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60" r:id="rId16"/>
    <p:sldId id="273" r:id="rId17"/>
    <p:sldId id="258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air Arif" initials="UA" lastIdx="1" clrIdx="0">
    <p:extLst>
      <p:ext uri="{19B8F6BF-5375-455C-9EA6-DF929625EA0E}">
        <p15:presenceInfo xmlns:p15="http://schemas.microsoft.com/office/powerpoint/2012/main" userId="767cbe6124f898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BA5500"/>
    <a:srgbClr val="FF9966"/>
    <a:srgbClr val="FFF2CC"/>
    <a:srgbClr val="FFCC99"/>
    <a:srgbClr val="DC9600"/>
    <a:srgbClr val="DC96FF"/>
    <a:srgbClr val="D4A988"/>
    <a:srgbClr val="EF9F35"/>
    <a:srgbClr val="FBE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18" autoAdjust="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9A44E-30B9-4D48-86E3-9E867B758C4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8A6F-BEBD-472A-9D7C-A69F1C93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8A6F-BEBD-472A-9D7C-A69F1C938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FF9966"/>
          </a:fgClr>
          <a:bgClr>
            <a:srgbClr val="FFF2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5C71E7-57AC-415B-BF4C-12B0965DC4D9}"/>
              </a:ext>
            </a:extLst>
          </p:cNvPr>
          <p:cNvSpPr/>
          <p:nvPr/>
        </p:nvSpPr>
        <p:spPr>
          <a:xfrm>
            <a:off x="17720" y="0"/>
            <a:ext cx="9144000" cy="276447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FFF2CC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B317C-5614-4788-8A82-EDFE1457C812}"/>
              </a:ext>
            </a:extLst>
          </p:cNvPr>
          <p:cNvSpPr/>
          <p:nvPr/>
        </p:nvSpPr>
        <p:spPr>
          <a:xfrm rot="10800000">
            <a:off x="-37214" y="4865724"/>
            <a:ext cx="9144000" cy="276447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FFF2CC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C58D7-A0D7-42C4-8DC2-A23E05CFA6F2}"/>
              </a:ext>
            </a:extLst>
          </p:cNvPr>
          <p:cNvCxnSpPr/>
          <p:nvPr/>
        </p:nvCxnSpPr>
        <p:spPr>
          <a:xfrm>
            <a:off x="17720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2CC04-D74C-4167-A5B2-F274A938EB81}"/>
              </a:ext>
            </a:extLst>
          </p:cNvPr>
          <p:cNvCxnSpPr/>
          <p:nvPr/>
        </p:nvCxnSpPr>
        <p:spPr>
          <a:xfrm>
            <a:off x="9126279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3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" y="62023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62023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620227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" y="10049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10049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10049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" y="1389671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1389671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0" y="1389671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1783278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1000" y="1783278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3000" y="1783278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0337" y="21907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42337" y="21907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000" y="21907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0337" y="2574109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2000" y="257410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42337" y="2574109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5" t="18094" r="69966" b="40785"/>
          <a:stretch/>
        </p:blipFill>
        <p:spPr>
          <a:xfrm>
            <a:off x="2651759" y="1613989"/>
            <a:ext cx="1069636" cy="192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angle 23"/>
          <p:cNvSpPr/>
          <p:nvPr/>
        </p:nvSpPr>
        <p:spPr>
          <a:xfrm rot="5400000">
            <a:off x="2240280" y="2116909"/>
            <a:ext cx="1920240" cy="914400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blipFill rotWithShape="1">
                <a:blip r:embed="rId3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 rot="5400000">
            <a:off x="4255531" y="1318977"/>
            <a:ext cx="1565055" cy="2573079"/>
          </a:xfrm>
          <a:prstGeom prst="rect">
            <a:avLst/>
          </a:prstGeom>
          <a:solidFill>
            <a:srgbClr val="FFF2CC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5939" y="1848140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Discrete</a:t>
            </a:r>
          </a:p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Mathematics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/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3d graph xyz">
            <a:extLst>
              <a:ext uri="{FF2B5EF4-FFF2-40B4-BE49-F238E27FC236}">
                <a16:creationId xmlns:a16="http://schemas.microsoft.com/office/drawing/2014/main" id="{6EBC5992-E25C-438A-9243-8C483A7B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77" y="1533154"/>
            <a:ext cx="805563" cy="8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/>
              <p:nvPr/>
            </p:nvSpPr>
            <p:spPr>
              <a:xfrm>
                <a:off x="4765497" y="3021120"/>
                <a:ext cx="166616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97" y="3021120"/>
                <a:ext cx="1666161" cy="461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8EB1AF5D-EFC1-4E4B-AE9D-293006CD7E1A}"/>
              </a:ext>
            </a:extLst>
          </p:cNvPr>
          <p:cNvSpPr/>
          <p:nvPr/>
        </p:nvSpPr>
        <p:spPr>
          <a:xfrm rot="5400000">
            <a:off x="4959902" y="2025859"/>
            <a:ext cx="510752" cy="2432755"/>
          </a:xfrm>
          <a:prstGeom prst="rect">
            <a:avLst/>
          </a:prstGeom>
          <a:solidFill>
            <a:srgbClr val="FFF2C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8EDD92-C75B-4B26-9F56-0CC1833AB5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233">
            <a:off x="2727583" y="2592591"/>
            <a:ext cx="1351933" cy="9820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F9760C-9652-411E-B1F4-75FFB2048364}"/>
              </a:ext>
            </a:extLst>
          </p:cNvPr>
          <p:cNvSpPr/>
          <p:nvPr/>
        </p:nvSpPr>
        <p:spPr>
          <a:xfrm rot="5400000">
            <a:off x="2954908" y="2439113"/>
            <a:ext cx="820050" cy="1267936"/>
          </a:xfrm>
          <a:prstGeom prst="rect">
            <a:avLst/>
          </a:prstGeom>
          <a:solidFill>
            <a:srgbClr val="FFF2C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y = x graph">
            <a:extLst>
              <a:ext uri="{FF2B5EF4-FFF2-40B4-BE49-F238E27FC236}">
                <a16:creationId xmlns:a16="http://schemas.microsoft.com/office/drawing/2014/main" id="{09FDDDF1-8C5F-44B0-AC9F-F53E630E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16" y="1375702"/>
            <a:ext cx="1424375" cy="11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679051-ED8B-48A1-A5F9-394C8E1EED56}"/>
              </a:ext>
            </a:extLst>
          </p:cNvPr>
          <p:cNvSpPr/>
          <p:nvPr/>
        </p:nvSpPr>
        <p:spPr>
          <a:xfrm rot="5400000">
            <a:off x="2841894" y="1437107"/>
            <a:ext cx="1044101" cy="1424374"/>
          </a:xfrm>
          <a:prstGeom prst="rect">
            <a:avLst/>
          </a:prstGeom>
          <a:gradFill flip="none" rotWithShape="1">
            <a:gsLst>
              <a:gs pos="19000">
                <a:srgbClr val="FFF2CC"/>
              </a:gs>
              <a:gs pos="100000">
                <a:srgbClr val="FFF2CC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3179" y="2202828"/>
            <a:ext cx="39776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Linear Algebra</a:t>
            </a: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4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58115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 rot="19276328" flipH="1">
            <a:off x="1313499" y="1812532"/>
            <a:ext cx="3407892" cy="1188720"/>
          </a:xfrm>
          <a:prstGeom prst="rect">
            <a:avLst/>
          </a:prstGeom>
          <a:blipFill dpi="0" rotWithShape="1">
            <a:blip r:embed="rId3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8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4274" r="7131" b="17526"/>
          <a:stretch/>
        </p:blipFill>
        <p:spPr>
          <a:xfrm>
            <a:off x="2651756" y="1809750"/>
            <a:ext cx="1615009" cy="1693589"/>
          </a:xfrm>
          <a:prstGeom prst="flowChartAlternateProcess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2775357" y="1452617"/>
            <a:ext cx="1910133" cy="2171098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106016 w 1912075"/>
              <a:gd name="connsiteY0" fmla="*/ 23 h 1845198"/>
              <a:gd name="connsiteX1" fmla="*/ 1856565 w 1912075"/>
              <a:gd name="connsiteY1" fmla="*/ 215357 h 1845198"/>
              <a:gd name="connsiteX2" fmla="*/ 1835180 w 1912075"/>
              <a:gd name="connsiteY2" fmla="*/ 1763890 h 1845198"/>
              <a:gd name="connsiteX3" fmla="*/ 0 w 1912075"/>
              <a:gd name="connsiteY3" fmla="*/ 1838318 h 1845198"/>
              <a:gd name="connsiteX4" fmla="*/ 106016 w 1912075"/>
              <a:gd name="connsiteY4" fmla="*/ 23 h 1845198"/>
              <a:gd name="connsiteX0" fmla="*/ 106016 w 1912075"/>
              <a:gd name="connsiteY0" fmla="*/ 306778 h 2151953"/>
              <a:gd name="connsiteX1" fmla="*/ 1856565 w 1912075"/>
              <a:gd name="connsiteY1" fmla="*/ 522112 h 2151953"/>
              <a:gd name="connsiteX2" fmla="*/ 1835180 w 1912075"/>
              <a:gd name="connsiteY2" fmla="*/ 2070645 h 2151953"/>
              <a:gd name="connsiteX3" fmla="*/ 0 w 1912075"/>
              <a:gd name="connsiteY3" fmla="*/ 2145073 h 2151953"/>
              <a:gd name="connsiteX4" fmla="*/ 106016 w 1912075"/>
              <a:gd name="connsiteY4" fmla="*/ 306778 h 2151953"/>
              <a:gd name="connsiteX0" fmla="*/ 106016 w 1912075"/>
              <a:gd name="connsiteY0" fmla="*/ 325923 h 2171098"/>
              <a:gd name="connsiteX1" fmla="*/ 1856565 w 1912075"/>
              <a:gd name="connsiteY1" fmla="*/ 541257 h 2171098"/>
              <a:gd name="connsiteX2" fmla="*/ 1835180 w 1912075"/>
              <a:gd name="connsiteY2" fmla="*/ 2089790 h 2171098"/>
              <a:gd name="connsiteX3" fmla="*/ 0 w 1912075"/>
              <a:gd name="connsiteY3" fmla="*/ 2164218 h 2171098"/>
              <a:gd name="connsiteX4" fmla="*/ 106016 w 1912075"/>
              <a:gd name="connsiteY4" fmla="*/ 325923 h 217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075" h="2171098">
                <a:moveTo>
                  <a:pt x="106016" y="325923"/>
                </a:moveTo>
                <a:cubicBezTo>
                  <a:pt x="22550" y="-474169"/>
                  <a:pt x="556395" y="437582"/>
                  <a:pt x="1856565" y="541257"/>
                </a:cubicBezTo>
                <a:cubicBezTo>
                  <a:pt x="1907807" y="1110443"/>
                  <a:pt x="1959227" y="1959035"/>
                  <a:pt x="1835180" y="2089790"/>
                </a:cubicBezTo>
                <a:cubicBezTo>
                  <a:pt x="1659388" y="2231557"/>
                  <a:pt x="611727" y="2139409"/>
                  <a:pt x="0" y="2164218"/>
                </a:cubicBezTo>
                <a:lnTo>
                  <a:pt x="106016" y="325923"/>
                </a:lnTo>
                <a:close/>
              </a:path>
            </a:pathLst>
          </a:cu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15840" y="1581150"/>
            <a:ext cx="1645920" cy="1645920"/>
          </a:xfrm>
          <a:prstGeom prst="rect">
            <a:avLst/>
          </a:prstGeom>
          <a:blipFill dpi="0" rotWithShape="1">
            <a:blip r:embed="rId6">
              <a:alphaModFix amt="7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>
            <a:off x="4747370" y="3187666"/>
            <a:ext cx="891430" cy="609490"/>
          </a:xfrm>
          <a:custGeom>
            <a:avLst/>
            <a:gdLst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0" h="846796">
                <a:moveTo>
                  <a:pt x="0" y="846796"/>
                </a:moveTo>
                <a:lnTo>
                  <a:pt x="95180" y="0"/>
                </a:lnTo>
                <a:cubicBezTo>
                  <a:pt x="462367" y="116958"/>
                  <a:pt x="797657" y="95693"/>
                  <a:pt x="1101050" y="0"/>
                </a:cubicBezTo>
                <a:lnTo>
                  <a:pt x="1196230" y="846796"/>
                </a:lnTo>
                <a:lnTo>
                  <a:pt x="0" y="8467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>
            <a:off x="4812085" y="2675543"/>
            <a:ext cx="762000" cy="838200"/>
          </a:xfrm>
          <a:prstGeom prst="chord">
            <a:avLst>
              <a:gd name="adj1" fmla="val 10677303"/>
              <a:gd name="adj2" fmla="val 123983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>
            <a:off x="4812084" y="3001342"/>
            <a:ext cx="762001" cy="186602"/>
          </a:xfrm>
          <a:prstGeom prst="chord">
            <a:avLst>
              <a:gd name="adj1" fmla="val 73568"/>
              <a:gd name="adj2" fmla="val 1073151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23570" y="3102688"/>
            <a:ext cx="7315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8332196">
            <a:off x="4601102" y="2480208"/>
            <a:ext cx="175934" cy="415138"/>
          </a:xfrm>
          <a:custGeom>
            <a:avLst/>
            <a:gdLst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41298 h 541298"/>
              <a:gd name="connsiteX1" fmla="*/ 73193 w 292772"/>
              <a:gd name="connsiteY1" fmla="*/ 2293 h 541298"/>
              <a:gd name="connsiteX2" fmla="*/ 237251 w 292772"/>
              <a:gd name="connsiteY2" fmla="*/ 0 h 541298"/>
              <a:gd name="connsiteX3" fmla="*/ 292772 w 292772"/>
              <a:gd name="connsiteY3" fmla="*/ 541298 h 541298"/>
              <a:gd name="connsiteX4" fmla="*/ 0 w 292772"/>
              <a:gd name="connsiteY4" fmla="*/ 541298 h 541298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72" h="541299">
                <a:moveTo>
                  <a:pt x="0" y="541299"/>
                </a:moveTo>
                <a:lnTo>
                  <a:pt x="56451" y="0"/>
                </a:lnTo>
                <a:lnTo>
                  <a:pt x="237251" y="1"/>
                </a:lnTo>
                <a:lnTo>
                  <a:pt x="292772" y="541299"/>
                </a:lnTo>
                <a:cubicBezTo>
                  <a:pt x="182765" y="537948"/>
                  <a:pt x="149743" y="534036"/>
                  <a:pt x="0" y="54129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/>
          <p:nvPr/>
        </p:nvSpPr>
        <p:spPr>
          <a:xfrm rot="5400000">
            <a:off x="4384285" y="2562327"/>
            <a:ext cx="1409796" cy="1249250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414673 w 1861131"/>
              <a:gd name="connsiteY0" fmla="*/ 7950 h 1622961"/>
              <a:gd name="connsiteX1" fmla="*/ 1856565 w 1861131"/>
              <a:gd name="connsiteY1" fmla="*/ 0 h 1622961"/>
              <a:gd name="connsiteX2" fmla="*/ 1389454 w 1861131"/>
              <a:gd name="connsiteY2" fmla="*/ 1365653 h 1622961"/>
              <a:gd name="connsiteX3" fmla="*/ 0 w 1861131"/>
              <a:gd name="connsiteY3" fmla="*/ 1622961 h 1622961"/>
              <a:gd name="connsiteX4" fmla="*/ 414673 w 1861131"/>
              <a:gd name="connsiteY4" fmla="*/ 7950 h 1622961"/>
              <a:gd name="connsiteX0" fmla="*/ 414673 w 1514704"/>
              <a:gd name="connsiteY0" fmla="*/ 0 h 1615011"/>
              <a:gd name="connsiteX1" fmla="*/ 1490434 w 1514704"/>
              <a:gd name="connsiteY1" fmla="*/ 286248 h 1615011"/>
              <a:gd name="connsiteX2" fmla="*/ 1389454 w 1514704"/>
              <a:gd name="connsiteY2" fmla="*/ 1357703 h 1615011"/>
              <a:gd name="connsiteX3" fmla="*/ 0 w 1514704"/>
              <a:gd name="connsiteY3" fmla="*/ 1615011 h 1615011"/>
              <a:gd name="connsiteX4" fmla="*/ 414673 w 1514704"/>
              <a:gd name="connsiteY4" fmla="*/ 0 h 1615011"/>
              <a:gd name="connsiteX0" fmla="*/ 263447 w 1514704"/>
              <a:gd name="connsiteY0" fmla="*/ 119268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263447 w 1514704"/>
              <a:gd name="connsiteY4" fmla="*/ 119268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279366 w 1411229"/>
              <a:gd name="connsiteY0" fmla="*/ 151074 h 1249250"/>
              <a:gd name="connsiteX1" fmla="*/ 1386959 w 1411229"/>
              <a:gd name="connsiteY1" fmla="*/ 0 h 1249250"/>
              <a:gd name="connsiteX2" fmla="*/ 1285979 w 1411229"/>
              <a:gd name="connsiteY2" fmla="*/ 1071455 h 1249250"/>
              <a:gd name="connsiteX3" fmla="*/ 0 w 1411229"/>
              <a:gd name="connsiteY3" fmla="*/ 1249250 h 1249250"/>
              <a:gd name="connsiteX4" fmla="*/ 279366 w 1411229"/>
              <a:gd name="connsiteY4" fmla="*/ 151074 h 12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229" h="1249250">
                <a:moveTo>
                  <a:pt x="279366" y="151074"/>
                </a:moveTo>
                <a:lnTo>
                  <a:pt x="1386959" y="0"/>
                </a:lnTo>
                <a:cubicBezTo>
                  <a:pt x="1438201" y="569186"/>
                  <a:pt x="1410026" y="940700"/>
                  <a:pt x="1285979" y="1071455"/>
                </a:cubicBezTo>
                <a:cubicBezTo>
                  <a:pt x="1110187" y="1213222"/>
                  <a:pt x="611727" y="1224441"/>
                  <a:pt x="0" y="1249250"/>
                </a:cubicBezTo>
                <a:cubicBezTo>
                  <a:pt x="127614" y="856687"/>
                  <a:pt x="103998" y="591345"/>
                  <a:pt x="279366" y="151074"/>
                </a:cubicBezTo>
                <a:close/>
              </a:path>
            </a:pathLst>
          </a:cu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51759" y="2109009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aiandra GD" pitchFamily="34" charset="0"/>
              </a:rPr>
              <a:t>astronomy</a:t>
            </a:r>
          </a:p>
        </p:txBody>
      </p:sp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8" y="158115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5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256ECE28-697D-47F7-97ED-DF6842A53BBF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41B1F-198C-438B-A9DA-7A9E068F53F7}"/>
              </a:ext>
            </a:extLst>
          </p:cNvPr>
          <p:cNvCxnSpPr>
            <a:cxnSpLocks/>
          </p:cNvCxnSpPr>
          <p:nvPr/>
        </p:nvCxnSpPr>
        <p:spPr>
          <a:xfrm>
            <a:off x="2362200" y="3333750"/>
            <a:ext cx="1905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8E98BF-352F-45F8-92B4-6C56DBCB013A}"/>
              </a:ext>
            </a:extLst>
          </p:cNvPr>
          <p:cNvSpPr/>
          <p:nvPr/>
        </p:nvSpPr>
        <p:spPr>
          <a:xfrm>
            <a:off x="2424223" y="2571750"/>
            <a:ext cx="914400" cy="777506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099F08-704C-41DF-A949-AD25D7C0B79D}"/>
              </a:ext>
            </a:extLst>
          </p:cNvPr>
          <p:cNvSpPr/>
          <p:nvPr/>
        </p:nvSpPr>
        <p:spPr>
          <a:xfrm flipH="1">
            <a:off x="3352800" y="2571750"/>
            <a:ext cx="914400" cy="772633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E7374-525B-4CC7-8D00-1C3952750A6D}"/>
              </a:ext>
            </a:extLst>
          </p:cNvPr>
          <p:cNvCxnSpPr>
            <a:cxnSpLocks/>
          </p:cNvCxnSpPr>
          <p:nvPr/>
        </p:nvCxnSpPr>
        <p:spPr>
          <a:xfrm>
            <a:off x="3352800" y="2190750"/>
            <a:ext cx="0" cy="1143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EEF56-4054-4358-B9DD-4F3179BC3FD2}"/>
              </a:ext>
            </a:extLst>
          </p:cNvPr>
          <p:cNvSpPr/>
          <p:nvPr/>
        </p:nvSpPr>
        <p:spPr>
          <a:xfrm rot="5400000">
            <a:off x="2780282" y="1955992"/>
            <a:ext cx="1401635" cy="1658681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99B1F-9646-442B-96E8-FF119437476B}"/>
              </a:ext>
            </a:extLst>
          </p:cNvPr>
          <p:cNvSpPr txBox="1"/>
          <p:nvPr/>
        </p:nvSpPr>
        <p:spPr>
          <a:xfrm>
            <a:off x="4854827" y="1815114"/>
            <a:ext cx="1295400" cy="640080"/>
          </a:xfrm>
          <a:prstGeom prst="rect">
            <a:avLst/>
          </a:prstGeom>
          <a:blipFill dpi="0" rotWithShape="1">
            <a:blip r:embed="rId2">
              <a:alphaModFix amt="48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00B4F-E986-413E-A25E-A9252895640E}"/>
              </a:ext>
            </a:extLst>
          </p:cNvPr>
          <p:cNvSpPr/>
          <p:nvPr/>
        </p:nvSpPr>
        <p:spPr>
          <a:xfrm rot="5400000">
            <a:off x="5117529" y="1508462"/>
            <a:ext cx="726045" cy="1339350"/>
          </a:xfrm>
          <a:prstGeom prst="rect">
            <a:avLst/>
          </a:prstGeom>
          <a:solidFill>
            <a:srgbClr val="FFF2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131FF-911B-43D7-93B3-020D8BC84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" b="16031"/>
          <a:stretch/>
        </p:blipFill>
        <p:spPr>
          <a:xfrm>
            <a:off x="4402235" y="2876551"/>
            <a:ext cx="1998566" cy="685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F60E-6DB9-46FA-B86F-59B5E78EDE9A}"/>
              </a:ext>
            </a:extLst>
          </p:cNvPr>
          <p:cNvSpPr/>
          <p:nvPr/>
        </p:nvSpPr>
        <p:spPr>
          <a:xfrm rot="5400000">
            <a:off x="5070744" y="2143072"/>
            <a:ext cx="726045" cy="2116943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11884A-D234-4A59-B28D-2A89F4F70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4836">
            <a:off x="3385980" y="1710156"/>
            <a:ext cx="916523" cy="5873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85F64B-3843-4FCF-9B57-F49DB248CF7C}"/>
              </a:ext>
            </a:extLst>
          </p:cNvPr>
          <p:cNvSpPr/>
          <p:nvPr/>
        </p:nvSpPr>
        <p:spPr>
          <a:xfrm rot="5400000">
            <a:off x="3546826" y="1531559"/>
            <a:ext cx="638619" cy="954528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F88AE3-F85B-4363-82AB-FED21CE07BE5}"/>
              </a:ext>
            </a:extLst>
          </p:cNvPr>
          <p:cNvSpPr/>
          <p:nvPr/>
        </p:nvSpPr>
        <p:spPr>
          <a:xfrm>
            <a:off x="2207498" y="2503129"/>
            <a:ext cx="461806" cy="1066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2FF63-AC5F-49EC-BF00-897FE45F84EF}"/>
              </a:ext>
            </a:extLst>
          </p:cNvPr>
          <p:cNvSpPr txBox="1"/>
          <p:nvPr/>
        </p:nvSpPr>
        <p:spPr>
          <a:xfrm>
            <a:off x="2651759" y="1623358"/>
            <a:ext cx="384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Probability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&amp;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Statistics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0525B91-67D0-4247-B13F-E4CB132170A1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14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320D1-2896-4C80-90AD-BF7EEAFFAE7D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35B8C-E495-4D5A-BA6B-07B9BE70D3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10" t="15106" r="38202" b="18021"/>
          <a:stretch/>
        </p:blipFill>
        <p:spPr>
          <a:xfrm>
            <a:off x="2637292" y="1642109"/>
            <a:ext cx="1401307" cy="1956499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66CBA95-8B9B-426B-8387-F51D1472FF4B}"/>
              </a:ext>
            </a:extLst>
          </p:cNvPr>
          <p:cNvSpPr/>
          <p:nvPr/>
        </p:nvSpPr>
        <p:spPr>
          <a:xfrm rot="5400000">
            <a:off x="2370594" y="1908809"/>
            <a:ext cx="1920240" cy="1386841"/>
          </a:xfrm>
          <a:prstGeom prst="rect">
            <a:avLst/>
          </a:prstGeom>
          <a:solidFill>
            <a:srgbClr val="FFF2C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3F42C-EE4C-4242-8B7D-9DD9E1373A8D}"/>
              </a:ext>
            </a:extLst>
          </p:cNvPr>
          <p:cNvSpPr txBox="1"/>
          <p:nvPr/>
        </p:nvSpPr>
        <p:spPr>
          <a:xfrm rot="16364895">
            <a:off x="4184383" y="1372245"/>
            <a:ext cx="1053011" cy="1595517"/>
          </a:xfrm>
          <a:prstGeom prst="rect">
            <a:avLst/>
          </a:prstGeom>
          <a:blipFill dpi="0" rotWithShape="1">
            <a:blip r:embed="rId4"/>
            <a:srcRect/>
            <a:stretch>
              <a:fillRect l="-1" r="-43370"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body system">
            <a:extLst>
              <a:ext uri="{FF2B5EF4-FFF2-40B4-BE49-F238E27FC236}">
                <a16:creationId xmlns:a16="http://schemas.microsoft.com/office/drawing/2014/main" id="{FA5D8ABA-E1CC-48B0-8752-E0B622479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6" r="42730"/>
          <a:stretch/>
        </p:blipFill>
        <p:spPr bwMode="auto">
          <a:xfrm>
            <a:off x="5559213" y="1642109"/>
            <a:ext cx="941611" cy="19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71A844E9-8A1A-4A01-8985-136E0AFFC503}"/>
              </a:ext>
            </a:extLst>
          </p:cNvPr>
          <p:cNvSpPr/>
          <p:nvPr/>
        </p:nvSpPr>
        <p:spPr>
          <a:xfrm rot="5400000">
            <a:off x="5069242" y="2139356"/>
            <a:ext cx="1912965" cy="933025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/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26CA6F1-C8C8-4286-BA06-D5848BF759DE}"/>
              </a:ext>
            </a:extLst>
          </p:cNvPr>
          <p:cNvSpPr/>
          <p:nvPr/>
        </p:nvSpPr>
        <p:spPr>
          <a:xfrm rot="5400000">
            <a:off x="4244795" y="1441793"/>
            <a:ext cx="1105513" cy="1506146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8E205-CE39-4561-8681-6BAAD1AF6056}"/>
              </a:ext>
            </a:extLst>
          </p:cNvPr>
          <p:cNvSpPr txBox="1"/>
          <p:nvPr/>
        </p:nvSpPr>
        <p:spPr>
          <a:xfrm>
            <a:off x="2651759" y="2182103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300" dirty="0">
                <a:solidFill>
                  <a:srgbClr val="FF6655"/>
                </a:solidFill>
                <a:latin typeface="Gentium Basic" panose="02000503060000020004" pitchFamily="2" charset="0"/>
                <a:cs typeface="Leelawadee" panose="020B0502040204020203" pitchFamily="34" charset="-34"/>
              </a:rPr>
              <a:t>Biology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A0CFD6B-C4A0-42F8-BA15-FD66A8557F22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9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31000">
                <a:schemeClr val="bg1">
                  <a:lumMod val="95000"/>
                </a:schemeClr>
              </a:gs>
            </a:gsLst>
            <a:lin ang="2700000" scaled="1"/>
            <a:tileRect/>
          </a:gradFill>
          <a:ln w="762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87" y="1725860"/>
            <a:ext cx="384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Under</a:t>
            </a:r>
          </a:p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Construction!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D7595-7BCF-3A1A-D833-5A555ADCB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1" b="97973" l="1493" r="97130">
                        <a14:foregroundMark x1="35476" y1="34009" x2="48106" y2="26802"/>
                        <a14:foregroundMark x1="39036" y1="13063" x2="14811" y2="18468"/>
                        <a14:foregroundMark x1="14811" y1="18468" x2="5970" y2="9234"/>
                        <a14:foregroundMark x1="5970" y1="9234" x2="4937" y2="6306"/>
                        <a14:foregroundMark x1="75890" y1="49099" x2="68312" y2="46396"/>
                        <a14:foregroundMark x1="68312" y1="46396" x2="12629" y2="84910"/>
                        <a14:foregroundMark x1="12629" y1="84910" x2="9759" y2="84910"/>
                        <a14:foregroundMark x1="1952" y1="84459" x2="2641" y2="17117"/>
                        <a14:foregroundMark x1="2641" y1="17117" x2="6544" y2="6757"/>
                        <a14:foregroundMark x1="16675" y1="3323" x2="19173" y2="2477"/>
                        <a14:foregroundMark x1="6544" y1="6757" x2="16281" y2="3457"/>
                        <a14:foregroundMark x1="26133" y1="2965" x2="96211" y2="7883"/>
                        <a14:foregroundMark x1="20367" y1="2561" x2="25235" y2="2902"/>
                        <a14:foregroundMark x1="19173" y1="2477" x2="20143" y2="2545"/>
                        <a14:foregroundMark x1="96211" y1="7883" x2="98852" y2="24099"/>
                        <a14:foregroundMark x1="98852" y1="24099" x2="97704" y2="90541"/>
                        <a14:foregroundMark x1="97704" y1="90541" x2="85304" y2="98649"/>
                        <a14:foregroundMark x1="85304" y1="98649" x2="8840" y2="92568"/>
                        <a14:foregroundMark x1="8840" y1="92568" x2="3100" y2="88288"/>
                        <a14:foregroundMark x1="3100" y1="88288" x2="1952" y2="84234"/>
                        <a14:foregroundMark x1="2870" y1="88964" x2="7577" y2="97523"/>
                        <a14:foregroundMark x1="7577" y1="97523" x2="16372" y2="98988"/>
                        <a14:foregroundMark x1="23811" y1="98937" x2="40643" y2="96396"/>
                        <a14:foregroundMark x1="40643" y1="96396" x2="49943" y2="98649"/>
                        <a14:foregroundMark x1="49943" y1="98649" x2="89897" y2="95946"/>
                        <a14:foregroundMark x1="89897" y1="95946" x2="98278" y2="82207"/>
                        <a14:foregroundMark x1="98278" y1="82207" x2="94604" y2="47297"/>
                        <a14:foregroundMark x1="94604" y1="47297" x2="91848" y2="37387"/>
                        <a14:foregroundMark x1="92193" y1="22297" x2="83008" y2="36937"/>
                        <a14:foregroundMark x1="83008" y1="36937" x2="63261" y2="93018"/>
                        <a14:foregroundMark x1="63261" y1="93018" x2="57865" y2="97523"/>
                        <a14:foregroundMark x1="57865" y1="97523" x2="52468" y2="97973"/>
                        <a14:foregroundMark x1="15040" y1="2703" x2="6774" y2="3829"/>
                        <a14:foregroundMark x1="6774" y1="3829" x2="1722" y2="17117"/>
                        <a14:foregroundMark x1="41332" y1="3829" x2="62572" y2="4730"/>
                        <a14:foregroundMark x1="62572" y1="4730" x2="89208" y2="2027"/>
                        <a14:foregroundMark x1="91540" y1="3525" x2="95867" y2="6306"/>
                        <a14:foregroundMark x1="89208" y1="2027" x2="91349" y2="3403"/>
                        <a14:foregroundMark x1="95867" y1="6306" x2="97130" y2="8108"/>
                        <a14:foregroundMark x1="69231" y1="2477" x2="44202" y2="3153"/>
                        <a14:foregroundMark x1="44202" y1="3153" x2="43628" y2="2703"/>
                        <a14:foregroundMark x1="16569" y1="1507" x2="17681" y2="1351"/>
                        <a14:foregroundMark x1="32721" y1="1351" x2="33984" y2="901"/>
                        <a14:foregroundMark x1="25832" y1="1351" x2="27095" y2="1351"/>
                        <a14:foregroundMark x1="15270" y1="2703" x2="16073" y2="2703"/>
                        <a14:foregroundMark x1="30080" y1="2928" x2="30080" y2="2928"/>
                        <a14:foregroundMark x1="29277" y1="3378" x2="29506" y2="2703"/>
                        <a14:foregroundMark x1="29162" y1="1577" x2="29851" y2="1802"/>
                        <a14:foregroundMark x1="29162" y1="1351" x2="29621" y2="1351"/>
                        <a14:foregroundMark x1="29162" y1="1126" x2="29621" y2="1126"/>
                        <a14:foregroundMark x1="28703" y1="1126" x2="31114" y2="1126"/>
                        <a14:foregroundMark x1="20254" y1="2909" x2="21929" y2="3378"/>
                        <a14:foregroundMark x1="19518" y1="2703" x2="20044" y2="2850"/>
                        <a14:foregroundMark x1="20551" y1="901" x2="21125" y2="1126"/>
                        <a14:backgroundMark x1="16188" y1="99550" x2="23536" y2="99775"/>
                        <a14:backgroundMark x1="92308" y1="450" x2="92537" y2="450"/>
                        <a14:backgroundMark x1="11711" y1="0" x2="11825" y2="2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" b="-444"/>
          <a:stretch/>
        </p:blipFill>
        <p:spPr>
          <a:xfrm>
            <a:off x="457200" y="456905"/>
            <a:ext cx="8263516" cy="42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9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467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AD28DB-528D-A854-8A41-F1E72ABFF270}"/>
              </a:ext>
            </a:extLst>
          </p:cNvPr>
          <p:cNvSpPr txBox="1"/>
          <p:nvPr/>
        </p:nvSpPr>
        <p:spPr>
          <a:xfrm>
            <a:off x="3352800" y="130861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Want To Donate to the creator?</a:t>
            </a:r>
          </a:p>
        </p:txBody>
      </p:sp>
    </p:spTree>
    <p:extLst>
      <p:ext uri="{BB962C8B-B14F-4D97-AF65-F5344CB8AC3E}">
        <p14:creationId xmlns:p14="http://schemas.microsoft.com/office/powerpoint/2010/main" val="181435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spect="1"/>
          </p:cNvSpPr>
          <p:nvPr/>
        </p:nvSpPr>
        <p:spPr>
          <a:xfrm>
            <a:off x="2582608" y="142292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21373185">
            <a:off x="3164091" y="2618293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64723">
            <a:off x="5167513" y="1611786"/>
            <a:ext cx="91440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0914002">
            <a:off x="2755225" y="1629098"/>
            <a:ext cx="548640" cy="548640"/>
          </a:xfrm>
          <a:prstGeom prst="plus">
            <a:avLst>
              <a:gd name="adj" fmla="val 41411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 rot="3205812">
            <a:off x="5326296" y="2349803"/>
            <a:ext cx="914400" cy="914400"/>
          </a:xfrm>
          <a:prstGeom prst="plus">
            <a:avLst>
              <a:gd name="adj" fmla="val 39810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648" y="1775075"/>
            <a:ext cx="7772400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663300"/>
                </a:solidFill>
                <a:latin typeface="Bahnschrift" pitchFamily="34" charset="0"/>
                <a:cs typeface="Courier New" pitchFamily="49" charset="0"/>
              </a:rPr>
              <a:t>algebra</a:t>
            </a:r>
          </a:p>
        </p:txBody>
      </p:sp>
      <p:sp>
        <p:nvSpPr>
          <p:cNvPr id="12" name="Rectangle 11"/>
          <p:cNvSpPr/>
          <p:nvPr/>
        </p:nvSpPr>
        <p:spPr>
          <a:xfrm rot="20975628">
            <a:off x="2988012" y="2847042"/>
            <a:ext cx="64008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373185">
            <a:off x="3261358" y="3075789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Isosceles Triangle 3"/>
          <p:cNvSpPr/>
          <p:nvPr/>
        </p:nvSpPr>
        <p:spPr>
          <a:xfrm rot="783860">
            <a:off x="2867887" y="1838572"/>
            <a:ext cx="533400" cy="502920"/>
          </a:xfrm>
          <a:prstGeom prst="triangle">
            <a:avLst>
              <a:gd name="adj" fmla="val 5277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802441">
            <a:off x="5446001" y="2806295"/>
            <a:ext cx="640080" cy="5486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264519">
            <a:off x="3000678" y="2845687"/>
            <a:ext cx="901092" cy="469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 rot="21260978">
            <a:off x="4982156" y="1757415"/>
            <a:ext cx="762000" cy="482156"/>
          </a:xfrm>
          <a:prstGeom prst="flowChartMagneticDrum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3240069">
            <a:off x="3821544" y="1943631"/>
            <a:ext cx="765660" cy="664561"/>
          </a:xfrm>
          <a:prstGeom prst="diagStrip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9660872">
            <a:off x="4229024" y="2584802"/>
            <a:ext cx="685951" cy="685800"/>
          </a:xfrm>
          <a:custGeom>
            <a:avLst/>
            <a:gdLst>
              <a:gd name="connsiteX0" fmla="*/ 0 w 609600"/>
              <a:gd name="connsiteY0" fmla="*/ 0 h 468421"/>
              <a:gd name="connsiteX1" fmla="*/ 609600 w 609600"/>
              <a:gd name="connsiteY1" fmla="*/ 0 h 468421"/>
              <a:gd name="connsiteX2" fmla="*/ 609600 w 609600"/>
              <a:gd name="connsiteY2" fmla="*/ 468421 h 468421"/>
              <a:gd name="connsiteX3" fmla="*/ 0 w 609600"/>
              <a:gd name="connsiteY3" fmla="*/ 468421 h 468421"/>
              <a:gd name="connsiteX4" fmla="*/ 0 w 609600"/>
              <a:gd name="connsiteY4" fmla="*/ 0 h 468421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802662">
                <a:moveTo>
                  <a:pt x="0" y="334241"/>
                </a:moveTo>
                <a:cubicBezTo>
                  <a:pt x="251938" y="49468"/>
                  <a:pt x="20258" y="313539"/>
                  <a:pt x="294409" y="0"/>
                </a:cubicBezTo>
                <a:lnTo>
                  <a:pt x="609600" y="334241"/>
                </a:lnTo>
                <a:lnTo>
                  <a:pt x="609600" y="802662"/>
                </a:lnTo>
                <a:lnTo>
                  <a:pt x="0" y="802662"/>
                </a:lnTo>
                <a:lnTo>
                  <a:pt x="0" y="334241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24100" y="173355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B050"/>
                </a:solidFill>
                <a:latin typeface="Agency FB" pitchFamily="34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424277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=1</m:t>
                      </m:r>
                    </m:oMath>
                  </m:oMathPara>
                </a14:m>
                <a:endParaRPr lang="en-US" i="1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58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𝑡𝑎𝑛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/>
                              <a:sym typeface="Symbol"/>
                            </a:rPr>
                            <m:t>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𝑠𝑖𝑛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𝑐𝑜𝑠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rgbClr val="E1C1A9"/>
                  </a:solidFill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blipFill rotWithShape="1">
                <a:blip r:embed="rId3"/>
                <a:stretch>
                  <a:fillRect r="-3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867400" y="1657349"/>
            <a:ext cx="0" cy="182880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55304" y="3181350"/>
            <a:ext cx="3836936" cy="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953000" y="2266950"/>
            <a:ext cx="1828800" cy="1828800"/>
          </a:xfrm>
          <a:prstGeom prst="arc">
            <a:avLst>
              <a:gd name="adj1" fmla="val 9468080"/>
              <a:gd name="adj2" fmla="val 18834930"/>
            </a:avLst>
          </a:prstGeom>
          <a:ln w="38100">
            <a:solidFill>
              <a:schemeClr val="tx2">
                <a:lumMod val="75000"/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92240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91000" y="2038350"/>
            <a:ext cx="1676400" cy="1143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0" y="2419350"/>
            <a:ext cx="533400" cy="762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970080">
            <a:off x="3075572" y="1654520"/>
            <a:ext cx="580188" cy="374658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961508">
            <a:off x="2958004" y="2005707"/>
            <a:ext cx="577543" cy="533400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5304" y="2156250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0066"/>
                </a:solidFill>
                <a:latin typeface="Imprint MT Shadow" pitchFamily="82" charset="0"/>
              </a:rPr>
              <a:t>trigonometry</a:t>
            </a:r>
          </a:p>
        </p:txBody>
      </p:sp>
      <p:sp>
        <p:nvSpPr>
          <p:cNvPr id="38" name="Rectangle 37"/>
          <p:cNvSpPr/>
          <p:nvPr/>
        </p:nvSpPr>
        <p:spPr>
          <a:xfrm rot="961508">
            <a:off x="3642415" y="1792656"/>
            <a:ext cx="374904" cy="374904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55304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00600" y="3531869"/>
            <a:ext cx="533400" cy="1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651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51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5120" y="24193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99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699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47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5120" y="2724150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/>
          <p:cNvSpPr/>
          <p:nvPr/>
        </p:nvSpPr>
        <p:spPr>
          <a:xfrm rot="16200000">
            <a:off x="3169920" y="24193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6200000">
            <a:off x="3779520" y="18097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747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blipFill rotWithShape="1">
                <a:blip r:embed="rId2"/>
                <a:stretch>
                  <a:fillRect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75818" y="2700872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0C0A8"/>
                </a:solidFill>
                <a:latin typeface="Bradley Hand ITC" pitchFamily="66" charset="0"/>
              </a:rPr>
              <a:t>1, 3, 5 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760" y="1611629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solidFill>
                  <a:srgbClr val="FF3300"/>
                </a:solidFill>
                <a:latin typeface="Gabriola" pitchFamily="82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0598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Image result for car clip 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22506" r="3740" b="28691"/>
          <a:stretch/>
        </p:blipFill>
        <p:spPr bwMode="auto">
          <a:xfrm rot="21119440">
            <a:off x="5249438" y="3026344"/>
            <a:ext cx="424062" cy="22344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119363">
            <a:off x="5216121" y="2954434"/>
            <a:ext cx="491198" cy="361843"/>
          </a:xfrm>
          <a:prstGeom prst="rect">
            <a:avLst/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53351" y="3157813"/>
            <a:ext cx="2565176" cy="382831"/>
          </a:xfrm>
          <a:custGeom>
            <a:avLst/>
            <a:gdLst>
              <a:gd name="connsiteX0" fmla="*/ 0 w 2658140"/>
              <a:gd name="connsiteY0" fmla="*/ 350874 h 350874"/>
              <a:gd name="connsiteX1" fmla="*/ 606056 w 2658140"/>
              <a:gd name="connsiteY1" fmla="*/ 127591 h 350874"/>
              <a:gd name="connsiteX2" fmla="*/ 967563 w 2658140"/>
              <a:gd name="connsiteY2" fmla="*/ 127591 h 350874"/>
              <a:gd name="connsiteX3" fmla="*/ 1796902 w 2658140"/>
              <a:gd name="connsiteY3" fmla="*/ 42530 h 350874"/>
              <a:gd name="connsiteX4" fmla="*/ 2200940 w 2658140"/>
              <a:gd name="connsiteY4" fmla="*/ 85060 h 350874"/>
              <a:gd name="connsiteX5" fmla="*/ 2658140 w 2658140"/>
              <a:gd name="connsiteY5" fmla="*/ 0 h 350874"/>
              <a:gd name="connsiteX0" fmla="*/ 70682 w 2728822"/>
              <a:gd name="connsiteY0" fmla="*/ 350874 h 352876"/>
              <a:gd name="connsiteX1" fmla="*/ 38784 w 2728822"/>
              <a:gd name="connsiteY1" fmla="*/ 329609 h 352876"/>
              <a:gd name="connsiteX2" fmla="*/ 676738 w 2728822"/>
              <a:gd name="connsiteY2" fmla="*/ 127591 h 352876"/>
              <a:gd name="connsiteX3" fmla="*/ 1038245 w 2728822"/>
              <a:gd name="connsiteY3" fmla="*/ 127591 h 352876"/>
              <a:gd name="connsiteX4" fmla="*/ 1867584 w 2728822"/>
              <a:gd name="connsiteY4" fmla="*/ 42530 h 352876"/>
              <a:gd name="connsiteX5" fmla="*/ 2271622 w 2728822"/>
              <a:gd name="connsiteY5" fmla="*/ 85060 h 352876"/>
              <a:gd name="connsiteX6" fmla="*/ 2728822 w 2728822"/>
              <a:gd name="connsiteY6" fmla="*/ 0 h 352876"/>
              <a:gd name="connsiteX0" fmla="*/ 20 w 2658160"/>
              <a:gd name="connsiteY0" fmla="*/ 350874 h 375098"/>
              <a:gd name="connsiteX1" fmla="*/ 1201499 w 2658160"/>
              <a:gd name="connsiteY1" fmla="*/ 361507 h 375098"/>
              <a:gd name="connsiteX2" fmla="*/ 606076 w 2658160"/>
              <a:gd name="connsiteY2" fmla="*/ 127591 h 375098"/>
              <a:gd name="connsiteX3" fmla="*/ 967583 w 2658160"/>
              <a:gd name="connsiteY3" fmla="*/ 127591 h 375098"/>
              <a:gd name="connsiteX4" fmla="*/ 1796922 w 2658160"/>
              <a:gd name="connsiteY4" fmla="*/ 42530 h 375098"/>
              <a:gd name="connsiteX5" fmla="*/ 2200960 w 2658160"/>
              <a:gd name="connsiteY5" fmla="*/ 85060 h 375098"/>
              <a:gd name="connsiteX6" fmla="*/ 2658160 w 2658160"/>
              <a:gd name="connsiteY6" fmla="*/ 0 h 375098"/>
              <a:gd name="connsiteX0" fmla="*/ 1833668 w 2056952"/>
              <a:gd name="connsiteY0" fmla="*/ 340241 h 373441"/>
              <a:gd name="connsiteX1" fmla="*/ 600291 w 2056952"/>
              <a:gd name="connsiteY1" fmla="*/ 361507 h 373441"/>
              <a:gd name="connsiteX2" fmla="*/ 4868 w 2056952"/>
              <a:gd name="connsiteY2" fmla="*/ 127591 h 373441"/>
              <a:gd name="connsiteX3" fmla="*/ 366375 w 2056952"/>
              <a:gd name="connsiteY3" fmla="*/ 127591 h 373441"/>
              <a:gd name="connsiteX4" fmla="*/ 1195714 w 2056952"/>
              <a:gd name="connsiteY4" fmla="*/ 42530 h 373441"/>
              <a:gd name="connsiteX5" fmla="*/ 1599752 w 2056952"/>
              <a:gd name="connsiteY5" fmla="*/ 85060 h 373441"/>
              <a:gd name="connsiteX6" fmla="*/ 2056952 w 2056952"/>
              <a:gd name="connsiteY6" fmla="*/ 0 h 373441"/>
              <a:gd name="connsiteX0" fmla="*/ 2172323 w 2395607"/>
              <a:gd name="connsiteY0" fmla="*/ 340241 h 342244"/>
              <a:gd name="connsiteX1" fmla="*/ 3281 w 2395607"/>
              <a:gd name="connsiteY1" fmla="*/ 318977 h 342244"/>
              <a:gd name="connsiteX2" fmla="*/ 343523 w 2395607"/>
              <a:gd name="connsiteY2" fmla="*/ 127591 h 342244"/>
              <a:gd name="connsiteX3" fmla="*/ 705030 w 2395607"/>
              <a:gd name="connsiteY3" fmla="*/ 127591 h 342244"/>
              <a:gd name="connsiteX4" fmla="*/ 1534369 w 2395607"/>
              <a:gd name="connsiteY4" fmla="*/ 42530 h 342244"/>
              <a:gd name="connsiteX5" fmla="*/ 1938407 w 2395607"/>
              <a:gd name="connsiteY5" fmla="*/ 85060 h 342244"/>
              <a:gd name="connsiteX6" fmla="*/ 2395607 w 2395607"/>
              <a:gd name="connsiteY6" fmla="*/ 0 h 342244"/>
              <a:gd name="connsiteX0" fmla="*/ 2246649 w 2469933"/>
              <a:gd name="connsiteY0" fmla="*/ 340241 h 348414"/>
              <a:gd name="connsiteX1" fmla="*/ 3179 w 2469933"/>
              <a:gd name="connsiteY1" fmla="*/ 329609 h 348414"/>
              <a:gd name="connsiteX2" fmla="*/ 417849 w 2469933"/>
              <a:gd name="connsiteY2" fmla="*/ 127591 h 348414"/>
              <a:gd name="connsiteX3" fmla="*/ 779356 w 2469933"/>
              <a:gd name="connsiteY3" fmla="*/ 127591 h 348414"/>
              <a:gd name="connsiteX4" fmla="*/ 1608695 w 2469933"/>
              <a:gd name="connsiteY4" fmla="*/ 42530 h 348414"/>
              <a:gd name="connsiteX5" fmla="*/ 2012733 w 2469933"/>
              <a:gd name="connsiteY5" fmla="*/ 85060 h 348414"/>
              <a:gd name="connsiteX6" fmla="*/ 2469933 w 2469933"/>
              <a:gd name="connsiteY6" fmla="*/ 0 h 348414"/>
              <a:gd name="connsiteX0" fmla="*/ 2330490 w 2553774"/>
              <a:gd name="connsiteY0" fmla="*/ 340241 h 340241"/>
              <a:gd name="connsiteX1" fmla="*/ 2341123 w 2553774"/>
              <a:gd name="connsiteY1" fmla="*/ 308345 h 340241"/>
              <a:gd name="connsiteX2" fmla="*/ 87020 w 2553774"/>
              <a:gd name="connsiteY2" fmla="*/ 329609 h 340241"/>
              <a:gd name="connsiteX3" fmla="*/ 501690 w 2553774"/>
              <a:gd name="connsiteY3" fmla="*/ 127591 h 340241"/>
              <a:gd name="connsiteX4" fmla="*/ 863197 w 2553774"/>
              <a:gd name="connsiteY4" fmla="*/ 127591 h 340241"/>
              <a:gd name="connsiteX5" fmla="*/ 1692536 w 2553774"/>
              <a:gd name="connsiteY5" fmla="*/ 42530 h 340241"/>
              <a:gd name="connsiteX6" fmla="*/ 2096574 w 2553774"/>
              <a:gd name="connsiteY6" fmla="*/ 85060 h 340241"/>
              <a:gd name="connsiteX7" fmla="*/ 2553774 w 2553774"/>
              <a:gd name="connsiteY7" fmla="*/ 0 h 340241"/>
              <a:gd name="connsiteX0" fmla="*/ 2330490 w 2553774"/>
              <a:gd name="connsiteY0" fmla="*/ 340241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0254"/>
              <a:gd name="connsiteX1" fmla="*/ 2266696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32509 w 2553774"/>
              <a:gd name="connsiteY0" fmla="*/ 159488 h 340254"/>
              <a:gd name="connsiteX1" fmla="*/ 2213533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53775 w 2555154"/>
              <a:gd name="connsiteY0" fmla="*/ 106326 h 340251"/>
              <a:gd name="connsiteX1" fmla="*/ 2213533 w 2555154"/>
              <a:gd name="connsiteY1" fmla="*/ 340242 h 340251"/>
              <a:gd name="connsiteX2" fmla="*/ 87020 w 2555154"/>
              <a:gd name="connsiteY2" fmla="*/ 329609 h 340251"/>
              <a:gd name="connsiteX3" fmla="*/ 501690 w 2555154"/>
              <a:gd name="connsiteY3" fmla="*/ 127591 h 340251"/>
              <a:gd name="connsiteX4" fmla="*/ 863197 w 2555154"/>
              <a:gd name="connsiteY4" fmla="*/ 127591 h 340251"/>
              <a:gd name="connsiteX5" fmla="*/ 1692536 w 2555154"/>
              <a:gd name="connsiteY5" fmla="*/ 42530 h 340251"/>
              <a:gd name="connsiteX6" fmla="*/ 2096574 w 2555154"/>
              <a:gd name="connsiteY6" fmla="*/ 85060 h 340251"/>
              <a:gd name="connsiteX7" fmla="*/ 2553774 w 2555154"/>
              <a:gd name="connsiteY7" fmla="*/ 0 h 340251"/>
              <a:gd name="connsiteX0" fmla="*/ 2553775 w 2555154"/>
              <a:gd name="connsiteY0" fmla="*/ 148856 h 382781"/>
              <a:gd name="connsiteX1" fmla="*/ 2213533 w 2555154"/>
              <a:gd name="connsiteY1" fmla="*/ 382772 h 382781"/>
              <a:gd name="connsiteX2" fmla="*/ 87020 w 2555154"/>
              <a:gd name="connsiteY2" fmla="*/ 372139 h 382781"/>
              <a:gd name="connsiteX3" fmla="*/ 501690 w 2555154"/>
              <a:gd name="connsiteY3" fmla="*/ 170121 h 382781"/>
              <a:gd name="connsiteX4" fmla="*/ 863197 w 2555154"/>
              <a:gd name="connsiteY4" fmla="*/ 170121 h 382781"/>
              <a:gd name="connsiteX5" fmla="*/ 1692536 w 2555154"/>
              <a:gd name="connsiteY5" fmla="*/ 85060 h 382781"/>
              <a:gd name="connsiteX6" fmla="*/ 2096574 w 2555154"/>
              <a:gd name="connsiteY6" fmla="*/ 127590 h 382781"/>
              <a:gd name="connsiteX7" fmla="*/ 2553774 w 2555154"/>
              <a:gd name="connsiteY7" fmla="*/ 0 h 382781"/>
              <a:gd name="connsiteX0" fmla="*/ 2564408 w 2565176"/>
              <a:gd name="connsiteY0" fmla="*/ 53 h 382831"/>
              <a:gd name="connsiteX1" fmla="*/ 2213533 w 2565176"/>
              <a:gd name="connsiteY1" fmla="*/ 382825 h 382831"/>
              <a:gd name="connsiteX2" fmla="*/ 87020 w 2565176"/>
              <a:gd name="connsiteY2" fmla="*/ 372192 h 382831"/>
              <a:gd name="connsiteX3" fmla="*/ 501690 w 2565176"/>
              <a:gd name="connsiteY3" fmla="*/ 170174 h 382831"/>
              <a:gd name="connsiteX4" fmla="*/ 863197 w 2565176"/>
              <a:gd name="connsiteY4" fmla="*/ 170174 h 382831"/>
              <a:gd name="connsiteX5" fmla="*/ 1692536 w 2565176"/>
              <a:gd name="connsiteY5" fmla="*/ 85113 h 382831"/>
              <a:gd name="connsiteX6" fmla="*/ 2096574 w 2565176"/>
              <a:gd name="connsiteY6" fmla="*/ 127643 h 382831"/>
              <a:gd name="connsiteX7" fmla="*/ 2553774 w 2565176"/>
              <a:gd name="connsiteY7" fmla="*/ 53 h 38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5176" h="382831">
                <a:moveTo>
                  <a:pt x="2564408" y="53"/>
                </a:moveTo>
                <a:cubicBezTo>
                  <a:pt x="2566180" y="-5263"/>
                  <a:pt x="2587445" y="384597"/>
                  <a:pt x="2213533" y="382825"/>
                </a:cubicBezTo>
                <a:lnTo>
                  <a:pt x="87020" y="372192"/>
                </a:lnTo>
                <a:cubicBezTo>
                  <a:pt x="-219552" y="342066"/>
                  <a:pt x="372327" y="203844"/>
                  <a:pt x="501690" y="170174"/>
                </a:cubicBezTo>
                <a:cubicBezTo>
                  <a:pt x="631053" y="136504"/>
                  <a:pt x="664723" y="184351"/>
                  <a:pt x="863197" y="170174"/>
                </a:cubicBezTo>
                <a:cubicBezTo>
                  <a:pt x="1061671" y="155997"/>
                  <a:pt x="1486973" y="92201"/>
                  <a:pt x="1692536" y="85113"/>
                </a:cubicBezTo>
                <a:cubicBezTo>
                  <a:pt x="1898099" y="78025"/>
                  <a:pt x="1953034" y="141820"/>
                  <a:pt x="2096574" y="127643"/>
                </a:cubicBezTo>
                <a:cubicBezTo>
                  <a:pt x="2240114" y="113466"/>
                  <a:pt x="2396944" y="39039"/>
                  <a:pt x="2553774" y="53"/>
                </a:cubicBezTo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rgbClr val="B4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Image result for rocke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36" y="1809750"/>
            <a:ext cx="462772" cy="58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1777306">
            <a:off x="5785423" y="1732234"/>
            <a:ext cx="357595" cy="657094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851" y="2427534"/>
            <a:ext cx="201168" cy="201168"/>
          </a:xfrm>
          <a:prstGeom prst="ellipse">
            <a:avLst/>
          </a:prstGeom>
          <a:solidFill>
            <a:srgbClr val="FF2929"/>
          </a:solidFill>
          <a:ln>
            <a:solidFill>
              <a:srgbClr val="A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41321" y="2434764"/>
            <a:ext cx="201168" cy="201168"/>
          </a:xfrm>
          <a:prstGeom prst="ellipse">
            <a:avLst/>
          </a:prstGeom>
          <a:noFill/>
          <a:ln>
            <a:solidFill>
              <a:srgbClr val="AA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302548" y="1611475"/>
            <a:ext cx="193764" cy="823289"/>
          </a:xfrm>
          <a:prstGeom prst="line">
            <a:avLst/>
          </a:prstGeom>
          <a:ln w="19050">
            <a:solidFill>
              <a:srgbClr val="B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96768" y="1649137"/>
            <a:ext cx="206336" cy="778397"/>
          </a:xfrm>
          <a:prstGeom prst="line">
            <a:avLst/>
          </a:prstGeom>
          <a:ln w="19050">
            <a:solidFill>
              <a:srgbClr val="B4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2770378" y="1760394"/>
            <a:ext cx="1074676" cy="852166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prings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" b="90000" l="9929" r="899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94" r="30333" b="28724"/>
          <a:stretch/>
        </p:blipFill>
        <p:spPr bwMode="auto">
          <a:xfrm rot="16200000">
            <a:off x="2988164" y="2627591"/>
            <a:ext cx="342720" cy="10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003083" y="3306715"/>
            <a:ext cx="260855" cy="1"/>
          </a:xfrm>
          <a:prstGeom prst="straightConnector1">
            <a:avLst/>
          </a:prstGeom>
          <a:ln w="12700">
            <a:solidFill>
              <a:srgbClr val="B4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5400000">
            <a:off x="2966810" y="2606925"/>
            <a:ext cx="451937" cy="1082038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2651760" y="1620404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physics mechanic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1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34430" y="1809750"/>
            <a:ext cx="1475139" cy="4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4283185" y="1260367"/>
            <a:ext cx="476998" cy="1575770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2118859"/>
            <a:ext cx="38404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B40000"/>
                </a:solidFill>
                <a:latin typeface="Jokerman" pitchFamily="82" charset="0"/>
              </a:rPr>
              <a:t>mechanics</a:t>
            </a:r>
          </a:p>
        </p:txBody>
      </p:sp>
    </p:spTree>
    <p:extLst>
      <p:ext uri="{BB962C8B-B14F-4D97-AF65-F5344CB8AC3E}">
        <p14:creationId xmlns:p14="http://schemas.microsoft.com/office/powerpoint/2010/main" val="30859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71800" y="1657349"/>
            <a:ext cx="0" cy="182880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55304" y="3333750"/>
            <a:ext cx="3836936" cy="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58141" y="2968598"/>
            <a:ext cx="3754994" cy="476951"/>
          </a:xfrm>
          <a:custGeom>
            <a:avLst/>
            <a:gdLst>
              <a:gd name="connsiteX0" fmla="*/ 0 w 3888522"/>
              <a:gd name="connsiteY0" fmla="*/ 200313 h 481918"/>
              <a:gd name="connsiteX1" fmla="*/ 1679944 w 3888522"/>
              <a:gd name="connsiteY1" fmla="*/ 8927 h 481918"/>
              <a:gd name="connsiteX2" fmla="*/ 3625702 w 3888522"/>
              <a:gd name="connsiteY2" fmla="*/ 455494 h 481918"/>
              <a:gd name="connsiteX3" fmla="*/ 3817088 w 3888522"/>
              <a:gd name="connsiteY3" fmla="*/ 391699 h 481918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772452"/>
              <a:gd name="connsiteY0" fmla="*/ 200313 h 485518"/>
              <a:gd name="connsiteX1" fmla="*/ 1679944 w 3772452"/>
              <a:gd name="connsiteY1" fmla="*/ 8927 h 485518"/>
              <a:gd name="connsiteX2" fmla="*/ 3625702 w 3772452"/>
              <a:gd name="connsiteY2" fmla="*/ 455494 h 485518"/>
              <a:gd name="connsiteX3" fmla="*/ 3634736 w 3772452"/>
              <a:gd name="connsiteY3" fmla="*/ 444261 h 485518"/>
              <a:gd name="connsiteX0" fmla="*/ 0 w 4312216"/>
              <a:gd name="connsiteY0" fmla="*/ 200313 h 869577"/>
              <a:gd name="connsiteX1" fmla="*/ 1679944 w 4312216"/>
              <a:gd name="connsiteY1" fmla="*/ 8927 h 869577"/>
              <a:gd name="connsiteX2" fmla="*/ 3625702 w 4312216"/>
              <a:gd name="connsiteY2" fmla="*/ 455494 h 869577"/>
              <a:gd name="connsiteX3" fmla="*/ 4312216 w 4312216"/>
              <a:gd name="connsiteY3" fmla="*/ 869563 h 869577"/>
              <a:gd name="connsiteX0" fmla="*/ 0 w 4312216"/>
              <a:gd name="connsiteY0" fmla="*/ 200313 h 1092855"/>
              <a:gd name="connsiteX1" fmla="*/ 1679944 w 4312216"/>
              <a:gd name="connsiteY1" fmla="*/ 8927 h 1092855"/>
              <a:gd name="connsiteX2" fmla="*/ 3625702 w 4312216"/>
              <a:gd name="connsiteY2" fmla="*/ 455494 h 1092855"/>
              <a:gd name="connsiteX3" fmla="*/ 4312216 w 4312216"/>
              <a:gd name="connsiteY3" fmla="*/ 1092847 h 1092855"/>
              <a:gd name="connsiteX0" fmla="*/ 0 w 3854697"/>
              <a:gd name="connsiteY0" fmla="*/ 200313 h 603826"/>
              <a:gd name="connsiteX1" fmla="*/ 1679944 w 3854697"/>
              <a:gd name="connsiteY1" fmla="*/ 8927 h 603826"/>
              <a:gd name="connsiteX2" fmla="*/ 3625702 w 3854697"/>
              <a:gd name="connsiteY2" fmla="*/ 455494 h 603826"/>
              <a:gd name="connsiteX3" fmla="*/ 3817549 w 3854697"/>
              <a:gd name="connsiteY3" fmla="*/ 603750 h 603826"/>
              <a:gd name="connsiteX0" fmla="*/ 0 w 4699350"/>
              <a:gd name="connsiteY0" fmla="*/ 200313 h 986533"/>
              <a:gd name="connsiteX1" fmla="*/ 1679944 w 4699350"/>
              <a:gd name="connsiteY1" fmla="*/ 8927 h 986533"/>
              <a:gd name="connsiteX2" fmla="*/ 3625702 w 4699350"/>
              <a:gd name="connsiteY2" fmla="*/ 455494 h 986533"/>
              <a:gd name="connsiteX3" fmla="*/ 4699350 w 4699350"/>
              <a:gd name="connsiteY3" fmla="*/ 986522 h 986533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103359 h 496763"/>
              <a:gd name="connsiteX1" fmla="*/ 1690699 w 3808515"/>
              <a:gd name="connsiteY1" fmla="*/ 39563 h 496763"/>
              <a:gd name="connsiteX2" fmla="*/ 3808515 w 3808515"/>
              <a:gd name="connsiteY2" fmla="*/ 496763 h 496763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150724 w 3959239"/>
              <a:gd name="connsiteY0" fmla="*/ 83547 h 476951"/>
              <a:gd name="connsiteX1" fmla="*/ 118462 w 3959239"/>
              <a:gd name="connsiteY1" fmla="*/ 82946 h 476951"/>
              <a:gd name="connsiteX2" fmla="*/ 1841423 w 3959239"/>
              <a:gd name="connsiteY2" fmla="*/ 19751 h 476951"/>
              <a:gd name="connsiteX3" fmla="*/ 3959239 w 3959239"/>
              <a:gd name="connsiteY3" fmla="*/ 476951 h 476951"/>
              <a:gd name="connsiteX0" fmla="*/ 167441 w 3954448"/>
              <a:gd name="connsiteY0" fmla="*/ 328096 h 476951"/>
              <a:gd name="connsiteX1" fmla="*/ 113671 w 3954448"/>
              <a:gd name="connsiteY1" fmla="*/ 82946 h 476951"/>
              <a:gd name="connsiteX2" fmla="*/ 1836632 w 3954448"/>
              <a:gd name="connsiteY2" fmla="*/ 19751 h 476951"/>
              <a:gd name="connsiteX3" fmla="*/ 3954448 w 3954448"/>
              <a:gd name="connsiteY3" fmla="*/ 476951 h 476951"/>
              <a:gd name="connsiteX0" fmla="*/ 237597 w 3938575"/>
              <a:gd name="connsiteY0" fmla="*/ 498217 h 498217"/>
              <a:gd name="connsiteX1" fmla="*/ 97798 w 3938575"/>
              <a:gd name="connsiteY1" fmla="*/ 82946 h 498217"/>
              <a:gd name="connsiteX2" fmla="*/ 1820759 w 3938575"/>
              <a:gd name="connsiteY2" fmla="*/ 19751 h 498217"/>
              <a:gd name="connsiteX3" fmla="*/ 3938575 w 3938575"/>
              <a:gd name="connsiteY3" fmla="*/ 476951 h 498217"/>
              <a:gd name="connsiteX0" fmla="*/ 139799 w 3840777"/>
              <a:gd name="connsiteY0" fmla="*/ 498217 h 498217"/>
              <a:gd name="connsiteX1" fmla="*/ 0 w 3840777"/>
              <a:gd name="connsiteY1" fmla="*/ 82946 h 498217"/>
              <a:gd name="connsiteX2" fmla="*/ 1722961 w 3840777"/>
              <a:gd name="connsiteY2" fmla="*/ 19751 h 498217"/>
              <a:gd name="connsiteX3" fmla="*/ 3840777 w 3840777"/>
              <a:gd name="connsiteY3" fmla="*/ 476951 h 498217"/>
              <a:gd name="connsiteX0" fmla="*/ 193568 w 3840777"/>
              <a:gd name="connsiteY0" fmla="*/ 530115 h 530115"/>
              <a:gd name="connsiteX1" fmla="*/ 0 w 3840777"/>
              <a:gd name="connsiteY1" fmla="*/ 82946 h 530115"/>
              <a:gd name="connsiteX2" fmla="*/ 1722961 w 3840777"/>
              <a:gd name="connsiteY2" fmla="*/ 19751 h 530115"/>
              <a:gd name="connsiteX3" fmla="*/ 3840777 w 3840777"/>
              <a:gd name="connsiteY3" fmla="*/ 476951 h 530115"/>
              <a:gd name="connsiteX0" fmla="*/ 280334 w 3927543"/>
              <a:gd name="connsiteY0" fmla="*/ 530115 h 571183"/>
              <a:gd name="connsiteX1" fmla="*/ 258825 w 3927543"/>
              <a:gd name="connsiteY1" fmla="*/ 540146 h 571183"/>
              <a:gd name="connsiteX2" fmla="*/ 86766 w 3927543"/>
              <a:gd name="connsiteY2" fmla="*/ 82946 h 571183"/>
              <a:gd name="connsiteX3" fmla="*/ 1809727 w 3927543"/>
              <a:gd name="connsiteY3" fmla="*/ 19751 h 571183"/>
              <a:gd name="connsiteX4" fmla="*/ 3927543 w 3927543"/>
              <a:gd name="connsiteY4" fmla="*/ 476951 h 571183"/>
              <a:gd name="connsiteX0" fmla="*/ 3710752 w 3927543"/>
              <a:gd name="connsiteY0" fmla="*/ 562012 h 580580"/>
              <a:gd name="connsiteX1" fmla="*/ 258825 w 3927543"/>
              <a:gd name="connsiteY1" fmla="*/ 540146 h 580580"/>
              <a:gd name="connsiteX2" fmla="*/ 86766 w 3927543"/>
              <a:gd name="connsiteY2" fmla="*/ 82946 h 580580"/>
              <a:gd name="connsiteX3" fmla="*/ 1809727 w 3927543"/>
              <a:gd name="connsiteY3" fmla="*/ 19751 h 580580"/>
              <a:gd name="connsiteX4" fmla="*/ 3927543 w 3927543"/>
              <a:gd name="connsiteY4" fmla="*/ 476951 h 580580"/>
              <a:gd name="connsiteX0" fmla="*/ 3623986 w 3840777"/>
              <a:gd name="connsiteY0" fmla="*/ 562012 h 580580"/>
              <a:gd name="connsiteX1" fmla="*/ 172059 w 3840777"/>
              <a:gd name="connsiteY1" fmla="*/ 540146 h 580580"/>
              <a:gd name="connsiteX2" fmla="*/ 0 w 3840777"/>
              <a:gd name="connsiteY2" fmla="*/ 82946 h 580580"/>
              <a:gd name="connsiteX3" fmla="*/ 1722961 w 3840777"/>
              <a:gd name="connsiteY3" fmla="*/ 19751 h 580580"/>
              <a:gd name="connsiteX4" fmla="*/ 3840777 w 3840777"/>
              <a:gd name="connsiteY4" fmla="*/ 476951 h 580580"/>
              <a:gd name="connsiteX0" fmla="*/ 3580971 w 3797762"/>
              <a:gd name="connsiteY0" fmla="*/ 562012 h 580580"/>
              <a:gd name="connsiteX1" fmla="*/ 129044 w 3797762"/>
              <a:gd name="connsiteY1" fmla="*/ 540146 h 580580"/>
              <a:gd name="connsiteX2" fmla="*/ 0 w 3797762"/>
              <a:gd name="connsiteY2" fmla="*/ 82946 h 580580"/>
              <a:gd name="connsiteX3" fmla="*/ 1679946 w 3797762"/>
              <a:gd name="connsiteY3" fmla="*/ 19751 h 580580"/>
              <a:gd name="connsiteX4" fmla="*/ 3797762 w 3797762"/>
              <a:gd name="connsiteY4" fmla="*/ 476951 h 580580"/>
              <a:gd name="connsiteX0" fmla="*/ 3589234 w 3806025"/>
              <a:gd name="connsiteY0" fmla="*/ 562012 h 580580"/>
              <a:gd name="connsiteX1" fmla="*/ 137307 w 3806025"/>
              <a:gd name="connsiteY1" fmla="*/ 540146 h 580580"/>
              <a:gd name="connsiteX2" fmla="*/ 8263 w 3806025"/>
              <a:gd name="connsiteY2" fmla="*/ 82946 h 580580"/>
              <a:gd name="connsiteX3" fmla="*/ 1688209 w 3806025"/>
              <a:gd name="connsiteY3" fmla="*/ 19751 h 580580"/>
              <a:gd name="connsiteX4" fmla="*/ 3806025 w 3806025"/>
              <a:gd name="connsiteY4" fmla="*/ 476951 h 580580"/>
              <a:gd name="connsiteX0" fmla="*/ 3589234 w 3806025"/>
              <a:gd name="connsiteY0" fmla="*/ 562012 h 569255"/>
              <a:gd name="connsiteX1" fmla="*/ 137307 w 3806025"/>
              <a:gd name="connsiteY1" fmla="*/ 518881 h 569255"/>
              <a:gd name="connsiteX2" fmla="*/ 8263 w 3806025"/>
              <a:gd name="connsiteY2" fmla="*/ 82946 h 569255"/>
              <a:gd name="connsiteX3" fmla="*/ 1688209 w 3806025"/>
              <a:gd name="connsiteY3" fmla="*/ 19751 h 569255"/>
              <a:gd name="connsiteX4" fmla="*/ 3806025 w 3806025"/>
              <a:gd name="connsiteY4" fmla="*/ 476951 h 569255"/>
              <a:gd name="connsiteX0" fmla="*/ 3591720 w 3808511"/>
              <a:gd name="connsiteY0" fmla="*/ 562012 h 569255"/>
              <a:gd name="connsiteX1" fmla="*/ 139793 w 3808511"/>
              <a:gd name="connsiteY1" fmla="*/ 518881 h 569255"/>
              <a:gd name="connsiteX2" fmla="*/ 10749 w 3808511"/>
              <a:gd name="connsiteY2" fmla="*/ 82946 h 569255"/>
              <a:gd name="connsiteX3" fmla="*/ 1690695 w 3808511"/>
              <a:gd name="connsiteY3" fmla="*/ 19751 h 569255"/>
              <a:gd name="connsiteX4" fmla="*/ 3808511 w 3808511"/>
              <a:gd name="connsiteY4" fmla="*/ 476951 h 569255"/>
              <a:gd name="connsiteX0" fmla="*/ 3591720 w 3847415"/>
              <a:gd name="connsiteY0" fmla="*/ 562012 h 583993"/>
              <a:gd name="connsiteX1" fmla="*/ 3591716 w 3847415"/>
              <a:gd name="connsiteY1" fmla="*/ 582676 h 583993"/>
              <a:gd name="connsiteX2" fmla="*/ 139793 w 3847415"/>
              <a:gd name="connsiteY2" fmla="*/ 518881 h 583993"/>
              <a:gd name="connsiteX3" fmla="*/ 10749 w 3847415"/>
              <a:gd name="connsiteY3" fmla="*/ 82946 h 583993"/>
              <a:gd name="connsiteX4" fmla="*/ 1690695 w 3847415"/>
              <a:gd name="connsiteY4" fmla="*/ 19751 h 583993"/>
              <a:gd name="connsiteX5" fmla="*/ 3808511 w 3847415"/>
              <a:gd name="connsiteY5" fmla="*/ 476951 h 583993"/>
              <a:gd name="connsiteX0" fmla="*/ 3591720 w 3808511"/>
              <a:gd name="connsiteY0" fmla="*/ 562012 h 565753"/>
              <a:gd name="connsiteX1" fmla="*/ 3365890 w 3808511"/>
              <a:gd name="connsiteY1" fmla="*/ 561411 h 565753"/>
              <a:gd name="connsiteX2" fmla="*/ 139793 w 3808511"/>
              <a:gd name="connsiteY2" fmla="*/ 518881 h 565753"/>
              <a:gd name="connsiteX3" fmla="*/ 10749 w 3808511"/>
              <a:gd name="connsiteY3" fmla="*/ 82946 h 565753"/>
              <a:gd name="connsiteX4" fmla="*/ 1690695 w 3808511"/>
              <a:gd name="connsiteY4" fmla="*/ 19751 h 565753"/>
              <a:gd name="connsiteX5" fmla="*/ 3808511 w 3808511"/>
              <a:gd name="connsiteY5" fmla="*/ 476951 h 565753"/>
              <a:gd name="connsiteX0" fmla="*/ 3796041 w 3812370"/>
              <a:gd name="connsiteY0" fmla="*/ 508850 h 562044"/>
              <a:gd name="connsiteX1" fmla="*/ 3365890 w 3812370"/>
              <a:gd name="connsiteY1" fmla="*/ 561411 h 562044"/>
              <a:gd name="connsiteX2" fmla="*/ 139793 w 3812370"/>
              <a:gd name="connsiteY2" fmla="*/ 518881 h 562044"/>
              <a:gd name="connsiteX3" fmla="*/ 10749 w 3812370"/>
              <a:gd name="connsiteY3" fmla="*/ 82946 h 562044"/>
              <a:gd name="connsiteX4" fmla="*/ 1690695 w 3812370"/>
              <a:gd name="connsiteY4" fmla="*/ 19751 h 562044"/>
              <a:gd name="connsiteX5" fmla="*/ 3808511 w 3812370"/>
              <a:gd name="connsiteY5" fmla="*/ 476951 h 562044"/>
              <a:gd name="connsiteX0" fmla="*/ 3710012 w 3808511"/>
              <a:gd name="connsiteY0" fmla="*/ 519483 h 562177"/>
              <a:gd name="connsiteX1" fmla="*/ 3365890 w 3808511"/>
              <a:gd name="connsiteY1" fmla="*/ 561411 h 562177"/>
              <a:gd name="connsiteX2" fmla="*/ 139793 w 3808511"/>
              <a:gd name="connsiteY2" fmla="*/ 518881 h 562177"/>
              <a:gd name="connsiteX3" fmla="*/ 10749 w 3808511"/>
              <a:gd name="connsiteY3" fmla="*/ 82946 h 562177"/>
              <a:gd name="connsiteX4" fmla="*/ 1690695 w 3808511"/>
              <a:gd name="connsiteY4" fmla="*/ 19751 h 562177"/>
              <a:gd name="connsiteX5" fmla="*/ 3808511 w 3808511"/>
              <a:gd name="connsiteY5" fmla="*/ 476951 h 562177"/>
              <a:gd name="connsiteX0" fmla="*/ 3710012 w 3808511"/>
              <a:gd name="connsiteY0" fmla="*/ 519483 h 551345"/>
              <a:gd name="connsiteX1" fmla="*/ 139793 w 3808511"/>
              <a:gd name="connsiteY1" fmla="*/ 518881 h 551345"/>
              <a:gd name="connsiteX2" fmla="*/ 10749 w 3808511"/>
              <a:gd name="connsiteY2" fmla="*/ 82946 h 551345"/>
              <a:gd name="connsiteX3" fmla="*/ 1690695 w 3808511"/>
              <a:gd name="connsiteY3" fmla="*/ 19751 h 551345"/>
              <a:gd name="connsiteX4" fmla="*/ 3808511 w 3808511"/>
              <a:gd name="connsiteY4" fmla="*/ 476951 h 551345"/>
              <a:gd name="connsiteX0" fmla="*/ 139793 w 3808511"/>
              <a:gd name="connsiteY0" fmla="*/ 518881 h 518881"/>
              <a:gd name="connsiteX1" fmla="*/ 10749 w 3808511"/>
              <a:gd name="connsiteY1" fmla="*/ 82946 h 518881"/>
              <a:gd name="connsiteX2" fmla="*/ 1690695 w 3808511"/>
              <a:gd name="connsiteY2" fmla="*/ 19751 h 518881"/>
              <a:gd name="connsiteX3" fmla="*/ 3808511 w 3808511"/>
              <a:gd name="connsiteY3" fmla="*/ 476951 h 518881"/>
              <a:gd name="connsiteX0" fmla="*/ 0 w 3797762"/>
              <a:gd name="connsiteY0" fmla="*/ 82946 h 476951"/>
              <a:gd name="connsiteX1" fmla="*/ 1679946 w 3797762"/>
              <a:gd name="connsiteY1" fmla="*/ 19751 h 476951"/>
              <a:gd name="connsiteX2" fmla="*/ 3797762 w 3797762"/>
              <a:gd name="connsiteY2" fmla="*/ 476951 h 4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7762" h="476951">
                <a:moveTo>
                  <a:pt x="0" y="82946"/>
                </a:moveTo>
                <a:cubicBezTo>
                  <a:pt x="281783" y="72313"/>
                  <a:pt x="1046986" y="-45916"/>
                  <a:pt x="1679946" y="19751"/>
                </a:cubicBezTo>
                <a:cubicBezTo>
                  <a:pt x="2312906" y="85418"/>
                  <a:pt x="3531108" y="133265"/>
                  <a:pt x="3797762" y="476951"/>
                </a:cubicBezTo>
              </a:path>
            </a:pathLst>
          </a:custGeom>
          <a:noFill/>
          <a:ln w="28575">
            <a:solidFill>
              <a:srgbClr val="21596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29000" y="2995282"/>
            <a:ext cx="0" cy="323046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53000" y="3062293"/>
            <a:ext cx="0" cy="249237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57517" y="2979995"/>
            <a:ext cx="1470837" cy="338333"/>
          </a:xfrm>
          <a:custGeom>
            <a:avLst/>
            <a:gdLst>
              <a:gd name="connsiteX0" fmla="*/ 0 w 1524000"/>
              <a:gd name="connsiteY0" fmla="*/ 0 h 365152"/>
              <a:gd name="connsiteX1" fmla="*/ 1524000 w 1524000"/>
              <a:gd name="connsiteY1" fmla="*/ 0 h 365152"/>
              <a:gd name="connsiteX2" fmla="*/ 1524000 w 1524000"/>
              <a:gd name="connsiteY2" fmla="*/ 365152 h 365152"/>
              <a:gd name="connsiteX3" fmla="*/ 0 w 1524000"/>
              <a:gd name="connsiteY3" fmla="*/ 365152 h 365152"/>
              <a:gd name="connsiteX4" fmla="*/ 0 w 1524000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4000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55897"/>
              <a:gd name="connsiteY0" fmla="*/ 1628 h 366780"/>
              <a:gd name="connsiteX1" fmla="*/ 1545265 w 1555897"/>
              <a:gd name="connsiteY1" fmla="*/ 97321 h 366780"/>
              <a:gd name="connsiteX2" fmla="*/ 1555897 w 1555897"/>
              <a:gd name="connsiteY2" fmla="*/ 366780 h 366780"/>
              <a:gd name="connsiteX3" fmla="*/ 0 w 1555897"/>
              <a:gd name="connsiteY3" fmla="*/ 366780 h 366780"/>
              <a:gd name="connsiteX4" fmla="*/ 0 w 1555897"/>
              <a:gd name="connsiteY4" fmla="*/ 1628 h 366780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3999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23999"/>
              <a:gd name="connsiteY0" fmla="*/ 2610 h 367762"/>
              <a:gd name="connsiteX1" fmla="*/ 1513368 w 1523999"/>
              <a:gd name="connsiteY1" fmla="*/ 77038 h 367762"/>
              <a:gd name="connsiteX2" fmla="*/ 1523999 w 1523999"/>
              <a:gd name="connsiteY2" fmla="*/ 367762 h 367762"/>
              <a:gd name="connsiteX3" fmla="*/ 0 w 1523999"/>
              <a:gd name="connsiteY3" fmla="*/ 367762 h 367762"/>
              <a:gd name="connsiteX4" fmla="*/ 0 w 1523999"/>
              <a:gd name="connsiteY4" fmla="*/ 2610 h 367762"/>
              <a:gd name="connsiteX0" fmla="*/ 42530 w 1523999"/>
              <a:gd name="connsiteY0" fmla="*/ 2014 h 377798"/>
              <a:gd name="connsiteX1" fmla="*/ 1513368 w 1523999"/>
              <a:gd name="connsiteY1" fmla="*/ 87074 h 377798"/>
              <a:gd name="connsiteX2" fmla="*/ 1523999 w 1523999"/>
              <a:gd name="connsiteY2" fmla="*/ 377798 h 377798"/>
              <a:gd name="connsiteX3" fmla="*/ 0 w 1523999"/>
              <a:gd name="connsiteY3" fmla="*/ 377798 h 377798"/>
              <a:gd name="connsiteX4" fmla="*/ 42530 w 1523999"/>
              <a:gd name="connsiteY4" fmla="*/ 2014 h 377798"/>
              <a:gd name="connsiteX0" fmla="*/ 42530 w 1523999"/>
              <a:gd name="connsiteY0" fmla="*/ 8038 h 341292"/>
              <a:gd name="connsiteX1" fmla="*/ 1513368 w 1523999"/>
              <a:gd name="connsiteY1" fmla="*/ 50568 h 341292"/>
              <a:gd name="connsiteX2" fmla="*/ 1523999 w 1523999"/>
              <a:gd name="connsiteY2" fmla="*/ 341292 h 341292"/>
              <a:gd name="connsiteX3" fmla="*/ 0 w 1523999"/>
              <a:gd name="connsiteY3" fmla="*/ 341292 h 341292"/>
              <a:gd name="connsiteX4" fmla="*/ 42530 w 1523999"/>
              <a:gd name="connsiteY4" fmla="*/ 8038 h 341292"/>
              <a:gd name="connsiteX0" fmla="*/ 0 w 1481469"/>
              <a:gd name="connsiteY0" fmla="*/ 8038 h 341292"/>
              <a:gd name="connsiteX1" fmla="*/ 1470838 w 1481469"/>
              <a:gd name="connsiteY1" fmla="*/ 50568 h 341292"/>
              <a:gd name="connsiteX2" fmla="*/ 1481469 w 1481469"/>
              <a:gd name="connsiteY2" fmla="*/ 341292 h 341292"/>
              <a:gd name="connsiteX3" fmla="*/ 0 w 1481469"/>
              <a:gd name="connsiteY3" fmla="*/ 341292 h 341292"/>
              <a:gd name="connsiteX4" fmla="*/ 0 w 1481469"/>
              <a:gd name="connsiteY4" fmla="*/ 8038 h 341292"/>
              <a:gd name="connsiteX0" fmla="*/ 0 w 1470838"/>
              <a:gd name="connsiteY0" fmla="*/ 8038 h 351924"/>
              <a:gd name="connsiteX1" fmla="*/ 1470838 w 1470838"/>
              <a:gd name="connsiteY1" fmla="*/ 50568 h 351924"/>
              <a:gd name="connsiteX2" fmla="*/ 1460204 w 1470838"/>
              <a:gd name="connsiteY2" fmla="*/ 351924 h 351924"/>
              <a:gd name="connsiteX3" fmla="*/ 0 w 1470838"/>
              <a:gd name="connsiteY3" fmla="*/ 341292 h 351924"/>
              <a:gd name="connsiteX4" fmla="*/ 0 w 1470838"/>
              <a:gd name="connsiteY4" fmla="*/ 8038 h 351924"/>
              <a:gd name="connsiteX0" fmla="*/ 0 w 1470838"/>
              <a:gd name="connsiteY0" fmla="*/ 3965 h 366206"/>
              <a:gd name="connsiteX1" fmla="*/ 1470838 w 1470838"/>
              <a:gd name="connsiteY1" fmla="*/ 64850 h 366206"/>
              <a:gd name="connsiteX2" fmla="*/ 1460204 w 1470838"/>
              <a:gd name="connsiteY2" fmla="*/ 366206 h 366206"/>
              <a:gd name="connsiteX3" fmla="*/ 0 w 1470838"/>
              <a:gd name="connsiteY3" fmla="*/ 355574 h 366206"/>
              <a:gd name="connsiteX4" fmla="*/ 0 w 1470838"/>
              <a:gd name="connsiteY4" fmla="*/ 3965 h 366206"/>
              <a:gd name="connsiteX0" fmla="*/ 0 w 1477201"/>
              <a:gd name="connsiteY0" fmla="*/ 3965 h 355574"/>
              <a:gd name="connsiteX1" fmla="*/ 1470838 w 1477201"/>
              <a:gd name="connsiteY1" fmla="*/ 64850 h 355574"/>
              <a:gd name="connsiteX2" fmla="*/ 1477201 w 1477201"/>
              <a:gd name="connsiteY2" fmla="*/ 355193 h 355574"/>
              <a:gd name="connsiteX3" fmla="*/ 0 w 1477201"/>
              <a:gd name="connsiteY3" fmla="*/ 355574 h 355574"/>
              <a:gd name="connsiteX4" fmla="*/ 0 w 1477201"/>
              <a:gd name="connsiteY4" fmla="*/ 3965 h 355574"/>
              <a:gd name="connsiteX0" fmla="*/ 0 w 1470838"/>
              <a:gd name="connsiteY0" fmla="*/ 3965 h 358865"/>
              <a:gd name="connsiteX1" fmla="*/ 1470838 w 1470838"/>
              <a:gd name="connsiteY1" fmla="*/ 64850 h 358865"/>
              <a:gd name="connsiteX2" fmla="*/ 1467003 w 1470838"/>
              <a:gd name="connsiteY2" fmla="*/ 358865 h 358865"/>
              <a:gd name="connsiteX3" fmla="*/ 0 w 1470838"/>
              <a:gd name="connsiteY3" fmla="*/ 355574 h 358865"/>
              <a:gd name="connsiteX4" fmla="*/ 0 w 1470838"/>
              <a:gd name="connsiteY4" fmla="*/ 3965 h 358865"/>
              <a:gd name="connsiteX0" fmla="*/ 0 w 1467196"/>
              <a:gd name="connsiteY0" fmla="*/ 2533 h 357433"/>
              <a:gd name="connsiteX1" fmla="*/ 1464039 w 1467196"/>
              <a:gd name="connsiteY1" fmla="*/ 78102 h 357433"/>
              <a:gd name="connsiteX2" fmla="*/ 1467003 w 1467196"/>
              <a:gd name="connsiteY2" fmla="*/ 357433 h 357433"/>
              <a:gd name="connsiteX3" fmla="*/ 0 w 1467196"/>
              <a:gd name="connsiteY3" fmla="*/ 354142 h 357433"/>
              <a:gd name="connsiteX4" fmla="*/ 0 w 1467196"/>
              <a:gd name="connsiteY4" fmla="*/ 2533 h 357433"/>
              <a:gd name="connsiteX0" fmla="*/ 0 w 1467196"/>
              <a:gd name="connsiteY0" fmla="*/ 3504 h 347391"/>
              <a:gd name="connsiteX1" fmla="*/ 1464039 w 1467196"/>
              <a:gd name="connsiteY1" fmla="*/ 68060 h 347391"/>
              <a:gd name="connsiteX2" fmla="*/ 1467003 w 1467196"/>
              <a:gd name="connsiteY2" fmla="*/ 347391 h 347391"/>
              <a:gd name="connsiteX3" fmla="*/ 0 w 1467196"/>
              <a:gd name="connsiteY3" fmla="*/ 344100 h 347391"/>
              <a:gd name="connsiteX4" fmla="*/ 0 w 1467196"/>
              <a:gd name="connsiteY4" fmla="*/ 3504 h 347391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4156 h 358043"/>
              <a:gd name="connsiteX1" fmla="*/ 1470837 w 1470837"/>
              <a:gd name="connsiteY1" fmla="*/ 82384 h 358043"/>
              <a:gd name="connsiteX2" fmla="*/ 1467003 w 1470837"/>
              <a:gd name="connsiteY2" fmla="*/ 358043 h 358043"/>
              <a:gd name="connsiteX3" fmla="*/ 0 w 1470837"/>
              <a:gd name="connsiteY3" fmla="*/ 354752 h 358043"/>
              <a:gd name="connsiteX4" fmla="*/ 0 w 1470837"/>
              <a:gd name="connsiteY4" fmla="*/ 14156 h 35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37" h="358043">
                <a:moveTo>
                  <a:pt x="0" y="14156"/>
                </a:moveTo>
                <a:cubicBezTo>
                  <a:pt x="510898" y="-25844"/>
                  <a:pt x="979544" y="25931"/>
                  <a:pt x="1470837" y="82384"/>
                </a:cubicBezTo>
                <a:cubicBezTo>
                  <a:pt x="1469559" y="180389"/>
                  <a:pt x="1468281" y="260038"/>
                  <a:pt x="1467003" y="358043"/>
                </a:cubicBezTo>
                <a:lnTo>
                  <a:pt x="0" y="354752"/>
                </a:lnTo>
                <a:lnTo>
                  <a:pt x="0" y="14156"/>
                </a:lnTo>
                <a:close/>
              </a:path>
            </a:pathLst>
          </a:custGeom>
          <a:solidFill>
            <a:srgbClr val="215968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rgbClr val="215968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 rot="5400000">
            <a:off x="5144516" y="1101878"/>
            <a:ext cx="560745" cy="1976491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blipFill rotWithShape="1">
                <a:blip r:embed="rId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 rot="5400000">
            <a:off x="3340094" y="1517929"/>
            <a:ext cx="560745" cy="1144935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1838026"/>
            <a:ext cx="384048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High Tower Text" pitchFamily="18" charset="0"/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279172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Image result for magneti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83454">
            <a:off x="5585586" y="2810384"/>
            <a:ext cx="659249" cy="6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5497737" y="2692926"/>
            <a:ext cx="766511" cy="76780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Image result for electricity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7"/>
          <a:stretch/>
        </p:blipFill>
        <p:spPr bwMode="auto">
          <a:xfrm rot="821285">
            <a:off x="2861838" y="3069048"/>
            <a:ext cx="54622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5400000">
            <a:off x="2880718" y="2954615"/>
            <a:ext cx="525317" cy="640080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005" b="32362"/>
          <a:stretch/>
        </p:blipFill>
        <p:spPr>
          <a:xfrm rot="10474473" flipH="1">
            <a:off x="2519029" y="1563519"/>
            <a:ext cx="2315440" cy="116210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 rot="5400000">
            <a:off x="3300744" y="1358887"/>
            <a:ext cx="1220854" cy="1726344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7"/>
          <a:stretch/>
        </p:blipFill>
        <p:spPr>
          <a:xfrm>
            <a:off x="4440737" y="2518319"/>
            <a:ext cx="886970" cy="98735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5400000">
            <a:off x="4390545" y="2568514"/>
            <a:ext cx="987354" cy="88697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59" y="1657724"/>
            <a:ext cx="384048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Electricity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&amp;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Magnetism</a:t>
            </a:r>
          </a:p>
        </p:txBody>
      </p:sp>
      <p:pic>
        <p:nvPicPr>
          <p:cNvPr id="1037" name="Picture 13" descr="Image result for black bulb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30425" y="1657724"/>
            <a:ext cx="512735" cy="5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 rot="5400000">
            <a:off x="5676855" y="1687771"/>
            <a:ext cx="632751" cy="525612"/>
          </a:xfrm>
          <a:prstGeom prst="rect">
            <a:avLst/>
          </a:prstGeom>
          <a:solidFill>
            <a:srgbClr val="FFF2C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beak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74799"/>
            <a:ext cx="929640" cy="10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5446388" y="2481706"/>
            <a:ext cx="1111191" cy="986484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Image result for bea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46" y="2109323"/>
            <a:ext cx="1652705" cy="13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5400000">
            <a:off x="3874166" y="1961218"/>
            <a:ext cx="1401635" cy="1658681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3" descr="Image result for atom clip ar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6242">
            <a:off x="5553083" y="1627700"/>
            <a:ext cx="659112" cy="6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bunsen burner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2200" y="1816794"/>
            <a:ext cx="1206853" cy="1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 rot="5400000">
            <a:off x="2308596" y="2230919"/>
            <a:ext cx="1603620" cy="91729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4746" y="206627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CC0099"/>
                </a:solidFill>
                <a:latin typeface="AR BLANCA" pitchFamily="2" charset="0"/>
              </a:rPr>
              <a:t>chemistry</a:t>
            </a: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651758" y="1613989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5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93</Words>
  <Application>Microsoft Office PowerPoint</Application>
  <PresentationFormat>On-screen Show (16:9)</PresentationFormat>
  <Paragraphs>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DejaVu Sans Condensed</vt:lpstr>
      <vt:lpstr>Gentium Basic</vt:lpstr>
      <vt:lpstr>Agency FB</vt:lpstr>
      <vt:lpstr>AR BLANCA</vt:lpstr>
      <vt:lpstr>AR DARLING</vt:lpstr>
      <vt:lpstr>Arial</vt:lpstr>
      <vt:lpstr>Bahnschrift</vt:lpstr>
      <vt:lpstr>Bahnschrift SemiBold</vt:lpstr>
      <vt:lpstr>Bradley Hand ITC</vt:lpstr>
      <vt:lpstr>Calibri</vt:lpstr>
      <vt:lpstr>Cambria Math</vt:lpstr>
      <vt:lpstr>Eras Medium ITC</vt:lpstr>
      <vt:lpstr>Gabriola</vt:lpstr>
      <vt:lpstr>High Tower Text</vt:lpstr>
      <vt:lpstr>Imprint MT Shadow</vt:lpstr>
      <vt:lpstr>Jokerman</vt:lpstr>
      <vt:lpstr>Leelawadee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134</cp:revision>
  <dcterms:created xsi:type="dcterms:W3CDTF">2006-08-16T00:00:00Z</dcterms:created>
  <dcterms:modified xsi:type="dcterms:W3CDTF">2023-03-06T03:29:52Z</dcterms:modified>
</cp:coreProperties>
</file>