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6F34-F563-48BA-BACE-276472616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BFEC2-3B9F-47B0-AFB1-7C3B0FCBB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9BB2-6ABA-4BAC-BF0E-963DFBF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366F-45DC-49E3-9E79-89EDA2E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1663-0359-466C-8771-4E46C52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B074-F54B-474B-93CC-1C2B496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11DE0-D146-4170-8968-6D789889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FD2A-4A69-4F70-94DD-9316B27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77D7-69A4-4B80-A3FF-A32FD1B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CD04-CF61-4718-9C25-BC0BA39C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D0474-386A-49CD-A501-A4F7FAB14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2C76B-102A-4840-901C-A6E4D3AD1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FE0B-F670-4FD0-991E-F10D91F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CEE3-2461-4099-AD13-EEE0A7FB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DE6E-9211-4D51-8951-0BA3F47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9EA0-A8EA-447B-9E42-786BF7DC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5A1-8C92-4BFB-99E5-AF423824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D4CF-9B94-43DD-A975-0B713DA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6EA-1E55-4F97-9BB3-426AB4F5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2944-5F6E-4A3E-A681-51D2AEC0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4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5650-824F-46E7-AEB0-57B85DB3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84DC-707E-4835-BBCB-DA150194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6449-19B7-4C7F-B20F-ADEB13FA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D91B-A0D0-45E4-B347-09C5F1C0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A865-0C40-4295-B6C7-4EAB7758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EAE-F42F-479E-A3B7-0D83FFE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692D-A785-4612-BC2B-2D14672A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C1B2C-312D-4C0C-894A-D46DCDAB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BC820-7ED2-4F44-A683-80CFDD5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B414-6FB1-4A87-B779-A8C7A12F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5E90-3DD5-4FF3-8AB0-07A2EDCF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1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AD01-BB19-4952-BDAC-2CD88CC2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E46A-43B2-462F-B3CF-3787390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935E-B68D-45C2-A804-616C2A85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2D5E-6D10-4339-A3D4-1714ECC5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4D148-67E4-489E-9271-A07A9F0A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C18E-694B-41C4-8313-FF8D007E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2E734-2432-4DE1-B880-B647F10D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18552-5C4F-49E7-BA7D-88FD8868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823-C34A-4B04-A8FA-9564D8A8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42E60-3729-4224-9A97-DFF42FF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F8D03-B532-4FC9-BDDA-AC4B8D5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13C7-291D-4370-A4D1-17F1233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9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86303-B39F-45A3-A73A-39726F4C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34159-35DD-45E1-A4F9-ACE737C9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A73C-9431-4E76-BA96-E64466C0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7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7186-8B4E-48D1-A931-814EC67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F9-A6B3-44BC-862D-0DD0307D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7465-E903-4E48-9048-106778FD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A6D3-A5AD-4522-92B9-7431DC0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E967-4879-4A14-9866-F1E1CCA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BAAC-1BB3-4CBF-BCB9-0474786C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42EA-412E-4E6C-B65A-D93722BD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E0DE9-9A21-49E1-883B-B8BAAEA04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F818-01B9-48AD-AEC0-29680155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D4F7-A9C3-4A41-8C1B-256588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1F71-1298-4B23-8696-DD020998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C3C1-28C5-4629-93B5-E52677D9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DC1D3-5D91-4176-97B7-3F01A0FB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3B4B-C895-4D98-BF2C-6902FEEF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F316-9C41-4B01-8782-052C16BD8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D0B-A53B-42DD-B6A0-11CB7ED05FE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7B9B-BC0D-48D9-95C5-A3381D4C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7EDB-1549-44A5-892D-E0A4BE85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5F8B-75B9-4FFD-A512-B56284A2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7C22F211-7634-4EEF-B499-DC820745BA8F}"/>
              </a:ext>
            </a:extLst>
          </p:cNvPr>
          <p:cNvSpPr/>
          <p:nvPr/>
        </p:nvSpPr>
        <p:spPr>
          <a:xfrm>
            <a:off x="765252" y="4689232"/>
            <a:ext cx="2743200" cy="2743200"/>
          </a:xfrm>
          <a:prstGeom prst="arc">
            <a:avLst>
              <a:gd name="adj1" fmla="val 18502768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376954F-7B92-4D41-BF81-0AFED6305274}"/>
              </a:ext>
            </a:extLst>
          </p:cNvPr>
          <p:cNvSpPr/>
          <p:nvPr/>
        </p:nvSpPr>
        <p:spPr>
          <a:xfrm>
            <a:off x="52754" y="4689232"/>
            <a:ext cx="2743200" cy="2743200"/>
          </a:xfrm>
          <a:prstGeom prst="arc">
            <a:avLst>
              <a:gd name="adj1" fmla="val 18320700"/>
              <a:gd name="adj2" fmla="val 0"/>
            </a:avLst>
          </a:prstGeom>
          <a:ln w="38100">
            <a:solidFill>
              <a:srgbClr val="CC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F54DF-B514-4FB7-B764-092ACFCFC885}"/>
              </a:ext>
            </a:extLst>
          </p:cNvPr>
          <p:cNvCxnSpPr>
            <a:cxnSpLocks/>
          </p:cNvCxnSpPr>
          <p:nvPr/>
        </p:nvCxnSpPr>
        <p:spPr>
          <a:xfrm rot="-2040000" flipV="1">
            <a:off x="902610" y="4373455"/>
            <a:ext cx="603504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F322B-8F24-47EC-A2E3-1F1761B06F53}"/>
              </a:ext>
            </a:extLst>
          </p:cNvPr>
          <p:cNvCxnSpPr>
            <a:cxnSpLocks/>
          </p:cNvCxnSpPr>
          <p:nvPr/>
        </p:nvCxnSpPr>
        <p:spPr>
          <a:xfrm rot="-3300000">
            <a:off x="131752" y="3589024"/>
            <a:ext cx="60350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63B09-BEBF-4881-A9F9-65767D8A8581}"/>
              </a:ext>
            </a:extLst>
          </p:cNvPr>
          <p:cNvCxnSpPr/>
          <p:nvPr/>
        </p:nvCxnSpPr>
        <p:spPr>
          <a:xfrm>
            <a:off x="1418492" y="279009"/>
            <a:ext cx="0" cy="57818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CD48-C9F7-4639-9048-82AB0BCA33E3}"/>
              </a:ext>
            </a:extLst>
          </p:cNvPr>
          <p:cNvCxnSpPr>
            <a:cxnSpLocks/>
          </p:cNvCxnSpPr>
          <p:nvPr/>
        </p:nvCxnSpPr>
        <p:spPr>
          <a:xfrm flipH="1">
            <a:off x="1376289" y="6060831"/>
            <a:ext cx="7472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103E5-544A-47FA-BE6C-6CE0F1CA7D43}"/>
              </a:ext>
            </a:extLst>
          </p:cNvPr>
          <p:cNvSpPr txBox="1"/>
          <p:nvPr/>
        </p:nvSpPr>
        <p:spPr>
          <a:xfrm>
            <a:off x="1972659" y="4913367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C3399"/>
                </a:solidFill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53E8F-AFAA-4401-B665-D195E68B0645}"/>
              </a:ext>
            </a:extLst>
          </p:cNvPr>
          <p:cNvSpPr txBox="1"/>
          <p:nvPr/>
        </p:nvSpPr>
        <p:spPr>
          <a:xfrm>
            <a:off x="2795954" y="5137501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80008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9E023-3B5F-49AE-AAD8-2F583EADF263}"/>
              </a:ext>
            </a:extLst>
          </p:cNvPr>
          <p:cNvSpPr txBox="1"/>
          <p:nvPr/>
        </p:nvSpPr>
        <p:spPr>
          <a:xfrm>
            <a:off x="3096783" y="2376490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09C81-BCD9-48AF-AC9B-FC5DBC641558}"/>
              </a:ext>
            </a:extLst>
          </p:cNvPr>
          <p:cNvSpPr txBox="1"/>
          <p:nvPr/>
        </p:nvSpPr>
        <p:spPr>
          <a:xfrm>
            <a:off x="4135448" y="3201546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C8819-D0E3-434A-AB5C-DE8CF5C7E70C}"/>
              </a:ext>
            </a:extLst>
          </p:cNvPr>
          <p:cNvSpPr txBox="1"/>
          <p:nvPr/>
        </p:nvSpPr>
        <p:spPr>
          <a:xfrm>
            <a:off x="4528495" y="546234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A(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D518C2-336C-4EEC-8BA1-2E89811CD263}"/>
              </a:ext>
            </a:extLst>
          </p:cNvPr>
          <p:cNvSpPr txBox="1"/>
          <p:nvPr/>
        </p:nvSpPr>
        <p:spPr>
          <a:xfrm>
            <a:off x="6208541" y="223876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B(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8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3A2BC-ACAC-405F-86AA-CFD678827B2A}"/>
              </a:ext>
            </a:extLst>
          </p:cNvPr>
          <p:cNvCxnSpPr>
            <a:cxnSpLocks/>
          </p:cNvCxnSpPr>
          <p:nvPr/>
        </p:nvCxnSpPr>
        <p:spPr>
          <a:xfrm>
            <a:off x="1418492" y="2667633"/>
            <a:ext cx="1000825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7C22F211-7634-4EEF-B499-DC820745BA8F}"/>
              </a:ext>
            </a:extLst>
          </p:cNvPr>
          <p:cNvSpPr/>
          <p:nvPr/>
        </p:nvSpPr>
        <p:spPr>
          <a:xfrm>
            <a:off x="765252" y="4689232"/>
            <a:ext cx="2743200" cy="2743200"/>
          </a:xfrm>
          <a:prstGeom prst="arc">
            <a:avLst>
              <a:gd name="adj1" fmla="val 18502768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376954F-7B92-4D41-BF81-0AFED6305274}"/>
              </a:ext>
            </a:extLst>
          </p:cNvPr>
          <p:cNvSpPr/>
          <p:nvPr/>
        </p:nvSpPr>
        <p:spPr>
          <a:xfrm>
            <a:off x="52754" y="4689232"/>
            <a:ext cx="2743200" cy="2743200"/>
          </a:xfrm>
          <a:prstGeom prst="arc">
            <a:avLst>
              <a:gd name="adj1" fmla="val 18320700"/>
              <a:gd name="adj2" fmla="val 0"/>
            </a:avLst>
          </a:prstGeom>
          <a:ln w="38100">
            <a:solidFill>
              <a:srgbClr val="CC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F54DF-B514-4FB7-B764-092ACFCFC885}"/>
              </a:ext>
            </a:extLst>
          </p:cNvPr>
          <p:cNvCxnSpPr>
            <a:cxnSpLocks/>
          </p:cNvCxnSpPr>
          <p:nvPr/>
        </p:nvCxnSpPr>
        <p:spPr>
          <a:xfrm rot="-2040000" flipV="1">
            <a:off x="902610" y="4373455"/>
            <a:ext cx="603504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F322B-8F24-47EC-A2E3-1F1761B06F53}"/>
              </a:ext>
            </a:extLst>
          </p:cNvPr>
          <p:cNvCxnSpPr>
            <a:cxnSpLocks/>
          </p:cNvCxnSpPr>
          <p:nvPr/>
        </p:nvCxnSpPr>
        <p:spPr>
          <a:xfrm rot="-3300000">
            <a:off x="131752" y="3589024"/>
            <a:ext cx="60350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63B09-BEBF-4881-A9F9-65767D8A8581}"/>
              </a:ext>
            </a:extLst>
          </p:cNvPr>
          <p:cNvCxnSpPr/>
          <p:nvPr/>
        </p:nvCxnSpPr>
        <p:spPr>
          <a:xfrm>
            <a:off x="1418492" y="279009"/>
            <a:ext cx="0" cy="57818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CD48-C9F7-4639-9048-82AB0BCA33E3}"/>
              </a:ext>
            </a:extLst>
          </p:cNvPr>
          <p:cNvCxnSpPr>
            <a:cxnSpLocks/>
          </p:cNvCxnSpPr>
          <p:nvPr/>
        </p:nvCxnSpPr>
        <p:spPr>
          <a:xfrm flipH="1">
            <a:off x="1376289" y="6060831"/>
            <a:ext cx="7472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103E5-544A-47FA-BE6C-6CE0F1CA7D43}"/>
              </a:ext>
            </a:extLst>
          </p:cNvPr>
          <p:cNvSpPr txBox="1"/>
          <p:nvPr/>
        </p:nvSpPr>
        <p:spPr>
          <a:xfrm>
            <a:off x="1972659" y="4913367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C3399"/>
                </a:solidFill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53E8F-AFAA-4401-B665-D195E68B0645}"/>
              </a:ext>
            </a:extLst>
          </p:cNvPr>
          <p:cNvSpPr txBox="1"/>
          <p:nvPr/>
        </p:nvSpPr>
        <p:spPr>
          <a:xfrm>
            <a:off x="2795954" y="5137501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80008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9E023-3B5F-49AE-AAD8-2F583EADF263}"/>
              </a:ext>
            </a:extLst>
          </p:cNvPr>
          <p:cNvSpPr txBox="1"/>
          <p:nvPr/>
        </p:nvSpPr>
        <p:spPr>
          <a:xfrm>
            <a:off x="3096783" y="1871006"/>
            <a:ext cx="88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09C81-BCD9-48AF-AC9B-FC5DBC641558}"/>
              </a:ext>
            </a:extLst>
          </p:cNvPr>
          <p:cNvSpPr txBox="1"/>
          <p:nvPr/>
        </p:nvSpPr>
        <p:spPr>
          <a:xfrm>
            <a:off x="4135448" y="3201546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C8819-D0E3-434A-AB5C-DE8CF5C7E70C}"/>
              </a:ext>
            </a:extLst>
          </p:cNvPr>
          <p:cNvSpPr txBox="1"/>
          <p:nvPr/>
        </p:nvSpPr>
        <p:spPr>
          <a:xfrm>
            <a:off x="4547251" y="53060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A(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D518C2-336C-4EEC-8BA1-2E89811CD263}"/>
              </a:ext>
            </a:extLst>
          </p:cNvPr>
          <p:cNvSpPr txBox="1"/>
          <p:nvPr/>
        </p:nvSpPr>
        <p:spPr>
          <a:xfrm>
            <a:off x="6096000" y="258016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B(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8593-16E7-45A2-8399-FB7942DE1C93}"/>
              </a:ext>
            </a:extLst>
          </p:cNvPr>
          <p:cNvCxnSpPr/>
          <p:nvPr/>
        </p:nvCxnSpPr>
        <p:spPr>
          <a:xfrm>
            <a:off x="4880051" y="1117216"/>
            <a:ext cx="1541717" cy="1568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54D51-E37F-41F9-B09E-D08A03AB93BB}"/>
              </a:ext>
            </a:extLst>
          </p:cNvPr>
          <p:cNvCxnSpPr/>
          <p:nvPr/>
        </p:nvCxnSpPr>
        <p:spPr>
          <a:xfrm>
            <a:off x="4880051" y="126609"/>
            <a:ext cx="0" cy="593422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19FC2-ED2B-438B-99DF-94527CC76786}"/>
                  </a:ext>
                </a:extLst>
              </p:cNvPr>
              <p:cNvSpPr txBox="1"/>
              <p:nvPr/>
            </p:nvSpPr>
            <p:spPr>
              <a:xfrm>
                <a:off x="-1" y="5037997"/>
                <a:ext cx="1219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60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baseline="30000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baseline="30000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6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19FC2-ED2B-438B-99DF-94527CC7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37997"/>
                <a:ext cx="1219200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05C33-FBF3-4BE6-BB53-5C81F6E261CE}"/>
                  </a:ext>
                </a:extLst>
              </p:cNvPr>
              <p:cNvSpPr txBox="1"/>
              <p:nvPr/>
            </p:nvSpPr>
            <p:spPr>
              <a:xfrm>
                <a:off x="-1" y="3571474"/>
                <a:ext cx="1219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60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6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05C33-FBF3-4BE6-BB53-5C81F6E2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571474"/>
                <a:ext cx="1219200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7C461-C904-4FAA-BB04-B90026AD0825}"/>
                  </a:ext>
                </a:extLst>
              </p:cNvPr>
              <p:cNvSpPr txBox="1"/>
              <p:nvPr/>
            </p:nvSpPr>
            <p:spPr>
              <a:xfrm>
                <a:off x="0" y="254665"/>
                <a:ext cx="12192000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5400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7C461-C904-4FAA-BB04-B90026AD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4665"/>
                <a:ext cx="12192000" cy="904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1D701-E1FD-4A61-9AF5-3AFFC84ECF0C}"/>
                  </a:ext>
                </a:extLst>
              </p:cNvPr>
              <p:cNvSpPr txBox="1"/>
              <p:nvPr/>
            </p:nvSpPr>
            <p:spPr>
              <a:xfrm>
                <a:off x="0" y="2216393"/>
                <a:ext cx="12192000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1D701-E1FD-4A61-9AF5-3AFFC84E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6393"/>
                <a:ext cx="12192000" cy="904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Up 10">
            <a:extLst>
              <a:ext uri="{FF2B5EF4-FFF2-40B4-BE49-F238E27FC236}">
                <a16:creationId xmlns:a16="http://schemas.microsoft.com/office/drawing/2014/main" id="{C5A675A2-C3A3-40AE-851C-B31D3298DDC4}"/>
              </a:ext>
            </a:extLst>
          </p:cNvPr>
          <p:cNvSpPr/>
          <p:nvPr/>
        </p:nvSpPr>
        <p:spPr>
          <a:xfrm rot="10800000">
            <a:off x="6095999" y="1312171"/>
            <a:ext cx="628355" cy="9042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2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BB620-28FB-4120-A38B-125811D02A67}"/>
                  </a:ext>
                </a:extLst>
              </p:cNvPr>
              <p:cNvSpPr txBox="1"/>
              <p:nvPr/>
            </p:nvSpPr>
            <p:spPr>
              <a:xfrm>
                <a:off x="0" y="306187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BB620-28FB-4120-A38B-125811D0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187"/>
                <a:ext cx="12192000" cy="75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A1FDE-9568-47B0-9D53-A08D02718207}"/>
                  </a:ext>
                </a:extLst>
              </p:cNvPr>
              <p:cNvSpPr txBox="1"/>
              <p:nvPr/>
            </p:nvSpPr>
            <p:spPr>
              <a:xfrm>
                <a:off x="0" y="1211735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A1FDE-9568-47B0-9D53-A08D0271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1735"/>
                <a:ext cx="1219200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886E1-5457-431C-8B2F-9425445880EE}"/>
                  </a:ext>
                </a:extLst>
              </p:cNvPr>
              <p:cNvSpPr txBox="1"/>
              <p:nvPr/>
            </p:nvSpPr>
            <p:spPr>
              <a:xfrm>
                <a:off x="0" y="1953604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886E1-5457-431C-8B2F-94254458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3604"/>
                <a:ext cx="12192000" cy="633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6720-4CAA-476D-BCE6-731C69A869B6}"/>
                  </a:ext>
                </a:extLst>
              </p:cNvPr>
              <p:cNvSpPr txBox="1"/>
              <p:nvPr/>
            </p:nvSpPr>
            <p:spPr>
              <a:xfrm>
                <a:off x="0" y="2662867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−90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6720-4CAA-476D-BCE6-731C69A8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2867"/>
                <a:ext cx="12192000" cy="633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803D5-45F7-4466-A42C-E90EB1292DD6}"/>
                  </a:ext>
                </a:extLst>
              </p:cNvPr>
              <p:cNvSpPr txBox="1"/>
              <p:nvPr/>
            </p:nvSpPr>
            <p:spPr>
              <a:xfrm>
                <a:off x="0" y="3444016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803D5-45F7-4466-A42C-E90EB129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4016"/>
                <a:ext cx="12192000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83AC6-F4C4-4B71-B9DD-7F37BCC17F1D}"/>
                  </a:ext>
                </a:extLst>
              </p:cNvPr>
              <p:cNvSpPr txBox="1"/>
              <p:nvPr/>
            </p:nvSpPr>
            <p:spPr>
              <a:xfrm>
                <a:off x="-157089" y="4635764"/>
                <a:ext cx="1250617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(90−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(90</m:t>
                      </m:r>
                      <m:r>
                        <a:rPr lang="en-US" sz="3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83AC6-F4C4-4B71-B9DD-7F37BCC17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089" y="4635764"/>
                <a:ext cx="12506178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568BE-8B2D-4451-8C61-178A7E386D2C}"/>
                  </a:ext>
                </a:extLst>
              </p:cNvPr>
              <p:cNvSpPr txBox="1"/>
              <p:nvPr/>
            </p:nvSpPr>
            <p:spPr>
              <a:xfrm>
                <a:off x="0" y="5918242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568BE-8B2D-4451-8C61-178A7E38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18242"/>
                <a:ext cx="12192000" cy="633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3F1C3D-3810-45FD-9A96-E83A1B697435}"/>
                  </a:ext>
                </a:extLst>
              </p:cNvPr>
              <p:cNvSpPr txBox="1"/>
              <p:nvPr/>
            </p:nvSpPr>
            <p:spPr>
              <a:xfrm>
                <a:off x="0" y="316121"/>
                <a:ext cx="12192000" cy="163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sz="4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4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func>
                          <m:r>
                            <a:rPr lang="en-US" sz="4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8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8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8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3F1C3D-3810-45FD-9A96-E83A1B69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121"/>
                <a:ext cx="12192000" cy="163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09E6A-78BE-43F0-9B48-741D0231EC4B}"/>
                  </a:ext>
                </a:extLst>
              </p:cNvPr>
              <p:cNvSpPr txBox="1"/>
              <p:nvPr/>
            </p:nvSpPr>
            <p:spPr>
              <a:xfrm>
                <a:off x="351692" y="2101581"/>
                <a:ext cx="7976382" cy="2431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40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09E6A-78BE-43F0-9B48-741D023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2101581"/>
                <a:ext cx="7976382" cy="2431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7DB2A-956F-4741-A5E1-27E9599C56A5}"/>
                  </a:ext>
                </a:extLst>
              </p:cNvPr>
              <p:cNvSpPr txBox="1"/>
              <p:nvPr/>
            </p:nvSpPr>
            <p:spPr>
              <a:xfrm>
                <a:off x="0" y="4706354"/>
                <a:ext cx="12192000" cy="163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48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8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8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8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7DB2A-956F-4741-A5E1-27E9599C5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6354"/>
                <a:ext cx="12192000" cy="1630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2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1B022-5B2D-4AC0-B93C-7122FB41CD78}"/>
                  </a:ext>
                </a:extLst>
              </p:cNvPr>
              <p:cNvSpPr txBox="1"/>
              <p:nvPr/>
            </p:nvSpPr>
            <p:spPr>
              <a:xfrm>
                <a:off x="0" y="1149296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4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1B022-5B2D-4AC0-B93C-7122FB41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9296"/>
                <a:ext cx="12192000" cy="75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E2FE9-A119-41AC-A096-6981BD2F4223}"/>
                  </a:ext>
                </a:extLst>
              </p:cNvPr>
              <p:cNvSpPr txBox="1"/>
              <p:nvPr/>
            </p:nvSpPr>
            <p:spPr>
              <a:xfrm>
                <a:off x="0" y="212929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E2FE9-A119-41AC-A096-6981BD2F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929"/>
                <a:ext cx="12192000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C5D-A591-4528-98CC-3230D013CB52}"/>
                  </a:ext>
                </a:extLst>
              </p:cNvPr>
              <p:cNvSpPr txBox="1"/>
              <p:nvPr/>
            </p:nvSpPr>
            <p:spPr>
              <a:xfrm>
                <a:off x="0" y="2239803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C5D-A591-4528-98CC-3230D013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9803"/>
                <a:ext cx="12192000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0214D-A420-4955-8FA4-FCD1C366945F}"/>
                  </a:ext>
                </a:extLst>
              </p:cNvPr>
              <p:cNvSpPr txBox="1"/>
              <p:nvPr/>
            </p:nvSpPr>
            <p:spPr>
              <a:xfrm>
                <a:off x="0" y="5180445"/>
                <a:ext cx="12192000" cy="14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baseline="30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0214D-A420-4955-8FA4-FCD1C366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0445"/>
                <a:ext cx="12192000" cy="1401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086DF-F1E1-48A0-A1F2-1D648F1961DC}"/>
                  </a:ext>
                </a:extLst>
              </p:cNvPr>
              <p:cNvSpPr txBox="1"/>
              <p:nvPr/>
            </p:nvSpPr>
            <p:spPr>
              <a:xfrm>
                <a:off x="0" y="3501269"/>
                <a:ext cx="12192000" cy="14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b="0" i="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086DF-F1E1-48A0-A1F2-1D648F19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269"/>
                <a:ext cx="12192000" cy="1401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2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2B01B-F635-4828-840C-6824F49DA5A9}"/>
                  </a:ext>
                </a:extLst>
              </p:cNvPr>
              <p:cNvSpPr txBox="1"/>
              <p:nvPr/>
            </p:nvSpPr>
            <p:spPr>
              <a:xfrm>
                <a:off x="0" y="575349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2B01B-F635-4828-840C-6824F49D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349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/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AC787-E062-4FBD-80A2-A2AE478BEB03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r>
                        <a:rPr lang="en-US" sz="3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AC787-E062-4FBD-80A2-A2AE478BE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633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9061-A07C-4955-AF93-B51D7F4AE9C2}"/>
                  </a:ext>
                </a:extLst>
              </p:cNvPr>
              <p:cNvSpPr txBox="1"/>
              <p:nvPr/>
            </p:nvSpPr>
            <p:spPr>
              <a:xfrm>
                <a:off x="0" y="4215501"/>
                <a:ext cx="12192000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6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r>
                        <a:rPr lang="en-US" sz="3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9061-A07C-4955-AF93-B51D7F4A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5501"/>
                <a:ext cx="12192000" cy="112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3A196-5809-4868-B539-D32F3FA8B79B}"/>
                  </a:ext>
                </a:extLst>
              </p:cNvPr>
              <p:cNvSpPr txBox="1"/>
              <p:nvPr/>
            </p:nvSpPr>
            <p:spPr>
              <a:xfrm>
                <a:off x="0" y="2141204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3A196-5809-4868-B539-D32F3FA8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204"/>
                <a:ext cx="12192000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/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BCA66-8E6A-4FA5-8760-A07ECC79898C}"/>
                  </a:ext>
                </a:extLst>
              </p:cNvPr>
              <p:cNvSpPr txBox="1"/>
              <p:nvPr/>
            </p:nvSpPr>
            <p:spPr>
              <a:xfrm>
                <a:off x="0" y="494253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BCA66-8E6A-4FA5-8760-A07ECC79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253"/>
                <a:ext cx="1219200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7854-B9C3-4CCA-B969-4B3C272FC670}"/>
                  </a:ext>
                </a:extLst>
              </p:cNvPr>
              <p:cNvSpPr txBox="1"/>
              <p:nvPr/>
            </p:nvSpPr>
            <p:spPr>
              <a:xfrm>
                <a:off x="0" y="1988274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7854-B9C3-4CCA-B969-4B3C272F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8274"/>
                <a:ext cx="12192000" cy="693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D749A-00B0-4C3A-B68D-EA30CE20C267}"/>
                  </a:ext>
                </a:extLst>
              </p:cNvPr>
              <p:cNvSpPr txBox="1"/>
              <p:nvPr/>
            </p:nvSpPr>
            <p:spPr>
              <a:xfrm>
                <a:off x="0" y="3482295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D749A-00B0-4C3A-B68D-EA30CE20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2295"/>
                <a:ext cx="12192000" cy="693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F6564-96EE-461D-BAE4-14B5B1F3F9ED}"/>
                  </a:ext>
                </a:extLst>
              </p:cNvPr>
              <p:cNvSpPr txBox="1"/>
              <p:nvPr/>
            </p:nvSpPr>
            <p:spPr>
              <a:xfrm>
                <a:off x="0" y="4629458"/>
                <a:ext cx="1219200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F6564-96EE-461D-BAE4-14B5B1F3F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9458"/>
                <a:ext cx="12192000" cy="1244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4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41C92-D5E8-4790-BBD6-0405A644792A}"/>
                  </a:ext>
                </a:extLst>
              </p:cNvPr>
              <p:cNvSpPr txBox="1"/>
              <p:nvPr/>
            </p:nvSpPr>
            <p:spPr>
              <a:xfrm>
                <a:off x="0" y="628790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41C92-D5E8-4790-BBD6-0405A644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790"/>
                <a:ext cx="12192000" cy="633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92FD24-B670-4C7F-9386-03AFC36D15AA}"/>
                  </a:ext>
                </a:extLst>
              </p:cNvPr>
              <p:cNvSpPr txBox="1"/>
              <p:nvPr/>
            </p:nvSpPr>
            <p:spPr>
              <a:xfrm>
                <a:off x="0" y="2370840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92FD24-B670-4C7F-9386-03AFC36D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70840"/>
                <a:ext cx="12192000" cy="633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949BE-1074-4AAD-A935-98E1C1CEA88C}"/>
                  </a:ext>
                </a:extLst>
              </p:cNvPr>
              <p:cNvSpPr txBox="1"/>
              <p:nvPr/>
            </p:nvSpPr>
            <p:spPr>
              <a:xfrm>
                <a:off x="11717" y="4830342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949BE-1074-4AAD-A935-98E1C1CE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" y="4830342"/>
                <a:ext cx="12192000" cy="633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4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543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129</cp:revision>
  <dcterms:created xsi:type="dcterms:W3CDTF">2019-02-10T09:51:52Z</dcterms:created>
  <dcterms:modified xsi:type="dcterms:W3CDTF">2019-05-19T11:12:54Z</dcterms:modified>
</cp:coreProperties>
</file>