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57" r:id="rId6"/>
    <p:sldId id="258" r:id="rId7"/>
    <p:sldId id="261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7" r:id="rId18"/>
    <p:sldId id="274" r:id="rId19"/>
    <p:sldId id="276" r:id="rId20"/>
    <p:sldId id="275" r:id="rId21"/>
    <p:sldId id="278" r:id="rId22"/>
    <p:sldId id="279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A80000"/>
    <a:srgbClr val="FFFFFF"/>
    <a:srgbClr val="F60000"/>
    <a:srgbClr val="00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90" d="100"/>
          <a:sy n="90" d="100"/>
        </p:scale>
        <p:origin x="75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134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20960200">
            <a:off x="0" y="125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20638385">
            <a:off x="0" y="125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20244171">
            <a:off x="0" y="125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9560994">
            <a:off x="0" y="125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62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8971273">
            <a:off x="0" y="125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8663891">
            <a:off x="0" y="125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7894478">
            <a:off x="0" y="125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7499207">
            <a:off x="0" y="20408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47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7142314">
            <a:off x="6105" y="4621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9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6748774">
            <a:off x="19999" y="46215"/>
            <a:ext cx="9067800" cy="51409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A0F25F-3540-45BE-A1C8-65DE53E442BD}"/>
              </a:ext>
            </a:extLst>
          </p:cNvPr>
          <p:cNvCxnSpPr>
            <a:cxnSpLocks/>
          </p:cNvCxnSpPr>
          <p:nvPr/>
        </p:nvCxnSpPr>
        <p:spPr>
          <a:xfrm flipH="1" flipV="1">
            <a:off x="1905000" y="-476250"/>
            <a:ext cx="2667000" cy="3048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0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140A69-7BF3-40EB-9661-E9F89E333278}"/>
              </a:ext>
            </a:extLst>
          </p:cNvPr>
          <p:cNvCxnSpPr>
            <a:cxnSpLocks/>
          </p:cNvCxnSpPr>
          <p:nvPr/>
        </p:nvCxnSpPr>
        <p:spPr>
          <a:xfrm>
            <a:off x="6126480" y="674990"/>
            <a:ext cx="0" cy="190500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7E9A8-4D20-4CFB-B0C5-55E143582385}"/>
              </a:ext>
            </a:extLst>
          </p:cNvPr>
          <p:cNvCxnSpPr>
            <a:cxnSpLocks/>
          </p:cNvCxnSpPr>
          <p:nvPr/>
        </p:nvCxnSpPr>
        <p:spPr>
          <a:xfrm flipV="1">
            <a:off x="4572000" y="102870"/>
            <a:ext cx="1981200" cy="246888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931920" y="1931670"/>
            <a:ext cx="1280160" cy="1280160"/>
          </a:xfrm>
          <a:prstGeom prst="arc">
            <a:avLst>
              <a:gd name="adj1" fmla="val 18571673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70120" y="1969327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Symbol"/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F7FEC64-E8E9-4F20-B6F0-D225038D8981}"/>
              </a:ext>
            </a:extLst>
          </p:cNvPr>
          <p:cNvSpPr/>
          <p:nvPr/>
        </p:nvSpPr>
        <p:spPr>
          <a:xfrm>
            <a:off x="6652260" y="683230"/>
            <a:ext cx="441959" cy="1896760"/>
          </a:xfrm>
          <a:prstGeom prst="rightBrace">
            <a:avLst>
              <a:gd name="adj1" fmla="val 70883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EAD94-0504-45AD-BF66-06D23A1B7332}"/>
                  </a:ext>
                </a:extLst>
              </p:cNvPr>
              <p:cNvSpPr txBox="1"/>
              <p:nvPr/>
            </p:nvSpPr>
            <p:spPr>
              <a:xfrm>
                <a:off x="7058599" y="1138330"/>
                <a:ext cx="19354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EAD94-0504-45AD-BF66-06D23A1B7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599" y="1138330"/>
                <a:ext cx="193548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B5B7B2-B912-47B6-AE67-B19DE85041C0}"/>
                  </a:ext>
                </a:extLst>
              </p:cNvPr>
              <p:cNvSpPr txBox="1"/>
              <p:nvPr/>
            </p:nvSpPr>
            <p:spPr>
              <a:xfrm>
                <a:off x="4175982" y="352270"/>
                <a:ext cx="3349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B5B7B2-B912-47B6-AE67-B19DE850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82" y="352270"/>
                <a:ext cx="33490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0EA3115C-73CE-447B-AC81-5FBCA5F5D33A}"/>
              </a:ext>
            </a:extLst>
          </p:cNvPr>
          <p:cNvSpPr/>
          <p:nvPr/>
        </p:nvSpPr>
        <p:spPr>
          <a:xfrm>
            <a:off x="4527702" y="629269"/>
            <a:ext cx="91440" cy="91440"/>
          </a:xfrm>
          <a:prstGeom prst="ellipse">
            <a:avLst/>
          </a:prstGeom>
          <a:solidFill>
            <a:srgbClr val="00DA6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DA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6200000">
            <a:off x="58404" y="39354"/>
            <a:ext cx="9067800" cy="51409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35D1B-331F-4FCA-B96B-66F3F67597DD}"/>
              </a:ext>
            </a:extLst>
          </p:cNvPr>
          <p:cNvCxnSpPr>
            <a:cxnSpLocks/>
          </p:cNvCxnSpPr>
          <p:nvPr/>
        </p:nvCxnSpPr>
        <p:spPr>
          <a:xfrm flipH="1" flipV="1">
            <a:off x="1143000" y="-323850"/>
            <a:ext cx="3429000" cy="28956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628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16200000">
            <a:off x="58404" y="39354"/>
            <a:ext cx="9067800" cy="5140990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65D24115-477C-4886-BE06-EBEB47AC7674}"/>
              </a:ext>
            </a:extLst>
          </p:cNvPr>
          <p:cNvSpPr/>
          <p:nvPr/>
        </p:nvSpPr>
        <p:spPr>
          <a:xfrm>
            <a:off x="3779520" y="1779270"/>
            <a:ext cx="1554480" cy="1554480"/>
          </a:xfrm>
          <a:prstGeom prst="arc">
            <a:avLst>
              <a:gd name="adj1" fmla="val 13371170"/>
              <a:gd name="adj2" fmla="val 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F18F528-FC86-490E-A801-2001E50B3C79}"/>
              </a:ext>
            </a:extLst>
          </p:cNvPr>
          <p:cNvSpPr/>
          <p:nvPr/>
        </p:nvSpPr>
        <p:spPr>
          <a:xfrm flipH="1">
            <a:off x="2128000" y="1047750"/>
            <a:ext cx="457200" cy="1524000"/>
          </a:xfrm>
          <a:prstGeom prst="rightBrace">
            <a:avLst>
              <a:gd name="adj1" fmla="val 70883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243222-40AA-41A9-ADAA-7ECB041A162A}"/>
                  </a:ext>
                </a:extLst>
              </p:cNvPr>
              <p:cNvSpPr txBox="1"/>
              <p:nvPr/>
            </p:nvSpPr>
            <p:spPr>
              <a:xfrm flipH="1">
                <a:off x="-7088" y="1428750"/>
                <a:ext cx="22035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+90)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243222-40AA-41A9-ADAA-7ECB041A1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7088" y="1428750"/>
                <a:ext cx="220355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4E7775-8A82-4F31-A162-4F5668670ABD}"/>
              </a:ext>
            </a:extLst>
          </p:cNvPr>
          <p:cNvCxnSpPr>
            <a:cxnSpLocks/>
          </p:cNvCxnSpPr>
          <p:nvPr/>
        </p:nvCxnSpPr>
        <p:spPr>
          <a:xfrm flipH="1" flipV="1">
            <a:off x="1219200" y="-247650"/>
            <a:ext cx="3352800" cy="28194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FE393A-FD96-4AD2-BF26-2D235A4C1FA7}"/>
              </a:ext>
            </a:extLst>
          </p:cNvPr>
          <p:cNvSpPr txBox="1"/>
          <p:nvPr/>
        </p:nvSpPr>
        <p:spPr>
          <a:xfrm>
            <a:off x="4116369" y="1779270"/>
            <a:ext cx="107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x+90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B511B7-8523-4867-B78B-AE1E261DEEED}"/>
                  </a:ext>
                </a:extLst>
              </p:cNvPr>
              <p:cNvSpPr txBox="1"/>
              <p:nvPr/>
            </p:nvSpPr>
            <p:spPr>
              <a:xfrm>
                <a:off x="4616429" y="693807"/>
                <a:ext cx="480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000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B511B7-8523-4867-B78B-AE1E261D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29" y="693807"/>
                <a:ext cx="48077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914BDAE-9566-4735-B06E-5635FEFDBC5C}"/>
              </a:ext>
            </a:extLst>
          </p:cNvPr>
          <p:cNvSpPr/>
          <p:nvPr/>
        </p:nvSpPr>
        <p:spPr>
          <a:xfrm>
            <a:off x="4529896" y="1047750"/>
            <a:ext cx="91440" cy="91440"/>
          </a:xfrm>
          <a:prstGeom prst="ellipse">
            <a:avLst/>
          </a:prstGeom>
          <a:solidFill>
            <a:srgbClr val="CC0000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03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B21A53-6C8C-49A2-ADF9-CF6C96DD20B0}"/>
                  </a:ext>
                </a:extLst>
              </p:cNvPr>
              <p:cNvSpPr txBox="1"/>
              <p:nvPr/>
            </p:nvSpPr>
            <p:spPr>
              <a:xfrm>
                <a:off x="1507090" y="277292"/>
                <a:ext cx="6129820" cy="2760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𝑜𝑝𝑝</m:t>
                                  </m:r>
                                </m:num>
                                <m:den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h𝑦𝑝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𝑎𝑑𝑗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h𝑦𝑝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𝑜𝑝𝑝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B21A53-6C8C-49A2-ADF9-CF6C96DD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90" y="277292"/>
                <a:ext cx="6129820" cy="2760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2549AE-5F63-43B1-995B-AC0A6B8F2EF9}"/>
                  </a:ext>
                </a:extLst>
              </p:cNvPr>
              <p:cNvSpPr txBox="1"/>
              <p:nvPr/>
            </p:nvSpPr>
            <p:spPr>
              <a:xfrm>
                <a:off x="916512" y="3486150"/>
                <a:ext cx="3697166" cy="1528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h𝑦𝑝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2549AE-5F63-43B1-995B-AC0A6B8F2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12" y="3486150"/>
                <a:ext cx="3697166" cy="1528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4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CD57FF-9068-47EC-8B7A-72E5833EE460}"/>
              </a:ext>
            </a:extLst>
          </p:cNvPr>
          <p:cNvCxnSpPr>
            <a:cxnSpLocks/>
          </p:cNvCxnSpPr>
          <p:nvPr/>
        </p:nvCxnSpPr>
        <p:spPr>
          <a:xfrm>
            <a:off x="6126480" y="2571750"/>
            <a:ext cx="0" cy="190500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7E9A8-4D20-4CFB-B0C5-55E143582385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1981200" cy="246888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931920" y="1931670"/>
            <a:ext cx="1280160" cy="1280160"/>
          </a:xfrm>
          <a:prstGeom prst="arc">
            <a:avLst>
              <a:gd name="adj1" fmla="val 21463654"/>
              <a:gd name="adj2" fmla="val 3029214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70120" y="24295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-x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F7FEC64-E8E9-4F20-B6F0-D225038D8981}"/>
              </a:ext>
            </a:extLst>
          </p:cNvPr>
          <p:cNvSpPr/>
          <p:nvPr/>
        </p:nvSpPr>
        <p:spPr>
          <a:xfrm>
            <a:off x="6400800" y="2579990"/>
            <a:ext cx="441959" cy="1896760"/>
          </a:xfrm>
          <a:prstGeom prst="rightBrace">
            <a:avLst>
              <a:gd name="adj1" fmla="val 70883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EAD94-0504-45AD-BF66-06D23A1B7332}"/>
                  </a:ext>
                </a:extLst>
              </p:cNvPr>
              <p:cNvSpPr txBox="1"/>
              <p:nvPr/>
            </p:nvSpPr>
            <p:spPr>
              <a:xfrm>
                <a:off x="6903719" y="3035090"/>
                <a:ext cx="22402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EAD94-0504-45AD-BF66-06D23A1B7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19" y="3035090"/>
                <a:ext cx="224028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B5B7B2-B912-47B6-AE67-B19DE85041C0}"/>
                  </a:ext>
                </a:extLst>
              </p:cNvPr>
              <p:cNvSpPr txBox="1"/>
              <p:nvPr/>
            </p:nvSpPr>
            <p:spPr>
              <a:xfrm>
                <a:off x="3810000" y="4199751"/>
                <a:ext cx="6795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B5B7B2-B912-47B6-AE67-B19DE850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199751"/>
                <a:ext cx="67954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0EA3115C-73CE-447B-AC81-5FBCA5F5D33A}"/>
              </a:ext>
            </a:extLst>
          </p:cNvPr>
          <p:cNvSpPr/>
          <p:nvPr/>
        </p:nvSpPr>
        <p:spPr>
          <a:xfrm>
            <a:off x="4527702" y="4461510"/>
            <a:ext cx="91440" cy="91440"/>
          </a:xfrm>
          <a:prstGeom prst="ellipse">
            <a:avLst/>
          </a:prstGeom>
          <a:solidFill>
            <a:srgbClr val="00DA6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DA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CD57FF-9068-47EC-8B7A-72E5833EE460}"/>
              </a:ext>
            </a:extLst>
          </p:cNvPr>
          <p:cNvCxnSpPr>
            <a:cxnSpLocks/>
          </p:cNvCxnSpPr>
          <p:nvPr/>
        </p:nvCxnSpPr>
        <p:spPr>
          <a:xfrm>
            <a:off x="4572000" y="4476750"/>
            <a:ext cx="1554480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7E9A8-4D20-4CFB-B0C5-55E143582385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1981200" cy="246888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931920" y="1931670"/>
            <a:ext cx="1280160" cy="1280160"/>
          </a:xfrm>
          <a:prstGeom prst="arc">
            <a:avLst>
              <a:gd name="adj1" fmla="val 21463654"/>
              <a:gd name="adj2" fmla="val 3029214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70120" y="24295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-x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F7FEC64-E8E9-4F20-B6F0-D225038D8981}"/>
              </a:ext>
            </a:extLst>
          </p:cNvPr>
          <p:cNvSpPr/>
          <p:nvPr/>
        </p:nvSpPr>
        <p:spPr>
          <a:xfrm rot="16200000">
            <a:off x="5159849" y="3346420"/>
            <a:ext cx="441959" cy="1554482"/>
          </a:xfrm>
          <a:prstGeom prst="rightBrace">
            <a:avLst>
              <a:gd name="adj1" fmla="val 70883"/>
              <a:gd name="adj2" fmla="val 81464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EAD94-0504-45AD-BF66-06D23A1B7332}"/>
                  </a:ext>
                </a:extLst>
              </p:cNvPr>
              <p:cNvSpPr txBox="1"/>
              <p:nvPr/>
            </p:nvSpPr>
            <p:spPr>
              <a:xfrm>
                <a:off x="5432396" y="3194795"/>
                <a:ext cx="22402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EAD94-0504-45AD-BF66-06D23A1B7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396" y="3194795"/>
                <a:ext cx="224028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1E1244-19D2-47DD-BFFD-A3ACBF22FACA}"/>
                  </a:ext>
                </a:extLst>
              </p:cNvPr>
              <p:cNvSpPr txBox="1"/>
              <p:nvPr/>
            </p:nvSpPr>
            <p:spPr>
              <a:xfrm>
                <a:off x="5886095" y="2488084"/>
                <a:ext cx="480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000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1E1244-19D2-47DD-BFFD-A3ACBF22F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095" y="2488084"/>
                <a:ext cx="48077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743D5ED1-0420-4101-A554-35C0DC70EA80}"/>
              </a:ext>
            </a:extLst>
          </p:cNvPr>
          <p:cNvSpPr/>
          <p:nvPr/>
        </p:nvSpPr>
        <p:spPr>
          <a:xfrm>
            <a:off x="6072430" y="2526030"/>
            <a:ext cx="91440" cy="91440"/>
          </a:xfrm>
          <a:prstGeom prst="ellipse">
            <a:avLst/>
          </a:prstGeom>
          <a:solidFill>
            <a:srgbClr val="CC0000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9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A22CE6-E222-4A0C-95E2-BF29F7BF3D21}"/>
              </a:ext>
            </a:extLst>
          </p:cNvPr>
          <p:cNvCxnSpPr>
            <a:cxnSpLocks/>
          </p:cNvCxnSpPr>
          <p:nvPr/>
        </p:nvCxnSpPr>
        <p:spPr>
          <a:xfrm flipH="1">
            <a:off x="31898" y="1657350"/>
            <a:ext cx="2998374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1C9BE3C8-9183-4FA1-9599-C64E22239B34}"/>
              </a:ext>
            </a:extLst>
          </p:cNvPr>
          <p:cNvSpPr/>
          <p:nvPr/>
        </p:nvSpPr>
        <p:spPr>
          <a:xfrm>
            <a:off x="-4572000" y="526046"/>
            <a:ext cx="9144000" cy="914400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44502D-0CF4-4DF4-AB52-0FF9AA3AB327}"/>
              </a:ext>
            </a:extLst>
          </p:cNvPr>
          <p:cNvCxnSpPr/>
          <p:nvPr/>
        </p:nvCxnSpPr>
        <p:spPr>
          <a:xfrm flipH="1">
            <a:off x="0" y="5098046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F60F08A1-9A56-43C2-96B1-F6A75490018C}"/>
              </a:ext>
            </a:extLst>
          </p:cNvPr>
          <p:cNvSpPr/>
          <p:nvPr/>
        </p:nvSpPr>
        <p:spPr>
          <a:xfrm>
            <a:off x="-1796903" y="3265702"/>
            <a:ext cx="3657600" cy="3657600"/>
          </a:xfrm>
          <a:prstGeom prst="arc">
            <a:avLst>
              <a:gd name="adj1" fmla="val 16223290"/>
              <a:gd name="adj2" fmla="val 1863070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9CC476-FDB6-429E-A0A0-EF488CC86700}"/>
              </a:ext>
            </a:extLst>
          </p:cNvPr>
          <p:cNvCxnSpPr>
            <a:cxnSpLocks/>
          </p:cNvCxnSpPr>
          <p:nvPr/>
        </p:nvCxnSpPr>
        <p:spPr>
          <a:xfrm flipV="1">
            <a:off x="31898" y="1122894"/>
            <a:ext cx="3397102" cy="397160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561378-4562-459F-BBB4-984DAD5186EF}"/>
              </a:ext>
            </a:extLst>
          </p:cNvPr>
          <p:cNvCxnSpPr/>
          <p:nvPr/>
        </p:nvCxnSpPr>
        <p:spPr>
          <a:xfrm>
            <a:off x="31898" y="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DDBF2C-908D-4775-BD5F-22AD1B530086}"/>
              </a:ext>
            </a:extLst>
          </p:cNvPr>
          <p:cNvSpPr txBox="1"/>
          <p:nvPr/>
        </p:nvSpPr>
        <p:spPr>
          <a:xfrm flipH="1">
            <a:off x="0" y="3435831"/>
            <a:ext cx="210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/>
              </a:rPr>
              <a:t>90 - x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1B50A8C-5EE6-4B31-92D2-AA840F06BA60}"/>
              </a:ext>
            </a:extLst>
          </p:cNvPr>
          <p:cNvSpPr/>
          <p:nvPr/>
        </p:nvSpPr>
        <p:spPr>
          <a:xfrm rot="16200000">
            <a:off x="1229843" y="-275237"/>
            <a:ext cx="584776" cy="2916867"/>
          </a:xfrm>
          <a:prstGeom prst="rightBrace">
            <a:avLst>
              <a:gd name="adj1" fmla="val 70883"/>
              <a:gd name="adj2" fmla="val 8463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3B1197-CBC7-4D28-985E-8F36FD05C99C}"/>
                  </a:ext>
                </a:extLst>
              </p:cNvPr>
              <p:cNvSpPr txBox="1"/>
              <p:nvPr/>
            </p:nvSpPr>
            <p:spPr>
              <a:xfrm>
                <a:off x="1531085" y="83733"/>
                <a:ext cx="35514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4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90 −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3B1197-CBC7-4D28-985E-8F36FD05C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085" y="83733"/>
                <a:ext cx="355145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13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c 17">
            <a:extLst>
              <a:ext uri="{FF2B5EF4-FFF2-40B4-BE49-F238E27FC236}">
                <a16:creationId xmlns:a16="http://schemas.microsoft.com/office/drawing/2014/main" id="{8F1C4519-ED2C-4CF3-B20F-13CE92D3307C}"/>
              </a:ext>
            </a:extLst>
          </p:cNvPr>
          <p:cNvSpPr/>
          <p:nvPr/>
        </p:nvSpPr>
        <p:spPr>
          <a:xfrm>
            <a:off x="-2025503" y="2952750"/>
            <a:ext cx="4114800" cy="4114800"/>
          </a:xfrm>
          <a:prstGeom prst="arc">
            <a:avLst>
              <a:gd name="adj1" fmla="val 18731638"/>
              <a:gd name="adj2" fmla="val 8372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B8A3F0B-2D80-4B30-963B-27806E6FC2F6}"/>
              </a:ext>
            </a:extLst>
          </p:cNvPr>
          <p:cNvSpPr/>
          <p:nvPr/>
        </p:nvSpPr>
        <p:spPr>
          <a:xfrm>
            <a:off x="-1339703" y="3717322"/>
            <a:ext cx="2743200" cy="2743200"/>
          </a:xfrm>
          <a:prstGeom prst="arc">
            <a:avLst>
              <a:gd name="adj1" fmla="val 18639848"/>
              <a:gd name="adj2" fmla="val 21578542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6403FD-0F8C-41F0-839C-A4AB9B83B9D3}"/>
              </a:ext>
            </a:extLst>
          </p:cNvPr>
          <p:cNvSpPr txBox="1"/>
          <p:nvPr/>
        </p:nvSpPr>
        <p:spPr>
          <a:xfrm flipH="1">
            <a:off x="99239" y="4177206"/>
            <a:ext cx="53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Symbol"/>
              </a:rPr>
              <a:t>z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1908D92-7F02-423B-941F-5AB0EBC06630}"/>
              </a:ext>
            </a:extLst>
          </p:cNvPr>
          <p:cNvSpPr/>
          <p:nvPr/>
        </p:nvSpPr>
        <p:spPr>
          <a:xfrm>
            <a:off x="-882502" y="4181875"/>
            <a:ext cx="1828800" cy="1828800"/>
          </a:xfrm>
          <a:prstGeom prst="arc">
            <a:avLst>
              <a:gd name="adj1" fmla="val 16223290"/>
              <a:gd name="adj2" fmla="val 18630707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1C9BE3C8-9183-4FA1-9599-C64E22239B34}"/>
              </a:ext>
            </a:extLst>
          </p:cNvPr>
          <p:cNvSpPr/>
          <p:nvPr/>
        </p:nvSpPr>
        <p:spPr>
          <a:xfrm>
            <a:off x="-4572000" y="526046"/>
            <a:ext cx="9144000" cy="914400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44502D-0CF4-4DF4-AB52-0FF9AA3AB327}"/>
              </a:ext>
            </a:extLst>
          </p:cNvPr>
          <p:cNvCxnSpPr/>
          <p:nvPr/>
        </p:nvCxnSpPr>
        <p:spPr>
          <a:xfrm flipH="1">
            <a:off x="0" y="5098046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F60F08A1-9A56-43C2-96B1-F6A75490018C}"/>
              </a:ext>
            </a:extLst>
          </p:cNvPr>
          <p:cNvSpPr/>
          <p:nvPr/>
        </p:nvSpPr>
        <p:spPr>
          <a:xfrm>
            <a:off x="-1796903" y="3265702"/>
            <a:ext cx="3657600" cy="3657600"/>
          </a:xfrm>
          <a:prstGeom prst="arc">
            <a:avLst>
              <a:gd name="adj1" fmla="val 16223290"/>
              <a:gd name="adj2" fmla="val 1863070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9CC476-FDB6-429E-A0A0-EF488CC86700}"/>
              </a:ext>
            </a:extLst>
          </p:cNvPr>
          <p:cNvCxnSpPr>
            <a:cxnSpLocks/>
          </p:cNvCxnSpPr>
          <p:nvPr/>
        </p:nvCxnSpPr>
        <p:spPr>
          <a:xfrm flipV="1">
            <a:off x="31898" y="1122894"/>
            <a:ext cx="3397102" cy="397160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561378-4562-459F-BBB4-984DAD5186EF}"/>
              </a:ext>
            </a:extLst>
          </p:cNvPr>
          <p:cNvCxnSpPr/>
          <p:nvPr/>
        </p:nvCxnSpPr>
        <p:spPr>
          <a:xfrm>
            <a:off x="31898" y="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DDBF2C-908D-4775-BD5F-22AD1B530086}"/>
              </a:ext>
            </a:extLst>
          </p:cNvPr>
          <p:cNvSpPr txBox="1"/>
          <p:nvPr/>
        </p:nvSpPr>
        <p:spPr>
          <a:xfrm flipH="1">
            <a:off x="0" y="3435831"/>
            <a:ext cx="210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/>
              </a:rPr>
              <a:t>90 - x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900EEA-F72A-42CC-916F-92A4621ED527}"/>
              </a:ext>
            </a:extLst>
          </p:cNvPr>
          <p:cNvSpPr txBox="1"/>
          <p:nvPr/>
        </p:nvSpPr>
        <p:spPr>
          <a:xfrm flipH="1">
            <a:off x="291517" y="4581127"/>
            <a:ext cx="1068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Symbol"/>
              </a:rPr>
              <a:t>90 - z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7ADF1-9758-4F4B-9649-6649FDD2BEF3}"/>
              </a:ext>
            </a:extLst>
          </p:cNvPr>
          <p:cNvSpPr txBox="1"/>
          <p:nvPr/>
        </p:nvSpPr>
        <p:spPr>
          <a:xfrm flipH="1">
            <a:off x="1501764" y="3972779"/>
            <a:ext cx="210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/>
              </a:rPr>
              <a:t>x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9145CD-9CEB-458F-85AB-D0BB34875767}"/>
              </a:ext>
            </a:extLst>
          </p:cNvPr>
          <p:cNvCxnSpPr>
            <a:cxnSpLocks/>
          </p:cNvCxnSpPr>
          <p:nvPr/>
        </p:nvCxnSpPr>
        <p:spPr>
          <a:xfrm flipH="1">
            <a:off x="31898" y="1657350"/>
            <a:ext cx="2998374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295C7E28-6E32-491B-B65A-2023FFDDB0A7}"/>
              </a:ext>
            </a:extLst>
          </p:cNvPr>
          <p:cNvSpPr/>
          <p:nvPr/>
        </p:nvSpPr>
        <p:spPr>
          <a:xfrm rot="16200000">
            <a:off x="1229843" y="-275237"/>
            <a:ext cx="584776" cy="2916867"/>
          </a:xfrm>
          <a:prstGeom prst="rightBrace">
            <a:avLst>
              <a:gd name="adj1" fmla="val 70883"/>
              <a:gd name="adj2" fmla="val 8463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CF733-AF14-48AB-9C65-B76D203FF90D}"/>
                  </a:ext>
                </a:extLst>
              </p:cNvPr>
              <p:cNvSpPr txBox="1"/>
              <p:nvPr/>
            </p:nvSpPr>
            <p:spPr>
              <a:xfrm>
                <a:off x="1531085" y="83733"/>
                <a:ext cx="243131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4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CF733-AF14-48AB-9C65-B76D203FF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085" y="83733"/>
                <a:ext cx="243131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75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564AAF-913B-4BD7-93F2-6A4B61961C20}"/>
              </a:ext>
            </a:extLst>
          </p:cNvPr>
          <p:cNvCxnSpPr>
            <a:cxnSpLocks/>
          </p:cNvCxnSpPr>
          <p:nvPr/>
        </p:nvCxnSpPr>
        <p:spPr>
          <a:xfrm flipV="1">
            <a:off x="4572000" y="-95250"/>
            <a:ext cx="2209800" cy="2667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140A69-7BF3-40EB-9661-E9F89E333278}"/>
              </a:ext>
            </a:extLst>
          </p:cNvPr>
          <p:cNvCxnSpPr>
            <a:cxnSpLocks/>
          </p:cNvCxnSpPr>
          <p:nvPr/>
        </p:nvCxnSpPr>
        <p:spPr>
          <a:xfrm flipH="1">
            <a:off x="4572000" y="674990"/>
            <a:ext cx="1554480" cy="824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931920" y="1931670"/>
            <a:ext cx="1280160" cy="1280160"/>
          </a:xfrm>
          <a:prstGeom prst="arc">
            <a:avLst>
              <a:gd name="adj1" fmla="val 18571673"/>
              <a:gd name="adj2" fmla="val 215222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70120" y="1969327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Symbol"/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F7FEC64-E8E9-4F20-B6F0-D225038D8981}"/>
              </a:ext>
            </a:extLst>
          </p:cNvPr>
          <p:cNvSpPr/>
          <p:nvPr/>
        </p:nvSpPr>
        <p:spPr>
          <a:xfrm rot="16200000" flipH="1">
            <a:off x="5163401" y="232462"/>
            <a:ext cx="442562" cy="1554482"/>
          </a:xfrm>
          <a:prstGeom prst="rightBrace">
            <a:avLst>
              <a:gd name="adj1" fmla="val 70883"/>
              <a:gd name="adj2" fmla="val 842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95A2AC-7C09-4075-9B91-BE052BE4B813}"/>
                  </a:ext>
                </a:extLst>
              </p:cNvPr>
              <p:cNvSpPr txBox="1"/>
              <p:nvPr/>
            </p:nvSpPr>
            <p:spPr>
              <a:xfrm>
                <a:off x="5886095" y="2488084"/>
                <a:ext cx="480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000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95A2AC-7C09-4075-9B91-BE052BE4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095" y="2488084"/>
                <a:ext cx="48077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EAD94-0504-45AD-BF66-06D23A1B7332}"/>
                  </a:ext>
                </a:extLst>
              </p:cNvPr>
              <p:cNvSpPr txBox="1"/>
              <p:nvPr/>
            </p:nvSpPr>
            <p:spPr>
              <a:xfrm>
                <a:off x="5158739" y="1214834"/>
                <a:ext cx="1935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EAD94-0504-45AD-BF66-06D23A1B7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39" y="1214834"/>
                <a:ext cx="19354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6EC3C1CC-51A5-430E-86EA-52F6C0AB1536}"/>
              </a:ext>
            </a:extLst>
          </p:cNvPr>
          <p:cNvSpPr/>
          <p:nvPr/>
        </p:nvSpPr>
        <p:spPr>
          <a:xfrm>
            <a:off x="6072430" y="2526030"/>
            <a:ext cx="91440" cy="91440"/>
          </a:xfrm>
          <a:prstGeom prst="ellipse">
            <a:avLst/>
          </a:prstGeom>
          <a:solidFill>
            <a:srgbClr val="CC0000"/>
          </a:solidFill>
          <a:ln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3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140A69-7BF3-40EB-9661-E9F89E333278}"/>
              </a:ext>
            </a:extLst>
          </p:cNvPr>
          <p:cNvCxnSpPr>
            <a:cxnSpLocks/>
          </p:cNvCxnSpPr>
          <p:nvPr/>
        </p:nvCxnSpPr>
        <p:spPr>
          <a:xfrm flipH="1">
            <a:off x="4572000" y="674990"/>
            <a:ext cx="1554480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7E9A8-4D20-4CFB-B0C5-55E143582385}"/>
              </a:ext>
            </a:extLst>
          </p:cNvPr>
          <p:cNvCxnSpPr>
            <a:cxnSpLocks/>
          </p:cNvCxnSpPr>
          <p:nvPr/>
        </p:nvCxnSpPr>
        <p:spPr>
          <a:xfrm flipV="1">
            <a:off x="4572000" y="-95250"/>
            <a:ext cx="2209800" cy="2667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C7DF1-967B-467D-AC35-935BA5DBB43C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F90B30-87D0-4918-AF29-127FC2D03F25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4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DB88-EB29-4D2D-87F7-80878BE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/>
          <a:stretch/>
        </p:blipFill>
        <p:spPr>
          <a:xfrm rot="21216752">
            <a:off x="0" y="1255"/>
            <a:ext cx="9067800" cy="514099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5277C-72AF-4BB6-A547-2D7CE4AD7377}"/>
              </a:ext>
            </a:extLst>
          </p:cNvPr>
          <p:cNvCxnSpPr/>
          <p:nvPr/>
        </p:nvCxnSpPr>
        <p:spPr>
          <a:xfrm>
            <a:off x="4572000" y="11430"/>
            <a:ext cx="0" cy="512064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E9A06-513E-4987-840E-670EF72700DD}"/>
              </a:ext>
            </a:extLst>
          </p:cNvPr>
          <p:cNvCxnSpPr/>
          <p:nvPr/>
        </p:nvCxnSpPr>
        <p:spPr>
          <a:xfrm flipH="1">
            <a:off x="0" y="2571750"/>
            <a:ext cx="9144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7F7D9-4DAC-416F-9D7B-B567F75BB85E}"/>
              </a:ext>
            </a:extLst>
          </p:cNvPr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3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74</Words>
  <Application>Microsoft Office PowerPoint</Application>
  <PresentationFormat>On-screen Show (16:9)</PresentationFormat>
  <Paragraphs>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72</cp:revision>
  <dcterms:created xsi:type="dcterms:W3CDTF">2006-08-16T00:00:00Z</dcterms:created>
  <dcterms:modified xsi:type="dcterms:W3CDTF">2019-03-07T06:42:07Z</dcterms:modified>
</cp:coreProperties>
</file>