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17329063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4572000" y="226868"/>
            <a:ext cx="3505200" cy="2344882"/>
          </a:xfrm>
          <a:custGeom>
            <a:avLst/>
            <a:gdLst>
              <a:gd name="connsiteX0" fmla="*/ 0 w 3505200"/>
              <a:gd name="connsiteY0" fmla="*/ 2209800 h 2209800"/>
              <a:gd name="connsiteX1" fmla="*/ 0 w 3505200"/>
              <a:gd name="connsiteY1" fmla="*/ 0 h 2209800"/>
              <a:gd name="connsiteX2" fmla="*/ 3505200 w 3505200"/>
              <a:gd name="connsiteY2" fmla="*/ 2209800 h 2209800"/>
              <a:gd name="connsiteX3" fmla="*/ 0 w 3505200"/>
              <a:gd name="connsiteY3" fmla="*/ 2209800 h 2209800"/>
              <a:gd name="connsiteX0" fmla="*/ 1059873 w 4565073"/>
              <a:gd name="connsiteY0" fmla="*/ 2209800 h 2209800"/>
              <a:gd name="connsiteX1" fmla="*/ 0 w 4565073"/>
              <a:gd name="connsiteY1" fmla="*/ 0 h 2209800"/>
              <a:gd name="connsiteX2" fmla="*/ 4565073 w 4565073"/>
              <a:gd name="connsiteY2" fmla="*/ 2209800 h 2209800"/>
              <a:gd name="connsiteX3" fmla="*/ 1059873 w 4565073"/>
              <a:gd name="connsiteY3" fmla="*/ 2209800 h 2209800"/>
              <a:gd name="connsiteX0" fmla="*/ 0 w 3505200"/>
              <a:gd name="connsiteY0" fmla="*/ 2344882 h 2344882"/>
              <a:gd name="connsiteX1" fmla="*/ 768927 w 3505200"/>
              <a:gd name="connsiteY1" fmla="*/ 0 h 2344882"/>
              <a:gd name="connsiteX2" fmla="*/ 3505200 w 3505200"/>
              <a:gd name="connsiteY2" fmla="*/ 2344882 h 2344882"/>
              <a:gd name="connsiteX3" fmla="*/ 0 w 3505200"/>
              <a:gd name="connsiteY3" fmla="*/ 2344882 h 234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2344882">
                <a:moveTo>
                  <a:pt x="0" y="2344882"/>
                </a:moveTo>
                <a:lnTo>
                  <a:pt x="768927" y="0"/>
                </a:lnTo>
                <a:lnTo>
                  <a:pt x="3505200" y="2344882"/>
                </a:lnTo>
                <a:lnTo>
                  <a:pt x="0" y="2344882"/>
                </a:lnTo>
                <a:close/>
              </a:path>
            </a:pathLst>
          </a:cu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677" y="64968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501" y="1941022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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2280" y="803485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69480" y="4019551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stCxn id="31" idx="1"/>
          </p:cNvCxnSpPr>
          <p:nvPr/>
        </p:nvCxnSpPr>
        <p:spPr>
          <a:xfrm>
            <a:off x="5340927" y="226868"/>
            <a:ext cx="0" cy="2384506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40927" y="2297430"/>
            <a:ext cx="274320" cy="2743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970713" y="270234"/>
            <a:ext cx="381000" cy="2315411"/>
          </a:xfrm>
          <a:prstGeom prst="leftBrace">
            <a:avLst>
              <a:gd name="adj1" fmla="val 87424"/>
              <a:gd name="adj2" fmla="val 50000"/>
            </a:avLst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4762847" y="2438220"/>
            <a:ext cx="381000" cy="775165"/>
          </a:xfrm>
          <a:prstGeom prst="leftBrace">
            <a:avLst>
              <a:gd name="adj1" fmla="val 87424"/>
              <a:gd name="adj2" fmla="val 31373"/>
            </a:avLst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7929" y="1035873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*sin(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Symbol"/>
              </a:rPr>
              <a:t>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5677" y="2882011"/>
            <a:ext cx="2186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cos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Symbol"/>
              </a:rPr>
              <a:t>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6134102" y="2076450"/>
            <a:ext cx="381000" cy="3505201"/>
          </a:xfrm>
          <a:prstGeom prst="leftBrace">
            <a:avLst>
              <a:gd name="adj1" fmla="val 87424"/>
              <a:gd name="adj2" fmla="val 83843"/>
            </a:avLst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62" b="49258"/>
          <a:stretch/>
        </p:blipFill>
        <p:spPr>
          <a:xfrm>
            <a:off x="-10391" y="-1733"/>
            <a:ext cx="9078192" cy="5143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1916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(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a*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cos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  <a:sym typeface="Symbol"/>
              </a:rPr>
              <a:t>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sz="4800" b="1" dirty="0" smtClean="0"/>
              <a:t>,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a*sin(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sym typeface="Symbol"/>
              </a:rPr>
              <a:t>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sz="4800" b="1" dirty="0" smtClean="0"/>
              <a:t>)</a:t>
            </a:r>
            <a:endParaRPr lang="en-US" sz="4800" b="1" dirty="0"/>
          </a:p>
        </p:txBody>
      </p:sp>
      <p:sp>
        <p:nvSpPr>
          <p:cNvPr id="4" name="Oval 3"/>
          <p:cNvSpPr/>
          <p:nvPr/>
        </p:nvSpPr>
        <p:spPr>
          <a:xfrm>
            <a:off x="6827520" y="575310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569527" y="487946"/>
            <a:ext cx="1215737" cy="92879"/>
          </a:xfrm>
          <a:custGeom>
            <a:avLst/>
            <a:gdLst>
              <a:gd name="connsiteX0" fmla="*/ 0 w 1215737"/>
              <a:gd name="connsiteY0" fmla="*/ 82488 h 92879"/>
              <a:gd name="connsiteX1" fmla="*/ 415637 w 1215737"/>
              <a:gd name="connsiteY1" fmla="*/ 9752 h 92879"/>
              <a:gd name="connsiteX2" fmla="*/ 872837 w 1215737"/>
              <a:gd name="connsiteY2" fmla="*/ 9752 h 92879"/>
              <a:gd name="connsiteX3" fmla="*/ 1215737 w 1215737"/>
              <a:gd name="connsiteY3" fmla="*/ 92879 h 9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737" h="92879">
                <a:moveTo>
                  <a:pt x="0" y="82488"/>
                </a:moveTo>
                <a:cubicBezTo>
                  <a:pt x="135082" y="52181"/>
                  <a:pt x="270164" y="21875"/>
                  <a:pt x="415637" y="9752"/>
                </a:cubicBezTo>
                <a:cubicBezTo>
                  <a:pt x="561110" y="-2371"/>
                  <a:pt x="739487" y="-4102"/>
                  <a:pt x="872837" y="9752"/>
                </a:cubicBezTo>
                <a:cubicBezTo>
                  <a:pt x="1006187" y="23606"/>
                  <a:pt x="1110962" y="58242"/>
                  <a:pt x="1215737" y="92879"/>
                </a:cubicBezTo>
              </a:path>
            </a:pathLst>
          </a:cu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689159"/>
                <a:ext cx="9144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4000" b="0" i="1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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4000" b="0" i="1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⁡()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4000" baseline="30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9159"/>
                <a:ext cx="9144000" cy="693716"/>
              </a:xfrm>
              <a:prstGeom prst="rect">
                <a:avLst/>
              </a:prstGeom>
              <a:blipFill rotWithShape="1">
                <a:blip r:embed="rId2"/>
                <a:stretch>
                  <a:fillRect t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926" y="1352550"/>
                <a:ext cx="9150929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4000" b="0" i="1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000" i="1" baseline="3000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∗(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(</m:t>
                      </m:r>
                      <m:r>
                        <a:rPr lang="en-US" sz="4000" i="1">
                          <a:solidFill>
                            <a:srgbClr val="7030A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4000" i="1" baseline="3000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𝑎𝑏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())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" y="1352550"/>
                <a:ext cx="9150929" cy="693716"/>
              </a:xfrm>
              <a:prstGeom prst="rect">
                <a:avLst/>
              </a:prstGeom>
              <a:blipFill rotWithShape="1">
                <a:blip r:embed="rId2"/>
                <a:stretch>
                  <a:fillRect t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6927" y="2343150"/>
                <a:ext cx="9144000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4800" b="0" i="1" baseline="30000" smtClean="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4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800" i="1" baseline="3000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(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4800" i="1" baseline="30000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𝑎𝑏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())</m:t>
                      </m:r>
                    </m:oMath>
                  </m:oMathPara>
                </a14:m>
                <a:endParaRPr lang="en-US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2343150"/>
                <a:ext cx="9144000" cy="814005"/>
              </a:xfrm>
              <a:prstGeom prst="rect">
                <a:avLst/>
              </a:prstGeom>
              <a:blipFill rotWithShape="1"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3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80</Words>
  <Application>Microsoft Office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39</cp:revision>
  <dcterms:created xsi:type="dcterms:W3CDTF">2006-08-16T00:00:00Z</dcterms:created>
  <dcterms:modified xsi:type="dcterms:W3CDTF">2018-11-10T17:04:26Z</dcterms:modified>
</cp:coreProperties>
</file>