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5" r:id="rId16"/>
    <p:sldId id="260" r:id="rId17"/>
    <p:sldId id="273" r:id="rId18"/>
    <p:sldId id="258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993300"/>
    <a:srgbClr val="BA5500"/>
    <a:srgbClr val="FF9966"/>
    <a:srgbClr val="FFCC99"/>
    <a:srgbClr val="DC9600"/>
    <a:srgbClr val="DC96FF"/>
    <a:srgbClr val="D4A988"/>
    <a:srgbClr val="EF9F35"/>
    <a:srgbClr val="FB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8" autoAdjust="0"/>
  </p:normalViewPr>
  <p:slideViewPr>
    <p:cSldViewPr>
      <p:cViewPr>
        <p:scale>
          <a:sx n="110" d="100"/>
          <a:sy n="110" d="100"/>
        </p:scale>
        <p:origin x="246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9966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C71E7-57AC-415B-BF4C-12B0965DC4D9}"/>
              </a:ext>
            </a:extLst>
          </p:cNvPr>
          <p:cNvSpPr/>
          <p:nvPr/>
        </p:nvSpPr>
        <p:spPr>
          <a:xfrm>
            <a:off x="17720" y="0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B317C-5614-4788-8A82-EDFE1457C812}"/>
              </a:ext>
            </a:extLst>
          </p:cNvPr>
          <p:cNvSpPr/>
          <p:nvPr/>
        </p:nvSpPr>
        <p:spPr>
          <a:xfrm rot="10800000">
            <a:off x="-37214" y="4865724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1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2" y="2025859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16" y="137570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6539B8-46CB-7EBE-0790-6774170DF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4168">
            <a:off x="4605582" y="1685913"/>
            <a:ext cx="271668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8B6CE21-1AE0-8FA6-1390-49C23F0E5ECB}"/>
              </a:ext>
            </a:extLst>
          </p:cNvPr>
          <p:cNvSpPr/>
          <p:nvPr/>
        </p:nvSpPr>
        <p:spPr>
          <a:xfrm rot="5400000">
            <a:off x="4681929" y="1095759"/>
            <a:ext cx="1920240" cy="2127102"/>
          </a:xfrm>
          <a:prstGeom prst="rect">
            <a:avLst/>
          </a:prstGeom>
          <a:solidFill>
            <a:srgbClr val="FFF2CC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obotic arm | Free SVG">
            <a:extLst>
              <a:ext uri="{FF2B5EF4-FFF2-40B4-BE49-F238E27FC236}">
                <a16:creationId xmlns:a16="http://schemas.microsoft.com/office/drawing/2014/main" id="{2B5B65FE-AD9D-7DCE-E290-C4954D72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3028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ACAA5FE1-1173-813E-F005-608D97574E0F}"/>
              </a:ext>
            </a:extLst>
          </p:cNvPr>
          <p:cNvSpPr/>
          <p:nvPr/>
        </p:nvSpPr>
        <p:spPr>
          <a:xfrm rot="5400000">
            <a:off x="1312298" y="27057"/>
            <a:ext cx="1920240" cy="3230107"/>
          </a:xfrm>
          <a:prstGeom prst="rect">
            <a:avLst/>
          </a:prstGeom>
          <a:solidFill>
            <a:srgbClr val="FFF2C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3750FC-C3F6-A971-8EAE-427C6F3E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332">
            <a:off x="2267936" y="2922832"/>
            <a:ext cx="2628900" cy="10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76CC5A58-1638-41EF-2AD6-07A656B580E1}"/>
              </a:ext>
            </a:extLst>
          </p:cNvPr>
          <p:cNvSpPr/>
          <p:nvPr/>
        </p:nvSpPr>
        <p:spPr>
          <a:xfrm rot="5610001">
            <a:off x="2959505" y="2061105"/>
            <a:ext cx="1223201" cy="2891694"/>
          </a:xfrm>
          <a:prstGeom prst="rect">
            <a:avLst/>
          </a:prstGeom>
          <a:solidFill>
            <a:srgbClr val="FFF2C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1962150"/>
            <a:ext cx="384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 Science</a:t>
            </a:r>
            <a:endParaRPr lang="en-US" sz="4000" b="1" spc="3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6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7595-7BCF-3A1A-D833-5A555ADCB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7973" l="1493" r="97130">
                        <a14:foregroundMark x1="35476" y1="34009" x2="48106" y2="26802"/>
                        <a14:foregroundMark x1="39036" y1="13063" x2="14811" y2="18468"/>
                        <a14:foregroundMark x1="14811" y1="18468" x2="5970" y2="9234"/>
                        <a14:foregroundMark x1="5970" y1="9234" x2="4937" y2="6306"/>
                        <a14:foregroundMark x1="75890" y1="49099" x2="68312" y2="46396"/>
                        <a14:foregroundMark x1="68312" y1="46396" x2="12629" y2="84910"/>
                        <a14:foregroundMark x1="12629" y1="84910" x2="9759" y2="84910"/>
                        <a14:foregroundMark x1="1952" y1="84459" x2="2641" y2="17117"/>
                        <a14:foregroundMark x1="2641" y1="17117" x2="6544" y2="6757"/>
                        <a14:foregroundMark x1="16675" y1="3323" x2="19173" y2="2477"/>
                        <a14:foregroundMark x1="6544" y1="6757" x2="16281" y2="3457"/>
                        <a14:foregroundMark x1="26133" y1="2965" x2="96211" y2="7883"/>
                        <a14:foregroundMark x1="20367" y1="2561" x2="25235" y2="2902"/>
                        <a14:foregroundMark x1="19173" y1="2477" x2="20143" y2="2545"/>
                        <a14:foregroundMark x1="96211" y1="7883" x2="98852" y2="24099"/>
                        <a14:foregroundMark x1="98852" y1="24099" x2="97704" y2="90541"/>
                        <a14:foregroundMark x1="97704" y1="90541" x2="85304" y2="98649"/>
                        <a14:foregroundMark x1="85304" y1="98649" x2="8840" y2="92568"/>
                        <a14:foregroundMark x1="8840" y1="92568" x2="3100" y2="88288"/>
                        <a14:foregroundMark x1="3100" y1="88288" x2="1952" y2="84234"/>
                        <a14:foregroundMark x1="2870" y1="88964" x2="7577" y2="97523"/>
                        <a14:foregroundMark x1="7577" y1="97523" x2="16372" y2="98988"/>
                        <a14:foregroundMark x1="23811" y1="98937" x2="40643" y2="96396"/>
                        <a14:foregroundMark x1="40643" y1="96396" x2="49943" y2="98649"/>
                        <a14:foregroundMark x1="49943" y1="98649" x2="89897" y2="95946"/>
                        <a14:foregroundMark x1="89897" y1="95946" x2="98278" y2="82207"/>
                        <a14:foregroundMark x1="98278" y1="82207" x2="94604" y2="47297"/>
                        <a14:foregroundMark x1="94604" y1="47297" x2="91848" y2="37387"/>
                        <a14:foregroundMark x1="92193" y1="22297" x2="83008" y2="36937"/>
                        <a14:foregroundMark x1="83008" y1="36937" x2="63261" y2="93018"/>
                        <a14:foregroundMark x1="63261" y1="93018" x2="57865" y2="97523"/>
                        <a14:foregroundMark x1="57865" y1="97523" x2="52468" y2="97973"/>
                        <a14:foregroundMark x1="15040" y1="2703" x2="6774" y2="3829"/>
                        <a14:foregroundMark x1="6774" y1="3829" x2="1722" y2="17117"/>
                        <a14:foregroundMark x1="41332" y1="3829" x2="62572" y2="4730"/>
                        <a14:foregroundMark x1="62572" y1="4730" x2="89208" y2="2027"/>
                        <a14:foregroundMark x1="91540" y1="3525" x2="95867" y2="6306"/>
                        <a14:foregroundMark x1="89208" y1="2027" x2="91349" y2="3403"/>
                        <a14:foregroundMark x1="95867" y1="6306" x2="97130" y2="8108"/>
                        <a14:foregroundMark x1="69231" y1="2477" x2="44202" y2="3153"/>
                        <a14:foregroundMark x1="44202" y1="3153" x2="43628" y2="2703"/>
                        <a14:foregroundMark x1="16569" y1="1507" x2="17681" y2="1351"/>
                        <a14:foregroundMark x1="32721" y1="1351" x2="33984" y2="901"/>
                        <a14:foregroundMark x1="25832" y1="1351" x2="27095" y2="1351"/>
                        <a14:foregroundMark x1="15270" y1="2703" x2="16073" y2="2703"/>
                        <a14:foregroundMark x1="30080" y1="2928" x2="30080" y2="2928"/>
                        <a14:foregroundMark x1="29277" y1="3378" x2="29506" y2="2703"/>
                        <a14:foregroundMark x1="29162" y1="1577" x2="29851" y2="1802"/>
                        <a14:foregroundMark x1="29162" y1="1351" x2="29621" y2="1351"/>
                        <a14:foregroundMark x1="29162" y1="1126" x2="29621" y2="1126"/>
                        <a14:foregroundMark x1="28703" y1="1126" x2="31114" y2="1126"/>
                        <a14:foregroundMark x1="20254" y1="2909" x2="21929" y2="3378"/>
                        <a14:foregroundMark x1="19518" y1="2703" x2="20044" y2="2850"/>
                        <a14:foregroundMark x1="20551" y1="901" x2="21125" y2="1126"/>
                        <a14:backgroundMark x1="16188" y1="99550" x2="23536" y2="99775"/>
                        <a14:backgroundMark x1="92308" y1="450" x2="92537" y2="450"/>
                        <a14:backgroundMark x1="11711" y1="0" x2="11825" y2="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" b="-444"/>
          <a:stretch/>
        </p:blipFill>
        <p:spPr>
          <a:xfrm>
            <a:off x="457200" y="456905"/>
            <a:ext cx="8263516" cy="42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2A521E-69FF-29FE-F48F-740CA755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7" b="94503" l="4659" r="94908">
                        <a14:foregroundMark x1="7151" y1="9302" x2="4225" y2="26638"/>
                        <a14:foregroundMark x1="4225" y1="26638" x2="4659" y2="79493"/>
                        <a14:foregroundMark x1="4659" y1="79493" x2="36945" y2="69556"/>
                        <a14:foregroundMark x1="36945" y1="69556" x2="58505" y2="46089"/>
                        <a14:foregroundMark x1="58505" y1="46089" x2="60563" y2="39535"/>
                        <a14:foregroundMark x1="60563" y1="39535" x2="23185" y2="39323"/>
                        <a14:foregroundMark x1="7584" y1="7611" x2="90358" y2="9725"/>
                        <a14:foregroundMark x1="90358" y1="9725" x2="93608" y2="21776"/>
                        <a14:foregroundMark x1="93608" y1="21776" x2="93824" y2="28541"/>
                        <a14:foregroundMark x1="94475" y1="19239" x2="93283" y2="8034"/>
                        <a14:foregroundMark x1="93283" y1="8034" x2="89707" y2="6342"/>
                        <a14:foregroundMark x1="4442" y1="80550" x2="15385" y2="90486"/>
                        <a14:foregroundMark x1="15385" y1="90486" x2="79632" y2="93446"/>
                        <a14:foregroundMark x1="79740" y1="93446" x2="86999" y2="92178"/>
                        <a14:foregroundMark x1="86999" y1="92178" x2="89057" y2="92178"/>
                        <a14:foregroundMark x1="94583" y1="85201" x2="94908" y2="13319"/>
                        <a14:foregroundMark x1="92958" y1="13108" x2="85807" y2="6131"/>
                        <a14:foregroundMark x1="85807" y1="6131" x2="79632" y2="6765"/>
                        <a14:foregroundMark x1="5417" y1="18182" x2="9101" y2="6977"/>
                        <a14:foregroundMark x1="9101" y1="6977" x2="10509" y2="6342"/>
                        <a14:foregroundMark x1="10834" y1="6342" x2="26219" y2="5497"/>
                        <a14:foregroundMark x1="26219" y1="5497" x2="81473" y2="5497"/>
                        <a14:foregroundMark x1="3900" y1="77378" x2="7042" y2="87738"/>
                        <a14:foregroundMark x1="7042" y1="87738" x2="15385" y2="92600"/>
                        <a14:foregroundMark x1="15385" y1="92600" x2="29878" y2="95384"/>
                        <a14:foregroundMark x1="33979" y1="94127" x2="30986" y2="90909"/>
                        <a14:foregroundMark x1="30986" y1="90909" x2="43120" y2="94503"/>
                        <a14:foregroundMark x1="43120" y1="94503" x2="45829" y2="94080"/>
                        <a14:foregroundMark x1="14843" y1="93023" x2="7476" y2="87104"/>
                        <a14:foregroundMark x1="7476" y1="87104" x2="5092" y2="83087"/>
                        <a14:backgroundMark x1="33261" y1="98520" x2="36945" y2="97674"/>
                        <a14:backgroundMark x1="36078" y1="97252" x2="32828" y2="97040"/>
                        <a14:backgroundMark x1="32719" y1="97040" x2="30336" y2="968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12" y="319087"/>
            <a:ext cx="87915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88</Words>
  <Application>Microsoft Office PowerPoint</Application>
  <PresentationFormat>On-screen Show (16:9)</PresentationFormat>
  <Paragraphs>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DejaVu Sans Condensed</vt:lpstr>
      <vt:lpstr>Gentium Basic</vt:lpstr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Courier New</vt:lpstr>
      <vt:lpstr>Eras Medium ITC</vt:lpstr>
      <vt:lpstr>Gabriola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136</cp:revision>
  <dcterms:created xsi:type="dcterms:W3CDTF">2006-08-16T00:00:00Z</dcterms:created>
  <dcterms:modified xsi:type="dcterms:W3CDTF">2023-08-31T02:10:27Z</dcterms:modified>
</cp:coreProperties>
</file>