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  <c:pt idx="3">
                  <c:v>3</c:v>
                </c:pt>
                <c:pt idx="4">
                  <c:v>1.5</c:v>
                </c:pt>
                <c:pt idx="5">
                  <c:v>2</c:v>
                </c:pt>
                <c:pt idx="6">
                  <c:v>2.4</c:v>
                </c:pt>
                <c:pt idx="7">
                  <c:v>1.1000000000000001</c:v>
                </c:pt>
                <c:pt idx="8">
                  <c:v>0.56000000000000005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1</c:v>
                </c:pt>
                <c:pt idx="1">
                  <c:v>1.75</c:v>
                </c:pt>
                <c:pt idx="2">
                  <c:v>2</c:v>
                </c:pt>
                <c:pt idx="3">
                  <c:v>2.4500000000000002</c:v>
                </c:pt>
                <c:pt idx="4">
                  <c:v>1.25</c:v>
                </c:pt>
                <c:pt idx="5">
                  <c:v>2.2000000000000002</c:v>
                </c:pt>
                <c:pt idx="6">
                  <c:v>1.8</c:v>
                </c:pt>
                <c:pt idx="7">
                  <c:v>1.2</c:v>
                </c:pt>
                <c:pt idx="8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BD4-49C8-A4A6-7CB6B3C300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8457312"/>
        <c:axId val="1048458144"/>
      </c:scatterChart>
      <c:valAx>
        <c:axId val="1048457312"/>
        <c:scaling>
          <c:orientation val="minMax"/>
          <c:max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8458144"/>
        <c:crosses val="autoZero"/>
        <c:crossBetween val="midCat"/>
        <c:majorUnit val="1"/>
        <c:minorUnit val="1"/>
      </c:valAx>
      <c:valAx>
        <c:axId val="1048458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8457312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07:43:22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0 641 24575,'1'-9'0,"0"-1"0,1 1 0,-1 0 0,2 0 0,-1 0 0,1 0 0,1 0 0,0 1 0,0 0 0,0-1 0,1 1 0,1 1 0,-1-1 0,1 1 0,0 0 0,1 0 0,7-6 0,16-12 0,1 1 0,61-34 0,-70 44 0,102-64 0,106-63 0,-168 108 0,119-48 0,-138 65-1365,-5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07:44:06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24575,'1'2'0,"-1"-1"0,1 1 0,0 0 0,0-1 0,-1 1 0,1-1 0,0 1 0,0-1 0,1 0 0,-1 1 0,0-1 0,0 0 0,1 0 0,-1 0 0,0 0 0,1 0 0,-1 0 0,1 0 0,0 0 0,-1 0 0,1-1 0,0 1 0,1 0 0,5 2 0,162 88 0,-101-52 0,2-3 0,1-2 0,101 31 0,-100-44 0,-1 3 0,119 56 0,-153-60 0,0-1 0,2-2 0,0-1 0,1-3 0,0-1 0,1-2 0,0-2 0,0-1 0,66 0 0,16-8-1365,-89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07:44:17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593 0 24575,'-30'17'0,"1"1"0,0 1 0,2 1 0,0 2 0,-34 35 0,-102 136 0,121-141 0,9-9 0,3 1 0,1 2 0,-26 55 0,48-83 0,0 1 0,1-1 0,1 1 0,1 0 0,0 1 0,-1 33 0,8 125 0,1-79 0,-4 15 0,2 85 0,1-179 0,0-1 0,2 0 0,0 1 0,13 31 0,12 39 0,-27-73-105,1 0 0,2 0 0,-1-1 0,2 1 0,0-1 0,1-1 0,1 0 0,0 0 0,1 0 0,0-1 0,1-1 0,22 21 0,1-6-6721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07:44:19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24575,'4'-4'0,"0"0"0,1 1 0,0 0 0,0 0 0,0 1 0,0-1 0,1 1 0,-1 0 0,0 1 0,1-1 0,11-1 0,69-4 0,-63 6 0,-6 0 0,10 0 0,-1 0 0,52 6 0,-70-4 0,0 0 0,-1 1 0,1 0 0,0 1 0,-1 0 0,0 0 0,0 1 0,0-1 0,0 2 0,0-1 0,-1 1 0,0 0 0,0 0 0,7 8 0,2 5 0,-1 1 0,-1 0 0,-1 2 0,18 37 0,28 94 0,-49-124 0,0-2 0,-2 1 0,0-1 0,-2 1 0,-1 1 0,-2-1 0,0 0 0,-2 1 0,-1-1 0,-1 1 0,-10 50 0,8-61 0,-1-1 0,0 1 0,-1-1 0,-1-1 0,0 1 0,-1-1 0,-1 0 0,0-1 0,-1 0 0,-1 0 0,0-1 0,-1-1 0,0 0 0,-1 0 0,0-1 0,-1-1 0,0 0 0,-22 11 0,26-16 0,-1 0 0,0 0 0,0-1 0,0-1 0,-1 0 0,1 0 0,-1-1 0,1-1 0,-23 0 0,32-3 0,9-3 0,25-11-1365,11-4-5461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07:44:21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401 1 24575,'-8'1'0,"-1"0"0,1 0 0,0 1 0,0 0 0,0 1 0,0 0 0,1 0 0,-1 1 0,1 0 0,-1 0 0,-8 8 0,-9 6 0,-37 37 0,30-24 0,1 1 0,-50 68 0,72-87 0,1 1 0,0 0 0,1 1 0,1 0 0,0 0 0,0 0 0,2 1 0,0 0 0,1 0 0,1 0 0,-1 23 0,2 40 0,4 1 0,15 86 0,-12-131 0,1 0 0,2 0 0,1-1 0,2 0 0,1-1 0,2 0 0,20 32 0,-30-57-52,1 1-1,1-1 1,0-1-1,0 1 1,0-1-1,1 0 1,0-1-1,0 1 1,0-2-1,1 1 1,0-1-1,0-1 1,1 1-1,-1-1 1,1-1-1,0 0 1,0-1-1,0 0 1,0 0-1,0-1 0,1 0 1,-1-1-1,0 0 1,1 0-1,10-3 1,28-5-6774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07:44:24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 24575,'14'-13'0,"1"1"0,0 1 0,0 0 0,1 1 0,1 0 0,0 1 0,0 1 0,24-7 0,-26 10 0,0 0 0,0 2 0,0 0 0,0 1 0,0 0 0,1 1 0,-1 1 0,0 0 0,1 1 0,24 5 0,-34-5 0,-1 0 0,0 1 0,1-1 0,-1 1 0,0 1 0,0-1 0,0 1 0,0 0 0,-1 0 0,1 0 0,-1 0 0,0 1 0,1 0 0,-2 0 0,1 0 0,0 0 0,-1 1 0,0-1 0,0 1 0,0 0 0,-1 0 0,1 0 0,-1 0 0,-1 0 0,1 1 0,-1-1 0,1 0 0,-1 1 0,-1-1 0,1 1 0,-1 8 0,-1-1 0,-1 0 0,0 0 0,-1 0 0,0 0 0,-1-1 0,0 0 0,-1 1 0,0-2 0,-1 1 0,-1 0 0,1-1 0,-14 16 0,-1-5 0,16-17 0,0 0 0,0 0 0,0 0 0,1 0 0,0 1 0,0 0 0,0 0 0,1 0 0,0 0 0,0 0 0,-3 10 0,6-15 0,0 0 0,0 0 0,1 0 0,-1 0 0,0 0 0,0 0 0,1 0 0,-1 0 0,1 0 0,-1 0 0,1-1 0,-1 1 0,1 0 0,-1 0 0,1 0 0,0 0 0,-1-1 0,1 1 0,0 0 0,0-1 0,0 1 0,-1-1 0,1 1 0,0-1 0,0 1 0,0-1 0,0 1 0,0-1 0,0 0 0,0 0 0,0 1 0,0-1 0,1 0 0,40 4 0,-37-4 0,178-4-1365,-145 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07:44:25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396 0 24575,'1'77'0,"3"1"0,15 81 0,-9-107 0,-3-18 0,4 58 0,-11-79 0,0 0 0,-1 0 0,0 0 0,-1 0 0,-1-1 0,0 1 0,0 0 0,-7 12 0,4-9 0,-2-1 0,0 0 0,-1 0 0,-1-1 0,0 0 0,-1-1 0,0 0 0,-1 0 0,0-1 0,-17 12 0,9-10 0,-1-1 0,0-1 0,-1 0 0,0-2 0,-1 0 0,-37 9 0,2-1-1365,6-1-5461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07:44:40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866 0 24575,'-59'3'0,"-107"18"0,81-8 0,62-9 0,0 1 0,-1 0 0,2 2 0,-1 1 0,1 1 0,0 0 0,1 2 0,0 0 0,1 2 0,0 0 0,1 1 0,0 1 0,1 1 0,1 0 0,1 1 0,0 1 0,1 1 0,1 0 0,1 1 0,-16 31 0,9-11 0,-61 139 0,72-155 0,2 0 0,1 1 0,0 0 0,2 0 0,-2 46 0,12 237 0,-6-298 0,0-1 0,1 1 0,0 0 0,1 0 0,0 0 0,0-1 0,1 1 0,0-1 0,1 0 0,0 0 0,0 0 0,1 0 0,0-1 0,1 1 0,0-1 0,0-1 0,1 1 0,0-1 0,0 0 0,1-1 0,-1 0 0,1 0 0,1-1 0,-1 0 0,1 0 0,0-1 0,0 0 0,0 0 0,14 3 0,44 14 0,1-3 0,1-3 0,0-3 0,0-3 0,78 0 0,-55-9 0,125-4 0,-212 4 0,1 0 0,-1-1 0,0 0 0,1 1 0,-1-2 0,0 1 0,1-1 0,-1 1 0,0-1 0,0-1 0,-1 1 0,1-1 0,0 0 0,-1 0 0,1 0 0,-1-1 0,0 1 0,0-1 0,-1 0 0,1 0 0,-1-1 0,0 1 0,0-1 0,0 1 0,-1-1 0,1 0 0,-1 0 0,0 0 0,-1 0 0,1-1 0,-1 1 0,1-7 0,61-317 0,-53 228 0,-4-1 0,-9-111 0,1 51 0,2 152 0,0 0 0,0 0 0,-1 1 0,0-1 0,0 0 0,-1 1 0,-1 0 0,1-1 0,-2 1 0,1 0 0,-1 0 0,0 0 0,-1 1 0,0 0 0,-1 0 0,0 0 0,0 0 0,0 1 0,-1 0 0,0 0 0,0 1 0,-1 0 0,0 0 0,-9-5 0,-12-5 0,-2 2 0,1 1 0,-2 1 0,1 1 0,-1 2 0,-1 2 0,0 0 0,0 2 0,0 2 0,-56 1 0,6 2 0,34-2 0,1 3 0,-1 1 0,-89 18 0,132-19 0,1 1 0,-1 0 0,1 1 0,0-1 0,0 1 0,0 0 0,0 1 0,1-1 0,-1 1 0,1 0 0,0 0 0,0 0 0,0 0 0,0 1 0,1-1 0,0 1 0,0 0 0,0 0 0,1 0 0,0 1 0,0-1 0,0 1 0,0-1 0,1 1 0,-1 8 0,-2 14 0,2 1 0,2-1 0,0 0 0,5 29 0,-3-20 0,0 3 0,-1-19 0,0 1 0,1-1 0,1 0 0,7 26 0,-7-40 0,-1 0 0,1-1 0,0 0 0,0 0 0,1 0 0,0 0 0,0 0 0,0-1 0,1 0 0,-1 1 0,1-2 0,1 1 0,-1-1 0,1 1 0,-1-2 0,1 1 0,8 3 0,0-1 0,0-1 0,-1 0 0,2-1 0,-1-1 0,0 0 0,1-1 0,21 0 0,109-8 0,-63 1 0,274 3-42,-227 2-1281,-87 0-5503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07:44:42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37 24575,'4'-3'0,"0"0"0,1 0 0,-1 0 0,0 1 0,1 0 0,0 0 0,0 0 0,-1 0 0,1 1 0,9-2 0,56-5 0,-53 7 0,3 0 0,0 0 0,1 1 0,-1 2 0,0 0 0,0 0 0,20 7 0,-28-5 0,1 0 0,-1 1 0,0 0 0,-1 1 0,1 0 0,-1 1 0,0 0 0,-1 1 0,0 0 0,16 16 0,-11-7 0,-1 1 0,0 0 0,-1 1 0,-2 1 0,0-1 0,0 2 0,-2 0 0,-1 0 0,0 0 0,4 25 0,-4-4 0,-2 1 0,-1-1 0,-3 1 0,-3 63 0,0-83 0,-1-1 0,-1 0 0,0 0 0,-10 28 0,9-39 0,0-1 0,0 0 0,-2 0 0,1 0 0,-1-1 0,0 0 0,-1 0 0,0 0 0,-1-1 0,-13 12 0,2-4 0,-1 0 0,-1-1 0,0-1 0,-1-1 0,0-1 0,-1-1 0,0 0 0,-1-2 0,0-1 0,-1-1 0,0-1 0,0-1 0,0-2 0,0 0 0,-1-2 0,1 0 0,-27-4 0,49 3-62,1 0 0,-1 0 0,0 0 0,0-1 0,0 0 0,1 1 0,-1-1 0,0 0 0,1 0 0,-1 0 0,1-1 0,-1 1-1,1-1 1,0 1 0,-1-1 0,1 0 0,0 0 0,0 0 0,0 0 0,0 0 0,-2-4 0,-6-21-6764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07:44:45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1 24575,'-15'24'0,"0"1"0,-35 40 0,31-42 0,1 0 0,-24 43 0,27-38 0,-55 118 0,63-126 0,0 0 0,2 1 0,0-1 0,1 1 0,-2 36 0,4 30 0,9 90 0,-6-168 0,0 0 0,0 0 0,1-1 0,1 1 0,-1 0 0,1-1 0,1 0 0,0 0 0,0 0 0,0 0 0,1 0 0,0-1 0,1 0 0,-1 0 0,1 0 0,1-1 0,-1 0 0,16 10 0,-12-10 0,0 0 0,1-1 0,0-1 0,0 1 0,0-2 0,0 0 0,1 0 0,-1-1 0,1 0 0,0-1 0,-1-1 0,1 0 0,0 0 0,14-3 0,197-31-1365,-180 29-5461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07:44:4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24575,'5'0'0,"26"0"0,0 1 0,47 7 0,-67-5 0,0-1 0,0 2 0,0 0 0,-1 0 0,1 1 0,-1 0 0,-1 1 0,1 0 0,-1 0 0,12 11 0,-11-7 0,-1 0 0,0 0 0,-1 1 0,-1 0 0,1 1 0,-2 0 0,1 0 0,-2 0 0,0 1 0,0 0 0,-1 0 0,-1 0 0,0 0 0,-1 1 0,1 21 0,-1-10 0,-2 0 0,-1 1 0,-1-1 0,-1 0 0,-1 0 0,-2 0 0,-12 37 0,6-37 0,-1 0 0,0-1 0,-2 0 0,-1-1 0,-36 40 0,15-18 0,36-44 0,-4 5 0,0 0 0,1 0 0,0 1 0,0-1 0,-3 8 0,7-12 0,-1-1 0,1 0 0,-1 0 0,1 0 0,0 0 0,0 0 0,-1 0 0,1 0 0,0 0 0,0 0 0,0 1 0,0-1 0,1 0 0,-1 0 0,0 0 0,0 0 0,1 0 0,-1 0 0,0 0 0,1 0 0,-1 0 0,1 0 0,0 0 0,-1 0 0,1 0 0,0 0 0,-1 0 0,1 0 0,0-1 0,0 1 0,0 0 0,0-1 0,0 1 0,0 0 0,0-1 0,0 1 0,0-1 0,0 0 0,0 1 0,0-1 0,0 0 0,0 0 0,1 1 0,18 2 0,0-1 0,1-1 0,-1-1 0,0 0 0,0-2 0,23-4 0,20 0 0,60 3 30,-72 3-727,99-11-1,-108 2-6128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07:43:44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0 24575,'-1'14'0,"-2"0"0,1-1 0,-2 1 0,0-1 0,0 0 0,-2 0 0,1 0 0,-2-1 0,-7 12 0,-20 46 0,25-40 0,1 0 0,2 1 0,1 0 0,1 0 0,1 53 0,0-28 0,-1-18 0,-2 0 0,-20 69 0,14-68 0,3 2 0,-7 54 0,13 289 0,7-191 0,-5-148 0,1 7 0,10 95 0,-7-129 0,0-1 0,2 1 0,0-1 0,1 0 0,1-1 0,0 1 0,1-2 0,1 1 0,13 17 0,-9-17 11,1-1 0,0-1 0,1 0 0,1-1 0,0-1 0,1 0-1,0-2 1,0 0 0,1 0 0,33 11 0,-12-7-308,1-2 0,0-2 0,0-1 0,53 3 0,-54-9-6529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07:56:58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24575,'0'1048'-1365,"0"-1010"-5461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07:57:00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24575,'864'0'-1365,"-830"0"-5461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07:57:03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1149 48 24575,'-24'25'0,"1"2"0,2 0 0,0 2 0,-20 38 0,18-31 0,-2 0 0,-30 33 0,27-35 0,-46 72 0,53-69 0,-1-1 0,-2-1 0,-1-1 0,-2-1 0,-52 49 0,72-75 0,-1-2 0,0 1 0,0-1 0,0 0 0,-1-1 0,0 0 0,0 0 0,0-1 0,0 0 0,0-1 0,-18 3 0,12-4 0,0 0 0,0-2 0,0 1 0,0-2 0,0 0 0,-29-8 0,15 1 0,0-2 0,1-1 0,0-1 0,1-2 0,1 0 0,-46-36 0,58 40 0,1 0 0,0-1 0,1 0 0,0-1 0,0-1 0,-8-14 0,16 21 0,0 1 0,1-1 0,0 0 0,0 0 0,1 0 0,0 0 0,0 0 0,1-1 0,0 1 0,0 0 0,1-1 0,0 1 0,0-1 0,0 1 0,1-1 0,4-13 0,1 1 0,0 1 0,2-1 0,1 1 0,0 0 0,1 1 0,1 0 0,0 1 0,28-31 0,3 4 0,83-67 0,-111 101 0,0 0 0,1 1 0,-1 0 0,2 2 0,-1-1 0,1 2 0,0 0 0,1 1 0,-1 1 0,1 0 0,0 1 0,0 1 0,0 1 0,0 0 0,1 1 0,-1 1 0,0 1 0,0 0 0,0 1 0,-1 1 0,1 1 0,-1 0 0,0 1 0,0 1 0,0 0 0,-1 1 0,0 1 0,-1 0 0,0 1 0,0 0 0,-1 2 0,22 24 0,99 146 0,-93-120 0,58 66 0,118 98-1365,-175-185-5461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07:57:05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386 0 24575,'1'3'0,"-1"0"0,1-1 0,-1 1 0,1-1 0,0 1 0,0-1 0,0 0 0,1 1 0,-1-1 0,0 0 0,1 0 0,-1 1 0,1-1 0,0-1 0,0 1 0,0 0 0,0 0 0,0-1 0,2 2 0,52 30 0,-32-21 0,54 40 0,-2 3 0,117 112 0,23 18 0,-185-159 0,-1 1 0,-1 1 0,-1 1 0,-2 2 0,37 56 0,87 178 0,-150-264 0,11 20 0,0 0 0,-2 1 0,0 0 0,-1 1 0,-2 0 0,0 0 0,-2 1 0,0-1 0,-2 1 0,0 0 0,-2 0 0,0 0 0,-2 0 0,-1 0 0,-10 41 0,-4 1 0,-3-1 0,-3 0 0,-35 70 0,46-112 0,-1-2 0,-1 1 0,0-2 0,-2 0 0,0 0 0,-22 18 0,27-27 0,-2-1 0,1-1 0,-2 0 0,1 0 0,-1-1 0,0-1 0,-1 0 0,0-1 0,0-1 0,-29 7 0,17-5 0,-1 1 0,2 2 0,-1 0 0,-34 20 0,-58 23 0,55-34 0,0-3 0,-2-2 0,1-4 0,-2-2 0,1-4 0,-86-4 0,-27-2-1365,143 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07:43:45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24575,'6'0'0,"29"0"0,0 1 0,43 7 0,-66-6 0,1 1 0,-1 1 0,0 0 0,-1 1 0,1 0 0,-1 0 0,0 1 0,0 1 0,16 13 0,-9-5 0,-2 1 0,0 1 0,0 0 0,-2 2 0,0-1 0,17 32 0,-2 5 0,25 68 0,-50-113 0,0-1 0,-1 1 0,0 0 0,0-1 0,-1 1 0,0 1 0,-1-1 0,-1 0 0,1 0 0,-1 0 0,-1 1 0,0-1 0,0 0 0,-1 0 0,-1 0 0,1 0 0,-2-1 0,1 1 0,-1-1 0,-1 1 0,0-1 0,0-1 0,0 1 0,-1-1 0,-1 0 0,1 0 0,-1-1 0,-1 1 0,1-2 0,-1 1 0,-1-1 0,1 0 0,-1-1 0,0 0 0,0 0 0,0-1 0,-11 3 0,0 1-273,-1-1 0,0-1 0,0 0 0,-41 4 0,31-10-6553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07:43:47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 24575,'-4'0'0,"1"1"0,-1 0 0,1 1 0,-1-1 0,1 1 0,-1-1 0,1 1 0,0 0 0,0 0 0,0 0 0,0 1 0,0-1 0,0 1 0,1 0 0,-3 3 0,-36 46 0,31-36 0,1-1 0,1 2 0,1-1 0,0 1 0,1 0 0,1 1 0,1-1 0,-4 29 0,4-10 0,2 1 0,1-1 0,5 48 0,-4-78 0,1 0 0,0 1 0,0-1 0,0 0 0,1 0 0,0 0 0,0-1 0,0 1 0,1 0 0,0-1 0,0 1 0,0-1 0,1 0 0,0 0 0,0 0 0,0-1 0,6 5 0,-4-4 0,1-1 0,1 0 0,-1 0 0,1-1 0,-1 0 0,1 0 0,0-1 0,0 0 0,0-1 0,0 1 0,0-2 0,14 1 0,121-4-1365,-103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07:43:51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24575,'6'-4'0,"-1"0"0,1 1 0,0 0 0,0 0 0,0 0 0,0 0 0,0 1 0,1 0 0,-1 0 0,1 1 0,-1 0 0,8 0 0,82-3 0,-82 5 0,0 0 0,0 1 0,-1 1 0,1 0 0,-1 1 0,1 0 0,-1 1 0,-1 0 0,1 2 0,-1-1 0,0 1 0,16 13 0,-18-13 0,-2 1 0,1-1 0,-1 2 0,0-1 0,-1 1 0,0 0 0,0 1 0,-1 0 0,-1 0 0,1 0 0,-2 0 0,1 1 0,-1 0 0,-1 0 0,3 17 0,-3-6 0,-2 1 0,0 0 0,-2 0 0,-1-1 0,0 1 0,-2 0 0,-8 30 0,1-18 0,-2 0 0,-1 0 0,-31 55 0,37-77 0,0-2 0,0 1 0,-2-1 0,1-1 0,-20 17 0,17-16 0,12-11 0,-1 0 0,1 0 0,0 0 0,0 1 0,-1-1 0,1 0 0,0 0 0,0 0 0,-1 0 0,1 0 0,0 1 0,0-1 0,0 0 0,-1 0 0,1 0 0,0 0 0,0 1 0,0-1 0,0 0 0,0 0 0,-1 1 0,1-1 0,0 0 0,0 0 0,0 1 0,0-1 0,0 0 0,0 0 0,0 1 0,0-1 0,0 0 0,0 0 0,0 1 0,0-1 0,0 0 0,0 0 0,0 1 0,0-1 0,0 0 0,0 0 0,1 1 0,-1-1 0,0 0 0,0 0 0,0 1 0,0-1 0,0 0 0,1 0 0,16 1 0,24-9 0,-24 2-94,49-18-541,87-43-1,-114 44-6190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07:43:53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 24575,'0'26'0,"0"55"0,-16 136 0,-5 19 0,15-125 0,5-103-170,0 0-1,0 0 0,0 0 1,-1 0-1,-1 0 0,1 0 1,-8 13-1,-6 3-6655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07:43:58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0 207 24575,'2'13'0,"0"0"0,0 0 0,1-1 0,1 1 0,0-1 0,1 1 0,8 15 0,7 21 0,-3-10 0,2-1 0,1-1 0,2-1 0,30 39 0,-45-67 0,-1-1 0,1 0 0,0 0 0,0-1 0,0 0 0,1 0 0,0-1 0,1 0 0,-1 0 0,1-1 0,0 0 0,0 0 0,0-1 0,19 3 0,-15-3 0,0-1 0,0-1 0,1 0 0,-1-1 0,0 0 0,1-1 0,-1-1 0,0 0 0,0 0 0,17-7 0,-26 7 0,1 0 0,-1 0 0,0 0 0,0-1 0,0 0 0,0 0 0,-1 0 0,1 0 0,-1 0 0,0-1 0,0 0 0,0 1 0,0-1 0,0 0 0,-1-1 0,0 1 0,0 0 0,0-1 0,-1 1 0,1-1 0,-1 1 0,0-1 0,0-5 0,2-13 0,-1 0 0,-2 0 0,-3-37 0,1 28 0,3 17 0,-2 1 0,0 0 0,0-1 0,-2 1 0,0 0 0,0 0 0,-1 0 0,-1 1 0,0 0 0,-1-1 0,-8-12 0,-86-136 0,98 158 0,0-1 0,0 1 0,0-1 0,0 1 0,1-1 0,0 0 0,0 1 0,0-1 0,0-6 0,1 10 0,0 0 0,0 0 0,1-1 0,-1 1 0,0 0 0,1 0 0,-1 0 0,1 0 0,-1 0 0,1 0 0,-1 0 0,1 0 0,0 0 0,0 0 0,-1 0 0,1 0 0,0 0 0,0 0 0,0 1 0,0-1 0,0 0 0,0 1 0,0-1 0,0 1 0,0-1 0,0 1 0,0-1 0,1 1 0,-1 0 0,0 0 0,0-1 0,0 1 0,0 0 0,1 0 0,-1 0 0,0 0 0,0 0 0,0 1 0,1-1 0,-1 0 0,1 1 0,7 1 0,-1 0 0,0 0 0,0 1 0,0 0 0,0 1 0,-1 0 0,0 0 0,1 0 0,-1 1 0,-1 0 0,1 0 0,-1 1 0,0 0 0,0 0 0,6 9 0,11 14 0,-2 0 0,19 37 0,-17-27 0,16 26 0,59 136 0,-89-171 0,-1 0 0,8 59 0,6 28 0,-4-45 0,14 113 0,-27-159 0,2-1 0,0 1 0,2-2 0,18 37 0,-15-35 0,0 1 0,-2 1 0,12 51 0,-21-70 0,0-1 0,0 1 0,-1-1 0,0 1 0,0-1 0,-1 1 0,0 0 0,-1-1 0,0 0 0,0 1 0,-1-1 0,0 0 0,0 0 0,-1 0 0,0-1 0,0 1 0,-7 8 0,5-8 0,0-1 0,0 0 0,0 0 0,0 0 0,-1-1 0,0 0 0,-1 0 0,0-1 0,1 0 0,-1 0 0,-1-1 0,1 0 0,-1 0 0,0-1 0,0 0 0,0-1 0,0 0 0,0 0 0,0-1 0,-1 0 0,1 0 0,0-1 0,-1-1 0,1 0 0,0 0 0,0 0 0,0-1 0,-1-1 0,2 0 0,-1 0 0,-12-6 0,10 4 0,0-1 0,1 0 0,0 0 0,1-1 0,-1 0 0,1-1 0,1 0 0,-1-1 0,1 1 0,1-2 0,0 1 0,0-1 0,1 0 0,0 0 0,0-1 0,1 1 0,1-1 0,0-1 0,0 1 0,1 0 0,1-1 0,0 0 0,1 1 0,-1-22 0,11-239 0,-7 259 0,0-1 0,1 1 0,1-1 0,0 1 0,1 0 0,12-24 0,49-67 0,-2 3 0,-54 80 0,2 1 0,0 0 0,2 1 0,0 0 0,20-20 0,-20 25 0,-1 1 0,0-2 0,-1 1 0,0-2 0,-2 1 0,0-2 0,0 1 0,-2-1 0,0-1 0,-1 0 0,0 0 0,3-19 0,-1 6 20,2 1 0,1 1-1,1 0 1,33-51 0,11-26-1484,-38 66-5362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07:44:01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 24575,'55'-43'0,"-32"27"0,-16 12 0,0-1 0,0 2 0,0-1 0,0 1 0,0 0 0,1 0 0,-1 1 0,1 0 0,0 0 0,0 1 0,0 0 0,0 1 0,0-1 0,-1 2 0,10 0 0,-12 0 0,1-1 0,-1 2 0,0-1 0,0 0 0,-1 1 0,1 0 0,0 0 0,0 1 0,-1-1 0,0 1 0,1 0 0,-1 0 0,0 0 0,0 1 0,-1 0 0,1-1 0,-1 1 0,0 0 0,0 1 0,0-1 0,0 0 0,-1 1 0,0 0 0,3 7 0,0 7 0,-1 0 0,-1 0 0,0 0 0,-1 1 0,-2 24 0,-11 99 0,6-109 0,2-19 0,0 1 0,1-1 0,1 1 0,1-1 0,1 27 0,0-39 0,-1 0 0,1-1 0,0 1 0,0-1 0,0 1 0,0-1 0,0 1 0,0-1 0,1 1 0,-1-1 0,1 0 0,0 0 0,0 0 0,-1 0 0,5 3 0,-3-3 0,0 0 0,1-1 0,-1 0 0,0 0 0,0 0 0,1 0 0,-1 0 0,1-1 0,-1 1 0,0-1 0,1 0 0,-1 0 0,1 0 0,-1-1 0,6 0 0,0-1 0,0 0 0,-1 0 0,0-1-1,1 0 1,-1-1 0,0 0 0,-1 0-1,1 0 1,-1-1 0,8-7 0,5-5 16,-1-2 0,17-21 1,31-30-1429,-34 43-5414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6T07:44:03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24575,'0'-1'0,"1"-1"0,-1 1 0,1 0 0,-1-1 0,1 1 0,0 0 0,-1-1 0,1 1 0,0 0 0,0 0 0,0-1 0,0 1 0,0 0 0,0 0 0,0 0 0,1 0 0,-1 0 0,0 1 0,0-1 0,1 0 0,-1 1 0,1-1 0,-1 1 0,0-1 0,1 1 0,-1-1 0,4 1 0,47-8 0,-43 7 0,302-4 0,-191 6 0,-87 1 0,0 1 0,0 2 0,0 1 0,-1 1 0,0 2 0,0 1 0,-1 2 0,0 1 0,-1 1 0,0 1 0,51 38 0,-19-6 0,-2 2 0,-3 3 0,-2 2 0,50 64 0,-76-79 0,-2 2 0,-2 1 0,38 84 0,16 74 0,-10-24 0,-51-137 0,-2 1 0,-1 0 0,-2 1 0,-2 1 0,-2 0 0,-2 0 0,-1 1 0,-1 70 0,-6-14 0,1-20 0,-16 119 0,12-175 0,-1-1 0,0 1 0,-2 0 0,0-1 0,-2-1 0,0 1 0,-2-1 0,0-1 0,-23 31 0,23-38-170,-2 0-1,0-1 0,0-1 1,-1 0-1,0-1 0,-1-1 1,-25 12-1,-3 2-6655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3CD7A-4681-413D-AC4F-81523688B675}" type="datetimeFigureOut">
              <a:rPr lang="en-US" smtClean="0"/>
              <a:t>06-Mar-22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05FA5-B317-4DB1-BCF3-61CEE45C4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9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05FA5-B317-4DB1-BCF3-61CEE45C4A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2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C96E-969C-4B45-8AD7-DF58E8059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70CD2-89F7-4EA2-98EC-31421328A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D84E6-7B55-4814-84CB-A4DEE26D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A203-354C-44D4-96C2-50049D5FE97E}" type="datetimeFigureOut">
              <a:rPr lang="en-US" smtClean="0"/>
              <a:t>06-Mar-22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E1172-575B-4BA5-A9ED-3CC5E131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461F1-535E-4060-9074-3EE29F2E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42F5-821F-4DED-BFCA-60EDA2C6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6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BC0D-7F91-4F75-8759-648C5F0A4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7A6A1-B4E4-46B3-B8C1-E255B3951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D052E-E098-457B-AA1F-53DBB076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A203-354C-44D4-96C2-50049D5FE97E}" type="datetimeFigureOut">
              <a:rPr lang="en-US" smtClean="0"/>
              <a:t>06-Mar-22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C35B6-872D-4CCE-9F37-180D6449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F8C30-FA56-4060-AD3C-F0043543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42F5-821F-4DED-BFCA-60EDA2C6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5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A8DF1-D7CA-414E-9E7C-88F819E00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81E2A-6AC9-4185-A909-4F14F0276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E6304-D5CB-427B-886F-F21205922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A203-354C-44D4-96C2-50049D5FE97E}" type="datetimeFigureOut">
              <a:rPr lang="en-US" smtClean="0"/>
              <a:t>06-Mar-22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83B83-5FE0-40D5-B8E0-B6229E0E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3CF51-0161-4DE9-A93A-F16B7F3E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42F5-821F-4DED-BFCA-60EDA2C6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8CB8-E003-44FF-82FB-717BC83A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BF23F-65BD-4838-9C70-61FC096EF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12832-EF34-48B7-A80A-D08B6DBAC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A203-354C-44D4-96C2-50049D5FE97E}" type="datetimeFigureOut">
              <a:rPr lang="en-US" smtClean="0"/>
              <a:t>06-Mar-22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D7273-AFB9-4991-AAB6-F00554CE6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B390-63AC-474E-A911-1F3D0E6E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42F5-821F-4DED-BFCA-60EDA2C6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5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DCA47-7142-4B04-8B0F-3281ACB6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72D79-2EE8-4EB6-A780-BE93944ED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EA45A-C70D-4734-B4BB-73B15F71D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A203-354C-44D4-96C2-50049D5FE97E}" type="datetimeFigureOut">
              <a:rPr lang="en-US" smtClean="0"/>
              <a:t>06-Mar-22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E17D4-6359-4A3B-95A2-73F552DF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1F510-46CC-457D-BA01-F1EDFD76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42F5-821F-4DED-BFCA-60EDA2C6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4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3BEB-27B3-49C7-828F-BB3E4BBEC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AB066-C241-4B87-B8D1-363CE67D0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9D735-FBB5-4E54-AAAC-45185A97D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BAF96-282E-4CB8-BA77-A40936C0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A203-354C-44D4-96C2-50049D5FE97E}" type="datetimeFigureOut">
              <a:rPr lang="en-US" smtClean="0"/>
              <a:t>06-Mar-22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A5948-69E2-427F-AB43-3673B5E2D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D134F-642A-4CB9-B620-D3AC9CAE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42F5-821F-4DED-BFCA-60EDA2C6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0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095B-DEB9-49BE-B3F2-F5107357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59ED9-8328-4529-A5EC-287AE691E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1EB1E-6EE3-42EA-8D51-FAD7CD617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DBE94-3429-4FD5-8283-30B4D2B67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0903A8-42A8-4312-BABB-6AFCC8610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EED637-DCEA-446E-9672-55F16D8D2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A203-354C-44D4-96C2-50049D5FE97E}" type="datetimeFigureOut">
              <a:rPr lang="en-US" smtClean="0"/>
              <a:t>06-Mar-22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C3E5AC-A0D9-4742-B536-3C0DF889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06919-7AD5-4AA0-A145-8C0318E8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42F5-821F-4DED-BFCA-60EDA2C6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2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285C6-250F-433A-B443-2C53028A3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52006-E5D2-4725-B95E-0581F2FD9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A203-354C-44D4-96C2-50049D5FE97E}" type="datetimeFigureOut">
              <a:rPr lang="en-US" smtClean="0"/>
              <a:t>06-Mar-22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17CBA8-B12E-4B1A-B85F-56393C28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E0B59-CA5E-4593-B894-287A3C72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42F5-821F-4DED-BFCA-60EDA2C6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5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95E4D-A345-4AC9-AB94-DAB8B1B3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A203-354C-44D4-96C2-50049D5FE97E}" type="datetimeFigureOut">
              <a:rPr lang="en-US" smtClean="0"/>
              <a:t>06-Mar-22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1BFE1B-63BE-4A09-9540-8ECFA77A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B5F82-60AF-49CD-9E05-A57B2789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42F5-821F-4DED-BFCA-60EDA2C6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0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3B15-2A43-4AD6-986C-33278456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39D8D-FAB2-427B-9CF4-FDDBC98F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FD3F5-E0EF-4C7A-A32D-53733486B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FE4EC-8CAE-4706-82CC-FBB462F1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A203-354C-44D4-96C2-50049D5FE97E}" type="datetimeFigureOut">
              <a:rPr lang="en-US" smtClean="0"/>
              <a:t>06-Mar-22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1C581-8909-4798-91DB-9DCD82A9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92ACF-A7F0-4F0C-B9FD-16165FEB7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42F5-821F-4DED-BFCA-60EDA2C6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6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D2FC-D130-4EF9-8E80-B6F716ACD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B74EB-241C-4589-8204-D04513354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73684-7C4A-44E0-9930-EEAFED0D0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89744-9079-4E11-AC20-C68DFEE3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A203-354C-44D4-96C2-50049D5FE97E}" type="datetimeFigureOut">
              <a:rPr lang="en-US" smtClean="0"/>
              <a:t>06-Mar-22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CFBBA-2D68-4A68-92B1-BB13ABA0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E6DEB-3304-4279-85FA-46B9482F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42F5-821F-4DED-BFCA-60EDA2C6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4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078DF-4BEF-4008-8BC6-3525BF05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F1F90-BF4B-445C-8DB8-2E684A559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B8C1A-832A-4932-BECC-E40364C42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0A203-354C-44D4-96C2-50049D5FE97E}" type="datetimeFigureOut">
              <a:rPr lang="en-US" smtClean="0"/>
              <a:t>06-Mar-22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4B76-6225-44E1-B729-CF0190B58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EEB5C-F413-417D-9991-AC1C244CE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242F5-821F-4DED-BFCA-60EDA2C6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8" Type="http://schemas.openxmlformats.org/officeDocument/2006/relationships/image" Target="../media/image8.png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8C8F64-BD07-47F1-8392-32285F4968DD}"/>
                  </a:ext>
                </a:extLst>
              </p:cNvPr>
              <p:cNvSpPr txBox="1"/>
              <p:nvPr/>
            </p:nvSpPr>
            <p:spPr>
              <a:xfrm>
                <a:off x="424908" y="453683"/>
                <a:ext cx="5732210" cy="1925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4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4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  <m: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8C8F64-BD07-47F1-8392-32285F496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08" y="453683"/>
                <a:ext cx="5732210" cy="19250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D42074-F33E-4E89-B842-861B4FF9B784}"/>
                  </a:ext>
                </a:extLst>
              </p:cNvPr>
              <p:cNvSpPr txBox="1"/>
              <p:nvPr/>
            </p:nvSpPr>
            <p:spPr>
              <a:xfrm>
                <a:off x="424908" y="2663241"/>
                <a:ext cx="7572971" cy="135421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4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4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4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4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4400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+</m:t>
                      </m:r>
                      <m:r>
                        <a:rPr lang="en-US" sz="4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4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4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D42074-F33E-4E89-B842-861B4FF9B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08" y="2663241"/>
                <a:ext cx="7572971" cy="13542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D1AE2C-841B-433C-B198-EC32352C91FF}"/>
                  </a:ext>
                </a:extLst>
              </p:cNvPr>
              <p:cNvSpPr txBox="1"/>
              <p:nvPr/>
            </p:nvSpPr>
            <p:spPr>
              <a:xfrm>
                <a:off x="806315" y="4672189"/>
                <a:ext cx="7577780" cy="67710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4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4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4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D1AE2C-841B-433C-B198-EC32352C9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15" y="4672189"/>
                <a:ext cx="7577780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24CCDD-3595-400C-90D6-DA6F7B7DAC6D}"/>
                  </a:ext>
                </a:extLst>
              </p:cNvPr>
              <p:cNvSpPr txBox="1"/>
              <p:nvPr/>
            </p:nvSpPr>
            <p:spPr>
              <a:xfrm>
                <a:off x="7741407" y="812670"/>
                <a:ext cx="3893566" cy="119584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24CCDD-3595-400C-90D6-DA6F7B7DA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407" y="812670"/>
                <a:ext cx="3893566" cy="11958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28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4098AD6-5807-4EF3-A58F-1B4960BA38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938926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2622C5-CDCD-477B-ADFA-F98D109F969F}"/>
              </a:ext>
            </a:extLst>
          </p:cNvPr>
          <p:cNvCxnSpPr>
            <a:cxnSpLocks/>
          </p:cNvCxnSpPr>
          <p:nvPr/>
        </p:nvCxnSpPr>
        <p:spPr>
          <a:xfrm flipV="1">
            <a:off x="2321169" y="1533378"/>
            <a:ext cx="8314006" cy="3376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0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9B7755-14EF-43C8-9AD6-264D9039F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746" y="1344570"/>
            <a:ext cx="5928507" cy="30489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D677518-17A1-4014-AB83-EFE04B0EDD52}"/>
                  </a:ext>
                </a:extLst>
              </p14:cNvPr>
              <p14:cNvContentPartPr/>
              <p14:nvPr/>
            </p14:nvContentPartPr>
            <p14:xfrm>
              <a:off x="5950385" y="1583668"/>
              <a:ext cx="335160" cy="231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D677518-17A1-4014-AB83-EFE04B0EDD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1385" y="1574668"/>
                <a:ext cx="352800" cy="24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56BE2090-720C-4BA7-AD64-561E343C74C2}"/>
              </a:ext>
            </a:extLst>
          </p:cNvPr>
          <p:cNvGrpSpPr/>
          <p:nvPr/>
        </p:nvGrpSpPr>
        <p:grpSpPr>
          <a:xfrm>
            <a:off x="6568145" y="533188"/>
            <a:ext cx="1621440" cy="1086120"/>
            <a:chOff x="6568145" y="533188"/>
            <a:chExt cx="1621440" cy="108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FF5896E-DD26-4FC9-AFBC-F30A9A32FBF8}"/>
                    </a:ext>
                  </a:extLst>
                </p14:cNvPr>
                <p14:cNvContentPartPr/>
                <p14:nvPr/>
              </p14:nvContentPartPr>
              <p14:xfrm>
                <a:off x="6568145" y="871588"/>
                <a:ext cx="211680" cy="747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FF5896E-DD26-4FC9-AFBC-F30A9A32FBF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59145" y="862588"/>
                  <a:ext cx="22932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5F5099B-86C2-49A9-8DA7-D7253A4DFB47}"/>
                    </a:ext>
                  </a:extLst>
                </p14:cNvPr>
                <p14:cNvContentPartPr/>
                <p14:nvPr/>
              </p14:nvContentPartPr>
              <p14:xfrm>
                <a:off x="6737705" y="1068508"/>
                <a:ext cx="186480" cy="274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5F5099B-86C2-49A9-8DA7-D7253A4DFB4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29065" y="1059868"/>
                  <a:ext cx="2041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532BF1F-B428-4138-90A7-C7DD30192366}"/>
                    </a:ext>
                  </a:extLst>
                </p14:cNvPr>
                <p14:cNvContentPartPr/>
                <p14:nvPr/>
              </p14:nvContentPartPr>
              <p14:xfrm>
                <a:off x="6931745" y="984268"/>
                <a:ext cx="126360" cy="214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532BF1F-B428-4138-90A7-C7DD3019236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23105" y="975628"/>
                  <a:ext cx="1440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0C7FCD3-2595-4125-B76F-F3DD101C23BE}"/>
                    </a:ext>
                  </a:extLst>
                </p14:cNvPr>
                <p14:cNvContentPartPr/>
                <p14:nvPr/>
              </p14:nvContentPartPr>
              <p14:xfrm>
                <a:off x="7089785" y="1125748"/>
                <a:ext cx="222840" cy="270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0C7FCD3-2595-4125-B76F-F3DD101C23B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80785" y="1117108"/>
                  <a:ext cx="2404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F13B2CD-721C-4B30-9F46-9E3F7A65E603}"/>
                    </a:ext>
                  </a:extLst>
                </p14:cNvPr>
                <p14:cNvContentPartPr/>
                <p14:nvPr/>
              </p14:nvContentPartPr>
              <p14:xfrm>
                <a:off x="7356545" y="1237348"/>
                <a:ext cx="29160" cy="278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F13B2CD-721C-4B30-9F46-9E3F7A65E60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347905" y="1228708"/>
                  <a:ext cx="468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8B7403E-B80C-4DDE-ACE4-49B864EBA39A}"/>
                    </a:ext>
                  </a:extLst>
                </p14:cNvPr>
                <p14:cNvContentPartPr/>
                <p14:nvPr/>
              </p14:nvContentPartPr>
              <p14:xfrm>
                <a:off x="7427465" y="867988"/>
                <a:ext cx="399240" cy="577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8B7403E-B80C-4DDE-ACE4-49B864EBA39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18465" y="858988"/>
                  <a:ext cx="41688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0BEDEBC-0F58-42C2-BCCA-B34D0A57FB5C}"/>
                    </a:ext>
                  </a:extLst>
                </p14:cNvPr>
                <p14:cNvContentPartPr/>
                <p14:nvPr/>
              </p14:nvContentPartPr>
              <p14:xfrm>
                <a:off x="7849385" y="1007308"/>
                <a:ext cx="236160" cy="206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0BEDEBC-0F58-42C2-BCCA-B34D0A57FB5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840745" y="998308"/>
                  <a:ext cx="2538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7587A2E-4FC2-4FA7-AAE8-2221454EEC02}"/>
                    </a:ext>
                  </a:extLst>
                </p14:cNvPr>
                <p14:cNvContentPartPr/>
                <p14:nvPr/>
              </p14:nvContentPartPr>
              <p14:xfrm>
                <a:off x="7582265" y="533188"/>
                <a:ext cx="607320" cy="822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7587A2E-4FC2-4FA7-AAE8-2221454EEC0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73265" y="524548"/>
                  <a:ext cx="624960" cy="83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D2858D0-B12A-4BA7-940B-B137527B68DE}"/>
                  </a:ext>
                </a:extLst>
              </p14:cNvPr>
              <p14:cNvContentPartPr/>
              <p14:nvPr/>
            </p14:nvContentPartPr>
            <p14:xfrm>
              <a:off x="5837705" y="3206908"/>
              <a:ext cx="561960" cy="1987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D2858D0-B12A-4BA7-940B-B137527B68D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828705" y="3197908"/>
                <a:ext cx="579600" cy="21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CBD0C8CC-3536-449E-833A-54BEF034AB73}"/>
              </a:ext>
            </a:extLst>
          </p:cNvPr>
          <p:cNvGrpSpPr/>
          <p:nvPr/>
        </p:nvGrpSpPr>
        <p:grpSpPr>
          <a:xfrm>
            <a:off x="6552665" y="3206908"/>
            <a:ext cx="3550320" cy="876240"/>
            <a:chOff x="6552665" y="3206908"/>
            <a:chExt cx="3550320" cy="87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E1FB5D6-2ED1-4C1D-A2BA-4851CAEF9922}"/>
                    </a:ext>
                  </a:extLst>
                </p14:cNvPr>
                <p14:cNvContentPartPr/>
                <p14:nvPr/>
              </p14:nvContentPartPr>
              <p14:xfrm>
                <a:off x="6552665" y="3206908"/>
                <a:ext cx="213840" cy="668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E1FB5D6-2ED1-4C1D-A2BA-4851CAEF992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543665" y="3197908"/>
                  <a:ext cx="231480" cy="6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BB78412-F45C-4EE8-B886-5022DE50773F}"/>
                    </a:ext>
                  </a:extLst>
                </p14:cNvPr>
                <p14:cNvContentPartPr/>
                <p14:nvPr/>
              </p14:nvContentPartPr>
              <p14:xfrm>
                <a:off x="6752105" y="3444868"/>
                <a:ext cx="226800" cy="371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BB78412-F45C-4EE8-B886-5022DE50773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43465" y="3436228"/>
                  <a:ext cx="2444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6184D2-E442-41C6-A784-F019A8D83BC1}"/>
                    </a:ext>
                  </a:extLst>
                </p14:cNvPr>
                <p14:cNvContentPartPr/>
                <p14:nvPr/>
              </p14:nvContentPartPr>
              <p14:xfrm>
                <a:off x="7001945" y="3375748"/>
                <a:ext cx="150480" cy="439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6184D2-E442-41C6-A784-F019A8D83B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92945" y="3367108"/>
                  <a:ext cx="16812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1BC6C7B-C15C-4683-BB4D-323092F8D1A4}"/>
                    </a:ext>
                  </a:extLst>
                </p14:cNvPr>
                <p14:cNvContentPartPr/>
                <p14:nvPr/>
              </p14:nvContentPartPr>
              <p14:xfrm>
                <a:off x="7174385" y="3711988"/>
                <a:ext cx="222480" cy="159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1BC6C7B-C15C-4683-BB4D-323092F8D1A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165385" y="3703348"/>
                  <a:ext cx="2401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E181A14-1C9B-49F8-8CC3-58010AF933B4}"/>
                    </a:ext>
                  </a:extLst>
                </p14:cNvPr>
                <p14:cNvContentPartPr/>
                <p14:nvPr/>
              </p14:nvContentPartPr>
              <p14:xfrm>
                <a:off x="7355105" y="3755548"/>
                <a:ext cx="161640" cy="327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E181A14-1C9B-49F8-8CC3-58010AF933B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346105" y="3746548"/>
                  <a:ext cx="1792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E72E975-A4AE-4848-950F-CD53153F62E8}"/>
                    </a:ext>
                  </a:extLst>
                </p14:cNvPr>
                <p14:cNvContentPartPr/>
                <p14:nvPr/>
              </p14:nvContentPartPr>
              <p14:xfrm>
                <a:off x="7650305" y="3417868"/>
                <a:ext cx="429480" cy="493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E72E975-A4AE-4848-950F-CD53153F62E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41305" y="3408868"/>
                  <a:ext cx="44712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61B9A1B-C804-46D2-A454-FC4F45A97D8D}"/>
                    </a:ext>
                  </a:extLst>
                </p14:cNvPr>
                <p14:cNvContentPartPr/>
                <p14:nvPr/>
              </p14:nvContentPartPr>
              <p14:xfrm>
                <a:off x="8264105" y="3531268"/>
                <a:ext cx="221400" cy="367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61B9A1B-C804-46D2-A454-FC4F45A97D8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255105" y="3522268"/>
                  <a:ext cx="23904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CC068D2-EB3D-4D30-AF22-097DD00CBEAF}"/>
                    </a:ext>
                  </a:extLst>
                </p14:cNvPr>
                <p14:cNvContentPartPr/>
                <p14:nvPr/>
              </p14:nvContentPartPr>
              <p14:xfrm>
                <a:off x="8522225" y="3460348"/>
                <a:ext cx="197280" cy="367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CC068D2-EB3D-4D30-AF22-097DD00CBEA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513585" y="3451708"/>
                  <a:ext cx="21492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8EA5B1A-8F93-44F9-B87A-B3367D1F8DD7}"/>
                    </a:ext>
                  </a:extLst>
                </p14:cNvPr>
                <p14:cNvContentPartPr/>
                <p14:nvPr/>
              </p14:nvContentPartPr>
              <p14:xfrm>
                <a:off x="8749745" y="3684988"/>
                <a:ext cx="272520" cy="303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8EA5B1A-8F93-44F9-B87A-B3367D1F8DD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740745" y="3676348"/>
                  <a:ext cx="2901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B8EBB96-9993-4609-8D08-AE1AE59691B7}"/>
                    </a:ext>
                  </a:extLst>
                </p14:cNvPr>
                <p14:cNvContentPartPr/>
                <p14:nvPr/>
              </p14:nvContentPartPr>
              <p14:xfrm>
                <a:off x="9172025" y="3403828"/>
                <a:ext cx="360" cy="391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B8EBB96-9993-4609-8D08-AE1AE59691B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163025" y="3395188"/>
                  <a:ext cx="1800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F3D033D-D3D5-47C5-A840-66A35727823F}"/>
                    </a:ext>
                  </a:extLst>
                </p14:cNvPr>
                <p14:cNvContentPartPr/>
                <p14:nvPr/>
              </p14:nvContentPartPr>
              <p14:xfrm>
                <a:off x="9002825" y="3558628"/>
                <a:ext cx="32364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F3D033D-D3D5-47C5-A840-66A35727823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93825" y="3549988"/>
                  <a:ext cx="341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92E23FB-E0F3-481A-8B61-1AAED8AB6068}"/>
                    </a:ext>
                  </a:extLst>
                </p14:cNvPr>
                <p14:cNvContentPartPr/>
                <p14:nvPr/>
              </p14:nvContentPartPr>
              <p14:xfrm>
                <a:off x="9349145" y="3457108"/>
                <a:ext cx="488520" cy="293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92E23FB-E0F3-481A-8B61-1AAED8AB606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340505" y="3448108"/>
                  <a:ext cx="5061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76E4851-4B44-4720-8124-C7AB741ED509}"/>
                    </a:ext>
                  </a:extLst>
                </p14:cNvPr>
                <p14:cNvContentPartPr/>
                <p14:nvPr/>
              </p14:nvContentPartPr>
              <p14:xfrm>
                <a:off x="9567305" y="3234988"/>
                <a:ext cx="535680" cy="803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76E4851-4B44-4720-8124-C7AB741ED50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558665" y="3225988"/>
                  <a:ext cx="553320" cy="821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437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B82E6C-D2D8-4EFE-B254-53D18D6384C6}"/>
                  </a:ext>
                </a:extLst>
              </p:cNvPr>
              <p:cNvSpPr txBox="1"/>
              <p:nvPr/>
            </p:nvSpPr>
            <p:spPr>
              <a:xfrm>
                <a:off x="453311" y="126217"/>
                <a:ext cx="8062912" cy="2688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72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7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7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7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7200" i="1">
                                  <a:latin typeface="Cambria Math" panose="02040503050406030204" pitchFamily="18" charset="0"/>
                                </a:rPr>
                                <m:t>𝑦𝑖</m:t>
                              </m:r>
                              <m:r>
                                <a:rPr lang="en-US" sz="7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7200" i="1"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  <m:r>
                                <a:rPr lang="en-US" sz="7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7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720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B82E6C-D2D8-4EFE-B254-53D18D638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11" y="126217"/>
                <a:ext cx="8062912" cy="26884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C38939-9332-47A4-BDF1-4F539C23FEDD}"/>
                  </a:ext>
                </a:extLst>
              </p:cNvPr>
              <p:cNvSpPr txBox="1"/>
              <p:nvPr/>
            </p:nvSpPr>
            <p:spPr>
              <a:xfrm>
                <a:off x="453311" y="2814710"/>
                <a:ext cx="10943509" cy="2688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72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7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7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7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7200" i="1">
                                  <a:latin typeface="Cambria Math" panose="02040503050406030204" pitchFamily="18" charset="0"/>
                                </a:rPr>
                                <m:t>𝑦𝑖</m:t>
                              </m:r>
                              <m:r>
                                <a:rPr lang="en-US" sz="7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l-GR" sz="7200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sz="7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7200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sz="7200" b="0" i="1" smtClean="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7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7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720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C38939-9332-47A4-BDF1-4F539C23F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11" y="2814710"/>
                <a:ext cx="10943509" cy="26884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720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80E8DF-09A7-4B58-998B-3F2B968D201B}"/>
                  </a:ext>
                </a:extLst>
              </p:cNvPr>
              <p:cNvSpPr txBox="1"/>
              <p:nvPr/>
            </p:nvSpPr>
            <p:spPr>
              <a:xfrm>
                <a:off x="328823" y="2849880"/>
                <a:ext cx="11746293" cy="22404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6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𝑦𝑖</m:t>
                              </m:r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l-GR" sz="6000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6000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6000" i="1" baseline="-2500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l-GR" sz="6000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6000" i="1" baseline="-2500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60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80E8DF-09A7-4B58-998B-3F2B968D2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23" y="2849880"/>
                <a:ext cx="11746293" cy="22404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CFA026-0633-4DC0-B7FA-4FC2429A1BF4}"/>
                  </a:ext>
                </a:extLst>
              </p:cNvPr>
              <p:cNvSpPr txBox="1"/>
              <p:nvPr/>
            </p:nvSpPr>
            <p:spPr>
              <a:xfrm>
                <a:off x="1273747" y="1427479"/>
                <a:ext cx="4625305" cy="902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6000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𝑦𝑚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6000" i="1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6000" b="0" i="1" baseline="-2500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6000" baseline="-250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CFA026-0633-4DC0-B7FA-4FC2429A1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747" y="1427479"/>
                <a:ext cx="4625305" cy="902042"/>
              </a:xfrm>
              <a:prstGeom prst="rect">
                <a:avLst/>
              </a:prstGeom>
              <a:blipFill>
                <a:blip r:embed="rId3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345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002B4E-2D2B-450E-A8C3-86BC566111D5}"/>
                  </a:ext>
                </a:extLst>
              </p:cNvPr>
              <p:cNvSpPr txBox="1"/>
              <p:nvPr/>
            </p:nvSpPr>
            <p:spPr>
              <a:xfrm>
                <a:off x="451084" y="548029"/>
                <a:ext cx="10001210" cy="13442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panose="02040503050406030204" pitchFamily="18" charset="0"/>
                            </a:rPr>
                            <m:t>θ</m:t>
                          </m:r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panose="02040503050406030204" pitchFamily="18" charset="0"/>
                            </a:rPr>
                            <m:t>θ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3600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3600" i="1" baseline="-2500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sz="3600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400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002B4E-2D2B-450E-A8C3-86BC56611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84" y="548029"/>
                <a:ext cx="10001210" cy="13442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31401B-ECB0-4F29-8063-979EA7331D3F}"/>
                  </a:ext>
                </a:extLst>
              </p:cNvPr>
              <p:cNvSpPr txBox="1"/>
              <p:nvPr/>
            </p:nvSpPr>
            <p:spPr>
              <a:xfrm>
                <a:off x="451084" y="2427288"/>
                <a:ext cx="10418557" cy="1643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i="1" baseline="-2500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4400" i="1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i="1" baseline="-2500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i="1" baseline="-2500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4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31401B-ECB0-4F29-8063-979EA7331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84" y="2427288"/>
                <a:ext cx="10418557" cy="16430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6B5634-9943-4691-AA4F-0D47F55CBA7C}"/>
                  </a:ext>
                </a:extLst>
              </p:cNvPr>
              <p:cNvSpPr txBox="1"/>
              <p:nvPr/>
            </p:nvSpPr>
            <p:spPr>
              <a:xfrm>
                <a:off x="451084" y="4295947"/>
                <a:ext cx="10668883" cy="1643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i="1" baseline="-2500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i="1" baseline="-2500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m:rPr>
                              <m:sty m:val="p"/>
                            </m:rPr>
                            <a:rPr lang="el-GR" sz="4400" i="1">
                              <a:latin typeface="Cambria Math" panose="02040503050406030204" pitchFamily="18" charset="0"/>
                            </a:rPr>
                            <m:t>θ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44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44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6B5634-9943-4691-AA4F-0D47F55CB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84" y="4295947"/>
                <a:ext cx="10668883" cy="16430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591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5BABC0-6E5B-4863-9B47-A2AB44B51F43}"/>
                  </a:ext>
                </a:extLst>
              </p:cNvPr>
              <p:cNvSpPr txBox="1"/>
              <p:nvPr/>
            </p:nvSpPr>
            <p:spPr>
              <a:xfrm>
                <a:off x="877103" y="436711"/>
                <a:ext cx="10297819" cy="1643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𝑦𝑚</m:t>
                              </m:r>
                            </m:e>
                          </m:d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i="1" baseline="-2500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4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4400" i="1">
                          <a:latin typeface="Cambria Math" panose="02040503050406030204" pitchFamily="18" charset="0"/>
                        </a:rPr>
                        <m:t>θ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4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5BABC0-6E5B-4863-9B47-A2AB44B51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03" y="436711"/>
                <a:ext cx="10297819" cy="16430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864515-6BC1-4DA6-88B7-B781B73E3431}"/>
                  </a:ext>
                </a:extLst>
              </p:cNvPr>
              <p:cNvSpPr txBox="1"/>
              <p:nvPr/>
            </p:nvSpPr>
            <p:spPr>
              <a:xfrm>
                <a:off x="1074051" y="2342427"/>
                <a:ext cx="6668172" cy="1469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4400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𝑦𝑚</m:t>
                                  </m:r>
                                </m:e>
                              </m:d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400" i="1" baseline="-2500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</m:e>
                              </m:d>
                              <m:r>
                                <a:rPr lang="en-US" sz="4400" i="1" baseline="30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  <m:r>
                        <a:rPr lang="en-US" sz="4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4400" i="1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44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864515-6BC1-4DA6-88B7-B781B73E3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051" y="2342427"/>
                <a:ext cx="6668172" cy="1469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F25D3A-ECCC-4E9D-B54A-32C040140C51}"/>
                  </a:ext>
                </a:extLst>
              </p:cNvPr>
              <p:cNvSpPr txBox="1"/>
              <p:nvPr/>
            </p:nvSpPr>
            <p:spPr>
              <a:xfrm>
                <a:off x="2945054" y="4661251"/>
                <a:ext cx="6511078" cy="1469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4400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𝑦𝑚</m:t>
                                  </m:r>
                                </m:e>
                              </m:d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400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400" i="1" baseline="-2500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sz="4400" i="1" baseline="30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  <m:r>
                        <a:rPr lang="en-US" sz="4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4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F25D3A-ECCC-4E9D-B54A-32C040140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054" y="4661251"/>
                <a:ext cx="6511078" cy="1469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159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74</Words>
  <Application>Microsoft Office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30</cp:revision>
  <dcterms:created xsi:type="dcterms:W3CDTF">2021-09-09T17:18:30Z</dcterms:created>
  <dcterms:modified xsi:type="dcterms:W3CDTF">2022-03-06T16:25:00Z</dcterms:modified>
</cp:coreProperties>
</file>