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8" r:id="rId3"/>
    <p:sldId id="419" r:id="rId4"/>
    <p:sldId id="411" r:id="rId5"/>
    <p:sldId id="412" r:id="rId6"/>
    <p:sldId id="413" r:id="rId7"/>
    <p:sldId id="414" r:id="rId8"/>
    <p:sldId id="415" r:id="rId9"/>
    <p:sldId id="420" r:id="rId10"/>
    <p:sldId id="416" r:id="rId11"/>
    <p:sldId id="417" r:id="rId12"/>
    <p:sldId id="418" r:id="rId13"/>
    <p:sldId id="404" r:id="rId14"/>
  </p:sldIdLst>
  <p:sldSz cx="9144000" cy="6858000" type="screen4x3"/>
  <p:notesSz cx="6896100" cy="10033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5" autoAdjust="0"/>
    <p:restoredTop sz="94660"/>
  </p:normalViewPr>
  <p:slideViewPr>
    <p:cSldViewPr>
      <p:cViewPr varScale="1">
        <p:scale>
          <a:sx n="90" d="100"/>
          <a:sy n="90" d="100"/>
        </p:scale>
        <p:origin x="9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C4548AE0-7BBA-401A-B48C-6F067E23C304}" type="datetimeFigureOut">
              <a:rPr lang="en-US" smtClean="0"/>
              <a:pPr/>
              <a:t>4/26/2024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117B8D6E-E125-4F49-AD9B-26C64259A2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6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3711 0 0,'0'0'284'0'0,"0"0"-154"0"0,1 0-1 0 0,-1 0 1 0 0,1 0-1 0 0,-1 0 0 0 0,1 0 1 0 0,0 0-1 0 0,-1 0 1 0 0,1 0-1 0 0,-1 0 0 0 0,1 0 1 0 0,-1 0-1 0 0,1 0 1 0 0,0 1-1 0 0,-1-1 0 0 0,1 0 1 0 0,-1 0-1 0 0,1 1 1 0 0,0-1-1 0 0,10 12 1097 0 0,0-1-1 0 0,-1 1 1 0 0,0 1 0 0 0,-1 0 0 0 0,0 1-1 0 0,-2-1 1 0 0,1 1 0 0 0,-1 1 0 0 0,7 22-1 0 0,72 249 6663 0 0,-79-258-7341 0 0,-3-13-196 0 0,0 2-1 0 0,-1-1 1 0 0,1 21-1 0 0,-4-31-570 0 0,1 8 534 0 0,-1-1 0 0 0,-3 22 1 0 0,3-31-506 0 0,-1 0 0 0 0,0 0 0 0 0,-1 0 0 0 0,1 0 0 0 0,-3 5 0 0 0,3-8-230 0 0,0 1 0 0 0,0 0-1 0 0,0 0 1 0 0,-1-1 0 0 0,1 1 0 0 0,-1-1 0 0 0,1 1 0 0 0,-1-1 0 0 0,1 1-1 0 0,-1-1 1 0 0,-2 2 0 0 0,-6-1-5540 0 0,-1-2-1454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30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10135 0 0,'2'-7'778'0'0,"-2"7"-701"0"0,0-1 0 0 0,0 1 1 0 0,0 0-1 0 0,1-1 0 0 0,-1 1 0 0 0,0 0 1 0 0,0-1-1 0 0,0 1 0 0 0,0 0 1 0 0,1-1-1 0 0,-1 1 0 0 0,0 0 0 0 0,0-1 1 0 0,1 1-1 0 0,-1 0 0 0 0,0 0 1 0 0,0-1-1 0 0,1 1 0 0 0,-1 0 1 0 0,0 0-1 0 0,1 0 0 0 0,-1 0 0 0 0,0-1 1 0 0,1 1-1 0 0,-1 0 0 0 0,0 0 1 0 0,1 0-1 0 0,-1 0 0 0 0,0 0 1 0 0,1 0-1 0 0,-1 0 0 0 0,0 0 0 0 0,1 0 1 0 0,-1 0-1 0 0,1 0 0 0 0,-1 0 1 0 0,0 0-1 0 0,1 0 0 0 0,0 0 0 0 0,10 7 6532 0 0,-9-5-6257 0 0,1 1 1 0 0,0 0 0 0 0,-1 0 0 0 0,1 1 0 0 0,-1-1 0 0 0,0 0 0 0 0,0 1 0 0 0,-1-1 0 0 0,1 1 0 0 0,0 0 0 0 0,-1-1 0 0 0,0 1 0 0 0,0 0 0 0 0,0 0 0 0 0,-1 0 0 0 0,1 0 0 0 0,-1 0 0 0 0,0 0 0 0 0,0 0 0 0 0,-1 4 0 0 0,-1 11 200 0 0,-1-1 1 0 0,-1 0-1 0 0,-7 20 1 0 0,2-8 289 0 0,3-10-425 0 0,4-15-246 0 0,0 0 0 0 0,0 0 0 0 0,1 1-1 0 0,0-1 1 0 0,-1 11 0 0 0,9-28-88 0 0,-3 6-84 0 0,40-74-94 0 0,28-45 100 0 0,-70 123-5 0 0,-1 0-1 0 0,1 1 1 0 0,0-1-1 0 0,-1 0 1 0 0,1 1 0 0 0,0-1-1 0 0,0 1 1 0 0,0-1-1 0 0,1 1 1 0 0,-1 0-1 0 0,0 0 1 0 0,0 0 0 0 0,1 0-1 0 0,-1 1 1 0 0,0-1-1 0 0,1 0 1 0 0,4 0 0 0 0,-6 1 3 0 0,1 0 1 0 0,0 0 0 0 0,0 0 0 0 0,0 0 0 0 0,-1 1 0 0 0,1-1 0 0 0,0 0 0 0 0,0 1 0 0 0,-1-1 0 0 0,1 1 0 0 0,0 0 0 0 0,-1-1 0 0 0,1 1 0 0 0,-1 0-1 0 0,1 0 1 0 0,-1 0 0 0 0,1 0 0 0 0,-1 0 0 0 0,0 0 0 0 0,1 1 0 0 0,-1-1 0 0 0,0 0 0 0 0,0 1 0 0 0,0-1 0 0 0,1 3 0 0 0,3 8 8 0 0,-1 0 0 0 0,0 0 1 0 0,-1 0-1 0 0,-1 1 0 0 0,0-1 0 0 0,1 25 1 0 0,-1-10-6 0 0,1 62-8 0 0,-2-86 0 0 0,-1-1 0 0 0,0 1 0 0 0,1-1 0 0 0,0 1 0 0 0,-1-1 0 0 0,1 1 0 0 0,0-1 0 0 0,0 1 0 0 0,1-1 0 0 0,2 4 0 0 0,0-1 0 0 0,0 0 0 0 0,1 0 0 0 0,0-1 0 0 0,11 8 0 0 0,-2-2 0 0 0,-5-5 0 0 0,3 0 0 0 0,-8-4 0 0 0,14 6 0 0 0,-12-4 0 0 0,-5-2 0 0 0,0-1 0 0 0,0 1 0 0 0,0-1 0 0 0,0 1 0 0 0,0-1 0 0 0,0 1 0 0 0,0-1 0 0 0,0 1 0 0 0,0-1 0 0 0,0 0 0 0 0,1 0 0 0 0,-1 0 0 0 0,0 1 0 0 0,0-1 0 0 0,0 0 0 0 0,1-1 0 0 0,-1 1 0 0 0,0 0 0 0 0,0 0 0 0 0,0 0 0 0 0,0-1 0 0 0,0 1 0 0 0,3-1 0 0 0,19-5-4130 0 0,-11 4-768 0 0,2-1-5298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0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 6623 0 0,'-2'2'507'0'0,"-6"15"532"0"0,-13 32 0 0 0,-11 62 9331 0 0,15-52-7492 0 0,-68 164 6846 0 0,74-199-9452 0 0,-13 33 9 0 0,22-50-275 0 0,-1 0-1 0 0,1 1 1 0 0,1-1 0 0 0,-1 1-1 0 0,1 12 1 0 0,1-19-6 0 0,0-1 0 0 0,0 0 0 0 0,0 1 0 0 0,0-1 0 0 0,0 1 0 0 0,0-1 0 0 0,0 1 0 0 0,0-1 0 0 0,0 1 0 0 0,0-1 0 0 0,0 1 0 0 0,0-1 0 0 0,1 0 0 0 0,-1 1 0 0 0,0-1 0 0 0,0 1 0 0 0,1-1 0 0 0,-1 1 0 0 0,1-1-63 0 0,0 1 0 0 0,0-1 0 0 0,0 0 0 0 0,0 0 0 0 0,0 0 1 0 0,0 0-1 0 0,0 0 0 0 0,0 0 0 0 0,0 0 0 0 0,0 0 0 0 0,0 0 0 0 0,0 0 0 0 0,0 0 0 0 0,0-1 0 0 0,0 1 1 0 0,0 0-1 0 0,0-1 0 0 0,0 1 0 0 0,0-1 0 0 0,0 1 0 0 0,0-1 0 0 0,0 1 0 0 0,0-1 0 0 0,-1 0 0 0 0,1 1 0 0 0,0-1 1 0 0,1-1-1 0 0,20-23-2475 0 0,-14 15-927 0 0,11-21-1 0 0,-7 0-5452 0 0,-9 16 3394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1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1951 0 0,'1'-2'147'0'0,"1"-1"251"0"0,0 0 0 0 0,1 0 1 0 0,-1 0-1 0 0,0 0 0 0 0,1 0 0 0 0,0 1 0 0 0,-1-1 1 0 0,1 1-1 0 0,0 0 0 0 0,4-3 0 0 0,-4 4-241 0 0,-1 0 1131 0 0,13 0 1372 0 0,-2 2-1322 0 0,-10-1 6 0 0,0 1 6 0 0,53 19 4356 0 0,-53-19-5345 0 0,-1-1-128 0 0,10 0 56 0 0,0 0 0 0 0,14-3 1 0 0,-21 3-312 0 0,-3 0-26 0 0,0 0-178 0 0,6 0 142 0 0,-8 0 86 0 0,1 0-1 0 0,-1 0 1 0 0,0 0 0 0 0,0 0-1 0 0,0 0 1 0 0,0 0-1 0 0,0 0 1 0 0,0 0 0 0 0,1 0-1 0 0,-1 0 1 0 0,0 0-1 0 0,0 0 1 0 0,0 0 0 0 0,0 0-1 0 0,0 0 1 0 0,0 0-1 0 0,0 0 1 0 0,1 0 0 0 0,-1 0-1 0 0,0 0 1 0 0,0 0-1 0 0,0 1 1 0 0,0-1 0 0 0,0 0-1 0 0,0 0 1 0 0,0 0-1 0 0,0 0 1 0 0,0 0 0 0 0,0 0-1 0 0,0 0 1 0 0,1 1-1 0 0,-1-1 1 0 0,0 0 0 0 0,0 0-1 0 0,0 0 1 0 0,0 0-1 0 0,0 0 1 0 0,0 0 0 0 0,0 1-1 0 0,2 6 162 0 0,1 1-1 0 0,-1 0 1 0 0,0-1 0 0 0,-1 1-1 0 0,0 0 1 0 0,0 0 0 0 0,-1 0-1 0 0,0 13 1 0 0,-3 6 1590 0 0,-8 33 0 0 0,7-41-578 0 0,0 2 0 0 0,1-1-1 0 0,0 37 1 0 0,5-18 261 0 0,-2-37-1284 0 0,1 0-114 0 0,3 9-33 0 0,-1-2-16 0 0,-2-8-45 0 0,-2-12-6642 0 0,2 10 6310 0 0,-1 0-1 0 0,0-1 1 0 0,0 1-1 0 0,0 0 1 0 0,0 0-1 0 0,0-1 1 0 0,0 1-1 0 0,0 0 0 0 0,-1 0 1 0 0,1-1-1 0 0,0 1 1 0 0,-1-2-1 0 0,-4-8-5119 0 0,0-2-1192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1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5351 0 0,'0'0'416'0'0,"2"0"-272"0"0,6-1-667 0 0,-4 1 1622 0 0,1 0 1 0 0,-1 0 0 0 0,0 1 0 0 0,0-1-1 0 0,0 1 1 0 0,4 1 0 0 0,-6-1 29 0 0,-1-1-1109 0 0,-1 0 0 0 0,0 0-1 0 0,0 0 1 0 0,1 1 0 0 0,-1-1 0 0 0,0 0-1 0 0,1 0 1 0 0,-1 1 0 0 0,0-1-1 0 0,0 0 1 0 0,0 1 0 0 0,1-1-1 0 0,-1 0 1 0 0,0 1 0 0 0,0-1 0 0 0,0 0-1 0 0,0 1 1 0 0,0-1 0 0 0,0 0-1 0 0,0 1 1 0 0,0-1 0 0 0,0 0-1 0 0,0 1 1 0 0,0-1 0 0 0,0 1 0 0 0,0-1-1 0 0,0 0 1 0 0,0 1 0 0 0,0-1-1 0 0,0 0 1 0 0,0 1 0 0 0,0-1 0 0 0,0 0-1 0 0,-1 1 1 0 0,1 0 19 0 0,0 0-1 0 0,0 0 1 0 0,0 0 0 0 0,-1 0 0 0 0,1 0-1 0 0,0 0 1 0 0,-1 0 0 0 0,1-1 0 0 0,-1 1-1 0 0,1 0 1 0 0,-1 0 0 0 0,1 0 0 0 0,-2 0-1 0 0,-15 11 298 0 0,15-11-272 0 0,-3 2 352 0 0,-6 3-3505 0 0,2 8 2245 0 0,-4 8-4593 0 0,6-16 2439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2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1 2127 0 0,'-43'31'219'0'0,"-36"25"3015"0"0,-2-5 4059 0 0,68-45-5592 0 0,0-1 1 0 0,0 0 0 0 0,0 0 0 0 0,-1-2 0 0 0,1 1-1 0 0,-1-2 1 0 0,-29 2 3319 0 0,46-4-4777 0 0,-1 0 0 0 0,0 0 1 0 0,1 0-1 0 0,-1 0 1 0 0,0 0-1 0 0,1 0 0 0 0,3 1 1 0 0,3 0-24 0 0,173 14 556 0 0,-168-13-769 0 0,57 6-8 0 0,-28-1 0 0 0,74 0 0 0 0,-103-8 0 0 0,0 1 0 0 0,0-2 0 0 0,0 0 0 0 0,-1 0 0 0 0,1-1 0 0 0,0-1 0 0 0,-1 0 0 0 0,0-1 0 0 0,0-1 0 0 0,15-8 0 0 0,-26 13 0 0 0,-1 1 0 0 0,0-1 0 0 0,0 1 0 0 0,0-1 0 0 0,0 0 0 0 0,0 1 0 0 0,0-1 0 0 0,0 0 0 0 0,0 0 0 0 0,0 0 0 0 0,0 0 0 0 0,0 0 0 0 0,0 0 0 0 0,0-1 0 0 0,1-1 0 0 0,7-10-1109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3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12551 0 0,'3'0'971'0'0,"20"-4"266"0"0,0 0 0 0 0,25-9-1 0 0,-29 8 1493 0 0,28-5 2075 0 0,-27 6-3052 0 0,29-9-1 0 0,-38 8-2922 0 0,-3-3-3653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3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1 4287 0 0,'0'2'332'0'0,"1"2"-181"0"0,0 1-1 0 0,-1-1 0 0 0,0 1 1 0 0,0 0-1 0 0,0-1 0 0 0,-1 1 1 0 0,0-1-1 0 0,0 1 1 0 0,0-1-1 0 0,0 1 0 0 0,0-1 1 0 0,-1 1-1 0 0,0-1 0 0 0,0 0 1 0 0,0 0-1 0 0,-3 4 0 0 0,-7 9 898 0 0,0 0 0 0 0,-19 18-1 0 0,29-33-1070 0 0,-7 7 195 0 0,-1-1-1 0 0,0-1 0 0 0,0 1 1 0 0,-1-2-1 0 0,0 1 0 0 0,-19 7 1 0 0,2-1 59 0 0,-53 25 3521 0 0,81-37-3552 0 0,0-1-1 0 0,0 1 1 0 0,0-1 0 0 0,0 1-1 0 0,0-1 1 0 0,0 1 0 0 0,0-1-1 0 0,1 1 1 0 0,-1-1 0 0 0,0 0-1 0 0,0 1 1 0 0,0-1 0 0 0,0 1-1 0 0,1-1 1 0 0,-1 0 0 0 0,0 1-1 0 0,0-1 1 0 0,1 1 0 0 0,0-1-1 0 0,2 2 237 0 0,0 0 1 0 0,0-1-1 0 0,1 0 0 0 0,-1 0 0 0 0,1 0 0 0 0,-1 0 0 0 0,0-1 0 0 0,1 1 1 0 0,6-1-1 0 0,36-2 1766 0 0,-27 0-1422 0 0,3 0-143 0 0,0 0 1 0 0,0-2-1 0 0,0-1 0 0 0,-1 0 1 0 0,24-10-1 0 0,-25 9-257 0 0,-16 6-329 0 0,-1-1-1 0 0,0 1 1 0 0,0-1 0 0 0,0 0 0 0 0,0 0 0 0 0,4-3 0 0 0,9-1-311 0 0,-15 5 178 0 0,-1 0 0 0 0,1 0 1 0 0,-1 0-1 0 0,1 0 0 0 0,0 0 0 0 0,-1 0 1 0 0,1 0-1 0 0,0 0 0 0 0,-1-1 0 0 0,1 1 1 0 0,-1 0-1 0 0,1 0 0 0 0,-1-1 0 0 0,1 1 1 0 0,-1 0-1 0 0,1-1 0 0 0,-1 1 0 0 0,1 0 1 0 0,-1-1-1 0 0,1 1 0 0 0,-1-1 0 0 0,1 1 1 0 0,-1-1-1 0 0,0 1 0 0 0,1-1 1 0 0,-1 1-1 0 0,0-1 0 0 0,1 1 0 0 0,-1-1 1 0 0,0 0-1 0 0,0 0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4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611 0 9503 0 0,'-11'21'496'0'0,"-28"36"0"0"0,16-25-153 0 0,-11 12 3290 0 0,-2-2 0 0 0,-77 71 0 0 0,42-44-1156 0 0,-161 139 3272 0 0,182-170-5041 0 0,48-36-788 0 0,2-6-245 0 0,0 1 98 0 0,1 0-1 0 0,-1-1 0 0 0,1 1 1 0 0,0 0-1 0 0,0 0 1 0 0,0-1-1 0 0,0 1 0 0 0,0 0 1 0 0,1 0-1 0 0,0 0 1 0 0,-1 1-1 0 0,4-5 1 0 0,2-1-1056 0 0,1 0 0 0 0,14-12 1 0 0,-11 10-39 0 0,3-1-928 0 0,1 0 0 0 0,0 1 0 0 0,25-11 0 0 0,-14 7 471 0 0,-11 6 59 0 0,30-9-1 0 0,-17 6 561 0 0,-21 11 910 0 0,24 6 6 0 0,-29-5 711 0 0,-2 0-369 0 0,1 0-1 0 0,-1 0 1 0 0,0-1-1 0 0,1 1 1 0 0,-1 0-1 0 0,0 0 0 0 0,1 0 1 0 0,-1 0-1 0 0,1-1 1 0 0,-1 1-1 0 0,2 1 1 0 0,1 2 153 0 0,-2-1 118 0 0,0 0 0 0 0,0 0 1 0 0,0 1-1 0 0,0-1 0 0 0,-1 0 0 0 0,0 0 1 0 0,1 0-1 0 0,-1 0 0 0 0,0 1 0 0 0,-1-1 1 0 0,1 0-1 0 0,0 0 0 0 0,-1 0 0 0 0,0 0 1 0 0,-2 6-1 0 0,-2 5 1661 0 0,-1 0 1 0 0,-9 14-1 0 0,3-3-180 0 0,-20 38 1717 0 0,31-62-3505 0 0,0 1 0 0 0,1-1 0 0 0,-1 0 0 0 0,0 0 0 0 0,0 0 0 0 0,0 0 0 0 0,0 0 0 0 0,0 0 0 0 0,0-1 0 0 0,0 1 0 0 0,0 0 0 0 0,0 0 0 0 0,0-1 0 0 0,0 1 0 0 0,-2 0 0 0 0,1 0-17 0 0,1 0 117 0 0,1-2-214 0 0,0 0 1 0 0,0 1-1 0 0,0-1 1 0 0,0 1-1 0 0,0-1 0 0 0,1 1 1 0 0,-1-1-1 0 0,0 1 1 0 0,0-1-1 0 0,0 1 0 0 0,0-1 1 0 0,1 1-1 0 0,-1-1 1 0 0,0 1-1 0 0,0-1 0 0 0,1 1 1 0 0,-1-1-1 0 0,0 1 1 0 0,1 0-1 0 0,-1-1 0 0 0,1 1 1 0 0,0-1-1 0 0,9-8-1202 0 0,-4 4-199 0 0,0 0 0 0 0,-1-1 1 0 0,1 0-1 0 0,-1 0 0 0 0,0 0 0 0 0,-1-1 0 0 0,0 0 1 0 0,0 0-1 0 0,5-11 0 0 0,16-25-4494 0 0,-21 37 5637 0 0,0 0-1 0 0,1 1 1 0 0,0-1 0 0 0,7-4-1 0 0,-11 8 798 0 0,2 1-87 0 0,-2 1-307 0 0,-1 0 1 0 0,0 0-1 0 0,0 0 1 0 0,0 0-1 0 0,0 0 1 0 0,0-1-1 0 0,0 1 1 0 0,1 0-1 0 0,-1 0 1 0 0,0 0-1 0 0,0 0 1 0 0,0 0-1 0 0,0 0 1 0 0,1 0-1 0 0,-1 0 1 0 0,0 0-1 0 0,0 0 1 0 0,0 0-1 0 0,0 0 1 0 0,1 0-1 0 0,-1 0 1 0 0,0 0-1 0 0,0 0 1 0 0,0 0-1 0 0,0 0 1 0 0,1 0-1 0 0,-1 0 1 0 0,0 0-1 0 0,0 0 1 0 0,0 0-1 0 0,0 0 1 0 0,1 0 0 0 0,-1 0-1 0 0,0 0 1 0 0,0 0-1 0 0,6 7 2093 0 0,1 12 9333 0 0,-4-6-9808 0 0,-3-12-1874 0 0,0 0 1302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4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5903 0 0,'93'-50'3914'0'0,"-71"41"-1061"0"0,0 1 1 0 0,26-7 0 0 0,-46 14-1697 0 0,-1 1-957 0 0,0 0 1 0 0,1 1-1 0 0,-1-1 0 0 0,0 0 0 0 0,0 0 1 0 0,0 0-1 0 0,0 1 0 0 0,0-1 0 0 0,1 0 1 0 0,-1 1-1 0 0,0-1 0 0 0,0 1 0 0 0,0 0 1 0 0,0-1-1 0 0,0 1 0 0 0,-1 0 0 0 0,1-1 1 0 0,0 1-1 0 0,0 0 0 0 0,0 0 0 0 0,0 0 0 0 0,-1 0 1 0 0,1 0-1 0 0,-1 0 0 0 0,1 0 0 0 0,0 0 1 0 0,-1 0-1 0 0,0 0 0 0 0,1 0 0 0 0,-1 0 1 0 0,0 0-1 0 0,1 2 0 0 0,-4 11 375 0 0,-1 1-1 0 0,0-1 0 0 0,-1 0 1 0 0,-13 24-1 0 0,15-29-387 0 0,-9 13 29 0 0,0-1 0 0 0,-1 1 0 0 0,-1-2 1 0 0,-1 0-1 0 0,-19 18 0 0 0,23-24-218 0 0,0-2-606 0 0,-1 1 1 0 0,-19 15-1 0 0,27-24 306 0 0,0 0-929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4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15 7423 0 0,'1'12'297'0'0,"0"0"-1"0"0,1 0 1 0 0,5 18-1 0 0,-4-17 1006 0 0,0 1 0 0 0,2 18 0 0 0,-5-3 985 0 0,-1-1 0 0 0,-1 1 0 0 0,-9 46 0 0 0,-29 83 2017 0 0,10-46-2112 0 0,25-90-1942 0 0,1-7 170 0 0,-3 24 0 0 0,6-34-355 0 0,1 0 1 0 0,0 0-1 0 0,0 0 0 0 0,0 0 0 0 0,1 0 1 0 0,-1 0-1 0 0,1-1 0 0 0,3 10 0 0 0,3-5-1834 0 0,2-5-4593 0 0,3-3-2960 0 0</inkml:trace>
  <inkml:trace contextRef="#ctx0" brushRef="#br0" timeOffset="1">384 213 8663 0 0,'2'-1'667'0'0,"16"-11"-986"0"0,0 0 6331 0 0,37-18 0 0 0,-15 13-629 0 0,-12 4-2526 0 0,41-12 0 0 0,-42 15-2646 0 0,-1 0 0 0 0,40-22-1 0 0,-39 18-207 0 0,-21 11-3 0 0,22-10 0 0 0,-20 10 14 0 0,-5 3-23 0 0,0-1 0 0 0,0 0 1 0 0,0 0-1 0 0,0 0 0 0 0,-1 0 1 0 0,1-1-1 0 0,0 1 0 0 0,-1-1 0 0 0,4-2 1 0 0,-4 3-372 0 0,0-1-815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 7855 0 0,'-4'8'270'0'0,"1"1"-1"0"0,0 0 0 0 0,0 0 0 0 0,-1 13 0 0 0,2-12 1368 0 0,-1 1-1 0 0,-7 19 0 0 0,-40 73 7850 0 0,32-72-7537 0 0,-1 0 0 0 0,-40 46 0 0 0,-30 34 1008 0 0,88-109-3551 0 0</inkml:trace>
  <inkml:trace contextRef="#ctx0" brushRef="#br0" timeOffset="1">174 332 2359 0 0,'11'3'468'0'0,"-1"1"0"0"0,0 0 0 0 0,-1 0 0 0 0,16 11-1 0 0,-16-9 2120 0 0,0 0 0 0 0,-1 1 0 0 0,0 0 0 0 0,13 16 0 0 0,-14-15-965 0 0,1 0 0 0 0,0-1 0 0 0,0 0 0 0 0,13 9 0 0 0,-17-14 290 0 0,2 3-295 0 0,41 29 923 0 0,12 9-1588 0 0,-13-12-949 0 0,-31-22-3 0 0,-14-8 0 0 0,0 0 0 0 0,0-1 0 0 0,0 1 0 0 0,0 0 0 0 0,0 0 0 0 0,0-1 0 0 0,1 1 0 0 0,-1 0 0 0 0,0-1 0 0 0,0 0 0 0 0,1 1 0 0 0,-1-1 0 0 0,0 0 0 0 0,1 1 0 0 0,2-1 0 0 0,0 0 0 0 0,-3 0 0 0 0,-1 0 0 0 0,1 0 0 0 0,-1 0 0 0 0,1 0 0 0 0,-1 0 0 0 0,1 0 0 0 0,-1 0 0 0 0,1 0 0 0 0,-1 0 0 0 0,1 0 0 0 0,-1 0 0 0 0,1 0 0 0 0,-1 0 0 0 0,1 0 0 0 0,-1 0 0 0 0,1 0 0 0 0,-1-1 0 0 0,1 1 0 0 0,-1 0 0 0 0,1 0 0 0 0,-1-1 0 0 0,0 1 0 0 0,1 0 0 0 0,-1-1 0 0 0,1 1 0 0 0,-1 0 0 0 0,0-1 0 0 0,1 1 0 0 0,-1-1 0 0 0,0 1 0 0 0,1 0 0 0 0,-1-2 0 0 0,1 1 0 0 0,8-8-2111 0 0,-1-1-4806 0 0,1-2-3279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3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5327 0 0,'6'43'410'0'0,"-6"-41"-401"0"0,1 0 0 0 0,-1-1 0 0 0,0 1 0 0 0,0 0 0 0 0,-1 0 0 0 0,1-1 0 0 0,0 1 0 0 0,-1 0 0 0 0,1-1 0 0 0,-1 1 0 0 0,1 0 0 0 0,-1-1 0 0 0,0 1 0 0 0,0-1 0 0 0,1 1 0 0 0,-3 1 0 0 0,-1 5-25 0 0,-11 29 1293 0 0,2 2 0 0 0,2 0-1 0 0,1 0 1 0 0,2 1 0 0 0,2 0 0 0 0,-2 78-1 0 0,6 586 4308 0 0,3-383-4716 0 0,15 131 997 0 0,76 373 2251 0 0,-67-714-3529 0 0,5 35-175 0 0,-29-125-1657 0 0,-4-19-1031 0 0,3-2 2192 0 0,0 0 0 0 0,0 0-1 0 0,0 0 1 0 0,0-1 0 0 0,0 1 0 0 0,0 0-1 0 0,-1 0 1 0 0,1 0 0 0 0,0 0-506 0 0,-10-10-5939 0 0,3 0-757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5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2 7399 0 0,'13'-2'15609'0'0,"-3"7"-11469"0"0,21 3 1246 0 0,-21-7-7800 0 0,0 0-4404 0 0</inkml:trace>
  <inkml:trace contextRef="#ctx0" brushRef="#br0" timeOffset="1">37 411 4143 0 0,'-7'2'194'0'0,"-22"11"12904"0"0,30-15-12664 0 0,1 0-1 0 0,-1 0 0 0 0,1 0 1 0 0,0 0-1 0 0,-1 1 1 0 0,1-1-1 0 0,0 0 0 0 0,0 1 1 0 0,0 0-1 0 0,0-1 1 0 0,1 1-1 0 0,2-1 1 0 0,33-10 3559 0 0,-6 3-2013 0 0,133-47-174 0 0,58-21 112 0 0,-191 66-1918 0 0,-18 7 0 0 0,26-13 0 0 0,74-42 0 0 0,-112 58-164 0 0,1-1 0 0 0,-1 1-1 0 0,0-1 1 0 0,0 0 0 0 0,1 0 0 0 0,2-4 0 0 0,-4 6 57 0 0,-1-1 0 0 0,1 0 0 0 0,0 0 0 0 0,-1 0 1 0 0,1 0-1 0 0,-1 0 0 0 0,1 0 0 0 0,-1 0 0 0 0,1 0 1 0 0,-1 0-1 0 0,0 0 0 0 0,1 0 0 0 0,-1 0 0 0 0,0 0 1 0 0,0 0-1 0 0,0 0 0 0 0,0 0 0 0 0,0-2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5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1 2847 0 0,'4'13'291'0'0,"0"0"-1"0"0,3 20 0 0 0,1 58 8359 0 0,-5-50-5246 0 0,-1-19-1606 0 0,-1 1 0 0 0,-1-1 0 0 0,-1 0-1 0 0,-1 0 1 0 0,-7 35 0 0 0,7-53-1432 0 0,0 1 0 0 0,0-1 1 0 0,0 0-1 0 0,0 1 0 0 0,-5 5 0 0 0,3-5-45 0 0,2-1 0 0 0,-1 1 0 0 0,0 0 0 0 0,-3 8 0 0 0,-4 28 1041 0 0,8-29-1034 0 0,-1 1 0 0 0,-7 20 0 0 0,-10 20-268 0 0,18-42-56 0 0,-2-1-1 0 0,0 1 1 0 0,0-1-1 0 0,-1 0 0 0 0,0 0 1 0 0,0 0-1 0 0,-1 0 0 0 0,-1-1 1 0 0,-7 9-1 0 0,2-9-2 0 0,-1-3 0 0 0,0-4 0 0 0,-2-4 0 0 0,9 0 2 0 0,1-1 0 0 0,0 0 1 0 0,0 0-1 0 0,0 0 0 0 0,0-1 0 0 0,1 0 0 0 0,-1 0 1 0 0,1 0-1 0 0,0 0 0 0 0,0-1 0 0 0,1 0 0 0 0,-1 1 1 0 0,1-1-1 0 0,0-1 0 0 0,0 1 0 0 0,-2-7 0 0 0,0-1-33 0 0,0-1 0 0 0,0 0 0 0 0,2 1 0 0 0,0-1 0 0 0,-3-27 0 0 0,5 30-388 0 0,1 0 0 0 0,1-1 0 0 0,0 1 0 0 0,4-21 0 0 0,2 7-2508 0 0,3 1-3284 0 0,4-3-3007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6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2303 0 0,'2'2'4259'0'0,"5"2"-2985"0"0,-1-1 0 0 0,0 0 0 0 0,1 0 0 0 0,-1 0 0 0 0,1 0 0 0 0,0-1 0 0 0,0-1 0 0 0,0 1 0 0 0,0-1 0 0 0,0 0 0 0 0,0 0 0 0 0,1-1 0 0 0,-1 0 0 0 0,12-2 0 0 0,2 0 1714 0 0,22-5-1 0 0,16-7-1531 0 0,-49 12-1804 0 0,3-2 355 0 0,21-4-5 0 0,34-15 1 0 0,-61 21-1098 0 0,4-2-7446 0 0</inkml:trace>
  <inkml:trace contextRef="#ctx0" brushRef="#br0" timeOffset="1">167 0 9727 0 0,'30'129'1578'0'0,"-22"-91"367"0"0,8 66 4544 0 0,-4-25-2185 0 0,6 61-1834 0 0,4 22 1645 0 0,-17-137-3688 0 0,1-2 1 0 0,2 1 0 0 0,0-1 0 0 0,19 38 0 0 0,-23-54-428 0 0,-1-1 0 0 0,2 0 0 0 0,-1-1 0 0 0,6 7 0 0 0,4-1 0 0 0,5-7-2111 0 0,0-5-4806 0 0,-7-5-3279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6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6 2015 0 0,'0'0'28'0'0,"0"0"-1"0"0,0 0 1 0 0,0 0-1 0 0,0 0 1 0 0,1 0-1 0 0,-1 0 0 0 0,0 0 1 0 0,0 0-1 0 0,0 0 1 0 0,0 0-1 0 0,0 0 0 0 0,0-1 1 0 0,0 1-1 0 0,0 0 1 0 0,1 0-1 0 0,-1 0 1 0 0,0 0-1 0 0,0 0 0 0 0,0 0 1 0 0,0 0-1 0 0,0 0 1 0 0,0-1-1 0 0,0 1 0 0 0,0 0 1 0 0,0 0-1 0 0,0 0 1 0 0,0 0-1 0 0,0 0 0 0 0,0 0 1 0 0,0-1-1 0 0,0 1 1 0 0,0 0-1 0 0,0 0 1 0 0,0 0-1 0 0,0 0 0 0 0,0 0 1 0 0,0 0-1 0 0,0-1 1 0 0,0 1-1 0 0,0 0 0 0 0,0 0 1 0 0,0 0-1 0 0,0 0 1 0 0,0 0-1 0 0,0 0 1 0 0,0 0-1 0 0,0-1 0 0 0,0 1 1 0 0,-1 0-1 0 0,1 0 1 0 0,0 0-1 0 0,0 0 0 0 0,0 0 1 0 0,0 0-1 0 0,0 0 1 0 0,0 0-1 0 0,0 0 1 0 0,0 0-1 0 0,-1 0 0 0 0,1 0 1 0 0,0 0-1 0 0,0-1 1 0 0,0 1-1 0 0,0 0 0 0 0,0 0 1 0 0,0 0-1 0 0,-1 0 1 0 0,1 0-1 0 0,-1 0 345 0 0,1 0 0 0 0,-1 0 0 0 0,0 0 0 0 0,1 0 0 0 0,-1 0 0 0 0,0 0 0 0 0,1 0 0 0 0,-1 0 0 0 0,0 1 0 0 0,1-1 0 0 0,-1 0 0 0 0,0 0 0 0 0,1 0 0 0 0,-1 1 0 0 0,1-1 0 0 0,-1 0 0 0 0,0 1 0 0 0,-4 3 928 0 0,-1 0 182 0 0,0 1-1 0 0,0 0 0 0 0,1 0 0 0 0,0 0 0 0 0,0 0 0 0 0,-8 13 0 0 0,2-1 1026 0 0,-20 22 0 0 0,22-28-2406 0 0,-1 1 0 0 0,2 0 0 0 0,-1 0 0 0 0,-11 25 0 0 0,15-24-6793 0 0,-2-1-2359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7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2527 0 0,'3'9'2783'0'0,"5"1"-5"0"0,7 17 10931 0 0,-12-15-12904 0 0,5 29 5168 0 0,1 6-2734 0 0,-8-45-2926 0 0,-1-1-383 0 0,0-1 0 0 0,0 1 0 0 0,0-1-1 0 0,0 1 1 0 0,1-1 0 0 0,-1 1 0 0 0,0-1 0 0 0,0 0 0 0 0,1 1 0 0 0,-1-1-1 0 0,0 1 1 0 0,1-1 0 0 0,-1 1 0 0 0,0-1 0 0 0,1 0 0 0 0,-1 1 0 0 0,0-1-1 0 0,1 0 1 0 0,-1 1 0 0 0,1-1 0 0 0,-1 0 0 0 0,1 0 0 0 0,17-2-1335 0 0,-4-1-1081 0 0,-5 2-2174 0 0,-2-10-1150 0 0,-7 10 5131 0 0,2-3-163 0 0,-1 1-1 0 0,0 0 1 0 0,0-1 0 0 0,0 0 0 0 0,0 1 0 0 0,0-1-1 0 0,0-5 1 0 0,-3-27-2177 0 0,1 29 3131 0 0,1 0 1 0 0,0 0 0 0 0,0 0 0 0 0,0 0 0 0 0,2-9 0 0 0,-1 14 43 0 0,0 0-1 0 0,0 0 1 0 0,0 1 0 0 0,0-1 0 0 0,1 0-1 0 0,-1 0 1 0 0,0 1 0 0 0,1-1-1 0 0,0 1 1 0 0,-1-1 0 0 0,1 1 0 0 0,2-2-1 0 0,2-1 902 0 0,-2 1-372 0 0,1 0-1 0 0,-1 0 1 0 0,1 0-1 0 0,0 1 1 0 0,0 0-1 0 0,0 0 1 0 0,0 0 0 0 0,0 1-1 0 0,6-1 1 0 0,47-12 5818 0 0,-56 14-6251 0 0,0 0 0 0 0,1-1 0 0 0,-1 1 0 0 0,0 1 0 0 0,0-1 0 0 0,1 0 0 0 0,-1 0 0 0 0,0 1 0 0 0,0-1-1 0 0,0 1 1 0 0,0 0 0 0 0,0 0 0 0 0,4 2 0 0 0,-5-2 472 0 0,-1 3-515 0 0,-1 1-1 0 0,1-1 1 0 0,-1 0-1 0 0,-1 1 1 0 0,1-1-1 0 0,0 0 1 0 0,-1 1-1 0 0,0-1 1 0 0,0 0-1 0 0,0 0 1 0 0,-1 0-1 0 0,1-1 1 0 0,-1 1-1 0 0,0-1 1 0 0,-3 4-1 0 0,-8 6 71 0 0,0 0 0 0 0,-19 13 0 0 0,20-16 0 0 0,0-1-63 0 0,0 1 0 0 0,-1-2 0 0 0,-22 12 0 0 0,1 1 51 0 0,34-20-215 0 0,-1-1-4 0 0,-3 3-52 0 0,31-16-93 0 0,0 1 0 0 0,1 2 1 0 0,45-13-1 0 0,-56 18 1 0 0,-8 3 63 0 0,-5 1 22 0 0,0 0 1 0 0,0 0-1 0 0,0 0 1 0 0,1 0-1 0 0,-1 1 1 0 0,0 0-1 0 0,0-1 1 0 0,7 2-1 0 0,-8-1-32 0 0,-2 2 57 0 0,-1 0 0 0 0,1 0 0 0 0,0 1 1 0 0,-1-1-1 0 0,0 0 0 0 0,1 0 0 0 0,-1 0 0 0 0,0 0 0 0 0,0 0 0 0 0,0 0 0 0 0,0 0 0 0 0,-1 0 0 0 0,-1 2 0 0 0,-24 23 68 0 0,15-17-14 0 0,-54 47 76 0 0,-8 7 28 0 0,69-57-168 0 0,7-4-3 0 0,4-4-2 0 0,11-3-113 0 0,-1-2-1 0 0,0 1 1 0 0,27-15-1 0 0,-20 9-63 0 0,112-48-3380 0 0,-100 46 1488 0 0,73-18-1 0 0,-71 27 4569 0 0,-38 6-1602 0 0,-7 9-39 0 0,-1 0 0 0 0,0 0 1 0 0,0-1-1 0 0,-20 17 0 0 0,-51 33-286 0 0,65-49-491 0 0,-50 35-78 0 0,-73 36 0 0 0,133-78 219 0 0,3-3-333 0 0,1 0 0 0 0,-1 0 0 0 0,1 0 1 0 0,0-1-1 0 0,-1 1 0 0 0,1 0 0 0 0,-1-1 0 0 0,0 1 1 0 0,1-1-1 0 0,-1 0 0 0 0,1 0 0 0 0,-1 1 1 0 0,0-1-1 0 0,-2 0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7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11 5783 0 0,'0'0'118'0'0,"0"-1"0"0"0,0 1-1 0 0,0-1 1 0 0,0 1 0 0 0,0-1-1 0 0,0 1 1 0 0,0 0 0 0 0,0-1-1 0 0,-1 1 1 0 0,1-1 0 0 0,0 1-1 0 0,0-1 1 0 0,-1 1-1 0 0,1 0 1 0 0,0-1 0 0 0,0 1-1 0 0,-1-1 1 0 0,1 1 0 0 0,0 0-1 0 0,-1-1 1 0 0,1 1 0 0 0,-1 0-1 0 0,1 0 1 0 0,0-1 0 0 0,-1 1-1 0 0,0 0 1 0 0,1 0-28 0 0,0 0 0 0 0,-1 0 1 0 0,1 0-1 0 0,0 0 0 0 0,0 0 1 0 0,0 0-1 0 0,-1 0 0 0 0,1 0 1 0 0,0 0-1 0 0,0 0 0 0 0,0 0 0 0 0,0 0 1 0 0,-1 0-1 0 0,1 0 0 0 0,0 0 1 0 0,0 0-1 0 0,0 0 0 0 0,0 0 1 0 0,-1 0-1 0 0,1 0 0 0 0,0 1 0 0 0,0-1 1 0 0,0 0-1 0 0,0 0 0 0 0,-1 0 1 0 0,1 0-1 0 0,0 0 0 0 0,-1 9 7654 0 0,-2-1-6047 0 0,5-1-635 0 0,0 5 637 0 0,-5-7-185 0 0,3-5-1452 0 0,0 1 0 0 0,-1 0-1 0 0,1-1 1 0 0,0 1 0 0 0,0-1-1 0 0,-1 1 1 0 0,1-1 0 0 0,0 1-1 0 0,0-1 1 0 0,0 1 0 0 0,0 0-1 0 0,0-1 1 0 0,0 1 0 0 0,0-1-1 0 0,0 1 1 0 0,0 0 0 0 0,0-1-1 0 0,0 1 1 0 0,0-1 0 0 0,1 1-1 0 0,-1-1 1 0 0,0 2 0 0 0,7 12 777 0 0,0-4-1324 0 0,-7-9 68 0 0,0-1-1 0 0,0 1 1 0 0,1-1 0 0 0,-1 1-1 0 0,0 0 1 0 0,0-1 0 0 0,1 1-1 0 0,-1-1 1 0 0,0 1-1 0 0,1-1 1 0 0,2 3-2087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8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544 1 6335 0 0,'-2'1'486'0'0,"-15"15"-353"0"0,12-11 481 0 0,0 0-1 0 0,0 0 1 0 0,-9 5 0 0 0,-20 16 9276 0 0,29-19-7669 0 0,5-7-2183 0 0,-1 0 1 0 0,1 0-1 0 0,0 0 0 0 0,0 0 1 0 0,0 0-1 0 0,0 0 1 0 0,0 1-1 0 0,0-1 1 0 0,0 0-1 0 0,0 0 0 0 0,0 0 1 0 0,0 0-1 0 0,0 0 1 0 0,0 0-1 0 0,0 1 1 0 0,0-1-1 0 0,0 0 0 0 0,0 0 1 0 0,0 0-1 0 0,0 0 1 0 0,0 0-1 0 0,0 0 1 0 0,0 1-1 0 0,0-1 0 0 0,0 0 1 0 0,0 0-1 0 0,0 0 1 0 0,0 0-1 0 0,0 0 1 0 0,0 0-1 0 0,0 1 0 0 0,0-1 1 0 0,0 0-1 0 0,0 0 1 0 0,0 0-1 0 0,0 0 1 0 0,0 0-1 0 0,0 0 0 0 0,1 0 1 0 0,-1 1-1 0 0,0-1 1 0 0,0 0-1 0 0,0 0 0 0 0,0 0 1 0 0,0 0-1 0 0,0 0 1 0 0,0 0-1 0 0,1 0 1 0 0,-1 0-1 0 0,0 0 0 0 0,0 0 1 0 0,0 0-1 0 0,0 0 1 0 0,0 0-1 0 0,1 0 1 0 0,-1 0-1 0 0,0 0 0 0 0,0 0 1 0 0,0 0-1 0 0,0 0 1 0 0,0 0-1 0 0,0 0 1 0 0,1 0-1 0 0,-1 0 0 0 0,0 0 1 0 0,0 0-1 0 0,0 0 1 0 0,0 0-1 0 0,27-8 6 0 0,-6 1-56 0 0,-20 7 13 0 0,-1 0 0 0 0,0 0 0 0 0,1 0 1 0 0,-1 0-1 0 0,1 0 0 0 0,-1 0 0 0 0,1 0 0 0 0,-1 0 0 0 0,1 0 0 0 0,-1 0 0 0 0,1 0 0 0 0,-1 0 0 0 0,0 0 1 0 0,1 0-1 0 0,-1 0 0 0 0,1 0 0 0 0,-1 0 0 0 0,1 1 0 0 0,-1-1 0 0 0,0 0 0 0 0,1 0 0 0 0,-1 1 1 0 0,1-1-1 0 0,-1 0 0 0 0,0 0 0 0 0,1 1 0 0 0,-1-1 0 0 0,0 0 0 0 0,1 1 0 0 0,-1-1 0 0 0,0 0 0 0 0,0 1 1 0 0,0-1-1 0 0,1 1 0 0 0,-1-1 0 0 0,0 1 0 0 0,0-1 0 0 0,0 0 0 0 0,0 1 0 0 0,1-1 0 0 0,-1 1 0 0 0,0-1 1 0 0,0 1-1 0 0,0-1 0 0 0,0 1 0 0 0,0-1 0 0 0,0 1 0 0 0,0-1 0 0 0,-1 0 0 0 0,1 1 0 0 0,0 0 0 0 0,-9 16 78 0 0,0-1-1 0 0,-1 0 0 0 0,-1 0 0 0 0,-23 26 0 0 0,2-14 211 0 0,30-26-166 0 0,-1 3 129 0 0,2-3-96 0 0,7 0-100 0 0,-1 0-47 0 0,-2-1-4 0 0,-1-1 1 0 0,1 1-1 0 0,-1-1 1 0 0,0 0-1 0 0,1 0 1 0 0,-1 0-1 0 0,1 0 1 0 0,-1 0 0 0 0,4-1-1 0 0,-4 1-34 0 0,13-2-309 0 0,-15 2 333 0 0,0 0 0 0 0,0 0-1 0 0,1 0 1 0 0,-1 0 0 0 0,0 0 0 0 0,0 0-1 0 0,1 0 1 0 0,-1 0 0 0 0,0 0 0 0 0,0 0-1 0 0,0 0 1 0 0,1 0 0 0 0,-1 1 0 0 0,0-1 0 0 0,0 0-1 0 0,0 0 1 0 0,1 0 0 0 0,-1 0 0 0 0,0 0-1 0 0,0 0 1 0 0,0 0 0 0 0,1 1 0 0 0,-1-1 0 0 0,0 0-1 0 0,0 0 1 0 0,0 0 0 0 0,0 0 0 0 0,0 1-1 0 0,1-1 1 0 0,-1 0 0 0 0,0 0 0 0 0,0 0-1 0 0,0 1 1 0 0,0-1 0 0 0,0 0 0 0 0,0 0 0 0 0,0 0-1 0 0,0 1 1 0 0,0-1 0 0 0,0 0 0 0 0,0 0-1 0 0,0 1 1 0 0,0-1 0 0 0,0 0 0 0 0,0 0 0 0 0,0 0-1 0 0,0 1 1 0 0,0-1 0 0 0,0 0 0 0 0,0 0-1 0 0,0 0 1 0 0,0 1 0 0 0,-1-1 0 0 0,1 0-1 0 0,-2 5 10 0 0,0-1-1 0 0,-1 1 0 0 0,0-1 0 0 0,0 0 1 0 0,0 0-1 0 0,0 0 0 0 0,-1-1 0 0 0,1 1 0 0 0,-1-1 1 0 0,0 0-1 0 0,-6 4 0 0 0,-16 11 235 0 0,17-12-50 0 0,0 0-1 0 0,-16 7 0 0 0,24-12 674 0 0,3-2-786 0 0,7 0 4 0 0,0 0-1 0 0,0-1 1 0 0,-1-1 0 0 0,1 1-1 0 0,11-6 1 0 0,0-1-23 0 0,-17 8-51 0 0,1 0-1 0 0,-1 0 1 0 0,1-1 0 0 0,-1 0-1 0 0,0 1 1 0 0,1-1 0 0 0,-1-1-1 0 0,0 1 1 0 0,0 0 0 0 0,-1-1-1 0 0,5-3 1 0 0,9-6-101 0 0,-15 11 74 0 0,1 0 1 0 0,-1 0 0 0 0,1 0-1 0 0,-1 0 1 0 0,0 0 0 0 0,1 0 0 0 0,-1 0-1 0 0,0-1 1 0 0,0 1 0 0 0,2-2-1 0 0,-3 2-215 0 0,-1 0-334 0 0,1 1 523 0 0,0 0-1 0 0,0-1 1 0 0,0 1-1 0 0,0 0 1 0 0,0 0 0 0 0,0 0-1 0 0,0 0 1 0 0,-1-1-1 0 0,1 1 1 0 0,0 0-1 0 0,0 0 1 0 0,0 0-1 0 0,0 0 1 0 0,0-1-1 0 0,0 1 1 0 0,0 0-1 0 0,-1 0 1 0 0,1 0-1 0 0,0 0 1 0 0,0 0-1 0 0,0 0 1 0 0,0 0 0 0 0,-1-1-1 0 0,1 1 1 0 0,0 0-1 0 0,0 0 1 0 0,0 0-1 0 0,0 0 1 0 0,-1 0-1 0 0,1 0 1 0 0,0 0-1 0 0,0 0 1 0 0,0 0-1 0 0,0 0 1 0 0,-1 0-1 0 0,1 0 1 0 0,0 0-1 0 0,0 0 1 0 0,0 0 0 0 0,-1 0-1 0 0,1 0 1 0 0,0 0-1 0 0,0 0 1 0 0,0 0-1 0 0,0 1 1 0 0,-1-1-1 0 0,1 0 1 0 0,-22 19-8 0 0,-1-2 0 0 0,-1 0 1 0 0,-35 18-1 0 0,28-17 540 0 0,-6 5 408 0 0,-44 18 1 0 0,24-16-262 0 0,-56 22 965 0 0,102-43-1189 0 0,-21 7 49 0 0,12-2 3276 0 0,22-10-3725 0 0,0 1 0 0 0,0-1 1 0 0,1 1-1 0 0,-1 0 1 0 0,0 0-1 0 0,0 0 1 0 0,0 0-1 0 0,4 0 0 0 0,9 1-4 0 0,64-15-3 0 0,0-3 0 0 0,118-42 0 0 0,-101 28 0 0 0,-30 9 0 0 0,-62 22 0 0 0,-3 0 0 0 0,1-1 0 0 0,-1 1 0 0 0,0 0 0 0 0,0-1 0 0 0,0 1 0 0 0,1-1 0 0 0,-1 1 0 0 0,0-1 0 0 0,0 1 0 0 0,0-1 0 0 0,0 0 0 0 0,0 0 0 0 0,1-1 0 0 0,3-2-133 0 0,-8-2-1025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8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1 7687 0 0,'0'0'590'0'0,"-1"1"-386"0"0,-11 29 3694 0 0,-1-2 0 0 0,-2 1 1 0 0,-29 41-1 0 0,30-48-3402 0 0,9-14-93 0 0,0 0 1 0 0,-1 0-1 0 0,0-1 1 0 0,-1 0-1 0 0,0 0 1 0 0,0-1-1 0 0,0 1 1 0 0,-1-2-1 0 0,0 1 1 0 0,-14 7-1 0 0,13-7 77 0 0,-1 1-1 0 0,1 0 1 0 0,0 1-1 0 0,-16 16 1 0 0,-11 10 364 0 0,9-13-418 0 0,48-42-335 0 0,62-31-207 0 0,-31 21-5 0 0,-38 23-742 0 0,28-10 1 0 0,-25 11-943 0 0,-15 6 247 0 0,1 1 434 0 0,-10 22-17926 0 0,7-20 19216 0 0,0-1-1 0 0,1 1 1 0 0,-1-1 0 0 0,1 3 0 0 0,-1-3 384 0 0,-6-2 529 0 0,3 2-153 0 0,4 4-235 0 0,-14 1 1517 0 0,13-5-2064 0 0,0 0 0 0 0,0 1 0 0 0,0-1 0 0 0,-1 1 0 0 0,1-1 1 0 0,1 1-1 0 0,-1-1 0 0 0,0 4 0 0 0,1-4-11 0 0,-1 1 305 0 0,0 0-107 0 0,0-2-310 0 0,0 1-1 0 0,-1-1 1 0 0,1 1 0 0 0,0-1 0 0 0,0 1 0 0 0,0-1-1 0 0,0 0 1 0 0,0 1 0 0 0,-1-1 0 0 0,1 1 0 0 0,0-1-1 0 0,0 1 1 0 0,-1-1 0 0 0,1 0 0 0 0,0 1-1 0 0,-1-1 1 0 0,1 0 0 0 0,0 1 0 0 0,-1-1 0 0 0,1 0-1 0 0,-1 0 1 0 0,1 1 0 0 0,0-1 0 0 0,-1 0 0 0 0,1 0-1 0 0,-1 1 1 0 0,1-1 0 0 0,-1 0 0 0 0,1 0-1 0 0,-1 0 1 0 0,0 0-8 0 0,0 0-1 0 0,0 1 0 0 0,1-1 0 0 0,-1 0 1 0 0,0 1-1 0 0,0-1 0 0 0,1 1 1 0 0,-1-1-1 0 0,0 1 0 0 0,1-1 1 0 0,-1 1-1 0 0,0-1 0 0 0,1 1 1 0 0,-1 0-1 0 0,0 0 0 0 0,-11 32-838 0 0,11-32 762 0 0,1-1 1 0 0,0 1 0 0 0,-1 0-1 0 0,1-1 1 0 0,-1 1 0 0 0,1 0 0 0 0,-1-1-1 0 0,1 1 1 0 0,-1-1 0 0 0,0 1-1 0 0,1-1 1 0 0,-1 1 0 0 0,0-1-1 0 0,1 0 1 0 0,-1 1 0 0 0,0-1 0 0 0,1 0-1 0 0,-1 1 1 0 0,0-1 0 0 0,0 0-1 0 0,1 0 1 0 0,-1 0 0 0 0,0 1 0 0 0,-1-1-1 0 0,-2 0 88 0 0,3 1-63 0 0,0-1-1 0 0,-1 1 1 0 0,1-1-1 0 0,0 1 1 0 0,0-1 0 0 0,-1 1-1 0 0,1 0 1 0 0,0 0-1 0 0,0-1 1 0 0,0 1 0 0 0,0 0-1 0 0,0 0 1 0 0,-1 1 0 0 0,1 0 7 0 0,0-1-1 0 0,0 0 1 0 0,0 0 0 0 0,0-1 0 0 0,0 1 0 0 0,-1 0 0 0 0,1 0 0 0 0,0 0 0 0 0,0-1 0 0 0,0 1 0 0 0,-1-1 0 0 0,-2 2 0 0 0,-8-2 217 0 0,11-1-126 0 0,-1 1 0 0 0,1 0-1 0 0,-1 0 1 0 0,0 0 0 0 0,1 0-1 0 0,-1 0 1 0 0,0 1 0 0 0,1-1-1 0 0,-1 0 1 0 0,-2 2 0 0 0,-4 4 280 0 0,7-5-288 0 0,0 0 1 0 0,1 0-1 0 0,-1-1 1 0 0,0 1-1 0 0,0 0 1 0 0,0-1-1 0 0,0 1 1 0 0,0 0-1 0 0,0-1 1 0 0,0 1-1 0 0,0-1 1 0 0,0 0-1 0 0,0 1 1 0 0,0-1-1 0 0,-1 0 1 0 0,-1 1-1 0 0,-9-4 557 0 0,11 2-535 0 0,1 1-1 0 0,-1 0 1 0 0,0-1-1 0 0,0 1 0 0 0,0 0 1 0 0,0-1-1 0 0,1 1 1 0 0,-1 0-1 0 0,0 0 1 0 0,0 0-1 0 0,0 0 0 0 0,0 0 1 0 0,0 0-1 0 0,0 0 1 0 0,0 0-1 0 0,0 0 1 0 0,1 0-1 0 0,-1 0 0 0 0,0 1 1 0 0,0-1-1 0 0,0 0 1 0 0,0 1-1 0 0,1-1 1 0 0,-1 1-1 0 0,0-1 0 0 0,0 1 1 0 0,-1 0-1 0 0,-1-1 930 0 0,-11-6 1123 0 0,9 8-443 0 0,8 8 1437 0 0,8-7-1248 0 0,-10-3-1783 0 0,0 0 0 0 0,1 0 0 0 0,-1 0-1 0 0,0-1 1 0 0,0 1 0 0 0,0 0 0 0 0,0-1 0 0 0,1 1 0 0 0,-1 0 0 0 0,0-1 0 0 0,0 1 0 0 0,0-1 0 0 0,0 0 0 0 0,2-1 0 0 0,-2 2-13 0 0,0-1 0 0 0,0 0 0 0 0,0 1 0 0 0,0-1 0 0 0,0 1-1 0 0,0-1 1 0 0,0 1 0 0 0,0-1 0 0 0,0 1 0 0 0,0 0 0 0 0,0 0 0 0 0,0-1 0 0 0,1 1 0 0 0,-1 0 0 0 0,0 0 0 0 0,2 0 0 0 0,54 20 1857 0 0,-14-13-1670 0 0,78 4 0 0 0,-93-8-262 0 0,12-1 0 0 0,-11-1 0 0 0,-28-1 0 0 0,0 1 0 0 0,0-1 0 0 0,1 0 0 0 0,-1 0 0 0 0,0 0 0 0 0,1 0 0 0 0,-1 0 0 0 0,0 0 0 0 0,1 0 0 0 0,-1 0 0 0 0,0 0 0 0 0,0-1 0 0 0,1 1 0 0 0,-1 0 0 0 0,2-2 0 0 0,2 0 0 0 0,4 0-737 0 0,-1-1-1 0 0,16-7 1 0 0,14-13-6250 0 0,-24 12-3134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9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12063 0 0,'2'0'930'0'0,"5"-3"-290"0"0,-4-1 51 0 0,3-5 738 0 0,0 6 2628 0 0,5-3-1400 0 0,-10 5-2381 0 0,0 0 0 0 0,0 0 0 0 0,0 1 0 0 0,0-1-1 0 0,0 0 1 0 0,1 1 0 0 0,-1-1 0 0 0,0 1 0 0 0,0-1 0 0 0,0 1 0 0 0,1 0 0 0 0,1-1 0 0 0,8 1 1105 0 0,-9 0-1162 0 0,0 0-1 0 0,0 0 1 0 0,0 0 0 0 0,0 0-1 0 0,1 0 1 0 0,-1 0 0 0 0,0-1-1 0 0,0 1 1 0 0,0-1 0 0 0,0 0-1 0 0,-1 1 1 0 0,1-1 0 0 0,0 0-1 0 0,2-1 1 0 0,-3 1-127 0 0,1 0 1 0 0,-1 0-1 0 0,1 1 0 0 0,-1-1 1 0 0,1 1-1 0 0,-1-1 0 0 0,1 1 1 0 0,-1 0-1 0 0,1-1 0 0 0,-1 1 0 0 0,1 0 1 0 0,-1 0-1 0 0,4 0 0 0 0,-4 1-58 0 0,0-1 0 0 0,0 0 0 0 0,0 0 0 0 0,1 0 0 0 0,-1 0 0 0 0,0 0 0 0 0,0-1 0 0 0,0 1 0 0 0,0 0 0 0 0,1-1 0 0 0,-1 1 0 0 0,0 0 0 0 0,0-1 0 0 0,0 1 0 0 0,0-1 0 0 0,0 0 0 0 0,0 1-1 0 0,0-1 1 0 0,0 0 0 0 0,1-1 0 0 0,-1 2-32 0 0,-1-1 0 0 0,1 1 0 0 0,-1-1 0 0 0,1 1 0 0 0,0-1-1 0 0,-1 1 1 0 0,1 0 0 0 0,0-1 0 0 0,-1 1 0 0 0,1 0 0 0 0,0 0-1 0 0,-1-1 1 0 0,1 1 0 0 0,0 0 0 0 0,0 0 0 0 0,-1 0 0 0 0,1 0-1 0 0,0 0 1 0 0,0 0 0 0 0,-1 0 0 0 0,1 0 0 0 0,1 1 0 0 0,-1-1-2 0 0,-1 0 0 0 0,1 0 0 0 0,0 0 0 0 0,-1 0 0 0 0,1 0 1 0 0,-1 0-1 0 0,1 0 0 0 0,0 0 0 0 0,-1 0 0 0 0,1 0 0 0 0,0 0 1 0 0,-1 0-1 0 0,1 0 0 0 0,-1-1 0 0 0,1 1 0 0 0,-1 0 0 0 0,1 0 1 0 0,0-1-1 0 0,-1 1 0 0 0,1 0 0 0 0,-1-1 0 0 0,1 1 0 0 0,-1 0 1 0 0,1-1-1 0 0,-1 1 0 0 0,1-2 0 0 0,-1 2-44 0 0,0 0 0 0 0,0 0 0 0 0,0 0 0 0 0,0 0-1 0 0,0-1 1 0 0,0 1 0 0 0,1 0 0 0 0,-1 0 0 0 0,0 0 0 0 0,0 0 0 0 0,0 0 0 0 0,0 0-1 0 0,0-1 1 0 0,0 1 0 0 0,1 0 0 0 0,-1 0 0 0 0,0 0 0 0 0,0 0 0 0 0,0 0 0 0 0,0 0 0 0 0,0 0-1 0 0,1 0 1 0 0,-1 0 0 0 0,0 0 0 0 0,0 0 0 0 0,0 0 0 0 0,0 0 0 0 0,1 0 0 0 0,-1 0-1 0 0,0 0 1 0 0,0 0 0 0 0,0 0 0 0 0,0 0 0 0 0,1 0 0 0 0,-1 0 0 0 0,0 0 0 0 0,0 0 0 0 0,0 0-1 0 0,0 0 1 0 0,0 0 0 0 0,1 0 0 0 0,-1 0 0 0 0,0 0 0 0 0,0 0 0 0 0,0 1 0 0 0,0-1-1 0 0,0 0 1 0 0,0 0 0 0 0,1 0 0 0 0,-1 0 0 0 0,0 0 0 0 0,0 1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64 137 2527 0 0,'-33'36'-269'0'0,"3"-2"17801"0"0,33-33-14912 0 0,7 2-2168 0 0,0-1 1 0 0,1-1-1 0 0,-1 1 1 0 0,0-1 0 0 0,1-1-1 0 0,-1 0 1 0 0,1-1-1 0 0,-1 0 1 0 0,1 0-1 0 0,9-4 1 0 0,21-5 2069 0 0,46-19 1 0 0,-56 18-2189 0 0,14-5-334 0 0,0-2 0 0 0,77-43 0 0 0,-101 50 302 0 0,-16 9-595 0 0,-1 0 0 0 0,1 0 0 0 0,-1-1 0 0 0,0 0 0 0 0,6-4 0 0 0</inkml:trace>
  <inkml:trace contextRef="#ctx0" brushRef="#br0" timeOffset="1">320 0 8719 0 0,'18'69'2394'0'0,"-12"-45"531"0"0,-2 1-1 0 0,2 27 1 0 0,-6-36-1085 0 0,0 0 1 0 0,-1 0-1 0 0,0 0 0 0 0,-5 21 1 0 0,2-22-790 0 0,0-1 0 0 0,-11 25 0 0 0,8-22-677 0 0,1-5-339 0 0,0 0 0 0 0,0 0 0 0 0,-13 16 0 0 0,18-26-91 0 0,-3-5 177 0 0,-1 1-1697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3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6391 0 0,'0'0'492'0'0,"3"1"-322"0"0,-3-1-173 0 0,11 4 103 0 0,0-1-1 0 0,0 2 1 0 0,0-1-1 0 0,-1 2 1 0 0,15 9-1 0 0,-1 5 2550 0 0,-1 1-1 0 0,35 42 0 0 0,-31-32-363 0 0,-18-21-965 0 0,0 0 1 0 0,1-1-1 0 0,15 12 1036 0 0,-24-22-1799 0 0,2-2-403 0 0,-1-1 1 0 0,0 0-1 0 0,0 1 1 0 0,-1-1-1 0 0,1 0 0 0 0,-1 0 1 0 0,0 0-1 0 0,0 0 0 0 0,0 0 1 0 0,0 0-1 0 0,0-6 0 0 0,-1-9 83 0 0,-1-23 0 0 0,-1 19-59 0 0,-3-41 50 0 0,1 9-2097 0 0,4 17-4867 0 0,3 10-1391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9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8895 0 0,'0'0'34'0'0,"-1"0"-1"0"0,1 0 1 0 0,-1 0-1 0 0,1 1 1 0 0,0-1-1 0 0,-1 0 1 0 0,1 0-1 0 0,-1 0 1 0 0,1 0-1 0 0,-1 0 1 0 0,1 0-1 0 0,0 1 1 0 0,-1-1-1 0 0,1 0 1 0 0,0 0-1 0 0,-1 1 1 0 0,1-1-1 0 0,0 0 1 0 0,-1 0-1 0 0,1 1 1 0 0,0-1-1 0 0,-1 0 1 0 0,1 1-1 0 0,0-1 1 0 0,0 1-1 0 0,0-1 1 0 0,-1 0-1 0 0,1 2 1 0 0,-2 13-60 0 0,1-3 470 0 0,-10 22 4143 0 0,-1-1 1 0 0,-22 44-1 0 0,27-62-3794 0 0,-35 77 3455 0 0,35-73-3337 0 0,0 0 0 0 0,-7 37 1 0 0,13-52-876 0 0,1 0 1 0 0,-1-1 0 0 0,1 1 0 0 0,0-1-1 0 0,0 1 1 0 0,0 0 0 0 0,1-1 0 0 0,-1 1 0 0 0,1-1-1 0 0,0 1 1 0 0,0-1 0 0 0,0 1 0 0 0,0-1-1 0 0,1 1 1 0 0,-1-1 0 0 0,1 0 0 0 0,3 4-1 0 0,-3-4-21 0 0,0-1-1 0 0,0 0 0 0 0,1 0 0 0 0,-1 0 0 0 0,1 0 0 0 0,0 0 1 0 0,0-1-1 0 0,0 1 0 0 0,-1-1 0 0 0,1 1 0 0 0,0-1 1 0 0,1 0-1 0 0,-1 0 0 0 0,0-1 0 0 0,0 1 0 0 0,0-1 0 0 0,0 1 1 0 0,1-1-1 0 0,5-1 0 0 0,0 1-14 0 0,1-1 0 0 0,-1-1 0 0 0,0 0 0 0 0,1 0 0 0 0,-1-1 0 0 0,11-5 0 0 0,52-28 0 0 0,-58 29 0 0 0,6-6 0 0 0,-1 0 0 0 0,0-1 0 0 0,-1-1 0 0 0,-1-1 0 0 0,0 0 0 0 0,15-20 0 0 0,-29 32 0 0 0,1 0 0 0 0,-1-1 0 0 0,-1 1 0 0 0,1 0 0 0 0,-1-1 0 0 0,1 0 0 0 0,-1 1 0 0 0,0-1 0 0 0,-1 0 0 0 0,1 0 0 0 0,-1 0 0 0 0,0 0 0 0 0,-1-1 0 0 0,1 1 0 0 0,-1 0 0 0 0,0 0 0 0 0,0 0 0 0 0,0-1 0 0 0,-1 1 0 0 0,0 0 0 0 0,0 0 0 0 0,0 0 0 0 0,-1 0 0 0 0,1 0 0 0 0,-1 0 0 0 0,-1 1 0 0 0,1-1 0 0 0,0 1 0 0 0,-1-1 0 0 0,0 1 0 0 0,0 0 0 0 0,-1 0 0 0 0,1 0 0 0 0,-1 0 0 0 0,-6-5 0 0 0,-6-2-496 0 0,-1 0 0 0 0,-29-13 1 0 0,33 18-583 0 0,0 0 1 0 0,1-1 0 0 0,0-1 0 0 0,0 1 0 0 0,1-2-1 0 0,-19-17 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1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5 747 15431 0 0,'-4'-4'6641'0'0,"9"-1"-5653"0"0,1 0 0 0 0,0 1 0 0 0,0-1 0 0 0,1 2-1 0 0,-1-1 1 0 0,1 1 0 0 0,13-5 0 0 0,54-13 1369 0 0,-64 19-2086 0 0,33-7-230 0 0,88-6-1 0 0,46 12 21 0 0,-14 0-39 0 0,634-87-22 0 0,-452 48 0 0 0,-243 32 0 0 0,237-23 0 0 0,-85 6 0 0 0,-3-21 0 0 0,-51 2 0 0 0,223-23 0 0 0,-93 23 0 0 0,24-3 0 0 0,626-45 0 0 0,-669 69 0 0 0,516-27 0 0 0,523 45 0 0 0,-895 3-1372 0 0,-415 3-515 0 0,-2-3-5511 0 0,-8-1-2121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1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5 8863 0 0,'-35'-5'792'0'0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1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0 291 9615 0 0,'0'-4'262'0'0,"0"-1"-1"0"0,0 1 0 0 0,0 0 0 0 0,1-1 1 0 0,0 1-1 0 0,0-1 0 0 0,0 1 0 0 0,0 0 0 0 0,0 0 1 0 0,1-1-1 0 0,0 1 0 0 0,0 0 0 0 0,0 0 1 0 0,0 1-1 0 0,5-6 0 0 0,4-6 1558 0 0,1 1 0 0 0,19-17-1 0 0,-21 22-1263 0 0,5-5 575 0 0,1 1 1 0 0,0 1-1 0 0,1 0 1 0 0,0 1-1 0 0,35-15 0 0 0,-18 12 336 0 0,0 1 0 0 0,51-11 0 0 0,-72 22-1156 0 0,-1 0 1 0 0,1 1-1 0 0,15 1 1 0 0,-16 0-839 0 0,0 0 1 0 0,-1-1-1 0 0,18-3 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6415 0 0,'0'2'499'0'0,"10"55"2346"0"0,12 29 5567 0 0,-1-2-4489 0 0,13 113 1429 0 0,-11-60-3287 0 0,-20-118-1907 0 0,2 0 0 0 0,11 31 0 0 0,1-16-8573 0 0,-6-21-852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2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10 352 20935 0 0,'0'0'1609'0'0,"-4"-9"-729"0"0,3 8-693 0 0,1-1-1 0 0,-1 1 0 0 0,0 0 0 0 0,1-1 0 0 0,-1 1 0 0 0,1-1 0 0 0,0 1 1 0 0,-1 0-1 0 0,1-1 0 0 0,0 1 0 0 0,0-1 0 0 0,0 1 0 0 0,0-1 0 0 0,0 1 1 0 0,0-1-1 0 0,0 1 0 0 0,1-1 0 0 0,-1 1 0 0 0,1-3 0 0 0,1-1 338 0 0,1 0 0 0 0,0 0 0 0 0,0 1 0 0 0,4-6 0 0 0,-3 5-337 0 0,8-11 460 0 0,1 1 1 0 0,21-18-1 0 0,-7 8-337 0 0,0-4-55 0 0,-18 19-201 0 0,0 0 1 0 0,0 0-1 0 0,20-14 1 0 0,4 0 13 0 0,-18 13-75 0 0,-1 0 1 0 0,1 1-1 0 0,0 1 0 0 0,1 1 1 0 0,0 0-1 0 0,20-7 0 0 0,-24 12-4 0 0,-9 2 11 0 0,-1-1 0 0 0,1 1 0 0 0,0 1 0 0 0,0-1-1 0 0,0 0 1 0 0,-1 1 0 0 0,1 0 0 0 0,0-1 0 0 0,0 1 0 0 0,0 0 0 0 0,0 0-1 0 0,0 1 1 0 0,0-1 0 0 0,4 2 0 0 0,7 5 0 0 0,-10-3 0 0 0,0 0 0 0 0,0 0 0 0 0,-1 0 0 0 0,1 1 0 0 0,-1-1 0 0 0,0 1 0 0 0,4 9 0 0 0,15 39 0 0 0,-17-41 0 0 0,113 333 80 0 0,-61-70-80 0 0,-6-19 0 0 0,-51-256 0 0 0,4 15 0 0 0,-3-13 0 0 0,-3-8 0 0 0,-4-8-645 0 0,0 0-1 0 0,-1 1 1 0 0,-1 0-1 0 0,0 0 1 0 0,-15-18-1 0 0,-5-9-2272 0 0,5 4-3820 0 0,-2-5-1597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3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28 4975 0 0,'-15'-27'12202'0'0,"50"183"-3572"0"0,-4-33-6003 0 0,3 95 649 0 0,-28-159-2749 0 0,-4 103-1 0 0,-15-8-521 0 0,9-125-5 0 0,-2 0 0 0 0,-1 0-1 0 0,-12 33 1 0 0,19-61-52 0 0,-1 1-1 0 0,1-1 1 0 0,-1 1 0 0 0,0-1-1 0 0,0 1 1 0 0,1-1 0 0 0,-1 1-1 0 0,0-1 1 0 0,0 0 0 0 0,0 1-1 0 0,-1-1 1 0 0,1 0 0 0 0,0 0 0 0 0,0 0-1 0 0,-1 0 1 0 0,1 0 0 0 0,0 0-1 0 0,-1 0 1 0 0,1 0 0 0 0,-1-1-1 0 0,1 1 1 0 0,-1 0 0 0 0,-2 0-1 0 0,1-1-42 0 0,1 0 0 0 0,0 0 0 0 0,0-1-1 0 0,0 1 1 0 0,0 0 0 0 0,0-1 0 0 0,0 0-1 0 0,0 1 1 0 0,0-1 0 0 0,0 0 0 0 0,0 0-1 0 0,0 0 1 0 0,0 0 0 0 0,0 0 0 0 0,1 0-1 0 0,-1-1 1 0 0,0 1 0 0 0,-1-2 0 0 0,-5-6-1425 0 0,0 0 1 0 0,0 0 0 0 0,-10-17-1 0 0,-5-13-6489 0 0,10 15 1225 0 0</inkml:trace>
  <inkml:trace contextRef="#ctx0" brushRef="#br0" timeOffset="1">142 559 5495 0 0,'0'0'423'0'0,"-2"8"-262"0"0,-49 134 11518 0 0,39-111-10271 0 0,-38 71 1760 0 0,24-53-2055 0 0,25-47-1037 0 0,3-3-435 0 0,0 1 0 0 0,0-1 0 0 0,-1 0 0 0 0,1 0 0 0 0,0 1 0 0 0,-1-1 0 0 0,1 0 0 0 0,0-1 0 0 0,-1 1 0 0 0,1 0 0 0 0,-1 0 0 0 0,2-2 0 0 0,4-3-2970 0 0,10-7-3367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3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11519 0 0,'16'-2'771'0'0,"0"0"1"0"0,28 1-1 0 0,-13 5 4493 0 0,-29-3-5024 0 0,0 0 1 0 0,0 0-1 0 0,-1-1 1 0 0,1 1 0 0 0,0 0-1 0 0,0 1 1 0 0,-1-1 0 0 0,1 0-1 0 0,-1 0 1 0 0,1 1 0 0 0,-1-1-1 0 0,1 1 1 0 0,-1-1 0 0 0,0 1-1 0 0,0 0 1 0 0,0-1-1 0 0,0 1 1 0 0,0 0 0 0 0,0 0-1 0 0,0 0 1 0 0,0 0 0 0 0,-1 0-1 0 0,1 0 1 0 0,-1 0 0 0 0,0 0-1 0 0,1 0 1 0 0,-1 2 0 0 0,0 4 123 0 0,1 0 1 0 0,-1 0 0 0 0,-1 0 0 0 0,0-1-1 0 0,-2 15 1 0 0,-1-9-154 0 0,-1 0 1 0 0,-7 16-1 0 0,2-6-7617 0 0,10-22 6912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3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16 14599 0 0,'6'-6'2849'0'0,"-5"4"-1242"0"0,-4 8-175 0 0,-20 39 991 0 0,-13 23-3199 0 0,29-57 346 0 0,-1 0 1 0 0,0-1-1 0 0,-15 15 1 0 0,-2 3-725 0 0,5-3 298 0 0,4-4-70 0 0,-23 22 0 0 0,36-41 935 0 0,1 1 0 0 0,0-1 0 0 0,0 1-1 0 0,0 0 1 0 0,-2 4 0 0 0,-4 6 182 0 0,56-46 2482 0 0,40-15-1758 0 0,-17 10-910 0 0,-30 13-295 0 0,182-113 6760 0 0,-211 130-6183 0 0,32-19 549 0 0,-38 24-807 0 0,-1 0 0 0 0,0 1-1 0 0,1 0 1 0 0,-1 0 0 0 0,1 0-1 0 0,7-1 1 0 0,-3 6-1108 0 0,-9-2 489 0 0,-1 0 0 0 0,1 0 0 0 0,0 0-1 0 0,0 0 1 0 0,-1 0 0 0 0,1 0 0 0 0,0 1-1 0 0,-1-1 1 0 0,1 0 0 0 0,-1 0 0 0 0,0 1-1 0 0,1-1 1 0 0,-1 0 0 0 0,0 0-1 0 0,0 1 1 0 0,0 1 0 0 0,-1 13-6673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4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337 116 6911 0 0,'1'18'2336'0'0,"15"-21"2489"0"0,1-6-3315 0 0,11-11-1071 0 0,-24 17-388 0 0,0-1 1 0 0,0 0 0 0 0,-1 0-1 0 0,4-6 1 0 0,-5 7-52 0 0,0 1 0 0 0,0-1 0 0 0,0 0 0 0 0,0 1 0 0 0,0 0 0 0 0,1-1 0 0 0,-1 1 0 0 0,1 0 0 0 0,-1 0 0 0 0,1 0 0 0 0,0 1 0 0 0,3-3 0 0 0,28-13 35 0 0,-27 13 5 0 0,-1 0 1 0 0,1 1 0 0 0,12-5 0 0 0,-11 6 230 0 0,-1 0 0 0 0,1 0-1 0 0,-1 1 1 0 0,1 0 0 0 0,0 0 0 0 0,0 1 0 0 0,0 0 0 0 0,-1 0 0 0 0,13 3 0 0 0,-15-2-63 0 0,-1 0 1 0 0,1 1-1 0 0,-1 0 0 0 0,0-1 0 0 0,0 1 0 0 0,0 1 1 0 0,0-1-1 0 0,0 1 0 0 0,0-1 0 0 0,0 1 0 0 0,-1 0 1 0 0,0 1-1 0 0,1-1 0 0 0,-1 0 0 0 0,0 1 0 0 0,-1 0 1 0 0,5 6-1 0 0,0 5 207 0 0,0 0 1 0 0,-1 1-1 0 0,0 0 1 0 0,-2 0-1 0 0,0 0 1 0 0,0 1-1 0 0,-2-1 1 0 0,0 1-1 0 0,-1 0 1 0 0,-1 23-1 0 0,-3 18 1117 0 0,-19 94-1 0 0,6-56-959 0 0,-31 141 1056 0 0,47-236-1628 0 0,-16 48 5 0 0,15-46-7 0 0,-1-1 1 0 0,1 1-1 0 0,0 0 0 0 0,-1 0 1 0 0,0-1-1 0 0,1 1 0 0 0,-1-1 1 0 0,0 1-1 0 0,0-1 0 0 0,-1 0 1 0 0,1 0-1 0 0,0 0 0 0 0,-1 0 1 0 0,-2 2-1 0 0,3-4-70 0 0,1 1-1 0 0,-1-1 1 0 0,0 1 0 0 0,1-1-1 0 0,-1 0 1 0 0,0 0-1 0 0,0 0 1 0 0,1 0 0 0 0,-1 0-1 0 0,0 0 1 0 0,1-1 0 0 0,-1 1-1 0 0,0 0 1 0 0,1-1-1 0 0,-1 1 1 0 0,1-1 0 0 0,-1 0-1 0 0,1 1 1 0 0,-1-1 0 0 0,1 0-1 0 0,-1 0 1 0 0,1 0-1 0 0,0 0 1 0 0,-1 0 0 0 0,1-1-1 0 0,0 1 1 0 0,-2-2 0 0 0,-3-5-1566 0 0,0 0 0 0 0,0 0 0 0 0,-6-14 1 0 0,10 19 943 0 0,-12-25-5603 0 0,-1-3-1179 0 0</inkml:trace>
  <inkml:trace contextRef="#ctx0" brushRef="#br0" timeOffset="1">318 183 7567 0 0,'2'2'3234'0'0,"1"2"-2053"0"0,-1 0 0 0 0,1-1 0 0 0,-1 1 0 0 0,1 1 0 0 0,-1-1 0 0 0,-1 0 0 0 0,3 5 0 0 0,-2 1 357 0 0,1 0 1 0 0,1 17-1 0 0,-2-5-149 0 0,-2 1-1 0 0,-2 25 1 0 0,-1-19-1182 0 0,-2-1 1 0 0,-1 0 0 0 0,-1 0-1 0 0,-1 0 1 0 0,-2-1-1 0 0,-1-1 1 0 0,-1 1 0 0 0,-1-2-1 0 0,-1 0 1 0 0,-1 0 0 0 0,-1-2-1 0 0,-2 0 1 0 0,0 0-1 0 0,-1-2 1 0 0,-1-1 0 0 0,-1 0-1 0 0,-31 22 1 0 0,46-38-147 0 0,0-1-1 0 0,0 1 1 0 0,0-1 0 0 0,0 0-1 0 0,-9 3 1 0 0,14-6-87 0 0,-1 1 0 0 0,1-1 0 0 0,-1 0 0 0 0,1 1 0 0 0,-1-1 0 0 0,1 0 0 0 0,-1 0 0 0 0,0 0 0 0 0,1 0 0 0 0,-1-1 0 0 0,1 1 0 0 0,-1 0 0 0 0,-1-1 0 0 0,2 0-37 0 0,0 1-1 0 0,1-1 1 0 0,-1 1 0 0 0,0-1-1 0 0,0 1 1 0 0,1-1 0 0 0,-1 0 0 0 0,0 0-1 0 0,1 1 1 0 0,-1-1 0 0 0,0 0-1 0 0,1 0 1 0 0,-1 0 0 0 0,1 0-1 0 0,0 1 1 0 0,-1-1 0 0 0,1 0 0 0 0,0 0-1 0 0,-1 0 1 0 0,1 0 0 0 0,0 0-1 0 0,0-2 1 0 0,0-18-7509 0 0,4-6-2624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4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3599 0 0,'0'0'278'0'0,"4"-10"4207"0"0,3 12-4010 0 0,1 1 0 0 0,-1-1 0 0 0,0 1 0 0 0,0 1 0 0 0,0-1-1 0 0,-1 1 1 0 0,12 9 0 0 0,43 38 3621 0 0,64 68 1150 0 0,-27-14-3071 0 0,-7-6-1006 0 0,-89-97-1225 0 0,0 0-77 0 0,0 0 0 0 0,0 0 1 0 0,0 0-1 0 0,1 0 1 0 0,-1 0-1 0 0,0-1 1 0 0,1 1-1 0 0,-1-1 1 0 0,1 0-1 0 0,-1 0 1 0 0,1 0-1 0 0,0 0 1 0 0,2 1-1 0 0,-1-17-8667 0 0,-3 6 2672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4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11311 0 0,'0'0'1208'0'0,"5"0"-72"0"0,3 5-528 0 0,-1 2 1168 0 0,0 3-1200 0 0,1 0 0 0 0,-1-3-400 0 0,-1 1-80 0 0,1 0-24 0 0,-1-1-4744 0 0,2-2-944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5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645 1 13535 0 0,'-3'0'125'0'0,"0"0"0"0"0,0 1 0 0 0,0-1 0 0 0,0 1 0 0 0,0 0-1 0 0,0-1 1 0 0,0 1 0 0 0,1 1 0 0 0,-1-1 0 0 0,0 0 0 0 0,-4 4 0 0 0,-2 1 56 0 0,2 1 1 0 0,-10 9-1 0 0,-7 6 1422 0 0,-73 46 1275 0 0,72-52-101 0 0,10-7 453 0 0,28-10-859 0 0,28-8 167 0 0,39-16-2396 0 0,78-20 207 0 0,-135 41-627 0 0,-22 4 97 0 0,-2 8-75 0 0,-2-2 256 0 0,0 0 1 0 0,-1 0-1 0 0,1-1 0 0 0,-1 0 0 0 0,0 1 1 0 0,-1-2-1 0 0,1 1 0 0 0,-11 8 1 0 0,3-1 11 0 0,-16 13 196 0 0,-44 32 1 0 0,22-19 239 0 0,40-31-338 0 0,5-4-44 0 0,1 0 0 0 0,0 0 0 0 0,0 0-1 0 0,0 1 1 0 0,1-1 0 0 0,-1 1 0 0 0,1 0-1 0 0,0 0 1 0 0,-3 5 0 0 0,6-8 35 0 0,20-3-67 0 0,1 0-1 0 0,-1-1 1 0 0,36-11-1 0 0,-27 6-151 0 0,112-34-1583 0 0,-140 41 1413 0 0,-6 10-675 0 0,0-1 792 0 0,0 0 0 0 0,-1 0 0 0 0,0 0 0 0 0,-10 8 0 0 0,-39 33 235 0 0,34-32-110 0 0,-63 49 811 0 0,-94 55 0 0 0,164-112-614 0 0,-274 183 1776 0 0,261-175-1727 0 0,-17 13 1 0 0,41-26-184 0 0,4-3-8 0 0,6-3-4 0 0,-7 2-5 0 0,90-39 0 0 0,-28 10 0 0 0,235-112 0 0 0,-158 79 0 0 0,-35 18 0 0 0,228-98 0 0 0,-307 133 5 0 0,-12 5-17 0 0,0 0 0 0 0,20-12 0 0 0,-32 16-146 0 0,-20-2-4376 0 0,-9 3-4973 0 0,10 0 1473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1 4951 0 0,'6'20'3635'0'0,"14"27"0"0"0,1 5 5079 0 0,-11-16-6134 0 0,-8-21-2109 0 0,-1 0 0 0 0,0 1-1 0 0,-1-1 1 0 0,-1 1 0 0 0,0-1 0 0 0,-1 0-1 0 0,-1 0 1 0 0,0 0 0 0 0,-9 25 0 0 0,-7 6 1777 0 0,-38 72-1 0 0,49-104-2198 0 0,-132 207-49 0 0,66-111 0 0 0,-57 84 0 0 0,124-183-17 0 0,7-11 16 0 0,0 0 0 0 0,0 0 0 0 0,0 0 0 0 0,0 0 0 0 0,0 0 0 0 0,0 0 0 0 0,0 0 0 0 0,1 0 0 0 0,-1 0 1 0 0,0 0-1 0 0,0 0 0 0 0,0 0 0 0 0,0 0 0 0 0,0 0 0 0 0,0 0 0 0 0,0-1 0 0 0,0 1 0 0 0,0 0 1 0 0,0 0-1 0 0,0 0 0 0 0,0 0 0 0 0,0 0 0 0 0,0 0 0 0 0,0 0 0 0 0,0 0 0 0 0,0 0 0 0 0,0 0 1 0 0,0 0-1 0 0,1 0 0 0 0,-1 0 0 0 0,0 0 0 0 0,0 1 0 0 0,0-1 0 0 0,0 0 0 0 0,0 0 0 0 0,0 0 0 0 0,0 0 1 0 0,0 0-1 0 0,0 0 0 0 0,0 0 0 0 0,0 0 0 0 0,0 0 0 0 0,0 0 0 0 0,0 0 0 0 0,0 0 0 0 0,0 0 1 0 0,0 0-1 0 0,0 0 0 0 0,0 0 0 0 0,0 0 0 0 0,0 0 0 0 0,0 0 0 0 0,0 0 0 0 0,0 0 0 0 0,0 0 0 0 0,0 0 1 0 0,0 1-1 0 0,0-1 0 0 0,0 0 0 0 0,0 0 0 0 0,19-15-232 0 0,-13 10 125 0 0,99-80-1442 0 0,59-51-314 0 0,115-91 2083 0 0,-126 105-280 0 0,-142 114 48 0 0,0-1 0 0 0,-1-1 0 0 0,-1 0 1 0 0,0 0-1 0 0,0-1 0 0 0,-1 0 1 0 0,0 0-1 0 0,6-13 0 0 0,-14 24-2 0 0,0 0-1 0 0,0 0 1 0 0,0 0-1 0 0,0 0 1 0 0,0 0 0 0 0,0 0-1 0 0,0 0 1 0 0,0 0 0 0 0,0 0-1 0 0,0 0 1 0 0,0 0-1 0 0,0 0 1 0 0,0 0 0 0 0,0 0-1 0 0,0 0 1 0 0,0 0-1 0 0,-1 0 1 0 0,1 0 0 0 0,0 0-1 0 0,0-1 1 0 0,0 1-1 0 0,0 0 1 0 0,0 0 0 0 0,0 0-1 0 0,0 0 1 0 0,0 0-1 0 0,0 0 1 0 0,0 0 0 0 0,0 0-1 0 0,0 0 1 0 0,0 0 0 0 0,0 0-1 0 0,0 0 1 0 0,0 0-1 0 0,0 0 1 0 0,0 0 0 0 0,0 0-1 0 0,0 0 1 0 0,0 0-1 0 0,0 0 1 0 0,0 0 0 0 0,0-1-1 0 0,0 1 1 0 0,0 0-1 0 0,0 0 1 0 0,0 0 0 0 0,0 0-1 0 0,0 0 1 0 0,0 0-1 0 0,0 0 1 0 0,0 0 0 0 0,0 0-1 0 0,0 0 1 0 0,0 0-1 0 0,0 0 1 0 0,0 0 0 0 0,0 0-1 0 0,0 0 1 0 0,0 0 0 0 0,0 0-1 0 0,0 0 1 0 0,0 0-1 0 0,0-1 1 0 0,0 1 0 0 0,0 0-1 0 0,1 0 1 0 0,-8 4-2527 0 0,-5 6-3754 0 0,-18 17-4021 0 0,-1-1 8008 0 0,-21 20 2596 0 0,1 5-120 0 0,19-16 4080 0 0,29-32-3385 0 0,1 1 0 0 0,-1-1 1 0 0,1 1-1 0 0,-1 0 1 0 0,1 0-1 0 0,0 0 0 0 0,1 0 1 0 0,-1 0-1 0 0,-1 5 1 0 0,4-7-548 0 0,-1 0 1 0 0,1 0 0 0 0,0 0 0 0 0,-1 0 0 0 0,1 0-1 0 0,0 0 1 0 0,1 0 0 0 0,-1-1 0 0 0,0 1 0 0 0,0 0-1 0 0,1-1 1 0 0,-1 1 0 0 0,3 1 0 0 0,8 12 974 0 0,-7-1-1037 0 0,0-1-1 0 0,-1 1 0 0 0,0 0 0 0 0,-1 0 0 0 0,-1 0 0 0 0,0 1 0 0 0,-1-1 1 0 0,-1 17-1 0 0,0-28-359 0 0,1 1-181 0 0,0 1 1 0 0,0 0-1 0 0,-1-1 0 0 0,0 1 0 0 0,0-1 1 0 0,0 1-1 0 0,0-1 0 0 0,-1 1 0 0 0,1-1 1 0 0,-1 1-1 0 0,-1-1 0 0 0,1 1 0 0 0,0-1 1 0 0,-1 0-1 0 0,0 0 0 0 0,0 1 0 0 0,0-2 1 0 0,-1 1-1 0 0,1 0 0 0 0,-1 0 0 0 0,-4 4 1 0 0,-16 6-6629 0 0,7-7 674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4:36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163 148 5327 0 0,'-7'5'-39'0'0,"-61"39"2004"0"0,4 5 5371 0 0,61-47-6483 0 0,-1 1 1 0 0,1 0-1 0 0,0 0 1 0 0,0 1-1 0 0,-5 7 1465 0 0,18-6 411 0 0,-2-2-2214 0 0,0-1 0 0 0,0 0 0 0 0,0 0 0 0 0,1-1 1 0 0,-1 0-1 0 0,17 0 0 0 0,51-7 1247 0 0,-72 6-1635 0 0,247-45 1788 0 0,-5-23-461 0 0,-169 45-1454 0 0,172-49 0 0 0,2 16 0 0 0,-214 48 0 0 0,-28 5 0 0 0,0 1 0 0 0,0 0 0 0 0,1 1 0 0 0,-1 0 0 0 0,0 0 0 0 0,1 1 0 0 0,12 1 0 0 0,-18 0 0 0 0,-2-1 0 0 0,-2 0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7:4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1292 322 13903 0 0,'-14'0'975'0'0,"13"0"-936"0"0,0 0 1 0 0,0 0-1 0 0,0 0 1 0 0,0-1-1 0 0,0 1 1 0 0,0 0-1 0 0,0 1 1 0 0,0-1-1 0 0,0 0 1 0 0,0 0-1 0 0,0 0 1 0 0,-1 1-1 0 0,-2 5-68 0 0,-1 0-98 0 0,5-6 110 0 0,-1 0-1 0 0,0 0 0 0 0,0 0 1 0 0,0 0-1 0 0,1 0 0 0 0,-1 0 0 0 0,0 0 1 0 0,0 0-1 0 0,0 0 0 0 0,1-1 0 0 0,-1 1 1 0 0,0 0-1 0 0,-1-1 0 0 0,-13-5-574 0 0,-24-4-1 0 0,15 5 1658 0 0,0 2-1 0 0,0 1 0 0 0,-35 2 0 0 0,24 0-335 0 0,17-1-378 0 0,0 2 0 0 0,0 0 0 0 0,0 1 0 0 0,-24 6 0 0 0,-27 11 903 0 0,-74 32 0 0 0,113-37-957 0 0,0 0-1 0 0,1 2 1 0 0,1 1-1 0 0,-46 36 1 0 0,33-16-204 0 0,1 2 0 0 0,3 1 0 0 0,1 2 0 0 0,2 2 1 0 0,1 0-1 0 0,3 3 0 0 0,-39 79 0 0 0,35-50-36 0 0,3 2-1 0 0,4 0 0 0 0,3 2 1 0 0,4 0-1 0 0,3 2 1 0 0,3 0-1 0 0,5 1 1 0 0,2 0-1 0 0,5 0 1 0 0,3 0-1 0 0,4 0 0 0 0,3 0 1 0 0,4-1-1 0 0,44 156 1 0 0,-36-177 67 0 0,2 0 1 0 0,3-1-1 0 0,3-2 1 0 0,2-1-1 0 0,3-1 1 0 0,2-1-1 0 0,66 78 1 0 0,-77-106 50 0 0,1-2-1 0 0,2-1 1 0 0,0-1 0 0 0,56 36 0 0 0,-59-45-14 0 0,1-1 0 0 0,0-1 0 0 0,1-1 1 0 0,1-1-1 0 0,-1-1 0 0 0,48 8 0 0 0,-24-10 253 0 0,-1-3 0 0 0,1-2-1 0 0,-1-2 1 0 0,74-9-1 0 0,-17-7 353 0 0,105-30-1 0 0,-83 9-752 0 0,-2-4 0 0 0,125-61 0 0 0,223-150-8 0 0,-141 27-5 0 0,-16-17 0 0 0,-226 170-12 0 0,118-125 1 0 0,-160 144 0 0 0,-2-3 0 0 0,-2-2 0 0 0,55-94 0 0 0,-85 124 15 0 0,0-1 0 0 0,-2-1 0 0 0,-1 0 0 0 0,-2-1 0 0 0,7-32 0 0 0,-12 37 2 0 0,-1-1 0 0 0,-1 1 0 0 0,-1-1 0 0 0,-2 0 1 0 0,-1 1-1 0 0,-5-40 0 0 0,2 43-6 0 0,0 0 0 0 0,-2 0 0 0 0,-1 0 0 0 0,0 1 0 0 0,-14-26 0 0 0,-10-13 0 0 0,-58-83 0 0 0,62 108 0 0 0,-1 1 0 0 0,-2 1 0 0 0,-44-39 0 0 0,22 30 0 0 0,-1 2 0 0 0,-3 3 0 0 0,-99-52 0 0 0,42 35 0 0 0,-126-40 0 0 0,103 49 0 0 0,-2 7 0 0 0,-1 5 0 0 0,-2 7 0 0 0,-251-17 0 0 0,-2 42-132 0 0,308 9-11 0 0,0 2 1 0 0,-130 33-1 0 0,-23 27-1071 0 0,160-41-211 0 0,-74 37 0 0 0,-35 34-3195 0 0,70-23-2148 0 0,27-4-508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5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48 316 3079 0 0,'-3'-3'216'0'0,"1"0"0"0"0,-1-1 0 0 0,1 1 0 0 0,-1-1 0 0 0,-2-4 0 0 0,-5-22 9530 0 0,10 30-9639 0 0,0 0 0 0 0,-1-1 0 0 0,1 1 0 0 0,0 0 0 0 0,0 0 1 0 0,0-1-1 0 0,0 1 0 0 0,0 0 0 0 0,0 0 0 0 0,0-1 0 0 0,0 1 1 0 0,0 0-1 0 0,1-1 0 0 0,-1 1 0 0 0,0 0 0 0 0,0 0 0 0 0,0-1 1 0 0,0 1-1 0 0,0 0 0 0 0,0 0 0 0 0,0-1 0 0 0,1 1 0 0 0,-1 0 1 0 0,0 0-1 0 0,0 0 0 0 0,0-1 0 0 0,1 1 0 0 0,-1 0 1 0 0,0 0-1 0 0,0 0 0 0 0,0 0 0 0 0,1-1 0 0 0,-1 1 0 0 0,0 0 1 0 0,0 0-1 0 0,1 0 0 0 0,-1 0 0 0 0,0 0 0 0 0,1 0 0 0 0,-1 0 1 0 0,0 0-1 0 0,0 0 0 0 0,1 0 0 0 0,-1 0 0 0 0,0 0 0 0 0,0 0 1 0 0,1 0-1 0 0,-1 0 0 0 0,0 0 0 0 0,1 0 0 0 0,-1 0 0 0 0,0 0 1 0 0,19 3 3062 0 0,1 4-2378 0 0,-1 2 0 0 0,0 1 0 0 0,0 0 0 0 0,-1 1 0 0 0,27 22 0 0 0,79 77 1149 0 0,12 14-282 0 0,79 79-248 0 0,41 99-1378 0 0,-249-294-33 0 0,74 108 0 0 0,-77-108 0 0 0,-5-5 0 0 0,-4-6 0 0 0,-5-3 0 0 0,-29-31 0 0 0,-51-59 0 0 0,-25-48 0 0 0,114 143 0 0 0,-53-63 0 0 0,-80-73 0 0 0,43 47 0 0 0,-13-15 0 0 0,-122-92 0 0 0,221 193 0 0 0,-2-3 0 0 0,-1 2 0 0 0,0-1 0 0 0,0 1 0 0 0,0 0 0 0 0,-12-5 0 0 0,19 10 0 0 0,-1-1 0 0 0,1 1 0 0 0,-1-1 0 0 0,1 1 0 0 0,-1-1 0 0 0,0 1 0 0 0,1 0 0 0 0,-1 0 0 0 0,1 0 0 0 0,-1 0 0 0 0,0 0 0 0 0,1 0 0 0 0,-1 0 0 0 0,0 1 0 0 0,1-1 0 0 0,-1 0 0 0 0,1 1 0 0 0,-1 0 0 0 0,1-1 0 0 0,-1 1 0 0 0,1 0 0 0 0,-1 0 0 0 0,1-1 0 0 0,0 1 0 0 0,-1 0 0 0 0,1 1 0 0 0,0-1 0 0 0,0 0 0 0 0,0 0 0 0 0,0 0 0 0 0,0 1 0 0 0,0-1 0 0 0,0 0 0 0 0,0 1 0 0 0,0-1 0 0 0,1 1 0 0 0,-1-1 0 0 0,0 3 0 0 0,-3 10 0 0 0,0 1 0 0 0,1 0 0 0 0,0 1 0 0 0,1-1 0 0 0,1 0 0 0 0,1 19 0 0 0,0-22 0 0 0,-1 34 0 0 0,-2 61 0 0 0,4-81 0 0 0,-3-48 0 0 0,0 0 0 0 0,2 1 0 0 0,1-1 0 0 0,3-22 0 0 0,-3 37 0 0 0,22-120 0 0 0,-17 99 0 0 0,2 0 0 0 0,17-40 0 0 0,-18 50 0 0 0,2 0 0 0 0,0 1 0 0 0,0 0 0 0 0,2 1 0 0 0,0-1 0 0 0,1 2 0 0 0,20-22 0 0 0,-8 12 2 0 0,-15 15-2 0 0,0 1 0 0 0,15-13 1 0 0,-22 20-2 0 0,1 0 0 0 0,0 0-1 0 0,-1 0 1 0 0,1 1 0 0 0,0-1 0 0 0,0 1 0 0 0,0 0 0 0 0,0 0 0 0 0,1 0 0 0 0,-1 0 0 0 0,0 1 0 0 0,0-1 0 0 0,1 1 0 0 0,4-1 0 0 0,-6 2-24 0 0,1-1-1 0 0,-1 1 1 0 0,0-1 0 0 0,0 1 0 0 0,0 0 0 0 0,1 0 0 0 0,-1 0 0 0 0,0 0-1 0 0,0 0 1 0 0,0 0 0 0 0,-1 0 0 0 0,1 1 0 0 0,3 2 0 0 0,0 1-58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6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45 6967 0 0,'-1'0'25'0'0,"1"1"0"0"0,-1-1 0 0 0,1 1 1 0 0,-1-1-1 0 0,1 1 0 0 0,-1-1 0 0 0,1 1 0 0 0,-1-1 0 0 0,1 1 0 0 0,-1-1 0 0 0,0 0 0 0 0,1 1 0 0 0,-1-1 0 0 0,0 0 0 0 0,0 0 0 0 0,1 0 0 0 0,-1 0 0 0 0,0 1 0 0 0,1-1 0 0 0,-1 0 0 0 0,0 0 0 0 0,0 0 0 0 0,1 0 0 0 0,-1-1 0 0 0,0 1 0 0 0,-1-1-12 0 0,0 0-1 0 0,0 0 1 0 0,0 0 0 0 0,0 0-1 0 0,1-1 1 0 0,-1 1-1 0 0,-2-2 1 0 0,-1-3-47 0 0,0 2-41 0 0,0 0-1 0 0,0 0 1 0 0,0 1 0 0 0,0-1 0 0 0,0 1 0 0 0,-1 0-1 0 0,-9-3 1 0 0,13 5 115 0 0,-1 1 0 0 0,1-1-1 0 0,0 1 1 0 0,-1 0 0 0 0,1-1-1 0 0,-1 1 1 0 0,1 0 0 0 0,0 1 0 0 0,-1-1-1 0 0,1 0 1 0 0,-1 1 0 0 0,1-1 0 0 0,0 1-1 0 0,-1 0 1 0 0,1 0 0 0 0,0 0-1 0 0,0 0 1 0 0,-1 0 0 0 0,1 0 0 0 0,0 0-1 0 0,0 1 1 0 0,-2 1 0 0 0,-4 5 87 0 0,1 0 0 0 0,0 0 1 0 0,0 1-1 0 0,0-1 0 0 0,1 2 0 0 0,1-1 1 0 0,0 0-1 0 0,-6 14 0 0 0,2 1 1505 0 0,1 0-1 0 0,-8 37 1 0 0,12-43-219 0 0,2 0 0 0 0,0 1 1 0 0,1-1-1 0 0,0 1 0 0 0,4 29 0 0 0,-1-35-1213 0 0,0-1-1 0 0,1 1 1 0 0,0-1-1 0 0,1 0 0 0 0,0 0 1 0 0,1 0-1 0 0,1 0 1 0 0,12 20-1 0 0,-14-27 192 0 0,-1-1-1 0 0,0 0 1 0 0,1 0 0 0 0,0 0-1 0 0,0 0 1 0 0,0 0 0 0 0,1-1-1 0 0,9 6 1 0 0,-12-8-279 0 0,1 1-1 0 0,-1-1 1 0 0,1 0 0 0 0,-1-1 0 0 0,1 1-1 0 0,0 0 1 0 0,0-1 0 0 0,-1 1 0 0 0,1-1-1 0 0,0 0 1 0 0,0 0 0 0 0,-1 0 0 0 0,1 0-1 0 0,0-1 1 0 0,0 1 0 0 0,-1-1 0 0 0,1 1-1 0 0,0-1 1 0 0,-1 0 0 0 0,4-2 0 0 0,7-5 21 0 0,0-1 0 0 0,-1 0 1 0 0,0-1-1 0 0,-1 0 0 0 0,0-1 1 0 0,10-12-1 0 0,12-12-1540 0 0,1 5-3495 0 0,-5 10-1479 0 0,3 1-269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6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63 10391 0 0,'-3'-3'159'0'0,"0"1"-1"0"0,0-1 1 0 0,-1 0-1 0 0,1 1 0 0 0,-1 0 1 0 0,1-1-1 0 0,-1 1 1 0 0,0 1-1 0 0,0-1 1 0 0,0 1-1 0 0,0-1 0 0 0,0 1 1 0 0,0 0-1 0 0,0 1 1 0 0,0-1-1 0 0,-1 1 1 0 0,1 0-1 0 0,0 0 0 0 0,-8 1 1 0 0,6 0 108 0 0,1 0 0 0 0,-1 0 0 0 0,1 1 0 0 0,0 0 0 0 0,-1 0 0 0 0,1 1 0 0 0,0-1 0 0 0,0 1 0 0 0,1 0 1 0 0,-1 1-1 0 0,1-1 0 0 0,-1 1 0 0 0,1 0 0 0 0,-5 5 0 0 0,3 0-140 0 0,0-1-1 0 0,0 1 1 0 0,1 0 0 0 0,0 0 0 0 0,0 1-1 0 0,1-1 1 0 0,0 1 0 0 0,1 0 0 0 0,0 0-1 0 0,1 0 1 0 0,0 0 0 0 0,0 1 0 0 0,1-1-1 0 0,0 1 1 0 0,1-1 0 0 0,0 1-1 0 0,3 14 1 0 0,1 2 529 0 0,11 39-1 0 0,-12-55-253 0 0,1-1 0 0 0,0 0-1 0 0,1 0 1 0 0,0 0 0 0 0,1 0-1 0 0,10 14 1 0 0,-15-22-254 0 0,1 0 1 0 0,0 0-1 0 0,0 0 0 0 0,0 0 1 0 0,0 0-1 0 0,0 0 1 0 0,0-1-1 0 0,0 1 0 0 0,1-1 1 0 0,-1 1-1 0 0,0-1 1 0 0,1 0-1 0 0,0 0 0 0 0,-1 0 1 0 0,1 0-1 0 0,-1-1 0 0 0,1 1 1 0 0,3 0-1 0 0,-4-2-57 0 0,1 1 0 0 0,-1 0 0 0 0,1 0-1 0 0,-1-1 1 0 0,1 0 0 0 0,-1 1 0 0 0,1-1-1 0 0,-1 0 1 0 0,0 0 0 0 0,1 0 0 0 0,-1 0-1 0 0,0-1 1 0 0,0 1 0 0 0,0-1 0 0 0,0 1-1 0 0,0-1 1 0 0,0 0 0 0 0,0 0 0 0 0,2-3-1 0 0,1-2 11 0 0,0-1-1 0 0,0 1 0 0 0,0-1 0 0 0,-1 0 0 0 0,6-16 0 0 0,8-45-13 0 0,-13 47-92 0 0,5-20-193 0 0,-2 0 1 0 0,-1 0-1 0 0,-3 0 1 0 0,0-57-1 0 0,-4 96 123 0 0,0 0-1 0 0,-1 0 1 0 0,1-1-1 0 0,-1 1 1 0 0,0 0-1 0 0,0 0 1 0 0,-2-4-1 0 0,2 7 56 0 0,0 1-1 0 0,0-1 1 0 0,1 1-1 0 0,-1 0 1 0 0,0-1-1 0 0,0 1 1 0 0,0 0 0 0 0,1 0-1 0 0,-1 0 1 0 0,1-1-1 0 0,-2 2 1 0 0,0 3 13 0 0,0-1 0 0 0,1 1 1 0 0,-1 0-1 0 0,1 0 0 0 0,0 0 1 0 0,0 0-1 0 0,0 0 0 0 0,1 0 1 0 0,0 0-1 0 0,0 0 0 0 0,1 9 0 0 0,2 4 6 0 0,0 0-1 0 0,6 17 0 0 0,10 21 226 0 0,3-2 0 0 0,49 90-1 0 0,-69-140-203 0 0,70 126 480 0 0,15 29 222 0 0,-63-109-469 0 0,23 65 0 0 0,-34-78-155 0 0,10 29 79 0 0,25 118 0 0 0,-45-169-114 0 0,-1 0 1 0 0,-1 0-1 0 0,0 1 0 0 0,-2-1 0 0 0,1 1 1 0 0,-2-1-1 0 0,-3 20 0 0 0,3-28-18 0 0,0-1 0 0 0,0 1 1 0 0,0-1-1 0 0,-1 0 0 0 0,0 0 0 0 0,0 0 0 0 0,-1 0 0 0 0,1 0 1 0 0,-1-1-1 0 0,0 1 0 0 0,-1-1 0 0 0,1 0 0 0 0,-1-1 0 0 0,0 1 0 0 0,-1-1 1 0 0,1 0-1 0 0,-1 0 0 0 0,-11 6 0 0 0,9-7 11 0 0,1 1 0 0 0,-1-2-1 0 0,0 1 1 0 0,0-1 0 0 0,0 0 0 0 0,0-1-1 0 0,0 1 1 0 0,0-2 0 0 0,-1 1 0 0 0,-10-2 0 0 0,13 0-43 0 0,-1 0 1 0 0,1 0 0 0 0,0-1 0 0 0,-1 1 0 0 0,1-2 0 0 0,0 1 0 0 0,0-1 0 0 0,0 0 0 0 0,0 0-1 0 0,1 0 1 0 0,-1-1 0 0 0,1 0 0 0 0,-7-6 0 0 0,5 2-8 0 0,0 1 1 0 0,1-1-1 0 0,0 0 0 0 0,0-1 1 0 0,1 0-1 0 0,0 0 1 0 0,0 0-1 0 0,1 0 0 0 0,0-1 1 0 0,-3-14-1 0 0,-1-10 71 0 0,-6-61-1 0 0,14 89-72 0 0,-4-47 21 0 0,2 0 1 0 0,7-71-1 0 0,23-105 32 0 0,-15 145-2168 0 0,6 4-4806 0 0,-4 39-3279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7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15895 0 0,'0'0'1222'0'0,"2"0"-796"0"0,5 2-334 0 0,-1 0 1 0 0,0 1-1 0 0,1-1 0 0 0,-1 1 0 0 0,0 0 0 0 0,10 8 1 0 0,36 30 247 0 0,-28-22-374 0 0,35 34 3088 0 0,-40-35-1430 0 0,1 0 1 0 0,37 25-1 0 0,-54-41-2240 0 0,13 6 1061 0 0,-13-7-2787 0 0,-3-1 1952 0 0,1 0 0 0 0,-1 0 0 0 0,1 0-1 0 0,-1 0 1 0 0,1 0 0 0 0,-1 0 0 0 0,1 0-1 0 0,-1 0 1 0 0,0 0 0 0 0,3-1-1171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7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7631 0 0,'0'0'583'0'0,"1"-1"-380"0"0,26-21 3572 0 0,1 1 1 0 0,43-25-1 0 0,-17 13 27 0 0,10-5-655 0 0,-54 33-2525 0 0,-1 0 0 0 0,1 1 0 0 0,0 1 0 0 0,20-5 0 0 0,-28 7-540 0 0,1 1 0 0 0,0-1 1 0 0,0 1-1 0 0,0 0 0 0 0,0 0 1 0 0,-1 0-1 0 0,1 0 0 0 0,0 1 1 0 0,0-1-1 0 0,0 1 0 0 0,0-1 1 0 0,-1 1-1 0 0,1 0 0 0 0,0 0 1 0 0,-1 0-1 0 0,1 0 0 0 0,-1 1 1 0 0,1-1-1 0 0,3 4 0 0 0,-4-2 1 0 0,1-1-1 0 0,-1 1 1 0 0,0 0-1 0 0,0 0 0 0 0,0 0 1 0 0,-1 0-1 0 0,1 0 1 0 0,-1 1-1 0 0,1-1 1 0 0,-1 0-1 0 0,0 1 0 0 0,-1-1 1 0 0,1 1-1 0 0,-1-1 1 0 0,1 6-1 0 0,0 55-3127 0 0,-2-52 1153 0 0,0 1 1 0 0,-1-1 0 0 0,-3 13 0 0 0,-1-4-7651 0 0</inkml:trace>
  <inkml:trace contextRef="#ctx0" brushRef="#br0" timeOffset="1">112 367 13791 0 0,'-1'-3'221'0'0,"1"0"0"0"0,0 0 0 0 0,0 0 0 0 0,0 0 0 0 0,0 0-1 0 0,0 0 1 0 0,1 0 0 0 0,0 0 0 0 0,-1 0 0 0 0,1 0 0 0 0,0 1 0 0 0,0-1 0 0 0,1 0-1 0 0,-1 0 1 0 0,0 1 0 0 0,1-1 0 0 0,0 1 0 0 0,0 0 0 0 0,-1-1 0 0 0,1 1-1 0 0,1 0 1 0 0,3-4 0 0 0,11-9 1238 0 0,-11 9-1222 0 0,1-1 0 0 0,0 1 0 0 0,0 1 1 0 0,1-1-1 0 0,-1 1 0 0 0,1 0 0 0 0,0 1 0 0 0,0 0 1 0 0,13-4-1 0 0,29-3-922 0 0,-29 10-5565 0 0,-10 1-542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5783 0 0,'0'0'444'0'0,"-12"3"-96"0"0,11-3-200 0 0,-1 0 0 0 0,1 1 0 0 0,0-1 0 0 0,0 0 0 0 0,0 1 0 0 0,0 0-1 0 0,0-1 1 0 0,0 1 0 0 0,0-1 0 0 0,0 1 0 0 0,0 0 0 0 0,0 0-1 0 0,0 0 1 0 0,0-1 0 0 0,0 1 0 0 0,0 0 0 0 0,1 0 0 0 0,-1 0 0 0 0,0 0-1 0 0,1 0 1 0 0,-1 1 0 0 0,0 1 0 0 0,-1 3 603 0 0,0 0-1 0 0,1 0 1 0 0,-2 10-1 0 0,-1 6 929 0 0,-17 86 3880 0 0,5 60-2148 0 0,15-143-3003 0 0,-1-9-251 0 0,1-3-40 0 0,0 0-1 0 0,1 0 1 0 0,0 0-1 0 0,1 0 1 0 0,3 17-1 0 0,-1-20-1455 0 0,4-4-4232 0 0,2-3-2155 0 0</inkml:trace>
  <inkml:trace contextRef="#ctx0" brushRef="#br0" timeOffset="1">265 105 14255 0 0,'0'0'1096'0'0,"2"0"-714"0"0,5 0 15 0 0,1 0 1 0 0,-1 0-1 0 0,0-1 1 0 0,14-2-1 0 0,21-3 1954 0 0,26 8-806 0 0,-45-1-3421 0 0,0 2-3366 0 0,-11-2-1001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7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67 114 3311 0 0,'-12'18'365'0'0,"-12"23"-1"0"0,4-6 3663 0 0,15-25-3455 0 0,0 7 14343 0 0,9-26-12171 0 0,0 1-2622 0 0,0 0 0 0 0,0 1 1 0 0,1 0-1 0 0,0 0 1 0 0,0 0-1 0 0,1 0 0 0 0,0 1 1 0 0,10-9-1 0 0,-11 11-123 0 0,-2 1 0 0 0,0 1-1 0 0,-1 0 1 0 0,1 0-1 0 0,-1-1 1 0 0,0 0-1 0 0,0 1 0 0 0,0-1 1 0 0,2-3-1 0 0,5-19-71 0 0</inkml:trace>
  <inkml:trace contextRef="#ctx0" brushRef="#br0" timeOffset="1">8 1 7975 0 0,'2'6'220'0'0,"-1"1"0"0"0,0 0 0 0 0,-1 0 0 0 0,1 0-1 0 0,-1-1 1 0 0,-2 9 0 0 0,2-11-42 0 0,0-1 0 0 0,1 1-1 0 0,-1 0 1 0 0,1-1 0 0 0,-1 1 0 0 0,1-1 0 0 0,0 1-1 0 0,2 4 1 0 0,15 29 572 0 0,-7-15-593 0 0,12 30 378 0 0,12 23 5463 0 0,-20-45-3646 0 0,3-2-3892 0 0,-13-23-2287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8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90 137 5959 0 0,'0'0'528'0'0,"4"-3"-424"0"0,0-4-104 0 0,0-1 0 0 0,3-2 1024 0 0,-1 1 176 0 0,2-2 40 0 0,6-1 8 0 0,2 1-1000 0 0,-3 0-248 0 0,1 1 0 0 0,1-2 704 0 0,0 3 88 0 0,-2 2 16 0 0,0 1-4392 0 0,0-1-888 0 0</inkml:trace>
  <inkml:trace contextRef="#ctx0" brushRef="#br0" timeOffset="1">33 425 12695 0 0,'-9'5'-183'0'0,"-14"6"6815"0"0,23-11-6573 0 0,12-12 2309 0 0,55-48 336 0 0,109-75 0 0 0,87-36 2941 0 0,-223 147-5502 0 0,-37 21-97 0 0,21-11 312 0 0,-7 4-2947 0 0,8-2-8338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8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8231 0 0,'0'0'638'0'0,"-1"0"-407"0"0,1 0 1 0 0,-1 0 0 0 0,1 0-1 0 0,0 0 1 0 0,-1 0 0 0 0,1 0-1 0 0,-1 1 1 0 0,1-1 0 0 0,-1 0-1 0 0,1 0 1 0 0,-1 0 0 0 0,1 0 0 0 0,-1 1-1 0 0,1-1 1 0 0,0 0 0 0 0,-1 0-1 0 0,1 1 1 0 0,0-1 0 0 0,-1 0-1 0 0,1 1 1 0 0,-1 3 622 0 0,1-1 0 0 0,0 1 0 0 0,0-1 0 0 0,0 1-1 0 0,1 0 1 0 0,-1-1 0 0 0,2 6 0 0 0,1 4 476 0 0,9 296 7768 0 0,-12-309-9085 0 0,-2 33 593 0 0,1-19-318 0 0,1-1-1 0 0,0 1 0 0 0,3 21 1 0 0,-3-35-288 0 0,0 0 0 0 0,0 0 0 0 0,0 0 0 0 0,0 0 0 0 0,0 0 1 0 0,0 0-1 0 0,0 0 0 0 0,0 0 0 0 0,0 0 0 0 0,0 0 0 0 0,0 0 1 0 0,0 0-1 0 0,0 0 0 0 0,0 0 0 0 0,0 0 0 0 0,0 0 0 0 0,0 0 1 0 0,0 0-1 0 0,0 0 0 0 0,0 0 0 0 0,0 0 0 0 0,0 0 0 0 0,0 0 1 0 0,0 0-1 0 0,0 0 0 0 0,0 0 0 0 0,0 0 0 0 0,0 0 0 0 0,1 1 1 0 0,-1-1-1 0 0,0 0 0 0 0,1-7 1 0 0,0-10-2 0 0,-1 10 1 0 0,1 0 0 0 0,1-1 0 0 0,-1 1 0 0 0,6-14 0 0 0,1-7 0 0 0,-6 21 0 0 0,0-1 0 0 0,0 0 0 0 0,1 0 0 0 0,1 1 0 0 0,-1 0 0 0 0,1 0 0 0 0,0 0 0 0 0,1 0 0 0 0,0 0 0 0 0,0 1 0 0 0,0 0 0 0 0,7-6 0 0 0,-12 12 0 0 0,1-1 0 0 0,0 0 0 0 0,-1 1 0 0 0,1-1 0 0 0,0 1 0 0 0,0-1 0 0 0,0 1 0 0 0,0-1 0 0 0,0 1 0 0 0,-1-1 0 0 0,1 1 0 0 0,0 0 0 0 0,0-1 0 0 0,0 1 0 0 0,0 0 0 0 0,0 0 0 0 0,0 0 0 0 0,0 0 0 0 0,0 0 0 0 0,0 0 0 0 0,0 0 0 0 0,0 0 0 0 0,0 0 0 0 0,0 0 0 0 0,0 0 0 0 0,0 1 0 0 0,0-1 0 0 0,0 0 0 0 0,0 1 0 0 0,0-1 0 0 0,0 1 0 0 0,-1-1 0 0 0,1 1 0 0 0,1 1 0 0 0,10 17 0 0 0,-11-19-4 0 0,-1 1 1 0 0,0 0-1 0 0,1-1 1 0 0,-1 1-1 0 0,1-1 1 0 0,-1 1-1 0 0,1-1 0 0 0,0 1 1 0 0,-1-1-1 0 0,1 1 1 0 0,-1-1-1 0 0,1 1 1 0 0,0-1-1 0 0,-1 0 0 0 0,1 1 1 0 0,0-1-1 0 0,0 0 1 0 0,-1 0-1 0 0,1 0 0 0 0,0 1 1 0 0,0-1-1 0 0,-1 0 1 0 0,1 0-1 0 0,0 0 1 0 0,0 0-1 0 0,-1 0 0 0 0,1 0 1 0 0,0-1-1 0 0,0 1 1 0 0,-1 0-1 0 0,1 0 1 0 0,0 0-1 0 0,0-1 0 0 0,-1 1 1 0 0,1 0-1 0 0,0-1 1 0 0,2 0-25 0 0,22-5-89 0 0,1 1-1 0 0,-1 2 1 0 0,1 0 0 0 0,0 2-1 0 0,30 2 1 0 0,-46-1 131 0 0,1 0 0 0 0,-1-1-1 0 0,1 0 1 0 0,-1-1 0 0 0,0 0 0 0 0,1-1-1 0 0,-1 0 1 0 0,0 0 0 0 0,-1-1 0 0 0,16-8-1 0 0,-9 2 92 0 0,-1 0-1 0 0,0-1 0 0 0,-1-1 0 0 0,-1 0 0 0 0,16-18 0 0 0,-15 18-62 0 0,-12 11-39 0 0,0-1 0 0 0,0 1 0 0 0,-1 0 0 0 0,1-1 0 0 0,-1 1 0 0 0,1-1 0 0 0,-1 1 1 0 0,1-1-1 0 0,-1 0 0 0 0,0 1 0 0 0,0-1 0 0 0,0 0 0 0 0,0 0 0 0 0,1-3 0 0 0,-2 6-3 0 0,0-1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0,0-1 0 0 0,0 1 0 0 0,0 0 0 0 0,2 8 0 0 0,-1 13-680 0 0,-2-1 0 0 0,-2 25 0 0 0,0-15-336 0 0,3-13-1969 0 0,3 0-3630 0 0,3-1-2081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9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20591 0 0,'-9'35'1703'0'0,"4"-15"-1433"0"0,1 0 0 0 0,-2 22 0 0 0,5-36-133 0 0,1-1 0 0 0,0 0 1 0 0,0 0-1 0 0,0 1 1 0 0,1-1-1 0 0,0 0 0 0 0,0 0 1 0 0,0 0-1 0 0,1 0 1 0 0,0 0-1 0 0,0 0 0 0 0,0 0 1 0 0,3 5-1 0 0,-3-9-62 0 0,-1 1 1 0 0,1 0-1 0 0,-1-1 0 0 0,1 0 1 0 0,-1 1-1 0 0,1-1 0 0 0,0 0 1 0 0,0 0-1 0 0,-1 0 0 0 0,1 0 1 0 0,0 0-1 0 0,0 0 0 0 0,0 0 1 0 0,0-1-1 0 0,0 1 0 0 0,0-1 1 0 0,0 0-1 0 0,0 1 0 0 0,1-1 0 0 0,-1 0 1 0 0,0 0-1 0 0,0 0 0 0 0,0-1 1 0 0,3 1-1 0 0,3-2 205 0 0,1 0 0 0 0,-1 0 1 0 0,1-1-1 0 0,10-4 0 0 0,24-13-255 0 0,26-11 74 0 0,-61 28-85 0 0,0 0 0 0 0,0 1 0 0 0,0 1 1 0 0,0-1-1 0 0,0 1 0 0 0,16 0 0 0 0,-22 1 11 0 0,-1 0 1 0 0,0 0 0 0 0,0 0 0 0 0,0 1-1 0 0,1-1 1 0 0,-1 0 0 0 0,0 0-1 0 0,0 1 1 0 0,0-1 0 0 0,1 1 0 0 0,-1-1-1 0 0,0 1 1 0 0,0 0 0 0 0,0-1-1 0 0,2 2 1 0 0,-3-1 16 0 0,1 0 0 0 0,-1-1 0 0 0,0 1 0 0 0,1 0 0 0 0,-1-1 0 0 0,0 1 0 0 0,1 0 0 0 0,-1 0 0 0 0,0-1 0 0 0,0 1 0 0 0,0 0 0 0 0,0 0 0 0 0,1 0 0 0 0,-1-1 0 0 0,0 1 0 0 0,0 0 0 0 0,-1 0 0 0 0,1 1 0 0 0,-1 3 108 0 0,-1 0 1 0 0,0 0-1 0 0,0-1 1 0 0,0 1 0 0 0,-6 8-1 0 0,6-9-245 0 0,-11 16 319 0 0,-1-1 0 0 0,0 0 0 0 0,-2-1 0 0 0,-25 24 0 0 0,9-15 324 0 0,-58 40 0 0 0,40-36-1955 0 0,45-29 946 0 0,0 0-1 0 0,0 0 1 0 0,0 0 0 0 0,0 0 0 0 0,0-1 0 0 0,0 0 0 0 0,0 0 0 0 0,0 0 0 0 0,-6 0-1 0 0,10-1-63 0 0,0 0-1 0 0,0 0 0 0 0,0 0 0 0 0,0-1 0 0 0,1 1 0 0 0,-1 0 1 0 0,0 0-1 0 0,0 0 0 0 0,0-1 0 0 0,1 1 0 0 0,-1 0 0 0 0,-1-2 1 0 0,-2-7-6661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19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18023 0 0,'-12'6'1892'0'0,"10"-5"-1716"0"0,0 0-1 0 0,1 0 1 0 0,-1 0 0 0 0,0 0-1 0 0,1 0 1 0 0,-1 0-1 0 0,1 0 1 0 0,-1 1-1 0 0,1-1 1 0 0,0 0 0 0 0,0 1-1 0 0,-2 2 1 0 0,0 0 320 0 0,1 2 0 0 0,-1-1 0 0 0,1 0 0 0 0,1 0 1 0 0,-1 1-1 0 0,1-1 0 0 0,0 1 0 0 0,0-1 0 0 0,0 1 0 0 0,1 7 1 0 0,0 1 228 0 0,1-1 1 0 0,1 1 0 0 0,3 15 0 0 0,-4-25-666 0 0,0 0-1 0 0,1 0 1 0 0,-1 0 0 0 0,1 0-1 0 0,-1 0 1 0 0,1 0 0 0 0,0-1-1 0 0,1 1 1 0 0,-1-1 0 0 0,1 1-1 0 0,-1-1 1 0 0,1 0 0 0 0,0 0-1 0 0,0 0 1 0 0,1-1 0 0 0,-1 1-1 0 0,0-1 1 0 0,1 1 0 0 0,0-1 0 0 0,-1 0-1 0 0,1-1 1 0 0,0 1 0 0 0,0 0-1 0 0,0-1 1 0 0,0 0 0 0 0,0 0-1 0 0,0-1 1 0 0,0 1 0 0 0,1-1-1 0 0,-1 1 1 0 0,0-1 0 0 0,0-1-1 0 0,0 1 1 0 0,1-1 0 0 0,-1 1-1 0 0,6-3 1 0 0,49-18-2559 0 0,-18 2-4114 0 0,47-29 0 0 0,-70 37-798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0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179 117 5327 0 0,'-3'-8'552'0'0,"-5"-12"-390"0"0,6 14 1122 0 0,-1-1 0 0 0,0 1 1 0 0,-4-8-1 0 0,5 12-857 0 0,1 0-1 0 0,0 1 1 0 0,-1-1 0 0 0,0 0-1 0 0,1 1 1 0 0,-1-1 0 0 0,0 1-1 0 0,0-1 1 0 0,0 1 0 0 0,0 0-1 0 0,0 0 1 0 0,0 0 0 0 0,-4-2-1 0 0,3 2-179 0 0,0 0-1 0 0,-1 0 0 0 0,1 1 1 0 0,0-1-1 0 0,-1 1 1 0 0,1 0-1 0 0,-1 0 1 0 0,1 0-1 0 0,-1 0 0 0 0,1 0 1 0 0,0 1-1 0 0,-1-1 1 0 0,1 1-1 0 0,0 0 0 0 0,-1 0 1 0 0,1 1-1 0 0,0-1 1 0 0,0 1-1 0 0,0-1 0 0 0,0 1 1 0 0,0 0-1 0 0,0 0 1 0 0,1 0-1 0 0,-4 3 0 0 0,2 0-97 0 0,0-1 0 0 0,0 1 0 0 0,1 0 0 0 0,0 0 0 0 0,0 0 0 0 0,0 0 0 0 0,0 0 0 0 0,1 1 0 0 0,0-1 0 0 0,0 1 0 0 0,1-1 0 0 0,-1 1 0 0 0,0 9-1 0 0,1-4 39 0 0,0-1-1 0 0,1 0 0 0 0,0 1 0 0 0,1-1 0 0 0,0 1 1 0 0,0-1-1 0 0,1 0 0 0 0,0 0 0 0 0,1 0 0 0 0,0 0 1 0 0,1 0-1 0 0,0-1 0 0 0,1 1 0 0 0,0-1 0 0 0,0 0 1 0 0,8 10-1 0 0,-9-15 26 0 0,0 1 1 0 0,0 0 0 0 0,0-1-1 0 0,1 0 1 0 0,0 0 0 0 0,0 0-1 0 0,0-1 1 0 0,0 0 0 0 0,10 5-1 0 0,-13-7-171 0 0,0 0 0 0 0,0-1 1 0 0,0 1-1 0 0,0 0 0 0 0,0-1 0 0 0,0 0 0 0 0,0 1 0 0 0,0-1 0 0 0,1 0 1 0 0,-1 0-1 0 0,0 0 0 0 0,0 0 0 0 0,0-1 0 0 0,0 1 0 0 0,0-1 0 0 0,0 1 0 0 0,1-1 1 0 0,-1 0-1 0 0,0 1 0 0 0,0-1 0 0 0,-1 0 0 0 0,1 0 0 0 0,0-1 0 0 0,0 1 0 0 0,0 0 1 0 0,-1-1-1 0 0,1 1 0 0 0,-1-1 0 0 0,1 1 0 0 0,-1-1 0 0 0,2-2 0 0 0,2-3-19 0 0,-1 0-1 0 0,0 0 1 0 0,0-1-1 0 0,-1 0 0 0 0,0 1 1 0 0,0-1-1 0 0,-1 0 0 0 0,3-11 1 0 0,-2-7-242 0 0,1-35 1 0 0,-2 18-453 0 0,-1 33 481 0 0,-1 0 0 0 0,-2-13 1 0 0,0 13 24 0 0,2 1-1 0 0,0-16 1 0 0,-3 4-33 0 0,3 18 222 0 0,-1 1 0 0 0,1 0-1 0 0,0-1 1 0 0,-1 1 0 0 0,1-1-1 0 0,1-4 1 0 0,-1 7 273 0 0,1 1-248 0 0,1 0 1 0 0,0 0-1 0 0,-1 0 0 0 0,1 0 0 0 0,-1 0 0 0 0,0 1 1 0 0,1-1-1 0 0,-1 1 0 0 0,0-1 0 0 0,0 1 1 0 0,2 2-1 0 0,-1-1 37 0 0,21 32 704 0 0,-17-24-630 0 0,1-1 0 0 0,0 0 0 0 0,1 0 1 0 0,0 0-1 0 0,11 9 0 0 0,-11-12-871 0 0,-2-1 1133 0 0,1-1 1 0 0,0 0 0 0 0,8 5 0 0 0,5-3-2350 0 0,-18-6 1040 0 0,0-1 1 0 0,0 0-1 0 0,0 0 1 0 0,0 0 0 0 0,0 0-1 0 0,0 0 1 0 0,0-1 0 0 0,3 0-1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0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94 837 13471 0 0,'-1'-7'263'0'0,"1"-1"0"0"0,0 1 0 0 0,0-1 0 0 0,0 1 0 0 0,3-10 0 0 0,-1-6 394 0 0,11-119 2158 0 0,5-105-2133 0 0,-18 205-344 0 0,-1 0 0 0 0,-3 0 0 0 0,-15-77 0 0 0,16 106 108 0 0,-1 1 0 0 0,0 0-1 0 0,-9-18 1 0 0,10 24-277 0 0,-1 0-1 0 0,1 1 1 0 0,-1 0-1 0 0,0 0 1 0 0,0 0-1 0 0,0 0 1 0 0,-1 1 0 0 0,-9-8-1 0 0,3 6-168 0 0,2 7 0 0 0,8 1 155 0 0,-1-1 0 0 0,1 1-1 0 0,0-1 1 0 0,0 1 0 0 0,-1-1-1 0 0,1 1 1 0 0,0 0 0 0 0,0 0-1 0 0,1 0 1 0 0,-1 0 0 0 0,0 0 0 0 0,0-1-1 0 0,1 1 1 0 0,0 0 0 0 0,-1 0-1 0 0,1 1 1 0 0,0 1 0 0 0,0 37 3193 0 0,6 1-2886 0 0,2 0 0 0 0,2 0 0 0 0,18 49 0 0 0,-7-25-419 0 0,-12-35-10 0 0,47 139 457 0 0,-47-146-417 0 0,2 0 0 0 0,0-2 0 0 0,2 1 0 0 0,30 39 0 0 0,-43-60-257 0 0,1-1-1 0 0,0 0 1 0 0,0 1 0 0 0,1-1-1 0 0,-1 0 1 0 0,0 0 0 0 0,0 0-1 0 0,1 0 1 0 0,-1 0 0 0 0,0 0-1 0 0,1 0 1 0 0,-1 0 0 0 0,1-1-1 0 0,-1 1 1 0 0,1 0 0 0 0,-1-1-1 0 0,1 0 1 0 0,1 1 0 0 0,-1-1-309 0 0,0-1 1 0 0,0 1-1 0 0,0-1 1 0 0,-1 1-1 0 0,1-1 1 0 0,0 0-1 0 0,-1 0 1 0 0,1 1-1 0 0,0-1 1 0 0,-1 0-1 0 0,1-1 1 0 0,-1 1-1 0 0,0 0 1 0 0,1 0-1 0 0,1-3 1 0 0,8-7-8726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0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53 396 7631 0 0,'15'-36'160'0'0,"-11"20"2082"0"0,5-28 0 0 0,-1-58 5363 0 0,-7 87-7510 0 0,-1 4 422 0 0,0-1-1 0 0,-4-18 0 0 0,-1-14 839 0 0,3 22-904 0 0,1 16-366 0 0,1-1 0 0 0,-1 0 1 0 0,2-9-1 0 0,-1 14-2 0 0,0 1-1 0 0,0 0 1 0 0,0-1-1 0 0,0 1 1 0 0,-1 0-1 0 0,1 0 0 0 0,0-1 1 0 0,0 1-1 0 0,-1 0 1 0 0,1 0-1 0 0,-1-1 1 0 0,1 1-1 0 0,-1 0 1 0 0,0 0-1 0 0,1 0 1 0 0,-1 0-1 0 0,0 0 1 0 0,0 0-1 0 0,0 0 1 0 0,-1-1-1 0 0,2 2-13 0 0,0 0 1 0 0,-1-1-1 0 0,1 1 0 0 0,-1 0 1 0 0,1 0-1 0 0,0 0 0 0 0,-1 0 1 0 0,1 0-1 0 0,-1 0 0 0 0,1 0 1 0 0,-1 0-1 0 0,1 0 0 0 0,0 0 1 0 0,-1 0-1 0 0,1 0 0 0 0,-1 0 1 0 0,1 0-1 0 0,-1 0 0 0 0,1 0 1 0 0,0 0-1 0 0,-1 1 0 0 0,1-1 1 0 0,-1 0-1 0 0,1 0 0 0 0,0 0 1 0 0,-1 1-1 0 0,0 0 0 0 0,-8 6 58 0 0,7-3-95 0 0,-1 0 0 0 0,1 0 0 0 0,-1 0 1 0 0,1 0-1 0 0,-1 5 0 0 0,-4 7 504 0 0,2-6-180 0 0,2-1-1 0 0,-1 1 0 0 0,1-1 0 0 0,1 1 0 0 0,-3 20 0 0 0,3-10-153 0 0,2 40 0 0 0,1-45-75 0 0,0-1 0 0 0,1 0 0 0 0,1 0 0 0 0,0 0 0 0 0,1 0 0 0 0,0 0 0 0 0,9 17 0 0 0,-10-25-76 0 0,0-1 0 0 0,0 0-1 0 0,0 0 1 0 0,1 0 0 0 0,0 0 0 0 0,0 0 0 0 0,0-1-1 0 0,1 0 1 0 0,-1 1 0 0 0,1-2 0 0 0,0 1 0 0 0,0-1-1 0 0,0 1 1 0 0,1-1 0 0 0,-1-1 0 0 0,1 1 0 0 0,0-1-1 0 0,0 0 1 0 0,9 2 0 0 0,-5-2-51 0 0,1 0 0 0 0,-1-1 0 0 0,1-1 0 0 0,0 1 0 0 0,-1-2 0 0 0,1 1 0 0 0,-1-1 0 0 0,1-1 0 0 0,-1 0 0 0 0,1 0 0 0 0,-1-1 0 0 0,0-1 0 0 0,0 0 0 0 0,0 0 0 0 0,0-1 0 0 0,-1 0 0 0 0,0 0 0 0 0,0-1 0 0 0,0 0 0 0 0,-1-1 0 0 0,9-9 0 0 0,-5 0-2111 0 0,-4-1-4806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2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1753 4287 0 0,'1'-8'324'0'0,"0"6"-172"0"0,-1 1 0 0 0,0-1 1 0 0,0 0-1 0 0,0 1 0 0 0,1-1 0 0 0,-1 0 1 0 0,1 1-1 0 0,-1-1 0 0 0,1 1 0 0 0,0-1 1 0 0,-1 1-1 0 0,1 0 0 0 0,0-1 0 0 0,0 1 1 0 0,0 0-1 0 0,0-1 0 0 0,0 1 0 0 0,0 0 1 0 0,1 0-1 0 0,-1 0 0 0 0,0 0 0 0 0,2-1 1 0 0,49-45 2805 0 0,-24 22-2006 0 0,-5 1-80 0 0,-1-1 0 0 0,33-48 0 0 0,-20 26-216 0 0,-8 11-213 0 0,169-208 1330 0 0,-149 192-1459 0 0,235-256 1711 0 0,-26 67-872 0 0,50-44 661 0 0,-144 132-931 0 0,-112 107-560 0 0,53-53-1100 0 0,-98 93-4882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2615 0 0,'0'0'319'0'0,"4"-8"1205"0"0,-2 4-1145 0 0,1 0 0 0 0,1 0-1 0 0,-1 0 1 0 0,0 1 0 0 0,1-1-1 0 0,0 1 1 0 0,0 0 0 0 0,0 0 0 0 0,0 0-1 0 0,0 1 1 0 0,0 0 0 0 0,1 0-1 0 0,-1 0 1 0 0,1 0 0 0 0,0 0 0 0 0,6 0-1 0 0,9-3 678 0 0,1 2-1 0 0,32-1 0 0 0,-32 3-463 0 0,39 0 1946 0 0,64 7-1 0 0,-122-6-2483 0 0,4 0 370 0 0,0 1-1 0 0,1 0 1 0 0,-1 0 0 0 0,0 1-1 0 0,0 0 1 0 0,11 4-1 0 0,-16-5-267 0 0,1-1 0 0 0,-1 1 0 0 0,0 0 0 0 0,0-1 0 0 0,1 1 0 0 0,-1 0-1 0 0,0 0 1 0 0,0 0 0 0 0,0 0 0 0 0,0 0 0 0 0,0 0 0 0 0,0 1-1 0 0,0-1 1 0 0,0 0 0 0 0,0 0 0 0 0,0 1 0 0 0,-1-1 0 0 0,1 0-1 0 0,-1 1 1 0 0,1-1 0 0 0,-1 1 0 0 0,1-1 0 0 0,-1 1 0 0 0,0-1-1 0 0,0 1 1 0 0,1-1 0 0 0,-1 1 0 0 0,0-1 0 0 0,-1 1 0 0 0,1-1 0 0 0,0 1-1 0 0,0-1 1 0 0,-1 3 0 0 0,-5 12 628 0 0,-1 0 0 0 0,0 0 0 0 0,-1-1 0 0 0,-12 18 0 0 0,-46 56-214 0 0,37-51-397 0 0,-41 51-557 0 0,39-53-8203 0 0,12-15-1609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5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64 6191 0 0,'-30'31'12516'0'0,"32"-29"-12349"0"0,1 0-1 0 0,-1 0 0 0 0,1 0 0 0 0,0 0 1 0 0,0-1-1 0 0,0 1 0 0 0,0-1 1 0 0,0 1-1 0 0,0-1 0 0 0,0 0 1 0 0,0-1-1 0 0,0 1 0 0 0,0 0 1 0 0,0-1-1 0 0,1 0 0 0 0,-1 0 1 0 0,0 0-1 0 0,0 0 0 0 0,1 0 0 0 0,-1-1 1 0 0,0 1-1 0 0,0-1 0 0 0,0 0 1 0 0,5-2-1 0 0,0 0-201 0 0,0 0 0 0 0,0-1 0 0 0,0 0-1 0 0,-1-1 1 0 0,0 1 0 0 0,0-1 0 0 0,0-1 0 0 0,7-7-1 0 0,5-6-1321 0 0,1-2-3759 0 0,2-1-1800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3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1 7367 0 0,'-3'-1'139'0'0,"-1"1"0"0"0,1 0-1 0 0,-1 0 1 0 0,1 1-1 0 0,-1-1 1 0 0,1 1-1 0 0,-1 0 1 0 0,1 0 0 0 0,0 0-1 0 0,-1 0 1 0 0,1 0-1 0 0,0 1 1 0 0,0 0 0 0 0,0-1-1 0 0,0 1 1 0 0,0 0-1 0 0,0 0 1 0 0,1 1-1 0 0,-4 2 1 0 0,0 2 1034 0 0,-1 0 0 0 0,1 0 0 0 0,0 0 1 0 0,1 1-1 0 0,-9 17 0 0 0,12-21-828 0 0,0 0 0 0 0,0 0 0 0 0,1 0 1 0 0,0 0-1 0 0,0 0 0 0 0,0 0 0 0 0,0 1 0 0 0,0-1 0 0 0,1 0 0 0 0,0 1 1 0 0,0-1-1 0 0,0 0 0 0 0,1 1 0 0 0,1 6 0 0 0,-1-8-207 0 0,0 0 0 0 0,0 1-1 0 0,1-1 1 0 0,-1 0 0 0 0,1 1 0 0 0,0-1 0 0 0,0 0-1 0 0,0 0 1 0 0,0-1 0 0 0,1 1 0 0 0,-1 0-1 0 0,1-1 1 0 0,0 1 0 0 0,0-1 0 0 0,0 0 0 0 0,0 0-1 0 0,5 2 1 0 0,67 30 1395 0 0,14 6-1078 0 0,-85-38-410 0 0,0 1 0 0 0,0 0 0 0 0,0 0 0 0 0,0 0 1 0 0,0 0-1 0 0,-1 1 0 0 0,0-1 0 0 0,1 1 0 0 0,-1 0 0 0 0,0 0 0 0 0,-1 0 0 0 0,1 1 0 0 0,1 3 0 0 0,-3-5 50 0 0,0 0-1 0 0,0-1 0 0 0,0 1 1 0 0,-1 0-1 0 0,1 0 0 0 0,-1 0 1 0 0,0-1-1 0 0,0 1 0 0 0,0 0 1 0 0,0 0-1 0 0,0 0 0 0 0,0-1 1 0 0,-1 1-1 0 0,0 0 0 0 0,1 0 0 0 0,-1-1 1 0 0,0 1-1 0 0,0 0 0 0 0,-1-1 1 0 0,1 1-1 0 0,0-1 0 0 0,-1 0 1 0 0,0 1-1 0 0,-1 1 0 0 0,-4 5 112 0 0,-1-2 1 0 0,1 1-1 0 0,-1-1 0 0 0,-1 0 0 0 0,1-1 0 0 0,-1 0 0 0 0,0-1 0 0 0,0 1 0 0 0,-1-2 0 0 0,0 1 0 0 0,0-1 0 0 0,0-1 1 0 0,-13 4-1 0 0,5-3-201 0 0,0 0 0 0 0,-1-1 0 0 0,0-1-1 0 0,1-1 1 0 0,-1-1 0 0 0,0 0 0 0 0,0-1 0 0 0,1-2 0 0 0,-1 1 0 0 0,1-2 0 0 0,-1-1 0 0 0,1 0 0 0 0,-27-12 0 0 0,42 16-427 0 0,-1-1 0 0 0,1 0-1 0 0,0 0 1 0 0,-7-5 0 0 0,8 5-443 0 0,0 0 1 0 0,0-1-1 0 0,0 1 1 0 0,1 0-1 0 0,-1 0 0 0 0,0-1 1 0 0,-1-3-1 0 0,-1-6-9331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135 556 14511 0 0,'-8'1'1502'0'0,"2"-1"-1225"0"0,1 1 1 0 0,0 0 0 0 0,0 1 0 0 0,0-1 0 0 0,1 1 0 0 0,-1 0 0 0 0,0 0-1 0 0,0 1 1 0 0,1-1 0 0 0,0 1 0 0 0,-1 0 0 0 0,1 0 0 0 0,0 1-1 0 0,1-1 1 0 0,-1 1 0 0 0,0 0 0 0 0,-3 5 0 0 0,2-1-29 0 0,0 0 0 0 0,1 0 0 0 0,0 1 0 0 0,1-1 0 0 0,0 1 0 0 0,0 0 0 0 0,0-1 0 0 0,-1 19 0 0 0,4-27-247 0 0,-8 74 1154 0 0,7-64-949 0 0,2 0 1 0 0,-1 0-1 0 0,1 0 0 0 0,1 0 0 0 0,3 13 0 0 0,-1-9 241 0 0,0-1 0 0 0,12 25-1 0 0,-12-32-288 0 0,0 0 0 0 0,0 0 0 0 0,0 0 0 0 0,1-1 0 0 0,-1 1 0 0 0,1-1 0 0 0,10 7 0 0 0,-10-8-50 0 0,0-1 1 0 0,0 0-1 0 0,0 0 0 0 0,0 0 1 0 0,0-1-1 0 0,1 0 0 0 0,-1 0 1 0 0,1 0-1 0 0,0-1 0 0 0,0 0 0 0 0,-1 0 1 0 0,1 0-1 0 0,0-1 0 0 0,0 0 1 0 0,0 0-1 0 0,0 0 0 0 0,0-1 1 0 0,9-2-1 0 0,-7 1-69 0 0,0 0 0 0 0,-1-1 1 0 0,1 0-1 0 0,0 0 0 0 0,-1-1 0 0 0,0 0 1 0 0,1-1-1 0 0,-2 1 0 0 0,1-1 0 0 0,0 0 1 0 0,-1-1-1 0 0,8-9 0 0 0,0-2-3 0 0,-1 0-1 0 0,0-1 1 0 0,-2 0-1 0 0,0-1 1 0 0,-1 0-1 0 0,-1-1 1 0 0,11-37-1 0 0,-16 44-33 0 0,-1 0 1 0 0,-1 0-1 0 0,1-13 0 0 0,-3 20-3 0 0,0 1 0 0 0,0-1 0 0 0,0 1 0 0 0,-1-1 0 0 0,0 1 0 0 0,0-1-1 0 0,0 1 1 0 0,-1 0 0 0 0,0-1 0 0 0,-2-4 0 0 0,3 7 12 0 0,-1 1-1 0 0,0-1 1 0 0,1 1 0 0 0,-1-1-1 0 0,0 1 1 0 0,-1 0 0 0 0,1 0-1 0 0,0 0 1 0 0,0 0 0 0 0,-1 0 0 0 0,0 0-1 0 0,1 1 1 0 0,-1-1 0 0 0,0 1-1 0 0,1 0 1 0 0,-1 0 0 0 0,0 0-1 0 0,0 0 1 0 0,0 0 0 0 0,0 0-1 0 0,0 1 1 0 0,0 0 0 0 0,0 0-1 0 0,0-1 1 0 0,0 2 0 0 0,-1-1-1 0 0,1 0 1 0 0,0 1 0 0 0,0-1-1 0 0,0 1 1 0 0,-3 1 0 0 0,2-1-14 0 0,0 1 1 0 0,-1-1 0 0 0,1 1-1 0 0,0 0 1 0 0,0 0-1 0 0,1 1 1 0 0,-1-1-1 0 0,0 1 1 0 0,1 0 0 0 0,-1 0-1 0 0,1 0 1 0 0,0 0-1 0 0,0 1 1 0 0,0-1 0 0 0,1 1-1 0 0,-1 0 1 0 0,1-1-1 0 0,0 1 1 0 0,0 0-1 0 0,-3 9 1 0 0,0 7-55 0 0,2-1-1 0 0,0 1 1 0 0,-1 28 0 0 0,4-37 105 0 0,1 0 0 0 0,-1 0 0 0 0,2-1 0 0 0,0 1 1 0 0,0 0-1 0 0,1-1 0 0 0,7 20 0 0 0,-9-28-34 0 0,-1-1 0 0 0,1 1-1 0 0,0-1 1 0 0,-1 1 0 0 0,1-1 0 0 0,0 1-1 0 0,0-1 1 0 0,0 1 0 0 0,0-1 0 0 0,0 0-1 0 0,1 1 1 0 0,-1-1 0 0 0,0 0 0 0 0,0 0 0 0 0,1 0-1 0 0,-1 0 1 0 0,1 0 0 0 0,-1 0 0 0 0,1-1-1 0 0,-1 1 1 0 0,1 0 0 0 0,0-1 0 0 0,-1 1-1 0 0,1-1 1 0 0,0 0 0 0 0,-1 1 0 0 0,1-1 0 0 0,0 0-1 0 0,0 0 1 0 0,-1 0 0 0 0,1 0 0 0 0,0 0-1 0 0,-1-1 1 0 0,1 1 0 0 0,0 0 0 0 0,-1-1-1 0 0,1 1 1 0 0,2-2 0 0 0,1-1 35 0 0,0 0 1 0 0,1 0-1 0 0,-1 0 1 0 0,0-1-1 0 0,-1 0 0 0 0,1 0 1 0 0,-1 0-1 0 0,1 0 1 0 0,5-9-1 0 0,1-3-121 0 0,-1-2 1 0 0,-1 1-1 0 0,0-1 0 0 0,8-27 0 0 0,-10 25-11 0 0,1 0 0 0 0,1 1 0 0 0,17-28-1 0 0,-21 40 29 0 0,1 16-29 0 0,-3 0 78 0 0,0 1 1 0 0,-1 0-1 0 0,2 15 1 0 0,-2-12 133 0 0,-2-12-117 0 0,0-1-1 0 0,0 1 1 0 0,0-1 0 0 0,0 1 0 0 0,0-1 0 0 0,1 1 0 0 0,-1 0 0 0 0,0-1 0 0 0,0 1-1 0 0,0-1 1 0 0,0 0 0 0 0,1 1 0 0 0,-1-1 0 0 0,0 1 0 0 0,0-1 0 0 0,1 1 0 0 0,-1-1-1 0 0,0 0 1 0 0,1 1 0 0 0,-1-1 0 0 0,1 1 0 0 0,-1-1 0 0 0,0 0 0 0 0,1 0 0 0 0,-1 1-1 0 0,2-1 1 0 0,-2 0-1 0 0,1 0 1 0 0,0 0-1 0 0,-1 0 0 0 0,1 0 0 0 0,0 0 0 0 0,-1-1 0 0 0,1 1 0 0 0,0 0 0 0 0,-1 0 0 0 0,1-1 1 0 0,-1 1-1 0 0,1 0 0 0 0,0-1 0 0 0,-1 1 0 0 0,1-1 0 0 0,-1 1 0 0 0,1-1 0 0 0,2-3 20 0 0,1 0 0 0 0,-1 1 1 0 0,-1-1-1 0 0,4-6 0 0 0,5-15-20 0 0,-1-1 0 0 0,12-45 0 0 0,-10 29-11 0 0,6-21-283 0 0,-2-1 0 0 0,-3 0 0 0 0,-3 0 0 0 0,3-109 0 0 0,-14 155 179 0 0,-4-35-1 0 0,2 46 168 0 0,1 13-51 0 0,0 1 7 0 0,2-7-17 0 0,0 0-1 0 0,0 0 0 0 0,0 0 0 0 0,0 0 0 0 0,0 0 0 0 0,0 0 0 0 0,0 0 0 0 0,0 0 1 0 0,0 0-1 0 0,0 0 0 0 0,0 0 0 0 0,0 0 0 0 0,0-1 0 0 0,0 1 0 0 0,0 0 0 0 0,0 0 0 0 0,0 0 1 0 0,0 0-1 0 0,0 0 0 0 0,0 0 0 0 0,0 0 0 0 0,0 0 0 0 0,0 0 0 0 0,0 0 0 0 0,0 0 1 0 0,0 0-1 0 0,0 0 0 0 0,0 0 0 0 0,0 0 0 0 0,-1 0 0 0 0,1 0 0 0 0,0 0 0 0 0,0 0 1 0 0,0 0-1 0 0,0 0 0 0 0,0 0 0 0 0,0 0 0 0 0,0 0 0 0 0,0 0 0 0 0,0 0 0 0 0,0 0 1 0 0,0 0-1 0 0,0 0 0 0 0,0 0 0 0 0,0 0 0 0 0,-1 0 0 0 0,1 0 0 0 0,0 0 0 0 0,0 0 0 0 0,0 0 1 0 0,0 0-1 0 0,0 0 0 0 0,0 0 0 0 0,0 0 0 0 0,0 0 0 0 0,0 0 0 0 0,0 0 0 0 0,0 0 1 0 0,0 0-1 0 0,0 0 0 0 0,0 0 0 0 0,0 0 0 0 0,0 0 0 0 0,0 0 0 0 0,0 0 0 0 0,-1 0 1 0 0,1 1-1 0 0,-5-9 98 0 0,1 13-66 0 0,2 15-14 0 0,2-18 3 0 0,0-2-8 0 0,0 0-1 0 0,0 1 1 0 0,0-1 0 0 0,0 1 0 0 0,0-1-1 0 0,0 0 1 0 0,-1 1 0 0 0,1-1-1 0 0,0 1 1 0 0,0-1 0 0 0,0 0 0 0 0,-1 1-1 0 0,1-1 1 0 0,0 0 0 0 0,0 0-1 0 0,-1 1 1 0 0,1-1 0 0 0,0 0 0 0 0,-1 1-1 0 0,1-1 1 0 0,0 0 0 0 0,-1 0-1 0 0,1 0 1 0 0,-1 1 0 0 0,1-1 0 0 0,0 0-1 0 0,-1 0 1 0 0,1 0 0 0 0,-1 0-1 0 0,1 0 1 0 0,0 0 0 0 0,-1 0 0 0 0,0 0-1 0 0,1 0 0 0 0,-1 0-1 0 0,1 0 0 0 0,-1 0 1 0 0,0 1-1 0 0,1-1 1 0 0,-1 0-1 0 0,1 0 1 0 0,-1 0-1 0 0,1 1 0 0 0,-1-1 1 0 0,1 0-1 0 0,-1 0 1 0 0,1 1-1 0 0,-1-1 1 0 0,1 1-1 0 0,-1-1 0 0 0,1 0 1 0 0,-1 1-1 0 0,1-1 1 0 0,0 1-1 0 0,-1-1 0 0 0,1 1 1 0 0,0-1-1 0 0,-1 1 1 0 0,1-1-1 0 0,0 1 1 0 0,0-1-1 0 0,-1 1 0 0 0,1 0 1 0 0,0-1-1 0 0,0 1 1 0 0,0 0-1 0 0,-11 57 288 0 0,9-42-279 0 0,0 1 0 0 0,1-1-1 0 0,0 0 1 0 0,4 29 0 0 0,-3-45-21 0 0,7 80 0 0 0,28 124 0 0 0,41 72 0 0 0,-75-272 0 0 0,8 22 0 0 0,12 28 0 0 0,-18-47 0 0 0,0-1 0 0 0,1 1 0 0 0,0-1 0 0 0,0-1 0 0 0,0 1 0 0 0,1 0 0 0 0,-1-1 0 0 0,1 0 0 0 0,10 8 0 0 0,-14-12 0 0 0,0-1 0 0 0,0 1 0 0 0,0-1 0 0 0,0 1 0 0 0,0-1 0 0 0,0 1 0 0 0,0-1 0 0 0,0 1 0 0 0,0-1 0 0 0,0 0 0 0 0,1 0 0 0 0,-1 0 0 0 0,0 1 0 0 0,0-1 0 0 0,0 0 0 0 0,0-1 0 0 0,0 1 0 0 0,1 0 0 0 0,-1 0 0 0 0,0 0 0 0 0,0-1 0 0 0,1 1 0 0 0,0-1 0 0 0,-1 0 0 0 0,1 0 0 0 0,0 0 0 0 0,-1 0 0 0 0,1-1 0 0 0,-1 1 0 0 0,0 0 0 0 0,1-1 0 0 0,-1 1 0 0 0,0-1 0 0 0,0 1 0 0 0,2-4 0 0 0,5-8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4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0 242 4663 0 0,'0'0'2016'0'0,"8"0"1507"0"0,-7-1-3380 0 0,0 0-1 0 0,0 1 1 0 0,0-1-1 0 0,0 0 1 0 0,0 1-1 0 0,-1-1 1 0 0,1 0 0 0 0,0 0-1 0 0,-1 0 1 0 0,1 0-1 0 0,0 0 1 0 0,-1 0 0 0 0,1 0-1 0 0,-1 0 1 0 0,1 0-1 0 0,-1 0 1 0 0,0 0-1 0 0,1-1 1 0 0,4-23 224 0 0,-4 18-68 0 0,0 6-204 0 0,0-1 1 0 0,0 1-1 0 0,0-1 1 0 0,0 1-1 0 0,0-1 1 0 0,0 1-1 0 0,0-1 1 0 0,1 1 0 0 0,-1 0-1 0 0,1 0 1 0 0,-1 0-1 0 0,1-1 1 0 0,-1 1-1 0 0,2 0 1 0 0,5-5 437 0 0,13-8 657 0 0,-18 13-1045 0 0,0-1-1 0 0,0 0 1 0 0,0 0-1 0 0,0 0 1 0 0,-1 0-1 0 0,1 0 1 0 0,-1 0-1 0 0,5-6 1 0 0,-1-1 187 0 0,6-8 324 0 0,-1 0 0 0 0,13-28 0 0 0,-23 43-601 0 0,7-18 199 0 0,-8 19-226 0 0,0 1-1 0 0,1-1 0 0 0,-1 1 0 0 0,0-1 0 0 0,0 1 0 0 0,1-1 0 0 0,-1 1 0 0 0,0-1 0 0 0,0 0 0 0 0,0 1 0 0 0,0-1 0 0 0,0 1 1 0 0,0-1-1 0 0,0 0 0 0 0,0 1 0 0 0,0-1 0 0 0,0 1 0 0 0,0-1 0 0 0,-1 1 0 0 0,1-1 0 0 0,0 0 0 0 0,0 1 0 0 0,0-1 0 0 0,-1 0 1 0 0,-5-2 515 0 0,6 3-520 0 0,0 0 1 0 0,0 0-1 0 0,0 0 1 0 0,0 0-1 0 0,0 0 1 0 0,0-1-1 0 0,-1 1 1 0 0,1 0-1 0 0,0 0 1 0 0,0 0-1 0 0,0 0 1 0 0,0 0-1 0 0,0 0 1 0 0,0 0-1 0 0,-1 0 1 0 0,1 0-1 0 0,0 0 1 0 0,0 0-1 0 0,0 0 1 0 0,0 0-1 0 0,0 0 1 0 0,0 0-1 0 0,-1 0 1 0 0,1 1-1 0 0,0-1 1 0 0,0 0-1 0 0,0 0 1 0 0,0 0-1 0 0,0 0 1 0 0,0 0-1 0 0,0 0 1 0 0,0 0-1 0 0,-1 0 1 0 0,1 0-1 0 0,0 0 1 0 0,0 0-1 0 0,0 1 1 0 0,0-1-1 0 0,0 0 1 0 0,0 0-1 0 0,0 0 1 0 0,0 0-1 0 0,0 0 1 0 0,0 0-1 0 0,0 0 1 0 0,0 1-1 0 0,0-1 1 0 0,0 0-1 0 0,0 0 1 0 0,0 0-1 0 0,-4 4 362 0 0,-9 3 606 0 0,7-2-817 0 0,-35 28 1249 0 0,36-29-1323 0 0,0 1-1 0 0,0-1 1 0 0,1 1-1 0 0,-1 0 0 0 0,1 0 1 0 0,0 0-1 0 0,1 0 1 0 0,-1 1-1 0 0,1-1 1 0 0,0 1-1 0 0,1 0 1 0 0,-4 11-1 0 0,2-4 92 0 0,1 0-1 0 0,0 0 1 0 0,1 0-1 0 0,0 0 1 0 0,0 18-1 0 0,3-24-43 0 0,-1 1 0 0 0,1-1 0 0 0,1 0 0 0 0,-1 1 0 0 0,1-1 0 0 0,1 0 1 0 0,-1 0-1 0 0,1 0 0 0 0,0 0 0 0 0,1 0 0 0 0,0-1 0 0 0,0 0 0 0 0,0 0 0 0 0,9 10 0 0 0,-10-12-67 0 0,0-1 1 0 0,1 0-1 0 0,-1 0 1 0 0,1 0-1 0 0,-1-1 0 0 0,1 1 1 0 0,0-1-1 0 0,0 0 0 0 0,0 0 1 0 0,0 0-1 0 0,0 0 1 0 0,1-1-1 0 0,-1 0 0 0 0,0 0 1 0 0,1 0-1 0 0,-1 0 1 0 0,1-1-1 0 0,-1 1 0 0 0,1-1 1 0 0,-1 0-1 0 0,1-1 0 0 0,-1 1 1 0 0,1-1-1 0 0,-1 0 1 0 0,7-2-1 0 0,-4 1-135 0 0,0-1-1 0 0,0 0 1 0 0,0-1-1 0 0,0 1 1 0 0,-1-1-1 0 0,0-1 1 0 0,0 1-1 0 0,0-1 1 0 0,9-9-1 0 0,-4 1-253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5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12695 0 0,'7'-5'1315'0'0,"2"0"-967"0"0,0 0 0 0 0,0 0 1 0 0,1 1-1 0 0,-1 0 0 0 0,1 1 0 0 0,11-3 0 0 0,21-8 2016 0 0,66-26 1636 0 0,0 5-5286 0 0,-89 29-3977 0 0,-3-4-1736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5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10943 0 0,'-1'13'968'0'0,"0"4"-776"0"0,1 1 1128 0 0,2 4 224 0 0,0 0 48 0 0,2 4 8 0 0,1 4 136 0 0,0 3 32 0 0,2 1 8 0 0,2 1 0 0 0,0-1-1176 0 0,1-1-240 0 0,3-1-40 0 0,2-2-7344 0 0,0-3-1464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8231 0 0,'0'0'1339'0'0,"3"2"-835"0"0,3 4 238 0 0,0 0 0 0 0,-1 0 1 0 0,0 1-1 0 0,0 0 0 0 0,7 13 0 0 0,-6-3 13 0 0,0 0 0 0 0,-1 0-1 0 0,-1 1 1 0 0,-1-1 0 0 0,-1 1-1 0 0,0 0 1 0 0,-1 30-1 0 0,-2-23 173 0 0,-2 0 0 0 0,0-1-1 0 0,-2 1 1 0 0,-14 47 0 0 0,15-58-418 0 0,1-4-10 0 0,3-14 1753 0 0,8-31-1959 0 0,1 0 0 0 0,14-34 0 0 0,33-66-351 0 0,-52 124 72 0 0,2 1 1 0 0,-1-1-1 0 0,2 1 0 0 0,-1 1 1 0 0,1-1-1 0 0,1 1 1 0 0,13-13-1 0 0,-17 18-96 0 0,0 1 1 0 0,0 0-1 0 0,0 0 1 0 0,1 0-1 0 0,-1 0 1 0 0,1 0 0 0 0,0 1-1 0 0,0 0 1 0 0,0 0-1 0 0,0 0 1 0 0,0 1-1 0 0,0 0 1 0 0,0 0-1 0 0,1 0 1 0 0,-1 1-1 0 0,0-1 1 0 0,0 1-1 0 0,8 1 1 0 0,-11-1-431 0 0,6 0-883 0 0,17 2-1357 0 0,-24-2 2195 0 0,12 17-646 0 0,-12-13 1260 0 0,0 0 1 0 0,-1 0-1 0 0,1 0 0 0 0,-1 0 1 0 0,0 0-1 0 0,0 0 0 0 0,-2 8 0 0 0,-9 32 722 0 0,2-4 132 0 0,7-28-504 0 0,0 0 0 0 0,2 1-1 0 0,-1-1 1 0 0,2 1 0 0 0,2 22-1 0 0,-2-31-291 0 0,0-1 0 0 0,0 1 0 0 0,0-1 0 0 0,0 0 0 0 0,0 0 0 0 0,1 1 1 0 0,0-1-1 0 0,-1 0 0 0 0,1 0 0 0 0,0-1 0 0 0,4 5 0 0 0,-4-6-56 0 0,-1 1 1 0 0,1-1 0 0 0,0 0 0 0 0,0 1-1 0 0,0-1 1 0 0,0 0 0 0 0,0 0-1 0 0,0-1 1 0 0,0 1 0 0 0,0 0-1 0 0,1-1 1 0 0,-1 1 0 0 0,0-1 0 0 0,0 0-1 0 0,1 0 1 0 0,-1 0 0 0 0,0 0-1 0 0,0 0 1 0 0,4-1 0 0 0,0 0-19 0 0,1 0 0 0 0,-1-1 0 0 0,0 0 0 0 0,1 0 0 0 0,-1-1 0 0 0,0 0 0 0 0,-1 0 0 0 0,1 0 0 0 0,0-1 0 0 0,-1 0 0 0 0,0 0 0 0 0,0 0 0 0 0,0-1 0 0 0,7-8 0 0 0,3-6-128 0 0,0-1 0 0 0,18-35-1 0 0,-24 40-27 0 0,-2 2-30 0 0,0 0-1 0 0,8-23 1 0 0,-13 31 150 0 0,-1 0-1 0 0,1 0 1 0 0,-1 0 0 0 0,0 0 0 0 0,0 0 0 0 0,-1-1 0 0 0,0 1 0 0 0,0 0 0 0 0,0 0 0 0 0,-2-10 0 0 0,1 13 5 0 0,1 0 0 0 0,-1 0 0 0 0,0 0 0 0 0,-1 0 0 0 0,1 1 0 0 0,0-1 0 0 0,0 0 0 0 0,-1 1 0 0 0,1-1 0 0 0,-1 0 0 0 0,0 1 0 0 0,1 0 0 0 0,-1-1 0 0 0,0 1-1 0 0,0 0 1 0 0,0 0 0 0 0,0 0 0 0 0,0 0 0 0 0,0 0 0 0 0,0 1 0 0 0,-4-2 0 0 0,-3 0 34 0 0,-1 0-1 0 0,0 0 1 0 0,-12 0-1 0 0,-9 1-1234 0 0,23 1-58 0 0,0 0 0 0 0,0 0-1 0 0,0-1 1 0 0,0 0 0 0 0,1 0 0 0 0,-13-4-1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10535 0 0,'3'18'521'0'0,"0"0"-1"0"0,-1 1 1 0 0,-1 36-1 0 0,0-14 1801 0 0,20 243 8639 0 0,-19-263-10696 0 0,3 47 146 0 0,-1-7-2901 0 0,0-20-5836 0 0,-2-29 1500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7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13103 0 0,'3'-5'1210'0'0,"-2"4"-1085"0"0,0 0 0 0 0,-1 0 0 0 0,1 0 0 0 0,0 0-1 0 0,0 0 1 0 0,-1 0 0 0 0,1 1 0 0 0,0-1-1 0 0,0 0 1 0 0,1 0 0 0 0,53-21 5947 0 0,2 7-3671 0 0,30-7-1834 0 0,16-4-2120 0 0,-35 13-6233 0 0,-48 11 1134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7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6335 0 0,'-10'0'1223'0'0,"-1"0"0"0"0,1 1 0 0 0,-1 0 0 0 0,-18 4 1 0 0,25-3-863 0 0,0 0 1 0 0,-1-1-1 0 0,1 1 1 0 0,0 1-1 0 0,0-1 1 0 0,1 0 0 0 0,-1 1-1 0 0,0 0 1 0 0,1 0-1 0 0,0 0 1 0 0,0 0-1 0 0,0 1 1 0 0,-5 6 0 0 0,3-2 126 0 0,0 1 0 0 0,1 0 0 0 0,0 0 1 0 0,0 0-1 0 0,1 0 0 0 0,0 1 0 0 0,1-1 1 0 0,0 1-1 0 0,-1 10 0 0 0,1-5 180 0 0,2-1 0 0 0,0 1-1 0 0,0 0 1 0 0,1-1 0 0 0,5 21 0 0 0,-5-31-546 0 0,0 0 0 0 0,0-1 1 0 0,0 1-1 0 0,0-1 0 0 0,1 1 0 0 0,0-1 1 0 0,0 0-1 0 0,-1 0 0 0 0,2 0 0 0 0,-1 0 1 0 0,4 4-1 0 0,-5-6-97 0 0,0 0 0 0 0,1 0 0 0 0,-1 0 0 0 0,0 0 0 0 0,1 0 0 0 0,-1 0 0 0 0,0-1 0 0 0,1 1 0 0 0,-1 0 0 0 0,1-1 0 0 0,-1 0 0 0 0,1 1 0 0 0,0-1 0 0 0,-1 0 0 0 0,1 0 0 0 0,-1 1 0 0 0,1-1 0 0 0,-1 0 0 0 0,1-1 0 0 0,0 1 0 0 0,-1 0 0 0 0,1 0 0 0 0,-1-1 0 0 0,1 1 0 0 0,-1-1 0 0 0,1 1 0 0 0,-1-1 0 0 0,3-1 0 0 0,2-2-199 0 0,1-1 0 0 0,0 0 0 0 0,-1 0 0 0 0,0 0 0 0 0,0-1 0 0 0,-1 0 1 0 0,1 0-1 0 0,-1 0 0 0 0,5-10 0 0 0,6-11-1382 0 0,14-30-1 0 0,-18 32 854 0 0,-6 10 2951 0 0,-11 26-496 0 0,-4 17 512 0 0,9-27-1952 0 0,17 5-220 0 0,-7-1-233 0 0,-7-4 42 0 0,0-1 1 0 0,-1 1 0 0 0,1-1-1 0 0,0 0 1 0 0,-1 0 0 0 0,1 0-1 0 0,0 0 1 0 0,-1 0 0 0 0,1-1-1 0 0,0 1 1 0 0,-1-1-1 0 0,1 0 1 0 0,-1 0 0 0 0,5-1-1 0 0,5-3-2840 0 0,2 3-3306 0 0,-1 0-1910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8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27 145 10191 0 0,'-4'-3'432'0'0,"1"-1"0"0"0,0 0-1 0 0,1 1 1 0 0,-1-1 0 0 0,-3-7-1 0 0,5 10 36 0 0,1-1-1 0 0,-1 1 1 0 0,0-1-1 0 0,1 0 1 0 0,-1 1 0 0 0,1-1-1 0 0,-1 0 1 0 0,1 1-1 0 0,0-1 1 0 0,0 0-1 0 0,0 1 1 0 0,0-1-1 0 0,0 0 1 0 0,0 1 0 0 0,0-1-1 0 0,1 0 1 0 0,0-2-1 0 0,1 0 31 0 0,0 0-1 0 0,1 0 1 0 0,-1 1-1 0 0,1-1 1 0 0,0 1-1 0 0,0-1 1 0 0,0 1-1 0 0,0 0 1 0 0,1 0-1 0 0,-1 1 1 0 0,1-1 0 0 0,0 1-1 0 0,-1-1 1 0 0,1 1-1 0 0,0 1 1 0 0,9-4-1 0 0,4 0-76 0 0,0 1 1 0 0,36-4-1 0 0,-12 2-509 0 0,15-1-3393 0 0,-19 6-7002 0 0,-21 1 3185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5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17215 0 0,'0'0'69'0'0,"0"0"0"0"0,0 1 0 0 0,0-1 0 0 0,0 0 0 0 0,0 0 0 0 0,0 0 1 0 0,0 0-1 0 0,0 0 0 0 0,0 0 0 0 0,0 0 0 0 0,0 0 0 0 0,0 1 0 0 0,0-1 0 0 0,0 0 0 0 0,1 0 0 0 0,-1 0 0 0 0,0 0 0 0 0,0 0 0 0 0,0 0 0 0 0,0 0 0 0 0,0 0 0 0 0,0 0 0 0 0,0 0 0 0 0,0 0 0 0 0,1 0 0 0 0,-1 0 0 0 0,0 0 0 0 0,0 0 0 0 0,0 0 0 0 0,0 0 0 0 0,0 0 0 0 0,0 0 1 0 0,1 0-1 0 0,-1 0 0 0 0,0 0 0 0 0,0 0 0 0 0,0 0 0 0 0,0 0 0 0 0,0 0 0 0 0,0 0 0 0 0,0 0 0 0 0,1 0 0 0 0,-1 0 0 0 0,0 0 0 0 0,0 0 0 0 0,0 0 0 0 0,0 0 0 0 0,0-1 0 0 0,15-2 1637 0 0,14-8 998 0 0,130-57 3711 0 0,-151 64-6467 0 0,1-1 1 0 0,-1 0-1 0 0,1 0 0 0 0,-2-1 0 0 0,1 0 1 0 0,-1-1-1 0 0,1 1 0 0 0,-2-1 0 0 0,9-12 1 0 0,-13 17-240 0 0,-1 0-909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8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6911 0 0,'1'35'995'0'0,"0"-17"1315"0"0,-1 1 1 0 0,-4 30-1 0 0,3-39-630 0 0,0 0 1 0 0,1 20 0 0 0,0 7 498 0 0,-1 59-450 0 0,3-75-3142 0 0,1-8-3680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29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18 271 8263 0 0,'1'2'111'0'0,"0"0"-1"0"0,1 1 1 0 0,-1-1-1 0 0,0 0 0 0 0,1 0 1 0 0,-1 0-1 0 0,1 0 1 0 0,-1 0-1 0 0,4 3 1162 0 0,-2-4 285 0 0,1 1-1103 0 0,0-1-1 0 0,0 0 1 0 0,-1 0 0 0 0,1-1 0 0 0,0 1-1 0 0,0-1 1 0 0,0 0 0 0 0,0 0 0 0 0,0 0-1 0 0,0 0 1 0 0,0-1 0 0 0,0 0 0 0 0,0 1-1 0 0,0-1 1 0 0,-1-1 0 0 0,1 1-1 0 0,0-1 1 0 0,-1 1 0 0 0,1-1 0 0 0,-1 0-1 0 0,1 0 1 0 0,3-4 0 0 0,5-4-378 0 0,-1 0 0 0 0,0 0 1 0 0,-1-2-1 0 0,-1 1 0 0 0,1-1 0 0 0,-2 0 1 0 0,1-1-1 0 0,-2 0 0 0 0,11-24 0 0 0,-14 27-243 0 0,0-1-1 0 0,-1 0 1 0 0,0 0-1 0 0,-1 0 0 0 0,0 0 1 0 0,1-14-1 0 0,-3 22 164 0 0,0 0 1 0 0,0-1-1 0 0,0 1 0 0 0,0 0 1 0 0,-1 0-1 0 0,1 0 0 0 0,-1 0 1 0 0,0 0-1 0 0,0 0 0 0 0,0 0 1 0 0,0 0-1 0 0,-3-4 0 0 0,3 6 68 0 0,-1 0-1 0 0,1 1 0 0 0,-1-1 1 0 0,1 0-1 0 0,-1 1 0 0 0,0-1 1 0 0,1 1-1 0 0,-1-1 0 0 0,0 1 1 0 0,1 0-1 0 0,-1 0 0 0 0,0-1 1 0 0,1 1-1 0 0,-1 0 0 0 0,-2 1 1 0 0,2-1 59 0 0,-2 0 81 0 0,-1 1-1 0 0,1 0 0 0 0,-1 0 0 0 0,1 0 0 0 0,-1 0 0 0 0,1 1 0 0 0,0 0 0 0 0,0-1 0 0 0,-1 2 0 0 0,1-1 1 0 0,0 0-1 0 0,1 1 0 0 0,-1 0 0 0 0,0 0 0 0 0,-3 4 0 0 0,-6 6 579 0 0,1 1 0 0 0,-15 21 0 0 0,25-33-724 0 0,-10 15 205 0 0,0 0 0 0 0,2 1 0 0 0,0 0 0 0 0,0 1 0 0 0,2-1-1 0 0,0 2 1 0 0,-6 27 0 0 0,12-39-172 0 0,0 1-1 0 0,1-1 1 0 0,0 1-1 0 0,0 0 1 0 0,1 0-1 0 0,0-1 1 0 0,1 1-1 0 0,0 0 1 0 0,0-1-1 0 0,1 1 1 0 0,0-1-1 0 0,1 1 1 0 0,0-1-1 0 0,0 0 1 0 0,0 0-1 0 0,1 0 1 0 0,0 0-1 0 0,1-1 1 0 0,10 14-1 0 0,-8-14-90 0 0,0 0 0 0 0,1 0 0 0 0,-1 0 0 0 0,1-1 0 0 0,0 0 0 0 0,1-1 0 0 0,-1 0 0 0 0,11 4 0 0 0,-12-6 0 0 0,0 0 0 0 0,0 0 0 0 0,0-1 0 0 0,0 0 0 0 0,1-1 0 0 0,-1 0 0 0 0,1 0 0 0 0,0 0 0 0 0,-1-1 0 0 0,1 0 0 0 0,9-2 0 0 0,-4 0-528 0 0,0-1 1 0 0,-1 0-1 0 0,12-6 0 0 0,-15 6-855 0 0,-1-1-1 0 0,0-1 1 0 0,0 1 0 0 0,15-12-1 0 0,-11 4-8812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31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927 243 3655 0 0,'0'1'11'0'0,"0"-1"0"0"0,-1 0-1 0 0,1 0 1 0 0,-1 0 0 0 0,1 1-1 0 0,-1-1 1 0 0,1 0 0 0 0,-1 0-1 0 0,1 0 1 0 0,0 0 0 0 0,-1 0-1 0 0,1 0 1 0 0,-1 0 0 0 0,1 0-1 0 0,-1 0 1 0 0,1 0 0 0 0,-1 0-1 0 0,1 0 1 0 0,-1 0 0 0 0,1 0-1 0 0,0-1 1 0 0,-1 1 0 0 0,1 0-1 0 0,-1 0 1 0 0,1 0-1 0 0,0-1 1 0 0,-1 1 0 0 0,1 0-1 0 0,-1-1 1 0 0,1 1 0 0 0,-6-15 48 0 0,1 1-65 0 0,0 3 303 0 0,-1-1-1 0 0,0 2 0 0 0,-1-1 0 0 0,0 1 0 0 0,-1 0 0 0 0,0 0 0 0 0,-1 1 0 0 0,0 0 0 0 0,0 0 0 0 0,-1 1 0 0 0,0 1 0 0 0,-1 0 1 0 0,1 0-1 0 0,-18-8 0 0 0,0 3 497 0 0,-1 0 0 0 0,0 2 1 0 0,0 2-1 0 0,-58-10 0 0 0,59 14-472 0 0,0 2 0 0 0,-1 0 0 0 0,1 2-1 0 0,0 2 1 0 0,-1 0 0 0 0,1 2 0 0 0,-38 9-1 0 0,44-7-283 0 0,-1 1-1 0 0,1 1 1 0 0,1 1-1 0 0,0 1 1 0 0,0 1-1 0 0,0 1 1 0 0,2 0-1 0 0,-1 2 0 0 0,-21 19 1 0 0,35-27-1 0 0,0 0 0 0 0,1 0 0 0 0,-1 0-1 0 0,2 0 1 0 0,-1 1 0 0 0,1 0 0 0 0,0 0 0 0 0,0 0 0 0 0,1 1 0 0 0,-1-1 0 0 0,2 1 0 0 0,-1 0-1 0 0,1 0 1 0 0,1 0 0 0 0,-1 0 0 0 0,1 0 0 0 0,1 0 0 0 0,-1 0 0 0 0,1 0 0 0 0,1 1 0 0 0,0-1-1 0 0,0 0 1 0 0,4 14 0 0 0,-1-8-15 0 0,2 0 0 0 0,0-1-1 0 0,0 1 1 0 0,1-1 0 0 0,1 0 0 0 0,0-1-1 0 0,0 0 1 0 0,2 0 0 0 0,-1-1 0 0 0,19 16-1 0 0,12 8 160 0 0,73 47-1 0 0,-48-37-3 0 0,77 56 633 0 0,118 89-85 0 0,-137-95-520 0 0,165 97 0 0 0,-239-165-266 0 0,88 34 0 0 0,58 5 169 0 0,2 9-158 0 0,-7 17 69 0 0,-156-76-18 0 0,1-2 1 0 0,0 0 0 0 0,1-3-1 0 0,38 8 1 0 0,-45-14-339 0 0,1-1 0 0 0,-1-1 0 0 0,1-1-1 0 0,0-2 1 0 0,46-5 0 0 0,-68 4 289 0 0,0 0 0 0 0,0-1 0 0 0,-1 0-1 0 0,1 0 1 0 0,-1-1 0 0 0,0 0 0 0 0,0 0 0 0 0,0-1-1 0 0,0 0 1 0 0,0 0 0 0 0,-1 0 0 0 0,0-1-1 0 0,0 0 1 0 0,0 0 0 0 0,0-1 0 0 0,-1 0 0 0 0,0 0-1 0 0,0 0 1 0 0,-1 0 0 0 0,0-1 0 0 0,0 0-1 0 0,5-10 1 0 0,0-2 536 0 0,-1-1 0 0 0,-1 0 0 0 0,-1-1 0 0 0,0 1 0 0 0,-2-1 1 0 0,4-41-1 0 0,-7 29 719 0 0,-2 0-1 0 0,-1 1 1 0 0,-1-1 0 0 0,-17-64 0 0 0,14 77-1036 0 0,0 0 1 0 0,-2 1-1 0 0,0 0 0 0 0,-2 0 0 0 0,0 1 0 0 0,-1 0 0 0 0,0 1 0 0 0,-1 1 0 0 0,-17-18 0 0 0,-10-4 103 0 0,-1 1 0 0 0,-2 2 0 0 0,-54-33-1 0 0,-149-79 353 0 0,161 103-646 0 0,-3 3 0 0 0,-1 5 1 0 0,-2 3-1 0 0,-143-33 0 0 0,37 25-460 0 0,-129-33-2921 0 0,254 49 1672 0 0,26 7-2932 0 0,34 13 2523 0 0,-18-7-4807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8:31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1982 28 6159 0 0,'-1'-1'472'0'0,"-5"-17"364"0"0,5 17-613 0 0,1 1 1 0 0,-1-1 0 0 0,1 0 0 0 0,-1 1-1 0 0,0-1 1 0 0,1 1 0 0 0,-1 0-1 0 0,0-1 1 0 0,0 1 0 0 0,1 0-1 0 0,-1-1 1 0 0,0 1 0 0 0,0 0 0 0 0,1 0-1 0 0,-3-1 1765 0 0,-19 0 1708 0 0,12 3-3131 0 0,-1 0-1 0 0,1 1 1 0 0,0 0 0 0 0,0 0-1 0 0,1 1 1 0 0,-1 1 0 0 0,-12 7 0 0 0,-10 5-55 0 0,-63 30 209 0 0,-43 18-637 0 0,-139 68-122 0 0,12 26-809 0 0,216-128 709 0 0,-136 89-225 0 0,135-84 310 0 0,-72 67 0 0 0,-199 248 55 0 0,261-272 136 0 0,-92 157-1 0 0,143-220-98 0 0,-53 98 245 0 0,56-102-242 0 0,1 1 0 0 0,1-1 0 0 0,0 1 1 0 0,1 0-1 0 0,0-1 0 0 0,1 2 0 0 0,-1 18 0 0 0,3-28-37 0 0,0 1 0 0 0,0-1 0 0 0,1 1 0 0 0,0-1 0 0 0,0 0 0 0 0,0 0 0 0 0,0 1 0 0 0,1-1 0 0 0,-1 0 0 0 0,1 0 0 0 0,0 0 0 0 0,0-1 0 0 0,4 6 0 0 0,-2-4 13 0 0,0-1-1 0 0,1 1 0 0 0,-1-1 0 0 0,1 0 0 0 0,0-1 0 0 0,0 1 0 0 0,0-1 0 0 0,10 5 0 0 0,4-1 46 0 0,0-1-1 0 0,0 0 0 0 0,1-1 1 0 0,34 4-1 0 0,17-1 1 0 0,0-3-1 0 0,0-4 1 0 0,1-2 0 0 0,-1-3 0 0 0,0-4 0 0 0,-1-3 0 0 0,122-34-1 0 0,-128 24-37 0 0,103-49 0 0 0,51-44 83 0 0,-204 107-96 0 0,770-488 767 0 0,-424 246-880 0 0,-4-10-186 0 0,-257 170 285 0 0,-87 76 7 0 0,-1 1 1 0 0,0-2-1 0 0,-1 0 0 0 0,0 0 1 0 0,12-26-1 0 0,-20 35 11 0 0,0 1-1 0 0,-1 0 0 0 0,0-1 1 0 0,1 1-1 0 0,-1-1 1 0 0,-1 1-1 0 0,1-1 0 0 0,-1 1 1 0 0,0-8-1 0 0,0 10 5 0 0,0-1 0 0 0,-1 0 0 0 0,1 1 0 0 0,-1-1-1 0 0,0 1 1 0 0,0-1 0 0 0,0 1 0 0 0,0-1 0 0 0,0 1-1 0 0,0 0 1 0 0,-1 0 0 0 0,1 0 0 0 0,-1-1 0 0 0,0 1-1 0 0,0 0 1 0 0,1 1 0 0 0,-5-4 0 0 0,-10-6 287 0 0,-1 0 0 0 0,0 1-1 0 0,0 1 1 0 0,-33-12 0 0 0,23 11 287 0 0,0 2 0 0 0,-49-8 0 0 0,5 8-99 0 0,-131 2-1 0 0,-70 26-544 0 0,141-1-637 0 0,2 5 0 0 0,0 5 0 0 0,-126 48 0 0 0,175-46-1369 0 0,5 1-3688 0 0,-1 3-1766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0:48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60 6271 0 0,'-9'-6'560'0'0,"-3"0"-448"0"0,0-2-112 0 0,1 3 0 0 0,-2-4-96 0 0,0 1-48 0 0,-2 1-8 0 0,1 3-1616 0 0,-3-2-328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0:48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1165 0 2359 0 0,'-46'15'104'0'0,"-56"27"0"0"0,38-14 314 0 0,33-16 180 0 0,1 2 1 0 0,-30 19 0 0 0,-1 10 1187 0 0,-67 63 1 0 0,119-99-1610 0 0,-41 41 1848 0 0,-56 68 1 0 0,63-67-927 0 0,-21 28 437 0 0,-24 44 175 0 0,30-29-511 0 0,-67 145 1 0 0,108-198-1042 0 0,2 1-1 0 0,1 1 1 0 0,-13 71 0 0 0,16-47-81 0 0,-4 112 1 0 0,14-133 97 0 0,2 0 1 0 0,2 0-1 0 0,2-1 1 0 0,1 1 0 0 0,24 80-1 0 0,-22-102-93 0 0,0 0 0 0 0,1 0-1 0 0,1-1 1 0 0,1 0 0 0 0,1-1-1 0 0,1 0 1 0 0,0-1 0 0 0,2-1-1 0 0,0 0 1 0 0,1-1 0 0 0,1 0-1 0 0,32 24 1 0 0,12-2 578 0 0,101 47 1 0 0,-151-81-593 0 0,33 15 278 0 0,1-2 0 0 0,66 18 0 0 0,98 8 443 0 0,-126-32-404 0 0,0-4 0 0 0,1-4 1 0 0,156-12-1 0 0,-105-9-5 0 0,212-52 1 0 0,-273 51-374 0 0,189-52 22 0 0,-195 48-22 0 0,117-55-1 0 0,189-146-7 0 0,-297 173 0 0 0,15-10 0 0 0,-3-3 0 0 0,119-111 0 0 0,-117 85 0 0 0,115-146 0 0 0,-187 208 3 0 0,0-1 0 0 0,-2-1 0 0 0,-1 0 0 0 0,-1-1 0 0 0,-1-1 0 0 0,9-32-1 0 0,-17 42 4 0 0,0-1-1 0 0,-2 1 0 0 0,0-1 1 0 0,-2 0-1 0 0,0 0 0 0 0,-1 0 1 0 0,-1-1-1 0 0,-2 1 0 0 0,0 0 0 0 0,-5-22 1 0 0,3 30-7 0 0,-1-1 0 0 0,0 1 0 0 0,-1 1 0 0 0,-1-1 0 0 0,0 1 0 0 0,-1 0 0 0 0,0 0 0 0 0,-1 1 0 0 0,0 0 0 0 0,-1 1 0 0 0,-20-19 0 0 0,-1 5-272 0 0,0 0 0 0 0,-2 3 0 0 0,-44-24 0 0 0,35 22-796 0 0,-2 3 1 0 0,0 2-1 0 0,-2 2 1 0 0,1 1 0 0 0,-95-17-1 0 0,29 17-4261 0 0,-1 4-1208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0:49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2700 0 6271 0 0,'-261'21'2443'0'0,"242"-20"-1908"0"0,-27 0 2113 0 0,-62-7 0 0 0,17 0-1438 0 0,-268 19-654 0 0,162-3-566 0 0,62-4 334 0 0,-211 0 1484 0 0,85-4 140 0 0,134 1-722 0 0,15-1-171 0 0,-112 16 1 0 0,208-16-1034 0 0,-127 24 624 0 0,120-20-830 0 0,0 1 1 0 0,0 1 0 0 0,1 1 0 0 0,-24 13 0 0 0,-13 11-5462 0 0,1 1-2005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0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3191 2935 0 0,'0'0'775'0'0,"2"0"-227"0"0,5-3-177 0 0,-1 1 1 0 0,0-1-1 0 0,0 0 0 0 0,0-1 1 0 0,0 1-1 0 0,0-1 0 0 0,6-6 1 0 0,1-3 457 0 0,18-21 0 0 0,-17 18-97 0 0,-1 0-1 0 0,13-22 1 0 0,-4 3-113 0 0,15-28 745 0 0,-28 47-785 0 0,1 0 1 0 0,0 1 0 0 0,14-17 0 0 0,8-10 722 0 0,-22 28-903 0 0,-1-1 128 0 0,2 0-1 0 0,0 1 1 0 0,15-16-1 0 0,-2 4-6 0 0,-18 19-452 0 0,1 0 0 0 0,-1 0 0 0 0,10-8 0 0 0,51-40 247 0 0,-16 8 168 0 0,-48 44-475 0 0,0 0 1 0 0,-1 0 0 0 0,0 0-1 0 0,1 0 1 0 0,2-5 0 0 0,9-11 44 0 0,-9 15-4 0 0,-1-1 1 0 0,0 0-1 0 0,0 0 0 0 0,-1 0 1 0 0,1 0-1 0 0,4-9 0 0 0,-5 7 29 0 0,1 0-1 0 0,9-10 0 0 0,5-9 115 0 0,94-154 744 0 0,-65 115-853 0 0,0-7-32 0 0,-45 69-49 0 0,20-24 99 0 0,26-26 0 0 0,-27 30 22 0 0,36-47 0 0 0,0-5 94 0 0,-23 32-90 0 0,26-28-14 0 0,-37 45-63 0 0,-1 0-1 0 0,23-38 0 0 0,-26 34 27 0 0,2 0 0 0 0,28-31-1 0 0,-22 25 11 0 0,-19 25-46 0 0,1-1 1 0 0,19-18 0 0 0,-2 2 105 0 0,-1 0-1 0 0,-1-2 0 0 0,37-62 1 0 0,5-5 96 0 0,85-84 303 0 0,-109 135-329 0 0,85-86 430 0 0,-19 12-333 0 0,-78 83-233 0 0,34-48 41 0 0,0 0 303 0 0,-58 78-374 0 0,110-126 737 0 0,-86 102-710 0 0,0 2 0 0 0,41-30 0 0 0,-13 20 236 0 0,30-25 608 0 0,-61 30-432 0 0,-21 29-388 0 0,0-1 0 0 0,-1 0-1 0 0,0 0 1 0 0,7-10 0 0 0,4-6-400 0 0,-11 20-1173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2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1140 19 2591 0 0,'-3'-1'72'0'0,"2"1"-57"0"0,0-1 0 0 0,0 1 1 0 0,0 0-1 0 0,0 0 0 0 0,0 0 1 0 0,0 0-1 0 0,0 0 1 0 0,0 0-1 0 0,0 1 0 0 0,0-1 1 0 0,0 0-1 0 0,0 0 1 0 0,0 1-1 0 0,0-1 0 0 0,0 0 1 0 0,0 1-1 0 0,-1 0 0 0 0,-8 3 958 0 0,0 1-1 0 0,0 0 0 0 0,-13 10 1 0 0,5-3 324 0 0,-7 5-336 0 0,15-9 231 0 0,-20 11 0 0 0,28-17-1033 0 0,-1 0 0 0 0,1-1 0 0 0,0 1 0 0 0,-1 0 0 0 0,1 0-1 0 0,0 0 1 0 0,0 0 0 0 0,0 1 0 0 0,1-1 0 0 0,-3 4 0 0 0,-3 4 265 0 0,0-1 31 0 0,0 1 1 0 0,1 1-1 0 0,0-1 0 0 0,-6 16 0 0 0,12-24-279 0 0,-4 2 227 0 0,2-2-336 0 0,0 0 1 0 0,0 0 0 0 0,1 0-1 0 0,-1 1 1 0 0,1-1-1 0 0,-1 1 1 0 0,1-1-1 0 0,-2 5 1 0 0,2-4 21 0 0,0-1 47 0 0,-1 21 510 0 0,4-8-250 0 0,-2-13-333 0 0,1-1-1 0 0,-1 1 1 0 0,0 0 0 0 0,0 0-1 0 0,0 0 1 0 0,0 0-1 0 0,0-1 1 0 0,-1 1 0 0 0,0 3-1 0 0,-1 3 166 0 0,0-4-80 0 0,1 0 0 0 0,0 1 0 0 0,0-1 0 0 0,0 0 0 0 0,0 8 0 0 0,2-11 23 0 0,-4 13 126 0 0,1 18 162 0 0,2-29-331 0 0,0-1 21 0 0,-1 2-114 0 0,1-1 38 0 0,0 1-1 0 0,-1-1 1 0 0,1 1-1 0 0,-1-1 1 0 0,0 0-1 0 0,0 1 1 0 0,0-1 0 0 0,-3 6-1 0 0,-3 11 232 0 0,-7 9-64 0 0,14-27-219 0 0,-1 0 0 0 0,0 0-1 0 0,0-1 1 0 0,0 1 0 0 0,-1 0-1 0 0,1 0 1 0 0,0-1 0 0 0,-1 1-1 0 0,1-1 1 0 0,-3 3 0 0 0,-2 2 127 0 0,5-5-28 0 0,0 1-20 0 0,-1-1-81 0 0,1 1 0 0 0,-1 0 0 0 0,1-1 0 0 0,-1 0 0 0 0,1 1 0 0 0,-1-1 0 0 0,0 0 0 0 0,0 0 0 0 0,1 0-1 0 0,-1 0 1 0 0,-3 1 0 0 0,-6 3 174 0 0,8-4-175 0 0,0 0-1 0 0,0 1 1 0 0,0-1-1 0 0,0-1 1 0 0,0 1-1 0 0,0 0 1 0 0,0-1-1 0 0,0 1 1 0 0,-1-1-1 0 0,1 0 0 0 0,0 0 1 0 0,-4-1-1 0 0,1 1 4 0 0,3 0-15 0 0,1 0 0 0 0,0 0 1 0 0,-1 0-1 0 0,1-1 0 0 0,0 1 0 0 0,0-1 0 0 0,-1 1 0 0 0,1-1 1 0 0,-3-1-1 0 0,-13-4 9 0 0,-4-1 132 0 0,21 6-67 0 0,-12-2 0 0 0,4 0-69 0 0,7 3 43 0 0,-2-1-14 0 0,0 1-1 0 0,0 0 0 0 0,0 0 0 0 0,0 0 0 0 0,0 0 1 0 0,-5 1-1 0 0,7-1-39 0 0,-6 1 14 0 0,5-1-6 0 0,-1 1 0 0 0,1-1 0 0 0,-1 1-1 0 0,1 0 1 0 0,-1 0 0 0 0,1 0 0 0 0,0 0-1 0 0,-6 4 1 0 0,-4 1 120 0 0,0 1 0 0 0,-15 11 0 0 0,-14 8-129 0 0,-13 3 522 0 0,19-10-457 0 0,-52 27 128 0 0,58-33-176 0 0,-10 12 144 0 0,11-10-143 0 0,22-12-17 0 0,0 1 0 0 0,0-1-1 0 0,0 1 1 0 0,1 1 0 0 0,-1-1 0 0 0,1 1 0 0 0,0 0 0 0 0,1 1 0 0 0,-8 7 0 0 0,-24 34 72 0 0,24-31-22 0 0,0 0 1 0 0,0 1 0 0 0,-11 23 0 0 0,19-30 1 0 0,1 0 0 0 0,1 0 1 0 0,0 0-1 0 0,1 1 0 0 0,0-1 0 0 0,0 1 1 0 0,1-1-1 0 0,0 1 0 0 0,2 19 1 0 0,0-15 76 0 0,1 0 1 0 0,0 0-1 0 0,2 0 1 0 0,-1-1-1 0 0,2 1 1 0 0,9 19-1 0 0,1-6 10 0 0,-4-19-156 0 0,-5-5 44 0 0,-4-3 81 0 0,0 1 27 0 0,23 10 8 0 0,1 0 0 0 0,0-2 0 0 0,1-1 0 0 0,29 6 0 0 0,-45-12-103 0 0,0-1 0 0 0,0 0 0 0 0,0-1 0 0 0,0 0 1 0 0,1-1-1 0 0,-1 0 0 0 0,0-1 0 0 0,0-1 0 0 0,1 1 0 0 0,18-7 0 0 0,-15 3 67 0 0,1-1 0 0 0,-1-1 0 0 0,0 0 0 0 0,0-1-1 0 0,-1-1 1 0 0,21-17 0 0 0,-8 4 133 0 0,41-48 0 0 0,-21 19-128 0 0,-41 46-112 0 0,-4 3 0 0 0,0 0 0 0 0,0-1 0 0 0,0 1 0 0 0,0-1 0 0 0,0 1 0 0 0,-1-1 0 0 0,1 0 0 0 0,1-4 0 0 0,3-6 25 0 0,0-1 0 0 0,4-18 0 0 0,8-20 324 0 0,-16 49-338 0 0,0-1-7 0 0,0 0 0 0 0,-1 0 0 0 0,1 0-1 0 0,-1 0 1 0 0,0 0 0 0 0,1-7 0 0 0,4-23-10 0 0,-4 22 6 0 0,2 1 0 0 0,-3 2 0 0 0,-1 8 0 0 0,0 0 0 0 0,0 0 0 0 0,0 0 0 0 0,0 0 0 0 0,0 0 0 0 0,0 0 0 0 0,1 1 0 0 0,-1-1 0 0 0,0 0 0 0 0,0 0 0 0 0,1 0 0 0 0,-1 0 0 0 0,1 0 0 0 0,-1 1 0 0 0,1-1 0 0 0,-1 0 0 0 0,1 0 0 0 0,0-1 0 0 0,2 0 0 0 0,3-10 0 0 0,-5 11 0 0 0,22-16 0 0 0,-18 11 0 0 0,-3 4 0 0 0,0 1 0 0 0,0-1 0 0 0,0 0 0 0 0,0 1 0 0 0,0-1 0 0 0,0 1 0 0 0,0-1 0 0 0,0 1 0 0 0,5-2 0 0 0,4-2 0 0 0,-8 4 0 0 0,14-1 0 0 0,-13 0 0 0 0,19 0 0 0 0,7 1 0 0 0,10-2 0 0 0,-13 0 0 0 0,-1 0 53 0 0,-22 3-45 0 0,0 0-3 0 0,1 0 0 0 0,-1 0 0 0 0,1 0 0 0 0,-1 1 0 0 0,0-1 1 0 0,1 1-1 0 0,-1 0 0 0 0,0 1 0 0 0,0-1 0 0 0,7 4 0 0 0,0-2 116 0 0,0 0-1 0 0,1 0 1 0 0,0-1-1 0 0,0-1 1 0 0,15 1-1 0 0,-25-2 24 0 0,0 0-4 0 0,42 0 208 0 0,-41 0-336 0 0,0 0 0 0 0,1-1 1 0 0,-1 1-1 0 0,0 0 0 0 0,0-1 0 0 0,1 0 1 0 0,-1 0-1 0 0,4-1 0 0 0,2-2-10 0 0,34-9 69 0 0,78-35 1 0 0,-81 30-55 0 0,-21 9-17 0 0,0-1 0 0 0,-1 0 0 0 0,-1-2 0 0 0,27-21 0 0 0,-26 17 0 0 0,-1-1 0 0 0,0-1 0 0 0,-1 0 0 0 0,20-31 0 0 0,-30 40 0 0 0,-1 0 0 0 0,0-1 0 0 0,-1 0 0 0 0,1 0 0 0 0,-2 0 0 0 0,0-1 0 0 0,0 1 0 0 0,-1-1 0 0 0,0 0 0 0 0,0-13 0 0 0,5-52 0 0 0,-7 67 0 0 0,0 0 0 0 0,0 0 0 0 0,-1 0 0 0 0,1 0 0 0 0,-2 1 0 0 0,0-1 0 0 0,0 0 0 0 0,0 1 0 0 0,-1-1 0 0 0,0 1 0 0 0,-6-10 0 0 0,-2-2 0 0 0,4 7 0 0 0,-1 0 0 0 0,-15-20 0 0 0,16 24 0 0 0,-1 1 0 0 0,0 0 0 0 0,-17-15 0 0 0,21 21 0 0 0,1 0 0 0 0,-1 0 0 0 0,1 0 0 0 0,-1 1 0 0 0,0-1 0 0 0,0 1 0 0 0,1 0 0 0 0,-1 0 0 0 0,0 0 0 0 0,0 1 0 0 0,0-1 0 0 0,0 1 0 0 0,0 0 0 0 0,-7 1 0 0 0,-6 1 0 0 0,1 1 0 0 0,0 1 0 0 0,1 1 0 0 0,-1 0 0 0 0,-28 14 0 0 0,-69 45 0 0 0,94-52 0 0 0,-34 22 0 0 0,41-29 0 0 0,7-5 0 0 0,5-6 0 0 0,0 3-399 0 0,1 1-1 0 0,-1-1 1 0 0,1 0-1 0 0,-1 1 1 0 0,1-1-1 0 0,0 0 1 0 0,0 1 0 0 0,0-1-1 0 0,1 1 1 0 0,-1 0-1 0 0,0-1 1 0 0,3-1 0 0 0,2-7-3437 0 0,18-32-6360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3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1859 4607 0 0,'-1'-2'354'0'0,"1"1"-348"0"0,-1 0 0 0 0,1 0-1 0 0,0 0 1 0 0,0 0 0 0 0,0 0 0 0 0,0 0 0 0 0,0 0 0 0 0,0 0 0 0 0,0 0 0 0 0,0 0 0 0 0,0 0-1 0 0,0 0 1 0 0,0 0 0 0 0,1 0 0 0 0,-1 0 0 0 0,0 0 0 0 0,1 0 0 0 0,-1 1 0 0 0,1-1 0 0 0,-1 0-1 0 0,1 0 1 0 0,-1 0 0 0 0,1 1 0 0 0,1-2 0 0 0,23-27 272 0 0,-15 18 114 0 0,29-35 833 0 0,3-3 880 0 0,2 1 1 0 0,66-56-1 0 0,164-155 3993 0 0,-124 110-3692 0 0,126-95 711 0 0,-102 94-1851 0 0,254-206 535 0 0,-325 283-1252 0 0,120-64-1 0 0,-218 133-523 0 0,202-122 1461 0 0,-184 111-1164 0 0,-15 11-24 0 0,-1-1-1 0 0,1 0 1 0 0,11-10-1 0 0,-16 11-66 0 0,-4 5 12 0 0,-24 14-77 0 0,0-1-1622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6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6191 0 0,'0'0'1306'0'0,"1"1"-585"0"0,18 29 4724 0 0,27 59 1 0 0,3 41-1157 0 0,19 139-1465 0 0,-64-250-2367 0 0,79 475 2954 0 0,-68-371-2820 0 0,7 44 751 0 0,-14-123-970 0 0,24 76 0 0 0,-29-113-372 0 0,0-1 0 0 0,0 1 0 0 0,1-1 0 0 0,0 0 0 0 0,0 0 0 0 0,5 6 0 0 0,-3-7 0 0 0,-6-5 0 0 0,0 1 0 0 0,1-1 0 0 0,-1 0 0 0 0,0 0 0 0 0,1 0 0 0 0,-1 0 0 0 0,0 0 0 0 0,1 0 0 0 0,-1 0 0 0 0,1 0 0 0 0,-1 0 0 0 0,0 0 0 0 0,1 0 0 0 0,-1 0 0 0 0,0 0 0 0 0,1 0 0 0 0,-1 0 0 0 0,0 0 0 0 0,1 0 0 0 0,-1 0 0 0 0,0 0 0 0 0,1 0 0 0 0,-1-1 0 0 0,0 1 0 0 0,1 0 0 0 0,-1 0 0 0 0,0 0 0 0 0,1-1 0 0 0,-1 1 0 0 0,0 0 0 0 0,0 0 0 0 0,1-1 0 0 0,-1 1 0 0 0,0 0 0 0 0,0-1 0 0 0,1 1 0 0 0,-1-1 0 0 0,21-10 0 0 0,-9 9 0 0 0,-6 1 0 0 0,-6 2 0 0 0,3 1 0 0 0,-1-2 0 0 0,-3 0 0 0 0,0 1 0 0 0,1-1 0 0 0,0 0 0 0 0,0 0 0 0 0,0 0 0 0 0,0 0 0 0 0,-1 0 0 0 0,1 1 0 0 0,0-1 0 0 0,0 0 0 0 0,0 0 0 0 0,0 0 0 0 0,0 1 0 0 0,-1-1 0 0 0,1 0 0 0 0,0 0 0 0 0,0 0 0 0 0,0 1 0 0 0,0-1 0 0 0,0 0 0 0 0,0 0 0 0 0,0 1 0 0 0,0-1 0 0 0,0 0 0 0 0,0 0 0 0 0,0 0 0 0 0,0 1 0 0 0,0-1 0 0 0,0 0 0 0 0,0 0 0 0 0,0 1 0 0 0,0-1 0 0 0,0 0 0 0 0,0 0 0 0 0,1 0 0 0 0,-1 1 0 0 0,0-1 0 0 0,0 0 0 0 0,0 1 0 0 0,6 8 0 0 0,11 4 0 0 0,-10-9-162 0 0,-1-1-1 0 0,1 0 1 0 0,0-1-1 0 0,0 1 1 0 0,0-1 0 0 0,0-1-1 0 0,0 1 1 0 0,0-1 0 0 0,0 0-1 0 0,0-1 1 0 0,1 0-1 0 0,13-1 1 0 0,-10-1-826 0 0,0-1 0 0 0,0 0 0 0 0,0-1 0 0 0,0 0-1 0 0,-1-1 1 0 0,17-9 0 0 0,2-4-9208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4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0 167 1951 0 0,'19'-7'1102'0'0,"-1"-2"-1"0"0,24-13 1 0 0,15-7 3935 0 0,-2 4-616 0 0,38-15 2228 0 0,-15 9-1821 0 0,-76 31-4608 0 0,6-4 67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4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467 1 6303 0 0,'0'2'486'0'0,"-1"22"942"0"0,-1 1 0 0 0,-2-1 0 0 0,0 0 0 0 0,-1 0 0 0 0,-16 42 0 0 0,-2-10 2037 0 0,-35 65 0 0 0,45-100-2749 0 0,0-1 1 0 0,-1-1-1 0 0,-21 22 0 0 0,5-6 75 0 0,-20 20 211 0 0,28-32-543 0 0,-22 31 0 0 0,29-33-287 0 0,0 0 0 0 0,-2-2 0 0 0,0 1 0 0 0,-1-2 0 0 0,-26 20 0 0 0,42-36-1520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4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0 509 11255 0 0,'4'0'867'0'0,"54"-2"-36"0"0,-42 2 573 0 0,-1 0 1 0 0,1 2 0 0 0,-1 0-1 0 0,0 0 1 0 0,0 2 0 0 0,0 0-1 0 0,17 7 1 0 0,-13-2 328 0 0,0 1 1 0 0,31 24 0 0 0,-11-8-253 0 0,-25-17-918 0 0,-6-4-345 0 0,-1 0 1 0 0,1-1 0 0 0,10 5 0 0 0,-17-9-283 0 0,1 0 0 0 0,-1 0 0 0 0,0 0 0 0 0,0 0 1 0 0,1 0-1 0 0,-1 0 0 0 0,0 0 0 0 0,0 0 0 0 0,1-1 0 0 0,-1 1 1 0 0,0 0-1 0 0,0-1 0 0 0,3 0 0 0 0,0-1-845 0 0,10-3-6530 0 0,-1-2-2478 0 0</inkml:trace>
  <inkml:trace contextRef="#ctx0" brushRef="#br0" timeOffset="1">753 33 4895 0 0,'34'-18'2301'0'0,"-28"15"-781"0"0,-1 1 0 0 0,1 0 1 0 0,0 0-1 0 0,0 0 0 0 0,0 1 0 0 0,0 0 1 0 0,9 0 2705 0 0,-14 1-4030 0 0,0 1-1 0 0,0 0 1 0 0,0-1-1 0 0,0 1 0 0 0,0 0 1 0 0,-1 0-1 0 0,1 0 0 0 0,0 0 1 0 0,-1 0-1 0 0,1 0 1 0 0,-1 0-1 0 0,1 0 0 0 0,-1 0 1 0 0,1 0-1 0 0,-1 0 0 0 0,0 0 1 0 0,1 0-1 0 0,-1 1 1 0 0,0-1-285 0 0,1 2-49 0 0,-1 4 44 0 0,0-3-1260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5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0 299 8231 0 0,'2'-1'68'0'0,"-1"0"-1"0"0,1 0 0 0 0,-1 0 0 0 0,1 0 1 0 0,0 0-1 0 0,-1 1 0 0 0,1-1 1 0 0,0 0-1 0 0,0 1 0 0 0,-1 0 0 0 0,1-1 1 0 0,3 1-1 0 0,5-2 304 0 0,119-44 11652 0 0,91-36-4989 0 0,-65 13-3330 0 0,-119 53-3440 0 0,46-30 1 0 0,-73 39-265 0 0,-4 2-164 0 0,-8 3-1404 0 0,1 0 0 0 0,-1 1 0 0 0,0-1 1 0 0,0 1-1 0 0,0-1 0 0 0,-4 0 0 0 0,-8-3-8021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5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0 5351 0 0,'2'2'61'0'0,"0"0"-1"0"0,0 0 1 0 0,0 1-1 0 0,-1-1 1 0 0,1 0-1 0 0,-1 0 1 0 0,0 1-1 0 0,0-1 0 0 0,0 1 1 0 0,0-1-1 0 0,0 1 1 0 0,0-1-1 0 0,-1 1 1 0 0,2 5-1 0 0,7 56 6389 0 0,-6-51-5107 0 0,-2 0 0 0 0,1 0 0 0 0,-2 25 0 0 0,0 1 533 0 0,-1-19-797 0 0,0 0 0 0 0,-1 0 0 0 0,-2-1-1 0 0,0 1 1 0 0,0-1 0 0 0,-14 33 0 0 0,11-35-557 0 0,0-1 1 0 0,-1 1-1 0 0,-1-1 0 0 0,-14 18 0 0 0,-49 56 1056 0 0,55-69-1336 0 0,9-12-166 0 0,0-1 0 0 0,0 0 0 0 0,-1 0 0 0 0,0-1 1 0 0,-12 8-1 0 0,20-15-132 0 0,1 0 0 0 0,0 0 0 0 0,-1 1 0 0 0,1-1 0 0 0,0 0 0 0 0,-1 0 0 0 0,1 0 0 0 0,-1 0 0 0 0,1 1 0 0 0,0-1 0 0 0,-1 0 0 0 0,1 0 0 0 0,-1 0 0 0 0,1 0 0 0 0,0 0 0 0 0,-1 0 0 0 0,1 0 0 0 0,-1 0 0 0 0,1 0 0 0 0,0-1 0 0 0,-1 1 0 0 0,1 0 0 0 0,0 0 0 0 0,-1 0 0 0 0,1 0 0 0 0,-1 0 0 0 0,1-1 0 0 0,0 1 0 0 0,-1 0 0 0 0,1 0 0 0 0,0-1 0 0 0,0 1 0 0 0,-1 0 0 0 0,1 0 0 0 0,0-1 0 0 0,0 1 0 0 0,-1 0 0 0 0,1-1 0 0 0,0 1 0 0 0,0-1 0 0 0,0 1 0 0 0,-1 0 0 0 0,1-1 0 0 0,0 1 0 0 0,0 0 0 0 0,0-1 0 0 0,0 1 0 0 0,0-1 0 0 0,0 1 0 0 0,0 0 0 0 0,0-1 0 0 0,0 1 0 0 0,0-1 0 0 0,0 1 0 0 0,0 0 0 0 0,0-1 0 0 0,0 1 0 0 0,0-1 0 0 0,0 1 0 0 0,1 0 0 0 0,-1-1 0 0 0,8-14-7102 0 0,3-5-2183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5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81 7455 0 0,'0'0'37'0'0,"-1"0"0"0"0,0 1 0 0 0,1-1 0 0 0,-1 0 0 0 0,1 0 0 0 0,-1 0 0 0 0,1 1 0 0 0,-1-1 0 0 0,1 0 0 0 0,-1 1 0 0 0,1-1 0 0 0,-1 0 0 0 0,1 1 0 0 0,0-1 0 0 0,-1 0 0 0 0,1 1-1 0 0,0-1 1 0 0,-1 1 0 0 0,1-1 0 0 0,0 1 0 0 0,-1-1 0 0 0,1 1 0 0 0,0 0 0 0 0,-1 1 203 0 0,-12 14 2759 0 0,0 0-1 0 0,2 1 1 0 0,-11 20 0 0 0,-4 17 527 0 0,-35 99 0 0 0,43-102-2885 0 0,12-36-367 0 0,1 1 0 0 0,0 0 1 0 0,2 1-1 0 0,0-1 0 0 0,0 1 1 0 0,2-1-1 0 0,0 1 0 0 0,1 0 0 0 0,0-1 1 0 0,6 28-1 0 0,-6-39-237 0 0,1-1 1 0 0,1 0-1 0 0,-1 0 0 0 0,1 0 1 0 0,-1 0-1 0 0,1 0 0 0 0,0 0 1 0 0,1 0-1 0 0,-1 0 0 0 0,1-1 1 0 0,-1 1-1 0 0,1-1 0 0 0,0 0 1 0 0,0 0-1 0 0,1 0 0 0 0,-1 0 1 0 0,0-1-1 0 0,1 1 0 0 0,0-1 1 0 0,0 0-1 0 0,0 0 0 0 0,0 0 1 0 0,0-1-1 0 0,0 1 0 0 0,0-1 1 0 0,0 0-1 0 0,0 0 0 0 0,1 0 1 0 0,-1-1-1 0 0,0 0 0 0 0,1 1 1 0 0,-1-2-1 0 0,1 1 0 0 0,7-2 1 0 0,-1 0-28 0 0,0-1 1 0 0,-1 0-1 0 0,1-1 1 0 0,-1 0 0 0 0,0-1-1 0 0,0 0 1 0 0,9-6-1 0 0,64-49 63 0 0,-74 53-61 0 0,23-19-9 0 0,50-50-1 0 0,-66 57-2 0 0,0 0 0 0 0,-1 0-1 0 0,-1-1 1 0 0,13-28 0 0 0,-14 24 0 0 0,-2-1 0 0 0,-1 0 0 0 0,-1-1 0 0 0,9-40 0 0 0,-16 57 0 0 0,0-1 0 0 0,0-1 0 0 0,-1 1 0 0 0,-1 0 0 0 0,0 0 0 0 0,0 0 0 0 0,-1 0 0 0 0,-1-1 0 0 0,1 1 0 0 0,-1 0 0 0 0,-1 1 0 0 0,0-1 0 0 0,-1 0 0 0 0,1 1 0 0 0,-8-12 0 0 0,9 17 0 0 0,-1 0 0 0 0,0 1 0 0 0,0-1 0 0 0,-1 0 0 0 0,1 1 0 0 0,-1 0 0 0 0,1 0 0 0 0,-1 0 0 0 0,0 0 0 0 0,0 0 0 0 0,-1 1 0 0 0,-4-2 0 0 0,1 1 0 0 0,0 0 0 0 0,1 1 0 0 0,-1 0 0 0 0,0 1 0 0 0,0-1 0 0 0,-14 1 0 0 0,0 2 0 0 0,-1 1 0 0 0,1 0 0 0 0,0 2 0 0 0,-28 8 0 0 0,5 4-2252 0 0,3-2-4524 0 0,21-9-3420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6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11 6127 0 0,'0'0'472'0'0,"9"-10"8683"0"0,-21 17 21 0 0,2 6-5728 0 0,-7 20-5227 0 0,8-14 1084 0 0,-10 10-5030 0 0,14-23 3451 0 0,-11 17-5448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6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0 453 7423 0 0,'2'-1'35'0'0,"20"-8"1123"0"0,35-12 0 0 0,-48 19 639 0 0,0 0 0 0 0,1 0 0 0 0,-1 1 0 0 0,10 0 0 0 0,-16 1-1480 0 0,-1 1 0 0 0,0-1-1 0 0,0 1 1 0 0,0-1 0 0 0,0 1 0 0 0,0 0-1 0 0,0 0 1 0 0,0 0 0 0 0,0 0-1 0 0,0 0 1 0 0,0 0 0 0 0,0 1 0 0 0,3 2-1 0 0,-3-2-31 0 0,1 1-1 0 0,0 0 0 0 0,-1 0 1 0 0,0 0-1 0 0,1 0 1 0 0,-1 0-1 0 0,2 4 0 0 0,0 5 349 0 0,0 1-1 0 0,0-1 1 0 0,-1 1-1 0 0,-1 0 1 0 0,0 0-1 0 0,0 0 0 0 0,-2 22 1 0 0,-1-1 464 0 0,-11 58 1 0 0,7-74-1067 0 0,3-13-29 0 0,1 1 0 0 0,0 0 0 0 0,0 0-1 0 0,0 0 1 0 0,1 0 0 0 0,0 9 0 0 0,2 10-2 0 0,-2-17 0 0 0,1-8-4 0 0,-1 0-1 0 0,0 1 1 0 0,0-1-1 0 0,0 0 1 0 0,0 0-1 0 0,0 0 1 0 0,0 0-1 0 0,0 0 1 0 0,0 0-1 0 0,1 0 1 0 0,-1 0-1 0 0,0 0 1 0 0,0 0 0 0 0,0 0-1 0 0,0 0 1 0 0,0 0-1 0 0,0 0 1 0 0,0 0-1 0 0,1 0 1 0 0,-1 0-1 0 0,0 0 1 0 0,0 0-1 0 0,0 0 1 0 0,0 0-1 0 0,0 0 1 0 0,0 0 0 0 0,0-1-1 0 0,1 1 1 0 0,-1 0-1 0 0,0 0 1 0 0,0 0-1 0 0,0 0 1 0 0,0 0-1 0 0,0 0 1 0 0,0 0-1 0 0,0 0 1 0 0,0 0-1 0 0,0 0 1 0 0,0-1-1 0 0,0 1 1 0 0,0 0 0 0 0,0 0-1 0 0,0 0 1 0 0,1 0-1 0 0,-1 0 1 0 0,0 0-1 0 0,0 0 1 0 0,0-1-1 0 0,2-3-522 0 0,0 0 0 0 0,0-1 0 0 0,-1 1-1 0 0,1 0 1 0 0,0-8 0 0 0,3-14-4892 0 0,-3 16 1751 0 0,3-18-5103 0 0</inkml:trace>
  <inkml:trace contextRef="#ctx0" brushRef="#br0" timeOffset="1">445 64 4111 0 0,'-6'-12'368'0'0,"6"1"-296"0"0,13 3-72 0 0,-6 0 0 0 0,-8-4 1024 0 0,2 4 192 0 0,7 7 40 0 0,1-3 4000 0 0,-9 12-3920 0 0,-3-3-696 0 0,3 1-144 0 0,0 8-24 0 0,3-5-4744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6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5 5815 0 0,'-3'-4'512'0'0,"-2"4"-408"0"0,-6 3-104 0 0,-3-2 1920 0 0,-1 4 352 0 0,-1 3 80 0 0,-1-1 16 0 0,0 0-896 0 0,-3 2-184 0 0,-1 0-32 0 0,1 2-8 0 0,1 2-816 0 0,-2-1-168 0 0,-4 1-32 0 0,0-1-5944 0 0,0-1-1192 0 0</inkml:trace>
  <inkml:trace contextRef="#ctx0" brushRef="#br0" timeOffset="1">0 162 5383 0 0,'0'0'416'0'0,"1"2"-272"0"0,9 18 4063 0 0,-1 1 0 0 0,-1-1-1 0 0,7 29 1 0 0,-13-36-1877 0 0,3 25 0 0 0,-4-33-2134 0 0,-2 13 437 0 0,1-16-846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7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40 11287 0 0,'0'0'867'0'0,"2"0"-567"0"0,23-5 677 0 0,12-7 4842 0 0,15-4 2587 0 0,-46 15-8303 0 0,0 0 1 0 0,0 0-1 0 0,0 1 1 0 0,6 0 0 0 0,16-2 1318 0 0,-25 2-1155 0 0,1-1 0 0 0,0 1 0 0 0,-1 0 0 0 0,1 0 0 0 0,0 0 0 0 0,-1 0 0 0 0,6 1 0 0 0,-7 0 19 0 0,-2-1-274 0 0,1 0 0 0 0,-1 1 0 0 0,1-1 1 0 0,-1 0-1 0 0,0 0 0 0 0,1 1 0 0 0,-1-1 1 0 0,1 1-1 0 0,-1-1 0 0 0,0 0 0 0 0,1 1 1 0 0,-1-1-1 0 0,0 1 0 0 0,0-1 0 0 0,1 1 1 0 0,-1-1-1 0 0,0 1 0 0 0,0-1 0 0 0,0 1 1 0 0,0-1-1 0 0,1 1 0 0 0,-1-1 0 0 0,0 1 0 0 0,0-1 1 0 0,0 1-1 0 0,0-1 0 0 0,0 1 0 0 0,0-1 1 0 0,0 1-1 0 0,-1-1 0 0 0,1 1 0 0 0,-4 19 333 0 0,3-17-332 0 0,-2 5-13 0 0,0 0 0 0 0,-1 1 0 0 0,0-2 0 0 0,0 1 0 0 0,0 0 0 0 0,-9 10 0 0 0,-38 40 0 0 0,13-17 0 0 0,-148 163 0 0 0,170-186 0 0 0,12-12 0 0 0,5-5 0 0 0,-1-1 0 0 0,0 0 0 0 0,1 1 0 0 0,-1-1 0 0 0,1 0 0 0 0,-1 1 0 0 0,1-1 0 0 0,-1 0 0 0 0,1 0 0 0 0,-1 1 0 0 0,1-1 0 0 0,-1 0 0 0 0,1 0 0 0 0,-1 0 0 0 0,1 0 0 0 0,-1 0 0 0 0,1 0 0 0 0,4 1-61 0 0,-1-1 0 0 0,0 0 0 0 0,0-1-1 0 0,0 1 1 0 0,0-1 0 0 0,0 1 0 0 0,0-1 0 0 0,1 0 0 0 0,-2-1-1 0 0,1 1 1 0 0,0-1 0 0 0,5-2 0 0 0,2-3-484 0 0,1-1 0 0 0,14-13 0 0 0,-17 13 195 0 0,0 0 0 0 0,1 1 0 0 0,13-7 1 0 0,-22 13 53 0 0,0 1 0 0 0,0 0 0 0 0,0-1 0 0 0,1 1 0 0 0,-1 0 0 0 0,0 0 0 0 0,0-1 0 0 0,0 1 0 0 0,0 0 0 0 0,0 0 0 0 0,1 0 0 0 0,-1 0 0 0 0,0 0 0 0 0,0 1 0 0 0,0-1 0 0 0,0 0 0 0 0,0 1 0 0 0,1-1 0 0 0,-1 0 0 0 0,0 1 0 0 0,0-1 0 0 0,1 2 0 0 0,-1-2-401 0 0,-5 11 65 0 0,2-8 574 0 0,-2 8 188 0 0,-1-1 0 0 0,0-1 0 0 0,-1 1 0 0 0,0-1 0 0 0,0 0 0 0 0,-11 12-1 0 0,3-6 204 0 0,-1-1-1 0 0,-25 18 1 0 0,32-26-297 0 0,5-3-90 0 0,0-1-1 0 0,-1 1 1 0 0,1-1 0 0 0,-1 0 0 0 0,-6 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6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13271 0 0,'-1'4'285'0'0,"-1"-1"0"0"0,1 0 1 0 0,0 1-1 0 0,0-1 0 0 0,0 0 0 0 0,0 1 0 0 0,1-1 0 0 0,-1 1 0 0 0,1 0 0 0 0,0-1 0 0 0,0 1 0 0 0,1 5 0 0 0,-1 11 1533 0 0,0 3 1593 0 0,2 30 0 0 0,1-14-1982 0 0,-2-18-1132 0 0,1-1 0 0 0,1 1 0 0 0,8 29 0 0 0,4-3-8529 0 0,-9-31-371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7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1 515 14335 0 0,'25'20'505'0'0,"-12"-9"2403"0"0,2 0-1 0 0,15 8 0 0 0,-25-16-2106 0 0,1 0-1 0 0,0-1 0 0 0,-1 0 0 0 0,1 0 0 0 0,0 0 1 0 0,0-1-1 0 0,0 1 0 0 0,0-2 0 0 0,11 1 0 0 0,-5-1-649 0 0,0 0-1 0 0,0-1 0 0 0,0-1 1 0 0,-1 0-1 0 0,1 0 0 0 0,0-2 1 0 0,18-6-1 0 0,-19 3-150 0 0,-1-1 0 0 0,-9-2 0 0 0,-3 6-640 0 0,1 0-1 0 0,-1 1 1 0 0,1-1 0 0 0,-1 1-1 0 0,-5-7 1 0 0,-4-9-5910 0 0,6 5-3082 0 0</inkml:trace>
  <inkml:trace contextRef="#ctx0" brushRef="#br0" timeOffset="1">248 0 3823 0 0,'0'0'298'0'0,"1"1"-198"0"0,2 2 538 0 0,-1-1 1 0 0,0 1 0 0 0,0 0-1 0 0,1 0 1 0 0,-2 0-1 0 0,1 0 1 0 0,0 0-1 0 0,-1 0 1 0 0,1 0 0 0 0,-1 0-1 0 0,0 1 1 0 0,0-1-1 0 0,0 0 1 0 0,0 5-1 0 0,1 9 3421 0 0,0 28 0 0 0,-1-27-2266 0 0,-2-7-1134 0 0,1 1 0 0 0,-2-1 0 0 0,1 0 1 0 0,-2 0-1 0 0,1-1 0 0 0,-1 1 0 0 0,-1 0 1 0 0,-6 11-1 0 0,1 3 24 0 0,-8 29-1 0 0,16-52-719 0 0,13-11-3050 0 0,1-2-3812 0 0,-1-1-2143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8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8719 0 0,'0'0'674'0'0,"2"0"-438"0"0,81-20 8441 0 0,-6 1-3665 0 0,-49 10-3579 0 0,17-3 1487 0 0,-43 11-2501 0 0,0 2-47 0 0,17 7 332 0 0,-17-7-436 0 0,2 6 152 0 0,-4-6-387 0 0,0 0 0 0 0,1-1 0 0 0,-1 1 0 0 0,1-1 0 0 0,-1 1 0 0 0,0 0 0 0 0,1-1 1 0 0,-1 1-1 0 0,0 0 0 0 0,0 0 0 0 0,0-1 0 0 0,1 1 0 0 0,-1 0 0 0 0,0-1 0 0 0,0 1 0 0 0,0 0 1 0 0,0 1-1 0 0,-2 9 277 0 0,0 0 0 0 0,-1 0 1 0 0,-1 0-1 0 0,1 0 1 0 0,-11 20-1 0 0,-34 50 69 0 0,38-67-1163 0 0,-20 22 0 0 0,12-19-2491 0 0,-11-16-9484 0 0,5-2 4065 0 0,9 3 6126 0 0,-4 0 8614 0 0,24-9-6513 0 0,8-18 1427 0 0,22-31 0 0 0,22-19-2544 0 0,-41 55 803 0 0,24-44-1487 0 0,-22 28-166 0 0,-10 16 1456 0 0,-7 19 1179 0 0,3-2-233 0 0,-4 3 194 0 0,0-1 1 0 0,0 1-1 0 0,0 0 1 0 0,0 0-1 0 0,1-1 1 0 0,-1 1-1 0 0,0 0 1 0 0,0 0 0 0 0,0 0-1 0 0,1-1 1 0 0,-1 1-1 0 0,0 0 1 0 0,0 0-1 0 0,1 0 1 0 0,-1 0-1 0 0,0 0 1 0 0,0-1-1 0 0,1 1 1 0 0,-1 0 0 0 0,0 0-1 0 0,1 0 1 0 0,-1 0-1 0 0,0 0 1 0 0,1 0-1 0 0,-1 0 1 0 0,0 0-1 0 0,0 0 1 0 0,1 0-1 0 0,-1 0 1 0 0,0 0-1 0 0,1 0 1 0 0,-1 0 0 0 0,0 1-1 0 0,0-1 1 0 0,1 0-1 0 0,-1 0 1 0 0,0 0-1 0 0,0 0 1 0 0,1 0-1 0 0,-1 1 1 0 0,0-1-1 0 0,0 0 1 0 0,1 0 0 0 0,-1 0-1 0 0,0 1 1 0 0,0-1-1 0 0,0 0 1 0 0,1 0-1 0 0,-1 1 1 0 0,0-1-1 0 0,0 0 1 0 0,0 0-1 0 0,0 1 1 0 0,0-1-1 0 0,0 0 1 0 0,0 0 0 0 0,0 1-1 0 0,1-1 1 0 0,-1 0-1 0 0,0 1 1 0 0,0-1-1 0 0,2 8 786 0 0,1 0-1 0 0,-1 0 0 0 0,0 0 0 0 0,-1 0 1 0 0,0 0-1 0 0,0 0 0 0 0,0 0 0 0 0,-2 11 1 0 0,-10 70 2578 0 0,8-69-2970 0 0,-36 164 2455 0 0,4-20-1033 0 0,28-131-1500 0 0,4-19-128 0 0,0 0-1 0 0,-1 25 1 0 0,4-37-254 0 0,2-3-220 0 0,0 0-8 0 0,1 0 0 0 0,-1-1 0 0 0,0 1 0 0 0,0 0 0 0 0,0-1 0 0 0,0 0 0 0 0,0 0 0 0 0,0 1 0 0 0,0-1 0 0 0,-1 0 0 0 0,1-1 0 0 0,0 1 0 0 0,-1 0 0 0 0,0 0 0 0 0,0-1 0 0 0,1 1 0 0 0,-1-3 0 0 0,4-7-1340 0 0,-2-1 0 0 0,4-17-1 0 0,-2 8-409 0 0,1-11-3612 0 0,3-37-1 0 0,-5 30-169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48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6 3679 0 0,'0'0'284'0'0,"2"-1"-186"0"0,16-3 196 0 0,-16 4 1181 0 0,0 1 513 0 0,34 8 5026 0 0,-27-8-6126 0 0,-1 0 1 0 0,1-1-1 0 0,0 0 1 0 0,13-1-1 0 0,-19 1-607 0 0,-1 0-110 0 0,5-1-58 0 0,-1 0 1 0 0,1 1-1 0 0,12 2 0 0 0,-16-2-91 0 0,-1 1 0 0 0,0-1-1 0 0,1 1 1 0 0,-1 0 0 0 0,0-1-1 0 0,0 1 1 0 0,1 1 0 0 0,-1-1-1 0 0,0 0 1 0 0,0 0 0 0 0,0 1-1 0 0,-1-1 1 0 0,1 1 0 0 0,0-1-1 0 0,2 4 1 0 0,2 4 353 0 0,0 0 1 0 0,-1 1-1 0 0,0-1 1 0 0,0 1 0 0 0,-1 0-1 0 0,0 0 1 0 0,-1 1-1 0 0,3 18 1 0 0,0 8 1570 0 0,-1 44 1 0 0,-3-54-1715 0 0,-4 236 2347 0 0,-1-100-1502 0 0,2-87-643 0 0,1 72 28 0 0,3-12-350 0 0,4 47-40 0 0,-7-175-72 0 0,3 63 0 0 0,-5-64 0 0 0,-2-8 0 0 0,-2-7 0 0 0,6 8 0 0 0,-11-23-33 0 0,-14-46-1 0 0,12 32-1695 0 0,-2 0 0 0 0,-1 1 0 0 0,-24-40 0 0 0,21 43-29 0 0,7 11-296 0 0,-27-36 0 0 0,-37-39-315 0 0,49 63 6290 0 0,28 32-3642 0 0,-1 1 1 0 0,0-1 0 0 0,1 0-1 0 0,-1 1 1 0 0,1-1-1 0 0,0 1 1 0 0,0-1-1 0 0,0 1 1 0 0,0-1 0 0 0,-1 1-1 0 0,2 0 1 0 0,1-3-1 0 0,18-15 1707 0 0,-10 9-1005 0 0,0-1 2 0 0,2 0 1 0 0,-1 1-1 0 0,23-13 0 0 0,-34 22-971 0 0,0 0 0 0 0,0 1 0 0 0,1-1 0 0 0,-1 1 0 0 0,0-1 0 0 0,0 1 0 0 0,0-1-1 0 0,1 1 1 0 0,-1 0 0 0 0,0 0 0 0 0,1 0 0 0 0,-1-1 0 0 0,0 1 0 0 0,1 0 0 0 0,-1 1-1 0 0,0-1 1 0 0,0 0 0 0 0,1 0 0 0 0,-1 1 0 0 0,0-1 0 0 0,0 0 0 0 0,1 1 0 0 0,-1-1 0 0 0,0 1-1 0 0,0 0 1 0 0,0-1 0 0 0,0 1 0 0 0,0 0 0 0 0,0 0 0 0 0,0-1 0 0 0,0 1 0 0 0,0 0-1 0 0,0 0 1 0 0,0 0 0 0 0,0 0 0 0 0,-1 0 0 0 0,1 1 0 0 0,0-1 0 0 0,0 1 0 0 0,1 3 16 0 0,0-1 1 0 0,0 0 0 0 0,-1 0 0 0 0,1 1-1 0 0,-1-1 1 0 0,0 1 0 0 0,0-1 0 0 0,-1 1-1 0 0,1 6 1 0 0,-3 1-29 0 0,1 0 0 0 0,-1 0 0 0 0,-1 0 0 0 0,0-1 0 0 0,-1 1 0 0 0,0-1 0 0 0,-1 0 0 0 0,0 0 0 0 0,-13 20 0 0 0,-6 3 0 0 0,-41 46 0 0 0,57-71 0 0 0,8-9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0,9-6 0 0 0,13-9 0 0 0,101-66-3220 0 0,-44 31-2588 0 0,-46 27-4388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56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7687 0 0,'2'3'590'0'0,"11"24"786"0"0,-1-1 0 0 0,10 33 1 0 0,2 6 3606 0 0,-6-21-2982 0 0,39 84 2500 0 0,-4-14-1032 0 0,-43-91-2778 0 0,2 0 121 0 0,1 0-1 0 0,1-1 1 0 0,30 38 0 0 0,-33-48-513 0 0,0 0 0 0 0,1-1 1 0 0,18 14-1 0 0,-2-2-62 0 0,24 18-202 0 0,-22-17-35 0 0,-14-13 0 0 0,-14-8 0 0 0,-1 0 0 0 0,-1-3-28 0 0,1 0 0 0 0,-1 1 0 0 0,0-1 0 0 0,0 0 0 0 0,0 0 0 0 0,1 1 0 0 0,-1-1 0 0 0,0 0 0 0 0,0 0 0 0 0,1 0 0 0 0,-1 1 0 0 0,0-1 0 0 0,1 0 0 0 0,-1 0 0 0 0,0 0 0 0 0,1 0 0 0 0,-1 0 0 0 0,0 0 0 0 0,1 1 0 0 0,-1-1 0 0 0,0 0 0 0 0,1 0 0 0 0,-1 0 0 0 0,0 0 0 0 0,1 0 0 0 0,-1 0 0 0 0,0 0 0 0 0,0-1 0 0 0,1 1 0 0 0,-1 0 0 0 0,0 0 0 0 0,1 0 0 0 0,-1 0 0 0 0,0 0 0 0 0,1 0 0 0 0,-1-1 0 0 0,0 1 0 0 0,1 0 0 0 0,-1 0 0 0 0,0 0 0 0 0,0-1 0 0 0,1 1 0 0 0,-1 0 0 0 0,0 0 0 0 0,0-1 0 0 0,0 1 0 0 0,0 0 0 0 0,1 0 0 0 0,-1-1 0 0 0,0 1 0 0 0,0-1 0 0 0,7-9-7544 0 0,-1-2-2624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56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1 6911 0 0,'-10'21'1488'0'0,"2"1"-1"0"0,-7 27 0 0 0,7-22 744 0 0,-11 26 0 0 0,7-25-1162 0 0,-2 0-1 0 0,-1-2 1 0 0,0 0-1 0 0,-22 26 1 0 0,-21 25 2072 0 0,-15 19-93 0 0,56-75-2490 0 0,-1-2-1 0 0,-31 26 0 0 0,38-36-392 0 0,8-6-93 0 0,1 0-1 0 0,-1-1 1 0 0,-1 1-1 0 0,1-1 0 0 0,0 0 1 0 0,-1 0-1 0 0,1 0 1 0 0,-5 1-1 0 0,6-2 44 0 0,4-4-2174 0 0,10-10-4758 0 0,8-6-2246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57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2303 0 0,'0'3'167'0'0,"7"39"1296"0"0,-5-22 1729 0 0,-1 0 0 0 0,-1 0 0 0 0,-2 23 0 0 0,-15 61 6733 0 0,15-48-6729 0 0,2-55-3043 0 0,2 0-192 0 0,8-1-1501 0 0,3-3-5233 0 0,2-2-2515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57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1045 2359 0 0,'1'4'2957'0'0,"-1"-4"-2893"0"0,0 0 0 0 0,0 0 1 0 0,0 0-1 0 0,0 0 0 0 0,0 0 0 0 0,0 0 1 0 0,0 0-1 0 0,0 0 0 0 0,0 0 1 0 0,8-2 1301 0 0,6-5 292 0 0,-5 0-404 0 0,-1 0-1 0 0,0-1 0 0 0,0 0 0 0 0,-1 0 0 0 0,9-12 1 0 0,26-48 1992 0 0,-12 17-1794 0 0,3 0 263 0 0,45-93 0 0 0,-68 116-1347 0 0,0-2-1 0 0,7-37 1 0 0,-5 15-56 0 0,1-16 27 0 0,-11 52-279 0 0,0 1 0 0 0,1 0-1 0 0,1-1 1 0 0,0 1-1 0 0,9-19 1 0 0,8-6 87 0 0,-12 25-63 0 0,-1-1 1 0 0,8-18-1 0 0,-14 28-46 0 0,-1 1 0 0 0,1-1 1 0 0,-1 1-1 0 0,0-1 0 0 0,-1 0 0 0 0,1 1 0 0 0,-1-1 1 0 0,0 0-1 0 0,0 0 0 0 0,-3-9 0 0 0,3 14-20 0 0,0 0 0 0 0,-1 0-1 0 0,1 0 1 0 0,0 0 0 0 0,0 0 0 0 0,0 0-1 0 0,-1-1 1 0 0,1 1 0 0 0,0 0 0 0 0,0 0-1 0 0,1 0 1 0 0,-1 0 0 0 0,0 0 0 0 0,0-1-1 0 0,1 1 1 0 0,-1 0 0 0 0,0 0 0 0 0,1 0 0 0 0,-1 0-1 0 0,1 0 1 0 0,-1 0 0 0 0,1 0 0 0 0,0 0-1 0 0,0-1 1 0 0,0 2-9 0 0,-1-1 0 0 0,0 0 0 0 0,1 1 0 0 0,-1-1 0 0 0,0 1 0 0 0,1-1 0 0 0,-1 0 0 0 0,0 0 0 0 0,0 1 0 0 0,0-1 0 0 0,0 0 0 0 0,0 1 0 0 0,0-1 0 0 0,0 0 0 0 0,0 1 0 0 0,0-1 0 0 0,0 0 0 0 0,0 0 0 0 0,0 1 0 0 0,0-1 0 0 0,-1 0 0 0 0,1 1 0 0 0,0-1 0 0 0,0 1 0 0 0,-1-1 0 0 0,1 0 0 0 0,-1 1 0 0 0,1-1 0 0 0,0 1 0 0 0,-2-2 0 0 0,2 2-9 0 0,0-1 1 0 0,-1 1 0 0 0,1-1 0 0 0,-1 1-1 0 0,1-1 1 0 0,0 1 0 0 0,0-1-1 0 0,-1 1 1 0 0,1-1 0 0 0,0 1 0 0 0,0-1-1 0 0,0 1 1 0 0,-1-1 0 0 0,1 0-1 0 0,0 1 1 0 0,0-1 0 0 0,0 1 0 0 0,0-1-1 0 0,0 0 1 0 0,0 1 0 0 0,0-1-1 0 0,0 1 1 0 0,0-1 0 0 0,1 0 0 0 0,-1 1-1 0 0,0-1 1 0 0,1 0 0 0 0,-10-9 183 0 0,3 2 55 0 0,5 7-206 0 0,1 0 0 0 0,-1 0-1 0 0,0 0 1 0 0,1 1 0 0 0,-1-1 0 0 0,0 0-1 0 0,1 0 1 0 0,-1 1 0 0 0,0-1-1 0 0,0 1 1 0 0,0-1 0 0 0,0 0 0 0 0,0 1-1 0 0,1 0 1 0 0,-1-1 0 0 0,0 1 0 0 0,0-1-1 0 0,-2 1 1 0 0,1-1 337 0 0,1 1-334 0 0,0 0 0 0 0,0-1 0 0 0,0 1 0 0 0,0 0 0 0 0,0 0-1 0 0,1 0 1 0 0,-1 0 0 0 0,0-1 0 0 0,0 1 0 0 0,0 0 0 0 0,0 1 0 0 0,0-1 0 0 0,0 0 0 0 0,1 0 0 0 0,-1 0 0 0 0,0 1 0 0 0,0-1 0 0 0,0 0 0 0 0,0 1 0 0 0,1-1 0 0 0,-1 0 0 0 0,0 1 0 0 0,0-1-1 0 0,1 1 1 0 0,-1-1 0 0 0,0 1 0 0 0,1 0 0 0 0,-1-1 0 0 0,1 1 0 0 0,-1 0 0 0 0,0 0 0 0 0,-13 18 194 0 0,-69 98 273 0 0,76-106-436 0 0,-12 18 96 0 0,5-7-134 0 0,12-20 51 0 0,19-16 69 0 0,53-74 171 0 0,-48 61-314 0 0,37-36-1 0 0,-48 53-1 0 0,-5 3 34 0 0,1 1 0 0 0,14-10-1 0 0,3 1 113 0 0,-23 14-104 0 0,2 1-19 0 0,0 0-27 0 0,0 0 1 0 0,0 1-1 0 0,0-1 0 0 0,-1 1 1 0 0,1-1-1 0 0,0 1 0 0 0,0 0 1 0 0,0 0-1 0 0,0 0 0 0 0,-1 0 0 0 0,1 1 1 0 0,-1-1-1 0 0,1 1 0 0 0,-1 0 1 0 0,4 3-1 0 0,-3-2 0 0 0,1 0 0 0 0,-2 1 0 0 0,1 0 0 0 0,0 0-1 0 0,-1 0 1 0 0,1 0 0 0 0,-1 0 0 0 0,0 0 0 0 0,2 9 0 0 0,1-1 0 0 0,6 29 0 0 0,-10-36 0 0 0,1-1 0 0 0,-1 1 0 0 0,1 0 0 0 0,4 8 0 0 0,-5-11 0 0 0,0-1 0 0 0,1 1 0 0 0,-1 0 0 0 0,0-1 0 0 0,0 1 0 0 0,1-1 0 0 0,-1 0 0 0 0,1 1 0 0 0,-1-1 0 0 0,1 0 0 0 0,-1 0 0 0 0,1 0 0 0 0,0 0 0 0 0,0 0 0 0 0,0 0 0 0 0,1 0 0 0 0,12 1-1456 0 0,-14-2 615 0 0,1 0-1 0 0,0 0 1 0 0,0-1 0 0 0,0 1-1 0 0,-1 0 1 0 0,1-1 0 0 0,0 1-1 0 0,2-2 1 0 0,11-10-9355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58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1 520 7599 0 0,'1'-2'583'0'0,"6"-15"55"0"0,-1 0 0 0 0,5-20 0 0 0,2-7 1804 0 0,-13 43-2378 0 0,83-213 5284 0 0,-73 193-5059 0 0,5-11 966 0 0,1 0-1 0 0,35-50 1 0 0,-37 62 5330 0 0,-11 21-6440 0 0,-1 0-1 0 0,1 0 0 0 0,0 1 0 0 0,-1-1 0 0 0,1 1 1 0 0,-1 0-1 0 0,1 0 0 0 0,-1 0 0 0 0,0 0 1 0 0,0 0-1 0 0,3 4 0 0 0,-2-2 22 0 0,0 0 0 0 0,0 0 0 0 0,0 1-1 0 0,-1-1 1 0 0,2 5 0 0 0,1 3 18 0 0,8 17 86 0 0,-1 1 0 0 0,-1 1 0 0 0,7 38 1 0 0,-4-15-187 0 0,36 163-22 0 0,28 87-20 0 0,-69-282-42 0 0,-7-19 0 0 0,0 1 0 0 0,0-1 0 0 0,-1 1 0 0 0,1 0 0 0 0,-1-1 0 0 0,0 1 0 0 0,0 0 0 0 0,0 6 0 0 0,-1-10 0 0 0,2 13 0 0 0,-1-12 0 0 0,-1-1 0 0 0,0 1 0 0 0,0-1 0 0 0,1 1 0 0 0,-1-1 0 0 0,0 0 0 0 0,0 1 0 0 0,1-1 0 0 0,-1 1 0 0 0,0-1 0 0 0,1 0 0 0 0,-1 1 0 0 0,1-1 0 0 0,-1 0 0 0 0,1 1 0 0 0,-1-1 0 0 0,0 0 0 0 0,1 1 0 0 0,-1-1 0 0 0,1 0 0 0 0,-1 0 0 0 0,1 0 0 0 0,-1 0 0 0 0,1 0 0 0 0,0 1 0 0 0,-1-1 0 0 0,1 0 0 0 0,-1 0 0 0 0,1 0 0 0 0,-1 0 0 0 0,2-1 0 0 0,-1 1-120 0 0,0 0-1 0 0,0-1 1 0 0,0 1-1 0 0,0 0 1 0 0,0-1 0 0 0,0 1-1 0 0,0-1 1 0 0,0 0-1 0 0,0 1 1 0 0,0-1 0 0 0,0 0-1 0 0,0 0 1 0 0,0 1-1 0 0,-1-1 1 0 0,1 0-1 0 0,0 0 1 0 0,0 0 0 0 0,-1 0-1 0 0,2-2 1 0 0,9-25-5682 0 0,-8 17 2630 0 0,5-12-6046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58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471 1 6127 0 0,'-14'19'306'0'0,"0"0"0"0"0,-21 22 0 0 0,0 0 2274 0 0,-34 50 5279 0 0,-10 13-1463 0 0,-101 135 2407 0 0,164-217-8728 0 0,10-14-101 0 0,0 0-1 0 0,1 0 1 0 0,-7 14-1 0 0,24-28-1374 0 0,9-8-3072 0 0,-10 5-367 0 0,15-9-4611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59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0 6911 0 0,'0'0'528'0'0,"2"2"-341"0"0,2 3 193 0 0,-1 0 0 0 0,1 1 0 0 0,-1-1-1 0 0,0 1 1 0 0,0 0 0 0 0,0-1 0 0 0,-1 1 0 0 0,0 0 0 0 0,0 1 0 0 0,0-1-1 0 0,-1 0 1 0 0,0 0 0 0 0,-1 1 0 0 0,1-1 0 0 0,-1 1 0 0 0,0-1 0 0 0,-1 0-1 0 0,1 1 1 0 0,-1-1 0 0 0,0 0 0 0 0,-1 1 0 0 0,0-1 0 0 0,0 0-1 0 0,0 0 1 0 0,-1 0 0 0 0,0-1 0 0 0,-4 8 0 0 0,-1 0 232 0 0,1-1 1 0 0,-2 0 0 0 0,0 0-1 0 0,0-1 1 0 0,-1 0-1 0 0,0-1 1 0 0,-1 0-1 0 0,0-1 1 0 0,-1 0-1 0 0,1 0 1 0 0,-20 9-1 0 0,15-8 172 0 0,2-1 1187 0 0,8-6 2384 0 0,27-3-4166 0 0,0-1 0 0 0,0-1 0 0 0,0 0 0 0 0,0-2 0 0 0,32-9 0 0 0,12-3-2898 0 0,-47 13-2676 0 0,29-2 1 0 0,-27 4-3419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12295 0 0,'5'-4'4344'0'0,"18"-1"-1257"0"0,-14 5-2246 0 0,1 0 0 0 0,-1 1 0 0 0,0 0 0 0 0,0 0 1 0 0,0 1-1 0 0,15 5 0 0 0,-19-5-768 0 0,0 0 0 0 0,-1 0 1 0 0,1 0-1 0 0,-1 1 0 0 0,0-1 0 0 0,1 1 1 0 0,-1 0-1 0 0,0 1 0 0 0,-1-1 1 0 0,1 1-1 0 0,-1-1 0 0 0,1 1 0 0 0,-1 0 1 0 0,0 0-1 0 0,-1 0 0 0 0,4 7 0 0 0,-3-5 6 0 0,0 1 0 0 0,0-1 0 0 0,-1 0 0 0 0,0 1 0 0 0,-1-1 0 0 0,1 1 0 0 0,-1 0 0 0 0,-1-1 0 0 0,1 1 0 0 0,-1 0 0 0 0,-1 9 0 0 0,-2 2-30 0 0,-1 0 0 0 0,0-1-1 0 0,-2 1 1 0 0,0-1 0 0 0,0-1 0 0 0,-2 1 0 0 0,0-1-1 0 0,-1 0 1 0 0,-22 28 0 0 0,7-10 2466 0 0,33-33-1459 0 0,-7 0-995 0 0,-1-1 1 0 0,0 0-1 0 0,1 0 0 0 0,-1 0 0 0 0,1 0 1 0 0,-1 0-1 0 0,0 0 0 0 0,1 0 1 0 0,1-1-1 0 0,6-1-28 0 0,-1-1 1 0 0,0 0-1 0 0,0 0 0 0 0,0-1 1 0 0,7-5-1 0 0,-11 7-26 0 0,-1 0 0 0 0,1-1-1 0 0,-1 1 1 0 0,0-1 0 0 0,0 0 0 0 0,0 0-1 0 0,0 0 1 0 0,0 0 0 0 0,-1-1 0 0 0,1 1-1 0 0,-1-1 1 0 0,3-6 0 0 0,-4 7-7 0 0,1 1 0 0 0,0-1 0 0 0,0 0 0 0 0,0 1 0 0 0,0-1 0 0 0,0 1 0 0 0,0-1 0 0 0,1 1 0 0 0,4-4 0 0 0,10-9 0 0 0,-2 4-2111 0 0,2 4-4806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9:59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1068 7111 0 0,'0'0'548'0'0,"1"-2"-357"0"0,9-18 3567 0 0,11-30 1 0 0,-12 26-1548 0 0,12-22 1 0 0,6-7-203 0 0,-12 24-915 0 0,21-35 0 0 0,-5 15-50 0 0,-3-1-1 0 0,27-63 1 0 0,31-112 820 0 0,-54 140-1275 0 0,51-165 1651 0 0,-83 250-2225 0 0,0 0 0 0 0,1 0 0 0 0,-1-1 0 0 0,0 1 0 0 0,0 0-1 0 0,0 0 1 0 0,0 0 0 0 0,0-1 0 0 0,0 1 0 0 0,0 0 0 0 0,0 0 0 0 0,0 0 0 0 0,0-1 0 0 0,0 1 0 0 0,0 0-1 0 0,0 0 1 0 0,0 0 0 0 0,0-1 0 0 0,0 1 0 0 0,0 0 0 0 0,0 0 0 0 0,0-1 0 0 0,0 1 0 0 0,0 0 0 0 0,0 0-1 0 0,0 0 1 0 0,0 0 0 0 0,-1-1 0 0 0,1 1 0 0 0,0 0 0 0 0,0 0 0 0 0,0 0 0 0 0,0 0 0 0 0,0-1 0 0 0,-1 1-1 0 0,1 0 1 0 0,0 0 0 0 0,0 0 0 0 0,0 0 0 0 0,0 0 0 0 0,-1 0 0 0 0,1 0 0 0 0,0-1 0 0 0,0 1 0 0 0,0 0 0 0 0,-1 0-1 0 0,1 0 1 0 0,0 0 0 0 0,-14 5 167 0 0,-15 15-142 0 0,-10 17-35 0 0,-23 22-6 0 0,35-36 1 0 0,2-2 0 0 0,-36 25 0 0 0,57-44 0 0 0,-15 9 0 0 0,16-10 0 0 0,2-1 0 0 0,1 0 0 0 0,0 0 0 0 0,0 0 0 0 0,0 0 0 0 0,-1 0 0 0 0,1 1 0 0 0,0-1 0 0 0,0 0 0 0 0,0 0 0 0 0,-1 0 0 0 0,1 0 0 0 0,0 0 0 0 0,0 0 0 0 0,-1 0 0 0 0,1 0 0 0 0,0 0 0 0 0,0 0 0 0 0,0 0 0 0 0,-1 0 0 0 0,1 0 0 0 0,0 0 0 0 0,0 0 0 0 0,-1 0 0 0 0,1 0 0 0 0,0 0 0 0 0,0 0 0 0 0,-1 0 0 0 0,1 0 0 0 0,0 0 0 0 0,0 0 0 0 0,0 0 0 0 0,-1-1 0 0 0,1 1 0 0 0,0 0 0 0 0,0 0 0 0 0,0 0 0 0 0,-1 0 0 0 0,1-1 0 0 0,0 1 0 0 0,0 0 0 0 0,0 0 0 0 0,0 0 0 0 0,0-1 0 0 0,0 1 0 0 0,-1 0 0 0 0,1 0 0 0 0,0 0 0 0 0,0-1 0 0 0,2-4 0 0 0,2-4 0 0 0,1 1 0 0 0,0 0 0 0 0,1 0 0 0 0,0 0 0 0 0,0 1 0 0 0,0 0 0 0 0,1 0 0 0 0,8-6 0 0 0,-4 3 0 0 0,2-1 0 0 0,0-1 0 0 0,1 2 0 0 0,1 0 0 0 0,0 1 0 0 0,0 0 0 0 0,29-11 0 0 0,-23 12 0 0 0,0 2 0 0 0,0 0 0 0 0,0 1 0 0 0,44-4 0 0 0,-57 8 0 0 0,3 0 0 0 0,0 0 0 0 0,0 1 0 0 0,21 3 0 0 0,14 3 0 0 0,-38-6 0 0 0,-4 0 0 0 0,-1 0 0 0 0,1 1 0 0 0,-1-1 0 0 0,0 1 0 0 0,1-1 0 0 0,-1 1 0 0 0,5 2 0 0 0,5 2 0 0 0,-4 1 0 0 0,-5 5 0 0 0,-4-4-141 0 0,3 12-2451 0 0,2 3-3703 0 0,3 0-3901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1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1407 2 5351 0 0,'-19'-1'162'0'0,"13"0"-82"0"0,0 1-1 0 0,0 0 1 0 0,0 0 0 0 0,-12 3-1 0 0,-30 0 1078 0 0,35-3-455 0 0,0 0 0 0 0,1 2 0 0 0,-1-1 0 0 0,0 1-1 0 0,-19 7 1 0 0,11-2 85 0 0,14-5-448 0 0,0 0 1 0 0,1 1 0 0 0,-1 0-1 0 0,0 0 1 0 0,1 1 0 0 0,0 0 0 0 0,-6 4-1 0 0,-11 10 802 0 0,17-14-883 0 0,0 0-1 0 0,0 1 1 0 0,1 0 0 0 0,0 0 0 0 0,-7 7 0 0 0,-13 14 582 0 0,20-21-688 0 0,0-1 0 0 0,0 1 0 0 0,0 0 0 0 0,-4 7 0 0 0,-36 57 1563 0 0,4 2-766 0 0,35-62-938 0 0,-24 41 80 0 0,23-40 182 0 0,-10 22 0 0 0,6-10 534 0 0,5-11-466 0 0,0 0-1 0 0,2 1 1 0 0,-1-1 0 0 0,1 1-1 0 0,-3 20 1 0 0,-9 71 905 0 0,15-96-1137 0 0,-1 1 0 0 0,0-1-1 0 0,0 0 1 0 0,0 0-1 0 0,-1 0 1 0 0,0 0-1 0 0,0 0 1 0 0,-1 0-1 0 0,0-1 1 0 0,0 1-1 0 0,0-1 1 0 0,-1 0-1 0 0,0-1 1 0 0,0 1 0 0 0,0-1-1 0 0,-1 0 1 0 0,-8 6-1 0 0,2-3-34 0 0,0 0-1 0 0,-1-1 0 0 0,0-1 1 0 0,0 0-1 0 0,-1 0 1 0 0,0-2-1 0 0,0 1 1 0 0,-15 1-1 0 0,12-3 88 0 0,0-1 1 0 0,0-1-1 0 0,-31-2 1 0 0,-51-11 185 0 0,-5 0-200 0 0,91 12-138 0 0,0 0-1 0 0,1 0 1 0 0,-1 1-1 0 0,0 1 1 0 0,-24 6-1 0 0,29-5-5 0 0,-1 0 1 0 0,1 1-1 0 0,0 0 0 0 0,0 0 1 0 0,0 0-1 0 0,1 1 0 0 0,-1 1 0 0 0,1-1 1 0 0,-8 9-1 0 0,12-11-3 0 0,-3 3 0 0 0,0 0 0 0 0,1 0 0 0 0,-1 0 0 0 0,2 1 0 0 0,-6 7 0 0 0,-3 6 0 0 0,9-15 0 0 0,1 0 0 0 0,0 0 0 0 0,0 1 0 0 0,-4 8 0 0 0,0 4-10 0 0,1 1 0 0 0,1 0 0 0 0,1 0 0 0 0,1 0 0 0 0,0 1 0 0 0,1-1 0 0 0,1 26 0 0 0,2-35 16 0 0,1-1 1 0 0,-1 0-1 0 0,1 0 1 0 0,1 0-1 0 0,0 0 0 0 0,0 0 1 0 0,0 0-1 0 0,1-1 1 0 0,10 15-1 0 0,-12-18-6 0 0,0-1 0 0 0,16 11 0 0 0,-7-7 22 0 0,0 0 1 0 0,0 0-1 0 0,0-1 0 0 0,1-1 0 0 0,0 0 1 0 0,1 0-1 0 0,-1-1 0 0 0,1-1 0 0 0,0 0 1 0 0,0-1-1 0 0,1 0 0 0 0,-1-1 1 0 0,0-1-1 0 0,1 0 0 0 0,-1 0 0 0 0,1-2 1 0 0,-1 0-1 0 0,1 0 0 0 0,14-4 0 0 0,-2-3-34 0 0,-1 0 0 0 0,-1-2 0 0 0,1-1 0 0 0,42-27 0 0 0,-29 17 196 0 0,-17 8-151 0 0,-2 0 0 0 0,21-18 1 0 0,-5 2 48 0 0,72-55 327 0 0,-72 56-379 0 0,-7 5-13 0 0,40-25 0 0 0,-60 43-17 0 0,60-33 0 0 0,-57 33 0 0 0,0 1 0 0 0,0 0 0 0 0,0 0 0 0 0,19-3 0 0 0,8 3 0 0 0,1 2 0 0 0,-5-1 15 0 0,190-21 290 0 0,-209 22-299 0 0,67-14 187 0 0,-69 12-158 0 0,0 0 0 0 0,0 0 0 0 0,-1-2 0 0 0,15-8-1 0 0,-3 0 57 0 0,0-1 1 0 0,-1-2-1 0 0,-1 0 0 0 0,-1-1 0 0 0,31-34 0 0 0,-45 43-91 0 0,-1-1 0 0 0,0 1 0 0 0,-1-1 0 0 0,0-1 0 0 0,0 1 0 0 0,3-13 0 0 0,8-17 0 0 0,-10 23 0 0 0,0 0 0 0 0,-1 0 0 0 0,4-26 0 0 0,-2 9 0 0 0,-3 10 0 0 0,-1 1 0 0 0,-1-1 0 0 0,-1 1 0 0 0,-1-1 0 0 0,-2 1 0 0 0,0-1 0 0 0,-8-34 0 0 0,8 49 0 0 0,0 1 0 0 0,-1 0 0 0 0,0-1 0 0 0,0 1 0 0 0,-1 0 0 0 0,0 1 0 0 0,-1-1 0 0 0,1 1 0 0 0,-1-1 0 0 0,-1 2 0 0 0,0-1 0 0 0,0 0 0 0 0,0 1 0 0 0,0 0 0 0 0,-1 1 0 0 0,0 0 0 0 0,0 0 0 0 0,-1 0 0 0 0,1 1 0 0 0,-1 0 0 0 0,0 0 0 0 0,0 1 0 0 0,-1 0 0 0 0,1 0 0 0 0,-1 1 0 0 0,1 0 0 0 0,-17-1 0 0 0,4 1-364 0 0,1 1 0 0 0,0 2 0 0 0,-36 3 0 0 0,27 0-7208 0 0,0-3-2624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2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2383 0 0,'256'36'3882'0'0,"83"-2"4184"0"0,-90-12-4399 0 0,-1 21-986 0 0,40 43-196 0 0,-8 19-900 0 0,-264-99-1519 0 0,196 81 686 0 0,8 3-124 0 0,-217-89-621 0 0,522 177 1455 0 0,-333-128-826 0 0,147 39 839 0 0,403 120 1448 0 0,-466-145-1965 0 0,-157-41-3278 0 0,-17-3-5277 0 0,-88-16-2599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2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1652 2847 0 0,'5'-6'46'0'0,"228"-289"1024"0"0,-52 83 1586 0 0,-17 18-308 0 0,75-52 1223 0 0,12 14 238 0 0,-129 121-2559 0 0,56-44 711 0 0,-133 120-1063 0 0,2 1 1 0 0,55-28 0 0 0,-65 40-182 0 0,-19 11-34 0 0,23-10-1 0 0,-38 20-532 0 0,0-1 61 0 0,-3 2-233 0 0,0 0 1 0 0,0 0 0 0 0,1 0-1 0 0,-1 0 1 0 0,0 0-1 0 0,0 0 1 0 0,0 0-1 0 0,0 0 1 0 0,1 0 0 0 0,-1-1-1 0 0,0 1 1 0 0,0 0-1 0 0,0 0 1 0 0,0 0 0 0 0,0 0-1 0 0,1 0 1 0 0,-1 0-1 0 0,0 0 1 0 0,0 0 0 0 0,0-1-1 0 0,0 1 1 0 0,0 0-1 0 0,0 0 1 0 0,0 0-1 0 0,1 0 1 0 0,-1 0 0 0 0,0-1-1 0 0,0 1 1 0 0,0 0-1 0 0,0 0 1 0 0,0 0 0 0 0,0 0-1 0 0,0-1 1 0 0,0 1-1 0 0,0 0 1 0 0,0 0 0 0 0,0-1-1 0 0,-3-6-5735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3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6127 0 0,'0'0'472'0'0,"3"3"-306"0"0,5 9 80 0 0,-6-8 936 0 0,1 0 400 0 0,13 26 13 0 0,-2 0-1 0 0,-1 1 0 0 0,-1 0 0 0 0,9 39 0 0 0,-11-25 211 0 0,-1 0-1 0 0,3 77 0 0 0,-8-49 680 0 0,-10 120 0 0 0,1-139-1638 0 0,-3 23 905 0 0,4-62-580 0 0,3-13-359 0 0,0 0-761 0 0,-4 6-42 0 0,4-8-24 0 0,0 0-1 0 0,0 0 1 0 0,0 0 0 0 0,0 0-1 0 0,0-1 1 0 0,1 1 0 0 0,-1 0-1 0 0,0 0 1 0 0,0-1 0 0 0,0 1-1 0 0,0 0 1 0 0,0-1 0 0 0,0 1 0 0 0,0-1-1 0 0,1 1 1 0 0,-1-1 0 0 0,0 1-1 0 0,0-1 1 0 0,1 0 0 0 0,-1 1-1 0 0,0-1 1 0 0,1 0 0 0 0,-1 0-1 0 0,0 0 1 0 0,-14-23-662 0 0,7 8-1463 0 0,0-1-4951 0 0,-1-1-2578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3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4175 0 0,'0'0'720'0'0,"18"-6"-400"0"0,5-2 0 0 0,0 4-1752 0 0,1-1-352 0 0</inkml:trace>
  <inkml:trace contextRef="#ctx0" brushRef="#br0" timeOffset="1">623 1 4863 0 0,'0'0'375'0'0,"2"1"-244"0"0,6 2 191 0 0,-6-2 1277 0 0,-1-1-1323 0 0,-1 0 0 0 0,1 1 0 0 0,-1-1 0 0 0,1 0-1 0 0,0 1 1 0 0,-1-1 0 0 0,1 1 0 0 0,-1-1 0 0 0,1 0 0 0 0,-1 1 0 0 0,0 0 0 0 0,1-1-1 0 0,-1 1 1 0 0,1-1 0 0 0,-1 1 0 0 0,0-1 0 0 0,0 1 0 0 0,1 0 0 0 0,-1-1-1 0 0,0 1 1 0 0,0 0 0 0 0,0-1 0 0 0,0 1 0 0 0,1 0 0 0 0,-1-1 0 0 0,0 1 0 0 0,0 0-1 0 0,0-1 1 0 0,-1 1 0 0 0,1 1 0 0 0,-2 21 3097 0 0,1-17-2823 0 0,-1 0 0 0 0,0 0 0 0 0,-1 0-1 0 0,0-1 1 0 0,1 1 0 0 0,-2-1 0 0 0,-4 7 0 0 0,-31 34-134 0 0,20-24-6249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4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350 19 3799 0 0,'2'-1'291'0'0,"35"-14"1"0"0,-35 14 656 0 0,0 1 328 0 0,9-1-739 0 0,-7 0 1395 0 0,0 1-1 0 0,0 1 1 0 0,0-1 0 0 0,10 3 2405 0 0,-2 6-1562 0 0,-10-7-2597 0 0,0 0 1 0 0,0-1-1 0 0,-1 1 0 0 0,1 0 1 0 0,-1 0-1 0 0,1 0 1 0 0,-1 0-1 0 0,0 0 0 0 0,0 0 1 0 0,0 0-1 0 0,0 0 1 0 0,0 1-1 0 0,0 2 0 0 0,1 12-6331 0 0,-4-4-1710 0 0</inkml:trace>
  <inkml:trace contextRef="#ctx0" brushRef="#br0" timeOffset="1">0 475 3767 0 0,'0'0'291'0'0,"3"0"-192"0"0,46-2 5677 0 0,1-1 0 0 0,92-21 0 0 0,96-40 3787 0 0,-166 44-8248 0 0,-43 9-1050 0 0,-17 6-231 0 0,1 1 0 0 0,0 0 0 0 0,17-2 0 0 0,-13 2-1487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4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7487 0 0,'2'2'575'0'0,"3"6"100"0"0,1 0 0 0 0,-1 0 0 0 0,0 1 0 0 0,-1 0-1 0 0,0 0 1 0 0,-1 0 0 0 0,1 0 0 0 0,2 19 0 0 0,-3-13 498 0 0,-2 0 1 0 0,0-1-1 0 0,-1 1 0 0 0,0 0 0 0 0,-3 19 1 0 0,-2-6 984 0 0,-1 0 1 0 0,-16 47-1 0 0,-10 5-881 0 0,-8 5 523 0 0,33-72-1720 0 0,-1-1-1 0 0,0 0 1 0 0,0 0-1 0 0,-16 15 1 0 0,20-23-241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4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1 5927 0 0,'0'0'458'0'0,"-1"2"80"0"0,0 5 846 0 0,-1 0 0 0 0,-1 0 0 0 0,0-1 0 0 0,0 1 0 0 0,0-1-1 0 0,-5 8 1 0 0,-4 9 939 0 0,-41 66 3072 0 0,51-85-5240 0 0,-13 27 1102 0 0,-16 44 1 0 0,27-64-1050 0 0,1 0 0 0 0,1 0 0 0 0,-1 0 0 0 0,2 0 1 0 0,0 0-1 0 0,0 1 0 0 0,1-1 0 0 0,2 14 0 0 0,-2-22-153 0 0,1 1 0 0 0,-1 0 1 0 0,1-1-1 0 0,0 1 0 0 0,0-1 0 0 0,1 1 0 0 0,-1-1 1 0 0,1 1-1 0 0,-1-1 0 0 0,1 0 0 0 0,0 0 1 0 0,0 0-1 0 0,1 0 0 0 0,-1 0 0 0 0,1 0 0 0 0,-1 0 1 0 0,1-1-1 0 0,0 0 0 0 0,0 1 0 0 0,0-1 0 0 0,0 0 1 0 0,1 0-1 0 0,-1-1 0 0 0,0 1 0 0 0,1-1 0 0 0,3 2 1 0 0,0-2 2 0 0,-1 0 1 0 0,0 0-1 0 0,0 0 1 0 0,0-1-1 0 0,1 1 1 0 0,-1-2-1 0 0,0 1 1 0 0,0-1-1 0 0,1 0 1 0 0,-1 0-1 0 0,0 0 1 0 0,0-1-1 0 0,0 0 1 0 0,10-5-1 0 0,4-4 100 0 0,-1-1 1 0 0,0 0-1 0 0,33-30 1 0 0,43-54 271 0 0,-82 83-366 0 0,0-2-1 0 0,-2 1 1 0 0,18-28-1 0 0,-27 37-52 0 0,1 1 0 0 0,-1-1 0 0 0,0 0 0 0 0,0 0 0 0 0,0 1 0 0 0,-1-1 0 0 0,0 0 0 0 0,0 0 0 0 0,0-1 1 0 0,-1 1-1 0 0,1 0 0 0 0,-1 0 0 0 0,0 0 0 0 0,-1 0 0 0 0,1 0 0 0 0,-1-1 0 0 0,0 1 0 0 0,-2-7 0 0 0,1 8-11 0 0,-1 0 0 0 0,1 0 0 0 0,-1 0 0 0 0,0 1 0 0 0,1-1 0 0 0,-1 1 0 0 0,-1 0 0 0 0,1 0 0 0 0,-1 0 0 0 0,1 0 0 0 0,-1 0 0 0 0,0 1 0 0 0,0-1 0 0 0,0 1 0 0 0,-8-3 0 0 0,-5-2 0 0 0,-1 2 0 0 0,-27-6 0 0 0,0 3-507 0 0,-1 3 0 0 0,-85 1 0 0 0,107 3-7068 0 0,8-2-2593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5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26 2815 0 0,'2'-4'71'0'0,"-2"3"-66"0"0,0 1 0 0 0,0 0-1 0 0,0-1 1 0 0,1 1-1 0 0,-1-1 1 0 0,0 1 0 0 0,0 0-1 0 0,0-1 1 0 0,1 1 0 0 0,-1-1-1 0 0,0 1 1 0 0,0 0-1 0 0,1-1 1 0 0,-1 1 0 0 0,0 0-1 0 0,1-1 1 0 0,-1 1 0 0 0,0 0-1 0 0,1 0 1 0 0,26-10 23925 0 0,-29 6-22051 0 0,2 4-1861 0 0,0 0-1 0 0,0 0 0 0 0,0 0 0 0 0,0 0 0 0 0,0 1 0 0 0,0-1 0 0 0,0 0 1 0 0,0 0-1 0 0,0 0 0 0 0,0 0 0 0 0,0 0 0 0 0,0 0 0 0 0,0 0 0 0 0,0 0 1 0 0,0 0-1 0 0,-1 0 0 0 0,1 0 0 0 0,0 0 0 0 0,0 0 0 0 0,0 0 1 0 0,0 0-1 0 0,0 0 0 0 0,0 0 0 0 0,0 0 0 0 0,0 0 0 0 0,0 0 0 0 0,0 0 1 0 0,0 0-1 0 0,0 0 0 0 0,0 0 0 0 0,0 0 0 0 0,0 0 0 0 0,0 0 0 0 0,-1 0 1 0 0,1 0-1 0 0,0 0 0 0 0,0 0 0 0 0,0 0 0 0 0,0 0 0 0 0,0 0 1 0 0,0 0-1 0 0,0 0 0 0 0,0 0 0 0 0,0 0 0 0 0,0 0 0 0 0,0 0 0 0 0,0 0 1 0 0,0-1-1 0 0,0 1 0 0 0,0 0 0 0 0,0 0 0 0 0,0 0 0 0 0,0 0 0 0 0,0 0 1 0 0,0 0-1 0 0,0 0 0 0 0,0 0 0 0 0,0 0 0 0 0,0 0 4 0 0,0 0-1 0 0,0 0 1 0 0,-1 1 0 0 0,1-1-1 0 0,0 0 1 0 0,0 0-1 0 0,0 0 1 0 0,0 0 0 0 0,0 1-1 0 0,0-1 1 0 0,0 0-1 0 0,0 0 1 0 0,0 0 0 0 0,-1 0-1 0 0,1 1 1 0 0,0-1-1 0 0,0 0 1 0 0,0 0 0 0 0,0 0-1 0 0,0 0 1 0 0,-1 0-1 0 0,1 0 1 0 0,0 0 0 0 0,0 0-1 0 0,0 0 1 0 0,0 1-1 0 0,-1-1 1 0 0,1 0 0 0 0,0 0-1 0 0,0 0 1 0 0,0 0-1 0 0,-1 0 1 0 0,1 0 0 0 0,0 0-1 0 0,0 0 1 0 0,-2 0-31 0 0,1 1-1 0 0,0 0 1 0 0,0 0 0 0 0,-1 0 0 0 0,1 0 0 0 0,0 0 0 0 0,0 0-1 0 0,0 0 1 0 0,0 1 0 0 0,1-1 0 0 0,-1 0 0 0 0,-1 3 0 0 0,-7 8-1242 0 0,5-6 598 0 0,0-1 0 0 0,0 1 1 0 0,0 0-1 0 0,1 0 0 0 0,0 0 1 0 0,0 0-1 0 0,-1 7 1 0 0,-8 14-4729 0 0,-6 7-2646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6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6991 0 0,'7'7'833'0'0,"1"1"-1"0"0,-1 0 0 0 0,-1 0 0 0 0,1 0 0 0 0,8 16 0 0 0,11 15 4557 0 0,5 2-1306 0 0,-23-28-2757 0 0,0-1 0 0 0,1-1 1 0 0,1 1-1 0 0,0-1 1 0 0,0-1-1 0 0,22 17 0 0 0,-30-26-1260 0 0,1 1-1 0 0,-1-1 0 0 0,1 1 0 0 0,0-1 0 0 0,-1 0 1 0 0,1 0-1 0 0,0 0 0 0 0,0 0 0 0 0,0-1 1 0 0,0 1-1 0 0,0-1 0 0 0,-1 0 0 0 0,1 0 1 0 0,0 0-1 0 0,0 0 0 0 0,0 0 0 0 0,0 0 0 0 0,4-2 1 0 0,-4 1-25 0 0,0 0 1 0 0,-1-1-1 0 0,1 1 0 0 0,-1-1 1 0 0,0 1-1 0 0,1-1 1 0 0,-1 0-1 0 0,0 0 1 0 0,0 0-1 0 0,0 0 0 0 0,0 0 1 0 0,-1-1-1 0 0,1 1 1 0 0,0-1-1 0 0,-1 1 1 0 0,0-1-1 0 0,1 1 1 0 0,0-6-1 0 0,3-7 17 0 0,-1 1 1 0 0,-1-1-1 0 0,0 0 1 0 0,-1 1-1 0 0,0-18 0 0 0,-5-74-1014 0 0,1 77 106 0 0,2 8-6722 0 0,1 0-2624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7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3599 0 0,'0'0'278'0'0,"5"-14"28"0"0,-2 4 2571 0 0,1 1 0 0 0,0-1-1 0 0,8-12 1309 0 0,-10 20-3727 0 0,0 1-1 0 0,0 0 1 0 0,0-1-1 0 0,0 1 1 0 0,0 0-1 0 0,0 0 1 0 0,0 1 0 0 0,0-1-1 0 0,5-1 1 0 0,-4 1-190 0 0,0 1-1 0 0,0-1 1 0 0,0 1 0 0 0,0 0 0 0 0,0 0-1 0 0,0 0 1 0 0,0 0 0 0 0,0 0 0 0 0,0 1 0 0 0,0-1-1 0 0,0 1 1 0 0,0 0 0 0 0,0 0 0 0 0,0 0-1 0 0,0 0 1 0 0,0 1 0 0 0,-1-1 0 0 0,1 1-1 0 0,-1-1 1 0 0,1 1 0 0 0,3 4 0 0 0,-3-4-201 0 0,-1 1 0 0 0,0 0 1 0 0,0 0-1 0 0,0 0 1 0 0,0 0-1 0 0,-1 0 0 0 0,1 0 1 0 0,-1 0-1 0 0,0 0 0 0 0,0 1 1 0 0,0-1-1 0 0,0 1 0 0 0,0-1 1 0 0,-1 1-1 0 0,0-1 0 0 0,1 1 1 0 0,-1-1-1 0 0,-1 7 0 0 0,-3 27 9 0 0,2-12 31 0 0,-1-1 0 0 0,-1 0-1 0 0,-9 29 1 0 0,12-51-109 0 0,-1 9 15 0 0,2-10-12 0 0,1-1 1 0 0,-1 0-1 0 0,0 1 0 0 0,0-1 1 0 0,1 1-1 0 0,-1-1 1 0 0,0 0-1 0 0,1 1 1 0 0,-1-1-1 0 0,0 0 1 0 0,1 0-1 0 0,-1 1 0 0 0,1-1 1 0 0,-1 0-1 0 0,0 0 1 0 0,1 1-1 0 0,-1-1 1 0 0,1 0-1 0 0,-1 0 0 0 0,1 0 1 0 0,-1 0-1 0 0,1 0 1 0 0,12 3 18 0 0,-13-3-20 0 0,12 1 16 0 0,0 0 0 0 0,0-1 0 0 0,0 0 0 0 0,-1-1 0 0 0,1 0 0 0 0,0-1 0 0 0,-1 0 0 0 0,1-1 0 0 0,-1 0 0 0 0,0-1 0 0 0,0 0 0 0 0,0-1 0 0 0,12-7 0 0 0,-12 5-17 0 0,-2 2 1 0 0,0-2 12 0 0,-16 12 125 0 0,1 1 0 0 0,0 0 0 0 0,1 0 1 0 0,-1 0-1 0 0,-7 13 0 0 0,-22 41 189 0 0,24-38-240 0 0,-20 27 1 0 0,31-48-88 0 0,-8 10-103 0 0,0 0 1 0 0,-1 0-1 0 0,0-1 1 0 0,-1 0-1 0 0,-12 10 1 0 0,21-19-200 0 0,-3-3-2269 0 0,3 1 2050 0 0,0 0-1 0 0,0 0 1 0 0,0 1 0 0 0,0-1-1 0 0,0 0 1 0 0,0 0 0 0 0,-1-2-1 0 0,7-13-7382 0 0,-3 7 1281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5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0 442 4895 0 0,'5'-2'158'0'0,"9"-4"131"0"0,1 1-1 0 0,-1 0 0 0 0,1 1 1 0 0,18-3-1 0 0,-26 6 667 0 0,1 0-1 0 0,-1 1 1 0 0,13 0-1 0 0,-17 1-462 0 0,0-1 0 0 0,0 1-1 0 0,0 0 1 0 0,0 0-1 0 0,-1 0 1 0 0,1 0 0 0 0,0 1-1 0 0,-1-1 1 0 0,1 1 0 0 0,-1-1-1 0 0,1 1 1 0 0,1 2 0 0 0,-1-1 76 0 0,0 0 0 0 0,-1 0 1 0 0,1 1-1 0 0,-1-1 1 0 0,0 1-1 0 0,0-1 1 0 0,-1 1-1 0 0,1 0 0 0 0,-1 0 1 0 0,1 0-1 0 0,-1 0 1 0 0,0 5-1 0 0,2 4 703 0 0,-2 0 0 0 0,1 20 0 0 0,-2-23-706 0 0,0 0-1 0 0,-1 0 1 0 0,0 0-1 0 0,-1 0 1 0 0,0 0-1 0 0,0 0 1 0 0,-5 11-1 0 0,1-10-336 0 0,-1 5-172 0 0,1-3-11 0 0,6-12-44 0 0,-1 0 0 0 0,1 0 0 0 0,-1 0 1 0 0,0 0-1 0 0,1 1 0 0 0,0-1 1 0 0,-1 0-1 0 0,1 0 0 0 0,0 0 0 0 0,0 1 1 0 0,-1 0-1 0 0,3 10 22 0 0,1-10 5 0 0,2-6-214 0 0,-1-2-443 0 0,-4 5 377 0 0,1-1 0 0 0,-1 1 0 0 0,1 0 0 0 0,0 0 0 0 0,0 0 0 0 0,0 0 0 0 0,-1 0-1 0 0,1 0 1 0 0,0 0 0 0 0,0 0 0 0 0,0 0 0 0 0,1 0 0 0 0,-1 1 0 0 0,0-1 0 0 0,0 0 0 0 0,0 1 0 0 0,2-1 0 0 0,10-8-6719 0 0,-2-6-1877 0 0</inkml:trace>
  <inkml:trace contextRef="#ctx0" brushRef="#br0" timeOffset="1">439 56 7023 0 0,'-2'-17'624'0'0,"4"5"-496"0"0,9 10-128 0 0,0-1 0 0 0,-4-19 14256 0 0,-16 26-13112 0 0,1 3-344 0 0,7 9-72 0 0,-2-2-7224 0 0,-7-9-1440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5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0 3223 0 0,'0'0'288'0'0,"-10"0"2224"0"0,-2 2 448 0 0,1 2 88 0 0,-1 4 24 0 0,-4-2-992 0 0,-1 4-200 0 0,0 4-40 0 0,-2 0-8 0 0,-3 0-1200 0 0,-1 0-248 0 0,0 1-40 0 0,-1 1-6728 0 0,0 2-1344 0 0</inkml:trace>
  <inkml:trace contextRef="#ctx0" brushRef="#br0" timeOffset="1">1 263 10047 0 0,'28'25'704'0'0,"-23"-19"355"0"0,0 0 0 0 0,-1 0 0 0 0,1 0 0 0 0,-2 0-1 0 0,1 1 1 0 0,-1 0 0 0 0,0 0 0 0 0,0 0 0 0 0,-1 0 0 0 0,1 0-1 0 0,0 9 1 0 0,1 28 1119 0 0,-5-41-1919 0 0,1-2-232 0 0,0 0 0 0 0,0-1 1 0 0,0 1-1 0 0,-1 0 0 0 0,1 0 0 0 0,0 0 1 0 0,0 0-1 0 0,0-1 0 0 0,0 1 0 0 0,1 0 1 0 0,-1 0-1 0 0,0 0 0 0 0,0 0 1 0 0,0-1-1 0 0,1 2 0 0 0,3-1-2970 0 0,-3-13-5215 0 0,1 0 1560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6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75 3079 0 0,'2'-1'494'0'0,"13"-8"4067"0"0,1 0 0 0 0,20-9 0 0 0,-22 12-2162 0 0,23-5 0 0 0,-11 3-819 0 0,-15 5-600 0 0,-1 0-1 0 0,12-1 0 0 0,-19 3-455 0 0,-1 2-423 0 0,1-1 0 0 0,-1 0 0 0 0,1 1 0 0 0,-1-1 0 0 0,1-1 0 0 0,-1 1 0 0 0,1 0 0 0 0,3-1 0 0 0,-2 0 116 0 0,-2 1 1432 0 0,-1 0-1564 0 0,0 0 0 0 0,0 0-1 0 0,0 0 1 0 0,0 0 0 0 0,-1 0 0 0 0,1 0 0 0 0,0 0 0 0 0,0 0-1 0 0,0 0 1 0 0,-1 1 0 0 0,1-1 0 0 0,0 0 0 0 0,0 0-1 0 0,-1 1 1 0 0,1-1 0 0 0,0 1 0 0 0,1 0 465 0 0,-3 1-137 0 0,-15 26-249 0 0,-1-1-1 0 0,-31 40 1 0 0,-68 86-164 0 0,113-149 3 0 0,-1 1 0 0 0,1-1 0 0 0,-1 1 0 0 0,-6 4-1 0 0,-13 11-89 0 0,22-18-293 0 0,15-15-7842 0 0,-7 8 6669 0 0,14-8 0 0 0,-19 12 793 0 0,1 1 177 0 0,20-1-393 0 0,-23 1 982 0 0,1 1 0 0 0,-1-1-1 0 0,0 0 1 0 0,1 1 0 0 0,-1-1-1 0 0,0 1 1 0 0,0-1 0 0 0,0 1-1 0 0,1-1 1 0 0,-1 1 0 0 0,0-1-1 0 0,0 1 1 0 0,0-1 0 0 0,0 1 0 0 0,0-1-1 0 0,0 1 1 0 0,0-1 0 0 0,0 1-1 0 0,0-1 1 0 0,0 1 0 0 0,0 0-1 0 0,0-1 4 0 0,0 3 48 0 0,-1 1 0 0 0,0-1 0 0 0,1 1 1 0 0,-1-1-1 0 0,0 0 0 0 0,-1 1 0 0 0,1-1 0 0 0,0 0 1 0 0,-1 0-1 0 0,0 0 0 0 0,-2 4 0 0 0,-27 31 861 0 0,24-30-578 0 0,-31 29 1193 0 0,37-36-1268 0 0,1-1-288 0 0,0 0 0 0 0,0 0 0 0 0,0 0 0 0 0,0 0 0 0 0,0 0 0 0 0,0 0 0 0 0,0 0-1 0 0,0 0 1 0 0,0 0 0 0 0,0 0 0 0 0,0 0 0 0 0,0 0 0 0 0,0 0 0 0 0,0 0 0 0 0,0-1 0 0 0,0 1 0 0 0,0 0-1 0 0,0 0 1 0 0,0 0 0 0 0,0 0 0 0 0,0 0 0 0 0,0 0 0 0 0,0 0 0 0 0,0 0 0 0 0,0 0 0 0 0,0 0 0 0 0,0 0 0 0 0,0 0-1 0 0,0 0 1 0 0,0 0 0 0 0,0 0 0 0 0,0 0 0 0 0,0 0 0 0 0,0 0 0 0 0,0 0 0 0 0,0 0 0 0 0,0 0 0 0 0,0-1 0 0 0,0 1-1 0 0,0 0 1 0 0,0 0 0 0 0,-1 0 0 0 0,1 0 0 0 0,0 0 0 0 0,0 0 0 0 0,0 0 0 0 0,0 0 0 0 0,0 0 0 0 0,0 0 0 0 0,9-4-1325 0 0,11-3-1370 0 0,-18 6 1648 0 0,0 1 187 0 0,8 0 661 0 0,-1 0 1 0 0,0 0-1 0 0,1 1 1 0 0,-1 1-1 0 0,13 3 1 0 0,-20-5 971 0 0,12 4 1244 0 0,28 1 4936 0 0,-40-5-6734 0 0,0 0 0 0 0,0 0 0 0 0,0 0 0 0 0,0-1-1 0 0,0 1 1 0 0,0-1 0 0 0,0 1 0 0 0,0-1 0 0 0,-1 0 0 0 0,4-1-1 0 0,5-2 430 0 0,-7 2-427 0 0,1 1 0 0 0,0-1 0 0 0,-1 1 0 0 0,1-1 0 0 0,-1 0 0 0 0,0-1 0 0 0,4-2 0 0 0,12-8 78 0 0,-16 12-453 0 0,0-1-1 0 0,0 1 1 0 0,-1-1 0 0 0,1 0 0 0 0,-1 0 0 0 0,0 0-1 0 0,3-3 1 0 0,4-4-6617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7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53 227 13103 0 0,'-2'-4'1081'0'0,"1"9"-762"0"0,0 10-327 0 0,-3 31 3653 0 0,1-10 543 0 0,1-7-2166 0 0,-1 0-1 0 0,-8 35 0 0 0,4-34-985 0 0,-2-3-180 0 0,7-22-789 0 0,0 0 0 0 0,1 0 0 0 0,0 0 0 0 0,-1 0-1 0 0,1 0 1 0 0,1 0 0 0 0,-1 0 0 0 0,1 1 0 0 0,0 6-1 0 0,11-16-1412 0 0,-7 1 855 0 0,-1 1 1 0 0,1 0-1 0 0,-1-1 0 0 0,0 0 1 0 0,0 1-1 0 0,0-1 1 0 0,-1-1-1 0 0,1 1 0 0 0,-1 0 1 0 0,1 0-1 0 0,-1-1 1 0 0,2-4-1 0 0,1-2-1524 0 0,-1 1 0 0 0,0-1-1 0 0,4-17 1 0 0,-7 19 942 0 0,0 1 0 0 0,0-1 1 0 0,-1 0-1 0 0,0 1 0 0 0,0-1 0 0 0,-2-8 0 0 0,0 5 346 0 0,0-1-1 0 0,-1 1 1 0 0,-5-14-1 0 0,5 15 787 0 0,0 0 0 0 0,1 0-1 0 0,-1-13 1 0 0,-2-5 198 0 0,5 26-192 0 0,0 0 0 0 0,-1 0 0 0 0,1 0 0 0 0,0 0-1 0 0,0-1 1 0 0,1 1 0 0 0,-1-3 0 0 0,1-2 204 0 0,-1 7-239 0 0,0-1 0 0 0,0 1 0 0 0,0 0 0 0 0,0 0 0 0 0,0-1 0 0 0,0 1 0 0 0,0 0-1 0 0,0-1 1 0 0,0 1 0 0 0,0 0 0 0 0,0 0 0 0 0,0-1 0 0 0,0 1 0 0 0,0 0 0 0 0,0-1 0 0 0,1 1-1 0 0,-1 0 1 0 0,0 0 0 0 0,0-1 0 0 0,0 1 0 0 0,0 0 0 0 0,0 0 0 0 0,1-1 0 0 0,-1 1 0 0 0,0 0-1 0 0,0 0 1 0 0,1 0 0 0 0,-1-1 0 0 0,0 1 0 0 0,0 0 0 0 0,0 0 0 0 0,1 0 0 0 0,-1 0-1 0 0,0 0 1 0 0,1-1 0 0 0,-1 1 0 0 0,0 0 0 0 0,12 6 4349 0 0,7 13 1414 0 0,-17-15-5391 0 0,-1-1 0 0 0,1 1-1 0 0,-1 0 1 0 0,0 0 0 0 0,0 1-1 0 0,0-1 1 0 0,0 0 0 0 0,-1 0-1 0 0,0 0 1 0 0,1 0 0 0 0,-2 1-1 0 0,0 5 1 0 0,-1 6 297 0 0,-2-1 0 0 0,-5 16 0 0 0,2-6 438 0 0,-4 9-449 0 0,10-32-368 0 0,2-2-323 0 0,-1 0 0 0 0,1 0 0 0 0,0 0 1 0 0,-1 0-1 0 0,1 0 0 0 0,-1 0 0 0 0,1 0 0 0 0,0 0 0 0 0,-1 0 0 0 0,1 0 0 0 0,-1 0 1 0 0,1-1-1 0 0,0 1 0 0 0,-1 0 0 0 0,1 0 0 0 0,-1-1 0 0 0,1 1 0 0 0,-1 0 0 0 0,1-1 0 0 0,-1 1 1 0 0,1 0-1 0 0,-1-1 0 0 0,1 1 0 0 0,-1-1 0 0 0,13-16-1085 0 0,-2 0-1 0 0,0 0 1 0 0,-1-1 0 0 0,10-26 0 0 0,14-25-2975 0 0,-21 49 2674 0 0,24-51-3132 0 0,-33 63 4305 0 0,1 0 0 0 0,-1 1 0 0 0,2-1 0 0 0,-1 1 0 0 0,8-9 0 0 0,5-5 8848 0 0,-17 23-7000 0 0,1 9-809 0 0,-1 0 1 0 0,0 0 0 0 0,0 0 0 0 0,-1 0 0 0 0,0 0 0 0 0,-1 0 0 0 0,-3 15 0 0 0,1-4-373 0 0,-10 88 781 0 0,-18 241 2452 0 0,30-335-3596 0 0,1-1 0 0 0,1 0 0 0 0,0 1 0 0 0,1-1 0 0 0,7 28 0 0 0,-2-32-88 0 0,-7-11-29 0 0,1 1 0 0 0,0 0 0 0 0,0-1 0 0 0,-1 1 0 0 0,1-1 0 0 0,0 1 0 0 0,0-1-1 0 0,0 1 1 0 0,0-1 0 0 0,0 1 0 0 0,0-1 0 0 0,0 0 0 0 0,-1 0 0 0 0,1 1 0 0 0,0-1 0 0 0,0 0 0 0 0,0 0 0 0 0,0 0 0 0 0,0 0 0 0 0,0 0 0 0 0,2-1 0 0 0,-1 1-92 0 0,-1-1 0 0 0,1 0 1 0 0,-1 1-1 0 0,1-1 0 0 0,-1 0 1 0 0,1 0-1 0 0,-1 0 0 0 0,0 0 1 0 0,1 0-1 0 0,-1 0 0 0 0,2-3 1 0 0,0 0-193 0 0,0 0 1 0 0,0-1-1 0 0,0 0 1 0 0,-1 1 0 0 0,1-1-1 0 0,-1 0 1 0 0,1-5-1 0 0,1-7-397 0 0,-1 1 0 0 0,0-1 0 0 0,-1 0 0 0 0,-1 0-1 0 0,-2-21 1 0 0,-13-87-2470 0 0,8 81 3144 0 0,-2-8-61 0 0,-6-67 453 0 0,13 100-248 0 0,0 1 1 0 0,2-1-1 0 0,0 1 0 0 0,6-26 0 0 0,-5 35 3 0 0,1 0 0 0 0,1 0 0 0 0,-1 0 0 0 0,1 0 0 0 0,1 1 0 0 0,0 0 0 0 0,0-1 0 0 0,8-8 1 0 0,-5 7 375 0 0,1 1-1 0 0,0 0 1 0 0,0 0 0 0 0,1 1 0 0 0,16-11 0 0 0,-23 17-238 0 0,0 1 0 0 0,0-1 0 0 0,1 1-1 0 0,-1 0 1 0 0,1 0 0 0 0,-1 0-1 0 0,6 0 1 0 0,1-1 355 0 0,-8 2-135 0 0,-1 0-418 0 0,0 0-1 0 0,0 0 0 0 0,0 0 1 0 0,0 1-1 0 0,0-1 1 0 0,0 0-1 0 0,0 0 1 0 0,0-1-1 0 0,1 1 1 0 0,-1 0-1 0 0,0 0 1 0 0,1-1-1 0 0,3 0 78 0 0,3 2 239 0 0,1 0-1 0 0,-1 0 1 0 0,0 1 0 0 0,0 0-1 0 0,13 5 1 0 0,-19-6-308 0 0,1 1 1 0 0,-1-1-1 0 0,0 0 1 0 0,0 1-1 0 0,0-1 0 0 0,0 1 1 0 0,0-1-1 0 0,-1 1 1 0 0,1 0-1 0 0,0 0 0 0 0,-1 0 1 0 0,3 3-1 0 0,1 2 97 0 0,0 1-134 0 0,0 0 1 0 0,0 0-1 0 0,0 1 0 0 0,-1-1 0 0 0,-1 1 1 0 0,1 0-1 0 0,-1 0 0 0 0,-1 1 0 0 0,3 11 1 0 0,-1 14 43 0 0,2 42 1 0 0,-5-38-55 0 0,-12 423-12 0 0,6-378 0 0 0,5-60 0 0 0,-1 30 0 0 0,1-54 0 0 0,0 0 0 0 0,0-1 0 0 0,0 1 0 0 0,0 0 0 0 0,-1 0 0 0 0,1 0 0 0 0,0 0 0 0 0,0 0 0 0 0,0 0 0 0 0,0 0 0 0 0,0 0 0 0 0,0 0 0 0 0,-1 0 0 0 0,1 0 0 0 0,0 0 0 0 0,0 0 0 0 0,0-1 0 0 0,0 1 0 0 0,0 0 0 0 0,-1 0 0 0 0,1 0 0 0 0,0 0 0 0 0,0 0 0 0 0,0 1 0 0 0,0-1 0 0 0,0 0 0 0 0,0 0 0 0 0,-1 0 0 0 0,1 0 0 0 0,0 0 0 0 0,0 0 0 0 0,0 0 0 0 0,0 0 0 0 0,0 0 0 0 0,0 0 0 0 0,-1 0 0 0 0,1 0 0 0 0,0 0 0 0 0,0 1 0 0 0,0-1 0 0 0,0 0 0 0 0,0 0 0 0 0,0 0 0 0 0,0 0 0 0 0,0 0 0 0 0,0 0 0 0 0,0 0 0 0 0,-1 1 0 0 0,1-1 0 0 0,0 0 0 0 0,0 0 0 0 0,0 0 0 0 0,0 0 0 0 0,0 0 0 0 0,0 1 0 0 0,0-1 0 0 0,0 0 0 0 0,0 0 0 0 0,0 0 0 0 0,0 0 0 0 0,0 0 0 0 0,0 1 0 0 0,0-1 0 0 0,0 0 0 0 0,1 0 0 0 0,-1 0 0 0 0,0 0 0 0 0,0 0 0 0 0,0 1 0 0 0,-5-8 0 0 0,4 6 0 0 0,-5-11 0 0 0,1 0 0 0 0,-1 0 0 0 0,2-1 0 0 0,-5-16 0 0 0,1 0 0 0 0,1 8-37 0 0,2 0-1 0 0,0 0 1 0 0,-2-24-1 0 0,6 34 25 0 0,1 1 1 0 0,0-1-1 0 0,0 0 0 0 0,1 1 0 0 0,0-1 0 0 0,1 1 0 0 0,0 0 1 0 0,6-16-1 0 0,-1 11 133 0 0,-5 13-21 0 0,-10 9-53 0 0,-31 32-2157 0 0,-1-2-4806 0 0,18-18-3279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7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8431 0 0,'19'18'628'0'0,"-1"0"-1"0"0,-1 2 0 0 0,0 0 1 0 0,21 33-1 0 0,45 95 7839 0 0,-29-40-4203 0 0,25 46 435 0 0,-68-135-3785 0 0,22 27-1 0 0,-27-38-794 0 0,0-1 0 0 0,1 0 0 0 0,-1-1-1 0 0,2 1 1 0 0,13 9 0 0 0,-19-15-179 0 0,0-1 1 0 0,0 1-1 0 0,0 0 1 0 0,0-1-1 0 0,0 1 1 0 0,0-1-1 0 0,0 0 1 0 0,0 1-1 0 0,0-1 1 0 0,0 0-1 0 0,0 0 1 0 0,0 0-1 0 0,0-1 1 0 0,2 0-1 0 0,13-3-7783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7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678 0 5119 0 0,'0'0'396'0'0,"-2"7"-240"0"0,0-2 670 0 0,0 0-1 0 0,-1 0 0 0 0,1 0 0 0 0,-6 7 0 0 0,-8 15 3525 0 0,4-2-1021 0 0,-17 24-1 0 0,4-8-878 0 0,-91 146 3364 0 0,-77 79-2174 0 0,173-242-3628 0 0,0-1 0 0 0,-1-1 0 0 0,-1 0-1 0 0,-33 23 1 0 0,17-16-12 0 0,21-15 0 0 0,-37 23 0 0 0,34-28-4434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8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2527 0 0,'2'8'224'0'0,"1"2"-224"0"0,0 2 0 0 0,-1 2 0 0 0,-5 2 2464 0 0,-2 2 440 0 0,2 6 88 0 0,1 2 16 0 0,-6 0-920 0 0,2 1-184 0 0,3-2-40 0 0,2-2-8 0 0,-3-1-832 0 0,3-4-160 0 0,-2-4-40 0 0,4 0-7256 0 0,2-4-1456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8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1301 2383 0 0,'2'-1'4967'0'0,"4"-3"-3540"0"0,1-1 0 0 0,-1 1 0 0 0,0-1 0 0 0,5-6 0 0 0,38-47 2659 0 0,-39 46-3191 0 0,19-27 1461 0 0,30-54-1 0 0,-31 43-1387 0 0,-3-2-1 0 0,21-62 0 0 0,-25 49-301 0 0,-15 40-445 0 0,2 1-1 0 0,21-45 1 0 0,-4 20-110 0 0,-3 0 0 0 0,-2-1 0 0 0,22-92 0 0 0,25-98 453 0 0,-59 209-388 0 0,7-44 0 0 0,-15 74-166 0 0,0 0 1 0 0,0 1-1 0 0,0-1 0 0 0,0 1 0 0 0,0-1 1 0 0,0 0-1 0 0,0 1 0 0 0,0-1 1 0 0,0 0-1 0 0,0 1 0 0 0,-1-1 0 0 0,1 1 1 0 0,0-1-1 0 0,0 1 0 0 0,-1-1 1 0 0,1 0-1 0 0,0 1 0 0 0,-1-1 0 0 0,1 1 1 0 0,-1-1-1 0 0,1 1 0 0 0,-1 0 1 0 0,1-1-1 0 0,-1 1 0 0 0,1-1 0 0 0,-1 1 1 0 0,1 0-1 0 0,-1-1 0 0 0,1 1 1 0 0,-1 0-1 0 0,1 0 0 0 0,-1 0 0 0 0,0-1 1 0 0,1 1-1 0 0,-1 0 0 0 0,0 0 1 0 0,1 0-1 0 0,-1 0 0 0 0,-1 0 0 0 0,-20 2 348 0 0,19-1-294 0 0,-1 1 0 0 0,0-1 0 0 0,1 1 0 0 0,-1 0 0 0 0,1 1 0 0 0,0-1 0 0 0,0 0-1 0 0,0 1 1 0 0,0 0 0 0 0,-4 4 0 0 0,-45 58 409 0 0,27-32-351 0 0,-2-3-55 0 0,-8 14 247 0 0,33-42 126 0 0,6-15-352 0 0,-2 3-95 0 0,2-1-1 0 0,0 0 1 0 0,0 1 0 0 0,1 0-1 0 0,0 0 1 0 0,0 0 0 0 0,1 1-1 0 0,1 0 1 0 0,-1 0 0 0 0,2 0-1 0 0,8-8 1 0 0,-4 5 7 0 0,1 1 0 0 0,0 0 0 0 0,25-15 0 0 0,-13 12 25 0 0,-20 13-7 0 0,1 0 0 0 0,23-6 29 0 0,-25 8-43 0 0,18 0-4 0 0,-19 1 0 0 0,7 1 0 0 0,27 15 0 0 0,5-5-3282 0 0,-24-7-2464 0 0,7 0-4450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9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3311 0 0,'-11'18'288'0'0,"0"-5"-224"0"0,-3-1 584 0 0,3 1 920 0 0,-7-1-4944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9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5695 0 0,'3'1'443'0'0,"6"4"-27"0"0,0-1-1 0 0,0 1 1 0 0,-1 1 0 0 0,0 0-1 0 0,0 0 1 0 0,0 1 0 0 0,-1 0-1 0 0,10 11 1 0 0,50 72 7773 0 0,-53-70-6646 0 0,87 137 7458 0 0,34 89-5231 0 0,-92-156-3542 0 0,21 38-71 0 0,-57-118-157 0 0,0-4-243 0 0,-5-5-1018 0 0,0-3-444 0 0,5-11-1208 0 0,1-5-3806 0 0,-2-1-1896 0 0</inkml:trace>
  <inkml:trace contextRef="#ctx0" brushRef="#br0" timeOffset="1">445 166 6335 0 0,'-23'17'1032'0'0,"-49"43"8803"0"0,39-28-6368 0 0,-30 39 0 0 0,-154 218 2291 0 0,209-276-5575 0 0,1-1-1274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4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7567 0 0,'0'0'583'0'0,"11"-15"314"0"0,-6 11-20 0 0,1 0-1 0 0,0 1 0 0 0,0 0 0 0 0,0 0 0 0 0,0 0 0 0 0,8-2 1 0 0,21-10 751 0 0,-19 5-817 0 0,-8 5-594 0 0,0 1 0 0 0,0-1-1 0 0,12-4 1 0 0,-19 9-215 0 0,-1-1 0 0 0,1 1 0 0 0,-1 0 0 0 0,1-1 0 0 0,-1 1 0 0 0,1 0-1 0 0,-1 0 1 0 0,1 0 0 0 0,0-1 0 0 0,-1 1 0 0 0,1 0 0 0 0,-1 0 0 0 0,1 0 0 0 0,0 0 0 0 0,-1 0 0 0 0,1 0-1 0 0,-1 0 1 0 0,1 0 0 0 0,0 0 0 0 0,-1 0 0 0 0,1 1 0 0 0,-1-1 0 0 0,1 0 0 0 0,-1 0 0 0 0,1 1 0 0 0,0-1-1 0 0,-1 0 1 0 0,1 0 0 0 0,-1 1 0 0 0,1 0 0 0 0,1 0 3 0 0,0 1 13 0 0,0-1 1 0 0,-1 0-1 0 0,1 1 0 0 0,-1-1 0 0 0,1 1 0 0 0,-1-1 0 0 0,0 1 1 0 0,0 0-1 0 0,0-1 0 0 0,0 1 0 0 0,0 0 0 0 0,0 0 0 0 0,0 0 1 0 0,0 0-1 0 0,-1 0 0 0 0,1 0 0 0 0,-1 0 0 0 0,1 4 1 0 0,0 0 51 0 0,10 31 1450 0 0,29 66 0 0 0,-17-53-533 0 0,20 48 938 0 0,-36-83-1573 0 0,9 20 1 0 0,0-4 14 0 0,27 77 621 0 0,-9-20-136 0 0,-25-67-582 0 0,15 37 599 0 0,42 71 0 0 0,-37-76 123 0 0,41 108 0 0 0,-9-16-848 0 0,-61-145-144 0 0,62 185 456 0 0,-40-111-403 0 0,-21-70-43 0 0,0-3-10 0 0,-1 0 0 0 0,1 0 0 0 0,-1 0 0 0 0,1 0 1 0 0,-1 0-1 0 0,0 0 0 0 0,0 0 0 0 0,0 1 0 0 0,1-1 0 0 0,-1 0 0 0 0,0 0 0 0 0,0 0 0 0 0,-1 0 0 0 0,1 1 0 0 0,0 0-15 0 0,-1-1 0 0 0,1 0 0 0 0,-1 1-1 0 0,0-1 1 0 0,1 0 0 0 0,-1 0 0 0 0,0 0 0 0 0,0 0 0 0 0,0 0 0 0 0,0 0-1 0 0,0 0 1 0 0,0 0 0 0 0,0 0 0 0 0,0 0 0 0 0,0 0 0 0 0,0-1 0 0 0,0 1-1 0 0,-1 0 1 0 0,1-1 0 0 0,0 1 0 0 0,0-1 0 0 0,-1 0 0 0 0,1 1 0 0 0,-3-1-1 0 0,0 2-5 0 0,-2 0 15 0 0,2-1-5 0 0,-1 1-1 0 0,1 0 0 0 0,-1 0 1 0 0,-7 5-1 0 0,11-6 87 0 0,-15 13 477 0 0,16-14-552 0 0,0 0 1 0 0,0 0 0 0 0,0 0-1 0 0,-1 0 1 0 0,1 0 0 0 0,0 1-1 0 0,0-1 1 0 0,0 0 0 0 0,0 0 0 0 0,0 0-1 0 0,0 0 1 0 0,0 0 0 0 0,0 0-1 0 0,-1 1 1 0 0,1-1 0 0 0,0 0-1 0 0,0 0 1 0 0,0 0 0 0 0,0 0-1 0 0,0 0 1 0 0,0 0 0 0 0,0 1 0 0 0,0-1-1 0 0,0 0 1 0 0,0 0 0 0 0,0 0-1 0 0,0 0 1 0 0,0 1 0 0 0,0-1-1 0 0,0 0 1 0 0,0 0 0 0 0,0 0-1 0 0,0 0 1 0 0,0 0 0 0 0,0 1-1 0 0,0-1 1 0 0,0 0 0 0 0,1 0 0 0 0,5 0 37 0 0,7-4 14 0 0,-13 4-52 0 0,8-2-704 0 0,0-1 1 0 0,16-1-1 0 0,32 0-6213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09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3 6647 0 0,'5'-1'191'0'0,"-3"0"-153"0"0,-1 1 1 0 0,1 0-1 0 0,0-1 1 0 0,-1 1 0 0 0,1 0-1 0 0,0 0 1 0 0,-1 0-1 0 0,1 0 1 0 0,0 1 0 0 0,-1-1-1 0 0,1 0 1 0 0,1 1-1 0 0,21 5 1881 0 0,-23-6-1585 0 0,0 1 0 0 0,0-1 0 0 0,0 1 0 0 0,0 0 0 0 0,0-1 0 0 0,0 1 0 0 0,0 0 0 0 0,0 0 1 0 0,0-1-1 0 0,0 1 0 0 0,0 0 0 0 0,-1 0 0 0 0,1 0 0 0 0,0 0 0 0 0,-1 0 0 0 0,1 0 0 0 0,-1 0 1 0 0,1 0-1 0 0,-1 0 0 0 0,1 3 0 0 0,0 6 203 0 0,0-1 1 0 0,-1 1-1 0 0,0 0 1 0 0,-1 0-1 0 0,0 0 1 0 0,0 0-1 0 0,-1-1 1 0 0,0 1-1 0 0,-1-1 0 0 0,0 1 1 0 0,-7 14-1 0 0,-5 6 203 0 0,-1-1 0 0 0,-23 31 0 0 0,28-44-197 0 0,-1-1-1 0 0,-1 0 1 0 0,0-1 0 0 0,-1-1-1 0 0,-16 12 1 0 0,29-24-674 0 0,-13 13 2398 0 0,14-14-2223 0 0,0 0-1 0 0,0 0 1 0 0,0 0 0 0 0,0 0 0 0 0,0 0 0 0 0,0 0 0 0 0,0 0-1 0 0,0 1 1 0 0,0-1 0 0 0,0 0 0 0 0,0 0 0 0 0,0 0 0 0 0,0 0 0 0 0,0 0-1 0 0,0 0 1 0 0,0 0 0 0 0,0 1 0 0 0,0-1 0 0 0,0 0 0 0 0,0 0-1 0 0,0 0 1 0 0,0 0 0 0 0,1 0 0 0 0,-1 0 0 0 0,0 0 0 0 0,0 0 0 0 0,0 1-1 0 0,0-1 1 0 0,0 0 0 0 0,0 0 0 0 0,0 0 0 0 0,0 0 0 0 0,0 0 0 0 0,1 0-1 0 0,-1 0 1 0 0,0 0 0 0 0,0 0 0 0 0,0 0 0 0 0,0 0 0 0 0,0 0-1 0 0,0 0 1 0 0,1 0 0 0 0,12 1 494 0 0,9-4-537 0 0,0 0 0 0 0,0-1 1 0 0,0-2-1 0 0,0 0 0 0 0,-1-1 1 0 0,32-16-1 0 0,-48 21-187 0 0,1-2 0 0 0,-1 1 0 0 0,-1-1 1 0 0,1 1-1 0 0,0-2 0 0 0,-1 1 0 0 0,0 0 0 0 0,0-1 0 0 0,0 1 0 0 0,4-8 0 0 0,2-5-3159 0 0,14-33-1 0 0,-23 48 3054 0 0,6-17-9904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0:10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0 8407 0 0,'2'2'646'0'0,"3"2"-439"0"0,-1 0 1 0 0,0 1 0 0 0,0 0 0 0 0,0-1 0 0 0,0 1-1 0 0,-1 1 1 0 0,0-1 0 0 0,0 0 0 0 0,-1 1-1 0 0,1-1 1 0 0,1 8 0 0 0,3 22 4011 0 0,-2 0 0 0 0,2 69-1 0 0,-8-64-1971 0 0,-1-1-1 0 0,-11 57 1 0 0,5-62-1873 0 0,-1-1-1 0 0,-17 42 1 0 0,-34 60 330 0 0,46-107-704 0 0,7-10 0 0 0,-2 0 0 0 0,0-1 0 0 0,-16 22 0 0 0,24-37-135 0 0,0-1-1 0 0,0 0 1 0 0,1 1-1 0 0,-1-1 1 0 0,0 0-1 0 0,0 0 1 0 0,0 0-1 0 0,-1 0 1 0 0,1 0-1 0 0,0 0 1 0 0,0 0-1 0 0,0 0 1 0 0,-1 0-1 0 0,1-1 1 0 0,-3 2-1 0 0,0-1-905 0 0</inkml:trace>
  <inkml:trace contextRef="#ctx0" brushRef="#br0" timeOffset="1">0 717 5783 0 0,'8'11'742'0'0,"0"1"-1"0"0,-1 0 0 0 0,0 1 0 0 0,5 13 0 0 0,13 24 9367 0 0,-9-23-5583 0 0,36 55 2989 0 0,-43-70-7289 0 0,1 0 1 0 0,0-1-1 0 0,0 0 1 0 0,16 13-1 0 0,-19-18-225 0 0,0-1 1 0 0,0 0-1 0 0,0 0 0 0 0,0 0 1 0 0,1-1-1 0 0,0 0 0 0 0,0-1 0 0 0,0 1 1 0 0,0-1-1 0 0,0-1 0 0 0,1 0 1 0 0,9 1-1 0 0,-11-2 0 0 0,1-1 0 0 0,-1 1 0 0 0,0-2 0 0 0,1 1 0 0 0,-1-1 0 0 0,0 0 0 0 0,10-3 0 0 0,-13 2 0 0 0,1 0 0 0 0,0 0 0 0 0,-1 0 0 0 0,0 0 0 0 0,1-1 0 0 0,-1 0 0 0 0,0 0 0 0 0,0 0 0 0 0,0 0 0 0 0,-1 0 0 0 0,7-8 0 0 0,2-6 0 0 0,-1 0 0 0 0,0-1 0 0 0,-1 0 0 0 0,11-27 0 0 0,22-81 0 0 0,-27 69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06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0 712 3767 0 0,'0'0'291'0'0,"1"-2"-192"0"0,11-13 1964 0 0,22-20 0 0 0,2-2 1637 0 0,31-44 1109 0 0,76-84 3097 0 0,-105 125-5033 0 0,85-68 0 0 0,-79 72-1963 0 0,41-27 355 0 0,-73 55-1246 0 0,0-2-1 0 0,-1 1 1 0 0,0-1-1 0 0,-1-1 1 0 0,0 0-1 0 0,0 0 1 0 0,9-16-1 0 0,-18 25-18 0 0,0 0 0 0 0,0 0 0 0 0,0 1 0 0 0,0-1 0 0 0,0 0 0 0 0,-1 0 0 0 0,2-4 0 0 0,-2-2 0 0 0,0 8 0 0 0,0 0 0 0 0,0-1 0 0 0,0 1 0 0 0,0 0 0 0 0,0 0 0 0 0,0-1 0 0 0,0 1 0 0 0,0 0 0 0 0,0 0 0 0 0,0 0 0 0 0,0-1 0 0 0,-1 1 0 0 0,1 0 0 0 0,0 0 0 0 0,0 0 0 0 0,0-1 0 0 0,0 1 0 0 0,-1 0 0 0 0,1 0 0 0 0,0 0 0 0 0,0 0 0 0 0,0 0 0 0 0,-1-1 0 0 0,1 1 0 0 0,0 0 0 0 0,0 0 0 0 0,-1 0 0 0 0,1 0 0 0 0,0 0 0 0 0,-2 0-176 0 0,1 1 0 0 0,0-1 0 0 0,-1 1 0 0 0,1-1 0 0 0,0 1 1 0 0,-1-1-1 0 0,1 1 0 0 0,0 0 0 0 0,0 0 0 0 0,-1 0 0 0 0,-1 1 0 0 0,-12 15-6741 0 0,4-1-3279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07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3367 0 0,'0'0'258'0'0,"2"1"-166"0"0,20 9 2034 0 0,-20-8 274 0 0,25 14 4039 0 0,30 26 0 0 0,-33-24-3854 0 0,-14-9-1819 0 0,0-1 0 0 0,-1 2 0 0 0,0-1 0 0 0,-1 1 0 0 0,0 0 0 0 0,10 18 0 0 0,-1 2 561 0 0,16 40 0 0 0,19 54-875 0 0,57 127 141 0 0,49 40-593 0 0,-152-282 0 0 0,-1 1 0 0 0,1-1 0 0 0,1 0 0 0 0,0 0 0 0 0,14 14 0 0 0,-20-23 0 0 0,-1 0 0 0 0,0 1 0 0 0,0-1 0 0 0,1 0 0 0 0,-1 0 0 0 0,0 1 0 0 0,1-1 0 0 0,-1 0 0 0 0,1 0 0 0 0,-1 0 0 0 0,0 0 0 0 0,1 1 0 0 0,-1-1 0 0 0,0 0 0 0 0,1 0 0 0 0,-1 0 0 0 0,1 0 0 0 0,-1 0 0 0 0,1 0 0 0 0,0 0 0 0 0,-1-1 18 0 0,1 1 1 0 0,-1-1-1 0 0,1 1 0 0 0,-1-1 1 0 0,1 0-1 0 0,-1 0 0 0 0,1 1 1 0 0,-1-1-1 0 0,1 0 0 0 0,-1 0 1 0 0,0 0-1 0 0,0 1 0 0 0,1-1 1 0 0,-1 0-1 0 0,0 0 0 0 0,0 0 1 0 0,0-1-1 0 0,2-22-586 0 0,-2 15-650 0 0,2-18-6354 0 0,1-5-2624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07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3767 0 0,'1'0'128'0'0,"0"1"0"0"0,0-1 0 0 0,0 0 0 0 0,1 1 0 0 0,-1-1 0 0 0,0 1 0 0 0,0 0 0 0 0,0-1 0 0 0,0 1-1 0 0,0 0 1 0 0,0-1 0 0 0,0 1 0 0 0,-1 0 0 0 0,1 0 0 0 0,1 2 0 0 0,12 15 6261 0 0,-12-13-5648 0 0,0 0-1 0 0,1 0 1 0 0,-2 0 0 0 0,1 0-1 0 0,0 1 1 0 0,-1-1-1 0 0,0 1 1 0 0,-1-1 0 0 0,1 1-1 0 0,-1-1 1 0 0,0 1-1 0 0,-1 8 1 0 0,-2 7 1577 0 0,-10 39 1 0 0,10-48-1877 0 0,-24 85 2159 0 0,26-92-2451 0 0,-1 0 0 0 0,0 0 0 0 0,0 0 0 0 0,-3 4 0 0 0,-5 13-657 0 0,6-7-2701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08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409 1 3767 0 0,'-3'0'108'0'0,"-11"7"350"0"0,2 2 1358 0 0,0 1 1 0 0,0 1-1 0 0,1 0 1 0 0,-17 22 0 0 0,14-17 702 0 0,-28 27 1 0 0,-21 18 840 0 0,37-38-1893 0 0,-42 51-1 0 0,55-58-1187 0 0,1 2-1 0 0,0 0 0 0 0,2 0 0 0 0,0 1 0 0 0,1 0 0 0 0,1 1 0 0 0,1 0 0 0 0,0 0 0 0 0,2 1 0 0 0,-4 25 0 0 0,8-30-2 0 0,0-1 1 0 0,1 1-1 0 0,4 29 0 0 0,0 1 423 0 0,-4-41-588 0 0,1 0 1 0 0,0 0-1 0 0,0-1 0 0 0,1 1 1 0 0,-1-1-1 0 0,1 1 0 0 0,0-1 1 0 0,0 0-1 0 0,5 7 0 0 0,1 1 343 0 0,19 21-1 0 0,-18-24-330 0 0,0 0-1 0 0,0-1 1 0 0,1 0-1 0 0,0-1 1 0 0,1 0-1 0 0,-1 0 1 0 0,1-1-1 0 0,23 8 1 0 0,-25-11-119 0 0,0-1 0 0 0,0 0 0 0 0,0-1 0 0 0,0 0 0 0 0,1 0 1 0 0,-1-1-1 0 0,14-1 0 0 0,-9-1-4 0 0,-1 0 0 0 0,0 0 0 0 0,0-2 0 0 0,0 0 0 0 0,0 0 0 0 0,0-1 0 0 0,-1 0 0 0 0,0-1 0 0 0,0-1 0 0 0,21-15 0 0 0,-9 3 0 0 0,-1 0 0 0 0,-2-2 0 0 0,36-42 0 0 0,-45 48 0 0 0,-1-1 0 0 0,0-1 0 0 0,-2 0 0 0 0,12-26 0 0 0,21-74 0 0 0,-36 99 0 0 0,-3 9 0 0 0,-1 0 0 0 0,0 0 0 0 0,-1 0 0 0 0,0 0 0 0 0,0 0 0 0 0,-1 0 0 0 0,0 0 0 0 0,-1 0 0 0 0,0 0 0 0 0,0 0 0 0 0,-1 0 0 0 0,0 1 0 0 0,-1-1 0 0 0,-4-12 0 0 0,-1 6 0 0 0,0-1 0 0 0,0 1 0 0 0,-2 0 0 0 0,0 1 0 0 0,0 0 0 0 0,-18-17 0 0 0,26 29-2 0 0,-8-10-434 0 0,-1 1 1 0 0,0 0-1 0 0,-1 1 1 0 0,-23-15-1 0 0,32 23 204 0 0,-1 0-1 0 0,1 1 1 0 0,0-1 0 0 0,-1 1-1 0 0,1 0 1 0 0,0 0 0 0 0,-1 0-1 0 0,0 1 1 0 0,1-1 0 0 0,-1 1-1 0 0,-5 0 1 0 0,7 0-7 0 0,-1 0 0 0 0,0 1 1 0 0,1 0-1 0 0,-1 0 0 0 0,0 0 0 0 0,1 0 0 0 0,-1 0 1 0 0,1 0-1 0 0,-1 1 0 0 0,1-1 0 0 0,0 1 0 0 0,-1-1 0 0 0,1 1 1 0 0,0 0-1 0 0,0 0 0 0 0,-3 4 0 0 0,-7 9-9957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10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4376 7815 5119 0 0,'3'0'396'0'0,"-2"0"-391"0"0,-1 0 0 0 0,1 0-1 0 0,-1 0 1 0 0,1 0-1 0 0,-1 0 1 0 0,1 0 0 0 0,-1-1-1 0 0,1 1 1 0 0,0 0-1 0 0,-1 0 1 0 0,1 0-1 0 0,-1 0 1 0 0,0-1 0 0 0,1 1-1 0 0,-1 0 1 0 0,1-1-1 0 0,-1 1 1 0 0,1 0 0 0 0,-1-1-1 0 0,0 1 1 0 0,1 0-1 0 0,-1-1 1 0 0,1 1-1 0 0,-1-1 1 0 0,0 1 0 0 0,0 0-1 0 0,1-1 1 0 0,-1 1-1 0 0,0-2 1 0 0,-1-21 204 0 0,-17-176 9282 0 0,9 79-6841 0 0,-7-113-52 0 0,-3-23 373 0 0,-18 2-1193 0 0,19 164-1458 0 0,-27-122 291 0 0,-15 2 219 0 0,-229-533 1170 0 0,268 696-1889 0 0,-112-235 530 0 0,106 226-429 0 0,-37-111 0 0 0,25 57-61 0 0,-158-324 401 0 0,102 237-288 0 0,-254-546 20 0 0,160 410-68 0 0,69 133-123 0 0,40 54-42 0 0,-85-142 138 0 0,-177-200 147 0 0,-41-2-283 0 0,313 408 17 0 0,-156-144-1 0 0,129 133-32 0 0,-121-151 1 0 0,168 188-19 0 0,-2 2 0 0 0,-3 2 1 0 0,-84-62-1 0 0,-43-42-76 0 0,86 70 34 0 0,57 53-89 0 0,-2 2 0 0 0,-1 1 0 0 0,-75-38 0 0 0,21 8-367 0 0,16 9 22 0 0,24 13 297 0 0,39 30 160 0 0,14 5 13 0 0,5 8 57 0 0,-1-4-71 0 0,-1 1-1 0 0,0-1 1 0 0,0 0 0 0 0,0 1-1 0 0,1-1 1 0 0,-1 0 0 0 0,0 0-1 0 0,1 1 1 0 0,-1-1-1 0 0,1 0 1 0 0,0 0 0 0 0,-1 0-1 0 0,2 2 1 0 0,-1-1-191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1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889 64 2879 0 0,'-4'-5'576'0'0,"0"-1"0"0"0,-1 2-1 0 0,1-1 1 0 0,-1 0 0 0 0,0 1-1 0 0,-1 0 1 0 0,1 0 0 0 0,-1 0-1 0 0,1 1 1 0 0,-1 0 0 0 0,0 0-1 0 0,-1 0 1 0 0,1 1-1 0 0,0 0 1 0 0,-1 0 0 0 0,1 1-1 0 0,-1 0 1 0 0,1 0 0 0 0,-1 0-1 0 0,0 1 1 0 0,0 0 0 0 0,-10 1-1 0 0,-23 4 1649 0 0,-51 13-1 0 0,20-3-642 0 0,-21 7 615 0 0,34-7-751 0 0,-1-2 0 0 0,-81 6-1 0 0,-2 1 1038 0 0,126-14-1834 0 0,16-5-602 0 0,-1 0-1 0 0,0-1 1 0 0,0 1-1 0 0,0-1 1 0 0,0 0-1 0 0,0 1 1 0 0,0-1-1 0 0,0 0 1 0 0,0 1-1 0 0,0-1 1 0 0,0 0-1 0 0,-1 0 1 0 0,0 2 205 0 0,-2 4-190 0 0,2-3-55 0 0,0 0 0 0 0,0-1 0 0 0,0 1 1 0 0,0 0-1 0 0,1 0 0 0 0,-1 0 0 0 0,1 0 1 0 0,-1 5-1 0 0,4 4-6 0 0,2-5 0 0 0,0 0 0 0 0,0 0 0 0 0,0-1 0 0 0,1 0 0 0 0,0 0 0 0 0,1 0 0 0 0,5 5 0 0 0,48 36 0 0 0,-38-31 0 0 0,101 68 0 0 0,20 17 0 0 0,-107-69 0 0 0,-1 2 0 0 0,38 48 0 0 0,-1-1 0 0 0,-70-79 0 0 0,1 1 0 0 0,1-1 0 0 0,-1 0 0 0 0,0 0 0 0 0,0 0 0 0 0,1-1 0 0 0,-1 1 0 0 0,1-1 0 0 0,-1 1 0 0 0,5 1 0 0 0,4-4 0 0 0,-8-1 0 0 0,0 1 0 0 0,-1-1 0 0 0,1 0 0 0 0,-1-1 0 0 0,0 1 0 0 0,1 0 0 0 0,-1-1 0 0 0,0 1 0 0 0,0-1 0 0 0,0 0 0 0 0,-1 0 0 0 0,2-3 0 0 0,17-38 0 0 0,-13 23-2111 0 0,-1 0-4806 0 0,-4 4-3279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12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5695 0 0,'0'0'443'0'0,"3"0"-294"0"0,35-2 1967 0 0,-29 1-610 0 0,0 0 0 0 0,1 0-1 0 0,13 2 1 0 0,27 2 3580 0 0,-34-3-3267 0 0,0 1 0 0 0,17 3-1 0 0,-31-3-1757 0 0,-1-1 0 0 0,0 1 0 0 0,0-1 0 0 0,0 1 0 0 0,1-1 0 0 0,-1 1 0 0 0,0 0 0 0 0,0-1 0 0 0,0 1-1 0 0,0 0 1 0 0,0 0 0 0 0,-1 0 0 0 0,1 0 0 0 0,0 0 0 0 0,0 0 0 0 0,0 0 0 0 0,-1 0 0 0 0,1 0-1 0 0,-1 0 1 0 0,1 0 0 0 0,-1 0 0 0 0,1 2 0 0 0,0 1 11 0 0,0-1-1 0 0,0 1 1 0 0,-1-1 0 0 0,1 1 0 0 0,-1-1-1 0 0,0 6 1 0 0,-1-2 1 0 0,0 1-1 0 0,0-1 1 0 0,-1 0-1 0 0,0 1 1 0 0,-1-1-1 0 0,1 0 1 0 0,-1 0-1 0 0,0-1 1 0 0,-1 1-1 0 0,0-1 1 0 0,0 1-1 0 0,0-1 1 0 0,-1 0 0 0 0,-8 8-1 0 0,5-7 21 0 0,-7 7 117 0 0,-28 19-1 0 0,36-29-88 0 0,0 0 0 0 0,0 0 0 0 0,0-1 0 0 0,0 0 0 0 0,-1 0 0 0 0,1-1 0 0 0,-14 3 0 0 0,-2-2 511 0 0,22-2-387 0 0,-1-1-27 0 0,2 0-210 0 0,-1 0 0 0 0,1 0 1 0 0,0 0-1 0 0,0 0 1 0 0,0 0-1 0 0,0 0 0 0 0,-1 0 1 0 0,1 0-1 0 0,0 0 1 0 0,0 0-1 0 0,0 0 0 0 0,0 0 1 0 0,-1 0-1 0 0,1 0 1 0 0,0 0-1 0 0,0 0 0 0 0,0 0 1 0 0,0 0-1 0 0,0 1 1 0 0,-1-1-1 0 0,1 0 0 0 0,0 0 1 0 0,0 0-1 0 0,0 0 1 0 0,0 0-1 0 0,0 0 0 0 0,0 0 1 0 0,0 1-1 0 0,-1-1 1 0 0,1 0-1 0 0,0 0 0 0 0,0 0 1 0 0,0 0-1 0 0,0 0 1 0 0,0 1-1 0 0,0-1 0 0 0,0 0 1 0 0,0 0-1 0 0,0 0 1 0 0,0 0-1 0 0,0 1 0 0 0,8 2 666 0 0,19 0 487 0 0,-23-3-1115 0 0,37 6-46 0 0,-30-5 0 0 0,-1 1 0 0 0,1-2 0 0 0,0 1 0 0 0,-1-1 0 0 0,1-1 0 0 0,0 0 0 0 0,-1-1 0 0 0,1 0 0 0 0,11-3 0 0 0,-15 3 0 0 0,1 0 0 0 0,-1 0 0 0 0,14-6 0 0 0,-20 7 0 0 0,1 0 0 0 0,0 0 0 0 0,-1-1 0 0 0,1 1 0 0 0,-1-1 0 0 0,0 1 0 0 0,1-1 0 0 0,-1 1 0 0 0,0-1 0 0 0,2-3 0 0 0,4-6-1343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12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92 5727 0 0,'-4'-2'189'0'0,"-1"0"-1"0"0,0 1 1 0 0,0 0-1 0 0,0 0 1 0 0,0 0-1 0 0,0 1 1 0 0,0-1-1 0 0,0 1 1 0 0,0 0-1 0 0,0 1 1 0 0,0-1-1 0 0,1 1 1 0 0,-1 0-1 0 0,0 0 1 0 0,0 0-1 0 0,0 1 0 0 0,1 0 1 0 0,-1 0-1 0 0,0 0 1 0 0,1 0-1 0 0,0 1 1 0 0,0 0-1 0 0,0 0 1 0 0,0 0-1 0 0,0 0 1 0 0,0 1-1 0 0,-3 4 1 0 0,-4 3 605 0 0,3-3-157 0 0,1 1 1 0 0,-1 0 0 0 0,1 1 0 0 0,-6 11-1 0 0,-14 29 1560 0 0,-27 74-1 0 0,45-97-1524 0 0,1 0-1 0 0,1 0 1 0 0,2 1-1 0 0,-5 51 1 0 0,10-37 578 0 0,1 0 1 0 0,2-1 0 0 0,2 1-1 0 0,19 75 1 0 0,-21-106-1058 0 0,0-1 0 0 0,1 0 0 0 0,0 0 0 0 0,0 0 0 0 0,1-1 1 0 0,1 1-1 0 0,-1-1 0 0 0,1 0 0 0 0,1-1 0 0 0,8 10 0 0 0,-11-14-110 0 0,1 0-1 0 0,-1 0 1 0 0,1-1-1 0 0,0 1 1 0 0,0-1 0 0 0,1 0-1 0 0,-1 0 1 0 0,1-1-1 0 0,-1 0 1 0 0,1 0 0 0 0,0 0-1 0 0,-1 0 1 0 0,1-1-1 0 0,0 0 1 0 0,0 0 0 0 0,0-1-1 0 0,0 0 1 0 0,0 0-1 0 0,9-1 1 0 0,1-2-83 0 0,1 0 0 0 0,-1-2 0 0 0,-1 0 0 0 0,1 0 0 0 0,-1-2 0 0 0,0 0 0 0 0,0 0 0 0 0,-1-2 0 0 0,0 1 0 0 0,0-2 0 0 0,15-13 0 0 0,7-11 0 0 0,0-1 0 0 0,43-58 0 0 0,-44 48 0 0 0,-2-1 0 0 0,-1-2 0 0 0,-3-1 0 0 0,37-86 0 0 0,-61 122 0 0 0,0 0 0 0 0,-1 0 0 0 0,-1 0 0 0 0,0 0 0 0 0,-1-1 0 0 0,0 0 0 0 0,-1 1 0 0 0,-1-16 0 0 0,-1 19 0 0 0,0 1 0 0 0,0-1 0 0 0,-1 1 0 0 0,-1 0 0 0 0,1-1 0 0 0,-2 1 0 0 0,1 0 0 0 0,-1 1 0 0 0,0-1 0 0 0,-1 1 0 0 0,0 0 0 0 0,-8-11 0 0 0,-4 1-492 0 0,-1 0 0 0 0,-1 1 0 0 0,0 1 0 0 0,-1 0 0 0 0,-35-20 0 0 0,30 19-6847 0 0,6 1-2330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49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1 513 4519 0 0,'0'0'131'0'0,"0"0"0"0"0,0 0 0 0 0,1 1 0 0 0,-1-1-1 0 0,0 0 1 0 0,0 0 0 0 0,0 0 0 0 0,1 0-1 0 0,-1 0 1 0 0,0 0 0 0 0,0 0 0 0 0,1 0 0 0 0,-1 0-1 0 0,0 0 1 0 0,0 1 0 0 0,0-1 0 0 0,0 0 0 0 0,1 0-1 0 0,-1 0 1 0 0,0 0 0 0 0,0 0 0 0 0,0 1-1 0 0,0-1 1 0 0,0 0 0 0 0,0 0 0 0 0,1 0 0 0 0,-1 1-1 0 0,0-1 1 0 0,0 0 0 0 0,0 0 0 0 0,0 0-1 0 0,0 1 1 0 0,0-1 0 0 0,0 0 0 0 0,0 0 0 0 0,0 1-1 0 0,0-1 1 0 0,0 0 0 0 0,0 0 0 0 0,0 0 0 0 0,0 1-1 0 0,0-1 1 0 0,3 18 1507 0 0,-2-11-334 0 0,7 30 923 0 0,-2 1 1 0 0,1 50 0 0 0,-7 76 2 0 0,-2-126-1907 0 0,1 42 912 0 0,1-68-1035 0 0,1 0 0 0 0,1 0 0 0 0,0 0-1 0 0,5 17 1 0 0,-5-24-155 0 0,0 1-1 0 0,1 0 1 0 0,0 0-1 0 0,0-1 1 0 0,0 0 0 0 0,1 0-1 0 0,-1 0 1 0 0,9 9-1 0 0,-9-13 27 0 0,0 0 0 0 0,0 1 0 0 0,0-1 0 0 0,0 0-1 0 0,0 0 1 0 0,0-1 0 0 0,4 1 0 0 0,-2 0-59 0 0,10 2 100 0 0,-1-1 0 0 0,1 0 0 0 0,27-2 0 0 0,6-1-31 0 0,46-4 197 0 0,-74 2-208 0 0,10-2 19 0 0,0 2 0 0 0,51 0 0 0 0,72 15 139 0 0,88 3 86 0 0,-190-15-262 0 0,-1-2 0 0 0,90-15 1 0 0,-95 10 30 0 0,75-4 0 0 0,45 11 47 0 0,99-15-170 0 0,1 0 608 0 0,-47 20-219 0 0,-107 2-166 0 0,-15-1-78 0 0,256 24 295 0 0,-304-25-384 0 0,-10-3-19 0 0,60-3 0 0 0,-6-1 73 0 0,-22 3-14 0 0,150 7 144 0 0,-189-5-94 0 0,1-2 0 0 0,57-6 1 0 0,-59 5-34 0 0,-26 0-65 0 0,0 0 0 0 0,0 0 0 0 0,0 0 0 0 0,0 0 0 0 0,0 0 0 0 0,0-1 0 0 0,0 0 0 0 0,0 0 0 0 0,0 0 0 0 0,7-3 0 0 0,-10 4-8 0 0,7-3-3 0 0,9-1 18 0 0,21-7 62 0 0,-35 9-58 0 0,0 1 1 0 0,-1-1-1 0 0,1 1 0 0 0,-1-1 1 0 0,0 0-1 0 0,4-4 0 0 0,-3 5-5 0 0,-2 0-14 0 0,0 1 0 0 0,0 0 0 0 0,0-1 0 0 0,0 1 0 0 0,0 0 0 0 0,0-1 0 0 0,-1 1 0 0 0,1-1 1 0 0,0 0-1 0 0,0 1 0 0 0,-1-1 0 0 0,1 0 0 0 0,0 1 0 0 0,-1-1 0 0 0,1 0 0 0 0,-1 0 0 0 0,1 1 0 0 0,-1-1 0 0 0,1 0 0 0 0,-1 0 0 0 0,1 0 0 0 0,-1 0 0 0 0,0 0 0 0 0,0 1 0 0 0,1-1 1 0 0,-1 0-1 0 0,0 0 0 0 0,0 0 0 0 0,0 0 0 0 0,0 0 0 0 0,0 0 0 0 0,0 0 0 0 0,-1-2 0 0 0,1-14-16 0 0,0 1 0 0 0,1-1 0 0 0,0 0 0 0 0,2 0 0 0 0,0 1 0 0 0,7-22 0 0 0,-1-2-12 0 0,30-168-499 0 0,-36 162 303 0 0,-1 1 0 0 0,-7-68 0 0 0,1 48 4 0 0,1-34-94 0 0,-10-123-794 0 0,12 212 564 0 0,-1 0 0 0 0,0 1 0 0 0,0-1 0 0 0,-6-11 0 0 0,-6-1-6453 0 0,3 11-593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16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1951 0 0,'-1'2'147'0'0,"-20"34"313"0"0,13-24 436 0 0,1 1-1 0 0,-8 16 1 0 0,9-14-101 0 0,2-6-49 0 0,0 1 0 0 0,1 0 0 0 0,-4 18 1 0 0,-12 113 6466 0 0,11-79-2138 0 0,8-61-4995 0 0,1 0 0 0 0,-1 0 0 0 0,0 0 0 0 0,1 0 0 0 0,-1 0 0 0 0,0 0 0 0 0,1 0 0 0 0,-1-1 0 0 0,1 1 0 0 0,-1 0 0 0 0,1 0 0 0 0,0 0 0 0 0,-1-1 0 0 0,1 1 0 0 0,0 0 0 0 0,0-1 0 0 0,1 2 0 0 0,15 7 426 0 0,-14-8-486 0 0,0-1 0 0 0,0 1 0 0 0,0-1 0 0 0,0 0 0 0 0,0 0 0 0 0,1 0 0 0 0,-1 0 0 0 0,0 0 0 0 0,0-1 0 0 0,0 1 1 0 0,0-1-1 0 0,0 0 0 0 0,0 0 0 0 0,0 0 0 0 0,0 0 0 0 0,0-1 0 0 0,3-1 0 0 0,6-5-1296 0 0,-1 0 1 0 0,18-15 0 0 0,-16 13-2321 0 0,7-7-3379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16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2991 0 0,'-3'7'210'0'0,"0"0"0"0"0,0-1 0 0 0,-1 0 0 0 0,1 0-1 0 0,-1 0 1 0 0,-1 0 0 0 0,-8 9 0 0 0,6-8 192 0 0,1 0 0 0 0,1 1 0 0 0,-1-1 0 0 0,-4 10 1 0 0,2 3 378 0 0,0 0 1 0 0,0 1-1 0 0,2 0 1 0 0,1 0-1 0 0,1 1 0 0 0,0-1 1 0 0,2 1-1 0 0,1 0 1 0 0,1 33-1 0 0,0-49-295 0 0,1 1 1 0 0,0-1-1 0 0,0 1 0 0 0,1-1 0 0 0,4 12 0 0 0,-5-15-248 0 0,0 0 0 0 0,1-1 0 0 0,0 1 0 0 0,-1 0 0 0 0,1-1 0 0 0,0 1 0 0 0,0-1 0 0 0,1 0 0 0 0,-1 1 0 0 0,0-1 0 0 0,1 0 0 0 0,3 2 0 0 0,-5-3-168 0 0,0-1 1 0 0,0 0-1 0 0,-1 1 1 0 0,1-1-1 0 0,0 0 1 0 0,0 0-1 0 0,-1 0 1 0 0,1 1-1 0 0,0-1 1 0 0,0 0-1 0 0,0 0 1 0 0,-1 0-1 0 0,1 0 1 0 0,0 0-1 0 0,0-1 1 0 0,-1 1-1 0 0,1 0 1 0 0,0 0-1 0 0,1-1 1 0 0,1 0 180 0 0,8 0 131 0 0,-1-1-1 0 0,1-1 1 0 0,15-5 0 0 0,-22 6-321 0 0,0 1 0 0 0,-1-1 0 0 0,1 0 1 0 0,-1 0-1 0 0,1 0 0 0 0,-1 0 0 0 0,0 0 1 0 0,0-1-1 0 0,0 0 0 0 0,0 0 0 0 0,0 0 1 0 0,3-5-1 0 0,4-12 251 0 0,5-9 101 0 0,17-10 122 0 0,-19 24-246 0 0,18-27 0 0 0,-27 36-232 0 0,-1 0 0 0 0,0-1 0 0 0,0 1 0 0 0,-1-1 0 0 0,1 1 0 0 0,-1-1 1 0 0,-1 0-1 0 0,2-11 0 0 0,-1-63 340 0 0,-1 79-367 0 0,-1-1 0 0 0,0 0 0 0 0,0 1 0 0 0,0-1 0 0 0,-1 1-1 0 0,1-1 1 0 0,-1 1 0 0 0,1-1 0 0 0,-1 1 0 0 0,0 0 0 0 0,0-1 0 0 0,0 1 0 0 0,0 0 0 0 0,0-1-1 0 0,-1 1 1 0 0,1 0 0 0 0,0 0 0 0 0,-1 0 0 0 0,-2-2 0 0 0,-1 0 19 0 0,0 0 0 0 0,0 1 0 0 0,0 0 0 0 0,0 0 0 0 0,-1 0 0 0 0,0 0 0 0 0,1 1 0 0 0,-1 0 0 0 0,0 0 0 0 0,-8-1 0 0 0,-8-1-29 0 0,12 4-8158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17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4831 0 0,'4'13'178'0'0,"0"1"-1"0"0,-1 0 0 0 0,0 1 1 0 0,0 23-1 0 0,0-8 1347 0 0,3 26 2095 0 0,-3-18 152 0 0,2 0 1 0 0,14 57-1 0 0,-17-91-3200 0 0,-1-1 0 0 0,1 1 1 0 0,-1 0-1 0 0,6 6 0 0 0,-4-5 60 0 0,-2-2 238 0 0,2-2-108 0 0,21 13 706 0 0,-23-13-1416 0 0,0-1-1 0 0,-1 0 1 0 0,1 0-1 0 0,0 0 1 0 0,-1 0 0 0 0,1 0-1 0 0,0 0 1 0 0,-1 0-1 0 0,1 0 1 0 0,0 0 0 0 0,-1 0-1 0 0,1 0 1 0 0,0 0 0 0 0,-1-1-1 0 0,1 1 1 0 0,0 0-1 0 0,-1 0 1 0 0,1-1 0 0 0,0 1-1 0 0,-1 0 1 0 0,1-1-1 0 0,-1 1 1 0 0,2-1 0 0 0,-1 0 102 0 0,3-2 35 0 0,0 0 1 0 0,-1 0-1 0 0,1 0 0 0 0,-1-1 0 0 0,1 1 0 0 0,-1-1 1 0 0,4-6-1 0 0,18-33 416 0 0,-16 26-427 0 0,1-4-113 0 0,-1-2 1 0 0,-1 1-1 0 0,0-1 1 0 0,4-28 0 0 0,1 1-35 0 0,0-11-30 0 0,-7 34 0 0 0,9-29 0 0 0,-10 37-8 0 0,-5 16 4 0 0,0 1-1 0 0,1 0 1 0 0,-1 0-1 0 0,1 0 1 0 0,-1 0-1 0 0,1-1 1 0 0,0 1-1 0 0,0 0 1 0 0,0 0-1 0 0,0 1 0 0 0,0-1 1 0 0,2-2-1 0 0,-2 3-72 0 0,10-5-8978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1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1123 3567 0 0,'5'-2'72'0'0,"0"0"-1"0"0,0 0 0 0 0,0-1 0 0 0,-1 1 0 0 0,1-1 1 0 0,-1 0-1 0 0,0-1 0 0 0,0 1 0 0 0,0-1 0 0 0,0 0 1 0 0,5-6-1 0 0,3-3 953 0 0,1-2 354 0 0,-2 0 0 0 0,1 0 0 0 0,-2-1 0 0 0,12-24-1 0 0,-4 7 109 0 0,67-119 3375 0 0,-60 104-3505 0 0,20-62 0 0 0,-30 73-423 0 0,22-39 0 0 0,11-26 357 0 0,-17 26-484 0 0,-16 43-554 0 0,-2 0 0 0 0,-1-1 0 0 0,-2-1-1 0 0,7-37 1 0 0,-3 12 605 0 0,-14 58 46 0 0,-3 1-607 0 0,1-1-227 0 0,-1 1 0 0 0,1 0 0 0 0,-1 0 0 0 0,0 0 0 0 0,0 1 0 0 0,1-1 0 0 0,-1 1 0 0 0,0-1 0 0 0,0 1 0 0 0,0 0 0 0 0,1 0-1 0 0,-1 0 1 0 0,0 1 0 0 0,0-1 0 0 0,0 1 0 0 0,1-1 0 0 0,-1 1 0 0 0,0 0 0 0 0,1 0 0 0 0,-1 0 0 0 0,0 0 0 0 0,1 0 0 0 0,0 1 0 0 0,-1-1 0 0 0,1 1 0 0 0,0 0 0 0 0,-4 3 0 0 0,-37 33 71 0 0,18-14-83 0 0,-1-1 0 0 0,-33 21 1 0 0,22-18-66 0 0,35-24-87 0 0,2-5 86 0 0,0 1 0 0 0,1 0-1 0 0,-1 0 1 0 0,1 0 0 0 0,0-1 0 0 0,0 1 0 0 0,0 0 0 0 0,0 0-1 0 0,0 0 1 0 0,3-3 0 0 0,14-18-46 0 0,58-64 55 0 0,-73 84 0 0 0,0 0 0 0 0,-1 0 0 0 0,1 1 0 0 0,1 0 0 0 0,-1-1 0 0 0,0 1 0 0 0,7-3 0 0 0,13-9 0 0 0,-11 3 6 0 0,-11 9-3 0 0,1 0 1 0 0,0 1-1 0 0,-1-1 0 0 0,1 0 0 0 0,0 1 0 0 0,0-1 0 0 0,0 1 0 0 0,1 0 1 0 0,-1-1-1 0 0,0 1 0 0 0,0 0 0 0 0,1 1 0 0 0,-1-1 0 0 0,5-1 0 0 0,8-1 160 0 0,-1-1 1 0 0,25-10-1 0 0,-28 10 83 0 0,-10 4-208 0 0,0 0 0 0 0,-1 0 0 0 0,1 0 0 0 0,0 0 0 0 0,-1 0 0 0 0,1 0 0 0 0,0 0 0 0 0,-1 0 0 0 0,1 0 0 0 0,0 1 0 0 0,-1-1 0 0 0,1 0 0 0 0,-1 0 0 0 0,1 1 0 0 0,0-1 0 0 0,-1 0 0 0 0,1 1 0 0 0,-1-1 0 0 0,1 1-1 0 0,-1-1 1 0 0,1 1 0 0 0,0 0 0 0 0,8 10 308 0 0,-8-8-342 0 0,1 0 0 0 0,-1 0 1 0 0,0 1-1 0 0,1-1 0 0 0,-2 0 0 0 0,1 0 0 0 0,0 1 0 0 0,-1-1 1 0 0,1 0-1 0 0,-1 1 0 0 0,0-1 0 0 0,-1 4 0 0 0,0 8 16 0 0,-6 22-1 0 0,0 0-8 0 0,6-22-11 0 0,-1-6 0 0 0,1-1 0 0 0,0 1 0 0 0,1 0 0 0 0,0 0 0 0 0,0 0 0 0 0,1 0 0 0 0,0-1 0 0 0,0 1 0 0 0,1 0 0 0 0,5 15 0 0 0,3-5-2111 0 0,1-1-4806 0 0,0 1-3279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2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1 6623 0 0,'0'0'584'0'0,"-2"14"-464"0"0,-2-4-120 0 0,-1 4 0 0 0,-1 2 2360 0 0,-2 1 448 0 0,-3 0 88 0 0,-1 0 16 0 0,-2-1-1984 0 0,1 3-392 0 0,-1 2-88 0 0,3-4-5776 0 0,2-4-1160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2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 7199 0 0,'-8'9'808'0'0,"-1"-1"-1"0"0,0 0 0 0 0,0 0 0 0 0,0-1 0 0 0,-14 8 0 0 0,-12 9 2665 0 0,-20 9 1028 0 0,54-33-4427 0 0,1 0 0 0 0,0 0 0 0 0,0 0 0 0 0,0 0 0 0 0,0 0 0 0 0,0 0 0 0 0,0 0 0 0 0,0 0 0 0 0,0 0 0 0 0,-1 0 0 0 0,0 1 730 0 0,1-1-730 0 0,0 0 0 0 0,0 0 0 0 0,0 0 0 0 0,0 0 0 0 0,0 1 0 0 0,0-1 0 0 0,0 0 0 0 0,0 0 0 0 0,0 0 0 0 0,0 0 0 0 0,0 0 0 0 0,0 0 0 0 0,0 0 0 0 0,0 1-1 0 0,0-1 1 0 0,0 0 0 0 0,0 0 0 0 0,0 0 0 0 0,0 0 0 0 0,0 0 0 0 0,0 0 0 0 0,0 0 0 0 0,0 0 0 0 0,0 1 0 0 0,1-1 730 0 0,-1 1-730 0 0,0-1 0 0 0,0 0 0 0 0,0 0 0 0 0,0 0 0 0 0,0 0 0 0 0,0 0 0 0 0,1 0 0 0 0,-1 0 0 0 0,0 0 0 0 0,0 0 0 0 0,14 1 1545 0 0,23-4-1375 0 0,-32 3 469 0 0,21-4 654 0 0,0 0 0 0 0,46-16 1 0 0,-6-2-413 0 0,-58 20-895 0 0,-5 1-56 0 0,0 0 1 0 0,1 0 0 0 0,-1 0-1 0 0,0-1 1 0 0,0 1-1 0 0,0-1 1 0 0,0 0-1 0 0,2-2 1 0 0,4-2-4 0 0,-3-1-213 0 0,-4 6-897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3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8 7455 0 0,'3'-5'664'0'0,"-3"2"-536"0"0,-3 5 1184 0 0,-2 4 240 0 0,5 6 48 0 0,-1 1 0 0 0,-7-5-704 0 0,3 1-152 0 0,4 3-24 0 0,-2 1-8 0 0,-5-2-840 0 0,0-2-160 0 0,10 2-40 0 0</inkml:trace>
  <inkml:trace contextRef="#ctx0" brushRef="#br0" timeOffset="1">125 5 8951 0 0,'-1'0'81'0'0,"0"1"0"0"0,1 0 0 0 0,-1 0-1 0 0,1-1 1 0 0,-1 1 0 0 0,1 0-1 0 0,-1 0 1 0 0,1 0 0 0 0,-1 0 0 0 0,1-1-1 0 0,0 1 1 0 0,-1 0 0 0 0,1 0-1 0 0,0 0 1 0 0,0 0 0 0 0,0 1 0 0 0,-3 7 1352 0 0,-13 9 4710 0 0,13-15-5575 0 0,0 0-1 0 0,0 0 0 0 0,1 1 0 0 0,-1-1 0 0 0,1 1 1 0 0,-1-1-1 0 0,-1 5 0 0 0,-4 9 688 0 0,-14 23 1 0 0,21-38-1178 0 0,0 0-410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3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37 3247 0 0,'26'7'537'0'0,"-23"-6"-218"0"0,1 0 0 0 0,-1 0 0 0 0,1 0 0 0 0,-1 0 0 0 0,1 0 0 0 0,0-1 0 0 0,-1 0 0 0 0,1 1 0 0 0,0-1 0 0 0,-1-1 0 0 0,1 1 0 0 0,6-2 0 0 0,96-38 8955 0 0,-80 32-7012 0 0,-24 9-2080 0 0,-1-1-1 0 0,0 0 1 0 0,1 1-1 0 0,-1-1 1 0 0,0 1 0 0 0,1 0-1 0 0,-1-1 1 0 0,0 1-1 0 0,0 0 1 0 0,0 0-1 0 0,0 0 1 0 0,0 0-1 0 0,0 0 1 0 0,0 0-1 0 0,0 0 1 0 0,0 0 0 0 0,1 2-1 0 0,0 0 71 0 0,-1 0 0 0 0,0 0 0 0 0,0 1 0 0 0,0-1 0 0 0,0 0-1 0 0,0 1 1 0 0,-1-1 0 0 0,0 1 0 0 0,1-1 0 0 0,-1 1 0 0 0,0-1 0 0 0,-1 1-1 0 0,0 3 1 0 0,-2 9 611 0 0,-7 24-1 0 0,5-24-125 0 0,3-10-547 0 0,-1-1-1 0 0,1 1 1 0 0,-1-1-1 0 0,0 1 1 0 0,-1-1 0 0 0,1 0-1 0 0,-1 0 1 0 0,0 0-1 0 0,0-1 1 0 0,-8 7-1 0 0,8-7-84 0 0,1 0-1 0 0,0 0 0 0 0,0 1 0 0 0,0-1 0 0 0,1 1 1 0 0,-3 5-1 0 0,2-4-18 0 0,0-1-1 0 0,0 0 1 0 0,-6 10-1 0 0,1-6-64 0 0,-1 0-1 0 0,1-1 0 0 0,-2 1 1 0 0,1-2-1 0 0,-1 1 1 0 0,-17 9-1 0 0,21-14-101 0 0,1 1 0 0 0,-1-1 0 0 0,0-1 0 0 0,0 1 0 0 0,-9 1 0 0 0,13-3-208 0 0,0-1 0 0 0,0 0 0 0 0,0 0 0 0 0,0 0 0 0 0,0 0 0 0 0,0 0 0 0 0,0 0-1 0 0,0-1 1 0 0,-2 0 0 0 0,2 0-495 0 0,0 1-1 0 0,0-1 1 0 0,0 0-1 0 0,0 0 1 0 0,0 0-1 0 0,1 0 1 0 0,-1-1-1 0 0,1 1 1 0 0,-1 0-1 0 0,-2-3 1 0 0,-8-11-7866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3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6127 0 0,'86'71'4887'0'0,"-78"-64"-3244"0"0,42 39 6125 0 0,-24-21-4776 0 0,1-2 0 0 0,31 22-1 0 0,-37-31-2510 0 0,0 0 0 0 0,1-2 0 0 0,1 0 0 0 0,0-2 0 0 0,0 0 0 0 0,31 8 0 0 0,-37-14-360 0 0,1-1 1 0 0,22 2-1 0 0,-32-4-348 0 0,0-1-1 0 0,0-1 1 0 0,0 1-1 0 0,0-2 1 0 0,0 1-1 0 0,0-1 1 0 0,12-4-1 0 0,-1-2-7344 0 0,4-1-2624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4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15919 0 0,'0'0'1228'0'0,"3"2"-800"0"0,14 16-470 0 0,-11-11 1576 0 0,0 1 1 0 0,-1 0 0 0 0,0 0 0 0 0,-1 1-1 0 0,1 0 1 0 0,2 10 0 0 0,1 12-31 0 0,-8-28-1085 0 0,0 6 177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1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5119 0 0,'0'0'1674'0'0,"0"9"-450"0"0,5 51 1505 0 0,-2 1 1 0 0,-9 95 0 0 0,2-127-2347 0 0,-18 118 1359 0 0,14-118-1501 0 0,3-12-362 0 0,1-1 1 0 0,-3 26-1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4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10 3023 0 0,'2'-1'483'0'0,"1"0"-1"0"0,-1 0 0 0 0,0 0 0 0 0,1 0 0 0 0,-1 1 0 0 0,1-1 1 0 0,4 0-1 0 0,-3 1-61 0 0,37-2 8874 0 0,-28 2-8257 0 0,-9 0 556 0 0,0 0-317 0 0,70 1 3432 0 0,-56 6-573 0 0,-17-6-4050 0 0,0 0 1 0 0,0 0-1 0 0,-1 0 0 0 0,1 0 0 0 0,0 1 1 0 0,-1-1-1 0 0,1 0 0 0 0,-1 0 1 0 0,1 1-1 0 0,-1-1 0 0 0,0 0 0 0 0,1 1 1 0 0,-1 2-1 0 0,0-2-37 0 0,0 1 0 0 0,-1-1-1 0 0,1 0 1 0 0,-1 1 0 0 0,1-1 0 0 0,-1 0 0 0 0,0 0 0 0 0,0 0-1 0 0,0 1 1 0 0,0-1 0 0 0,0 0 0 0 0,0 0 0 0 0,-1 0-1 0 0,1-1 1 0 0,-1 1 0 0 0,1 0 0 0 0,-4 2 0 0 0,-2 2-37 0 0,-1 0 0 0 0,0-1 0 0 0,-9 5 0 0 0,4-2-106 0 0,7-5-61 0 0,-1 0-1 0 0,0 0 0 0 0,0 0 0 0 0,-12 3 1 0 0,17-6-228 0 0,-12 2-352 0 0,4-1 390 0 0,9-1 1 0 0,17-3-2040 0 0,-6 2 2172 0 0,-5 3 195 0 0,-3 0-13 0 0,-1-2-22 0 0,-1 1 0 0 0,1-1-1 0 0,0 1 1 0 0,-1-1 0 0 0,1 1-1 0 0,-1-1 1 0 0,1 1 0 0 0,-1 0-1 0 0,0-1 1 0 0,1 1 0 0 0,-1 0-1 0 0,1-1 1 0 0,-1 1-1 0 0,0 0 1 0 0,0 0 0 0 0,1-1-1 0 0,-1 1 1 0 0,0 0 0 0 0,0 0-1 0 0,0-1 1 0 0,0 1 0 0 0,0 0-1 0 0,0 0 1 0 0,0-1 0 0 0,0 1-1 0 0,0 0 1 0 0,0 0-1 0 0,0 0 1 0 0,-1-1 0 0 0,1 1-1 0 0,0 0 1 0 0,-1 0 0 0 0,-13 21-1833 0 0,12-19 2311 0 0,0-1-557 0 0,0-1-9 0 0,2-1 88 0 0,-1 1 18 0 0,0-1-1 0 0,0 1 1 0 0,0-1 0 0 0,0 1 0 0 0,0-1 0 0 0,0 0 0 0 0,0 1 0 0 0,0-1 0 0 0,0 0 0 0 0,0 0 0 0 0,0 0 0 0 0,0 0 0 0 0,0 0 0 0 0,0 0 0 0 0,0 0 0 0 0,0 0 0 0 0,0 0-1 0 0,0 0 1 0 0,0-1 0 0 0,0 1 0 0 0,0 0 0 0 0,-2-1 0 0 0,3 1 34 0 0,0-3-4 0 0,11 3 27 0 0,3 4 250 0 0,-10-3-855 0 0,-10 3-44 0 0,-11 3-343 0 0,4-3 470 0 0,1 1 1 0 0,-1 0-1 0 0,-16 10 1 0 0,8-4 465 0 0,-44 21 195 0 0,-80 43 1244 0 0,74-36 4810 0 0,74-38-5308 0 0,1 0-647 0 0,1 0 0 0 0,0-1 1 0 0,-1 1-1 0 0,1-1 0 0 0,-1 0 0 0 0,1 0 0 0 0,0-1 0 0 0,-1 1 0 0 0,1-1 0 0 0,-1 0 1 0 0,1 0-1 0 0,-1-1 0 0 0,6-1 0 0 0,-2-3 171 0 0,-7 5-376 0 0,0 0 1 0 0,1 0 0 0 0,-1 0-1 0 0,1 1 1 0 0,-1-1 0 0 0,1 0-1 0 0,-1 1 1 0 0,1-1 0 0 0,0 0 0 0 0,-1 1-1 0 0,1 0 1 0 0,-1-1 0 0 0,3 1-1 0 0,24 0 462 0 0,-19 0-383 0 0,1 0-1 0 0,-1-1 0 0 0,1 0 0 0 0,14-3 1 0 0,80-20-113 0 0,140-13 1 0 0,-233 35-23 0 0,-8 0 0 0 0,-8 1 0 0 0,-9 2 0 0 0,-84 21-8089 0 0,66-13 3874 0 0,7-3-4625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5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34 4175 0 0,'2'1'602'0'0,"0"1"-1"0"0,0 0 0 0 0,0 0 1 0 0,0 0-1 0 0,0 0 0 0 0,0 0 0 0 0,0 0 1 0 0,-1 0-1 0 0,1 1 0 0 0,-1-1 1 0 0,0 0-1 0 0,1 1 0 0 0,-1-1 0 0 0,0 1 1 0 0,-1 0-1 0 0,1-1 0 0 0,1 7 1 0 0,-1-3 322 0 0,0 2 1 0 0,0-1 0 0 0,-1 0-1 0 0,0 0 1 0 0,0 0 0 0 0,-2 7-1 0 0,2 9 1644 0 0,0-20-2343 0 0,1-1 0 0 0,-1 1-1 0 0,0-1 1 0 0,0 1 0 0 0,-1-1 0 0 0,1 1 0 0 0,0-1-1 0 0,-1 1 1 0 0,0 2 0 0 0,0-3-150 0 0,1-1-1 0 0,-1 0 1 0 0,1 0 0 0 0,0 0-1 0 0,-1 0 1 0 0,1 1 0 0 0,0-1-1 0 0,0 0 1 0 0,0 0 0 0 0,0 0-1 0 0,0 1 1 0 0,0-1 0 0 0,0 0-1 0 0,1 0 1 0 0,-1 0 0 0 0,0 0-1 0 0,1 1 1 0 0,0 1 0 0 0,0-2 154 0 0,8-3-56 0 0,-9 2-212 0 0,1-1-1 0 0,-1 1 0 0 0,1-1 0 0 0,-1 1 0 0 0,1-1 1 0 0,-1 1-1 0 0,0-1 0 0 0,1 0 0 0 0,-1 1 0 0 0,0-1 0 0 0,1 1 1 0 0,-1-1-1 0 0,0 0 0 0 0,1-1 0 0 0,-1 1 29 0 0,6-18-2343 0 0,-1 0 0 0 0,-1-1 0 0 0,3-25-1 0 0,-1-1-925 0 0,-5 44 3252 0 0,0 0-1 0 0,-1 0 0 0 0,1 0 0 0 0,0-1 1 0 0,0 1-1 0 0,0 0 0 0 0,1 1 1 0 0,-1-1-1 0 0,3-3 0 0 0,-2 3 16 0 0,-1 0 59 0 0,3 2 24 0 0,0-1 1 0 0,-1 0 0 0 0,1 0 0 0 0,0 0 0 0 0,0 0 0 0 0,4-2 0 0 0,-4 1 157 0 0,2-1 153 0 0,-2 2 45 0 0,0-1 1 0 0,0 0-1 0 0,0 1 1 0 0,0 0-1 0 0,0 0 0 0 0,1 0 1 0 0,-1 0-1 0 0,0 1 1 0 0,1 0-1 0 0,7 0 1 0 0,-11 0 399 0 0,0 0-725 0 0,-1 0 0 0 0,1 1-1 0 0,0-1 1 0 0,0 0 0 0 0,-1 0-1 0 0,1 1 1 0 0,-1-1 0 0 0,1 0 0 0 0,0 1-1 0 0,-1-1 1 0 0,1 1 0 0 0,-1-1-1 0 0,1 1 1 0 0,-1-1 0 0 0,1 1 0 0 0,-1-1-1 0 0,1 1 1 0 0,-1 0 0 0 0,0-1-1 0 0,1 1 1 0 0,-1-1 0 0 0,0 1 0 0 0,1 0-1 0 0,3 16 1512 0 0,-5-15-1565 0 0,0 1 1 0 0,1 0-1 0 0,-1-1 0 0 0,0 0 0 0 0,0 1 0 0 0,-1-1 0 0 0,1 1 0 0 0,-1-1 0 0 0,1 0 0 0 0,-3 3 0 0 0,-6 11 90 0 0,9-15-151 0 0,-1 0-1 0 0,1 0 1 0 0,0-1-1 0 0,0 1 1 0 0,0 0-1 0 0,0-1 1 0 0,0 1-1 0 0,-1 0 1 0 0,1-1-1 0 0,0 0 1 0 0,-1 1-1 0 0,1-1 1 0 0,-3 1-1 0 0,3-1-57 0 0,-1 1-133 0 0,-2 17-1427 0 0,3-5 1478 0 0,1-11 70 0 0,0 0 0 0 0,0 0 0 0 0,0 0 0 0 0,0 0 0 0 0,-1 1 0 0 0,1-1 0 0 0,0 0 0 0 0,-1 0 0 0 0,0 0 0 0 0,1 0 0 0 0,-1 0 0 0 0,0 0 0 0 0,0-1 1 0 0,0 1-1 0 0,0 0 0 0 0,0 0 0 0 0,-1-1 0 0 0,1 1 0 0 0,-2 2 0 0 0,2-4 46 0 0,1 0 0 0 0,0 0 1 0 0,-1 0-1 0 0,1 1 0 0 0,0-1 0 0 0,-1 0 1 0 0,1 0-1 0 0,0 1 0 0 0,0-1 1 0 0,-1 0-1 0 0,1 0 0 0 0,0 1 0 0 0,0-1 1 0 0,0 0-1 0 0,-1 1 0 0 0,1-1 0 0 0,0 1 1 0 0,0-1-1 0 0,0 0 0 0 0,0 1 1 0 0,0-1-1 0 0,0 0 0 0 0,0 1 0 0 0,-3 6-80 0 0,-14 5 42 0 0,12-10 131 0 0,-3 1-46 0 0,28 9 108 0 0,-13-9-101 0 0,-6-2 59 0 0,2 0-16 0 0,16 9 31 0 0,-16-10-78 0 0,-2 0-15 0 0,0 0 1 0 0,0 1-1 0 0,-1-1 0 0 0,1 0 0 0 0,0 0 1 0 0,0 0-1 0 0,0 1 0 0 0,-1-1 0 0 0,1 0 1 0 0,0 1-1 0 0,0-1 0 0 0,-1 1 1 0 0,1-1-1 0 0,0 1 0 0 0,-1-1 0 0 0,1 1 1 0 0,0 0-1 0 0,12 7-106 0 0,-12-7 33 0 0,-29 26-24 0 0,-46 33 1 0 0,63-52 419 0 0,1-1-1 0 0,-1 0 1 0 0,0-1 0 0 0,-1 0-1 0 0,0-1 1 0 0,0 0 0 0 0,0 0 0 0 0,0-2-1 0 0,-27 5 3154 0 0,50-10-2330 0 0,9 1-451 0 0,0 1 0 0 0,0 1 0 0 0,0 0 0 0 0,25 6 0 0 0,32 3 305 0 0,66-10-990 0 0,-108 0-7 0 0,-22 1 0 0 0,1-2 0 0 0,0 1 0 0 0,0-2 0 0 0,14-2 0 0 0,-25 3 0 0 0,0 1 0 0 0,0-1 0 0 0,0 0 0 0 0,0 0 0 0 0,0 0 0 0 0,-1 0 0 0 0,1 0 0 0 0,0-1 0 0 0,-1 1 0 0 0,1-1 0 0 0,4-3 0 0 0,0-2 0 0 0,4 0-2078 0 0,18-19 0 0 0,-8 7-3669 0 0,-7 6-4086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5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10191 0 0,'0'0'16192'0'0,"6"14"-14104"0"0,-1 2-1960 0 0,-7-2-272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6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209 167 3247 0 0,'0'0'1443'0'0,"2"1"-207"0"0,20 12 1463 0 0,-20-11-923 0 0,-1-1-1167 0 0,0 0 1 0 0,-1 0-1 0 0,1 1 1 0 0,0-1-1 0 0,0 0 1 0 0,0 0-1 0 0,0 0 1 0 0,0 0-1 0 0,1 0 1 0 0,-1 0-1 0 0,1 0 1 0 0,9 7 1428 0 0,-9-7-2513 0 0,9 8 1322 0 0,-9-8-249 0 0,0 2-107 0 0,-1-1-431 0 0,1 0 1 0 0,-1 0-1 0 0,1 1 1 0 0,-1-1-1 0 0,0 1 1 0 0,0-1-1 0 0,-1 1 1 0 0,1-1-1 0 0,0 1 0 0 0,-1-1 1 0 0,1 1-1 0 0,-1 0 1 0 0,0-1-1 0 0,0 1 1 0 0,0 0-1 0 0,0-1 1 0 0,0 1-1 0 0,-1 0 1 0 0,1-1-1 0 0,-1 1 0 0 0,0-1 1 0 0,0 1-1 0 0,0-1 1 0 0,0 1-1 0 0,0-1 1 0 0,0 0-1 0 0,-1 1 1 0 0,-2 2-1 0 0,-9 13 322 0 0,0-2-1 0 0,-2 1 1 0 0,0-2-1 0 0,0 0 1 0 0,-35 25-1 0 0,34-29 46 0 0,1-1-1 0 0,-2-1 0 0 0,1-1 0 0 0,-1 0 0 0 0,-1-1 0 0 0,-18 5 0 0 0,24-11 235 0 0,6-1 2257 0 0,8 0-2625 0 0,11 1-109 0 0,1 0 0 0 0,19 6 0 0 0,-8-2-80 0 0,138 29-104 0 0,-47-10 0 0 0,-105-22 0 0 0,0 0 0 0 0,1-1 0 0 0,20-1 0 0 0,-30 0 0 0 0,0 0 0 0 0,0 1 0 0 0,-1-1 0 0 0,1-1 0 0 0,0 1 0 0 0,-1 0 0 0 0,1 0 0 0 0,0-1 0 0 0,-1 1 0 0 0,1-1 0 0 0,0 1 0 0 0,-1-1 0 0 0,4-1 0 0 0,13-8 0 0 0,2 0-2402 0 0,9-7-6760 0 0,-17 10 14 0 0</inkml:trace>
  <inkml:trace contextRef="#ctx0" brushRef="#br0" timeOffset="1">717 1 2015 0 0,'0'0'176'0'0,"-9"14"7936"0"0,3-7-7056 0 0,3 3 560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6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49 426 4831 0 0,'-22'87'1290'0'0,"14"-50"2802"0"0,-10 46 13723 0 0,24-94-17291 0 0,11-27-1484 0 0,-3-1-1 0 0,15-57 0 0 0,-5 13-2039 0 0,-15 55 586 0 0,1 1 0 0 0,20-35 0 0 0,-1 15 1881 0 0,-15 27 1003 0 0,1 0 1 0 0,30-28-1 0 0,-42 45-336 0 0,6-6 997 0 0,1 0 1 0 0,0 1 0 0 0,1 0-1 0 0,17-10 1 0 0,71-37 2004 0 0,-97 54-3038 0 0,0 1-15 0 0,22-3 74 0 0,-22 3-90 0 0,0 2-3 0 0,1-1-43 0 0,1 1-5 0 0,10 12 80 0 0,-12-12-74 0 0,0 0-1 0 0,0 0 1 0 0,0 0-1 0 0,0 0 1 0 0,0 1-1 0 0,0-1 1 0 0,-1 1-1 0 0,1-1 1 0 0,-1 1-1 0 0,0 0 1 0 0,2 3-1 0 0,-1 2 55 0 0,5 8 107 0 0,8 18 296 0 0,-6-19-166 0 0,-1 1 0 0 0,0 1 0 0 0,-1-1 0 0 0,-1 1 0 0 0,6 32-1 0 0,8 89 680 0 0,-12-65-567 0 0,-6-50-336 0 0,-1 1 1 0 0,-1-1 0 0 0,-1 1 0 0 0,-1 0 0 0 0,-5 27-1 0 0,5-45-31 0 0,0 0-1 0 0,0 0 1 0 0,-1 0 0 0 0,-4 9-1 0 0,-1 2 95 0 0,6-14-117 0 0,0 0 0 0 0,0 0-1 0 0,0 0 1 0 0,-1 0 0 0 0,1 0 0 0 0,-1-1-1 0 0,1 1 1 0 0,-1-1 0 0 0,0 1-1 0 0,0-1 1 0 0,0 0 0 0 0,0 0 0 0 0,-1-1-1 0 0,1 1 1 0 0,0-1 0 0 0,-1 1-1 0 0,1-1 1 0 0,-1 0 0 0 0,1 0-1 0 0,-1-1 1 0 0,0 1 0 0 0,1-1 0 0 0,-1 0-1 0 0,0 0 1 0 0,1 0 0 0 0,-1 0-1 0 0,0-1 1 0 0,1 1 0 0 0,-1-1-1 0 0,1 0 1 0 0,-1 0 0 0 0,1 0 0 0 0,-1-1-1 0 0,-6-3 1 0 0,-5-5-57 0 0,0-1 1 0 0,0-1-1 0 0,1 0 1 0 0,0-1-1 0 0,1 0 0 0 0,1-1 1 0 0,0-1-1 0 0,1 0 1 0 0,-13-24-1 0 0,-3-8-56 0 0,-31-76 0 0 0,55 112 79 0 0,-1 0 1 0 0,1 0-1 0 0,1 0 0 0 0,-2-15 1 0 0,3 23-16 0 0,1-1 0 0 0,0 1 1 0 0,0 0-1 0 0,0-1 1 0 0,0 1-1 0 0,1-1 0 0 0,-1 1 1 0 0,1 0-1 0 0,0-1 1 0 0,0 1-1 0 0,0 0 0 0 0,0 0 1 0 0,1 0-1 0 0,-1 0 0 0 0,1 0 1 0 0,0 0-1 0 0,-1 0 1 0 0,6-4-1 0 0,-5 4 1 0 0,0 1 10 0 0,0-1 0 0 0,1 1-1 0 0,-1 0 1 0 0,1 0 0 0 0,-1 0 0 0 0,1 0-1 0 0,-1 0 1 0 0,1 1 0 0 0,0-1 0 0 0,0 1-1 0 0,3-2 1 0 0,-4 3 68 0 0,0 0-35 0 0,1-1-1 0 0,-1 1 1 0 0,0 0 0 0 0,1 0-1 0 0,-1 0 1 0 0,0 1-1 0 0,1-1 1 0 0,-1 1-1 0 0,3 0 1 0 0,-4-1-3 0 0,9 2 141 0 0,-7-2-147 0 0,-1 1 0 0 0,0-1 0 0 0,1 1 0 0 0,-1 0 0 0 0,0 0 0 0 0,1 0 0 0 0,-1 0 0 0 0,0 0 0 0 0,0 0 0 0 0,0 1 0 0 0,0-1 0 0 0,3 3 0 0 0,18 16 69 0 0,-10-6-37 0 0,-12-9-55 0 0,0-1 4 0 0,6 17 24 0 0,-8-15-10 0 0,-1-2-5 0 0,1 3-4 0 0,0 1 0 0 0,-1-1 0 0 0,0 0 1 0 0,-1 1-1 0 0,1-1 0 0 0,-2 0 0 0 0,1-1 0 0 0,-1 1 0 0 0,0-1 0 0 0,0 1 0 0 0,0-1 0 0 0,-1 0 0 0 0,-10 9 0 0 0,3-5-7 0 0,-2-4 0 0 0,-7-2 0 0 0,15-5 0 0 0,2-1 0 0 0,1 1 0 0 0,0 0 0 0 0,0 1 0 0 0,0-1 0 0 0,0-1 0 0 0,0 1 0 0 0,1 0 0 0 0,-1-1 0 0 0,0 1 0 0 0,1-1 0 0 0,-1 0 0 0 0,1 0 0 0 0,-1 0 0 0 0,1 0 0 0 0,0 0 0 0 0,0 0 0 0 0,0-1 0 0 0,0 1 0 0 0,1-1 0 0 0,-1 1 0 0 0,0-1 0 0 0,1 0 0 0 0,0 0 0 0 0,0 0 0 0 0,0 0 0 0 0,-1-5 0 0 0,1-4 0 0 0,4 1 0 0 0,-1 9 0 0 0,1-2 0 0 0,15-3 0 0 0,-10 4 0 0 0,32-6 0 0 0,-24 5 0 0 0,-2 1 0 0 0,22-1 0 0 0,-8 1-2111 0 0,-1-2-4806 0 0,-7 0-3279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7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11719 0 0,'-44'57'1301'0'0,"6"-7"2577"0"0,-1 6 7387 0 0,42-56-11230 0 0,-1 0 0 0 0,1 0 0 0 0,0-1 0 0 0,0 1 0 0 0,0-1 0 0 0,-1 0 0 0 0,1 0 0 0 0,0 0 0 0 0,-1 0-1 0 0,1 0 1 0 0,-1 0 0 0 0,1-1 0 0 0,-1 1 0 0 0,1-1 0 0 0,2-2 0 0 0,1-1-3 0 0,1 0-1 0 0,0 1 1 0 0,0 0-1 0 0,0 0 1 0 0,10-3-1 0 0,-17 7-30 0 0,0 0-1 0 0,0-1 0 0 0,1 1 1 0 0,-1 0-1 0 0,0 0 1 0 0,0 0-1 0 0,1 0 1 0 0,-1-1-1 0 0,0 1 1 0 0,0 0-1 0 0,1 0 0 0 0,-1 0 1 0 0,0 0-1 0 0,1 0 1 0 0,-1 0-1 0 0,0 0 1 0 0,1 0-1 0 0,-1 0 1 0 0,0 0-1 0 0,0 0 0 0 0,1 0 1 0 0,-1 0-1 0 0,0 0 1 0 0,1 0-1 0 0,-1 0 1 0 0,0 0-1 0 0,1 0 1 0 0,-1 0-1 0 0,0 1 0 0 0,0-1 1 0 0,1 0-1 0 0,-1 0 1 0 0,0 0-1 0 0,0 0 1 0 0,1 1-1 0 0,-1-1 1 0 0,0 0-1 0 0,0 0 0 0 0,0 0 1 0 0,1 1-1 0 0,-1-1 1 0 0,0 0-1 0 0,0 1 1 0 0,0-1-1 0 0,0 0 1 0 0,1 0-1 0 0,-1 1 0 0 0,0-1 1 0 0,0 0-1 0 0,0 1 1 0 0,0-1-1 0 0,0 0 1 0 0,0 0-1 0 0,0 1 1 0 0,0-1-1 0 0,0 0 0 0 0,0 1 1 0 0,0-1-1 0 0,0 0 1 0 0,0 1-1 0 0,0-1 1 0 0,0 0-1 0 0,-1 0 1 0 0,1 1-1 0 0,0-1 0 0 0,0 0 1 0 0,0 1-1 0 0,-1-1 1 0 0,1 4 23 0 0,-1 0 0 0 0,0 1 0 0 0,-1-1 0 0 0,1 0 0 0 0,-1-1 0 0 0,1 1 0 0 0,-1 0 1 0 0,-3 4-1 0 0,-23 29 72 0 0,2-2-85 0 0,14-16 55 0 0,4-6 72 0 0,0 1 1 0 0,-8 19-1 0 0,15-31 71 0 0,1-2-181 0 0,0 0 0 0 0,0 1 0 0 0,-1-1 0 0 0,1 0 0 0 0,0 1 0 0 0,0-1-1 0 0,0 0 1 0 0,0 1 0 0 0,0-1 0 0 0,0 0 0 0 0,0 1 0 0 0,0-1 0 0 0,0 0-1 0 0,1 1 1 0 0,-1-1 0 0 0,0 0 0 0 0,0 1 0 0 0,0-1 0 0 0,0 0 0 0 0,0 1-1 0 0,1-1 1 0 0,-1 0 0 0 0,0 1 0 0 0,0-1 0 0 0,0 0 0 0 0,1 0 0 0 0,-1 1-1 0 0,0-1 1 0 0,0 0 0 0 0,1 0 0 0 0,-1 0 0 0 0,0 1 0 0 0,1-1 0 0 0,11-6 506 0 0,-8 4-597 0 0,32-26 471 0 0,-33 28-355 0 0,2 6-26 0 0,-4-2-13 0 0,-1 0 1 0 0,1 0-1 0 0,-1 0 0 0 0,0 0 1 0 0,0 0-1 0 0,0 0 0 0 0,0 0 1 0 0,-1 0-1 0 0,1 0 0 0 0,-3 5 1 0 0,-14 43 229 0 0,11-37-142 0 0,-7 13 44 0 0,9-20-104 0 0,0 0 0 0 0,1 1-1 0 0,-1-1 1 0 0,2 1-1 0 0,-4 13 1 0 0,6-7-37 0 0,3-13-6 0 0,-3-2 1 0 0,7 0 0 0 0,-5-1 0 0 0,0 0 0 0 0,1 0 0 0 0,-1 0 0 0 0,0-1 0 0 0,0 1 0 0 0,0-1 0 0 0,0 0 0 0 0,0 0 0 0 0,0 0 0 0 0,2-2 0 0 0,18-27 0 0 0,-7 8 0 0 0,18-21-2111 0 0,-3-3-4806 0 0,-19 26-3279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8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0 7367 0 0,'1'1'7386'0'0,"2"1"-6429"0"0,-1 0 0 0 0,1 0 0 0 0,0-1 0 0 0,0 1-1 0 0,0-1 1 0 0,0 1 0 0 0,0-1 0 0 0,0 0 0 0 0,0-1 0 0 0,5 2 0 0 0,34 0 2646 0 0,-31-2-2697 0 0,-11 2-727 0 0,0 3-128 0 0,-1-1-1 0 0,0 1 1 0 0,0-1-1 0 0,0 1 1 0 0,0-1-1 0 0,-1 1 1 0 0,0-1-1 0 0,0 0 1 0 0,0 0-1 0 0,0 0 1 0 0,-1 0 0 0 0,0 0-1 0 0,-4 4 1 0 0,-8 9 169 0 0,-26 22 0 0 0,26-26-112 0 0,-2 1 16 0 0,-16 16 79 0 0,32-29 30 0 0,24 0-282 0 0,17-1-139 0 0,52-15-865 0 0,-74 11 799 0 0,-13 4 147 0 0,5 4 86 0 0,-2 2 64 0 0,-8-5-24 0 0,0 0 1 0 0,0-1 0 0 0,0 1-1 0 0,0 0 1 0 0,0-1-1 0 0,0 1 1 0 0,0 0 0 0 0,-1-1-1 0 0,1 1 1 0 0,0 0 0 0 0,0-1-1 0 0,0 1 1 0 0,-1-1-1 0 0,1 1 1 0 0,0 0 0 0 0,-1-1-1 0 0,1 1 1 0 0,-1-1-1 0 0,1 1 1 0 0,-1 0 0 0 0,0 0 37 0 0,-12 19 359 0 0,-2-1-1 0 0,0 0 1 0 0,-31 31-1 0 0,-63 40 63 0 0,99-83-477 0 0,0 0 0 0 0,0-1-1 0 0,-1 0 1 0 0,-15 7 0 0 0,13-11-1 0 0,13-3 0 0 0,-1 1 0 0 0,0 0 0 0 0,0 0 0 0 0,0-1 0 0 0,1 1 0 0 0,-1-1 0 0 0,0 1 0 0 0,0-1 0 0 0,1 1 0 0 0,-1-1 0 0 0,0 1 0 0 0,1-1 0 0 0,-1 1 0 0 0,0-2 0 0 0,0 0-162 0 0,-1 0-1 0 0,1-1 1 0 0,0 1-1 0 0,-1-1 1 0 0,1 1-1 0 0,0-1 1 0 0,1 1-1 0 0,-1-1 1 0 0,0 0-1 0 0,1 1 1 0 0,0-1-1 0 0,0 0 1 0 0,-1 0-1 0 0,2-4 1 0 0,0-5-2011 0 0,1 1 0 0 0,3-14 0 0 0,-3 19 954 0 0,4-21-8502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8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6623 0 0,'0'4'507'0'0,"10"56"189"0"0,12 33 7321 0 0,5 18-45 0 0,26 122 531 0 0,-30-164-8106 0 0,-19-60-388 0 0,0 0 0 0 0,1 0-1 0 0,-1 0 1 0 0,2-1-1 0 0,7 10 1 0 0,-11-14-9 0 0,-1-3 0 0 0,0 0 0 0 0,0 0 0 0 0,0 0 0 0 0,0 0 0 0 0,0 0 0 0 0,0 0 0 0 0,0-1 0 0 0,0 1 0 0 0,1 0 0 0 0,-1-1 0 0 0,0 1 0 0 0,0-1 0 0 0,3 1 0 0 0,-3 0-11 0 0,1 0-1 0 0,0 0 1 0 0,-1-1-1 0 0,1 1 1 0 0,0-1-1 0 0,0 1 1 0 0,-1-1-1 0 0,1 0 1 0 0,0 0-1 0 0,0 1 1 0 0,-1-1-1 0 0,1-1 1 0 0,0 1-1 0 0,0 0 1 0 0,0 0-1 0 0,-1-1 1 0 0,3 0-1 0 0,0 0-44 0 0,-1-1-1 0 0,0 1 0 0 0,0-1 1 0 0,0 0-1 0 0,0 0 0 0 0,0 0 1 0 0,0 0-1 0 0,3-4 0 0 0,0-1-153 0 0,1 0-1 0 0,-1-1 0 0 0,-1 0 0 0 0,1 0 0 0 0,6-16 1 0 0,-2 2-2442 0 0,-3-2-4097 0 0,1-6-2469 0 0</inkml:trace>
  <inkml:trace contextRef="#ctx0" brushRef="#br0" timeOffset="1">349 30 12607 0 0,'0'0'1120'0'0,"-2"14"-896"0"0,4 2-224 0 0,-4-2 1576 0 0,0-2 2168 0 0,-1 4-1832 0 0,2-2-624 0 0,2-2-808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8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26 4175 0 0,'-1'61'108'0'0,"-3"30"8102"0"0,0 14 1577 0 0,6-58-7013 0 0,-2 12-138 0 0,0-33-1360 0 0,1 0 0 0 0,5 39 1 0 0,-2-38-862 0 0,-2 0 0 0 0,0 30 0 0 0,-3-29-412 0 0,-2-16-3 0 0,3-12 0 0 0,0 1 0 0 0,0-1 0 0 0,-1 1 0 0 0,1-1 0 0 0,0 1 0 0 0,0-1 0 0 0,-1 0 0 0 0,1 1 0 0 0,0-1 0 0 0,0 0 0 0 0,-1 1 0 0 0,1-1 0 0 0,0 0 0 0 0,-1 1 0 0 0,1-1 0 0 0,0 0 0 0 0,-1 0 0 0 0,0 1 0 0 0,0 0 0 0 0,-2-2 0 0 0,-9-16 0 0 0,-74-141-1794 0 0,73 133 1580 0 0,4 7-64 0 0,0-1-1 0 0,2 0 1 0 0,0 0-1 0 0,1-1 1 0 0,-4-23-1 0 0,10 40 298 0 0,-1 0-1 0 0,0 1 0 0 0,1-1 0 0 0,0 1 0 0 0,-1-1 0 0 0,1 0 0 0 0,0 1 0 0 0,1-1 1 0 0,-1 0-1 0 0,0 1 0 0 0,1-1 0 0 0,-1 0 0 0 0,1 1 0 0 0,0-1 0 0 0,0 1 1 0 0,0-1-1 0 0,0 1 0 0 0,0 0 0 0 0,3-5 0 0 0,8 3 351 0 0,-6 3-294 0 0,25-10 616 0 0,12-4 675 0 0,-4 4-865 0 0,15-3-187 0 0,-8 2-314 0 0,10-1 0 0 0,-41 10 0 0 0,-1-1 0 0 0,22-8 0 0 0,-21 7 0 0 0,24-6 0 0 0,-34 10 0 0 0,0 0 0 0 0,0-1 0 0 0,0 1 0 0 0,-1-1 0 0 0,1 0 0 0 0,0 0 0 0 0,-1-1 0 0 0,1 1 0 0 0,-1-1 0 0 0,0 0 0 0 0,0 0 0 0 0,0-1 0 0 0,0 1 0 0 0,-1-1 0 0 0,6-5 0 0 0,-4 2-705 0 0,1-1 1 0 0,-1 1-1 0 0,6-12 0 0 0,-9 15-106 0 0,0-1 0 0 0,0 0-1 0 0,0 0 1 0 0,0 0 0 0 0,-1 0 0 0 0,0 0 0 0 0,0 0 0 0 0,0 0-1 0 0,-1 0 1 0 0,0 0 0 0 0,0-9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9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1 2071 0 0,'0'0'1018'0'0,"-1"2"-572"0"0,-4 32 5676 0 0,-3 65-1 0 0,7-65-2756 0 0,-2 1-1 0 0,-9 40 0 0 0,-36 105 1772 0 0,21-80-3376 0 0,24-86-1725 0 0,-8 23-257 0 0,10-34-748 0 0</inkml:trace>
  <inkml:trace contextRef="#ctx0" brushRef="#br0" timeOffset="1">0 427 4863 0 0,'2'1'3263'0'0,"13"15"8624"0"0,-12-15-11217 0 0,0-1 1 0 0,0 1 0 0 0,0 0 0 0 0,-1 0 0 0 0,1 0 0 0 0,3 1 0 0 0,0 1 575 0 0,-3-2 59 0 0,9 4-246 0 0,1-1-1 0 0,0 0 0 0 0,0 0 0 0 0,15 1 0 0 0,-27-5-887 0 0,13-6-126 0 0,-10 5-1119 0 0,16-5-6880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1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 7567 0 0,'-5'-4'6916'0'0,"12"7"-5863"0"0,-1 1-1 0 0,0 0 1 0 0,8 8-1 0 0,33 34 1065 0 0,-37-36-1513 0 0,27 31 1039 0 0,-2 2 0 0 0,38 63 0 0 0,-68-97-1477 0 0,-5-7-120 0 0,1 0 1 0 0,0-1 0 0 0,0 1 0 0 0,-1 0 0 0 0,1 0 0 0 0,0-1 0 0 0,0 1 0 0 0,1-1 0 0 0,-1 1 0 0 0,0-1 0 0 0,0 0 0 0 0,3 3 0 0 0,-2-3 2 0 0,0 0 0 0 0,0 1 0 0 0,0-1 0 0 0,0 1 0 0 0,-1-1 0 0 0,1 1 0 0 0,-1 0 0 0 0,3 3 0 0 0,-3-3-229 0 0,1 0 0 0 0,-1 0 0 0 0,1 0 0 0 0,0-1 0 0 0,0 1 0 0 0,4 3 0 0 0,-5-5-607 0 0,0 1-1 0 0,0 0 1 0 0,1-1 0 0 0,-1 1 0 0 0,0-1 0 0 0,1 0 0 0 0,-1 1 0 0 0,0-1 0 0 0,1 0 0 0 0,1 0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9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8895 0 0,'0'0'687'0'0,"1"1"-448"0"0,21 16 2639 0 0,-14-13-764 0 0,-1-1 1 0 0,1 0-1 0 0,12 4 1 0 0,29 2 6062 0 0,-17-6-5799 0 0,-17-3-2270 0 0,-1 0-1 0 0,1-1 1 0 0,-1-1-1 0 0,1 0 0 0 0,17-5 1 0 0,-9 0 28 0 0,-1 0 1 0 0,37-18 0 0 0,-13 5-137 0 0,-30 13-4071 0 0,-10 5-886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29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8783 0 0,'1'1'674'0'0,"6"5"-1187"0"0,11 14 3032 0 0,-11-13 176 0 0,0 0 0 0 0,-1 1 0 0 0,0 0 0 0 0,7 12 0 0 0,-4 2-1565 0 0,-6-13-781 0 0,6 12 613 0 0,-8-20-815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30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453 0 5007 0 0,'-7'14'489'0'0,"-1"-1"-1"0"0,-1-1 1 0 0,0 1-1 0 0,-1-2 1 0 0,-12 14-1 0 0,6-10 2307 0 0,2 1-1 0 0,0 1 1 0 0,-18 28 0 0 0,31-43-2297 0 0,-8 14 44 0 0,6-5 4992 0 0,3-10-5510 0 0,1-1 0 0 0,-1 0 0 0 0,0 1-1 0 0,1-1 1 0 0,-1 0 0 0 0,0 0 0 0 0,1 1 0 0 0,-1-1 0 0 0,1 0-1 0 0,-1 0 1 0 0,0 1 0 0 0,1-1 0 0 0,-1 0 0 0 0,1 0 0 0 0,-1 0-1 0 0,0 0 1 0 0,1 0 0 0 0,-1 0 0 0 0,1 0 0 0 0,-1 0-1 0 0,1 0 1 0 0,-1 0 0 0 0,1 0 0 0 0,11 0 187 0 0,77-23 1408 0 0,-56 13-1309 0 0,-32 10-310 0 0,-1-1 0 0 0,0 1 1 0 0,0 0-1 0 0,1 0 0 0 0,-1 0 0 0 0,0 0 0 0 0,1 0 1 0 0,-1 0-1 0 0,0 0 0 0 0,0 0 0 0 0,1 0 0 0 0,-1 0 1 0 0,0 0-1 0 0,1 0 0 0 0,-1 0 0 0 0,0 0 0 0 0,0 0 1 0 0,1 0-1 0 0,-1 0 0 0 0,0 1 0 0 0,1-1 0 0 0,-1 0 1 0 0,0 0-1 0 0,0 0 0 0 0,1 0 0 0 0,-1 0 0 0 0,0 1 0 0 0,0-1 1 0 0,0 0-1 0 0,1 0 0 0 0,-1 1 0 0 0,0-1 0 0 0,0 0 1 0 0,0 0-1 0 0,0 1 0 0 0,1-1 0 0 0,-1 0 0 0 0,0 0 1 0 0,0 1-1 0 0,0-1 0 0 0,0 0 0 0 0,0 1 0 0 0,0-1 1 0 0,0 0-1 0 0,0 0 0 0 0,0 1 0 0 0,0-1 0 0 0,0 0 1 0 0,0 1-1 0 0,0-1 0 0 0,0 0 0 0 0,0 0 0 0 0,0 1 1 0 0,0-1-1 0 0,0 0 0 0 0,0 1 0 0 0,0-1 0 0 0,-1 0 0 0 0,1 0 1 0 0,0 1-1 0 0,0-1 0 0 0,0 0 0 0 0,-1 4-5 0 0,0 0 0 0 0,0-1 0 0 0,0 1 1 0 0,-1-1-1 0 0,1 1 0 0 0,-1-1 0 0 0,0 0 0 0 0,0 1 0 0 0,0-1 0 0 0,0 0 1 0 0,0 0-1 0 0,-4 3 0 0 0,-6 6-41 0 0,-20 15 1 0 0,10-9 36 0 0,-172 150 284 0 0,176-153-196 0 0,-30 18 0 0 0,4-3 199 0 0,22-15-30 0 0,14-10 73 0 0,0 0 0 0 0,-11 11 1521 0 0,22-15-1523 0 0,5 1-270 0 0,1-1 0 0 0,-1 0 0 0 0,0 0 0 0 0,1-1 0 0 0,-1 0 0 0 0,0 0 0 0 0,1-1 0 0 0,8-2 0 0 0,9-2 107 0 0,32-11 0 0 0,-19 3-156 0 0,56-14 0 0 0,18-5 0 0 0,-103 29 0 0 0,2-4 0 0 0,-9 6 0 0 0,-1-1 0 0 0,0 1 0 0 0,1-1 0 0 0,-1 1 0 0 0,1 0 0 0 0,-1 0 0 0 0,4-1 0 0 0,-6 2-6 0 0,1 0 0 0 0,-1-1 0 0 0,0 1 0 0 0,1 0 0 0 0,-1 0 1 0 0,1 0-1 0 0,-1-1 0 0 0,1 1 0 0 0,-1 0 0 0 0,0 0 0 0 0,1-1 0 0 0,-1 1 0 0 0,0 0 0 0 0,1-1 0 0 0,-1 1 0 0 0,0 0 0 0 0,0-1 1 0 0,1 1-1 0 0,-1-1 0 0 0,0 1 0 0 0,0 0 0 0 0,1-1 0 0 0,-1 1 0 0 0,0-1 0 0 0,0 1 0 0 0,0-1 0 0 0,0 1 0 0 0,0-1 1 0 0,0 1-1 0 0,0 0 0 0 0,0-1 0 0 0,0 1 0 0 0,0-1 0 0 0,0 1 0 0 0,0-1 0 0 0,0 1 0 0 0,0-1 0 0 0,-4-7-726 0 0,-4-6-6878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30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10535 0 0,'-9'26'978'0'0,"4"-12"513"0"0,0 1 0 0 0,-11 17 0 0 0,-2-1 3712 0 0,-42 55-1 0 0,57-83-5718 0 0,-7 10 1906 0 0</inkml:trace>
  <inkml:trace contextRef="#ctx0" brushRef="#br0" timeOffset="1">140 165 3599 0 0,'2'1'278'0'0,"23"14"-261"0"0,11 6 3004 0 0,-26-14-768 0 0,0-2 0 0 0,0 1 0 0 0,1-1 0 0 0,0-1 0 0 0,13 5 0 0 0,58 10 7837 0 0,-77-18-9574 0 0,0 0-289 0 0,-2 0-152 0 0,0-1 0 0 0,0 1 0 0 0,1-1 0 0 0,-1 1 0 0 0,0-1 0 0 0,0 0 0 0 0,0-1 0 0 0,0 1 0 0 0,0 0 0 0 0,0-1 0 0 0,0 0 0 0 0,0 1 1 0 0,0-1-1 0 0,0 0 0 0 0,0-1 0 0 0,0 1 0 0 0,-1-1 0 0 0,1 1 0 0 0,4-4 0 0 0,2-2-2186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31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 4031 0 0,'2'0'5680'0'0,"6"2"-3223"0"0,0-1-1 0 0,0-1 1 0 0,0 1-1 0 0,12-2 0 0 0,-3 1-1455 0 0,-15 0 908 0 0,-2 4-1858 0 0,0 0 0 0 0,-1 1 0 0 0,1-1 0 0 0,-1 1 0 0 0,0-1 0 0 0,0 0 0 0 0,0 0 0 0 0,-1 0 0 0 0,1 0 0 0 0,-1 0 0 0 0,0 0-1 0 0,0 0 1 0 0,-1 0 0 0 0,1-1 0 0 0,-1 1 0 0 0,0-1 0 0 0,0 0 0 0 0,-3 4 0 0 0,-13 14 144 0 0,10-11-16 0 0,0 0 0 0 0,0-1 1 0 0,-19 15-1 0 0,27-24 406 0 0,4 0-490 0 0,5 0-58 0 0,0-1 0 0 0,0 0-1 0 0,0 0 1 0 0,0-1 0 0 0,0 0 0 0 0,0-1 0 0 0,0 0-1 0 0,13-7 1 0 0,5 0-16 0 0,8 0-5 0 0,-33 10 143 0 0,-1 1-86 0 0,0 2-64 0 0,0-1 0 0 0,-1 0 0 0 0,1 0 0 0 0,-1 0 0 0 0,1 0 0 0 0,-1 0-1 0 0,0 0 1 0 0,0 0 0 0 0,0 0 0 0 0,0 0 0 0 0,0 0 0 0 0,-1 0 0 0 0,1-1 0 0 0,-3 4 0 0 0,-1 1 4 0 0,-2 3 2 0 0,0-1 1 0 0,0 0 0 0 0,-12 10 0 0 0,-3 3 34 0 0,-29 29 220 0 0,-75 55 0 0 0,88-69 725 0 0,37-34-486 0 0,0-2-429 0 0,1 0-1 0 0,0 0 1 0 0,-1 0 0 0 0,1 1-1 0 0,-1-1 1 0 0,1 0-1 0 0,0 0 1 0 0,-1 1 0 0 0,1-1-1 0 0,0 0 1 0 0,-1 1-1 0 0,1-1 1 0 0,0 0 0 0 0,0 1-1 0 0,-1-1 1 0 0,1 0 0 0 0,0 1-1 0 0,0-1 1 0 0,0 1-1 0 0,-1 0 1 0 0,3 0-55 0 0,0-1 1 0 0,0 1-1 0 0,0-1 1 0 0,0 1-1 0 0,0-1 1 0 0,0 0-1 0 0,0 1 1 0 0,0-1-1 0 0,1 0 0 0 0,-1-1 1 0 0,0 1-1 0 0,0 0 1 0 0,0 0-1 0 0,0-1 1 0 0,0 1-1 0 0,0-1 1 0 0,2-1-1 0 0,39-16 245 0 0,4-5-270 0 0,98-32 0 0 0,-80 31 0 0 0,-63 23 0 0 0,15-6 3 0 0,-15 2-6 0 0,16-9-9 0 0,-16 13-51 0 0,-12 1-1729 0 0,8 0 1259 0 0,-1-1-1 0 0,1 1 0 0 0,-1 1 0 0 0,1-1 1 0 0,-1 0-1 0 0,1 0 0 0 0,-1 1 1 0 0,1 0-1 0 0,-3 0 0 0 0,-10 6-7345 0 0,-26 16 1 0 0,20-10 4651 0 0,20-12 2507 0 0,1-1 711 0 0,0 0 0 0 0,0 0-1 0 0,0 0 1 0 0,0 1 0 0 0,0-1-1 0 0,0 0 1 0 0,0 0 0 0 0,-1 0-1 0 0,1 0 1 0 0,0 1 0 0 0,0-1-1 0 0,0 0 1 0 0,0 0-1 0 0,0 0 1 0 0,0 0 0 0 0,0 0-1 0 0,0 0 1 0 0,-1 0 0 0 0,1 1-1 0 0,0-1 1 0 0,0 0 0 0 0,0 0-1 0 0,0 0 1 0 0,0 0 0 0 0,-1 0-1 0 0,1 0 1 0 0,0 0 0 0 0,0 0-1 0 0,0 0 1 0 0,0 0 0 0 0,-1 0-1 0 0,1 0 1 0 0,0 0 29 0 0,0 0 0 0 0,-1 0 0 0 0,1 0 0 0 0,0 1 1 0 0,0-1-1 0 0,-1 0 0 0 0,1 0 0 0 0,0 0 0 0 0,0 0 0 0 0,-1 0 1 0 0,1 0-1 0 0,0 0 0 0 0,0 1 0 0 0,0-1 0 0 0,-1 0 1 0 0,1 0-1 0 0,0 0 0 0 0,0 1 0 0 0,0-1 0 0 0,0 0 0 0 0,-1 0 1 0 0,1 0-1 0 0,0 1 0 0 0,0-1 0 0 0,0 0 0 0 0,0 0 0 0 0,0 1 1 0 0,0-1-1 0 0,0 0 0 0 0,0 0 0 0 0,0 1 0 0 0,0-1 0 0 0,0 0 1 0 0,0 1-1 0 0,1 13 2248 0 0,0 0 1 0 0,2 0 0 0 0,0 0-1 0 0,9 27 1 0 0,-7-27-504 0 0,-1 0 0 0 0,0 1 1 0 0,-1 0-1 0 0,0-1 0 0 0,0 17 0 0 0,-3-16-1011 0 0,-1 0 1 0 0,0 0-1 0 0,-5 19 0 0 0,-2-20-46 0 0,3-7-537 0 0,2-1-97 0 0,2-3-44 0 0,0 1 1 0 0,-1-1-1 0 0,0 0 1 0 0,0 0-1 0 0,0 0 1 0 0,0 0 0 0 0,0 0-1 0 0,0-1 1 0 0,-1 1-1 0 0,1 0 1 0 0,-1-1-1 0 0,0 0 1 0 0,0 0-1 0 0,-3 2 1 0 0,0 0-26 0 0,-1 0 9 0 0,0 0 0 0 0,-1-1 0 0 0,1 1 0 0 0,-1-2 0 0 0,-14 5 0 0 0,20-7-12 0 0,0 0 0 0 0,0 1 0 0 0,0-1 0 0 0,0 0 0 0 0,0-1-1 0 0,0 1 1 0 0,0 0 0 0 0,0 0 0 0 0,0-1 0 0 0,0 1 0 0 0,1-1 0 0 0,-1 0 0 0 0,0 1 0 0 0,0-1 0 0 0,0 0-1 0 0,1 0 1 0 0,-1 0 0 0 0,1 0 0 0 0,-1-1 0 0 0,1 1 0 0 0,-1 0 0 0 0,1-1 0 0 0,-1 1 0 0 0,1-1 0 0 0,0 1-1 0 0,0-1 1 0 0,0 0 0 0 0,0 1 0 0 0,0-1 0 0 0,-1-3 0 0 0,0 0-2 0 0,0-1 0 0 0,0 0 0 0 0,0 0 0 0 0,1 0 0 0 0,0 0 0 0 0,0 0 0 0 0,0 0 0 0 0,1 0 0 0 0,0 0 0 0 0,0 0 0 0 0,1 0 0 0 0,0 0 0 0 0,2-9 0 0 0,-2 11 0 0 0,0 0 0 0 0,0 0 0 0 0,1 0 0 0 0,0 0 0 0 0,-1 0 0 0 0,2 1 0 0 0,-1-1 0 0 0,0 0 0 0 0,1 1 0 0 0,-1 0 0 0 0,1 0 0 0 0,0 0 0 0 0,0 0 0 0 0,0 0 0 0 0,0 0 0 0 0,1 1 0 0 0,-1-1 0 0 0,1 1 0 0 0,0 0 0 0 0,4-2 0 0 0,16-4 0 0 0,0 1 0 0 0,0 0 0 0 0,1 2 0 0 0,38-3 0 0 0,-15 2 0 0 0,35-4 0 0 0,-71 9 0 0 0,-12 1 0 0 0,0 0 0 0 0,0 0 0 0 0,0 0 0 0 0,1 0 0 0 0,-1 0 0 0 0,0 0 0 0 0,0 0 0 0 0,0 0 0 0 0,1 0 0 0 0,-1 0 0 0 0,0 0 0 0 0,0 0 0 0 0,0 0 0 0 0,1 0 0 0 0,-1 1 0 0 0,0-1 0 0 0,0 0 0 0 0,0 0 0 0 0,1 0 0 0 0,-1 0 0 0 0,0 0 0 0 0,0 0 0 0 0,0 0 0 0 0,0 1 0 0 0,1-1 0 0 0,-1 0 0 0 0,0 0 0 0 0,0 0 0 0 0,0 0 0 0 0,0 1 0 0 0,0-1 0 0 0,0 0 0 0 0,0 0 0 0 0,1 0 0 0 0,-1 0 0 0 0,0 1 0 0 0,0-1 0 0 0,0 0 0 0 0,0 0 0 0 0,0 0 0 0 0,0 1 0 0 0,0-1 0 0 0,0 0 0 0 0,0 0 0 0 0,0 1 0 0 0,0-1 0 0 0,0 0 0 0 0,0 0 0 0 0,0 0 0 0 0,-1 1 0 0 0,-2 6 0 0 0,2-7 0 0 0,-28 45 0 0 0,13-24 0 0 0,15-19 23 0 0,-1 1-1 0 0,0-1 1 0 0,0 0-1 0 0,0 1 1 0 0,-1-1-1 0 0,1 0 1 0 0,0 0-1 0 0,-1 0 1 0 0,-5 2 0 0 0,-18 14-1705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32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0 2935 0 0,'2'1'5518'0'0,"6"3"-3865"0"0,7 0 9994 0 0,-8-5-9662 0 0,-6 1-1815 0 0,0 0 1 0 0,0 0-1 0 0,1 0 1 0 0,-1-1-1 0 0,0 1 1 0 0,0 0-1 0 0,0 0 0 0 0,0 1 1 0 0,0-1-1 0 0,0 0 1 0 0,0 0-1 0 0,0 0 1 0 0,0 1-1 0 0,0-1 1 0 0,0 0-1 0 0,0 1 1 0 0,0-1-1 0 0,0 1 0 0 0,0 0 1 0 0,0-1-1 0 0,0 1 1 0 0,-1-1-1 0 0,1 1 1 0 0,0 0-1 0 0,0 0 1 0 0,-1 0-1 0 0,1-1 1 0 0,0 1-1 0 0,-1 0 1 0 0,1 0-1 0 0,-1 0 0 0 0,1 0 1 0 0,-1 0-1 0 0,1 0 1 0 0,-1 0-1 0 0,0 0 1 0 0,0 0-1 0 0,1 0 1 0 0,-1 0-1 0 0,0 0 1 0 0,0 0-1 0 0,0 2 0 0 0,0 1-27 0 0,0 0-1 0 0,-1 0 0 0 0,1 0 0 0 0,-1 0 0 0 0,0 0 0 0 0,0 0 0 0 0,0-1 1 0 0,0 1-1 0 0,-1 0 0 0 0,-2 4 0 0 0,-50 72-6 0 0,38-56-139 0 0,-2-1-1 0 0,-1 0 1 0 0,-35 33 0 0 0,65-54-91 0 0,41 3-599 0 0,-50-5 671 0 0,-1 0 0 0 0,1 1 0 0 0,0-1 0 0 0,-1 1 0 0 0,1-1 1 0 0,-1 1-1 0 0,1 0 0 0 0,-1 0 0 0 0,0 0 0 0 0,1 0 0 0 0,-1 0 0 0 0,0 0 0 0 0,1 0 0 0 0,-1 0 0 0 0,0 0 0 0 0,0 0 0 0 0,0 1 1 0 0,0-1-1 0 0,1 2 0 0 0,-1 0 6 0 0,1-1 1 0 0,-1 1 0 0 0,0-1-1 0 0,0 1 1 0 0,-1 0 0 0 0,1-1-1 0 0,0 1 1 0 0,-1 0-1 0 0,1 4 1 0 0,-1-2-13 0 0,0 4 46 0 0,0 0 0 0 0,-1 0 0 0 0,0 0 0 0 0,-3 14-1 0 0,-2 9 81 0 0,4-23-26 0 0,1-1 0 0 0,-1 1 1 0 0,-6 15-1 0 0,2-11 56 0 0,-1 0-1 0 0,-1 0 1 0 0,1 0-1 0 0,-2-1 1 0 0,0 0 0 0 0,-12 12-1 0 0,19-23-124 0 0,-1 0 0 0 0,1 0 0 0 0,-1 1 0 0 0,1-1 0 0 0,-1-1 0 0 0,1 1 0 0 0,-1 0 0 0 0,0-1 0 0 0,0 1 0 0 0,1-1 0 0 0,-1 0 0 0 0,0 0 0 0 0,1 0 0 0 0,-1 0 0 0 0,0 0 0 0 0,-5-2 0 0 0,-2-1-3 0 0,7 1-255 0 0,0 0 0 0 0,1 0 0 0 0,-1-1 0 0 0,1 1 1 0 0,-1-1-1 0 0,1 1 0 0 0,0-1 0 0 0,-1 0 0 0 0,2 0 0 0 0,-1 0 0 0 0,0 0 0 0 0,0 0 1 0 0,1 0-1 0 0,0 0 0 0 0,0-1 0 0 0,-2-5 0 0 0,2 2-684 0 0,0 1-1 0 0,1-1 1 0 0,-1 1-1 0 0,1-1 1 0 0,0 1-1 0 0,1-1 1 0 0,0 1 0 0 0,2-11-1 0 0,4-5-7696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32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15607 0 0,'2'2'1200'0'0,"5"15"691"0"0,7 22 0 0 0,-12-32-833 0 0,0 0 0 0 0,-1 0 0 0 0,0 0 0 0 0,0 0 0 0 0,-1 1 0 0 0,0 10 0 0 0,0 22 2574 0 0,0-38-2981 0 0,0-11-1863 0 0,0 0 102 0 0,1 0 1 0 0,0-1-1 0 0,1 1 1 0 0,0 0-1 0 0,0 0 1 0 0,1 1-1 0 0,5-12 1 0 0,-5 11 618 0 0,-1 5 467 0 0,0 0 0 0 0,0 0-1 0 0,0 0 1 0 0,1 0 0 0 0,-1 1-1 0 0,1-1 1 0 0,0 1 0 0 0,0-1-1 0 0,0 1 1 0 0,1 0 0 0 0,-1 0-1 0 0,5-3 1 0 0,-5 5 97 0 0,0 0 1 0 0,0 0-1 0 0,1 0 0 0 0,-1 0 1 0 0,0 0-1 0 0,0 0 0 0 0,0 1 0 0 0,1 0 1 0 0,4-1-1 0 0,3 1 222 0 0,-9-1 71 0 0,1 1-1 0 0,-1 0 0 0 0,0-1 1 0 0,1 1-1 0 0,-1 0 1 0 0,1 1-1 0 0,-1-1 0 0 0,1 0 1 0 0,-1 1-1 0 0,0-1 1 0 0,1 1-1 0 0,-1 0 0 0 0,0 0 1 0 0,1 0-1 0 0,2 2 1 0 0,-4-3 144 0 0,-1 2-66 0 0,0 1-301 0 0,-1 0 0 0 0,0 0-1 0 0,1 0 1 0 0,-2 0-1 0 0,1 0 1 0 0,0 0 0 0 0,0 0-1 0 0,-1-1 1 0 0,-3 6-1 0 0,-20 23 362 0 0,-18 7 69 0 0,34-32-423 0 0,0 2 0 0 0,0-1 1 0 0,1 1-1 0 0,0 0 0 0 0,1 1 1 0 0,-13 18-1 0 0,16-16-150 0 0,4-10 0 0 0,0-1 0 0 0,0 1 0 0 0,0 0 0 0 0,0-1 0 0 0,0 1 0 0 0,0-1 0 0 0,0 1 0 0 0,1 0 0 0 0,-1-1 0 0 0,0 1 0 0 0,0 0 0 0 0,0-1 0 0 0,1 1 0 0 0,-1 0 0 0 0,1 0 0 0 0,0 0 0 0 0,1 1 0 0 0,0-1 0 0 0,0 0 0 0 0,-1 0 0 0 0,1 0 0 0 0,0 0 0 0 0,0-1 0 0 0,0 1 0 0 0,0 0 0 0 0,0-1 0 0 0,0 1 0 0 0,0-1 0 0 0,0 0 0 0 0,0 0 0 0 0,1 0 0 0 0,-1 0 0 0 0,2 0 0 0 0,1 0 0 0 0,1-1 0 0 0,-1 1 0 0 0,0-1 0 0 0,0 0 0 0 0,0 0 0 0 0,6-3 0 0 0,73-42-13 0 0,-97 41-2327 0 0,11 5 1630 0 0,-1 0 1 0 0,0 0-1 0 0,0 0 1 0 0,1 0 0 0 0,-1 1-1 0 0,0-1 1 0 0,0 1-1 0 0,1-1 1 0 0,-1 1-1 0 0,1 0 1 0 0,-5 3-1 0 0,-3-1-3219 0 0,-9 4-3883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33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3367 0 0,'0'0'635'0'0,"2"3"858"0"0,34 50 11310 0 0,-15-22-3739 0 0,-14-20-7359 0 0,-7-11-1621 0 0,0 0 1 0 0,1 1-1 0 0,-1-1 0 0 0,0 0 1 0 0,1 0-1 0 0,-1 1 0 0 0,1-1 1 0 0,-1 0-1 0 0,1 0 0 0 0,-1 0 1 0 0,0 1-1 0 0,1-1 0 0 0,-1 0 1 0 0,1 0-1 0 0,-1 0 0 0 0,1 0 0 0 0,-1 0 1 0 0,1 0-1 0 0,-1 0 0 0 0,1 0 1 0 0,-1 0-1 0 0,1 0 0 0 0,-1 0 1 0 0,1 0-1 0 0,-1 0 0 0 0,0-1 1 0 0,1 1-1 0 0,-1 0 0 0 0,1 0 1 0 0,-1 0-1 0 0,1-1 0 0 0,-1 1 1 0 0,0 0-1 0 0,1 0 0 0 0,-1-1 0 0 0,0 1 1 0 0,1 0-1 0 0,-1-1 0 0 0,0 1 1 0 0,1-1-1 0 0,-1 1 0 0 0,0-1 1 0 0,18-21-693 0 0,-14 16 794 0 0,-3 5-261 0 0,12-5-186 0 0,39-18-112 0 0,-35 15 503 0 0,1 1 0 0 0,-1 0 1 0 0,2 2-1 0 0,34-9 1 0 0,-38 14-262 0 0,-13 1 154 0 0,-1 0 51 0 0,-1 3 12 0 0,-2 4-67 0 0,1-1 0 0 0,-1 1 1 0 0,0 0-1 0 0,0-1 0 0 0,-1 0 1 0 0,0 0-1 0 0,0 0 0 0 0,-1 0 1 0 0,1 0-1 0 0,-1 0 0 0 0,-1-1 1 0 0,1 0-1 0 0,-10 8 0 0 0,0 0 39 0 0,0-1 0 0 0,-1 0-1 0 0,-31 16 1 0 0,43-26-216 0 0,0 0 0 0 0,0-1-1 0 0,0 1 1 0 0,-1-1 0 0 0,1 0 0 0 0,0 0-1 0 0,0-1 1 0 0,-1 1 0 0 0,1-1 0 0 0,-1 1-1 0 0,1-1 1 0 0,0 0 0 0 0,-1 0 0 0 0,1 0-1 0 0,-1-1 1 0 0,1 1 0 0 0,0-1 0 0 0,-5-2-1 0 0,6 2-223 0 0,1 0-1 0 0,0 0 1 0 0,1-1-1 0 0,-1 1 0 0 0,0 0 1 0 0,0-1-1 0 0,0 1 1 0 0,1-1-1 0 0,-1 1 0 0 0,1-1 1 0 0,-1 1-1 0 0,1-3 1 0 0,-1 2-477 0 0,0-2-621 0 0,1 1-1 0 0,-1-1 0 0 0,1 0 0 0 0,0 0 0 0 0,0 0 1 0 0,0 1-1 0 0,2-9 0 0 0,1-4-3826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2:33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0 8231 0 0,'0'0'638'0'0,"0"2"-420"0"0,-3 18 2122 0 0,-1 0-1 0 0,-12 35 0 0 0,-20 39 4847 0 0,12-34-4886 0 0,7-20 206 0 0,-30 49 0 0 0,38-73-1759 0 0,9-16-732 0 0,-1 1 0 0 0,1-1 1 0 0,0 0-1 0 0,-1 1 1 0 0,1-1-1 0 0,0 1 0 0 0,0-1 1 0 0,0 1-1 0 0,-1-1 1 0 0,1 0-1 0 0,0 1 0 0 0,0-1 1 0 0,0 1-1 0 0,0-1 1 0 0,0 1-1 0 0,0-1 0 0 0,0 1 1 0 0,0-1-1 0 0,0 1 1 0 0,0-1-1 0 0,0 1 0 0 0,0-1 1 0 0,0 1-1 0 0,0-1 1 0 0,1 1-1 0 0,-1 0 10 0 0,1-1-1 0 0,-1 0 1 0 0,1 0-1 0 0,-1 0 1 0 0,1 1 0 0 0,-1-1-1 0 0,1 0 1 0 0,-1 0-1 0 0,1 0 1 0 0,-1 0 0 0 0,1 0-1 0 0,-1 0 1 0 0,1 0-1 0 0,-1 0 1 0 0,1 0 0 0 0,-1 0-1 0 0,1 0 1 0 0,0-1-1 0 0,26-10 526 0 0,1-2-550 0 0,1 2 0 0 0,45-13 0 0 0,-62 21 0 0 0,3 0 0 0 0,-1 0 0 0 0,1 1 0 0 0,0 1 0 0 0,-1 1 0 0 0,30 2 0 0 0,16-1 0 0 0,-47-2 0 0 0,-5 1 0 0 0,-1 0 0 0 0,1 0 0 0 0,-1 1 0 0 0,1 0 0 0 0,-1 0 0 0 0,1 0 0 0 0,-1 1 0 0 0,8 3 0 0 0,-3-1 0 0 0,-12-3 0 0 0,0-1 0 0 0,1 0 0 0 0,-1 0 0 0 0,0 1 0 0 0,1-1 0 0 0,-1 0 0 0 0,0 1 0 0 0,0-1 0 0 0,1 0 0 0 0,-1 1 0 0 0,0-1 0 0 0,0 0 0 0 0,0 1 0 0 0,0-1 0 0 0,1 0 0 0 0,-1 1 0 0 0,0-1 0 0 0,0 1 0 0 0,0-1 0 0 0,0 0 0 0 0,0 1 0 0 0,0-1 0 0 0,0 1 0 0 0,0 2 0 0 0,-1-1 0 0 0,1 1 0 0 0,-1 0 0 0 0,0-1 0 0 0,0 1 0 0 0,0-1 0 0 0,0 1 0 0 0,0-1 0 0 0,-1 0 0 0 0,1 1 0 0 0,-1-1 0 0 0,1 0 0 0 0,-1 0 0 0 0,0 0 0 0 0,0 0 0 0 0,0 0 0 0 0,-2 2 0 0 0,-7 4 0 0 0,0 0 0 0 0,-12 7 0 0 0,22-15 0 0 0,-56 37 0 0 0,29-18 0 0 0,-42 22 0 0 0,61-37 61 0 0,6-2-20 0 0,1-1-1 0 0,-1 0 1 0 0,0 0 0 0 0,1 0 0 0 0,-1 0-1 0 0,-3 0 1 0 0,-44 3-1782 0 0,49-4 1680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4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0 189 1951 0 0,'3'-1'147'0'0,"13"-6"1997"0"0,1 0-1 0 0,30-7 1 0 0,-39 12-1223 0 0,1 1 0 0 0,0 0 0 0 0,0 0 0 0 0,0 1 0 0 0,0 0 0 0 0,0 0 0 0 0,16 4 0 0 0,-5 1 152 0 0,0 1 0 0 0,-1 0 1 0 0,0 2-1 0 0,0 0 0 0 0,30 19 1 0 0,82 65 2286 0 0,-66-44-1533 0 0,-43-34-1056 0 0,0-2 0 0 0,41 18-1 0 0,-56-27-207 0 0,1 1-78 0 0,24 10-123 0 0,6 4 142 0 0,1-2 0 0 0,51 14 0 0 0,-80-27-495 0 0,-1-4-9 0 0,-9 0 0 0 0,1 0 0 0 0,-1 0 0 0 0,1 1 0 0 0,0-1 0 0 0,-1 0 0 0 0,0 0 0 0 0,1 0 0 0 0,-1 0 0 0 0,1 0 0 0 0,-1 0 0 0 0,0 0 0 0 0,0 0 0 0 0,0 0 0 0 0,1 0 0 0 0,-1 0 0 0 0,0 0 0 0 0,0 0 0 0 0,-1 0 0 0 0,1 0 0 0 0,0 0 0 0 0,0 0 0 0 0,0 0 0 0 0,-1 0 0 0 0,1 0 0 0 0,0 0 0 0 0,-1 0 0 0 0,0-1 0 0 0,-15-27 0 0 0,16 28 0 0 0,-28-45 0 0 0,-35-81 0 0 0,50 91-2238 0 0,1-1-1 0 0,-10-55 1 0 0,6 20-2812 0 0,7 39-4009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2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7687 0 0,'-1'2'590'0'0,"-10"20"1759"0"0,-1 0 0 0 0,-23 30 0 0 0,-14 25 1717 0 0,13-13-1985 0 0,-16 32 315 0 0,45-83-2182 0 0,6-10-191 0 0,-1-1 0 0 0,0 1 0 0 0,1-1-1 0 0,0 1 1 0 0,0 0 0 0 0,0 0-1 0 0,0 0 1 0 0,0 0 0 0 0,0-1-1 0 0,1 1 1 0 0,-1 4 0 0 0,1-7-64 0 0,0 0 1 0 0,0 1-1 0 0,0-1 1 0 0,0 0-1 0 0,1 0 1 0 0,-1 1-1 0 0,0-1 1 0 0,0 0-1 0 0,0 0 1 0 0,0 0-1 0 0,1 0 1 0 0,-1 1-1 0 0,0-1 1 0 0,0 0-1 0 0,0 0 0 0 0,1 0 1 0 0,-1 0-1 0 0,0 0 1 0 0,0 1-1 0 0,0-1 1 0 0,1 0-1 0 0,-1 0 1 0 0,0 0-1 0 0,0 0 1 0 0,1 0-1 0 0,-1 0 1 0 0,0 0-1 0 0,0 0 1 0 0,1 0-1 0 0,-1 0 1 0 0,0 0-1 0 0,0 0 1 0 0,1 0-1 0 0,-1 0 1 0 0,0 0-1 0 0,0 0 1 0 0,1-1-1 0 0,-1 1 1 0 0,1 0-1 0 0,10-5-5052 0 0,3-4-2892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4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3599 0 0,'9'35'99'0'0,"38"129"4802"0"0,-13-60 171 0 0,-6-17 482 0 0,-11-32-980 0 0,13 75 1 0 0,-28-116-3993 0 0,0 0 1 0 0,-2 1 0 0 0,0 15-1 0 0,-1-14-122 0 0,4 28 0 0 0,13 58 640 0 0,-15-98-1095 0 0,-1 0 0 0 0,1 0 0 0 0,0 0-1 0 0,0 0 1 0 0,1 1 0 0 0,-1-1 0 0 0,1-1-1 0 0,4 8 1 0 0,-5-9-5 0 0,-1-1 0 0 0,1 0 0 0 0,0 0 0 0 0,0 0 0 0 0,0 0 0 0 0,0 0 0 0 0,0 0 0 0 0,0 0 0 0 0,0 0 0 0 0,0 0 0 0 0,1 0 0 0 0,-1 0-132 0 0,0-1 0 0 0,0 0 0 0 0,0 0 0 0 0,0 0 0 0 0,0 0 0 0 0,0 0 0 0 0,0 0 1 0 0,0 0-1 0 0,0 0 0 0 0,0 0 0 0 0,0 0 0 0 0,0 0 0 0 0,0 0 0 0 0,0-1 0 0 0,1 0 0 0 0,0 1-560 0 0,-1-1 1 0 0,0 0-1 0 0,1 0 0 0 0,-1 0 1 0 0,0 0-1 0 0,1 0 0 0 0,-1 0 1 0 0,0 0-1 0 0,2-2 0 0 0,6-16-9504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5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0 4199 0 0,'0'0'326'0'0,"2"1"-216"0"0,13 5-183 0 0,3 3 6013 0 0,-4-2 976 0 0,-11 7-2383 0 0,-3-10-4143 0 0,1 0 1 0 0,-1 0-1 0 0,-1 0 0 0 0,1 0 0 0 0,0 0 1 0 0,-1 0-1 0 0,0 0 0 0 0,0 0 0 0 0,0 0 1 0 0,0-1-1 0 0,-1 1 0 0 0,-2 5 1 0 0,-2 1-59 0 0,-1-1 1 0 0,0 0 0 0 0,-8 8 0 0 0,-10 14 13 0 0,-2-1-398 0 0,21-24-364 0 0,1-1 1 0 0,0 1-1 0 0,0 0 0 0 0,1 0 1 0 0,-1 1-1 0 0,-5 12 0 0 0,-1 4-5979 0 0,0 2-1943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5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1 522 5351 0 0,'0'-1'16'0'0,"0"0"-1"0"0,0 0 0 0 0,0 0 0 0 0,0 0 0 0 0,0 0 0 0 0,1 0 0 0 0,-1 0 1 0 0,1 0-1 0 0,-1 0 0 0 0,0 0 0 0 0,1 0 0 0 0,0 0 0 0 0,-1 0 0 0 0,1 1 1 0 0,-1-1-1 0 0,1 0 0 0 0,0 0 0 0 0,0 1 0 0 0,-1-1 0 0 0,1 0 0 0 0,0 1 1 0 0,0-1-1 0 0,0 1 0 0 0,0-1 0 0 0,0 1 0 0 0,0-1 0 0 0,0 1 0 0 0,0 0 1 0 0,0-1-1 0 0,1 1 0 0 0,1-1 192 0 0,-1 0 0 0 0,0 0 0 0 0,0 0 0 0 0,0 0 1 0 0,0 0-1 0 0,0 0 0 0 0,2-3 0 0 0,-3 3-7 0 0,0 1 0 0 0,1-1-1 0 0,-1 0 1 0 0,0 1 0 0 0,0-1-1 0 0,1 1 1 0 0,-1-1 0 0 0,0 1 0 0 0,0 0-1 0 0,1-1 1 0 0,-1 1 0 0 0,0 0 0 0 0,1 0-1 0 0,-1 0 1 0 0,0 0 0 0 0,1 0-1 0 0,-1 0 1 0 0,3 1 0 0 0,26 7 2644 0 0,-25-6-2078 0 0,0-1-180 0 0,0 1 0 0 0,-1 0-1 0 0,1 0 1 0 0,0 1 0 0 0,-1-1-1 0 0,0 1 1 0 0,1 0-1 0 0,-1 0 1 0 0,0 1 0 0 0,0-1-1 0 0,-1 1 1 0 0,1 0 0 0 0,4 6-1 0 0,-5-4-127 0 0,0-1 0 0 0,0 1-1 0 0,0 1 1 0 0,0-1 0 0 0,-1 0-1 0 0,0 0 1 0 0,0 1-1 0 0,-1 0 1 0 0,0-1 0 0 0,0 9-1 0 0,1 38 1858 0 0,-7 78 0 0 0,4-121-2294 0 0,1 2-21 0 0,0-12 0 0 0,0 0 0 0 0,0-1 0 0 0,0 1 0 0 0,0 0 0 0 0,1 0 0 0 0,-1 0 0 0 0,0 0 0 0 0,0 0 0 0 0,0 0 0 0 0,0 0 0 0 0,0 0 0 0 0,0 0 0 0 0,0 0 0 0 0,0-1 0 0 0,1 1 0 0 0,-1 0 0 0 0,0 0 0 0 0,0 0 0 0 0,0 0 0 0 0,0 0 0 0 0,0 0 0 0 0,0 0 0 0 0,0 0 0 0 0,1 0 0 0 0,-1 0 0 0 0,0 0 0 0 0,0 0 0 0 0,0 0 0 0 0,0 0 0 0 0,0 0 0 0 0,0 0 0 0 0,1 0 0 0 0,-1 0 0 0 0,0 0 0 0 0,0 0 0 0 0,0 0 0 0 0,0 1 0 0 0,0-1 0 0 0,0 0 0 0 0,0 0 0 0 0,0 0 0 0 0,1 0 0 0 0,-1 0 0 0 0,0 0 0 0 0,0 0 0 0 0,0 0 0 0 0,0 0 0 0 0,0 0 0 0 0,0 1 0 0 0,0-1 0 0 0,0 0 0 0 0,0 0 0 0 0,0 0 0 0 0,0 0 0 0 0,0 0 0 0 0,0 0 0 0 0,0 0 0 0 0,0 1 0 0 0,0-1 0 0 0,0 0 0 0 0,0 0 0 0 0,6-11 0 0 0,-5 10 0 0 0,3-8-116 0 0,-1 0-1 0 0,0 1 1 0 0,3-13 0 0 0,3-11-2112 0 0,0 5-5151 0 0,-2-4-2381 0 0</inkml:trace>
  <inkml:trace contextRef="#ctx0" brushRef="#br0" timeOffset="1">405 40 11719 0 0,'0'0'902'0'0,"2"0"-590"0"0,19 2 4641 0 0,31-2 0 0 0,-7-3-1186 0 0,-39 2-3470 0 0,-1 0-1 0 0,1-1 1 0 0,-1 0 0 0 0,1 1 0 0 0,-1-2 0 0 0,1 1-1 0 0,-1-1 1 0 0,0 1 0 0 0,9-8 0 0 0,-6 4-176 0 0,-3 1-1414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11807 0 0,'0'0'908'0'0,"1"3"-594"0"0,13 44 566 0 0,-11-35 505 0 0,0 1 1 0 0,-1-1-1 0 0,-1 1 1 0 0,0 0-1 0 0,-1 0 1 0 0,0-1-1 0 0,-3 18 0 0 0,-1 21 1091 0 0,3-38-1650 0 0,0 1 1 0 0,-5 24-1 0 0,4-30-454 0 0,1 0 0 0 0,0 1 0 0 0,0 11 1 0 0,1-12-58 0 0,0 0 1 0 0,-1-1 0 0 0,-3 16 0 0 0,3-19-303 0 0,0 1 0 0 0,1 0 1 0 0,-1-1-1 0 0,1 8 0 0 0,-1 5-11 0 0,-1-11-2 0 0,19-19-6463 0 0,-12 8 4776 0 0,0 0 0 0 0,-1 0 0 0 0,1 0-1 0 0,6-11 1 0 0,12-14 260 0 0,-14 20 1784 0 0,-1 0 1 0 0,0-1 0 0 0,12-22-1 0 0,-12 19 1615 0 0,20-25-1 0 0,-27 37-1821 0 0,0 1 0 0 0,0 0 0 0 0,0-1-1 0 0,0 1 1 0 0,0-1 0 0 0,0 1 0 0 0,-1-1 0 0 0,1 0 0 0 0,0 1 0 0 0,-1-1 0 0 0,1 0 0 0 0,-1 0-1 0 0,0 1 1 0 0,1-1 0 0 0,-1 0 0 0 0,0 0 0 0 0,0 1 0 0 0,0-1 0 0 0,-1 0 0 0 0,1 0 0 0 0,0 0 0 0 0,0 1-1 0 0,-1-1 1 0 0,1 0 0 0 0,-2-1 0 0 0,2 2-123 0 0,0 0 0 0 0,0 0 0 0 0,0 0 0 0 0,0 0-1 0 0,0 0 1 0 0,1 0 0 0 0,-1 0 0 0 0,0 0 0 0 0,0 0 0 0 0,1 0 0 0 0,-1 0-1 0 0,1 0 1 0 0,-1 0 0 0 0,1 0 0 0 0,-1 0 0 0 0,1 0 0 0 0,0 1 0 0 0,-1-1-1 0 0,1 0 1 0 0,0 0 0 0 0,-1 1 0 0 0,1-1 0 0 0,0 0 0 0 0,1 0 0 0 0,6-7-271 0 0,-7 7-228 0 0,-21-6-14852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6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5351 0 0,'1'0'51'0'0,"0"1"-1"0"0,0-1 0 0 0,0 1 1 0 0,0-1-1 0 0,0 1 0 0 0,0 0 1 0 0,0 0-1 0 0,0 0 0 0 0,0-1 1 0 0,-1 1-1 0 0,1 0 0 0 0,0 0 1 0 0,0 0-1 0 0,-1 0 0 0 0,1 0 1 0 0,-1 0-1 0 0,2 2 1 0 0,6 22 3622 0 0,-6-18-2261 0 0,5 17 2280 0 0,-1 0 0 0 0,2 31 1 0 0,-2 50 2637 0 0,-6-95-5839 0 0,0 0 0 0 0,1 0 1 0 0,0 0-1 0 0,1 0 0 0 0,5 18 1 0 0,-6-26-322 0 0,0 0-106 0 0,0 0-77 0 0,0 1 0 0 0,0-1 0 0 0,0 1 0 0 0,0-1 0 0 0,1 0 0 0 0,-1 0 0 0 0,1 0 0 0 0,3 4 0 0 0,4 1-3037 0 0,1-2-4470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6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1 252 6391 0 0,'0'0'492'0'0,"3"1"-322"0"0,15 1 1851 0 0,0-2 0 0 0,1 0 1 0 0,27-4-1 0 0,-31 2-977 0 0,0-2 0 0 0,0 0-1 0 0,0-1 1 0 0,0 0 0 0 0,-1-1 0 0 0,20-11-1 0 0,-26 13-514 0 0,1 0 0 0 0,0 1 0 0 0,1 0 0 0 0,12-2 0 0 0,16-5 873 0 0,-6-1-406 0 0,-18 7-470 0 0,-1 0 0 0 0,14-7-1 0 0,-15 5-268 0 0,1 2 0 0 0,-1 0-1 0 0,1 0 1 0 0,15-1-1 0 0,10-4 332 0 0,-36 9-583 0 0,120-28 1029 0 0,-94 25-836 0 0,0 0 0 0 0,1 2 1 0 0,28 2-1 0 0,-53 0-198 0 0,-3 0 0 0 0,0-1 0 0 0,0 1 0 0 0,0-1 0 0 0,0 0 0 0 0,1 0 0 0 0,-1 0 0 0 0,0 0 0 0 0,0 1 0 0 0,0-2 0 0 0,1 1 0 0 0,-1 0 0 0 0,0 0 0 0 0,2-1 0 0 0,-2 1 11 0 0,0 0-1 0 0,-1 0 1 0 0,1 0-1 0 0,0-1 1 0 0,0 1 0 0 0,-1 0-1 0 0,1 0 1 0 0,0-1-1 0 0,-1 1 1 0 0,1-1 0 0 0,0 1-1 0 0,-1-1 1 0 0,1 1-1 0 0,-1-1 1 0 0,1 1 0 0 0,0-1-1 0 0,-1 1 1 0 0,0-1-1 0 0,1 1 1 0 0,-1-1 0 0 0,1 0-1 0 0,-1 1 1 0 0,0-1-1 0 0,1 0 1 0 0,-1 0 0 0 0,0 1-1 0 0,0-1 1 0 0,1 0-1 0 0,-1 0 1 0 0,0 0 0 0 0,1-28-558 0 0,-1 19-691 0 0,2-5-6334 0 0,4 1-2624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7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0 226 6967 0 0,'0'0'535'0'0,"4"0"-347"0"0,34-7 3339 0 0,0-1 0 0 0,65-25 0 0 0,71-40 3936 0 0,-114 47-7382 0 0,-32 13 220 0 0,2-1 122 0 0,2 1 0 0 0,-1 2-1 0 0,65-15 1 0 0,-91 25-365 0 0,0 1 1 0 0,0-1-1 0 0,0 2 0 0 0,0-1 0 0 0,0 0 0 0 0,0 1 1 0 0,0 0-1 0 0,-1 0 0 0 0,1 1 0 0 0,0-1 1 0 0,7 4-1 0 0,-12-4-38 0 0,1-1-1 0 0,-1 0 1 0 0,1 1 0 0 0,0-1 0 0 0,-1 1 0 0 0,0-1 0 0 0,1 1 0 0 0,-1-1-1 0 0,1 1 1 0 0,-1 0 0 0 0,0-1 0 0 0,1 1 0 0 0,-1 0 0 0 0,0-1 0 0 0,1 1 0 0 0,-1-1-1 0 0,0 1 1 0 0,0 0 0 0 0,0 0 0 0 0,1 2 52 0 0,0-1-36 0 0,2 3 70 0 0,-1 0-1 0 0,0-1 1 0 0,-1 1 0 0 0,1 0 0 0 0,-1 0 0 0 0,1 0 0 0 0,-2 0-1 0 0,1 0 1 0 0,0 0 0 0 0,-1 7 0 0 0,0 9 309 0 0,1-15-256 0 0,-1-1 0 0 0,0 1 0 0 0,0-1-1 0 0,-2 11 1 0 0,-10 37 68 0 0,-53 184 929 0 0,56-207-1156 0 0,7-21 0 0 0,-1-1 0 0 0,0 0 0 0 0,0 0 0 0 0,0 0 0 0 0,-1 0 0 0 0,0-1 0 0 0,-10 13 0 0 0,10-14 0 0 0,-3-5 0 0 0,4-3 0 0 0,0 1 0 0 0,0-1 0 0 0,0 0 0 0 0,0 0 0 0 0,0 0 0 0 0,0 0 0 0 0,0 0 0 0 0,0-1 0 0 0,1 1 0 0 0,-3-4 0 0 0,-24-30 0 0 0,27 33 0 0 0,-9-15-2838 0 0,2 4-3352 0 0,-4-5-4006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7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0 6991 0 0,'0'3'542'0'0,"1"9"-33"0"0,-1 1 0 0 0,0 0 0 0 0,-1-1 0 0 0,-5 24 0 0 0,3-16 2183 0 0,1-1 1 0 0,0 34-1 0 0,2-33-720 0 0,-1-1-1 0 0,-6 36 1 0 0,-3-20 653 0 0,0 0 0 0 0,-26 57 1 0 0,31-83-2539 0 0,-1 0 1 0 0,1-1-1 0 0,-1 0 1 0 0,0 0-1 0 0,-1 0 1 0 0,0-1-1 0 0,-9 8 1 0 0,-11 12 33 0 0,23-22-121 0 0,-4 2 0 0 0,-21 3 0 0 0,26-9-27 0 0,0 0-1 0 0,0-1 1 0 0,0 1 0 0 0,-1-1 0 0 0,1 0-1 0 0,0 0 1 0 0,0 0 0 0 0,0 0-1 0 0,-1 0 1 0 0,1-1 0 0 0,0 1-1 0 0,0-1 1 0 0,0 0 0 0 0,0 0 0 0 0,0 0-1 0 0,0-1 1 0 0,0 1 0 0 0,0-1-1 0 0,0 1 1 0 0,1-1 0 0 0,-1 0 0 0 0,0 0-1 0 0,1 0 1 0 0,0 0 0 0 0,-4-5-1 0 0,-3-5-568 0 0,0 1 0 0 0,1-1 1 0 0,1 0-1 0 0,-9-21 0 0 0,4 5-6624 0 0,0-4-2199 0 0</inkml:trace>
  <inkml:trace contextRef="#ctx0" brushRef="#br0" timeOffset="1">128 33 12295 0 0,'0'0'1312'0'0,"8"-3"-1312"0"0,0-1 0 0 0,1 3 4544 0 0,-1 9-2912 0 0,0 1-1064 0 0,0 2-216 0 0,-1 1-32 0 0,0 5-5888 0 0,0 1-1168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7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14799 0 0,'0'0'1576'0'0,"14"-3"-1576"0"0,-2 0 2824 0 0,4-5-1264 0 0,-1 2 8 0 0,-2-1-688 0 0,-4 1-136 0 0,4 0-24 0 0,-1 0-8 0 0,-4 0-776 0 0,1-2-160 0 0,8 3-32 0 0,-1 0-6400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8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90 7599 0 0,'-4'3'145'0'0,"0"-1"-85"0"0,1 1 1 0 0,-1 0-1 0 0,1-1 0 0 0,0 1 1 0 0,0 0-1 0 0,0 1 0 0 0,0-1 0 0 0,1 0 1 0 0,-1 1-1 0 0,-1 4 0 0 0,1-4 122 0 0,1 0 0 0 0,-1 0 0 0 0,0 0-1 0 0,0 0 1 0 0,0-1 0 0 0,-4 4 0 0 0,4-4 371 0 0,0 0 1 0 0,1 0-1 0 0,-1 0 1 0 0,1 0-1 0 0,-1 0 1 0 0,1 1 0 0 0,0-1-1 0 0,0 0 1 0 0,-2 7 1737 0 0,6-9-2204 0 0,0 0 0 0 0,0 0 1 0 0,-1-1-1 0 0,1 1 0 0 0,0-1 1 0 0,0 1-1 0 0,0-1 0 0 0,0 0 0 0 0,0 0 1 0 0,0 1-1 0 0,0-1 0 0 0,0-1 1 0 0,0 1-1 0 0,0 0 0 0 0,2-1 1 0 0,13 1 289 0 0,-13 0-279 0 0,0 1 1 0 0,0 0-1 0 0,0 0 0 0 0,0 0 0 0 0,0 0 1 0 0,-1 1-1 0 0,1-1 0 0 0,0 1 0 0 0,-1 0 0 0 0,0 0 1 0 0,1 0-1 0 0,-1 1 0 0 0,0-1 0 0 0,0 1 1 0 0,0 0-1 0 0,0 0 0 0 0,-1 0 0 0 0,1 0 1 0 0,-1 0-1 0 0,0 1 0 0 0,0-1 0 0 0,0 1 0 0 0,0-1 1 0 0,0 1-1 0 0,-1 0 0 0 0,0 0 0 0 0,0-1 1 0 0,1 7-1 0 0,0 1 277 0 0,0 1-1 0 0,-2-1 1 0 0,1 1 0 0 0,-1-1 0 0 0,-1 1-1 0 0,0-1 1 0 0,-1 1 0 0 0,-5 20-1 0 0,-3 4 875 0 0,-24 75 2166 0 0,-16 20-516 0 0,49-130-2700 0 0,3-3-210 0 0,12-20-463 0 0,1 1 0 0 0,1 0 0 0 0,20-19 0 0 0,62-52-85 0 0,-7 23 933 0 0,-18 16 498 0 0,-43 29-740 0 0,86-75 591 0 0,-99 82-639 0 0,0-1 1 0 0,-1 0-1 0 0,-1-1 1 0 0,15-27-1 0 0,-28 44-84 0 0,-1 0 0 0 0,0-1 0 0 0,0 1 0 0 0,0-1 0 0 0,0 1 0 0 0,0-1 0 0 0,0 1 0 0 0,-1-1 0 0 0,1 1 0 0 0,-1-1 0 0 0,0 0 0 0 0,0 0 0 0 0,0 1 0 0 0,0-1 0 0 0,0 0 0 0 0,-1 1 0 0 0,1-1 0 0 0,-1 1 0 0 0,-1-5 0 0 0,0 0 0 0 0,2 4-297 0 0,0 0 1 0 0,-1 0-1 0 0,1 1 0 0 0,0-1 0 0 0,0 0 1 0 0,1 0-1 0 0,0-3 0 0 0,0-17-6357 0 0,-3 11-3542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2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65 4863 0 0,'1'-15'638'0'0,"-1"11"632"0"0,-1-1 1 0 0,1 0-1 0 0,1 0 0 0 0,0-9 1 0 0,9 1 3115 0 0,-10 12-4323 0 0,0 1 0 0 0,1 0 1 0 0,-1 0-1 0 0,0-1 0 0 0,1 1 0 0 0,-1 0 0 0 0,0 0 0 0 0,0-1 0 0 0,1 1 0 0 0,-1 0 0 0 0,0 0 0 0 0,1 0 1 0 0,-1 0-1 0 0,0-1 0 0 0,1 1 0 0 0,-1 0 0 0 0,0 0 0 0 0,1 0 0 0 0,-1 0 0 0 0,1 0 0 0 0,-1 0 0 0 0,0 0 1 0 0,1 0-1 0 0,-1 0 0 0 0,0 0 0 0 0,1 0 0 0 0,-1 0 0 0 0,0 1 0 0 0,1-1 0 0 0,-1 0 0 0 0,0 0 1 0 0,1 0-1 0 0,8 1 973 0 0,0 6-60 0 0,-5-3-790 0 0,-1 0 0 0 0,1 0 0 0 0,0 1 0 0 0,-1-1 0 0 0,0 1 1 0 0,0-1-1 0 0,4 11 0 0 0,-5-9-59 0 0,1 1 1 0 0,-2 0-1 0 0,1 0 0 0 0,-1 1 1 0 0,0-1-1 0 0,0 0 0 0 0,-1 0 1 0 0,0 0-1 0 0,-1 9 1 0 0,0-4 38 0 0,-1-1 1 0 0,-1 0-1 0 0,1 1 1 0 0,-2-1 0 0 0,-5 13-1 0 0,4-13 168 0 0,-1 0 0 0 0,-9 13 0 0 0,-30 49 607 0 0,43-69-780 0 0,0 1 0 0 0,0-1 0 0 0,0 1 0 0 0,0-1 0 0 0,-1 11-1 0 0,3-15-136 0 0,0 1 0 0 0,0 0 0 0 0,1-1 0 0 0,-1 1 0 0 0,0 0 0 0 0,1-1 0 0 0,-1 1 0 0 0,1 0 0 0 0,-1-1 0 0 0,1 1 0 0 0,-1-1 0 0 0,1 1 0 0 0,-1-1 0 0 0,1 1 0 0 0,-1-1 0 0 0,1 1 0 0 0,0-1-1 0 0,-1 0 1 0 0,1 1 0 0 0,0-1 0 0 0,-1 0 0 0 0,1 0 0 0 0,0 1 0 0 0,0-1 0 0 0,-1 0 0 0 0,3 0 0 0 0,20 3-185 0 0,-23-3 158 0 0,4 1 0 0 0,12-1 50 0 0,0 1 0 0 0,0 1 1 0 0,0 1-1 0 0,0 0 0 0 0,0 1 1 0 0,17 7-1 0 0,-26-9 56 0 0,-1 1 0 0 0,0 0 0 0 0,0 1 0 0 0,0-1 0 0 0,7 6-1 0 0,-11-7-62 0 0,0 0 1 0 0,0-1-1 0 0,-1 1 0 0 0,1 0 0 0 0,-1 0 0 0 0,0 0 0 0 0,1 0 0 0 0,-1 1 0 0 0,0-1 0 0 0,0 0 0 0 0,0 0 0 0 0,-1 1 0 0 0,1-1 0 0 0,0 0 0 0 0,-1 1 1 0 0,0-1-1 0 0,1 1 0 0 0,-1 3 0 0 0,0 0 129 0 0,-1-1 1 0 0,0 1-1 0 0,1-1 1 0 0,-2 0 0 0 0,1 1-1 0 0,-1-1 1 0 0,0 0-1 0 0,0 0 1 0 0,0 0-1 0 0,-3 5 1 0 0,-4 5 490 0 0,-21 24 0 0 0,16-22-528 0 0,7-9-102 0 0,-1 0-1 0 0,0-1 1 0 0,0 1 0 0 0,0-2-1 0 0,-15 10 1 0 0,-48 23 48 0 0,41-28-78 0 0,20-10 0 0 0,7-2-263 0 0,1 0 0 0 0,0 0 0 0 0,-1 0 0 0 0,1 0 0 0 0,0 0 0 0 0,0-1-1 0 0,-3-2 1 0 0,4 3-135 0 0,-1 0 0 0 0,1 0 0 0 0,0 0 0 0 0,0 0 1 0 0,0 0-1 0 0,0 0 0 0 0,0-1 0 0 0,1 1 0 0 0,-1 0 0 0 0,0-1 0 0 0,1 1 0 0 0,-1-1 0 0 0,1 1 0 0 0,-1-1 0 0 0,1 1 0 0 0,-1-1 0 0 0,1 1 0 0 0,0-1 0 0 0,0 1 0 0 0,0-1 0 0 0,0-2 0 0 0,3-10-9038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1 176 11287 0 0,'4'56'249'0'0,"5"63"4477"0"0,-6 61 7038 0 0,-8-52-7202 0 0,-4 2-4383 0 0,9-128-443 0 0,0 0 0 0 0,0 1 0 0 0,0-1 1 0 0,0 0-1 0 0,0 0 0 0 0,1 0 0 0 0,0 4 0 0 0,-1-6 117 0 0,0 0 0 0 0,0 1 0 0 0,1-1-1 0 0,-1 0 1 0 0,0 1 0 0 0,0-1 0 0 0,0 1 0 0 0,1-1 0 0 0,-1 0-1 0 0,0 0 1 0 0,0 1 0 0 0,1-1 0 0 0,-1 0 0 0 0,0 1 0 0 0,0-1-1 0 0,1 0 1 0 0,-1 0 0 0 0,0 1 0 0 0,1-1 0 0 0,-1 0 0 0 0,0 0-1 0 0,1 0 1 0 0,-1 0 0 0 0,1 0 0 0 0,-1 1 0 0 0,0-1 0 0 0,1 0-1 0 0,-1 0 1 0 0,1 0 0 0 0,-1 0 0 0 0,0 0 0 0 0,1 0 0 0 0,-1 0-1 0 0,0 0 1 0 0,1 0 0 0 0,-1 0 0 0 0,1-1 0 0 0,-1 1 0 0 0,0 0-1 0 0,1 0 1 0 0,-1 0 0 0 0,0 0 0 0 0,1-1 0 0 0,-1 1 0 0 0,0 0-1 0 0,1-1 1 0 0</inkml:trace>
  <inkml:trace contextRef="#ctx0" brushRef="#br0" timeOffset="1">562 8 3311 0 0,'1'-1'14'0'0,"-1"1"-1"0"0,1-1 0 0 0,-1 1 0 0 0,0-1 0 0 0,1 1 0 0 0,-1-1 0 0 0,1 1 0 0 0,-1-1 0 0 0,1 1 0 0 0,-1 0 0 0 0,1-1 0 0 0,0 1 0 0 0,-1 0 0 0 0,1 0 1 0 0,-1-1-1 0 0,1 1 0 0 0,0 0 0 0 0,-1 0 0 0 0,1 0 0 0 0,0 0 0 0 0,0-1 0 0 0,0 2 8 0 0,0 0-1 0 0,-1-1 1 0 0,1 1 0 0 0,0-1 0 0 0,-1 1-1 0 0,1 0 1 0 0,-1-1 0 0 0,1 1-1 0 0,-1 0 1 0 0,0 0 0 0 0,1-1 0 0 0,-1 1-1 0 0,1 1 1 0 0,2 4 2587 0 0,1 22 4834 0 0,-2-24-6911 0 0,-1-1 1 0 0,-1 1-1 0 0,1 0 0 0 0,0 0 0 0 0,-1 0 1 0 0,0 0-1 0 0,0 0 0 0 0,-1 5 1 0 0,-5 23 1620 0 0,-2 0 0 0 0,-2 0 0 0 0,-22 50 1 0 0,-54 88 986 0 0,66-132-2450 0 0,-20 28 635 0 0,22-38-3193 0 0,2-1-6113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28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3 7567 0 0,'-1'0'13'0'0,"1"0"-1"0"0,0 0 1 0 0,0 0-1 0 0,0-1 0 0 0,0 1 1 0 0,0 0-1 0 0,0 0 1 0 0,0 0-1 0 0,0 0 1 0 0,-1 0-1 0 0,1-1 0 0 0,0 1 1 0 0,0 0-1 0 0,0 0 1 0 0,0 0-1 0 0,-1 0 1 0 0,1 0-1 0 0,0 0 0 0 0,0 0 1 0 0,0 0-1 0 0,0 0 1 0 0,-1 0-1 0 0,1-1 0 0 0,0 1 1 0 0,0 0-1 0 0,0 0 1 0 0,-1 0-1 0 0,1 0 1 0 0,0 0-1 0 0,0 0 0 0 0,0 0 1 0 0,0 1-1 0 0,-1-1 1 0 0,1 0-1 0 0,0 0 0 0 0,0 0 1 0 0,0 0-1 0 0,0 0 1 0 0,-1 0-1 0 0,1 0 1 0 0,0 0-1 0 0,0 0 0 0 0,0 0 1 0 0,0 1-1 0 0,-1-1 1 0 0,1 0-1 0 0,0 0 0 0 0,0 0 1 0 0,0 0-1 0 0,0 0 1 0 0,0 1-1 0 0,0-1 1 0 0,0 0-1 0 0,0 0 0 0 0,-1 0 1 0 0,1 0-1 0 0,0 1 1 0 0,0-1-1 0 0,0 0 0 0 0,0 0 1 0 0,0 0-1 0 0,0 1 1 0 0,0-1-1 0 0,0 0 1 0 0,0 0-1 0 0,2 19 288 0 0,0-4 1996 0 0,-8 52 7156 0 0,-4-1-4745 0 0,-3-1-2498 0 0,-23 65 0 0 0,12-68-1095 0 0,4-13-350 0 0,12-32-436 0 0,-15 28 1 0 0,12-25-138 0 0,-49 71 290 0 0,57-84-481 0 0,13-6 0 0 0,0-5 0 0 0,0 1 0 0 0,-1-1 0 0 0,1-1 0 0 0,-1 0 0 0 0,12-8 0 0 0,18-8 0 0 0,-2 4 0 0 0,-14 7 0 0 0,27-16 0 0 0,-44 22 0 0 0,1 1 0 0 0,0 0 0 0 0,14-4 0 0 0,5-3 0 0 0,-14 7 0 0 0,1 0 0 0 0,-1 0 0 0 0,1 1 0 0 0,0 1 0 0 0,-1 0 0 0 0,1 0 0 0 0,19 3 0 0 0,-25-2 0 0 0,-3 1 0 0 0,1-1 0 0 0,-1 1 0 0 0,0 0 0 0 0,0-1 0 0 0,0 2 0 0 0,0-1 0 0 0,7 4 0 0 0,-1 0 0 0 0,-1 2 0 0 0,-4 3 0 0 0,-4 1 0 0 0,-2-7 0 0 0,0 0 0 0 0,-1 0 0 0 0,1 0 0 0 0,-1-1 0 0 0,1 1 0 0 0,-1 0 0 0 0,0-1 0 0 0,0 1 0 0 0,-1-1 0 0 0,1 0 0 0 0,-1 1 0 0 0,0-1 0 0 0,-4 3 0 0 0,3-2 0 0 0,0 1 0 0 0,0-1 0 0 0,1 1 0 0 0,-1 0 0 0 0,-4 9 0 0 0,-4 6 0 0 0,-8 10 0 0 0,15-23-1456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0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2383 0 0,'0'-2'420'0'0,"1"1"-250"0"0,0 0 0 0 0,0 0-1 0 0,0 0 1 0 0,-1 0-1 0 0,1 0 1 0 0,0 0-1 0 0,0 0 1 0 0,1 0-1 0 0,-1 0 1 0 0,0 1-1 0 0,0-1 1 0 0,0 0-1 0 0,0 1 1 0 0,3-1-1 0 0,25-8 2005 0 0,-8 3-421 0 0,33-14 5506 0 0,87-19 1 0 0,-90 29-3273 0 0,100-6 0 0 0,-83 16-3055 0 0,-55 0-889 0 0,12 3-17 0 0,-18-5-1 0 0,-5 0-50 0 0,-6 0-76 0 0,3 2 34 0 0,0 0 0 0 0,1 0 0 0 0,-1 0 0 0 0,0 0 0 0 0,0 0 0 0 0,1 0 0 0 0,-1 0-1 0 0,0 0 1 0 0,1 0 0 0 0,-1 1 0 0 0,0-1 0 0 0,1 0 0 0 0,-1 0 0 0 0,-1 1 0 0 0,-1 1-158 0 0,-8 1-1184 0 0,-3 0-6461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1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4319 0 0,'0'0'332'0'0,"1"2"-220"0"0,2 3 917 0 0,0 0 0 0 0,1-1 0 0 0,-1 0 0 0 0,1 0 0 0 0,0 0 0 0 0,0 0 0 0 0,1-1 0 0 0,-1 1 0 0 0,1-1 0 0 0,0 0 0 0 0,-1-1 0 0 0,8 4 0 0 0,5 2 1212 0 0,1-2 0 0 0,26 8 0 0 0,59 3 2970 0 0,-49-9-3422 0 0,28 0-945 0 0,-33-1-792 0 0,-9 2-44 0 0,11 0-8 0 0,-38-5 0 0 0,-4 5 0 0 0,-5 3 0 0 0,-4-9 0 0 0,-1-1 0 0 0,1 1 0 0 0,-1-1 0 0 0,1 1 0 0 0,-1-1 0 0 0,0 1 0 0 0,0-1 0 0 0,0 0 0 0 0,0 1 0 0 0,-1-1 0 0 0,1 0 0 0 0,-1 0 0 0 0,1 0 0 0 0,-1 0 0 0 0,0 0 0 0 0,-3 3 0 0 0,-4 3 0 0 0,-1-1 0 0 0,-14 9 0 0 0,6-3 0 0 0,1-2 0 0 0,0-1 0 0 0,0 0 0 0 0,-1-2 0 0 0,0 0 0 0 0,-34 10 0 0 0,25-8 0 0 0,-42 20 0 0 0,34-14 0 0 0,5-2-75 0 0,2 1 0 0 0,-35 25 0 0 0,-48 43-176 0 0,92-68 252 0 0,15-13 23 0 0,3-1-17 0 0,0-1 0 0 0,0 1 0 0 0,0-1 0 0 0,1 1 0 0 0,-1 0 0 0 0,0-1 1 0 0,0 1-1 0 0,1 0 0 0 0,-1 0 0 0 0,0-1 0 0 0,1 1 0 0 0,-1 0 0 0 0,1 0 0 0 0,-1 0 0 0 0,1 0 0 0 0,-1 1 0 0 0,0 0 140 0 0,2-1-67 0 0,3 3-75 0 0,0 0 0 0 0,0-1 0 0 0,0 0 1 0 0,1 0-1 0 0,-1 0 0 0 0,1 0 0 0 0,0-1 0 0 0,0 1 0 0 0,0-1 0 0 0,0-1 1 0 0,0 1-1 0 0,0-1 0 0 0,7 1 0 0 0,6 1 6 0 0,1-1-1 0 0,27 0 1 0 0,-38-2-11 0 0,-1-1 0 0 0,0 0 0 0 0,0-1 0 0 0,0 1 0 0 0,9-5 0 0 0,-9 4 0 0 0,0 0 0 0 0,1 0 0 0 0,14-2 0 0 0,73-6 0 0 0,-81 8 0 0 0,28-6 0 0 0,-7 0 0 0 0,-5 0 0 0 0,-21 6 0 0 0,-1 0 0 0 0,1 0 0 0 0,8 0 0 0 0,12-5 0 0 0,-26 6 0 0 0,10 1 0 0 0,-2 0 0 0 0,-9 0-1076 0 0,9 1-6876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4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4055 0 0,'17'-4'378'0'0,"-6"1"-26"0"0,0 0 0 0 0,0 0 1 0 0,19-10-1 0 0,49-26 6819 0 0,-73 37-6745 0 0,0 0 0 0 0,0 0 1 0 0,-1 0-1 0 0,1 1 0 0 0,12-1 1 0 0,-11 1 46 0 0,-1 0 1 0 0,1 0-1 0 0,-1-1 0 0 0,13-4 1 0 0,-17 5-398 0 0,0 1 1 0 0,0-1-1 0 0,1 1 1 0 0,-1-1-1 0 0,0 1 1 0 0,0 0-1 0 0,3-1 1 0 0,-3 2 11 0 0,0-2 0 0 0,0 1 1 0 0,0 0-1 0 0,0 0 0 0 0,0-1 1 0 0,0 1-1 0 0,0-1 0 0 0,2 0 1 0 0,-3 0-20 0 0,0 1 1 0 0,0 0-1 0 0,0 0 1 0 0,0-1 0 0 0,0 1-1 0 0,0 0 1 0 0,0 0 0 0 0,0 0-1 0 0,0 0 1 0 0,0 0 0 0 0,0 1-1 0 0,0-1 1 0 0,0 0 0 0 0,0 0-1 0 0,0 1 1 0 0,0-1 0 0 0,0 0-1 0 0,0 1 1 0 0,0-1 0 0 0,0 1-1 0 0,-1-1 1 0 0,1 1 0 0 0,0 0-1 0 0,1 1 314 0 0,-8 18 1348 0 0,-1-7-1380 0 0,4-8-227 0 0,0-1 1 0 0,1 1-1 0 0,-1 0 1 0 0,-1 8-1 0 0,0-3 73 0 0,0 0 0 0 0,0 0 0 0 0,-8 12-1 0 0,-4 10 169 0 0,-39 70 599 0 0,37-70-350 0 0,-28 63 0 0 0,28-54 124 0 0,-44 75 0 0 0,35-79-490 0 0,26-36-540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4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2303 0 0,'3'2'167'0'0,"4"5"159"0"0,-1 0 0 0 0,0 0 0 0 0,0 1 0 0 0,-1-1 0 0 0,1 2 1 0 0,4 10-1 0 0,23 58 8097 0 0,-20-44-5226 0 0,10 34 1991 0 0,-15-39-2470 0 0,13 25 1 0 0,-5-29-1138 0 0,-14-22-1432 0 0,0 0 0 0 0,0 0 0 0 0,0 1 0 0 0,-1-1 0 0 0,1 1 0 0 0,-1 0 0 0 0,1-1 0 0 0,-1 1 0 0 0,0 0 0 0 0,1 4 0 0 0,-2-6-140 0 0,0-1 1 0 0,0 0-1 0 0,0 1 1 0 0,0-1 0 0 0,0 1-1 0 0,0-1 1 0 0,0 0-1 0 0,0 1 1 0 0,0-1 0 0 0,0 1-1 0 0,0-1 1 0 0,0 0-1 0 0,1 1 1 0 0,-1-1-1 0 0,0 0 1 0 0,0 1 0 0 0,0-1-1 0 0,1 0 1 0 0,-1 1-1 0 0,0-1 1 0 0,0 0-1 0 0,1 1 1 0 0,-1-1 0 0 0,0 0-1 0 0,0 1 1 0 0,1-1-1 0 0,-1 0 1 0 0,0 0 0 0 0,1 0-1 0 0,-1 1 1 0 0,1-1-1 0 0,-1 0 1 0 0,0 0-1 0 0,1 0 1 0 0,-1 0 0 0 0,0 0-1 0 0,1 0 1 0 0,-1 1-1 0 0,1-1 1 0 0,-1 0-1 0 0,0 0 1 0 0,1 0 0 0 0,-1 0-1 0 0,1 0 1 0 0,-1-1-1 0 0,0 1 1 0 0,1 0 0 0 0,-1 0-1 0 0,1 0 1 0 0,-1 0-1 0 0,0 0 1 0 0,1-1-1 0 0,0 1 1 0 0,1-1-301 0 0,0-1 0 0 0,1 1-1 0 0,-1-1 1 0 0,0 1 0 0 0,1-1 0 0 0,-1 0-1 0 0,0 0 1 0 0,2-3 0 0 0,4-2-1336 0 0,5-8-5039 0 0,-6-4-1892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3 173 13471 0 0,'-1'-1'39'0'0,"1"1"0"0"0,0 0 0 0 0,0 0 0 0 0,0-1-1 0 0,-1 1 1 0 0,1 0 0 0 0,0-1 0 0 0,0 1 0 0 0,0 0 0 0 0,0 0-1 0 0,0-1 1 0 0,0 1 0 0 0,0 0 0 0 0,0-1 0 0 0,0 1 0 0 0,0 0 0 0 0,0-1-1 0 0,0 1 1 0 0,0 0 0 0 0,0-1 0 0 0,0 1 0 0 0,0 0 0 0 0,0-1-1 0 0,0 1 1 0 0,0 0 0 0 0,1-1 0 0 0,-1 1 0 0 0,0 0 0 0 0,0 0-1 0 0,0-1 1 0 0,1 1 0 0 0,-1 0 0 0 0,0 0 0 0 0,0-1 0 0 0,0 1-1 0 0,1 0 1 0 0,13-4-60 0 0,-2 1 347 0 0,59-35 9215 0 0,-29 23-6312 0 0,-27 11-2003 0 0,20-10 0 0 0,47-20 818 0 0,-59 22-2541 0 0,45-15 0 0 0,-48 21-3359 0 0,0 1-3298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70 4631 0 0,'-3'6'127'0'0,"1"0"0"0"0,0 0 0 0 0,0 0 0 0 0,-1 8 0 0 0,0 6 2669 0 0,0 22 0 0 0,0 1 899 0 0,-1-9-297 0 0,3 62 1 0 0,6-49-1201 0 0,17 74-1 0 0,-11-67-1260 0 0,21 61 627 0 0,2 13-651 0 0,-34-127-893 0 0,0 1 0 0 0,1 0 0 0 0,-1 0 0 0 0,0-1 0 0 0,0 1 0 0 0,0 0 0 0 0,0 0 0 0 0,0-1 0 0 0,-1 1 0 0 0,1 0 0 0 0,0 0 0 0 0,-1-1 0 0 0,1 1 0 0 0,-1 0 0 0 0,0-1 0 0 0,0 1 0 0 0,-1 2 0 0 0,1-3 84 0 0,1-1-96 0 0,0 1 0 0 0,0-1 1 0 0,0 0-1 0 0,-1 1 0 0 0,1-1 0 0 0,0 1 0 0 0,0-1 0 0 0,-1 0 1 0 0,1 1-1 0 0,0-1 0 0 0,0 0 0 0 0,-1 1 0 0 0,1-1 0 0 0,0 0 1 0 0,-1 0-1 0 0,1 1 0 0 0,-1-1 0 0 0,1 0 0 0 0,0 0 0 0 0,-1 0 1 0 0,1 0-1 0 0,-1 1 0 0 0,1-1 0 0 0,0 0 0 0 0,-1 0 0 0 0,-11 2 68 0 0,5-3-61 0 0,1 1 0 0 0,-1-1 0 0 0,1 0-1 0 0,-1-1 1 0 0,1 0 0 0 0,-1 0 0 0 0,1 0 0 0 0,0-1 0 0 0,0 0 0 0 0,0 0 0 0 0,-6-4-1 0 0,-7-7-213 0 0,-32-29 0 0 0,39 32 75 0 0,-5-3-9 0 0,-17-17-65 0 0,32 28 169 0 0,-1 0-1 0 0,1 0 1 0 0,-1 0 0 0 0,1 0 0 0 0,0-1-1 0 0,0 1 1 0 0,1-1 0 0 0,-1 1-1 0 0,-1-5 1 0 0,-5-12-106 0 0,7 19 132 0 0,0 0 0 0 0,1 0 1 0 0,-1-1-1 0 0,0 1 0 0 0,1 0 1 0 0,-1 0-1 0 0,1-1 0 0 0,-1 1 1 0 0,1-1-1 0 0,-1 1 0 0 0,1-1 0 0 0,0 1 1 0 0,0 0-1 0 0,0-1 0 0 0,0 1 1 0 0,0-1-1 0 0,0 1 0 0 0,0-1 1 0 0,0 1-1 0 0,1-1 0 0 0,-1 1 1 0 0,0 0-1 0 0,1-1 0 0 0,0 1 0 0 0,-1-1 1 0 0,2 0-1 0 0,-1-1 9 0 0,0 1 0 0 0,0 0-1 0 0,0-1 1 0 0,0 0 0 0 0,0 1-1 0 0,1-6 1 0 0,-2 7 7 0 0,0 0-1 0 0,0-1 1 0 0,0 1-1 0 0,1 0 1 0 0,-1-1-1 0 0,0 1 0 0 0,1 0 1 0 0,-1-1-1 0 0,1 1 1 0 0,0 0-1 0 0,-1 0 1 0 0,1 0-1 0 0,0 0 1 0 0,0-1-1 0 0,0 1 1 0 0,0 0-1 0 0,0 0 1 0 0,0 1-1 0 0,0-1 1 0 0,0 0-1 0 0,0 0 1 0 0,0 0-1 0 0,0 1 1 0 0,3-2-1 0 0,-1 1 24 0 0,-1-1 1 0 0,1 1-1 0 0,-1-1 0 0 0,1 0 0 0 0,-1 0 1 0 0,0 1-1 0 0,1-2 0 0 0,1-1 1 0 0,-3 2 12 0 0,1 0 1 0 0,0 0-1 0 0,0 0 1 0 0,0 1 0 0 0,0-1-1 0 0,0 1 1 0 0,1-1-1 0 0,-1 1 1 0 0,0 0-1 0 0,5-2 1 0 0,46-21 478 0 0,-49 23-502 0 0,-1-1-1 0 0,1 0 1 0 0,-1 0-1 0 0,7-4 1 0 0,-8 4-5 0 0,0 1 1 0 0,0-1-1 0 0,1 1 0 0 0,-1-1 1 0 0,0 1-1 0 0,1 0 0 0 0,-1 0 1 0 0,1 0-1 0 0,0 0 0 0 0,-1 0 1 0 0,6 0-1 0 0,36-4-586 0 0,-29 3-2059 0 0,-1 0-3504 0 0,3-3-3147 0 0</inkml:trace>
  <inkml:trace contextRef="#ctx0" brushRef="#br0" timeOffset="1">748 0 10447 0 0,'0'0'928'0'0,"-5"18"-736"0"0,-3 2-192 0 0,-1 3 0 0 0,-2 0 960 0 0,-3 2 152 0 0,2 0 32 0 0,1 0 8 0 0,-3-2-896 0 0,1-2-168 0 0,1-6-88 0 0,4 1-4312 0 0,0-4-904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5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49 6967 0 0,'4'-2'139'0'0,"0"0"-1"0"0,1 1 1 0 0,-1-1 0 0 0,9 0-1 0 0,-9 1 182 0 0,0 0 0 0 0,0 0 0 0 0,0 0 0 0 0,0 0 0 0 0,-1 0-1 0 0,5-3 1 0 0,12-5 4288 0 0,4-3 158 0 0,-22 11-4403 0 0,-1 0 0 0 0,1 0 0 0 0,-1 0 0 0 0,1 0 0 0 0,-1 0 0 0 0,1 1 0 0 0,0-1 0 0 0,0 1 0 0 0,-1-1 0 0 0,1 1 0 0 0,0 0 0 0 0,0 0 0 0 0,-1-1 0 0 0,1 1 0 0 0,0 0 0 0 0,0 1 0 0 0,0-1 0 0 0,2 1 0 0 0,-3-1-39 0 0,-8 9-6044 0 0,-5 1-4063 0 0</inkml:trace>
  <inkml:trace contextRef="#ctx0" brushRef="#br0" timeOffset="1">1 285 2591 0 0,'6'12'1108'0'0,"-1"-1"0"0"0,0 1 0 0 0,5 24 0 0 0,-8-30 191 0 0,-2 0 0 0 0,1 0-1 0 0,0 1 1 0 0,-1-1 0 0 0,0 0-1 0 0,-1 1 1 0 0,0-1 0 0 0,-2 11-1 0 0,1-8-148 0 0,1 0 0 0 0,0-1-1 0 0,0 11 1 0 0,1-9-296 0 0,-1 0 0 0 0,-2 15 0 0 0,-5 29 856 0 0,3-20-1126 0 0,5-33-650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6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6215 0 0,'110'-17'5352'0'0,"-89"14"-2859"0"0,38-10-1 0 0,-26 5-637 0 0,-29 9-1601 0 0,-1 1-189 0 0,-1 0 1 0 0,1 0-1 0 0,-1 0 1 0 0,1-1-1 0 0,0 0 1 0 0,5 3-1 0 0,-7-4-35 0 0,0 1-1 0 0,0 0 0 0 0,0 0 1 0 0,0 0-1 0 0,0 0 1 0 0,0 0-1 0 0,-1 0 1 0 0,1 0-1 0 0,0 0 0 0 0,-1 0 1 0 0,1 0-1 0 0,-1 0 1 0 0,1 0-1 0 0,-1 0 1 0 0,1 2-1 0 0,0 0-20 0 0,2 4 190 0 0,-1 1 0 0 0,0 0-1 0 0,-1-1 1 0 0,0 1-1 0 0,0 0 1 0 0,0 13 0 0 0,0 3 408 0 0,2-5-1 0 0,7 31 0 0 0,1 0 289 0 0,20 115 1304 0 0,12 50 1338 0 0,-33-182-2477 0 0,-9-31-729 0 0,0 1-78 0 0,-1 1-177 0 0,0-3-51 0 0,1 1 0 0 0,-1-1 0 0 0,0 0 1 0 0,1 1-1 0 0,-1-1 0 0 0,1 1 0 0 0,-1-1 0 0 0,1 0 0 0 0,0 1 1 0 0,-1-1-1 0 0,1 0 0 0 0,0 0 0 0 0,2 2 0 0 0,2 2-1327 0 0,-3-9 215 0 0,-3-14-4378 0 0,1 14 2765 0 0,-1-11-6339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3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1 353 5495 0 0,'6'-7'254'0'0,"-1"-1"0"0"0,1 0 0 0 0,-1 1-1 0 0,-1-2 1 0 0,6-11 0 0 0,1-3 929 0 0,143-234 7450 0 0,-154 256-8490 0 0,1 0 0 0 0,-1 0 0 0 0,1 0 0 0 0,0 0 0 0 0,-1 0-1 0 0,1 0 1 0 0,0 1 0 0 0,-1-1 0 0 0,1 0 0 0 0,0 1 0 0 0,0-1 0 0 0,0 0 0 0 0,0 1 0 0 0,0-1 0 0 0,-1 1 0 0 0,1-1 0 0 0,0 1 0 0 0,2-1 0 0 0,-3 1-45 0 0,1 1 1 0 0,-1-1-1 0 0,1 0 1 0 0,-1 0-1 0 0,1 0 1 0 0,-1 1-1 0 0,0-1 1 0 0,1 0-1 0 0,-1 1 1 0 0,1-1 0 0 0,-1 0-1 0 0,0 1 1 0 0,1-1-1 0 0,-1 0 1 0 0,0 1-1 0 0,1-1 1 0 0,-1 1-1 0 0,0-1 1 0 0,0 1-1 0 0,0-1 1 0 0,1 1-1 0 0,-1-1 1 0 0,0 0 0 0 0,0 1-1 0 0,0 0 1 0 0,2 7 504 0 0,-1 0 0 0 0,0 0 0 0 0,0 11 0 0 0,0-13-825 0 0,-5 28 689 0 0,1-13-326 0 0,2-5-1269 0 0,1-7-5119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6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7 2935 0 0,'-13'-7'6375'0'0,"31"11"-1203"0"0,-11-4-3077 0 0,3 5-810 0 0,1 0 364 0 0,-2-2 904 0 0,-6-3-2426 0 0,1 1-1 0 0,-1-1 0 0 0,0 0 0 0 0,0 0 0 0 0,1 0 0 0 0,-1 0 0 0 0,0-1 1 0 0,0 1-1 0 0,0-1 0 0 0,0 0 0 0 0,1 0 0 0 0,-1 0 0 0 0,0 0 0 0 0,4-3 0 0 0,-5 3-71 0 0,0 0-1 0 0,0 0 0 0 0,0 0 1 0 0,1 0-1 0 0,-1 0 0 0 0,0 1 1 0 0,0-1-1 0 0,1 1 0 0 0,-1 0 1 0 0,0 0-1 0 0,0 0 0 0 0,1 0 1 0 0,-1 0-1 0 0,4 1 0 0 0,-4-1-321 0 0,1 0-202 0 0,10-1-819 0 0,0 1-4470 0 0</inkml:trace>
  <inkml:trace contextRef="#ctx0" brushRef="#br0" timeOffset="1.01">1 164 12959 0 0,'84'-14'3320'0'0,"77"-38"8590"0"0,-24 6-7577 0 0,-133 45-4612 0 0,-1-1 0 0 0,0 1 0 0 0,0 0 0 0 0,0-1 0 0 0,0 0 0 0 0,0 0 0 0 0,0 0 0 0 0,0 0 1 0 0,-1 0-1 0 0,5-5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6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6391 0 0,'-8'3'568'0'0,"5"6"-456"0"0,10 7-112 0 0,-1 1 0 0 0,-12-6 2048 0 0,6 4 384 0 0,4 9 72 0 0,-2-1 24 0 0,-13-6-568 0 0,5 5-104 0 0,9 3-32 0 0,-2 1 0 0 0,-8-6-1184 0 0,3-2-248 0 0,11-3-40 0 0,-3 1-7088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7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1 11807 0 0,'0'0'908'0'0,"0"2"-594"0"0,-1 4 99 0 0,0 0 0 0 0,0-1 1 0 0,-1 1-1 0 0,0-1 1 0 0,0 1-1 0 0,0-1 0 0 0,-5 7 1 0 0,-4 14 1428 0 0,-10 20 98 0 0,-2-1-1 0 0,-3-1 1 0 0,-34 46 0 0 0,0 2-217 0 0,0 5 1020 0 0,55-89-1302 0 0,10-9-576 0 0,2-2-1058 0 0,4-3 218 0 0,-1 0 0 0 0,1-1 0 0 0,-1 0 0 0 0,0-1 0 0 0,14-14 0 0 0,-20 18-13 0 0,0 0 1 0 0,-1-1-1 0 0,1 1 1 0 0,-1-1 0 0 0,0 0-1 0 0,-1 0 1 0 0,4-8-1 0 0,-5 10-11 0 0,1 0-1 0 0,0 0 0 0 0,0 0 0 0 0,0 1 0 0 0,0-1 0 0 0,1 1 0 0 0,-1-1 0 0 0,1 1 0 0 0,0 0 0 0 0,-1-1 0 0 0,1 2 0 0 0,6-4 0 0 0,39-17 0 0 0,-37 17 0 0 0,-8 4 0 0 0,0-1 0 0 0,0 1 0 0 0,0 0 0 0 0,0 0 0 0 0,0 0 0 0 0,1 0 0 0 0,-1 0 0 0 0,6 0 0 0 0,-3 1 0 0 0,5 2 0 0 0,1 5 0 0 0,-2 3 0 0 0,-7-3 0 0 0,0 1 0 0 0,0 0 0 0 0,-1 0 0 0 0,0 1 0 0 0,0-1 0 0 0,0 0 0 0 0,-1 1 0 0 0,-1-1 0 0 0,0 15 0 0 0,1-2 0 0 0,1 1 0 0 0,1-17 0 0 0,0-1 0 0 0,7 9 0 0 0,-8-11 0 0 0,1 0 0 0 0,0 0 0 0 0,0 0 0 0 0,0 0 0 0 0,0 0 0 0 0,1-1 0 0 0,-1 0 0 0 0,0 1 0 0 0,1-1 0 0 0,-1 0 0 0 0,1-1 0 0 0,-1 1 0 0 0,1 0 0 0 0,-1-1 0 0 0,1 0 0 0 0,-1 0 0 0 0,1 0 0 0 0,0 0 0 0 0,-1-1 0 0 0,1 1 0 0 0,5-3 0 0 0,6-2 0 0 0,-1 0 0 0 0,1-1 0 0 0,24-16 0 0 0,11-3 0 0 0,-20 13 0 0 0,-16 11 0 0 0,-10 2 0 0 0,1 0 0 0 0,0 1 0 0 0,-1-1 0 0 0,1 1 0 0 0,-1 0 0 0 0,0 0 0 0 0,1 0 0 0 0,-1 1 0 0 0,0-1 0 0 0,7 7 0 0 0,-6 0 0 0 0,-1 4 0 0 0,-4 1 0 0 0,-2-3-1456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6415 0 0,'2'0'499'0'0,"-1"0"-461"0"0,1 0 1 0 0,-1 0-1 0 0,1 0 1 0 0,-1 0-1 0 0,22-18 19155 0 0,-23 21-18297 0 0,0 5 17 0 0,0-8-897 0 0,0-1 0 0 0,0 1 0 0 0,0 0-1 0 0,0 0 1 0 0,0 0 0 0 0,0-1 0 0 0,0 1-1 0 0,0 0 1 0 0,0 0 0 0 0,0 0 0 0 0,0-1 0 0 0,0 1-1 0 0,0 0 1 0 0,0 0 0 0 0,0 0 0 0 0,0 0-1 0 0,-1-1 1 0 0,1 1 0 0 0,0 0 0 0 0,0 0-1 0 0,0 0 1 0 0,0 0 0 0 0,0-1 0 0 0,0 1-1 0 0,-1 0 1 0 0,1 0 0 0 0,0 0 0 0 0,0 0-1 0 0,0 0 1 0 0,0 0 0 0 0,-1-1 0 0 0,1 1-1 0 0,0 0 1 0 0,0 0 0 0 0,0 0 0 0 0,-1 0-1 0 0,1 0 1 0 0,0 0 0 0 0,0 0 0 0 0,0 0 0 0 0,-1 0-1 0 0,1 0 1 0 0,0 0 0 0 0,0 0 0 0 0,0 0-1 0 0,-1 0 1 0 0,1 0 0 0 0,0 0 0 0 0,0 0-1 0 0,0 0 1 0 0,0 1 0 0 0,-1-1 0 0 0,1 0-1 0 0,0 0 1 0 0,0 0 0 0 0,-1 0 0 0 0,-7 14 468 0 0,0-2-1076 0 0,5-6-693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4319 0 0,'4'-2'264'0'0,"0"0"-1"0"0,0 0 0 0 0,-1-1 0 0 0,1 1 0 0 0,4-6 0 0 0,-7 7-29 0 0,1 0-1 0 0,-1 0 1 0 0,0-1 0 0 0,1 1 0 0 0,-1 0-1 0 0,1 1 1 0 0,-1-1 0 0 0,1 0 0 0 0,-1 0-1 0 0,1 0 1 0 0,0 1 0 0 0,1-1 0 0 0,10-4 1383 0 0,-12 4-1406 0 0,0 1 0 0 0,0-1 0 0 0,0 1 0 0 0,0 0 0 0 0,0-1 0 0 0,0 1 0 0 0,0 0 0 0 0,0-1 0 0 0,0 1 0 0 0,1 0 0 0 0,-1 0 0 0 0,0 0 0 0 0,0 0 0 0 0,0 0 0 0 0,0 0 0 0 0,0 0 0 0 0,0 0 0 0 0,0 1 0 0 0,0-1 0 0 0,0 0 0 0 0,0 1 1 0 0,0-1-1 0 0,0 1 0 0 0,0-1 0 0 0,1 1 0 0 0,5 3 413 0 0,-6-4-541 0 0,0 0 1 0 0,0 1-1 0 0,0-1 0 0 0,0 1 1 0 0,0-1-1 0 0,0 1 1 0 0,0 0-1 0 0,0-1 0 0 0,0 1 1 0 0,-1 0-1 0 0,1 0 0 0 0,0 0 1 0 0,0-1-1 0 0,-1 1 1 0 0,1 0-1 0 0,0 0 0 0 0,-1 0 1 0 0,1 0-1 0 0,-1 0 0 0 0,1 0 1 0 0,-1 0-1 0 0,0 0 1 0 0,1 2-1 0 0,2 15 1000 0 0,-1-12-728 0 0,-1 0-1 0 0,0 0 1 0 0,-1 0 0 0 0,1 12 0 0 0,0 25 1258 0 0,0-33-1123 0 0,0 1 0 0 0,-2 14 0 0 0,0 7 957 0 0,2 46 0 0 0,1-15 323 0 0,-1-54-1348 0 0,-1 0 0 0 0,2 1 0 0 0,-1-1 0 0 0,1 0 0 0 0,1 0 0 0 0,-1 0 0 0 0,8 15 0 0 0,-9-22-325 0 0,5 5-73 0 0,-6-7-24 0 0,1 0 0 0 0,-1 1 0 0 0,0-1 0 0 0,0 0 0 0 0,0 0 0 0 0,1 0 0 0 0,-1 1 0 0 0,0-1 0 0 0,0 0 0 0 0,1 0 0 0 0,-1 0 0 0 0,0 0 0 0 0,0 1 0 0 0,1-1 0 0 0,-1 0 0 0 0,0 0 0 0 0,0 0 0 0 0,1 0 0 0 0,-1 0 0 0 0,0 0 0 0 0,1 0 0 0 0,-1 0 0 0 0,0 0 0 0 0,0 0 0 0 0,1 0 0 0 0,-1 0 0 0 0,0 0 0 0 0,1 0 0 0 0,-1 0 0 0 0,0 0 0 0 0,0 0 0 0 0,1-1 0 0 0,-1 1 0 0 0,0 0 0 0 0,0 0 0 0 0,1 0 0 0 0,-1 0 0 0 0,0 0 0 0 0,0-1 0 0 0,1 1 0 0 0,-1 0 0 0 0,0 0 0 0 0,0 0 0 0 0,0-1 0 0 0,0 1 0 0 0,1 0 0 0 0,-1 0 0 0 0,0-1 0 0 0,0 1 0 0 0,0 0 0 0 0,0 0 0 0 0,0-1 0 0 0,0 1 0 0 0,0-1 0 0 0,3-2 0 0 0,-2 1 0 0 0,-1 1 0 0 0,1 0 0 0 0,0-1 0 0 0,-1 1 0 0 0,1-1 0 0 0,-1 1 0 0 0,0-1 0 0 0,1 1 0 0 0,-1-1 0 0 0,0 1 0 0 0,0-4 0 0 0,1-2 0 0 0,1-8 0 0 0,0 3 0 0 0,0 1 0 0 0,-1-1 0 0 0,0-19 0 0 0,-4 8 57 0 0,5 18-74 0 0,0 0-323 0 0,5-34-3558 0 0,-1 10-5652 0 0,-4 11 1306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8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1 2615 0 0,'0'0'1258'0'0,"1"2"-126"0"0,0 0-835 0 0,0 0 0 0 0,0 0 0 0 0,0-1 0 0 0,0 1 1 0 0,-1 0-1 0 0,1 0 0 0 0,-1 0 0 0 0,1 0 0 0 0,-1 0 0 0 0,0 0 1 0 0,0 0-1 0 0,0 0 0 0 0,0 1 0 0 0,0-1 0 0 0,0 0 1 0 0,-1 2-1 0 0,-1 3 311 0 0,1-2-78 0 0,0 0-1 0 0,-1 1 1 0 0,0-1-1 0 0,0 0 0 0 0,0 0 1 0 0,-1 0-1 0 0,-4 6 1 0 0,-23 32 1954 0 0,22-30-2030 0 0,-1-1 0 0 0,0 0 1 0 0,0 0-1 0 0,-1-1 0 0 0,-17 14 0 0 0,17-16-29 0 0,1 1 0 0 0,-1-1 0 0 0,2 2 0 0 0,-12 15 0 0 0,-5 7 519 0 0,9-8-131 0 0,13-21-535 0 0,1 1 0 0 0,-1-1 0 0 0,-1 1 0 0 0,1-1 0 0 0,-6 5 0 0 0,8-8-238 0 0,1-1 0 0 0,0 0 0 0 0,-1 1 0 0 0,1-1-1 0 0,-1 0 1 0 0,1 1 0 0 0,0-1 0 0 0,-1 1 0 0 0,1-1-1 0 0,0 0 1 0 0,-1 1 0 0 0,1-1 0 0 0,0 1 0 0 0,-1-1-1 0 0,1 1 1 0 0,0-1 0 0 0,0 1 0 0 0,0-1 0 0 0,0 1-1 0 0,0-1 1 0 0,-1 1 0 0 0,1-1 0 0 0,0 1 0 0 0,0 0-1 0 0,0-1 1 0 0,0 1 0 0 0,0-1 0 0 0,1 1 0 0 0,-1-1-1 0 0,0 1 1 0 0,0-1 0 0 0,0 1 0 0 0,0-1 0 0 0,1 1-1 0 0,-1-1 1 0 0,0 1 0 0 0,0-1 0 0 0,1 1 0 0 0,-1-1-1 0 0,0 1 1 0 0,1-1 0 0 0,-1 0 0 0 0,0 1 0 0 0,1-1-1 0 0,-1 0 1 0 0,1 1 0 0 0,-1-1 0 0 0,1 0 0 0 0,-1 1-1 0 0,1-1 1 0 0,-1 0 0 0 0,1 0 0 0 0,0 1 0 0 0,4 1 224 0 0,0 1 1 0 0,1-1 0 0 0,9 3 0 0 0,-11-4-260 0 0,2 1 200 0 0,1-1 1 0 0,0 1-1 0 0,0-2 1 0 0,0 1 0 0 0,0 0-1 0 0,0-1 1 0 0,14-2-1 0 0,-1 1 199 0 0,4 0-35 0 0,0-1 0 0 0,0-2 0 0 0,0 0 0 0 0,41-13 0 0 0,-46 6-369 0 0,-16 9 0 0 0,-1 1 0 0 0,1-1 0 0 0,-1 1 0 0 0,1-1 0 0 0,5-1 0 0 0,-7 3 0 0 0,1-1 0 0 0,-1 1 0 0 0,0-1 0 0 0,0 1 0 0 0,0-1 0 0 0,0 0 0 0 0,0 0 0 0 0,0 1 0 0 0,0-1 0 0 0,0 0 0 0 0,0 0 0 0 0,1-2 0 0 0,-1 2 0 0 0,0 0 0 0 0,0 0 0 0 0,0 0 0 0 0,0 0 0 0 0,0 1 0 0 0,0-1 0 0 0,0 0 0 0 0,0 0 0 0 0,0 1 0 0 0,0-1 0 0 0,1 0 0 0 0,-1 1 0 0 0,-1 0 0 0 0,0 0 0 0 0,0 0 0 0 0,1 0 0 0 0,-1 0 0 0 0,0 0 0 0 0,0 0 0 0 0,1 0 0 0 0,-1-1 0 0 0,0 1 0 0 0,0 0 0 0 0,1 0 0 0 0,-1 0 0 0 0,0 0 0 0 0,0 0 0 0 0,0-1 0 0 0,1 1 0 0 0,-1 0 0 0 0,0 0 0 0 0,0 0 0 0 0,0-1 0 0 0,0 1 0 0 0,0 0 0 0 0,1 0 0 0 0,-1-1 0 0 0,0 1 0 0 0,0 0 0 0 0,0 0 0 0 0,0-1 0 0 0,0 1 0 0 0,0 0 0 0 0,0 0 0 0 0,0-1 0 0 0,0 0 0 0 0,0 1 0 0 0,0 0 0 0 0,0-1 0 0 0,0 1 0 0 0,1 0 0 0 0,-1-1 0 0 0,0 1 0 0 0,0-1 0 0 0,0 1 0 0 0,0 0 0 0 0,0-1 0 0 0,1 1 0 0 0,-1 0 0 0 0,0-1 0 0 0,0 1 0 0 0,1 0 0 0 0,-1-1 0 0 0,0 1 0 0 0,1 0 0 0 0,-1 0 0 0 0,0-1 0 0 0,1 1 0 0 0,-1 0-30 0 0,0-1 0 0 0,0 1 0 0 0,1 0 0 0 0,-1 0 0 0 0,0 0 0 0 0,0-1 0 0 0,0 1 0 0 0,0 0 0 0 0,0 0 0 0 0,0-1 0 0 0,0 1 0 0 0,0 0 0 0 0,0 0 0 0 0,0-1 0 0 0,0 1 0 0 0,0 0 0 0 0,0 0 0 0 0,0-1 0 0 0,0 1 0 0 0,0 0 0 0 0,0 0 0 0 0,0-1 0 0 0,0 1 0 0 0,0 0 0 0 0,0 0 0 0 0,0 0 0 0 0,-1-1 0 0 0,1 1 0 0 0,0 0 0 0 0,0 0 0 0 0,0 0 0 0 0,0-1 0 0 0,0 1 0 0 0,-1 0 0 0 0,1 0 0 0 0,0 0 0 0 0,0 0 0 0 0,0-1 0 0 0,-1 1 0 0 0,1 0 0 0 0,-1 0-93 0 0,1 0-1 0 0,0-1 1 0 0,0 1 0 0 0,-1 0 0 0 0,1-1 0 0 0,0 1 0 0 0,-1 0-1 0 0,1-1 1 0 0,0 1 0 0 0,0 0 0 0 0,0-1 0 0 0,-1 1-1 0 0,1 0 1 0 0,0-1 0 0 0,0 1 0 0 0,0 0 0 0 0,0-1-1 0 0,0 1 1 0 0,0-1 0 0 0,0 1 0 0 0,0 0 0 0 0,0-1 0 0 0,0 1-1 0 0,0-1 1 0 0,0 1 0 0 0,0-1 0 0 0,0 1 0 0 0,0-1-1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0 9615 0 0,'2'6'364'0'0,"0"0"-1"0"0,0 0 0 0 0,-1 0 0 0 0,0 0 1 0 0,0 0-1 0 0,-1 0 0 0 0,0 11 0 0 0,-6 45 7737 0 0,3-35-5315 0 0,-6 27 691 0 0,9-50-3317 0 0,-1 0 0 0 0,0 0 0 0 0,0-1 0 0 0,0 1 0 0 0,0 0 0 0 0,-1 0 0 0 0,1-1 0 0 0,-5 7 0 0 0,-6 9-1211 0 0,-1-2-4211 0 0,8-11 1823 0 0,-3 4-4567 0 0</inkml:trace>
  <inkml:trace contextRef="#ctx0" brushRef="#br0" timeOffset="1">0 263 3023 0 0,'7'15'-201'0'0,"11"27"2592"0"0,-4 2 4077 0 0,9 75 8185 0 0,-22-117-14578 0 0,-1 0 0 0 0,0 0 0 0 0,1 0 0 0 0,0 0 0 0 0,-1 0 0 0 0,1-1 0 0 0,0 1 0 0 0,0 0 0 0 0,0 0 0 0 0,0-1 0 0 0,0 1 0 0 0,0-1 0 0 0,0 1-1 0 0,1-1 1 0 0,-1 1 0 0 0,3 1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30 8863 0 0,'71'-11'3016'0'0,"-8"1"6703"0"0,-30 4-6179 0 0,-32 5-3008 0 0,0 1-472 0 0,0 0 0 0 0,0-1 0 0 0,0 1 0 0 0,0 0 0 0 0,0 0 0 0 0,0-1 0 0 0,-1 1 0 0 0,1 0 0 0 0,0 0 0 0 0,0 0 1 0 0,0 0-1 0 0,0 0 0 0 0,0 0 0 0 0,0 0 0 0 0,0 1 0 0 0,0-1 0 0 0,0 0 0 0 0,-1 0 0 0 0,2 1 0 0 0,-1 1-16 0 0,-1 1 1 0 0,0-1-1 0 0,0 0 1 0 0,-1 0-1 0 0,1 0 1 0 0,0 0-1 0 0,-1 1 0 0 0,1-1 1 0 0,-1 0-1 0 0,0 0 1 0 0,0 0-1 0 0,0 0 0 0 0,0 0 1 0 0,0 0-1 0 0,0-1 1 0 0,-2 4-1 0 0,-5 4 37 0 0,-16 17 0 0 0,13-16 23 0 0,-12 12-7 0 0,-1-1-1 0 0,-1-1 1 0 0,0-1 0 0 0,-33 17-1 0 0,43-27 217 0 0,2 0-1 0 0,-1 1 1 0 0,1 1 0 0 0,1 0-1 0 0,-22 24 1 0 0,34-35-269 0 0,0 1 0 0 0,0-1 0 0 0,-1 0 0 0 0,1 0 0 0 0,0 0 0 0 0,0 0 0 0 0,0 0 0 0 0,0 0 0 0 0,0 0 0 0 0,0 0 0 0 0,0 1 0 0 0,0-1 0 0 0,0 0 0 0 0,0 0 0 0 0,0 0 0 0 0,0 0 0 0 0,0 0 0 0 0,0 1 0 0 0,0-1 0 0 0,0 0 0 0 0,0 0 0 0 0,0 0 0 0 0,0 0 0 0 0,0 0 0 0 0,0 0 0 0 0,0 1 0 0 0,0-1 0 0 0,0 0 0 0 0,0 0 0 0 0,0 0 0 0 0,0 0-1 0 0,0 0 1 0 0,0 0 0 0 0,0 1 0 0 0,0-1 0 0 0,0 0 0 0 0,0 0 0 0 0,0 0 0 0 0,1 0 0 0 0,-1 0 0 0 0,0 0 0 0 0,0 0 0 0 0,0 0 0 0 0,0 1 0 0 0,0-1 0 0 0,0 0 0 0 0,0 0 0 0 0,1 0 0 0 0,-1 0 0 0 0,0 0 0 0 0,0 0 0 0 0,12 1 327 0 0,15-4-537 0 0,6-7 178 0 0,48-22 0 0 0,-39 15-12 0 0,7-1-2111 0 0,1 5-4806 0 0,-32 11-3279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39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1 13015 0 0,'0'0'999'0'0,"1"2"-652"0"0,0 2 1 0 0,-1-1 1 0 0,1 1 0 0 0,-1-1-1 0 0,0 0 1 0 0,0 1 0 0 0,0-1-1 0 0,0 1 1 0 0,0-1 0 0 0,-1 1 0 0 0,0-1-1 0 0,0 0 1 0 0,0 1 0 0 0,-1 3-1 0 0,-5 9 2757 0 0,-10 21 0 0 0,1-4-1276 0 0,-2-2 0 0 0,-1 0-1 0 0,-34 43 1 0 0,43-63-2884 0 0,-24 19-1 0 0,19-19-2402 0 0,-19 12-1 0 0,6-9-6737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45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1 2847 0 0,'-3'0'78'0'0,"2"0"-63"0"0,0 0-1 0 0,0 0 1 0 0,0 0-1 0 0,0 0 0 0 0,0 1 1 0 0,0-1-1 0 0,0 0 1 0 0,0 1-1 0 0,0-1 0 0 0,0 1 1 0 0,0-1-1 0 0,0 1 1 0 0,0-1-1 0 0,1 1 1 0 0,-1 0-1 0 0,0-1 0 0 0,-1 2 1 0 0,-2 2 263 0 0,-1 0 0 0 0,1 0 0 0 0,0 1 0 0 0,0-1 1 0 0,-3 6-1 0 0,-12 13 159 0 0,1-6-394 0 0,-2 3-438 0 0,-33 24-1 0 0,-124 92-942 0 0,152-116 1322 0 0,-30 27 646 0 0,53-45-226 0 0,-12 15 5039 0 0,36-21-3361 0 0,-1-1-1 0 0,40-15 1 0 0,42-24 3638 0 0,-56 23-3616 0 0,50-28 2551 0 0,-94 47-4486 0 0,-1 0 1 0 0,1 0-1 0 0,0 0 0 0 0,-1 0 1 0 0,1 0-1 0 0,-1-1 1 0 0,0 1-1 0 0,0-1 1 0 0,0 0-1 0 0,0 1 1 0 0,3-7-1 0 0,0 0 422 0 0,-3 7 186 0 0,0 1-105 0 0,1-1-647 0 0,0 1 1 0 0,0-1-1 0 0,-1 1 1 0 0,1 0-1 0 0,0 0 0 0 0,0 0 1 0 0,0 0-1 0 0,0 1 0 0 0,7-1 1 0 0,-10 1-26 0 0,1 0 0 0 0,0 0 0 0 0,0 0 0 0 0,-1 0 1 0 0,1 0-1 0 0,0 0 0 0 0,0-1 0 0 0,-1 1 0 0 0,1 0 0 0 0,0 0 0 0 0,-1-1 0 0 0,1 1 1 0 0,0 0-1 0 0,-1-1 0 0 0,2 0 0 0 0,-1-4-2 0 0,-1 5 2 0 0,0 0 1 0 0,0 0-1 0 0,0-1 0 0 0,0 1 0 0 0,0 0 0 0 0,0 0 1 0 0,0 0-1 0 0,0-1 0 0 0,0 1 0 0 0,0 0 0 0 0,0 0 1 0 0,0 0-1 0 0,0 0 0 0 0,0-1 0 0 0,0 1 0 0 0,1 0 1 0 0,-1 0-1 0 0,0 0 0 0 0,0-1 0 0 0,0 1 0 0 0,0 0 1 0 0,0 0-1 0 0,0 0 0 0 0,0 0 0 0 0,1 0 0 0 0,-1-1 1 0 0,0 1-1 0 0,0 0 0 0 0,0 0 0 0 0,0 0 0 0 0,1 0 1 0 0,-1 0-1 0 0,0 0 0 0 0,0 0 0 0 0,0 0 0 0 0,0 0 1 0 0,1 0-1 0 0,-1 0 0 0 0,0 0 0 0 0,0 0 0 0 0,0-1 1 0 0,1 1-1 0 0,-1 1 0 0 0,0-1 0 0 0,0 0 0 0 0,0 0 1 0 0,1 0-1 0 0,-1 0 0 0 0,-20 4-120 0 0,12-2-763 0 0,-1 0 1 0 0,0 0 0 0 0,-12 0 0 0 0,-7 7-15757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7599 0 0,'0'20'618'0'0,"0"0"0"0"0,-5 38-1 0 0,0-10 2894 0 0,-2 42 2922 0 0,-1 14-190 0 0,8-84-5711 0 0,1 0 0 0 0,4 20 0 0 0,-3-28-519 0 0,-2-9-684 0 0,2 7 1739 0 0,-1-7-3392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46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7831 0 0,'3'7'131'0'0,"0"0"-1"0"0,0 1 1 0 0,-1-1-1 0 0,0 1 1 0 0,0 0-1 0 0,-1-1 1 0 0,1 12-1 0 0,1 9 1736 0 0,-1-9 188 0 0,-1 1-1 0 0,-1-1 1 0 0,-1 0 0 0 0,-4 27 0 0 0,1-20 249 0 0,-10 30 0 0 0,14-54-2529 0 0</inkml:trace>
  <inkml:trace contextRef="#ctx0" brushRef="#br0" timeOffset="1">131 78 4951 0 0,'-1'86'2783'0'0,"-8"26"10889"0"0,7-88-10000 0 0,2-15-10897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4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2847 0 0,'3'-2'214'0'0,"29"-14"-54"0"0,-28 15 441 0 0,0 0 179 0 0,-1 0-714 0 0,11-4 864 0 0,1 2 1 0 0,-1-1-1 0 0,22-1 1 0 0,-34 5-60 0 0,1 0-585 0 0,-1 0-1 0 0,1-1 1 0 0,-1 1 0 0 0,0 0 0 0 0,1 0 0 0 0,-1 1 0 0 0,1-1 0 0 0,2 1 0 0 0,-1 0 161 0 0,-2-1 425 0 0,1 1-59 0 0,-1 0-599 0 0,-1-1-118 0 0,0 0 1 0 0,0 1 0 0 0,0-1-1 0 0,0 0 1 0 0,0 1-1 0 0,0-1 1 0 0,0 1-1 0 0,0-1 1 0 0,-1 1 0 0 0,1 0-1 0 0,0-1 1 0 0,0 1-1 0 0,0 0 1 0 0,-1 0-1 0 0,1-1 1 0 0,0 1 0 0 0,-1 0-1 0 0,1 0 1 0 0,0 2-1 0 0,0-3-43 0 0,-1 1 0 0 0,0 0 0 0 0,0-1 0 0 0,1 1 0 0 0,-1 0 0 0 0,0-1 0 0 0,1 1-1 0 0,-1 0 1 0 0,1-1 0 0 0,-1 1 0 0 0,1-1 0 0 0,-1 1 0 0 0,1-1 0 0 0,-1 1 0 0 0,1-1 0 0 0,-1 1 0 0 0,2 0 0 0 0,-2-1-6 0 0,1 0-9 0 0,-1 1 0 0 0,0-1 0 0 0,0 1 0 0 0,0-1 0 0 0,0 1 0 0 0,0-1 0 0 0,0 1 0 0 0,0 0 0 0 0,0-1 0 0 0,0 1 0 0 0,0-1 0 0 0,0 1 0 0 0,0-1 0 0 0,0 1 0 0 0,0-1 0 0 0,-1 1 0 0 0,1-1 0 0 0,0 1 0 0 0,0-1 0 0 0,-1 1 0 0 0,1 0 56 0 0,-13 45 1322 0 0,12-42-1265 0 0,1 0 0 0 0,0 0-1 0 0,0 0 1 0 0,0 1 0 0 0,0-1-1 0 0,0 0 1 0 0,1 0 0 0 0,2 8-1 0 0,-1-4 188 0 0,-1 1 1 0 0,0-1-1 0 0,0 0 0 0 0,-1 1 1 0 0,0-1-1 0 0,-2 17 0 0 0,2-23-252 0 0,-1 0 1 0 0,1 0-1 0 0,-1 0 0 0 0,0 0 0 0 0,0 0 0 0 0,0 0 1 0 0,0 0-1 0 0,0 0 0 0 0,-2 3 0 0 0,2-4-16 0 0,0 1-1 0 0,0-1 0 0 0,0 1 1 0 0,0-1-1 0 0,0 1 0 0 0,1-1 1 0 0,-1 1-1 0 0,1 0 1 0 0,-1-1-1 0 0,1 1 0 0 0,-1 3 1 0 0,4 5 349 0 0,-3-9-347 0 0,1 1 0 0 0,-1-1 0 0 0,0 0 0 0 0,1 0 0 0 0,-1 0 0 0 0,0 0 0 0 0,1 1 0 0 0,-1-1 0 0 0,0 0 0 0 0,0 0 1 0 0,0 0-1 0 0,0 1 0 0 0,-1 1 0 0 0,-3 18 581 0 0,1-18-357 0 0,-20 14 47 0 0,21-15-206 0 0,0-1-24 0 0,1 2-88 0 0,-2 0-22 0 0,-14 5-8 0 0,-6-1-2167 0 0,15-6 181 0 0,0-1 0 0 0,0 1 0 0 0,-10-2 0 0 0,-1 0-5649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46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9759 0 0,'64'13'827'0'0,"-14"-3"114"0"0,-12-1 3595 0 0,26 9 205 0 0,178 40 5789 0 0,-223-56-10180 0 0,0-1 1 0 0,0 0 0 0 0,27-4-1 0 0,-43 3-338 0 0,-1-1 0 0 0,1 1-1 0 0,-1 0 1 0 0,1-1-1 0 0,-1 0 1 0 0,0 0 0 0 0,1 0-1 0 0,-1 0 1 0 0,0 0 0 0 0,1 0-1 0 0,-1 0 1 0 0,0-1-1 0 0,0 1 1 0 0,0-1 0 0 0,0 0-1 0 0,2-2 1 0 0,10-17-1046 0 0,-6 5-2760 0 0,-3 6-1501 0 0,3-6-4517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47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3367 0 0,'2'2'258'0'0,"26"26"817"0"0,2 1 6667 0 0,-27-23-3864 0 0,-5 2-3188 0 0,2-7-47 0 0,0 1-411 0 0,1-1 1 0 0,-1 1-1 0 0,1-1 1 0 0,-1 1-1 0 0,1-1 1 0 0,0 1-1 0 0,0-1 1 0 0,-1 0-1 0 0,1 1 1 0 0,0-1-1 0 0,0 0 1 0 0,0 0-1 0 0,0 0 1 0 0,1 0-1 0 0,-1 0 1 0 0,0 0-1 0 0,0 0 1 0 0,1 0-1 0 0,-1 0 1 0 0,0 0-1 0 0,4 0 1 0 0,13 13 3953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47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40 3599 0 0,'0'0'278'0'0,"2"-1"-182"0"0,15-8 134 0 0,-16 8 913 0 0,2 0 400 0 0,15-6 365 0 0,-8 3 226 0 0,1 0 0 0 0,14-3 0 0 0,-15 5-1341 0 0,-5 1 193 0 0,0 0 1 0 0,-1 0-1 0 0,1 1 1 0 0,6-1-1 0 0,-10 1-842 0 0,0 0 0 0 0,0 1-1 0 0,1-1 1 0 0,-1 0 0 0 0,0 0 0 0 0,0 1-1 0 0,0-1 1 0 0,0 1 0 0 0,0-1 0 0 0,0 1 0 0 0,1-1-1 0 0,-1 1 1 0 0,0 0 0 0 0,0-1 0 0 0,-1 1-1 0 0,1 0 1 0 0,0 0 0 0 0,0 0 0 0 0,0 0 0 0 0,0 0-1 0 0,0 1 1 0 0,-1-1-101 0 0,0-1-1 0 0,0 1 1 0 0,0 0 0 0 0,0 0 0 0 0,0-1-1 0 0,0 1 1 0 0,0 0 0 0 0,0 0-1 0 0,0-1 1 0 0,0 1 0 0 0,0 0-1 0 0,-1-1 1 0 0,1 1 0 0 0,0 0-1 0 0,-1-1 1 0 0,1 1 0 0 0,-1 1-1 0 0,0-1 69 0 0,-6 12 119 0 0,0-1 0 0 0,0 0 0 0 0,-1-1 0 0 0,-1 0 0 0 0,0 0 0 0 0,-17 15 0 0 0,11-10-8 0 0,-22 14 104 0 0,35-29-526 0 0,4-1-1093 0 0,16-6 462 0 0,21-9 1 0 0,-24 8 650 0 0,46-19 276 0 0,-59 26 9 0 0,10-6 12 0 0,-14 5-73 0 0,2 1-30 0 0,-1-1-1 0 0,0 1 1 0 0,1-1-1 0 0,-1 1 1 0 0,0-1-1 0 0,1 1 1 0 0,-1 0-1 0 0,0-1 1 0 0,0 1-1 0 0,1 0 0 0 0,-1 0 1 0 0,0-1-1 0 0,0 1 1 0 0,0 0-1 0 0,1 0 1 0 0,-1 0-1 0 0,0 0 1 0 0,0 0-1 0 0,0 0 1 0 0,1 0-1 0 0,-1 0 1 0 0,0 0-1 0 0,0 1 1 0 0,0-1-1 0 0,1 0 1 0 0,-1 0-1 0 0,0 1 1 0 0,-1 0-1 0 0,-6 7-80 0 0,10 1-56 0 0,1 0 73 0 0,-2-7-8 0 0,0 0 0 0 0,0 0 0 0 0,-1-1 0 0 0,1 1-1 0 0,-1 1 1 0 0,1-1 0 0 0,-1 0 0 0 0,0 0 0 0 0,1 0 0 0 0,-1 0 0 0 0,0 0-1 0 0,-1 0 1 0 0,1 0 0 0 0,0 0 0 0 0,-1 0 0 0 0,1 0 0 0 0,-2 3-1 0 0,2-3-165 0 0,-2 0 7 0 0,-6 4 22 0 0,1-1 0 0 0,-1 1 0 0 0,0-1 1 0 0,0-1-1 0 0,-14 7 0 0 0,20-10 80 0 0,-1 0 0 0 0,1 1 0 0 0,0-1 0 0 0,0 1 0 0 0,-1 0 0 0 0,1 0 0 0 0,-3 3 1 0 0,-3 4-158 0 0,-260 229-3734 0 0,255-225 4086 0 0,-2 0 0 0 0,1-2 0 0 0,-2 0 0 0 0,1 0 0 0 0,-2-2 0 0 0,1 0 0 0 0,-23 9 0 0 0,37-17 312 0 0,6-7 1583 0 0,5-1-1736 0 0,124-75 3116 0 0,64-38 468 0 0,-132 85-1314 0 0,76-31 0 0 0,-117 57-2192 0 0,-14 6-205 0 0,0 0 0 0 0,-1-1-1 0 0,1-1 1 0 0,14-8 0 0 0,-23 13-112 0 0,-1-1 0 0 0,0 1 0 0 0,0 0 0 0 0,0 0 0 0 0,0 0 0 0 0,0 0 0 0 0,0 0 0 0 0,1 0 0 0 0,-1 0 0 0 0,0 0 0 0 0,0 0 0 0 0,0-1 0 0 0,0 1 0 0 0,0 0 0 0 0,0 0 0 0 0,0 0 0 0 0,0 0 0 0 0,0 0 0 0 0,0-1 0 0 0,0 1 0 0 0,0 0 0 0 0,0 0 0 0 0,0 0 0 0 0,0 0 0 0 0,0 0 0 0 0,0-1 0 0 0,0 1 0 0 0,0 0 0 0 0,0 0 0 0 0,0 0 0 0 0,0 0 0 0 0,0 0 0 0 0,0-1 0 0 0,0 1 0 0 0,0 0 0 0 0,0 0 0 0 0,0 0 0 0 0,0 0 0 0 0,0 0 0 0 0,0 0 0 0 0,0-1 0 0 0,0 1 0 0 0,-1 0 0 0 0,1 0 0 0 0,0 0 0 0 0,0 0 0 0 0,-2-1 0 0 0,0 1 0 0 0,0 0 0 0 0,0 0 0 0 0,0 0 0 0 0,0 0 0 0 0,0 0 0 0 0,0 0 0 0 0,0 1 0 0 0,0-1 0 0 0,1 0 0 0 0,-3 2 0 0 0,-47 13-2788 0 0,1 5-4599 0 0,30-11-2334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48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88 8407 0 0,'4'3'94'0'0,"-2"1"0"0"0,1 0 0 0 0,0 0 0 0 0,-1 0 0 0 0,1 0 0 0 0,-1 0 0 0 0,0 0 0 0 0,-1 0 0 0 0,1 1 0 0 0,1 5 0 0 0,4 11 1418 0 0,1 4 1667 0 0,-8-20-2397 0 0,2-1 0 0 0,-1 0 0 0 0,0 1 0 0 0,4 6 0 0 0,0-2 450 0 0,-5-8-43 0 0,1 1-106 0 0,-1-2-1082 0 0,2 16 1173 0 0,-3-16-1130 0 0,1 1 0 0 0,0-1 0 0 0,-1 1 0 0 0,1 0 0 0 0,-1-1 0 0 0,1 1 1 0 0,-1-1-1 0 0,1 1 0 0 0,-1-1 0 0 0,0 1 0 0 0,1-1 0 0 0,-1 1 0 0 0,0-1 0 0 0,1 0 1 0 0,-1 1-1 0 0,0-1 0 0 0,1 0 0 0 0,-1 0 0 0 0,0 1 0 0 0,-1-1-70 0 0,1 1 0 0 0,0-1 1 0 0,-1 1-1 0 0,1-1 0 0 0,-1 1 0 0 0,1-1 0 0 0,-1 0 0 0 0,1 0 0 0 0,0 0 0 0 0,-1 0 0 0 0,1 0 1 0 0,-1 0-1 0 0,1 0 0 0 0,-1 0 0 0 0,1 0 0 0 0,-3-1 0 0 0,3 0-314 0 0,1-3 6 0 0,1 0 0 0 0,-1 0 1 0 0,1 0-1 0 0,3-8 0 0 0,-3 7-53 0 0,-2 0-169 0 0,0 3 497 0 0,0 0 0 0 0,0 1 1 0 0,0-1-1 0 0,0 0 0 0 0,0 0 0 0 0,0 0 0 0 0,1 0 0 0 0,-1-1 0 0 0,1 1 0 0 0,-1 0 0 0 0,1 0 1 0 0,0 0-1 0 0,0 0 0 0 0,0 0 0 0 0,0-1 0 0 0,0 1 0 0 0,1-4 0 0 0,-1 4 10 0 0,1 0-1 0 0,-1 0 1 0 0,0 0-1 0 0,0 0 0 0 0,0 0 1 0 0,0 0-1 0 0,-1 0 1 0 0,0-2-1 0 0,1 3 37 0 0,0 0-1 0 0,0 0 0 0 0,-1 0 1 0 0,1 0-1 0 0,0 0 0 0 0,0-1 1 0 0,0 1-1 0 0,0 0 1 0 0,0 0-1 0 0,0 0 0 0 0,0 0 1 0 0,1 0-1 0 0,-1 0 1 0 0,0 0-1 0 0,1 0 0 0 0,-1 0 1 0 0,0 1-1 0 0,1-1 1 0 0,-1 0-1 0 0,1 0 0 0 0,-1 0 1 0 0,1 0-1 0 0,0 0 0 0 0,-1 1 1 0 0,2-2-1 0 0,-1 1 7 0 0,-1 1 0 0 0,1-1 0 0 0,-1 0 0 0 0,1 1-1 0 0,-1-1 1 0 0,0 1 0 0 0,1-1 0 0 0,-1 0 0 0 0,0 1-1 0 0,1-1 1 0 0,-1 0 0 0 0,0 0 0 0 0,0 1 0 0 0,0-1 0 0 0,0 0-1 0 0,0 0 1 0 0,0 1 0 0 0,0-2 0 0 0,0 1 10 0 0,0 1 0 0 0,0-1 0 0 0,0 0 0 0 0,0 1 1 0 0,0-1-1 0 0,1 0 0 0 0,-1 1 0 0 0,0-1 0 0 0,0 0 0 0 0,0 1 1 0 0,1-1-1 0 0,-1 0 0 0 0,0 1 0 0 0,0-1 0 0 0,1 1 0 0 0,-1-1 0 0 0,1 1 1 0 0,-1-1-1 0 0,1 0 0 0 0,9-6 51 0 0,-8 5-20 0 0,0 1-1 0 0,0-1 1 0 0,0 0 0 0 0,0 0 0 0 0,0 1 0 0 0,3-6 0 0 0,-3 5-3 0 0,0 1 0 0 0,0-1 0 0 0,0 0 0 0 0,0 0 0 0 0,0 1 1 0 0,0-1-1 0 0,1 1 0 0 0,-1 0 0 0 0,0 0 0 0 0,4-2 0 0 0,-3 2 52 0 0,0 0-1 0 0,0-1 0 0 0,0 1 0 0 0,-1-1 1 0 0,1 0-1 0 0,3-2 0 0 0,-5 3-25 0 0,0 0-1 0 0,0 0 1 0 0,0 0-1 0 0,0 0 0 0 0,1 1 1 0 0,-1-1-1 0 0,0 0 1 0 0,0 1-1 0 0,1-1 1 0 0,-1 1-1 0 0,1-1 1 0 0,1 0-1 0 0,4-1 90 0 0,64-24 2165 0 0,-68 25-1929 0 0,-1 1-264 0 0,0-1-1 0 0,0 0 0 0 0,1 0 0 0 0,-1 1 0 0 0,0-1 1 0 0,1 1-1 0 0,-1 0 0 0 0,3 0 0 0 0,-3 0 291 0 0,-1 1 28 0 0,-1-1-409 0 0,1 0 0 0 0,-1 0 0 0 0,0 0 0 0 0,0 0 0 0 0,1 0-1 0 0,-1 0 1 0 0,0 0 0 0 0,0 0 0 0 0,0 0 0 0 0,0 0 0 0 0,1 1 0 0 0,-1-1 0 0 0,0 0 0 0 0,0 0-1 0 0,0 0 1 0 0,0 0 0 0 0,1 0 0 0 0,-1 0 0 0 0,0 1 0 0 0,0-1 0 0 0,0 0 0 0 0,0 0 0 0 0,0 0-1 0 0,0 0 1 0 0,1 1 0 0 0,-1-1 0 0 0,0 0 0 0 0,0 0 0 0 0,0 0 0 0 0,0 1 0 0 0,0-1 0 0 0,0 0-1 0 0,0 0 1 0 0,0 0 0 0 0,0 1 0 0 0,0-1 0 0 0,0 0 0 0 0,0 0 0 0 0,0 0 0 0 0,0 1 0 0 0,0-1-1 0 0,0 0 1 0 0,0 0 0 0 0,0 0 0 0 0,0 1 0 0 0,-1-1 0 0 0,1 0 0 0 0,0 0 0 0 0,0 0 0 0 0,0 1 0 0 0,-4 8 489 0 0,1 5-53 0 0,1-6-215 0 0,1-1 0 0 0,-1 0 0 0 0,-1 1 0 0 0,-5 11 0 0 0,0-4 70 0 0,-2 0 0 0 0,0 0 1 0 0,-14 15-1 0 0,22-28-189 0 0,0 0-603 0 0,-4 1 278 0 0,1 0 1 0 0,-1-1-1 0 0,0 0 1 0 0,0 0-1 0 0,0 0 0 0 0,0-1 1 0 0,0 1-1 0 0,-11-1 1 0 0,15 0-380 0 0,-16 8-5957 0 0,22-7 6072 0 0,-7-1-8 0 0,-2 0 4 0 0,5 0 461 0 0,0-1 1 0 0,0 0-1 0 0,0 0 0 0 0,0 1 1 0 0,1-1-1 0 0,-1 0 0 0 0,0 0 1 0 0,0 1-1 0 0,0-1 1 0 0,0 0-1 0 0,0 0 0 0 0,0 0 1 0 0,0 1-1 0 0,1-1 1 0 0,-1 0-1 0 0,0 0 0 0 0,0 0 1 0 0,0 0-1 0 0,1 1 1 0 0,-1-1-1 0 0,0 0 0 0 0,0 0 1 0 0,0 0-1 0 0,1 0 0 0 0,-1 0 1 0 0,0 0-1 0 0,0 0 1 0 0,1 0-1 0 0,-1 0 0 0 0,0 1 1 0 0,1-1-1 0 0,-1 0 0 0 0,1 0 0 0 0,-1 0 0 0 0,0 0 0 0 0,1 0 0 0 0,-1 0 0 0 0,1 0 0 0 0,-1 1 0 0 0,0-1 0 0 0,1 0 0 0 0,-1 0 0 0 0,0 1-1 0 0,1-1 1 0 0,-1 0 0 0 0,0 0 0 0 0,1 1 0 0 0,-1-1 0 0 0,0 0 0 0 0,1 1 0 0 0,-1-1 0 0 0,0 1 0 0 0,0-1 0 0 0,0 0 0 0 0,1 1 0 0 0,-1-1 0 0 0,0 1 0 0 0,0-1 0 0 0,0 0-1 0 0,0 1 1 0 0,0-1 0 0 0,0 1 0 0 0,0-1 0 0 0,0 1 0 0 0,0-1 0 0 0,0 0 0 0 0,0 1 0 0 0,0-1 0 0 0,0 1 0 0 0,0 0 0 0 0,0-1-6 0 0,3 12-223 0 0,-2-12-749 0 0,-1 0 953 0 0,-1 0 0 0 0,0 0 0 0 0,1 0 0 0 0,-1-1 0 0 0,1 1 1 0 0,-1 0-1 0 0,1 0 0 0 0,-1 0 0 0 0,1-1 0 0 0,-1 1 0 0 0,1 0 0 0 0,-1-1 0 0 0,1 1 1 0 0,-1 0-1 0 0,1-1 0 0 0,-1 1 0 0 0,1-1 0 0 0,0 1 0 0 0,-1-1 0 0 0,1 1 0 0 0,0 0 0 0 0,-1-1 1 0 0,1 0-1 0 0,0 0-12 0 0,0 1 0 0 0,1-1 0 0 0,-1 1 0 0 0,0 0 1 0 0,1-1-1 0 0,-1 1 0 0 0,0-1 0 0 0,1 1 0 0 0,-1 0 0 0 0,1-1 1 0 0,-1 1-1 0 0,1 0 0 0 0,-1 0 0 0 0,1-1 0 0 0,-1 1 1 0 0,0 0-1 0 0,1 0 0 0 0,-1 0 0 0 0,2 0 0 0 0,4-2-410 0 0,0 1 0 0 0,1 0 1 0 0,9 0-1 0 0,-13 9 394 0 0,-3-7 334 0 0,9 5-14 0 0,10-7-286 0 0,-16 1 18 0 0,0-1-1 0 0,0 1 1 0 0,-1 0-1 0 0,1 0 1 0 0,0 0-1 0 0,0 1 1 0 0,0-1-1 0 0,0 1 1 0 0,0-1 0 0 0,-1 1-1 0 0,1 0 1 0 0,5 2-1 0 0,26 15 493 0 0,-33-18-418 0 0,-5 6 84 0 0,2-1-84 0 0,1-3 15 0 0,0 0-77 0 0,0-1 0 0 0,0 1-1 0 0,0 0 1 0 0,0-1 0 0 0,0 1 0 0 0,0-1-1 0 0,0 1 1 0 0,0-1 0 0 0,-1 0 0 0 0,1 1 0 0 0,0-1-1 0 0,-1 0 1 0 0,1 0 0 0 0,-3 1 0 0 0,-2 2 44 0 0,-190 133 1354 0 0,135-99 7679 0 0,76-40-8311 0 0,-1 1 1 0 0,0-2-1 0 0,27-7 1 0 0,2-1 100 0 0,46-6-53 0 0,78-17 688 0 0,-89 20-1510 0 0,14-4 0 0 0,-77 14 0 0 0,-1 0 0 0 0,0-1 0 0 0,0-1 0 0 0,16-9 0 0 0,-17 8 0 0 0,0-1 0 0 0,0-1 0 0 0,-1 0 0 0 0,0 0 0 0 0,0-2 0 0 0,-1 1 0 0 0,-1-1 0 0 0,14-17 0 0 0,7-21-4159 0 0,-14 21-1535 0 0,-2 5-4157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49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2503 0 0,'0'0'5371'0'0,"3"0"-3890"0"0,8-3-330 0 0,0 0 0 0 0,0-1-1 0 0,0-1 1 0 0,-1 1 0 0 0,0-2-1 0 0,11-6 1 0 0,-19 11-671 0 0,18-7 1332 0 0,-17 7-2113 0 0,-14 5-4789 0 0,0-1-1062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50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9 435 4663 0 0,'3'6'205'0'0,"4"10"122"0"0,7 22 0 0 0,-12-31 555 0 0,-1 1 0 0 0,0-1 0 0 0,1 10 0 0 0,-2-16-828 0 0,1 10 1181 0 0,0 0 0 0 0,-1 0 0 0 0,-1 0 0 0 0,0 1 0 0 0,0-1-1 0 0,-1 0 1 0 0,-5 14 0 0 0,-12 23 2809 0 0,15-33-1841 0 0,0-2-1437 0 0,3-12-356 0 0,1-51-977 0 0,6-113-14177 0 0,-2 133 10809 0 0,8-37 0 0 0,-7 48 3787 0 0,9-23 1 0 0,25-36 680 0 0,-25 52 1391 0 0,1 1 0 0 0,1 0 0 0 0,34-39 0 0 0,-48 62-1681 0 0,18-21 2096 0 0,1 1 0 0 0,1 1 0 0 0,33-25 0 0 0,-54 45-2291 0 0,0 0 1 0 0,0 0 0 0 0,1 0-1 0 0,-1 0 1 0 0,1 0-1 0 0,-1 0 1 0 0,1 0 0 0 0,-1 1-1 0 0,1-1 1 0 0,-1 1 0 0 0,1-1-1 0 0,-1 1 1 0 0,1-1-1 0 0,0 1 1 0 0,-1 0 0 0 0,1 0-1 0 0,0 0 1 0 0,-1 0-1 0 0,1 0 1 0 0,0 0 0 0 0,2 1-1 0 0,-2-1 143 0 0,0 2 22 0 0,4 1 33 0 0,-1 1-1 0 0,-1 0 0 0 0,1 0 1 0 0,0 1-1 0 0,-1-1 1 0 0,0 1-1 0 0,0 0 0 0 0,0 0 1 0 0,3 7-1 0 0,4 9 723 0 0,11 26-1 0 0,-6-9-188 0 0,-4-10-271 0 0,-2 0-1 0 0,8 38 1 0 0,-5-18 9 0 0,18 71 382 0 0,-28-109-820 0 0,9 30 670 0 0,-1 1-1 0 0,9 70 1 0 0,-17-87-728 0 0,-2 1 0 0 0,0-1-1 0 0,-2 1 1 0 0,-5 37 0 0 0,2-51-21 0 0,-2-1 0 0 0,-18 4 0 0 0,-2-3 0 0 0,23-10 0 0 0,-18 5 0 0 0,16-6 0 0 0,0-1 0 0 0,2 1 0 0 0,0 0 0 0 0,0 0 0 0 0,0 0 0 0 0,0-1 0 0 0,0 1 0 0 0,0-1 0 0 0,0 0 0 0 0,0 0 0 0 0,0 0 0 0 0,0 0 0 0 0,0 0 0 0 0,0 0 0 0 0,-3-3 0 0 0,3 2 0 0 0,-10-5-14 0 0,0-1 0 0 0,0-1 0 0 0,1 0 0 0 0,-22-21 0 0 0,-37-49-91 0 0,64 70 29 0 0,0-1 0 0 0,0-1 0 0 0,1 1 0 0 0,1-1 0 0 0,0 0 0 0 0,-4-13 0 0 0,-2-2-181 0 0,8 20 168 0 0,0 0 0 0 0,1 1 0 0 0,-4-13 0 0 0,-5-20-254 0 0,9 31 288 0 0,-1 0 1 0 0,1 0 0 0 0,0-1-1 0 0,1 1 1 0 0,0 0 0 0 0,0-1 0 0 0,0 1-1 0 0,1-11 1 0 0,1 6 54 0 0,-1-6 0 0 0,2 14 0 0 0,0 1 0 0 0,7-18 0 0 0,-1 14 0 0 0,-3 4 0 0 0,-2 0 16 0 0,1 1 0 0 0,-1 0 0 0 0,0 0 0 0 0,1 0 0 0 0,-1 0 0 0 0,1 1 0 0 0,-1-1 0 0 0,1 1 0 0 0,0 0 0 0 0,0 0 0 0 0,-1 0 0 0 0,1 0 0 0 0,0 1 0 0 0,0 0 0 0 0,0-1 0 0 0,0 1 0 0 0,8 2 0 0 0,-5-1 67 0 0,-4 0-42 0 0,-1 0 1 0 0,1 0-1 0 0,-1 1 0 0 0,1-1 1 0 0,-1 1-1 0 0,1 0 1 0 0,-1 0-1 0 0,0 0 1 0 0,0 0-1 0 0,0 0 1 0 0,0 0-1 0 0,-1 0 1 0 0,1 1-1 0 0,-1-1 0 0 0,3 5 1 0 0,2 3 116 0 0,-5-10-149 0 0,0 1 1 0 0,0 0-1 0 0,0 0 1 0 0,0 0-1 0 0,0 0 1 0 0,0 1-1 0 0,-1-1 1 0 0,1 0-1 0 0,-1 0 1 0 0,1 0-1 0 0,0 1 1 0 0,-1-1-1 0 0,0 0 1 0 0,1 0-1 0 0,-1 1 1 0 0,0-1-1 0 0,0 0 1 0 0,0 3-1 0 0,0 3 16 0 0,2-3-2 0 0,-1 0 0 0 0,0 1-1 0 0,-1-1 1 0 0,1 1 0 0 0,-1 0-1 0 0,0-1 1 0 0,0 1 0 0 0,0-1-1 0 0,-1 1 1 0 0,1-1 0 0 0,-1 1-1 0 0,0-1 1 0 0,0 1 0 0 0,-1-1-1 0 0,0 0 1 0 0,1 1 0 0 0,-1-1-1 0 0,-1 0 1 0 0,1 0 0 0 0,0 0-1 0 0,-1-1 1 0 0,0 1 0 0 0,0-1-1 0 0,0 1 1 0 0,-1-1 0 0 0,1 0-1 0 0,-7 4 1 0 0,8-5-11 0 0,-1 0 0 0 0,1-1 0 0 0,-1 1 0 0 0,1-1 0 0 0,-1 0 0 0 0,0 0 0 0 0,1 0 0 0 0,-1 0 0 0 0,-4 1 0 0 0,-4-3-12 0 0,0-4 0 0 0,3-2 0 0 0,8 7 0 0 0,0-1 0 0 0,0 1 0 0 0,-1 0 0 0 0,1-1 0 0 0,0 1 0 0 0,0-1 0 0 0,0 1 0 0 0,0-1 0 0 0,-1 1 0 0 0,1-1 0 0 0,0 1 0 0 0,0 0 0 0 0,0-1 0 0 0,0 1 0 0 0,0-1 0 0 0,0 1 0 0 0,0-1 0 0 0,1 1 0 0 0,-1-1 0 0 0,0 1 0 0 0,0-1 0 0 0,0 0 0 0 0,1 0 0 0 0,7-11 0 0 0,20-9 0 0 0,-24 18 0 0 0,-3 3-1 0 0,52-39-2153 0 0,-1-2-4719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50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0 10447 0 0,'-3'4'149'0'0,"0"-1"0"0"0,1 0 0 0 0,-1 1-1 0 0,1 0 1 0 0,0-1 0 0 0,0 1 0 0 0,-2 6-1 0 0,-8 17 1704 0 0,-20 21 2927 0 0,-86 132 3108 0 0,95-148-7318 0 0,-2-1 0 0 0,-35 35 0 0 0,52-58-614 0 0,0 0 1 0 0,0 0 0 0 0,-1-1-1 0 0,0 0 1 0 0,-1-1 0 0 0,1 0-1 0 0,-19 8 1 0 0,27-14-89 0 0,-1 1 1 0 0,0-1-1 0 0,1 1 0 0 0,-1-1 1 0 0,1 0-1 0 0,-1 0 0 0 0,0 0 1 0 0,1 0-1 0 0,-1 0 0 0 0,0 0 1 0 0,1-1-1 0 0,-3 0 0 0 0,3 1-319 0 0,0 0-1 0 0,1-1 0 0 0,-1 1 1 0 0,0 0-1 0 0,0-1 1 0 0,0 1-1 0 0,1-1 0 0 0,-1 1 1 0 0,0-1-1 0 0,1 0 1 0 0,-1 1-1 0 0,1-1 0 0 0,-1 0 1 0 0,0 1-1 0 0,0-2 1 0 0,-3-10-7546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51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7399 0 0,'2'3'568'0'0,"33"39"453"0"0,-24-26 1211 0 0,0 0 0 0 0,13 26-1 0 0,45 121 6485 0 0,6 12-3255 0 0,-25-63-3787 0 0,-44-95-1428 0 0,-1 1 1 0 0,-1-1 0 0 0,0 1-1 0 0,2 30 1 0 0,-5-35-247 0 0,-4-4 0 0 0,-7-4 0 0 0,-2-4 0 0 0,8-1-174 0 0,0-1 1 0 0,0 0-1 0 0,0 0 0 0 0,0-1 0 0 0,1 1 1 0 0,-1-1-1 0 0,0 1 0 0 0,1-1 1 0 0,-1 0-1 0 0,1-1 0 0 0,0 1 0 0 0,0-1 1 0 0,0 1-1 0 0,0-1 0 0 0,-3-3 1 0 0,-6-8-1133 0 0,2 1 0 0 0,-11-17 0 0 0,17 24 1090 0 0,-4-9-1720 0 0,0 0 1 0 0,1 0-1 0 0,-6-17 0 0 0,1 1-129 0 0,11 30 1610 0 0,0 0 521 0 0,0 0 46 0 0,-1 1 0 0 0,1-1 0 0 0,-1 1 0 0 0,1-1 0 0 0,0 1 0 0 0,-1-1 0 0 0,1 1 0 0 0,-1 0 0 0 0,1 0 1 0 0,-1 0-1 0 0,1 0 0 0 0,-1 0 0 0 0,-1 0 0 0 0,-3 2 460 0 0,1 0 0 0 0,0 0 0 0 0,0 1 1 0 0,0-1-1 0 0,0 1 0 0 0,0 0 0 0 0,0 0 0 0 0,1 1 1 0 0,-7 6-1 0 0,-8 4 491 0 0,8-5-426 0 0,5-5-292 0 0,1 0-1 0 0,-1 0 1 0 0,0-1 0 0 0,1 1 0 0 0,-13 3-1 0 0,16-6-45 0 0,0-1-82 0 0,1 0-264 0 0,1-1 0 0 0,-1 1 0 0 0,0 0 0 0 0,0 0 0 0 0,0-1 0 0 0,0 1 0 0 0,1 0 0 0 0,-1-1 0 0 0,0 1 0 0 0,0-1 0 0 0,1 1 0 0 0,-1-1 0 0 0,0 1 0 0 0,1-1 0 0 0,-1 0 0 0 0,1 1-1 0 0,-1-1 1 0 0,1 0 0 0 0,-1 1 0 0 0,1-1 0 0 0,-1 0 0 0 0,1 0 0 0 0,-1-1 0 0 0,0 0-207 0 0,0-1 0 0 0,1 0 0 0 0,-1 1-1 0 0,1-1 1 0 0,0 0 0 0 0,0 0 0 0 0,0-4 0 0 0,1-5-2802 0 0,1 1 1 0 0,7-21-1 0 0,-1 6-3408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91 4631 0 0,'-3'-39'1526'0'0,"2"28"667"0"0,1 9-1857 0 0,0 1 0 0 0,0 0 0 0 0,0-1 0 0 0,0 1 0 0 0,0-1 0 0 0,1 1 0 0 0,-1 0 0 0 0,0-1 0 0 0,1 1 0 0 0,-1 0 0 0 0,1 0 0 0 0,-1-1 0 0 0,1 1 0 0 0,0 0 0 0 0,0 0 0 0 0,-1 0 0 0 0,1 0 0 0 0,0 0 0 0 0,0 0 0 0 0,0 0 0 0 0,1-1 0 0 0,0 0 190 0 0,0 1 0 0 0,1-1 1 0 0,-1 1-1 0 0,0 0 0 0 0,0 0 0 0 0,0 0 0 0 0,1 0 0 0 0,-1 0 1 0 0,1 0-1 0 0,2 0 0 0 0,-4 1 50 0 0,15 12 1032 0 0,-13-10-1537 0 0,-1 1 0 0 0,1-1 0 0 0,-1 1 1 0 0,0 0-1 0 0,0 0 0 0 0,0 0 0 0 0,0 0 0 0 0,-1 0 1 0 0,1 0-1 0 0,-1 1 0 0 0,0-1 0 0 0,1 0 0 0 0,-2 1 1 0 0,1-1-1 0 0,0 1 0 0 0,-1-1 0 0 0,0 1 0 0 0,1 0 1 0 0,-1-1-1 0 0,-1 1 0 0 0,0 5 0 0 0,0 0 50 0 0,-1 0 0 0 0,0-1 0 0 0,-1 1 0 0 0,0-1-1 0 0,0 1 1 0 0,-1-1 0 0 0,-8 14 0 0 0,9-19-61 0 0,1 0-1 0 0,-1 0 1 0 0,0 1 0 0 0,0-1-1 0 0,0-1 1 0 0,-6 5-1 0 0,-9 8 276 0 0,10-8-53 0 0,0 0-1 0 0,0-1 1 0 0,-1 1-1 0 0,-16 8 1 0 0,24-15-138 0 0,1 1-24 0 0,1-1-119 0 0,-1 1 0 0 0,1-1 0 0 0,-1 1-1 0 0,0-1 1 0 0,1 1 0 0 0,-1-1 0 0 0,1 1 0 0 0,-1-1 0 0 0,1 1 0 0 0,0-1-1 0 0,-1 0 1 0 0,1 1 0 0 0,-1-1 0 0 0,1 0 0 0 0,0 0 0 0 0,-1 0-1 0 0,1 1 1 0 0,0-1 0 0 0,-1 0 0 0 0,1 0 0 0 0,0 0 0 0 0,-1 0-1 0 0,1 0 1 0 0,0 0 0 0 0,0 0 0 0 0,1 0 1 0 0,20 4-2 0 0,-7-1 0 0 0,0-1 0 0 0,1 0 0 0 0,21-1 0 0 0,-35-1 1 0 0,0 1-1 0 0,1-1 0 0 0,-1 1 1 0 0,0 0-1 0 0,0 0 1 0 0,1-1-1 0 0,-1 1 1 0 0,0 1-1 0 0,0-1 1 0 0,0 0-1 0 0,0 0 1 0 0,0 1-1 0 0,0-1 1 0 0,-1 1-1 0 0,4 3 1 0 0,0 0 26 0 0,-1 0 1 0 0,1 1 0 0 0,-1-1 0 0 0,4 8 0 0 0,-7-10 13 0 0,0 0 0 0 0,0 0 1 0 0,0 1-1 0 0,0-1 0 0 0,-1 0 1 0 0,1 0-1 0 0,-1 1 0 0 0,0-1 1 0 0,0 0-1 0 0,0 1 0 0 0,0-1 1 0 0,-1 0-1 0 0,1 0 0 0 0,-1 1 1 0 0,0-1-1 0 0,0 0 1 0 0,0 0-1 0 0,0 0 0 0 0,-1 0 1 0 0,1 0-1 0 0,-1 0 0 0 0,-4 5 1 0 0,-1 3 216 0 0,-1-1 1 0 0,-1 0 0 0 0,0 0 0 0 0,-13 11 0 0 0,9-10-73 0 0,-1-1 1 0 0,0 0-1 0 0,0-1 1 0 0,-24 11-1 0 0,28-16-103 0 0,1 0 0 0 0,-1 0 0 0 0,-1-1 0 0 0,1 0 1 0 0,0-1-1 0 0,-1 0 0 0 0,1-1 0 0 0,-16 1 0 0 0,21-3-145 0 0,0 1 1 0 0,-1-1-1 0 0,1 1 0 0 0,0-2 0 0 0,-1 1 1 0 0,1 0-1 0 0,0-1 0 0 0,0 0 0 0 0,0 0 1 0 0,0-1-1 0 0,0 1 0 0 0,-4-5 0 0 0,7 6-44 0 0,0-1 0 0 0,0 0-1 0 0,1 1 1 0 0,-1-1 0 0 0,0 0 0 0 0,1 0-1 0 0,0 0 1 0 0,-1 0 0 0 0,1-1-1 0 0,0 1 1 0 0,0 0 0 0 0,0 0-1 0 0,0-1 1 0 0,1 1 0 0 0,-1-1 0 0 0,1 1-1 0 0,-1 0 1 0 0,1-1 0 0 0,0 1-1 0 0,0-1 1 0 0,0 1 0 0 0,0-1 0 0 0,1 1-1 0 0,-1-1 1 0 0,0 1 0 0 0,1 0-1 0 0,0-1 1 0 0,1-2 0 0 0,5-10-7087 0 0,4-2-2153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51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70 9759 0 0,'-1'2'52'0'0,"0"1"0"0"0,1-1 0 0 0,-1 0 0 0 0,1 0 0 0 0,0 0 0 0 0,0 0 0 0 0,0 0 0 0 0,0 0 0 0 0,0 0 0 0 0,0 0 0 0 0,0 1 0 0 0,1-1 0 0 0,-1 0 0 0 0,1 0 0 0 0,0 0 0 0 0,-1 0 0 0 0,1 0 0 0 0,0 0 0 0 0,2 2 0 0 0,-2-3 39 0 0,-1 1 0 0 0,1-1-1 0 0,-1 0 1 0 0,0 1 0 0 0,0-1-1 0 0,1 1 1 0 0,-1-1 0 0 0,0 1-1 0 0,0-1 1 0 0,0 1 0 0 0,0-1 0 0 0,0 0-1 0 0,-1 1 1 0 0,1-1 0 0 0,-1 2-1 0 0,1-1 80 0 0,-1 0 0 0 0,1-1-1 0 0,0 1 1 0 0,0-1 0 0 0,-1 1 0 0 0,1-1-1 0 0,0 1 1 0 0,0 0 0 0 0,1-1-1 0 0,-1 1 1 0 0,0-1 0 0 0,1 2 0 0 0,4 9 1214 0 0,-4-11-1167 0 0,-1 0-1 0 0,1 1 1 0 0,0-1 0 0 0,-1 1-1 0 0,1-1 1 0 0,-1 1-1 0 0,0-1 1 0 0,1 1 0 0 0,-1-1-1 0 0,0 1 1 0 0,0-1 0 0 0,0 1-1 0 0,0-1 1 0 0,0 1 0 0 0,0-1-1 0 0,0 1 1 0 0,-1 2 0 0 0,0-3-143 0 0,1-1-1 0 0,0 1 1 0 0,0 0 0 0 0,0-1 0 0 0,0 1 0 0 0,0 0 0 0 0,0-1 0 0 0,0 1 0 0 0,0 0 0 0 0,1-1 0 0 0,-1 1 0 0 0,0 0 0 0 0,0-1 0 0 0,1 1 0 0 0,-1 0 0 0 0,0-1 0 0 0,1 1 0 0 0,-1-1 0 0 0,0 1 0 0 0,1 0 0 0 0,-1-1 0 0 0,1 1 0 0 0,-1-1 0 0 0,1 1 0 0 0,0 0 0 0 0,-1-1-24 0 0,1 0-1 0 0,-1 0 1 0 0,0 0-1 0 0,1 1 1 0 0,-1-1-1 0 0,0 0 1 0 0,1 0-1 0 0,-1 1 1 0 0,0-1-1 0 0,0 0 1 0 0,1 1-1 0 0,-1-1 1 0 0,0 0 0 0 0,0 1-1 0 0,0-1 1 0 0,0 0-1 0 0,1 1 1 0 0,-1-1-1 0 0,0 0 1 0 0,0 1-1 0 0,0-1 1 0 0,0 0-1 0 0,0 1 1 0 0,0-1-1 0 0,0 1 1 0 0,0-1 0 0 0,0 0-1 0 0,0 1 1 0 0,0-1-1 0 0,0 1 1 0 0,0-1-1 0 0,0 0 1 0 0,0 1-1 0 0,-1-1 1 0 0,1 0-1 0 0,0 1 1 0 0,0-1 0 0 0,0 0-1 0 0,0 1 1 0 0,-1-1-1 0 0,2 1 59 0 0,0-1 0 0 0,-1 0 1 0 0,1 0-1 0 0,0 0 0 0 0,0 0 0 0 0,0 0 0 0 0,-1 0 0 0 0,1 0 0 0 0,0 0 1 0 0,0 0-1 0 0,0-1 0 0 0,-1 1 0 0 0,1 0 0 0 0,0 0 0 0 0,0-1 0 0 0,-1 1 1 0 0,1 0-1 0 0,1-1 0 0 0,-1-4 145 0 0,-1 4-244 0 0,0 1-1 0 0,0-1 1 0 0,0 1-1 0 0,0-1 1 0 0,0 1-1 0 0,0-1 1 0 0,0 1-1 0 0,0-1 1 0 0,1 1-1 0 0,-1-1 1 0 0,0 1-1 0 0,0-1 1 0 0,1 1-1 0 0,-1-1 1 0 0,0 1-1 0 0,1-1 1 0 0,0 0-1 0 0,2-3 22 0 0,1 0 0 0 0,-1 0-1 0 0,1 0 1 0 0,-1 0 0 0 0,0-1-1 0 0,-1 0 1 0 0,1 1-1 0 0,2-9 1 0 0,-1 4 10 0 0,0-1 1 0 0,1 1-1 0 0,0 1 0 0 0,8-11 0 0 0,5-10 15 0 0,-12 22-26 0 0,-1-1 0 0 0,1 1 0 0 0,9-9 1 0 0,4-6 42 0 0,-17 20-60 0 0,0-1-1 0 0,0 1 0 0 0,0 1 0 0 0,0-1 0 0 0,1 0 0 0 0,-1 0 0 0 0,0 1 1 0 0,1-1-1 0 0,2 0 0 0 0,-1 0 31 0 0,-2 0 72 0 0,2 2 13 0 0,24 0 158 0 0,-25 0-3 0 0,-1 2 56 0 0,21 8 404 0 0,-20-9-188 0 0,7 8 546 0 0,-8-8-928 0 0,1 2-41 0 0,0-1 0 0 0,-1 0-1 0 0,1 1 1 0 0,-1 0 0 0 0,1 0 0 0 0,-1-1-1 0 0,0 2 1 0 0,3 4 0 0 0,-4-6-81 0 0,0-1 0 0 0,-1 1 0 0 0,1 0 1 0 0,-1 0-1 0 0,1 0 0 0 0,-1 0 0 0 0,0 0 1 0 0,0 0-1 0 0,0 0 0 0 0,0 0 0 0 0,0 0 1 0 0,0 0-1 0 0,-1 0 0 0 0,1 0 0 0 0,0 0 1 0 0,-2 3-1 0 0,2-3-50 0 0,-1 0 0 0 0,0 1 0 0 0,1-1 0 0 0,-1 0 0 0 0,0 0 0 0 0,0 0 0 0 0,0 0 0 0 0,-1 1 0 0 0,-1 2 0 0 0,-1-1 0 0 0,-6 12 0 0 0,-2-4 0 0 0,7-6 144 0 0,2-4-278 0 0,1-1 1 0 0,0 1 0 0 0,0 0 0 0 0,-1-1-1 0 0,1 1 1 0 0,-1-1 0 0 0,1 0-1 0 0,-1 1 1 0 0,1-1 0 0 0,-1-1-1 0 0,-5 2 1 0 0,-17-6-17635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51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8783 0 0,'1'2'674'0'0,"22"53"3047"0"0,-18-46-3015 0 0,-1 0 0 0 0,0 0 0 0 0,-1 0-1 0 0,0 1 1 0 0,0-1 0 0 0,-1 1 0 0 0,0 0 0 0 0,-1-1 0 0 0,1 19 0 0 0,-3-8-170 0 0,0 0 0 0 0,-1 0 0 0 0,-8 29-1 0 0,-9 50 1447 0 0,6-28-1202 0 0,-3-1-125 0 0,-19 96 1547 0 0,34-160-1981 0 0,0 0-1 0 0,0 0 1 0 0,1 0-1 0 0,0 11 1 0 0,1-16 436 0 0,-1 0-640 0 0,0-1-1 0 0,0 1 1 0 0,0-1 0 0 0,0 1-1 0 0,0-1 1 0 0,0 1 0 0 0,0-1-1 0 0,0 1 1 0 0,0-1-1 0 0,1 1 1 0 0,-1-1 0 0 0,0 1-1 0 0,0-1 1 0 0,0 0 0 0 0,1 1-1 0 0,-1-1 1 0 0,0 1 0 0 0,1-1-1 0 0,-1 0 1 0 0,0 1-1 0 0,1-1 1 0 0,-1 0 0 0 0,1 1-1 0 0,0-1 1 0 0,2 0-2 0 0,0-1 0 0 0,0 1 0 0 0,0-1 0 0 0,1 0 0 0 0,-1 0 0 0 0,0-1 1 0 0,0 1-1 0 0,0-1 0 0 0,-1 1 0 0 0,1-1 0 0 0,0 0 0 0 0,0 0 0 0 0,-1 0 0 0 0,3-3 0 0 0,12-7 71 0 0,-13 8-80 0 0,0 2 0 0 0,0-1 0 0 0,0 0 0 0 0,1 1 0 0 0,8-4 0 0 0,-4 3-22 0 0,-5 1 8 0 0,0-1 0 0 0,0 1 0 0 0,0 0 0 0 0,1 1 0 0 0,-1-1-1 0 0,1 1 1 0 0,-1 0 0 0 0,1 0 0 0 0,0 0 0 0 0,-1 1 0 0 0,1 0 0 0 0,6 0 0 0 0,-9 0 15 0 0,0-1 0 0 0,0 1 1 0 0,0 0-1 0 0,0-1 1 0 0,0 1-1 0 0,0-1 0 0 0,0 0 1 0 0,0 1-1 0 0,0-1 1 0 0,-1 0-1 0 0,1 0 0 0 0,0 0 1 0 0,2-3-1 0 0,-2 3 3 0 0,0-1-1 0 0,0 1 0 0 0,0 0 1 0 0,1-1-1 0 0,-1 1 0 0 0,0 0 1 0 0,0 1-1 0 0,1-1 1 0 0,2 0-1 0 0,-3 0 2 0 0,1 1 1 0 0,-1 1-1 0 0,1-1 1 0 0,-1 0-1 0 0,1 1 0 0 0,0-1 1 0 0,3 2-1 0 0,13 2 799 0 0,-18-4-737 0 0,-1 1 1 0 0,0-1-1 0 0,1 1 0 0 0,-1-1 0 0 0,0 1 0 0 0,1 0 0 0 0,-1-1 0 0 0,0 1 1 0 0,0-1-1 0 0,0 1 0 0 0,0 0 0 0 0,0-1 0 0 0,0 1 0 0 0,0-1 0 0 0,0 1 0 0 0,0 0 1 0 0,0-1-1 0 0,0 1 0 0 0,0-1 0 0 0,0 1 0 0 0,0 0 0 0 0,-2 10-1184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52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12607 0 0,'0'0'971'0'0,"4"1"-635"0"0,42 10 1107 0 0,19 5 6340 0 0,-5-7-1791 0 0,-58-9-5122 0 0,2 1-197 0 0,16 3 44 0 0,-2-1 398 0 0,-35-7-3623 0 0,7 1 353 0 0,-11-2-15322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7:52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1 2991 0 0,'2'4'43'0'0,"-1"1"-1"0"0,0 0 1 0 0,0-1-1 0 0,-1 1 1 0 0,0 0-1 0 0,1 0 1 0 0,-1-1-1 0 0,-1 1 1 0 0,1 0-1 0 0,-1 0 1 0 0,0 0-1 0 0,-2 6 0 0 0,-1-2 430 0 0,3-7-218 0 0,-1 0 0 0 0,1 1-1 0 0,0-1 1 0 0,0 0 0 0 0,0 1 0 0 0,0-1-1 0 0,0 1 1 0 0,1-1 0 0 0,-1 1 0 0 0,1-1-1 0 0,0 1 1 0 0,-1 0 0 0 0,1-1 0 0 0,1 1-1 0 0,-1 0 1 0 0,0-1 0 0 0,0 1 0 0 0,1-1-1 0 0,1 5 1 0 0,1 2 1449 0 0,-1 1 0 0 0,0-1 0 0 0,1 19 0 0 0,-2-20-550 0 0,-1-6 595 0 0,0 0-821 0 0,2 21 516 0 0,0-23-1549 0 0,0 0 0 0 0,0-1 1 0 0,0 1-1 0 0,0-1 0 0 0,0 1 1 0 0,0-1-1 0 0,2-1 0 0 0,4-4-1211 0 0,0 1 0 0 0,-1-2-1 0 0,1 1 1 0 0,-2-1-1 0 0,12-14 1 0 0,14-14-3804 0 0,-23 27 4318 0 0,0 1-1 0 0,0 0 0 0 0,1 0 1 0 0,-1 0-1 0 0,14-5 1 0 0,-17 10 875 0 0,1-1 1 0 0,0 2-1 0 0,0-1 1 0 0,10-1-1 0 0,-14 3 586 0 0,4 2 401 0 0,-7-2-905 0 0,1 0 1 0 0,-1 0 0 0 0,1 0-1 0 0,0 0 1 0 0,-1 0 0 0 0,1 1 0 0 0,0-1-1 0 0,-1 0 1 0 0,1 0 0 0 0,-1 0-1 0 0,1 1 1 0 0,0-1 0 0 0,-1 0-1 0 0,1 0 1 0 0,-1 1 0 0 0,1-1-1 0 0,-1 1 1 0 0,1-1 0 0 0,-1 0 0 0 0,1 1-1 0 0,-1-1 1 0 0,1 1 0 0 0,-1-1-1 0 0,0 1 1 0 0,1-1 0 0 0,-1 1-1 0 0,0 0 1 0 0,0-1 0 0 0,1 1-1 0 0,-1-1 1 0 0,0 1 0 0 0,0 0-1 0 0,0-1 1 0 0,0 1 0 0 0,1 0 0 0 0,-1-1-1 0 0,0 1 1 0 0,0-1 0 0 0,-1 2-1 0 0,-1 8 958 0 0,2-6-752 0 0,-1-1-1 0 0,0 0 1 0 0,0 1-1 0 0,0-1 1 0 0,0 0-1 0 0,0 1 0 0 0,-1-1 1 0 0,1 0-1 0 0,-1 0 1 0 0,0 0-1 0 0,0 0 1 0 0,0-1-1 0 0,0 1 1 0 0,-4 3-1 0 0,-2 2 160 0 0,-1 1 1 0 0,1 0-1 0 0,-11 18 0 0 0,-4 3 295 0 0,-9 13 342 0 0,-12 13 276 0 0,27-36-964 0 0,1-1 58 0 0,-1-2 1 0 0,-26 22 0 0 0,13-10-51 0 0,21-20-262 0 0,0-1 1 0 0,-11 9 0 0 0,-8 2 31 0 0,-34 26 424 0 0,22-16 248 0 0,38-28-578 0 0,4 0-216 0 0,-1 0-1 0 0,1 0 0 0 0,-1 0 1 0 0,1 0-1 0 0,0 0 0 0 0,-1-1 1 0 0,1 1-1 0 0,0-1 1 0 0,-1 1-1 0 0,1-1 0 0 0,0 1 1 0 0,-1-1-1 0 0,4 0 0 0 0,-5 0-122 0 0,29 2 996 0 0,57-5 0 0 0,-16 0-195 0 0,47-2-745 0 0,0-5 0 0 0,136-30 0 0 0,-244 39-57 0 0,-3 0 0 0 0,1-1 0 0 0,0 0 0 0 0,11-5 0 0 0,-11 5 0 0 0,-10 3 0 0 0,3-1 0 0 0,0 1 0 0 0,-1-1 0 0 0,1 0 0 0 0,0 0 0 0 0,-1 0 0 0 0,1 0 0 0 0,0 0 0 0 0,-1 1 0 0 0,1-1 0 0 0,0 0 0 0 0,-1 0 0 0 0,1 0 0 0 0,0 0 0 0 0,-1 0 0 0 0,1 0 0 0 0,0 0 0 0 0,-1 0 0 0 0,1 0 0 0 0,-1 0 0 0 0,1-1 0 0 0,0 1 0 0 0,-1 0 0 0 0,1 0 0 0 0,0 0 0 0 0,0 0 0 0 0,-1-1 0 0 0,1-10 0 0 0,1 9 0 0 0,-1 0 0 0 0,0 0 0 0 0,1 0 0 0 0,-1 1 0 0 0,0-1 0 0 0,0 0 0 0 0,0 0 0 0 0,-1 0 0 0 0,1-2 0 0 0,-17-30-5257 0 0,12 24 1486 0 0,-6-10-6425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08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1 541 4863 0 0,'0'0'375'0'0,"0"1"-274"0"0,0-1 0 0 0,0 1 0 0 0,0-1 1 0 0,0 0-1 0 0,1 1 0 0 0,-1-1 0 0 0,0 0 0 0 0,0 0 0 0 0,0 1 0 0 0,1-1 1 0 0,-1 0-1 0 0,0 1 0 0 0,0-1 0 0 0,1 0 0 0 0,-1 0 0 0 0,0 0 0 0 0,1 1 0 0 0,-1-1 1 0 0,1 0-1 0 0,2-2 312 0 0,-1 0-1 0 0,1 0 1 0 0,-1-1 0 0 0,0 1 0 0 0,0-1 0 0 0,0 1-1 0 0,0-1 1 0 0,3-6 0 0 0,13-28 1842 0 0,-13 27-1607 0 0,11-28 782 0 0,17-64-1 0 0,1-41-648 0 0,-28 123-599 0 0,14-35-1 0 0,-6 19-32 0 0,-12 30-66 0 0,1 0-1 0 0,-1 1 1 0 0,2-1-1 0 0,-1 1 1 0 0,0 0-1 0 0,1 0 1 0 0,0 0-1 0 0,0 0 1 0 0,1 0-1 0 0,-1 1 1 0 0,8-5-1 0 0,-11 8-27 0 0,1-1-1 0 0,-1 1 0 0 0,1 0 0 0 0,0 0 0 0 0,-1 0 1 0 0,1 1-1 0 0,0-1 0 0 0,0 0 0 0 0,0 1 1 0 0,0-1-1 0 0,0 1 0 0 0,0-1 0 0 0,0 1 0 0 0,0 0 1 0 0,0 0-1 0 0,0 0 0 0 0,0 0 0 0 0,0 0 0 0 0,0 1 1 0 0,-1-1-1 0 0,1 0 0 0 0,0 1 0 0 0,0 0 0 0 0,0-1 1 0 0,0 1-1 0 0,0 0 0 0 0,-1 0 0 0 0,1 0 1 0 0,0 0-1 0 0,-1 0 0 0 0,1 0 0 0 0,-1 1 0 0 0,1-1 1 0 0,-1 0-1 0 0,1 1 0 0 0,-1-1 0 0 0,0 1 0 0 0,0 0 1 0 0,1 1-1 0 0,8 14 506 0 0,-2 0 1 0 0,0 0-1 0 0,-1 1 0 0 0,0 0 1 0 0,6 35-1 0 0,-10-42-350 0 0,14 91 1059 0 0,-13-84-1015 0 0,0 0-790 0 0,0-7-6243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08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7423 0 0,'5'31'2405'0'0,"-2"-1"-1"0"0,-2 1 1 0 0,-3 48-1 0 0,1 23 4194 0 0,2-83-5875 0 0,6 30 1 0 0,-5-40-620 0 0,0 0 1 0 0,1-1-1 0 0,0 1 1 0 0,1-1-1 0 0,0 0 0 0 0,7 11 1 0 0,8 7-7041 0 0,-5-10-1162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09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5351 0 0,'0'0'416'0'0,"1"-3"570"0"0,-1 4-861 0 0,0 0-1 0 0,0 1 1 0 0,0-1 0 0 0,0 1 0 0 0,0-1-1 0 0,0 1 1 0 0,0-1 0 0 0,1 0 0 0 0,0 3-1 0 0,2 12 5807 0 0,1-17-3005 0 0,12 0 940 0 0,-13 3-3388 0 0,0 0 0 0 0,0 0 0 0 0,-1 0 0 0 0,1 1 0 0 0,4 4 0 0 0,-6-6-301 0 0,1 1-137 0 0,0-1-1 0 0,-1 1 0 0 0,1 0 1 0 0,0 1-1 0 0,-1-1 0 0 0,1 0 1 0 0,1 4-1 0 0,-1-3-38 0 0,2 8 505 0 0,-1-2-2319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09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30 149 6271 0 0,'-1'1'486'0'0,"-9"5"-327"0"0,-8 7 6012 0 0,34-11-4480 0 0,0-2 1 0 0,1 0-1 0 0,-1 0 0 0 0,25-5 0 0 0,65-17 1476 0 0,-69 13-2267 0 0,1-1 0 0 0,-1-2 0 0 0,-1-2 0 0 0,43-22 0 0 0,-50 19-1270 0 0,34-26 0 0 0,-58 40 769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0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6735 0 0,'0'0'600'0'0,"3"11"-480"0"0,-4-2-120 0 0,1 0 0 0 0,4-1 1208 0 0,-3 4 216 0 0,-2 2 48 0 0,1 3 0 0 0,3 1-688 0 0,-2-2-144 0 0,-1-2-24 0 0,1 1-8 0 0,2-4-392 0 0,0-1-88 0 0,-2-3-8 0 0,3 0-4408 0 0</inkml:trace>
  <inkml:trace contextRef="#ctx0" brushRef="#br0" timeOffset="1">135 45 6271 0 0,'0'0'486'0'0,"0"18"812"0"0,-1-6 465 0 0,-1-1-1 0 0,0 0 1 0 0,0 0-1 0 0,-2 0 1 0 0,-7 20 0 0 0,5-15-423 0 0,-6 26 0 0 0,12-41-1350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0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20 4199 0 0,'0'0'2710'0'0,"8"-4"-549"0"0,0 1-1013 0 0,0 0 1 0 0,0 1-1 0 0,1-1 0 0 0,16-1 1 0 0,-22 4-1050 0 0,-1-1 0 0 0,1 1 0 0 0,-1 0 0 0 0,1 0 0 0 0,-1 0 0 0 0,1 1 0 0 0,0-1 0 0 0,-1 1 1 0 0,1-1-1 0 0,-1 1 0 0 0,1 0 0 0 0,-1 0 0 0 0,0 0 0 0 0,1 0 0 0 0,-1 0 0 0 0,0 0 0 0 0,0 1 0 0 0,0-1 0 0 0,0 1 0 0 0,3 3 1 0 0,-4-4-78 0 0,0 1 0 0 0,0 0 1 0 0,0 0-1 0 0,-1-1 1 0 0,1 1-1 0 0,0 0 1 0 0,-1 0-1 0 0,0 0 0 0 0,1 0 1 0 0,-1 0-1 0 0,0 0 1 0 0,0-1-1 0 0,0 1 1 0 0,0 0-1 0 0,-1 0 0 0 0,1 0 1 0 0,-1 3-1 0 0,-1 0 29 0 0,1 1 0 0 0,-1-1 0 0 0,0 0 0 0 0,-4 8 0 0 0,-2 3 408 0 0,-1-2-1 0 0,0 1 0 0 0,-1-1 0 0 0,-1 0 1 0 0,0-1-1 0 0,-13 12 0 0 0,13-14 62 0 0,9-9-418 0 0,1 0 1 0 0,-1-1-1 0 0,1 1 0 0 0,-1 0 1 0 0,0-1-1 0 0,0 0 1 0 0,1 1-1 0 0,-1-1 1 0 0,-2 1-1 0 0,2-1 207 0 0,0 3-174 0 0,5-8-133 0 0,1 0-1 0 0,0 0 1 0 0,0 1-1 0 0,0-1 1 0 0,0 1-1 0 0,0 0 1 0 0,0 0-1 0 0,1 1 1 0 0,8-5-1 0 0,-2 2-4 0 0,-2-1 3 0 0,-1 1 0 0 0,0 1 0 0 0,1-1 0 0 0,-1 2 0 0 0,0-1 0 0 0,1 1 0 0 0,0 0 0 0 0,14-2 0 0 0,-23 5 6 0 0,0 0-1 0 0,0 0 1 0 0,0 0 0 0 0,1 0-1 0 0,-1 0 1 0 0,0 0-1 0 0,0 0 1 0 0,0 0 0 0 0,1 0-1 0 0,-1 0 1 0 0,0 0-1 0 0,0 0 1 0 0,0 0 0 0 0,1 0-1 0 0,-1 0 1 0 0,0 1 0 0 0,0-1-1 0 0,0 0 1 0 0,1 0-1 0 0,-1 0 1 0 0,0 0 0 0 0,0 0-1 0 0,0 0 1 0 0,0 1-1 0 0,0-1 1 0 0,1 0 0 0 0,-1 0-1 0 0,0 0 1 0 0,0 1-1 0 0,0-1 1 0 0,0 0 0 0 0,0 0-1 0 0,0 0 1 0 0,0 1 0 0 0,0-1-1 0 0,0 0 1 0 0,0 0-1 0 0,0 0 1 0 0,0 1 0 0 0,0-1-1 0 0,0 0 1 0 0,0 0-1 0 0,0 0 1 0 0,0 1 0 0 0,0-1-1 0 0,0 0 1 0 0,0 0-1 0 0,0 0 1 0 0,0 1 0 0 0,-3 8 497 0 0,3-9-462 0 0,-11 21 793 0 0,0-1-1 0 0,-21 27 0 0 0,5-8-42 0 0,11-13-102 0 0,-36 40 0 0 0,43-56-629 0 0,-1 0 1 0 0,-1 0-1 0 0,0-1 0 0 0,0 0 0 0 0,0-1 0 0 0,-14 7 0 0 0,22-13-60 0 0,-1-1 0 0 0,0 1 1 0 0,1-1-1 0 0,-1 0 0 0 0,0 0 1 0 0,0 0-1 0 0,0 0 0 0 0,0 0 1 0 0,-6-1-1 0 0,8 0-266 0 0,0 0 0 0 0,-1-1 0 0 0,1 1 0 0 0,0 0 1 0 0,-1-1-1 0 0,1 0 0 0 0,-3-1 0 0 0,3 1-573 0 0,0 0 1 0 0,1 0 0 0 0,-1 0-1 0 0,0 0 1 0 0,0-1 0 0 0,1 1-1 0 0,-1 0 1 0 0,-2-4 0 0 0,-3-6-7360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7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251 561 3247 0 0,'0'0'251'0'0,"0"-13"588"0"0,1 6-317 0 0,0 1 0 0 0,-1-1-1 0 0,1 0 1 0 0,-2 1 0 0 0,1-1 0 0 0,-1 1 0 0 0,0-1 0 0 0,0 1 0 0 0,-1 0 0 0 0,1-1-1 0 0,-6-11 1 0 0,5 13 9 0 0,-1 1 0 0 0,1 0 0 0 0,0-1 0 0 0,-1 1-1 0 0,0 0 1 0 0,0 1 0 0 0,-5-7 0 0 0,6 9-436 0 0,1 0-1 0 0,-1 0 1 0 0,1 0 0 0 0,-1 0 0 0 0,1 1 0 0 0,-1-1 0 0 0,0 0-1 0 0,1 1 1 0 0,-1-1 0 0 0,0 1 0 0 0,0-1 0 0 0,1 1 0 0 0,-1 0 0 0 0,0 0-1 0 0,0 0 1 0 0,0 0 0 0 0,1 0 0 0 0,-1 0 0 0 0,0 1 0 0 0,0-1-1 0 0,0 0 1 0 0,1 1 0 0 0,-4 1 0 0 0,0 0-3 0 0,0 0 0 0 0,0 1 0 0 0,0 0 0 0 0,1 0 0 0 0,-1 1 1 0 0,1-1-1 0 0,0 1 0 0 0,0 0 0 0 0,0 0 0 0 0,0 0 0 0 0,1 1 0 0 0,-1-1 0 0 0,-4 10 0 0 0,-2 4 270 0 0,1 2-1 0 0,-8 24 0 0 0,1-2 442 0 0,3 1-1 0 0,2 1 1 0 0,1 0-1 0 0,2 0 1 0 0,3 0-1 0 0,-1 48 0 0 0,6-90-705 0 0,0 9 489 0 0,0 1-1 0 0,3 15 1 0 0,-2-24-477 0 0,-1-1 0 0 0,0 0 0 0 0,1 0 0 0 0,0 0 0 0 0,-1 0 1 0 0,1 1-1 0 0,0-1 0 0 0,0 0 0 0 0,0 0 0 0 0,0-1 0 0 0,1 1 0 0 0,-1 0 0 0 0,0 0 1 0 0,1 0-1 0 0,-1-1 0 0 0,1 1 0 0 0,0-1 0 0 0,-1 1 0 0 0,4 1 0 0 0,-4-3-79 0 0,0 0-1 0 0,0 0 1 0 0,-1 1-1 0 0,1-1 1 0 0,0 0-1 0 0,0 0 1 0 0,0 0-1 0 0,0 0 0 0 0,0 0 1 0 0,0 0-1 0 0,-1-1 1 0 0,1 1-1 0 0,0 0 1 0 0,0 0-1 0 0,0 0 1 0 0,0-1-1 0 0,-1 1 1 0 0,1-1-1 0 0,0 1 0 0 0,0 0 1 0 0,0-1-1 0 0,-1 0 1 0 0,1 1-1 0 0,0-1 1 0 0,0 0-1 0 0,16-20 289 0 0,-15 19-278 0 0,7-12 41 0 0,-1 1 0 0 0,0-2 0 0 0,10-27 0 0 0,12-51 74 0 0,-20 58-83 0 0,70-239 30 0 0,-20-5-788 0 0,-45 207 558 0 0,-9 50 127 0 0,-1-1 0 0 0,-1 1-1 0 0,2-44 1 0 0,-15 81 65 0 0,3-1-46 0 0,1 0 1 0 0,1 0-1 0 0,0 0 1 0 0,-3 20 0 0 0,-3 60 333 0 0,5-26 76 0 0,3 0 1 0 0,3 0-1 0 0,4 1 0 0 0,13 76 0 0 0,-14-127-427 0 0,1-1 0 0 0,0 0 0 0 0,1-1 0 0 0,1 1 0 0 0,0-1 0 0 0,1 0 0 0 0,1-1 0 0 0,1 0 0 0 0,0 0 0 0 0,13 13 0 0 0,-21-25-1 0 0,0 0 0 0 0,1 0 0 0 0,-1-1 0 0 0,1 1 0 0 0,0-1 0 0 0,0 0 0 0 0,0 0 0 0 0,0 0 0 0 0,1 0 0 0 0,-1 0 0 0 0,0-1 0 0 0,1 1 0 0 0,-1-1 0 0 0,1 0 0 0 0,-1 0 0 0 0,1 0 0 0 0,0-1 0 0 0,-1 1 0 0 0,1-1 0 0 0,0 0 0 0 0,-1 0 0 0 0,1 0 0 0 0,0-1 0 0 0,-1 1 0 0 0,1-1 0 0 0,0 0 0 0 0,-1 0 0 0 0,1 0 0 0 0,-1 0 0 0 0,1-1 0 0 0,-1 1 0 0 0,0-1 0 0 0,0 0 0 0 0,0 0 0 0 0,0 0 0 0 0,0 0 0 0 0,0-1 0 0 0,4-4 0 0 0,1-2-356 0 0,0-1 1 0 0,0 0-1 0 0,-1-1 1 0 0,-1 1-1 0 0,0-1 1 0 0,5-13-1 0 0,23-73-6823 0 0,-26 73-2753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4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11023 0 0,'0'-5'233'0'0,"2"-15"561"0"0,-2 20-789 0 0,0 0 0 0 0,0 0 0 0 0,0 0 1 0 0,0-1-1 0 0,0 1 0 0 0,1 0 0 0 0,-1 0 0 0 0,0 0 0 0 0,0 0 1 0 0,0 0-1 0 0,0 0 0 0 0,0 0 0 0 0,0 0 0 0 0,0 0 0 0 0,0 0 1 0 0,1 0-1 0 0,-1-1 0 0 0,0 1 0 0 0,0 0 0 0 0,0 0 0 0 0,0 0 1 0 0,0 0-1 0 0,0 0 0 0 0,1 0 0 0 0,-1 0 0 0 0,0 0 0 0 0,0 0 1 0 0,0 0-1 0 0,0 0 0 0 0,0 0 0 0 0,0 0 0 0 0,1 0 0 0 0,-1 1 1 0 0,0-1-1 0 0,0 0 0 0 0,0 0 0 0 0,0 0 0 0 0,0 0 0 0 0,9 8 145 0 0,-8-7 890 0 0,6 9 1317 0 0,-5-8-1897 0 0,16 21 2393 0 0,15 19 1390 0 0,16 13-433 0 0,11 13-2121 0 0,-50-58-1629 0 0,1 0 0 0 0,0-1 0 0 0,0-1-1 0 0,14 9 1 0 0,-23-16-516 0 0,5-1-2681 0 0,0-3-2655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5439 0 0,'71'43'8023'0'0,"30"15"2173"0"0,-86-51-9438 0 0,0-1-1 0 0,0 0 1 0 0,1-1-1 0 0,0 0 1 0 0,18 2-1 0 0,-19-5-655 0 0,1-1 0 0 0,-1 0-1 0 0,1-1 1 0 0,0-1 0 0 0,-1-1 0 0 0,21-4 0 0 0,-19 2-1165 0 0,-1 0-1 0 0,0-2 1 0 0,18-8 0 0 0,-11 4-5162 0 0,0-1-1742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1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13535 0 0,'8'-13'1440'0'0,"-5"10"-1145"0"0,-1 0 0 0 0,1 0 0 0 0,0 1 0 0 0,0-1-1 0 0,0 1 1 0 0,0 0 0 0 0,0 0 0 0 0,0 0 0 0 0,1 0 0 0 0,-1 0-1 0 0,4-1 1 0 0,44-12 5062 0 0,-34 11-4492 0 0,67-13 2729 0 0,-9 2-2613 0 0,-45 5-789 0 0,-30 10-827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1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105 248 3023 0 0,'2'9'423'0'0,"-1"0"0"0"0,0 0-1 0 0,-1 0 1 0 0,0 1 0 0 0,0-1-1 0 0,-1 0 1 0 0,-2 13 0 0 0,2-11 493 0 0,-24 138 9629 0 0,-1-51-6642 0 0,26-97-3877 0 0,-39 135 2481 0 0,38-132-2477 0 0,-1 1 0 0 0,1-1-1 0 0,-1 1 1 0 0,-3 5 0 0 0,3-7-95 0 0,2-1-57 0 0,4-14-3215 0 0,3-5-110 0 0,1 0 0 0 0,21-30 0 0 0,-20 35 3304 0 0,0 0-1 0 0,1 0 1 0 0,0 1 0 0 0,1 1-1 0 0,0 0 1 0 0,1 0 0 0 0,15-8-1 0 0,-14 10 1905 0 0,1 1 0 0 0,17-6 0 0 0,-31 12-1636 0 0,1 1 1 0 0,-1 0-1 0 0,1 0 0 0 0,0 0 0 0 0,-1 0 1 0 0,1 0-1 0 0,-1 0 0 0 0,1 0 1 0 0,0 0-1 0 0,-1 0 0 0 0,1 0 1 0 0,-1 0-1 0 0,1 0 0 0 0,0 0 0 0 0,-1 1 1 0 0,1-1-1 0 0,-1 0 0 0 0,1 0 1 0 0,-1 1-1 0 0,1-1 0 0 0,-1 0 1 0 0,1 1-1 0 0,-1-1 0 0 0,1 1 1 0 0,-1-1-1 0 0,1 0 0 0 0,-1 1 0 0 0,0-1 1 0 0,1 1-1 0 0,-1-1 0 0 0,0 1 1 0 0,1-1-1 0 0,-1 1 0 0 0,0 0 1 0 0,0-1-1 0 0,1 1 0 0 0,-1-1 0 0 0,0 1 1 0 0,0-1-1 0 0,0 2 0 0 0,4 23 1939 0 0,-5-17-1563 0 0,0 0 0 0 0,0 0-1 0 0,0-1 1 0 0,-1 1 0 0 0,0-1 0 0 0,-1 1-1 0 0,-3 8 1 0 0,-2 0 27 0 0,0 0-1 0 0,-12 15 0 0 0,18-27-473 0 0,-1 1 38 0 0,-1 0 0 0 0,0 0 1 0 0,0 0-1 0 0,-6 6 1 0 0,9-10-90 0 0,1-1 0 0 0,-1 1-1 0 0,1-1 1 0 0,-1 1 0 0 0,1-1 0 0 0,-1 1 0 0 0,1-1 0 0 0,-1 0-1 0 0,0 1 1 0 0,1-1 0 0 0,-1 0 0 0 0,1 0 0 0 0,-1 1-1 0 0,0-1 1 0 0,1 0 0 0 0,-1 0 0 0 0,0 0 0 0 0,1 0 0 0 0,-1 0-1 0 0,0 0 1 0 0,0 0 0 0 0,1 0 0 0 0,-1 0 0 0 0,0 0 0 0 0,1 0-1 0 0,-1 0 1 0 0,0-1 0 0 0,1 1 0 0 0,-1 0 0 0 0,0 0-1 0 0,1-1 1 0 0,-1 1 0 0 0,1 0 0 0 0,-1-1 0 0 0,1 1 0 0 0,-1-1-1 0 0,1 1 1 0 0,-1-1 0 0 0,1 1 0 0 0,-1-1 0 0 0,1 1 0 0 0,-1-1-1 0 0,1 1 1 0 0,0-1 0 0 0,-1 1 0 0 0,1-1 0 0 0,0 0-1 0 0,-1 1 1 0 0,1-1 0 0 0,0 0 0 0 0,0 0 0 0 0,-4-10-773 0 0,0 0 0 0 0,1-1-1 0 0,-2-15 1 0 0,0 4-4845 0 0,-2-12-2768 0 0</inkml:trace>
  <inkml:trace contextRef="#ctx0" brushRef="#br0" timeOffset="1">87 1 8783 0 0,'0'0'674'0'0,"5"4"-412"0"0,2 2 1011 0 0,-1 0 0 0 0,0 0-1 0 0,0 1 1 0 0,-1 0 0 0 0,10 14-1 0 0,18 43 3965 0 0,-9-15-3162 0 0,11 13-308 0 0,70 121 2426 0 0,-77-139-3135 0 0,69 81 0 0 0,-88-114-1055 0 0,0-1 0 0 0,1 0 0 0 0,1-1 0 0 0,0 0 0 0 0,0 0 0 0 0,0-1 0 0 0,18 9 0 0 0,-28-17-22 0 0,0 1 0 0 0,1-1 0 0 0,-1 0-1 0 0,0 1 1 0 0,0-1 0 0 0,0 0 0 0 0,1 0 0 0 0,-1 1 0 0 0,0-1 0 0 0,0 0 0 0 0,1 0-1 0 0,0-1 1 0 0,-1 1-12 0 0,-1 0 0 0 0,1 0 0 0 0,-1 0 0 0 0,1-1-1 0 0,-1 1 1 0 0,1 0 0 0 0,-1 0 0 0 0,0-1 0 0 0,1 1 0 0 0,-1 0-1 0 0,1-1 1 0 0,-1 1 0 0 0,0 0 0 0 0,1-1 0 0 0,-1 1 0 0 0,0-1 0 0 0,1 1-1 0 0,-1-1 1 0 0,1-1-98 0 0,-1 0 0 0 0,1 1 0 0 0,-1-1 0 0 0,1 0 0 0 0,-1 1 0 0 0,0-1-1 0 0,0 0 1 0 0,0 1 0 0 0,0-3 0 0 0,0 3 53 0 0,-1-7-884 0 0,-1 0 1 0 0,0-1-1 0 0,0 1 0 0 0,0 0 1 0 0,-6-11-1 0 0,-3-6-4693 0 0,9 20 4098 0 0,-11-23-6063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2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16 4031 0 0,'0'0'352'0'0,"-3"-3"-280"0"0,-1 2 424 0 0,0 0 80 0 0,0-2 624 0 0,1 1 1080 0 0,10-2-2120 0 0,2 2-72 0 0,1 2-24 0 0,3 2-2536 0 0,0-1-512 0 0</inkml:trace>
  <inkml:trace contextRef="#ctx0" brushRef="#br0" timeOffset="1">344 214 9615 0 0,'-2'26'1754'0'0,"-1"0"-1"0"0,-14 48 0 0 0,-16 18 4780 0 0,-26 43-840 0 0,45-104-4671 0 0,-16 35 938 0 0,-44 74 0 0 0,71-134-1913 0 0,-26 37 344 0 0,25-39-365 0 0,0 1-1 0 0,0-1 0 0 0,0 0 0 0 0,0 0 0 0 0,-1 0 0 0 0,-6 5 1 0 0,10-9-53 0 0,1 1 0 0 0,-1-1 0 0 0,0 1 0 0 0,0-1 1 0 0,0 1-1 0 0,0-1 0 0 0,0 1 0 0 0,0-1 0 0 0,0 0 1 0 0,0 1-1 0 0,0-1 0 0 0,0 0 0 0 0,0 0 0 0 0,0 0 0 0 0,0 0 1 0 0,0 0-1 0 0,0 0 0 0 0,0 0 0 0 0,0 0 0 0 0,0-1 1 0 0,0 1-1 0 0,0 0 0 0 0,0 0 0 0 0,0-1 0 0 0,0 1 1 0 0,0-1-1 0 0,0 1 0 0 0,0-1 0 0 0,1 1 0 0 0,-1-1 1 0 0,0 0-1 0 0,0 1 0 0 0,0-1 0 0 0,1 0 0 0 0,-1 1 0 0 0,0-2 1 0 0,-7-17-3202 0 0,6-1-4208 0 0,4-2-1623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2415 0 0,'-1'8'356'0'0,"-1"0"1247"0"0,0 1 0 0 0,-6 15 0 0 0,2-7-232 0 0,-66 231 11029 0 0,68-212-10283 0 0,4-35-1253 0 0,11-8-648 0 0,47-40-1444 0 0,-58 46 1219 0 0,1 1-1 0 0,-1 0 1 0 0,0-1-1 0 0,1 1 0 0 0,-1 0 1 0 0,1 0-1 0 0,-1-1 0 0 0,0 1 1 0 0,1 0-1 0 0,-1 0 0 0 0,1 0 1 0 0,-1 0-1 0 0,1 0 1 0 0,-1-1-1 0 0,0 1 0 0 0,1 0 1 0 0,-1 0-1 0 0,1 0 0 0 0,-1 0 1 0 0,1 0-1 0 0,-1 0 1 0 0,1 1-1 0 0,-1-1 0 0 0,1 0 1 0 0,-1 0-1 0 0,0 0 0 0 0,1 0 1 0 0,-1 0-1 0 0,1 1 0 0 0,-1-1 1 0 0,1 0-1 0 0,-1 1 1 0 0,1 0-31 0 0,0 0 0 0 0,0 0 0 0 0,0 0 0 0 0,-1 0 1 0 0,1 1-1 0 0,-1-1 0 0 0,1 0 0 0 0,-1 0 1 0 0,1 1-1 0 0,-1-1 0 0 0,1 2 0 0 0,0 6-180 0 0,0 0 0 0 0,0 13 0 0 0,-1-21 218 0 0,-2 28 517 0 0,-1 1 1 0 0,-9 40-1 0 0,-2 14 491 0 0,14-83-967 0 0,-1 0 0 0 0,1-1 0 0 0,0 1-1 0 0,0 0 1 0 0,0 0 0 0 0,0-1 0 0 0,0 1 0 0 0,0 0 0 0 0,0 0 0 0 0,0-1-1 0 0,0 1 1 0 0,0 0 0 0 0,1 0 0 0 0,-1-1 0 0 0,0 1 0 0 0,0 0-1 0 0,1-1 1 0 0,-1 1 0 0 0,0 0 0 0 0,2 1 0 0 0,-2-2 2 0 0,1 0 0 0 0,-1 0 0 0 0,0 0 0 0 0,1 0 0 0 0,-1 0-1 0 0,1 0 1 0 0,-1 0 0 0 0,1 0 0 0 0,-1 0 0 0 0,1 0 0 0 0,-1 0 0 0 0,1-1 0 0 0,-1 1 0 0 0,0 0 0 0 0,1 0 0 0 0,-1 0 0 0 0,1 0 0 0 0,-1-1 0 0 0,0 1 0 0 0,1 0 0 0 0,-1-1 0 0 0,1 1 0 0 0,-1-1 0 0 0,4-2 90 0 0,0 0 1 0 0,-1-1-1 0 0,0 1 1 0 0,0-1 0 0 0,3-5-1 0 0,-1 0-82 0 0,1 0-1 0 0,0 0 1 0 0,0 0 0 0 0,1 1-1 0 0,14-14 1 0 0,-21 23-50 0 0,0-1 0 0 0,0 0 0 0 0,0 0 0 0 0,0 0 0 0 0,0 1 0 0 0,0-1 1 0 0,0 0-1 0 0,0 0 0 0 0,0 0 0 0 0,0 1 0 0 0,0-1 0 0 0,0 0 0 0 0,0 0 0 0 0,0 0 0 0 0,0 1 0 0 0,0-1 0 0 0,0 0 0 0 0,0 0 0 0 0,1 0 0 0 0,-1 1 0 0 0,0-1 0 0 0,0 0 1 0 0,0 0-1 0 0,0 0 0 0 0,0 0 0 0 0,1 0 0 0 0,-1 1 0 0 0,0-1 0 0 0,0 0 0 0 0,0 0 0 0 0,0 0 0 0 0,1 0 0 0 0,-1 0 0 0 0,0 0 0 0 0,0 0 0 0 0,0 0 0 0 0,1 0 0 0 0,-1 0 1 0 0,0 0-1 0 0,0 0 0 0 0,0 1 0 0 0,1-2 0 0 0,-1 1 0 0 0,0 0 0 0 0,0 0 0 0 0,0 0 0 0 0,1 0 0 0 0,-1 0 0 0 0,0 0 0 0 0,0 0 0 0 0,0 0 0 0 0,1 0 0 0 0,-1 0 0 0 0,0 0 1 0 0,0 0-1 0 0,0 0 0 0 0,1-1 0 0 0,-1 1 0 0 0,0 0 0 0 0,0 0 0 0 0,0 0 0 0 0,0 0 0 0 0,1-1 0 0 0,-3 15-14 0 0,0-1 0 0 0,0 1-1 0 0,-8 20 1 0 0,10-33 19 0 0,-11 34 224 0 0,4-12 546 0 0,0 1 0 0 0,-4 33 0 0 0,10-45-339 0 0,1-12-423 0 0,0 0 0 0 0,0 1 0 0 0,0-1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0,0 0 0 0 0,0 1 0 0 0,0-1 0 0 0,1 0 0 0 0,-1 0 0 0 0,0 0 0 0 0,0 0 0 0 0,0 0 0 0 0,0 0 0 0 0,0 0 0 0 0,0 0 0 0 0,0 0 0 0 0,0 0 0 0 0,0 0 0 0 0,0 0 0 0 0,1 0 0 0 0,-1 0 0 0 0,0 0 0 0 0,0 0 0 0 0,0-1 0 0 0,0 1 0 0 0,11-14 973 0 0,-8 10-954 0 0,15-28-2427 0 0,-1-1 0 0 0,-1 0 0 0 0,17-56 0 0 0,-25 66-3393 0 0,1-2-1342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3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20 2359 0 0,'-17'0'7320'0'0,"27"-3"-2844"0"0,48-8-366 0 0,33 6-2552 0 0,-83 5-1304 0 0,0 0-1 0 0,0 1 0 0 0,-1 0 1 0 0,1 1-1 0 0,8 2 0 0 0,-15-3 134 0 0,0-1-331 0 0,0 0 1 0 0,-1 0-1 0 0,1 1 0 0 0,-1-1 1 0 0,1 1-1 0 0,-1-1 0 0 0,1 0 1 0 0,-1 1-1 0 0,1-1 0 0 0,-1 1 1 0 0,1-1-1 0 0,-1 1 0 0 0,0-1 1 0 0,1 1-1 0 0,-1-1 0 0 0,0 1 1 0 0,1-1-1 0 0,-1 1 0 0 0,0 0 1 0 0,0-1-1 0 0,0 1 0 0 0,1 0 1 0 0,-1 0-1 0 0,3 16 645 0 0,-3-4-457 0 0,0 0-1 0 0,-1 0 1 0 0,0 0 0 0 0,-2 0-1 0 0,1 0 1 0 0,-7 16-1 0 0,1-6-1851 0 0,4-14-4926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3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85 6911 0 0,'2'-5'653'0'0,"0"0"0"0"0,0 1 1 0 0,0-1-1 0 0,1 1 0 0 0,-1 0 0 0 0,1 0 0 0 0,0 0 0 0 0,0 0 0 0 0,5-4 0 0 0,-1 1 632 0 0,0 0 1 0 0,0 1-1 0 0,15-9 0 0 0,-22 15-1252 0 0,0-1-1 0 0,0 1 0 0 0,1 0 0 0 0,-1 0 1 0 0,0 0-1 0 0,0 0 0 0 0,0-1 1 0 0,1 1-1 0 0,-1 0 0 0 0,0 0 0 0 0,0 0 1 0 0,0 0-1 0 0,1 0 0 0 0,-1 0 1 0 0,0-1-1 0 0,0 1 0 0 0,1 0 1 0 0,-1 0-1 0 0,0 0 0 0 0,0 0 0 0 0,1 0 1 0 0,-1 0-1 0 0,0 0 0 0 0,0 0 1 0 0,1 0-1 0 0,-1 0 0 0 0,0 0 0 0 0,0 1 1 0 0,1-1-1 0 0,-1 0 0 0 0,0 0 1 0 0,0 0-1 0 0,1 0 0 0 0,-1 0 1 0 0,0 0-1 0 0,0 0 0 0 0,1 1 0 0 0,-3 10 366 0 0,-12 21-401 0 0,12-27 141 0 0,-14 23 83 0 0,-1 0 0 0 0,-27 33 0 0 0,21-29 70 0 0,-3 5 72 0 0,9-11-9 0 0,-1-1-1 0 0,-25 25 0 0 0,42-49 109 0 0,2-1-450 0 0,-1 0 1 0 0,0 1-1 0 0,0-1 1 0 0,1 0-1 0 0,-1 0 1 0 0,0 1-1 0 0,1-1 1 0 0,-1 0-1 0 0,0 0 1 0 0,1 0-1 0 0,-1 1 1 0 0,0-1-1 0 0,1 0 1 0 0,-1 0-1 0 0,0 0 1 0 0,1 0-1 0 0,-1 0 1 0 0,1 0-1 0 0,-1 0 1 0 0,0 0-1 0 0,1 0 1 0 0,-1 0-1 0 0,0 0 1 0 0,1 0-1 0 0,-1 0 1 0 0,1 0-1 0 0,-1 0 1 0 0,1 0-1 0 0,11-2 104 0 0,-5-2-110 0 0,0 0 0 0 0,0-1-1 0 0,-1 1 1 0 0,1-1 0 0 0,5-6-1 0 0,8-6 117 0 0,106-86 572 0 0,0 0-509 0 0,-125 102-286 0 0,44-30-833 0 0,-15 13-6552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4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0 2791 0 0,'1'9'1363'0'0,"16"87"6378"0"0,-9-18-5021 0 0,-4-1 0 0 0,-4 1 0 0 0,-11 103 0 0 0,10-174-2523 0 0,0 0 0 0 0,0 0 0 0 0,-1 0-1 0 0,-4 12 1 0 0,6-18-171 0 0,-1 1-1 0 0,1-1 1 0 0,-1 0-1 0 0,0 0 1 0 0,1 0-1 0 0,-1 1 1 0 0,0-1 0 0 0,0 0-1 0 0,0 0 1 0 0,0 0-1 0 0,0 0 1 0 0,0 0-1 0 0,0 0 1 0 0,0-1-1 0 0,0 1 1 0 0,0 0-1 0 0,-1-1 1 0 0,1 1 0 0 0,0 0-1 0 0,0-1 1 0 0,-1 1-1 0 0,1-1 1 0 0,0 0-1 0 0,-1 0 1 0 0,1 1-1 0 0,-1-1 1 0 0,1 0-1 0 0,0 0 1 0 0,-1 0 0 0 0,-1-1-1 0 0,-4 0-186 0 0,-1 0-1 0 0,1-1 1 0 0,0-1 0 0 0,0 1-1 0 0,1-1 1 0 0,-1 0 0 0 0,0-1-1 0 0,1 1 1 0 0,0-1-1 0 0,-8-7 1 0 0,-3-4-1234 0 0,-31-35-1 0 0,22 21 826 0 0,18 20 221 0 0,1 0 0 0 0,1-1-1 0 0,-8-14 1 0 0,9 15 92 0 0,5 8 449 0 0,5 4-28 0 0,12 11 235 0 0,12 9 1208 0 0,-24-21-1504 0 0,-1 1 0 0 0,1-1 1 0 0,0-1-1 0 0,0 1 0 0 0,0-1 0 0 0,0 0 0 0 0,0 0 0 0 0,0 0 0 0 0,0-1 1 0 0,0 1-1 0 0,0-1 0 0 0,1-1 0 0 0,7 0 0 0 0,21 0 144 0 0,-30 2-364 0 0,-1-1 1 0 0,0 0-1 0 0,1 0 1 0 0,-1 0 0 0 0,1-1-1 0 0,-1 1 1 0 0,1-1-1 0 0,4-2 1 0 0,6-2-4921 0 0,-1 0-1717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4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7487 0 0,'-58'78'1840'0'0,"0"0"3786"0"0,48-63-3970 0 0,9-14-963 0 0,3-3-425 0 0,4-5-391 0 0,3-4-1592 0 0,0 1 0 0 0,1 1 0 0 0,0-1 0 0 0,0 2 0 0 0,22-15 0 0 0,-16 15 1883 0 0,-1 2 1 0 0,2 0-1 0 0,-1 1 1 0 0,18-3-1 0 0,25 0 6174 0 0,-58 7-6275 0 0,-1 1 0 0 0,0 0 0 0 0,0 0 1 0 0,0 0-1 0 0,0 0 0 0 0,1 0 1 0 0,-1 0-1 0 0,0 0 0 0 0,0 0 1 0 0,0 0-1 0 0,1 0 0 0 0,-1 0 0 0 0,0-1 1 0 0,0 1-1 0 0,0 0 0 0 0,1 0 1 0 0,-1 0-1 0 0,0 1 0 0 0,0-1 0 0 0,0 0 1 0 0,1 0-1 0 0,-1 0 0 0 0,0 0 1 0 0,0 0-1 0 0,0 0 0 0 0,1 0 0 0 0,-1 0 1 0 0,0 0-1 0 0,0 0 0 0 0,0 0 1 0 0,1 1-1 0 0,-1-1 0 0 0,0 0 0 0 0,0 0 1 0 0,0 0-1 0 0,0 0 0 0 0,0 1 1 0 0,0-1-1 0 0,1 0 0 0 0,-1 0 0 0 0,0 0 1 0 0,0 0-1 0 0,0 1 0 0 0,0-1 1 0 0,0 0-1 0 0,0 0 0 0 0,0 0 1 0 0,0 1-1 0 0,0-1 0 0 0,0 0 0 0 0,-7 15 1499 0 0,-21 17-531 0 0,25-29-738 0 0,-99 95 2377 0 0,55-55-1420 0 0,19-19-555 0 0,18-16-232 0 0,0 1-1 0 0,0 0 1 0 0,1 1-1 0 0,-11 14 1 0 0,19-24-442 0 0,1 0 1 0 0,0 0-1 0 0,0 0 0 0 0,0 0 1 0 0,0 0-1 0 0,0 0 1 0 0,0 1-1 0 0,0-1 0 0 0,0 0 1 0 0,0 0-1 0 0,0 0 1 0 0,-1 0-1 0 0,1 0 0 0 0,0 1 1 0 0,0-1-1 0 0,0 0 1 0 0,0 0-1 0 0,0 0 0 0 0,0 0 1 0 0,0 0-1 0 0,0 1 1 0 0,0-1-1 0 0,0 0 0 0 0,1 0 1 0 0,-1 0-1 0 0,0 0 1 0 0,0 1-1 0 0,0-1 0 0 0,0 0 1 0 0,0 0-1 0 0,0 0 1 0 0,0 0-1 0 0,0 0 0 0 0,0 0 1 0 0,0 1-1 0 0,0-1 1 0 0,1 0-1 0 0,-1 0 0 0 0,0 0 1 0 0,0 0-1 0 0,0 0 1 0 0,0 0-1 0 0,0 0 1 0 0,0 0-1 0 0,1 0 0 0 0,-1 1 1 0 0,0-1-1 0 0,0 0 1 0 0,0 0-1 0 0,1 0 0 0 0,12 1 273 0 0,13-5-263 0 0,10-5 155 0 0,-1-1 0 0 0,54-26 0 0 0,-13 6 26 0 0,-72 29-190 0 0,-1-1 0 0 0,0 1-1 0 0,1 0 1 0 0,-1 0 0 0 0,1 0 0 0 0,-1 1-1 0 0,1 0 1 0 0,-1-1 0 0 0,1 1-1 0 0,6 1 1 0 0,-10-1-15 0 0,1 0 0 0 0,0 1 0 0 0,-1-1 1 0 0,1 1-1 0 0,-1-1 0 0 0,1 0 0 0 0,-1 1 0 0 0,1-1 0 0 0,-1 1 0 0 0,0 0 0 0 0,1-1 0 0 0,-1 1 1 0 0,1-1-1 0 0,-1 1 0 0 0,0-1 0 0 0,0 1 0 0 0,1 0 0 0 0,-1-1 0 0 0,0 1 0 0 0,0 0 0 0 0,0-1 1 0 0,0 1-1 0 0,0 0 0 0 0,0-1 0 0 0,0 2 0 0 0,0 16 228 0 0,-1-10-106 0 0,-1 1 0 0 0,0-1 0 0 0,0 0 0 0 0,-1 0-1 0 0,0 0 1 0 0,-1 0 0 0 0,-7 13 0 0 0,2-9-423 0 0,1 1 0 0 0,-2-1 0 0 0,-15 16 0 0 0,22-26-55 0 0,1-1 1 0 0,0 1 0 0 0,-1 0-1 0 0,1-1 1 0 0,-1 1-1 0 0,-4 1 1 0 0,-2-1-2912 0 0,1-2-3417 0 0,-2-3-1290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5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39 7199 0 0,'-8'9'640'0'0,"1"1"-512"0"0,1 2 1104 0 0,-1-2 224 0 0,3 0 48 0 0,0-3 0 0 0,0-1 1872 0 0,0-6-3064 0 0,3-2-104 0 0,0-3-16 0 0,1-1-8 0 0,1-1-456 0 0,0-2-88 0 0,1-2-24 0 0</inkml:trace>
  <inkml:trace contextRef="#ctx0" brushRef="#br0" timeOffset="1">69 1 4087 0 0,'-42'100'3583'0'0,"35"-80"-1149"0"0,2-1-1 0 0,0 1 0 0 0,-4 27 0 0 0,9-45-2187 0 0,0 1 0 0 0,-1-1 0 0 0,1 0 0 0 0,0 1 0 0 0,0-1 0 0 0,0 1 0 0 0,1-1 0 0 0,-1 1 0 0 0,0-1 0 0 0,1 1 0 0 0,0-1 0 0 0,0 1 0 0 0,-1-1 0 0 0,1 0 0 0 0,1 0 0 0 0,-1 1 0 0 0,0-1 0 0 0,0 0 0 0 0,1 0 0 0 0,-1 0 0 0 0,1 0-1 0 0,0 0 1 0 0,0-1 0 0 0,0 1 0 0 0,-1 0 0 0 0,2-1 0 0 0,-1 0 0 0 0,0 1 0 0 0,0-1 0 0 0,0 0 0 0 0,0 0 0 0 0,1 0 0 0 0,-1 0 0 0 0,1-1 0 0 0,-1 1 0 0 0,0 0 0 0 0,1-1 0 0 0,-1 0 0 0 0,1 0 0 0 0,-1 0 0 0 0,6 0 0 0 0,5-1 218 0 0,1-1-1 0 0,0 0 1 0 0,0-1 0 0 0,-1-1 0 0 0,0 0 0 0 0,14-6-1 0 0,76-40 948 0 0,-83 39-1240 0 0,18-13-81 0 0,-29 18-73 0 0,1 0-1 0 0,-1 0 0 0 0,1 1 1 0 0,-1 0-1 0 0,2 1 1 0 0,13-4-1 0 0,-1-1-5550 0 0,-9 3-840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1:55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289 129 7199 0 0,'-1'0'20'0'0,"1"0"0"0"0,-1 0 0 0 0,1 0 0 0 0,-1 0 0 0 0,1 0 0 0 0,-1 0 0 0 0,1 0 0 0 0,-1 0 0 0 0,1 0 0 0 0,-1 0 0 0 0,1-1-1 0 0,-1 1 1 0 0,1 0 0 0 0,-1 0 0 0 0,1 0 0 0 0,0-1 0 0 0,-1 1 0 0 0,1 0 0 0 0,-1-1 0 0 0,1 1 0 0 0,0 0 0 0 0,-1-1 0 0 0,1 1 0 0 0,0-1-1 0 0,0 1 1 0 0,-1 0 0 0 0,1-1 0 0 0,0 1 0 0 0,0-1 0 0 0,0 1 0 0 0,-1-1 0 0 0,1 1 0 0 0,0-1 0 0 0,0 1 0 0 0,0-1 0 0 0,0 1 0 0 0,0-1 0 0 0,0 0-1 0 0,0 1 13 0 0,0-1-1 0 0,0 1 1 0 0,0-1-1 0 0,0 1 1 0 0,0-1-1 0 0,-1 0 1 0 0,1 1-1 0 0,0-1 1 0 0,0 1-1 0 0,0-1 1 0 0,-1 1 0 0 0,1-1-1 0 0,0 1 1 0 0,-1-1-1 0 0,1 1 1 0 0,0-1-1 0 0,-1 1 1 0 0,1-1-1 0 0,-1 1 1 0 0,1 0-1 0 0,-1-1 1 0 0,1 1-1 0 0,-1 0 1 0 0,1-1-1 0 0,-1 1 1 0 0,1 0-1 0 0,-1 0 1 0 0,1-1-1 0 0,-1 1 1 0 0,1 0-1 0 0,-1 0 1 0 0,1 0-1 0 0,-1 0 1 0 0,0 0-1 0 0,1 0 1 0 0,-1 0-1 0 0,1 0 1 0 0,-1 0-1 0 0,-1 0 1 0 0,0 1 171 0 0,0 1 1 0 0,1-1 0 0 0,-1 1-1 0 0,0-1 1 0 0,0 1 0 0 0,1 0 0 0 0,-1-1-1 0 0,1 1 1 0 0,-1 0 0 0 0,1 0-1 0 0,0 0 1 0 0,0 0 0 0 0,0 0-1 0 0,-1 3 1 0 0,-9 14 1242 0 0,-95 110 9402 0 0,83-97-9014 0 0,2 0 0 0 0,-33 67 0 0 0,46-84-1749 0 0,6-13-140 0 0,1 1 0 0 0,-1-1 1 0 0,1 1-1 0 0,0 0 1 0 0,-1 0-1 0 0,1 0 1 0 0,0 0-1 0 0,1-1 1 0 0,-2 7-1 0 0,13-19-2282 0 0,10-17-1942 0 0,-7 9-1599 0 0,1-4-1544 0 0</inkml:trace>
  <inkml:trace contextRef="#ctx0" brushRef="#br0" timeOffset="1">538 0 13247 0 0,'10'86'3301'0'0,"4"26"6043"0"0,-3-28-6525 0 0,-10-64-3139 0 0,2 16-723 0 0,5-13-6996 0 0,0-11-287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16815 0 0,'-4'1'1496'0'0,"1"0"-1136"0"0,1 3-640 0 0,0 1-64 0 0,4-1-8 0 0,0 0 184 0 0,-3 3 464 0 0,0-2 24 0 0,2 2 8 0 0,-4-1-328 0 0,1 1 0 0 0,0-1 0 0 0,1 2-4928 0 0,1 1-984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10191 0 0,'0'2'784'0'0,"6"13"481"0"0,-1 0 0 0 0,4 24 0 0 0,-7-24 667 0 0,2 0 0 0 0,0 0 0 0 0,7 16 0 0 0,-2-16-1042 0 0,-8-14-1174 0 0,-1-1-1 0 0,1 1 1 0 0,0-1-1 0 0,0 1 1 0 0,0-1-1 0 0,0 0 1 0 0,0 1-1 0 0,0-1 1 0 0,-1 0-1 0 0,1 1 1 0 0,0-1-1 0 0,0 0 1 0 0,0 0-1 0 0,2 0 1 0 0</inkml:trace>
  <inkml:trace contextRef="#ctx0" brushRef="#br0" timeOffset="1">123 54 4319 0 0,'8'-6'384'0'0,"0"-1"-312"0"0,0 2 344 0 0,-2 1 72 0 0,0 1 16 0 0,-1 1 0 0 0,1-2-344 0 0,0-1-64 0 0,-3-2-8 0 0,3 3-8 0 0,-1 2 80 0 0,1-1-2080 0 0,1 2-416 0 0</inkml:trace>
  <inkml:trace contextRef="#ctx0" brushRef="#br0" timeOffset="2">217 45 2471 0 0,'-2'2'183'0'0,"-1"0"-1"0"0,0 1 0 0 0,1-1 0 0 0,0 1 1 0 0,0 0-1 0 0,-1-1 0 0 0,1 1 0 0 0,1 0 0 0 0,-1 0 1 0 0,-2 5-1 0 0,-4 7 2844 0 0,-46 74 8157 0 0,31-49-8641 0 0,-34 45 1 0 0,54-80-2625 0 0,-7 8 194 0 0,10-13-218 0 0,0 0 1 0 0,0 1-1 0 0,-1-1 0 0 0,1 0 1 0 0,0 1-1 0 0,-1-1 1 0 0,1 0-1 0 0,0 0 0 0 0,-1 1 1 0 0,1-1-1 0 0,0 0 1 0 0,-1 0-1 0 0,1 0 0 0 0,0 0 1 0 0,-1 1-1 0 0,1-1 1 0 0,-1 0-1 0 0,1 0 0 0 0,0 0 1 0 0,-1 0-1 0 0,1 0 1 0 0,-1 0-1 0 0,1 0 0 0 0,-1 0 1 0 0,1 0-1 0 0,-1 0 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6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5327 0 0,'8'1'472'0'0,"1"0"-376"0"0,0 1-96 0 0,0 0 0 0 0,0-2 1968 0 0,1 1 376 0 0,-3 1 80 0 0,1 0 8 0 0,1 1-1168 0 0,-1 1 744 0 0,-3 0-1040 0 0,2 0 264 0 0</inkml:trace>
  <inkml:trace contextRef="#ctx0" brushRef="#br0" timeOffset="1">12 242 10535 0 0,'0'1'936'0'0,"-3"-1"-744"0"0,0 0-192 0 0,-3 2 3104 0 0,12-5-2400 0 0,-1-1 0 0 0,-3-1-296 0 0,0 0-56 0 0,0-2-16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6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0 4607 0 0,'-4'10'168'0'0,"6"4"5892"0"0,0-10-4952 0 0,-2-3-596 0 0,4 11 586 0 0,-3-6-1084 0 0</inkml:trace>
  <inkml:trace contextRef="#ctx0" brushRef="#br0" timeOffset="1">54 193 8407 0 0,'-1'0'91'0'0,"-1"-1"-1"0"0,1 1 1 0 0,-1 0-1 0 0,0-1 1 0 0,1 1 0 0 0,-1 0-1 0 0,0 0 1 0 0,1 0-1 0 0,-1 0 1 0 0,0 0-1 0 0,1 1 1 0 0,-1-1-1 0 0,-2 1 1 0 0,2 0 224 0 0,0-1 0 0 0,0 0 0 0 0,0 1 0 0 0,0-1 0 0 0,0 0 1 0 0,0 0-1 0 0,1 0 0 0 0,-1 0 0 0 0,0 0 0 0 0,-8-6 7879 0 0,24 5-5406 0 0,26 2-1689 0 0,-34-1-224 0 0,24 1 620 0 0,-4 1-446 0 0,1-1 0 0 0,-1-1 0 0 0,1-2 1 0 0,48-8-1 0 0,2-5-46 0 0,-52 11-3428 0 0,0 0-4937 0 0,-5 0-2834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6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10879 0 0,'0'0'1784'0'0,"0"9"-1576"0"0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9703 0 0,'-10'118'1631'0'0,"8"-101"-744"0"0,-1 0 0 0 0,0-1 0 0 0,-10 26 1 0 0,1-1 2846 0 0,6 12 1079 0 0,5-53-4782 0 0,1 0 1 0 0,0 0-1 0 0,0 1 0 0 0,0-1 1 0 0,0 0-1 0 0,0 0 0 0 0,0 0 1 0 0,-1 1-1 0 0,1-1 1 0 0,0 0-1 0 0,0 0 0 0 0,0 1 1 0 0,0-1-1 0 0,0 0 0 0 0,0 0 1 0 0,0 0-1 0 0,0 1 1 0 0,0-1-1 0 0,0 0 0 0 0,0 0 1 0 0,0 1-1 0 0,0-1 0 0 0,0 0 1 0 0,0 0-1 0 0,1 1 0 0 0,-1-1 1 0 0,0 0-1 0 0,0 0 1 0 0,0 0-1 0 0,0 1 0 0 0,0-1 1 0 0,0 0-1 0 0,1 0 0 0 0,-1 0 1 0 0,0 0-1 0 0,0 1 1 0 0,0-1-1 0 0,0 0 0 0 0,1 0 1 0 0,-1 0-1 0 0,0 0 0 0 0,1 0-153 0 0,-1 0-1 0 0,1 0 0 0 0,0 0 1 0 0,-1-1-1 0 0,1 1 0 0 0,-1 0 1 0 0,1-1-1 0 0,-1 1 0 0 0,1 0 1 0 0,-1-1-1 0 0,1 1 0 0 0,-1-1 1 0 0,0 1-1 0 0,1-1 0 0 0,-1 1 1 0 0,0-1-1 0 0,1 0 0 0 0,5-8-5463 0 0,2-5-1720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7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50 103 6335 0 0,'8'-9'1648'0'0,"0"0"-1"0"0,0 0 0 0 0,1 1 1 0 0,11-9-1 0 0,-18 16-1476 0 0,59-42 3509 0 0,-60 42-3673 0 0,0 1 0 0 0,0-1 0 0 0,0 0 0 0 0,1 1 0 0 0,-1-1 0 0 0,0 1 0 0 0,0-1 0 0 0,0 1 0 0 0,0-1 0 0 0,1 1 0 0 0,-1 0 0 0 0,0-1-1 0 0,1 1 1 0 0,-1 0 0 0 0,0 0 0 0 0,0 0 0 0 0,1 0 0 0 0,-1 0 0 0 0,0 0 0 0 0,0 1 0 0 0,1-1 0 0 0,-1 0 0 0 0,0 1 0 0 0,0-1 0 0 0,1 1 0 0 0,-1-1 0 0 0,0 1 0 0 0,0-1 0 0 0,0 1-1 0 0,0 0 1 0 0,0 0 0 0 0,0-1 0 0 0,1 3 0 0 0,4 3 28 0 0,0 0-1 0 0,0 0 1 0 0,-1 1 0 0 0,5 9-1 0 0,5 5 137 0 0,-4-7-127 0 0,-1 1 0 0 0,-1 0 0 0 0,0 1 0 0 0,-1 0 0 0 0,0 0 0 0 0,5 18 0 0 0,-4-4 303 0 0,7 35-1 0 0,-8-28 33 0 0,-1-3 275 0 0,-2 0 0 0 0,-2 0-1 0 0,-1 36 1 0 0,7 141 2587 0 0,-8-156-2089 0 0,1-33-912 0 0,-1 0 0 0 0,-2 0 0 0 0,0 0 0 0 0,-5 26 0 0 0,5-46-209 0 0,1 0-1 0 0,-1 0 1 0 0,1-1-1 0 0,-1 1 1 0 0,0 0-1 0 0,1-1 1 0 0,-1 1-1 0 0,0-1 1 0 0,0 1 0 0 0,-2 2-1 0 0,2-4-23 0 0,1 1 1 0 0,-1-1-1 0 0,1 0 1 0 0,-1 0-1 0 0,1 0 1 0 0,-1 1-1 0 0,1-1 0 0 0,-1 0 1 0 0,1 0-1 0 0,-1 0 1 0 0,1 0-1 0 0,-1 0 1 0 0,1 0-1 0 0,-1 0 0 0 0,1 0 1 0 0,-1 0-1 0 0,1 0 1 0 0,-1 0-1 0 0,1 0 1 0 0,-1 0-1 0 0,1 0 1 0 0,-1 0-1 0 0,1-1 0 0 0,-1 1 1 0 0,1 0-1 0 0,-1 0 1 0 0,1-1-1 0 0,-1 1 1 0 0,1 0-1 0 0,-1 0 0 0 0,1-1 1 0 0,0 1-1 0 0,-1-1 1 0 0,1 1-1 0 0,0 0 1 0 0,-1-1-1 0 0,1 1 0 0 0,0-1 1 0 0,-1 1-1 0 0,1-1 1 0 0,0 0-1 0 0,-30-45-75 0 0,19 28-7 0 0,-13-17-1 0 0,5 14-333 0 0,-40-36 1 0 0,41 42 223 0 0,0-2 0 0 0,1-1 0 0 0,-18-23 0 0 0,18 15 122 0 0,2-1 1 0 0,0-1-1 0 0,2 0 0 0 0,1-1 1 0 0,1 0-1 0 0,1-1 0 0 0,-6-36 1 0 0,13 53 16 0 0,1 0 1 0 0,-1-24 0 0 0,3 30 31 0 0,0 1 1 0 0,0 0-1 0 0,1 0 0 0 0,0 0 1 0 0,0 0-1 0 0,1 0 0 0 0,0 0 1 0 0,2-7-1 0 0,-3 12 36 0 0,0-1-1 0 0,0 0 1 0 0,0 0-1 0 0,0 1 1 0 0,1-1-1 0 0,-1 1 1 0 0,0-1-1 0 0,1 1 1 0 0,-1 0-1 0 0,1-1 1 0 0,-1 1-1 0 0,1 0 1 0 0,0 0-1 0 0,-1 0 1 0 0,1 0-1 0 0,0 1 1 0 0,0-1-1 0 0,0 0 1 0 0,0 1-1 0 0,-1-1 1 0 0,1 1-1 0 0,0-1 1 0 0,4 1-1 0 0,-3 0 22 0 0,-1 0 0 0 0,1 0-1 0 0,0 0 1 0 0,0 1 0 0 0,0-1-1 0 0,0 1 1 0 0,-1 0 0 0 0,1 0-1 0 0,0 0 1 0 0,0 0-1 0 0,-1 0 1 0 0,1 0 0 0 0,-1 1-1 0 0,1 0 1 0 0,1 1 0 0 0,3 4 45 0 0,0-1 0 0 0,-1 1 0 0 0,0 0 0 0 0,-1 1 0 0 0,1-1 0 0 0,-1 1 0 0 0,-1 0 0 0 0,0 0 0 0 0,0 1 0 0 0,0-1 0 0 0,-1 1 0 0 0,0 0 0 0 0,2 18-1 0 0,-3-17-40 0 0,-1 1-1 0 0,-1-1 1 0 0,0 1-1 0 0,0-1 0 0 0,-1 1 1 0 0,0-1-1 0 0,-1 1 0 0 0,0-1 1 0 0,-1 0-1 0 0,0 0 1 0 0,-1 0-1 0 0,-5 10 0 0 0,8-17-15 0 0,0-1-1 0 0,0 1 0 0 0,-1-1 1 0 0,1 0-1 0 0,-1 0 0 0 0,1 0 0 0 0,-1 0 1 0 0,0 0-1 0 0,0 0 0 0 0,0 0 1 0 0,0-1-1 0 0,0 1 0 0 0,0-1 1 0 0,-1 1-1 0 0,1-1 0 0 0,-4 1 0 0 0,5-1-18 0 0,-1-1 0 0 0,0 0 0 0 0,1 0 0 0 0,-1 1 0 0 0,0-1-1 0 0,1-1 1 0 0,-1 1 0 0 0,0 0 0 0 0,0 0 0 0 0,1-1 0 0 0,-1 1-1 0 0,1-1 1 0 0,-1 1 0 0 0,0-1 0 0 0,1 1 0 0 0,-1-1 0 0 0,1 0-1 0 0,-1 0 1 0 0,1 0 0 0 0,0 0 0 0 0,-1 0 0 0 0,1 0 0 0 0,0 0-1 0 0,0-1 1 0 0,-2-1 0 0 0,1 0 13 0 0,0 1 1 0 0,0 0-1 0 0,0-1 1 0 0,0 0-1 0 0,1 1 1 0 0,-1-1-1 0 0,1 0 1 0 0,-1 0-1 0 0,1 0 1 0 0,0 0-1 0 0,0 0 0 0 0,1 0 1 0 0,-1 0-1 0 0,1 0 1 0 0,-1 0-1 0 0,1-1 1 0 0,0 1-1 0 0,0 0 1 0 0,0 0-1 0 0,1 0 0 0 0,-1 0 1 0 0,1 0-1 0 0,0 0 1 0 0,-1 0-1 0 0,1 0 1 0 0,1 0-1 0 0,-1 0 1 0 0,3-5-1 0 0,-1 4-208 0 0,0 0 0 0 0,0 0 0 0 0,0 0-1 0 0,0 1 1 0 0,1-1 0 0 0,-1 1 0 0 0,8-6 0 0 0,-6 6-985 0 0,0 0 0 0 0,1 0 0 0 0,-1 1 0 0 0,0 0 0 0 0,1-1 0 0 0,8-1 0 0 0,2 1-8137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8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12607 0 0,'0'0'971'0'0,"0"2"-571"0"0,-1 11 109 0 0,0 1 1 0 0,-5 15-1 0 0,1-5 970 0 0,0-1 2052 0 0,-12 35 1 0 0,-33 64-139 0 0,17-45-2923 0 0,-27 74 522 0 0,60-150-936 0 0,15-13-4543 0 0,-9 7 3190 0 0,-2 1 511 0 0,-4 3 667 0 0,1 0 0 0 0,0 1 0 0 0,0-1-1 0 0,0 0 1 0 0,0 0 0 0 0,1 1 0 0 0,-1-1 0 0 0,0 0 0 0 0,0 1 0 0 0,0-1 0 0 0,0 1 0 0 0,1 0-1 0 0,-1-1 1 0 0,0 1 0 0 0,0 0 0 0 0,1 0 0 0 0,-1 0 0 0 0,2 0 0 0 0,-2 1 141 0 0,-1-1 0 0 0,0 1-1 0 0,1 0 1 0 0,-1-1 0 0 0,0 1 0 0 0,0 0 0 0 0,0 0 0 0 0,1 0-1 0 0,-1-1 1 0 0,0 1 0 0 0,0 0 0 0 0,0 0 0 0 0,0 0 0 0 0,-1 0-1 0 0,1 0 23 0 0,0 4 189 0 0,0 0 1 0 0,-1 0 0 0 0,0 0-1 0 0,0 0 1 0 0,-1 0-1 0 0,1 0 1 0 0,-4 6 0 0 0,-19 34 1116 0 0,10-20-670 0 0,4-9-195 0 0,0 0-1 0 0,-15 17 1 0 0,23-30-456 0 0,4-9-13 0 0,1 1-1 0 0,0 0 1 0 0,0 0-1 0 0,3-4 0 0 0,136-135-371 0 0,-98 99 674 0 0,54-72 0 0 0,-81 99-367 0 0,-17 17-118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8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3335 0 0,'0'0'258'0'0,"3"8"-156"0"0,-1-5 296 0 0,0 0-1 0 0,-1 0 1 0 0,1 0-1 0 0,-1 0 1 0 0,1 1-1 0 0,-1-1 1 0 0,0 0-1 0 0,-1 1 1 0 0,1-1-1 0 0,0 7 0 0 0,-1 38 6637 0 0,0-24-5352 0 0,-1-18-1032 0 0,1 0 1 0 0,-1 0-1 0 0,-3 10 0 0 0,0 1-1077 0 0,2 1-5795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8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61 4951 0 0,'0'0'382'0'0,"2"-1"-250"0"0,8-4 1204 0 0,1 0 0 0 0,12-4 1 0 0,-14 6 151 0 0,1 0 0 0 0,-1-1 0 0 0,0 0 0 0 0,13-9 0 0 0,-20 11-1126 0 0,0 1-105 0 0,-1 0 0 0 0,1 0 0 0 0,0 0 1 0 0,-1-1-1 0 0,1 1 0 0 0,0 1 1 0 0,-1-1-1 0 0,1 0 0 0 0,0 0 1 0 0,0 1-1 0 0,3-1 0 0 0,-4 19 403 0 0,-2-11-501 0 0,1 1 1 0 0,-1-1-1 0 0,-1 0 0 0 0,1 0 1 0 0,-1-1-1 0 0,-1 1 0 0 0,1 0 1 0 0,-1 0-1 0 0,-5 7 0 0 0,-4 7 765 0 0,-22 26-1 0 0,-22 18 2800 0 0,48-58-3232 0 0,7-7-196 0 0,0 1 1 0 0,0 0-1 0 0,0 0 1 0 0,-1 0-1 0 0,1 1 1 0 0,0-1-1 0 0,1 0 1 0 0,-1 0-1 0 0,0 1 1 0 0,-1 1-1 0 0,3-2-202 0 0,1-1-1 0 0,-1 1 1 0 0,1-1-1 0 0,0 1 1 0 0,-1-1 0 0 0,1 0-1 0 0,-1 0 1 0 0,3 0-1 0 0,7-1-91 0 0,0 0 0 0 0,1-1 0 0 0,-2-1 0 0 0,1 0 0 0 0,0 0 0 0 0,0-1 0 0 0,-1 0-1 0 0,14-9 1 0 0,34-12-2 0 0,-34 22-4447 0 0,-17 2-132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4519 0 0,'0'0'2922'0'0,"2"1"-2037"0"0,1 3-359 0 0,1 0 0 0 0,-1 0 0 0 0,0 0 0 0 0,0 1 0 0 0,0-1 0 0 0,4 11 1 0 0,11 32 2993 0 0,-12 1-691 0 0,-5-21-2102 0 0,-1-22-622 0 0,0-1 1 0 0,0 1 0 0 0,1-1 0 0 0,-1 1-1 0 0,2 4 1 0 0,2 8 544 0 0,4 25 0 0 0,2 13 402 0 0,1-18-339 0 0,-10-35-602 0 0,-1-1-90 0 0,1-1 0 0 0,-1 1-1 0 0,1-1 1 0 0,-1 1 0 0 0,1-1 0 0 0,-1 1-1 0 0,1-1 1 0 0,-1 1 0 0 0,1-1 0 0 0,-1 0 0 0 0,1 1-1 0 0,0-1 1 0 0,-1 0 0 0 0,1 1 0 0 0,-1-1-1 0 0,1 0 1 0 0,0 0 0 0 0,-1 0 0 0 0,1 0-1 0 0,0 1 1 0 0,-1-1 0 0 0,1 0 0 0 0,0 0-1 0 0,-1 0 1 0 0,2-1 0 0 0,16 1 235 0 0,-1-3-95 0 0,0 1 0 0 0,0-2 0 0 0,28-9 0 0 0,-34 9 95 0 0,1 1 0 0 0,0 0 0 0 0,0 1 0 0 0,12 0 0 0 0,23-5 384 0 0,-2 2-595 0 0,-10 2 157 0 0,-5 0 252 0 0,1 2 0 0 0,-1 2 1 0 0,0 0-1 0 0,43 8 0 0 0,60 3 533 0 0,226-17 1540 0 0,-209-7-2104 0 0,-37 1-376 0 0,-29 1-37 0 0,-2 3-10 0 0,80-5 0 0 0,-121 10 0 0 0,53-9 0 0 0,-67 7 0 0 0,0 2 0 0 0,49 3 0 0 0,-26 0 0 0 0,-20-1 0 0 0,139 3 0 0 0,-115 0 0 0 0,-20 0 0 0 0,57-2 0 0 0,30-4 0 0 0,-36 3 0 0 0,37 2 0 0 0,-109-1 0 0 0,-10-1 0 0 0,0 1 0 0 0,0-1 0 0 0,0 0 0 0 0,0 0 0 0 0,0 0 0 0 0,0-1 0 0 0,0 1 0 0 0,0-1 0 0 0,0 0 0 0 0,0 1 0 0 0,3-3 0 0 0,14-3 0 0 0,-20 5 0 0 0,1 1 0 0 0,0-1 0 0 0,0 1 0 0 0,0 0 0 0 0,0-1 0 0 0,0 1 0 0 0,0 0 0 0 0,0 0 0 0 0,0 0 0 0 0,0 0 0 0 0,0-1 0 0 0,1 2 0 0 0,3 2 0 0 0,-4-2 0 0 0,17 8 0 0 0,-13-7 0 0 0,-4-2 0 0 0,-1 1 0 0 0,0-1 0 0 0,0 0 0 0 0,1 0 0 0 0,-1 0 0 0 0,0 0 0 0 0,0 0 0 0 0,1 0 0 0 0,-1 0 0 0 0,0 1 0 0 0,0-1 0 0 0,1 0 0 0 0,-1 0 0 0 0,0 0 0 0 0,0 0 0 0 0,1 0 0 0 0,-1 0 0 0 0,0 0 0 0 0,0 0 0 0 0,1 0 0 0 0,-1 0 0 0 0,0-1 0 0 0,1 1 0 0 0,-1 0 0 0 0,0 0 0 0 0,12-3 0 0 0,-3 0 0 0 0,-1 1 0 0 0,-2-1 0 0 0,-4-2 0 0 0,-3-3-145 0 0,2 1 0 0 0,-1-1 0 0 0,1 1 0 0 0,2-11 0 0 0,-2 16-671 0 0,2-17-1812 0 0,-9-9-631 0 0,0 0-1353 0 0,7 12-2144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9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8 11375 0 0,'-4'-2'1008'0'0,"0"2"-808"0"0,4-6-200 0 0,-2 13-256 0 0,-1 1 144 0 0,2 0 112 0 0,-3-1 0 0 0,0 1 0 0 0,0-1 0 0 0,1-1-336 0 0,2 2-2856 0 0,2 1-608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19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4 222 6911 0 0,'-1'9'715'0'0,"-1"-3"-682"0"0,1-5 345 0 0,6-1 35 0 0,-1-1 0 0 0,0 1 0 0 0,0-1 0 0 0,1 0 0 0 0,-1 0 1 0 0,0-1-1 0 0,0 1 0 0 0,-1-1 0 0 0,1 0 0 0 0,6-4 0 0 0,4-3 927 0 0,17-17 0 0 0,-20 16-568 0 0,72-65 3553 0 0,-32 21-1677 0 0,-12 8-1120 0 0,-38 46-1527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0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2359 0 0,'5'7'208'0'0,"-2"3"256"0"0,0 0-1 0 0,-1 1 1 0 0,0 0-1 0 0,0 0 0 0 0,-2-1 1 0 0,1 15-1 0 0,-1-17-211 0 0,0 21 2149 0 0,-5 29 0 0 0,2-34-1203 0 0,2 0-1 0 0,0 27 1 0 0,2-45-4597 0 0</inkml:trace>
  <inkml:trace contextRef="#ctx0" brushRef="#br0" timeOffset="1">83 49 7831 0 0,'1'1'133'0'0,"1"0"0"0"0,-1-1 0 0 0,1 1 0 0 0,-1 0 0 0 0,0 0 0 0 0,1 0-1 0 0,-1 1 1 0 0,0-1 0 0 0,0 0 0 0 0,0 0 0 0 0,0 1 0 0 0,0-1 0 0 0,0 0 0 0 0,0 1-1 0 0,0-1 1 0 0,0 1 0 0 0,-1 0 0 0 0,1-1 0 0 0,-1 1 0 0 0,1-1 0 0 0,-1 1 0 0 0,1 0-1 0 0,-1-1 1 0 0,0 1 0 0 0,0 0 0 0 0,0-1 0 0 0,0 1 0 0 0,0 2 0 0 0,0 8 1052 0 0,3 12 1867 0 0,-2 41 0 0 0,-1-43-2236 0 0,-2-1-252 0 0,1-16-462 0 0,0-1 0 0 0,1 0 0 0 0,0 1-1 0 0,0 8 1 0 0,1 0-75 0 0,0 4-1363 0 0,0-14 1028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0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 3311 0 0,'-1'-5'7003'0'0,"34"-7"-5012"0"0,-19 7-1023 0 0,23-6-1 0 0,-33 10-912 0 0,1 0 1 0 0,-1 0-1 0 0,0 1 0 0 0,0 0 0 0 0,1 0 0 0 0,-1 0 1 0 0,0 0-1 0 0,1 1 0 0 0,-1 0 0 0 0,5 1 0 0 0,-8-2-52 0 0,0 0 0 0 0,1 1 1 0 0,-1-1-1 0 0,0 1 0 0 0,0-1 0 0 0,0 1 0 0 0,0-1 0 0 0,0 1 0 0 0,0-1 0 0 0,0 1 0 0 0,0 0 1 0 0,0 0-1 0 0,0 0 0 0 0,0-1 0 0 0,0 1 0 0 0,-1 0 0 0 0,1 0 0 0 0,0 0 0 0 0,1 2 0 0 0,-1 0 30 0 0,0-1-16 0 0,0 0 0 0 0,0 0 1 0 0,-1 0-1 0 0,1 0 0 0 0,0 0 0 0 0,-1 0 0 0 0,0 0 1 0 0,1 0-1 0 0,-1 0 0 0 0,0 0 0 0 0,0 0 0 0 0,0 0 1 0 0,0 0-1 0 0,-1 0 0 0 0,1 0 0 0 0,-1 0 0 0 0,1 0 1 0 0,-1 0-1 0 0,1 0 0 0 0,-3 2 0 0 0,-1 6 72 0 0,-1-1 1 0 0,-9 15-1 0 0,13-22-61 0 0,-23 30 204 0 0,14-19-41 0 0,1-1 0 0 0,-14 28-1 0 0,22-39 190 0 0,10-4-228 0 0,26-11 245 0 0,0-2 0 0 0,34-21-1 0 0,-21 11 142 0 0,-30 16-349 0 0,-15 7-14 0 0,2 0 0 0 0,-1 1 1 0 0,0-1-1 0 0,1 1 1 0 0,-1 0-1 0 0,1 0 1 0 0,-1 1-1 0 0,1-1 0 0 0,7 0 1 0 0,-11 3-75 0 0,-1-1 0 0 0,1 1 0 0 0,-1 0 0 0 0,1 0 0 0 0,-1 0 0 0 0,0 0 0 0 0,1 0 1 0 0,-1 0-1 0 0,0 0 0 0 0,0 0 0 0 0,0 0 0 0 0,0 0 0 0 0,0 0 0 0 0,0 0 0 0 0,0 1 0 0 0,-1 2 137 0 0,1 0-1 0 0,-1-1 1 0 0,0 1-1 0 0,0 0 1 0 0,-1-1-1 0 0,1 0 0 0 0,-1 1 1 0 0,-3 4-1 0 0,-19 26 1049 0 0,18-26-1080 0 0,-82 97 1530 0 0,83-98-1767 0 0,-1-2 0 0 0,0 1 0 0 0,0-1 0 0 0,-1 1 0 0 0,1-2 0 0 0,-1 1 0 0 0,0-1 0 0 0,0 0 0 0 0,0 0 0 0 0,-15 4 0 0 0,15-6-1979 0 0,-1 0 1 0 0,1 0-1 0 0,-14 1 1 0 0,2-3-6257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7511 0 0,'33'7'3766'0'0,"-1"1"-1"0"0,44 17 1 0 0,59 32 3228 0 0,-126-53-6832 0 0,18 7 407 0 0,40 12 0 0 0,-25-13-7965 0 0,-16-6-1063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1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280 593 5439 0 0,'-1'-1'34'0'0,"1"0"0"0"0,-1-1 0 0 0,1 1 0 0 0,0-1-1 0 0,-1 1 1 0 0,1 0 0 0 0,0-1 0 0 0,0 1-1 0 0,0-1 1 0 0,0 1 0 0 0,0-1 0 0 0,0 1 0 0 0,0 0-1 0 0,0-1 1 0 0,1-1 0 0 0,0-11-215 0 0,-3-5-78 0 0,1 10 709 0 0,0 0 0 0 0,0-1 0 0 0,-1 1 0 0 0,0 0 0 0 0,-4-9-1 0 0,5 16-241 0 0,0-1 0 0 0,-1 1 0 0 0,1 0 0 0 0,0-1 0 0 0,-1 1 0 0 0,0 0 0 0 0,0 0 0 0 0,1 0 0 0 0,-1 0 0 0 0,0 0 0 0 0,0 1 0 0 0,-1-1 0 0 0,1 1 0 0 0,0-1 0 0 0,-1 1 0 0 0,1 0 0 0 0,0 0 0 0 0,-1 0 0 0 0,0 0 0 0 0,1 0 0 0 0,-1 0 0 0 0,-2 0 0 0 0,-1 0-112 0 0,0 1 0 0 0,0 0 0 0 0,-1 0 0 0 0,1 0 0 0 0,0 1 0 0 0,0 0 0 0 0,0 0 0 0 0,1 0 0 0 0,-1 1 0 0 0,0 0 0 0 0,0 0 0 0 0,1 0 0 0 0,-1 1 0 0 0,1 0 0 0 0,0 0 0 0 0,0 0-1 0 0,0 1 1 0 0,0-1 0 0 0,0 1 0 0 0,-5 6 0 0 0,0 1 3 0 0,1 0 1 0 0,0 1-1 0 0,0 0 0 0 0,1 0 0 0 0,1 0 0 0 0,0 1 0 0 0,-7 18 0 0 0,11-23 167 0 0,0-1 0 0 0,0 1-1 0 0,1 0 1 0 0,0 1 0 0 0,0-1-1 0 0,1 0 1 0 0,0 0 0 0 0,0 1-1 0 0,1-1 1 0 0,0 1 0 0 0,1-1-1 0 0,-1 0 1 0 0,2 1 0 0 0,2 11 0 0 0,-3-19-198 0 0,-1-1 0 0 0,0 1 0 0 0,1-1 1 0 0,-1 1-1 0 0,1-1 0 0 0,-1 1 0 0 0,0-1 1 0 0,1 1-1 0 0,-1-1 0 0 0,1 1 0 0 0,-1-1 1 0 0,1 0-1 0 0,0 1 0 0 0,-1-1 0 0 0,1 0 1 0 0,-1 1-1 0 0,1-1 0 0 0,0 0 0 0 0,-1 0 1 0 0,1 1-1 0 0,-1-1 0 0 0,1 0 0 0 0,0 0 1 0 0,-1 0-1 0 0,1 0 0 0 0,0 0 0 0 0,-1 0 1 0 0,1 0-1 0 0,0 0 0 0 0,-1 0 0 0 0,1-1 1 0 0,0 1-1 0 0,-1 0 0 0 0,1 0 0 0 0,0 0 1 0 0,-1-1-1 0 0,1 1 0 0 0,-1 0 1 0 0,1-1-1 0 0,3-1 73 0 0,-1 1 0 0 0,0-1 0 0 0,1 0 0 0 0,-1 0 0 0 0,0 0 0 0 0,3-4 0 0 0,6-7 4 0 0,0-1 0 0 0,-1-1 0 0 0,-1 0 0 0 0,0 0-1 0 0,12-27 1 0 0,31-87 587 0 0,-49 116-724 0 0,101-306-1049 0 0,-93 278 649 0 0,11-49 65 0 0,-23 90 332 0 0,0-1 0 0 0,0 1 0 0 0,0 0 0 0 0,0-1 0 0 0,0 1 0 0 0,0-1 0 0 0,0 1 0 0 0,0 0 0 0 0,0-1 0 0 0,1 1 0 0 0,-1 0 0 0 0,-1-1 0 0 0,1 1 0 0 0,0 0 0 0 0,0-1 0 0 0,0 1 0 0 0,0 0 0 0 0,0-1 0 0 0,0 1 0 0 0,0-1 0 0 0,0 1 0 0 0,-1 0 0 0 0,1 0 0 0 0,0-1 0 0 0,-6 5 216 0 0,-7 14 17 0 0,6-1-44 0 0,1 1-1 0 0,0 0 1 0 0,1 0-1 0 0,1 0 1 0 0,-2 30-1 0 0,0 94 555 0 0,7-92 283 0 0,8 59 0 0 0,-5-84-331 0 0,1 0 0 0 0,1 0 1 0 0,1 0-1 0 0,12 28 0 0 0,-16-48-606 0 0,-1 1 0 0 0,1-1 0 0 0,0 0 0 0 0,0 0 0 0 0,1 0 0 0 0,0-1 0 0 0,0 1 0 0 0,4 3 0 0 0,-7-7-88 0 0,1 0 0 0 0,-1 0-1 0 0,0 0 1 0 0,0 0 0 0 0,1 0-1 0 0,-1 0 1 0 0,1 0 0 0 0,-1-1-1 0 0,1 1 1 0 0,-1-1 0 0 0,1 1 0 0 0,-1-1-1 0 0,1 1 1 0 0,0-1 0 0 0,-1 0-1 0 0,1 0 1 0 0,0 0 0 0 0,-1 0 0 0 0,1 0-1 0 0,-1 0 1 0 0,1 0 0 0 0,0-1-1 0 0,-1 1 1 0 0,1 0 0 0 0,-1-1-1 0 0,1 0 1 0 0,-1 1 0 0 0,1-1 0 0 0,-1 0-1 0 0,1 0 1 0 0,-1 1 0 0 0,0-1-1 0 0,2-2 1 0 0,2-1-383 0 0,-1-1 0 0 0,0 1 0 0 0,0-1 0 0 0,0 0-1 0 0,5-9 1 0 0,0-2-872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1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13 119 6679 0 0,'0'18'592'0'0,"0"1"-472"0"0,0-1 1664 0 0,-2 0 328 0 0,1 0 72 0 0,0 1 16 0 0,-1-2-792 0 0,1-2-160 0 0,-2 0-32 0 0,2-2-8 0 0,0-2-440 0 0,1 0-80 0 0,1-1-16 0 0,0-3 440 0 0</inkml:trace>
  <inkml:trace contextRef="#ctx0" brushRef="#br0" timeOffset="1">44 0 8927 0 0,'0'0'2376'0'0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3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241 417 2935 0 0,'1'-3'53'0'0,"0"-1"-1"0"0,-1 0 1 0 0,1 1-1 0 0,-1-1 1 0 0,0 1-1 0 0,0-1 1 0 0,0 1-1 0 0,-1-1 1 0 0,1 0-1 0 0,-3-6 0 0 0,0-6 291 0 0,-2-23 1363 0 0,3 24-158 0 0,0 0 0 0 0,0 0 0 0 0,-10-27 0 0 0,10 37-1244 0 0,0 0 1 0 0,-1 0-1 0 0,1 1 0 0 0,-1-1 1 0 0,0 1-1 0 0,0-1 0 0 0,-1 1 1 0 0,1 0-1 0 0,-1 0 0 0 0,0 0 1 0 0,0 1-1 0 0,-1 0 0 0 0,1-1 1 0 0,-9-3-1 0 0,10 5-262 0 0,-1 0 0 0 0,1 1 0 0 0,0-1 1 0 0,0 1-1 0 0,-1 0 0 0 0,1 0 0 0 0,-1 1 0 0 0,1-1 0 0 0,-1 1 0 0 0,1-1 1 0 0,-1 1-1 0 0,1 0 0 0 0,-8 1 0 0 0,9 0-27 0 0,0 0 0 0 0,-1-1 1 0 0,1 1-1 0 0,-1 1 0 0 0,1-1 1 0 0,0 0-1 0 0,0 0 0 0 0,0 1 0 0 0,0-1 1 0 0,0 1-1 0 0,0 0 0 0 0,0 0 0 0 0,0 0 1 0 0,1-1-1 0 0,-1 1 0 0 0,1 1 0 0 0,-1-1 1 0 0,1 0-1 0 0,0 0 0 0 0,-2 5 1 0 0,-2 7 131 0 0,0 0 1 0 0,1 0-1 0 0,1 1 0 0 0,0 0 1 0 0,1 0-1 0 0,1-1 1 0 0,0 1-1 0 0,1 0 1 0 0,3 25-1 0 0,-3-38-73 0 0,0 1-1 0 0,1 0 0 0 0,0 0 1 0 0,-1-1-1 0 0,1 1 0 0 0,0 0 1 0 0,0-1-1 0 0,1 1 0 0 0,-1-1 1 0 0,0 0-1 0 0,3 4 0 0 0,-3-5-9 0 0,0-1 0 0 0,0 1 0 0 0,0 0 0 0 0,1 0 0 0 0,-1 0 0 0 0,0-1 0 0 0,0 1 0 0 0,1 0 0 0 0,-1-1 0 0 0,1 1 0 0 0,-1-1 0 0 0,0 0 0 0 0,1 1-1 0 0,-1-1 1 0 0,1 0 0 0 0,-1 0 0 0 0,1 0 0 0 0,-1 0 0 0 0,1 0 0 0 0,-1 0 0 0 0,3-1 0 0 0,-2 0-23 0 0,0 0 0 0 0,0 0 1 0 0,-1 0-1 0 0,1 0 0 0 0,0-1 0 0 0,-1 1 1 0 0,1-1-1 0 0,-1 1 0 0 0,1-1 0 0 0,-1 1 1 0 0,1-1-1 0 0,-1 0 0 0 0,0 1 0 0 0,1-4 1 0 0,18-42 90 0 0,-17 39-136 0 0,0-1 0 0 0,0 1 1 0 0,1 0-1 0 0,0 0 0 0 0,1 0 0 0 0,0 0 0 0 0,8-10 0 0 0,-12 18-77 0 0,-1 1-114 0 0,1 30 235 0 0,8 46 0 0 0,-9-76 95 0 0,2 3-77 0 0,8 11-32 0 0,0-7 43 0 0,17-6 53 0 0,-24-1-110 0 0,0-1 0 0 0,0 0-1 0 0,1 1 1 0 0,-1-1 0 0 0,0 0-1 0 0,0 0 1 0 0,1-1 0 0 0,-1 1-1 0 0,0-1 1 0 0,0 0 0 0 0,0 0-1 0 0,0 0 1 0 0,0 0 0 0 0,0 0-1 0 0,0 0 1 0 0,0-1 0 0 0,0 0-1 0 0,-1 1 1 0 0,5-5 0 0 0,-2 2-5 0 0,0-1 0 0 0,0 0 1 0 0,0-1-1 0 0,-1 1 0 0 0,0-1 0 0 0,0 0 1 0 0,-1 0-1 0 0,4-7 0 0 0,23-39 57 0 0,-19 31-64 0 0,-6 12 0 0 0,-1 0 0 0 0,6-15 0 0 0,2-11 0 0 0,-6 20 0 0 0,-1 0 0 0 0,4-22 0 0 0,-1-39 156 0 0,-8 75-150 0 0,0 0-1 0 0,0 0 0 0 0,1 0 1 0 0,-1 0-1 0 0,0 0 1 0 0,0-1-1 0 0,-1 1 1 0 0,1 0-1 0 0,0 0 1 0 0,0 0-1 0 0,0 0 1 0 0,-1 0-1 0 0,1 0 0 0 0,0 0 1 0 0,-1 0-1 0 0,1 1 1 0 0,-1-1-1 0 0,1 0 1 0 0,-1 0-1 0 0,0 0 1 0 0,1 0-1 0 0,-1 1 0 0 0,0-1 1 0 0,0 0-1 0 0,1 0 1 0 0,-1 1-1 0 0,0-1 1 0 0,0 1-1 0 0,0-1 1 0 0,0 1-1 0 0,0-1 0 0 0,0 1 1 0 0,0-1-1 0 0,0 1 1 0 0,0 0-1 0 0,0 0 1 0 0,0-1-1 0 0,0 1 1 0 0,0 0-1 0 0,0 0 0 0 0,0 0 1 0 0,-1 0-1 0 0,-1 1-1 0 0,0-1-1 0 0,0 0 1 0 0,0 1 0 0 0,0 0-1 0 0,0 0 1 0 0,0 0-1 0 0,0 0 1 0 0,1 0-1 0 0,-1 1 1 0 0,0-1-1 0 0,1 1 1 0 0,-1 0 0 0 0,-3 3-1 0 0,0 1-5 0 0,1 1-1 0 0,0-1 1 0 0,0 1 0 0 0,1 0-1 0 0,-1 0 1 0 0,2 1 0 0 0,-1-1-1 0 0,1 1 1 0 0,0 0-1 0 0,1 0 1 0 0,0 0 0 0 0,0 0-1 0 0,0 0 1 0 0,1 9 0 0 0,0 1-13 0 0,1 0 1 0 0,0 0-1 0 0,2 0 1 0 0,0 0-1 0 0,6 25 0 0 0,-6-38 21 0 0,0 5-4 0 0,1-1 0 0 0,6 15-1 0 0,-7-17 3 0 0,0 0 0 0 0,0 0 0 0 0,-1 0-1 0 0,0 0 1 0 0,-1 1 0 0 0,1-1 0 0 0,-1 0-1 0 0,-2 9 1 0 0,-10 60 12 0 0,10-68-22 0 0,-5 25-110 0 0,-1-1 0 0 0,-2 0 0 0 0,-23 49-1 0 0,24-63 125 0 0,0 0 0 0 0,-1-1-1 0 0,-2 0 1 0 0,1 0-1 0 0,-2-2 1 0 0,0 1 0 0 0,-20 16-1 0 0,23-23 3 0 0,0-1 0 0 0,-1 0 0 0 0,-1-1 0 0 0,1-1 1 0 0,-1 1-1 0 0,0-2 0 0 0,0 0 0 0 0,-25 7 0 0 0,36-12 0 0 0,0 1 0 0 0,-1-1 0 0 0,1 1 0 0 0,0-1 0 0 0,0 0 1 0 0,-1 0-1 0 0,1 0 0 0 0,0 0 0 0 0,0 0 0 0 0,0 0 0 0 0,-1 0 0 0 0,1 0 0 0 0,0 0 0 0 0,0 0 1 0 0,-1-1-1 0 0,1 1 0 0 0,0-1 0 0 0,0 1 0 0 0,0-1 0 0 0,0 1 0 0 0,0-1 0 0 0,0 1 1 0 0,0-1-1 0 0,0 0 0 0 0,0 0 0 0 0,0 1 0 0 0,-1-3 0 0 0,1 1-4 0 0,0 0-1 0 0,0 0 0 0 0,1 0 1 0 0,-1 0-1 0 0,1 0 1 0 0,0 0-1 0 0,0 0 1 0 0,0 0-1 0 0,0 0 1 0 0,0 0-1 0 0,0 0 1 0 0,0 0-1 0 0,1 0 1 0 0,-1 0-1 0 0,2-4 0 0 0,7-21-49 0 0,1 0 0 0 0,1 1 0 0 0,1 1 0 0 0,1 0 0 0 0,2 0 0 0 0,0 2-1 0 0,2 0 1 0 0,26-29 0 0 0,-26 35 59 0 0,23-18 0 0 0,-1 1 40 0 0,-8 8-109 0 0,34-24 0 0 0,11-7-923 0 0,-31 21-78 0 0,30-29-1950 0 0,-41 38 1245 0 0,-27 22 1609 0 0,1 0 0 0 0,-1 0 0 0 0,-1-1 1 0 0,1 0-1 0 0,-1-1 0 0 0,-1 1 0 0 0,1-1 1 0 0,9-15-1 0 0,-4 2 303 0 0,-8 15 79 0 0,0-1 0 0 0,0 1 0 0 0,-1-1 0 0 0,1 1-1 0 0,0-7 1 0 0,-3 12-201 0 0,1 0 0 0 0,-1 0 1 0 0,0-1-1 0 0,0 1 0 0 0,0 0 0 0 0,0 0 0 0 0,0-1 0 0 0,0 1 0 0 0,0 0 0 0 0,0 0 0 0 0,0-1 1 0 0,0 1-1 0 0,0 0 0 0 0,0 0 0 0 0,0-1 0 0 0,0 1 0 0 0,0 0 0 0 0,0 0 0 0 0,0 0 0 0 0,0-1 1 0 0,-1 1-1 0 0,1 0 0 0 0,0 0 0 0 0,0-1 0 0 0,0 1 0 0 0,0 0 0 0 0,0 0 0 0 0,0 0 0 0 0,-1 0 0 0 0,1-1 1 0 0,0 1-1 0 0,0 0 0 0 0,0 0 0 0 0,-1 0 0 0 0,1 0 0 0 0,0 0 0 0 0,0-1 0 0 0,0 1 0 0 0,-1 0 1 0 0,1 0-1 0 0,0 0 0 0 0,0 0 0 0 0,-1 0 0 0 0,1 0 0 0 0,0 0 0 0 0,0 0 0 0 0,-1 0 0 0 0,1 0 0 0 0,-1 0 1081 0 0,0 2-677 0 0,-8 18 59 0 0,2 1-1 0 0,0 0 0 0 0,0 0 0 0 0,2 1 1 0 0,1-1-1 0 0,1 1 0 0 0,1 0 1 0 0,0 36-1 0 0,2-55-372 0 0,1 0 1 0 0,-1 0-1 0 0,1-1 0 0 0,-1 1 1 0 0,1 0-1 0 0,0-1 0 0 0,0 1 1 0 0,0-1-1 0 0,0 1 1 0 0,0-1-1 0 0,0 1 0 0 0,1-1 1 0 0,-1 0-1 0 0,1 0 0 0 0,0 0 1 0 0,0 0-1 0 0,0 0 1 0 0,0 0-1 0 0,3 2 0 0 0,-3-3-65 0 0,-1 0 0 0 0,1 0 0 0 0,0-1-1 0 0,0 1 1 0 0,0 0 0 0 0,0-1 0 0 0,0 0-1 0 0,-1 1 1 0 0,1-1 0 0 0,0 0 0 0 0,0 0 0 0 0,0 0-1 0 0,0 0 1 0 0,0 0 0 0 0,0-1 0 0 0,0 1-1 0 0,0 0 1 0 0,0-1 0 0 0,0 0 0 0 0,0 1 0 0 0,-1-1-1 0 0,1 0 1 0 0,0 0 0 0 0,0 0 0 0 0,-1 0 0 0 0,1 0-1 0 0,2-3 1 0 0,0 0-38 0 0,1 0-1 0 0,-1-1 1 0 0,0 0 0 0 0,0 0-1 0 0,-1 0 1 0 0,1 0 0 0 0,-1 0-1 0 0,4-11 1 0 0,-1 0 8 0 0,9-32 0 0 0,-11 34-56 0 0,-2 0 0 0 0,2-30 0 0 0,-3 37 17 0 0,-2-1 0 0 0,1 0 0 0 0,-1 0 1 0 0,0 0-1 0 0,0 0 0 0 0,-1 0 0 0 0,-3-8 0 0 0,3 13 31 0 0,1-1 0 0 0,-2 1 0 0 0,1-1 0 0 0,0 1 0 0 0,-1 0 1 0 0,1 0-1 0 0,-1 0 0 0 0,0 0 0 0 0,0 0 0 0 0,0 0 0 0 0,0 1 0 0 0,-1 0 0 0 0,1-1 0 0 0,-7-2 0 0 0,1 1-346 0 0,1 1-1 0 0,-1 0 1 0 0,0 0-1 0 0,0 1 0 0 0,-13-1 1 0 0,13 1-626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4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67 373 4287 0 0,'0'8'523'0'0,"0"33"2121"0"0,-1-1 1 0 0,-3 1-1 0 0,-1-1 0 0 0,-15 56 0 0 0,-7 4 3100 0 0,26-94-5330 0 0,1-5-338 0 0,0-1 1 0 0,0 1 0 0 0,0 0 0 0 0,0 0 0 0 0,-1-1 0 0 0,1 1-1 0 0,0-1 1 0 0,0 1 0 0 0,0 0 0 0 0,-1-1 0 0 0,1 1 0 0 0,0 0 0 0 0,-1-1-1 0 0,1 1 1 0 0,0-1 0 0 0,-1 1 0 0 0,1-1 0 0 0,-1 1 0 0 0,1-1-1 0 0,-1 1 1 0 0,0 0 0 0 0,0-1 502 0 0,2-6-55 0 0,1 1-420 0 0,0 0 0 0 0,0-1 0 0 0,6-7 0 0 0,5-16-28 0 0,33-128-351 0 0,-43 148 207 0 0,0 0-1 0 0,1 1 0 0 0,0 0 1 0 0,5-9-1 0 0,10-21-156 0 0,-17 33 213 0 0,0 0-1 0 0,1 0 0 0 0,-1 0 1 0 0,1 1-1 0 0,0-1 1 0 0,4-4-1 0 0,-7 9 14 0 0,1 0-1 0 0,-1-1 1 0 0,0 1 0 0 0,0 0-1 0 0,0 0 1 0 0,0 0-1 0 0,1 0 1 0 0,-1-1 0 0 0,0 1-1 0 0,0 0 1 0 0,0 0 0 0 0,1 0-1 0 0,-1 0 1 0 0,0 0-1 0 0,0 0 1 0 0,0 0 0 0 0,1-1-1 0 0,-1 1 1 0 0,0 0 0 0 0,0 0-1 0 0,1 0 1 0 0,-1 0-1 0 0,0 0 1 0 0,0 0 0 0 0,1 0-1 0 0,-1 0 1 0 0,0 0-1 0 0,0 0 1 0 0,1 0 0 0 0,-1 1-1 0 0,0-1 1 0 0,0 0 0 0 0,1 0-1 0 0,-1 0 1 0 0,0 0-1 0 0,0 0 1 0 0,0 0 0 0 0,1 0-1 0 0,-1 1 1 0 0,0-1 0 0 0,0 0-1 0 0,0 0 1 0 0,0 0-1 0 0,1 1 1 0 0,-1-1 0 0 0,0 0-1 0 0,0 0 1 0 0,0 1 0 0 0,4 7 85 0 0,-4-8-78 0 0,8 24 246 0 0,-1 0-1 0 0,6 40 0 0 0,-9-39 59 0 0,1-1 1 0 0,13 36 0 0 0,-9-37-171 0 0,-5-9-21 0 0,2 0-1 0 0,0-1 1 0 0,9 14 0 0 0,-14-25-105 0 0,0 0 0 0 0,1-1 0 0 0,-1 0-1 0 0,1 1 1 0 0,-1-1 0 0 0,1 0 0 0 0,0 0 0 0 0,0 0-1 0 0,-1 0 1 0 0,1 0 0 0 0,0 0 0 0 0,0 0 0 0 0,0-1 0 0 0,0 1-1 0 0,3 0 1 0 0,-2-1-9 0 0,-1 1 0 0 0,1 0 0 0 0,0 0 0 0 0,0 0 0 0 0,-1 0 0 0 0,1 1 0 0 0,2 1 0 0 0,-3-1 3 0 0,0 0-1 0 0,1 0 1 0 0,-1 0-1 0 0,1-1 1 0 0,-1 1-1 0 0,1-1 1 0 0,0 0-1 0 0,-1 0 1 0 0,1 1 0 0 0,0-2-1 0 0,0 1 1 0 0,0 0-1 0 0,0-1 1 0 0,0 1-1 0 0,0-1 1 0 0,0 0-1 0 0,0 0 1 0 0,0 0-1 0 0,0 0 1 0 0,0-1-1 0 0,0 1 1 0 0,-1-1-1 0 0,1 1 1 0 0,0-1-1 0 0,0 0 1 0 0,0 0-1 0 0,-1-1 1 0 0,1 1-1 0 0,5-4 1 0 0,-4 1-23 0 0,1 0 1 0 0,-1 0-1 0 0,0 0 1 0 0,0-1-1 0 0,0 1 1 0 0,-1-1-1 0 0,0 0 1 0 0,0 0 0 0 0,0 0-1 0 0,0-1 1 0 0,-1 1-1 0 0,0-1 1 0 0,0 1-1 0 0,0-1 1 0 0,0-8-1 0 0,1-2-114 0 0,-1 0 0 0 0,-1-1 0 0 0,0 1 0 0 0,-2-23 0 0 0,0 30 102 0 0,0 0 0 0 0,-1 0-1 0 0,0 0 1 0 0,-1 1 0 0 0,0-1 0 0 0,0 1-1 0 0,-6-11 1 0 0,8 15 29 0 0,-1 1 1 0 0,0 0-1 0 0,0-1 0 0 0,0 1 1 0 0,0 0-1 0 0,-1 0 0 0 0,1 1 1 0 0,-1-1-1 0 0,0 0 0 0 0,0 1 0 0 0,0 0 1 0 0,0 0-1 0 0,0 0 0 0 0,-1 0 1 0 0,1 0-1 0 0,0 0 0 0 0,-1 1 0 0 0,1 0 1 0 0,-8-2-1 0 0,9 3-4 0 0,1 0 0 0 0,-1 0-1 0 0,1 0 1 0 0,-1 0 0 0 0,1 0 0 0 0,0 0-1 0 0,-1 0 1 0 0,1 1 0 0 0,-1-1 0 0 0,1 1 0 0 0,0-1-1 0 0,-1 1 1 0 0,1-1 0 0 0,0 1 0 0 0,0 0-1 0 0,0-1 1 0 0,-2 3 0 0 0,0-1-10 0 0,1 0 0 0 0,0 0 1 0 0,1 0-1 0 0,-1 1 0 0 0,0-1 1 0 0,1 1-1 0 0,-1-1 0 0 0,0 4 0 0 0,-3 5-30 0 0,2 0 0 0 0,0 0 0 0 0,-3 15 0 0 0,6-22 40 0 0,-3 8-9 0 0,1 1 1 0 0,0 0-1 0 0,1-1 0 0 0,0 1 1 0 0,1 0-1 0 0,1 0 0 0 0,3 19 1 0 0,-4-31 13 0 0,0 1 1 0 0,1-1 0 0 0,-1 0-1 0 0,1 1 1 0 0,-1-1 0 0 0,1 1-1 0 0,0-1 1 0 0,-1 0 0 0 0,1 0-1 0 0,0 1 1 0 0,2 1 0 0 0,-3-2 1 0 0,1-1 1 0 0,-1 1-1 0 0,1-1 1 0 0,-1 1 0 0 0,1-1-1 0 0,-1 0 1 0 0,1 1-1 0 0,0-1 1 0 0,-1 0-1 0 0,1 1 1 0 0,0-1 0 0 0,-1 0-1 0 0,1 1 1 0 0,0-1-1 0 0,0 0 1 0 0,4-2 10 0 0,-5 2-4 0 0,4-3-6 0 0,0 1 0 0 0,0 0 0 0 0,-1-1 0 0 0,0 0 0 0 0,1 0 0 0 0,-1 0 0 0 0,0 0 0 0 0,0-1 0 0 0,3-5 1 0 0,9-9-159 0 0,-9 12-87 0 0,-4 3 20 0 0,1 1-1 0 0,-1-1 1 0 0,1 0 0 0 0,0 1-1 0 0,0 0 1 0 0,1-1-1 0 0,-1 1 1 0 0,0 1 0 0 0,5-3-1 0 0,-8 4 198 0 0,1 0-1 0 0,-1 0 1 0 0,1 0 0 0 0,-1 0-1 0 0,0 0 1 0 0,1 0-1 0 0,-1 0 1 0 0,1 0 0 0 0,-1 0-1 0 0,1 0 1 0 0,-1 0 0 0 0,1 0-1 0 0,-1 1 1 0 0,0-1-1 0 0,1 0 1 0 0,-1 0 0 0 0,1 0-1 0 0,-1 1 1 0 0,0-1 0 0 0,1 0-1 0 0,-1 0 1 0 0,0 1-1 0 0,1-1 1 0 0,-1 0 0 0 0,0 1-1 0 0,0-1 1 0 0,1 1-1 0 0,-1-1 1 0 0,0 0 0 0 0,0 1-1 0 0,1 0 1 0 0,4 12-42 0 0,-5-12 56 0 0,4 15 100 0 0,-2 0-1 0 0,2 22 0 0 0,1 8 644 0 0,-5-46-705 0 0,0 0 0 0 0,0 1-1 0 0,0-1 1 0 0,0 1 0 0 0,0-1-1 0 0,0 1 1 0 0,0-1 0 0 0,0 1-1 0 0,1-1 1 0 0,-1 1 0 0 0,0-1-1 0 0,0 0 1 0 0,0 1 0 0 0,1-1-1 0 0,-1 1 1 0 0,0-1 0 0 0,0 0-1 0 0,1 1 1 0 0,-1-1-1 0 0,0 0 1 0 0,1 1 0 0 0,-1-1-1 0 0,0 0 1 0 0,1 1 0 0 0,-1-1-1 0 0,0 0 1 0 0,1 0 0 0 0,-1 1-1 0 0,1-1 1 0 0,-1 0 0 0 0,1 0-1 0 0,-1 0 1 0 0,0 0 0 0 0,1 0-1 0 0,-1 1 1 0 0,1-1 0 0 0,-1 0-1 0 0,1 0 1 0 0,-1 0 0 0 0,1 0-1 0 0,-1 0 1 0 0,1-1 0 0 0,-1 1-1 0 0,1 0 1 0 0,-1 0-1 0 0,0 0 1 0 0,1 0 0 0 0,-1 0-1 0 0,1-1 1 0 0,-1 1 0 0 0,1 0-1 0 0,-1 0 1 0 0,0-1 0 0 0,1 1-1 0 0,-1 0 1 0 0,0-1 0 0 0,1 1-1 0 0,-1 0 1 0 0,1-1 0 0 0,19-20 350 0 0,-20 21-378 0 0,12-17 88 0 0,-1 0 0 0 0,0-1 1 0 0,-1 0-1 0 0,-1-1 0 0 0,10-29 0 0 0,24-104-1314 0 0,-29 97-57 0 0,7-32-2257 0 0,13-99 1 0 0,-31 164 3131 0 0,-1 15 371 0 0,-1 0 0 0 0,0 0 1 0 0,-1-1-1 0 0,1 1 0 0 0,-1 0 0 0 0,-1-1 0 0 0,1 1 0 0 0,-4-12 0 0 0,4 19 65 0 0,0 0 0 0 0,0-1 0 0 0,0 1 1 0 0,0 0-1 0 0,0 0 0 0 0,0 0 0 0 0,0-1 0 0 0,0 1 0 0 0,0 0 0 0 0,0 0 0 0 0,0-1 0 0 0,0 1 0 0 0,0 0 0 0 0,0 0 0 0 0,0 0 1 0 0,-1-1-1 0 0,1 1 0 0 0,0 0 0 0 0,0 0 0 0 0,0 0 0 0 0,0 0 0 0 0,-1 0 0 0 0,1-1 0 0 0,0 1 0 0 0,0 0 0 0 0,0 0 0 0 0,0 0 1 0 0,-1 0-1 0 0,1 0 0 0 0,0 0 0 0 0,0 0 0 0 0,-1 0 0 0 0,1 0 0 0 0,0 0 0 0 0,0 0 0 0 0,0 0 0 0 0,-1-1 0 0 0,1 2 0 0 0,0-1 1 0 0,0 0-1 0 0,-1 0 0 0 0,1 0 0 0 0,0 0 0 0 0,0 0 0 0 0,0 0 0 0 0,-1 0 0 0 0,1 0 0 0 0,0 0 0 0 0,0 0 0 0 0,0 0 0 0 0,-1 0 1 0 0,1 1-1 0 0,0-1 0 0 0,0 0 0 0 0,0 0 0 0 0,0 0 0 0 0,-1 0 0 0 0,1 1 0 0 0,0-1 0 0 0,0 0 0 0 0,0 0 0 0 0,0 0 0 0 0,0 0 1 0 0,0 1-1 0 0,0-1 0 0 0,-1 0 0 0 0,-5 14 1699 0 0,-7 37 688 0 0,-1 6-1372 0 0,-11 95-1 0 0,21-80-269 0 0,3 0-1 0 0,13 113 1 0 0,1-108-176 0 0,-11-68-552 0 0,1 0-1 0 0,0 1 1 0 0,1-1 0 0 0,0 0-1 0 0,9 16 1 0 0,-8-19-49 0 0,-1-2-27 0 0,-3-4 13 0 0,-1 0 0 0 0,0 0-1 0 0,1 0 1 0 0,-1 0-1 0 0,0 0 1 0 0,1 0 0 0 0,-1 0-1 0 0,0 0 1 0 0,1 0 0 0 0,-1 0-1 0 0,0 0 1 0 0,1 0-1 0 0,-1 0 1 0 0,0 0 0 0 0,1 0-1 0 0,-1 0 1 0 0,0 0-1 0 0,1 0 1 0 0,-1 0 0 0 0,0-1-1 0 0,0 1 1 0 0,1 0-1 0 0,-1 0 1 0 0,0 0 0 0 0,0-1-1 0 0,1 1 1 0 0,-1 0 0 0 0,0 0-1 0 0,0-1 1 0 0,1 1-1 0 0,4-9-593 0 0,3-28-1094 0 0,-7 21-4208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6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23 6415 0 0,'-1'2'499'0'0,"-3"3"-122"0"0,1 0 0 0 0,-1 0 1 0 0,1 0-1 0 0,1 0 0 0 0,-1 1 0 0 0,1 0 0 0 0,0-1 0 0 0,0 1 0 0 0,1 0 1 0 0,-1 0-1 0 0,1 0 0 0 0,1 0 0 0 0,-1 0 0 0 0,1 9 0 0 0,1-11-26 0 0,-1 3 338 0 0,0 0 0 0 0,1 0 0 0 0,-1 0-1 0 0,2 0 1 0 0,-1 0 0 0 0,1 0 0 0 0,0 0-1 0 0,1-1 1 0 0,5 13 0 0 0,-6-17-36 0 0,0-1-69 0 0,1 0-514 0 0,-1 0 0 0 0,0-1-1 0 0,1 1 1 0 0,-1-1 0 0 0,1 1-1 0 0,-1-1 1 0 0,1 0 0 0 0,-1 0-1 0 0,1 0 1 0 0,-1 0 0 0 0,1 0 0 0 0,-1-1-1 0 0,0 1 1 0 0,1-1 0 0 0,-1 1-1 0 0,1-1 1 0 0,-1 0 0 0 0,0 0-1 0 0,0 0 1 0 0,1 0 0 0 0,-1-1-1 0 0,0 1 1 0 0,0-1 0 0 0,0 1 0 0 0,0-1-1 0 0,0 1 1 0 0,-1-1 0 0 0,1 0-1 0 0,-1 0 1 0 0,1 0 0 0 0,-1 0-1 0 0,2-4 1 0 0,5-7 45 0 0,-3 5-5 0 0,0-1 0 0 0,-1 0 0 0 0,5-14 0 0 0,-8 20-81 0 0,0-1-1 0 0,0 1 1 0 0,-1 0 0 0 0,0 0-1 0 0,1-1 1 0 0,-1 1 0 0 0,0 0 0 0 0,-1-1-1 0 0,1 1 1 0 0,0 0 0 0 0,-1 0-1 0 0,0-1 1 0 0,0 1 0 0 0,-2-5-1 0 0,2 4-26 0 0,-1 1-1 0 0,1 0 1 0 0,-1-1 0 0 0,1 1-1 0 0,-1 0 1 0 0,0 0-1 0 0,0 0 1 0 0,0 1-1 0 0,-1-1 1 0 0,1 0-1 0 0,-1 1 1 0 0,1-1-1 0 0,-1 1 1 0 0,0 0-1 0 0,0 0 1 0 0,0 0-1 0 0,0 0 1 0 0,0 1-1 0 0,-1-1 1 0 0,1 1-1 0 0,0 0 1 0 0,-6-1-1 0 0,-16-4-1485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2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43 166 5439 0 0,'0'7'769'0'0,"0"-7"-727"0"0,0 0 0 0 0,0 0 0 0 0,0 0 0 0 0,0 0 0 0 0,0 0 1 0 0,0 0-1 0 0,0 0 0 0 0,0 0 0 0 0,0 0 0 0 0,0 1 1 0 0,-1-1-1 0 0,1 0 0 0 0,0 0 0 0 0,0 0 0 0 0,0 0 0 0 0,0 0 1 0 0,0 0-1 0 0,0 0 0 0 0,1 0 0 0 0,-1 0 0 0 0,0 0 0 0 0,0 0 1 0 0,0 0-1 0 0,0 1 464 0 0,0-1-464 0 0,0 0 0 0 0,0 0 0 0 0,0 0 1 0 0,0 0-1 0 0,0 0 0 0 0,0 0 0 0 0,0 0 0 0 0,0 0 1 0 0,1 0-1 0 0,-1 0 0 0 0,0 0 0 0 0,0 0 0 0 0,0 0 0 0 0,0 0 1 0 0,0 0-1 0 0,0 0 0 0 0,0 0 0 0 0,0 0 0 0 0,0 0 0 0 0,0 0 1 0 0,0 0-1 0 0,0 0 0 0 0,0 0 0 0 0,0 0 0 0 0,0 0 1 0 0,1 0-1 0 0,-1 0 136 0 0,0 1 0 0 0,1-1 0 0 0,-1 0 1 0 0,1 1-1 0 0,-1-1 0 0 0,0 1 0 0 0,0-1 0 0 0,1 1 1 0 0,-1-1-1 0 0,0 0 0 0 0,0 1 0 0 0,1-1 1 0 0,-1 1-1 0 0,0-1 0 0 0,0 1 0 0 0,0 0 0 0 0,0-1 1 0 0,0 1-1 0 0,0-1 0 0 0,0 1 0 0 0,0 0 1 0 0,1 14 3417 0 0,-7 122 1933 0 0,-16 68-4135 0 0,16-157-828 0 0,-8 106 754 0 0,13-144-1156 0 0,1 1 0 0 0,0-1 0 0 0,2 16 0 0 0,-2-26-161 0 0,0 0 1 0 0,0 1-1 0 0,0-1 0 0 0,0 0 0 0 0,0 0 0 0 0,0 1 1 0 0,0-1-1 0 0,0 0 0 0 0,0 0 0 0 0,0 1 0 0 0,0-1 0 0 0,1 0 1 0 0,-1 0-1 0 0,0 0 0 0 0,0 1 0 0 0,0-1 0 0 0,0 0 1 0 0,0 0-1 0 0,0 0 0 0 0,1 0 0 0 0,-1 1 0 0 0,0-1 1 0 0,0 0-1 0 0,0 0 0 0 0,1 0 0 0 0,-1 0 0 0 0,0 0 1 0 0,0 1-1 0 0,0-1 0 0 0,1 0 0 0 0,-1 0 0 0 0,0 0 1 0 0,0 0-1 0 0,1 0 0 0 0,5-4 44 0 0,-5 3-38 0 0,-1 1 0 0 0,0 0 0 0 0,0 0 0 0 0,0-1 0 0 0,1 1 0 0 0,-1 0 0 0 0,0 0 1 0 0,1 0-1 0 0,-1-1 0 0 0,0 1 0 0 0,0 0 0 0 0,1 0 0 0 0,-1 0 0 0 0,0 0 0 0 0,1 0 0 0 0,-1-1 0 0 0,0 1 1 0 0,1 0-1 0 0,-1 0 0 0 0,0 0 0 0 0,1 0 0 0 0,0 0 0 0 0,6 5 56 0 0,-4-2-41 0 0,1-1 0 0 0,0 0 0 0 0,-1 0 0 0 0,8 3 0 0 0,-10-5-21 0 0,0 0 1 0 0,0 1-1 0 0,0-1 1 0 0,1 0-1 0 0,-1 0 1 0 0,0 0-1 0 0,0 0 1 0 0,0 0-1 0 0,0 0 1 0 0,0 0-1 0 0,0 0 1 0 0,0-1-1 0 0,0 1 1 0 0,0 0-1 0 0,0 0 1 0 0,0-1-1 0 0,0 1 1 0 0,0-1-1 0 0,0 1 1 0 0,0-1-1 0 0,0 1 1 0 0,-1-1-1 0 0,1 0 1 0 0,1-1-1 0 0,2-1 41 0 0,0-1 1 0 0,1 1-1 0 0,-1-1 0 0 0,1 1 1 0 0,-1 1-1 0 0,1-1 0 0 0,0 1 0 0 0,0 0 1 0 0,10-3-1 0 0,-12 4-24 0 0,1 0 0 0 0,0 0 0 0 0,0 1 0 0 0,-1-1 0 0 0,1 1 0 0 0,0 0 0 0 0,0 0 1 0 0,0 0-1 0 0,0 1 0 0 0,-1 0 0 0 0,1-1 0 0 0,0 1 0 0 0,0 0 0 0 0,5 3 0 0 0,1 1 25 0 0,1-1-1 0 0,0 0 1 0 0,0-1 0 0 0,20 4-1 0 0,48 2 339 0 0,-30-5-96 0 0,24 1-181 0 0,11 1 26 0 0,20 2 131 0 0,-21-2-177 0 0,-17-2-11 0 0,-25-2 175 0 0,-31-2-116 0 0,0 1 1 0 0,17 3-1 0 0,-21-3-57 0 0,-1 0 0 0 0,1 0-1 0 0,-1-1 1 0 0,0 1 0 0 0,1-1 0 0 0,-1 0 0 0 0,1-1 0 0 0,-1 1-1 0 0,11-3 1 0 0,-13 2-57 0 0,0-1 0 0 0,0 1 0 0 0,0 0-1 0 0,-1-1 1 0 0,1 1 0 0 0,-1-1 0 0 0,1 0 0 0 0,-1 0-1 0 0,0 0 1 0 0,1 0 0 0 0,-1 0 0 0 0,0-1-1 0 0,-1 1 1 0 0,1 0 0 0 0,0-1 0 0 0,-1 0 0 0 0,1 1-1 0 0,-1-1 1 0 0,2-4 0 0 0,57-187 320 0 0,-33 100-465 0 0,82-245-75 0 0,-73 197-115 0 0,-33 130 294 0 0,-2 10-60 0 0,-1 0-1 0 0,1 0 1 0 0,-1 1-1 0 0,1-1 1 0 0,-1-1-1 0 0,0 1 1 0 0,0 0-1 0 0,0 0 1 0 0,0 0 0 0 0,0 0-1 0 0,0 0 1 0 0,0 0-1 0 0,-2-3 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7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3367 0 0,'-3'16'491'0'0,"0"-1"0"0"0,-1 0 0 0 0,-7 15 0 0 0,6-15 1284 0 0,0 0 0 0 0,-6 30-1 0 0,11-40-1494 0 0,-2 6 1253 0 0,1 0-1 0 0,1 11 1 0 0,0-20-1244 0 0,0 0 0 0 0,0 1-1 0 0,0-1 1 0 0,0 0 0 0 0,1 0 0 0 0,-1 0 0 0 0,1 0 0 0 0,0 0 0 0 0,-1 0 0 0 0,1 0 0 0 0,0 0 0 0 0,0 0 0 0 0,0 0 0 0 0,1-1 0 0 0,-1 1 0 0 0,3 3 0 0 0,-3-4-176 0 0,1-1 1 0 0,0 1-1 0 0,-1 0 1 0 0,1 0-1 0 0,0 0 1 0 0,0-1-1 0 0,0 1 1 0 0,-1-1 0 0 0,1 0-1 0 0,0 1 1 0 0,0-1-1 0 0,0 0 1 0 0,0 0-1 0 0,0 0 1 0 0,3-1-1 0 0,25-6 377 0 0,-4-2-408 0 0,6-2-6213 0 0,-11 5-1036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7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3223 0 0,'0'2'240'0'0,"3"72"1853"0"0,1-43 656 0 0,0 0 0 0 0,2 0-1 0 0,17 49 1 0 0,-22-75-2335 0 0,1-1-1 0 0,1 1 1 0 0,-1-1-1 0 0,1 0 1 0 0,0 0-1 0 0,0 0 1 0 0,0 0-1 0 0,7 7 1 0 0,-9-10-304 0 0,1 0-1 0 0,-1 0 1 0 0,0 1-1 0 0,1-1 1 0 0,-1-1-1 0 0,1 1 1 0 0,-1 0-1 0 0,1 0 1 0 0,-1 0-1 0 0,1-1 1 0 0,-1 1-1 0 0,1-1 1 0 0,0 1 0 0 0,-1-1-1 0 0,1 0 1 0 0,0 1-1 0 0,-1-1 1 0 0,1 0-1 0 0,0 0 1 0 0,0 0-1 0 0,-1-1 1 0 0,1 1-1 0 0,0 0 1 0 0,-1-1-1 0 0,1 1 1 0 0,0-1 0 0 0,-1 1-1 0 0,1-1 1 0 0,1-1-1 0 0,2-2 24 0 0,0 0 0 0 0,0 0-1 0 0,0-1 1 0 0,-1 0 0 0 0,0 0-1 0 0,0 0 1 0 0,0 0 0 0 0,-1-1-1 0 0,0 0 1 0 0,0 1 0 0 0,0-1-1 0 0,-1 0 1 0 0,3-9 0 0 0,2-11 148 0 0,7-49 0 0 0,-14 73-274 0 0,3-21-783 0 0,0-25 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8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91 2615 0 0,'0'-9'232'0'0,"-1"0"354"0"0,-1 1-1 0 0,0 0 1 0 0,-6-16-1 0 0,4 11 32 0 0,3 12-478 0 0,1 0 0 0 0,-1 0 0 0 0,1 0 0 0 0,-1-1 0 0 0,1 1 0 0 0,-1 0 0 0 0,0 0 0 0 0,0 0 0 0 0,1 0 1 0 0,-1 1-1 0 0,0-1 0 0 0,0 0 0 0 0,0 0 0 0 0,0 0 0 0 0,0 1 0 0 0,0-1 0 0 0,0 0 0 0 0,0 1 0 0 0,0-1 0 0 0,-1 1 0 0 0,1 0 0 0 0,0-1 0 0 0,0 1 0 0 0,0 0 0 0 0,-1-1 0 0 0,1 1 0 0 0,0 0 0 0 0,0 0 0 0 0,0 0 0 0 0,-1 0 0 0 0,1 0 0 0 0,0 1 0 0 0,0-1 1 0 0,-3 1-1 0 0,1 0 7 0 0,1-1 0 0 0,-1 1 0 0 0,0 0 1 0 0,1 0-1 0 0,-1 1 0 0 0,0-1 1 0 0,1 0-1 0 0,0 1 0 0 0,-1 0 0 0 0,1-1 1 0 0,0 1-1 0 0,0 0 0 0 0,-3 3 1 0 0,1 2 65 0 0,0 0-1 0 0,1 0 1 0 0,0 0 0 0 0,0 0 0 0 0,0 0 0 0 0,-2 14 0 0 0,1 0 821 0 0,-1 27 1 0 0,4-24 870 0 0,1-1 0 0 0,4 24 0 0 0,-4-45-523 0 0,6 1-136 0 0,-5-2-1198 0 0,-1-1 0 0 0,1 1 0 0 0,-1-1 0 0 0,1 0-1 0 0,0 1 1 0 0,-1-1 0 0 0,1 0 0 0 0,0 1 0 0 0,-1-1 0 0 0,1 0 0 0 0,-1 0 0 0 0,1 0 0 0 0,0 1-1 0 0,-1-1 1 0 0,1 0 0 0 0,0 0 0 0 0,0 0 0 0 0,-1 0 0 0 0,1 0 0 0 0,0-1 0 0 0,2 0-11 0 0,-1 0 0 0 0,0 0 0 0 0,0 0 1 0 0,0-1-1 0 0,0 1 0 0 0,0-1 0 0 0,0 1 0 0 0,0-1 1 0 0,0 0-1 0 0,-1 0 0 0 0,1 0 0 0 0,0 0 0 0 0,-1 0 1 0 0,0 0-1 0 0,2-3 0 0 0,2-5 13 0 0,-1 1-1 0 0,5-14 1 0 0,-2 2 8 0 0,-5 12-116 0 0,1 0 0 0 0,0 0 1 0 0,0 1-1 0 0,8-14 0 0 0,-10 21-281 0 0,0 2-469 0 0,0 0 807 0 0,-1-1 1 0 0,1 1-1 0 0,-1 0 0 0 0,1 0 0 0 0,-1 0 1 0 0,1-1-1 0 0,-1 1 0 0 0,0 0 1 0 0,1 0-1 0 0,-1 0 0 0 0,0 0 0 0 0,0-1 1 0 0,0 1-1 0 0,1 2 0 0 0,2 18 98 0 0,-3-20-113 0 0,4 45 509 0 0,-4-44-227 0 0,13 0-177 0 0,-11-2-566 0 0,0 0 1 0 0,-1 0-1 0 0,1 0 0 0 0,0 0 1 0 0,-1 0-1 0 0,1-1 0 0 0,0 1 0 0 0,0-1 1 0 0,-1 1-1 0 0,1-1 0 0 0,-1 1 1 0 0,1-1-1 0 0,-1 0 0 0 0,1 0 0 0 0,1-1 1 0 0,0 0-909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35 4031 0 0,'-21'78'2137'0'0,"-6"16"6128"0"0,25-90-7271 0 0,-10 28 1138 0 0,7-21 5475 0 0,5-16-7464 0 0,3-9 20 0 0,0 0 0 0 0,0 0 0 0 0,1 0 0 0 0,1 0 0 0 0,0 0 0 0 0,13-22 0 0 0,0 2-104 0 0,-14 26-63 0 0,-1 1 0 0 0,1-1 0 0 0,1 1 1 0 0,5-8-1 0 0,-3 7-328 0 0,12-13-931 0 0,-5 8-6733 0 0,-5 6 696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8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6911 0 0,'0'3'528'0'0,"1"5"-285"0"0,0 1 0 0 0,-1-1-1 0 0,0 1 1 0 0,0-1 0 0 0,-4 17-1 0 0,-13 44 6280 0 0,17-67-6082 0 0,-3 20 2257 0 0,3-20-2057 0 0,-1 5 386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21 3311 0 0,'0'0'251'0'0,"-11"-13"725"0"0,10 13-773 0 0,0-1 1 0 0,0 0-1 0 0,0 0 1 0 0,-1 1-1 0 0,1-1 0 0 0,0 0 1 0 0,0 1-1 0 0,-1-1 1 0 0,1 1-1 0 0,-1 0 0 0 0,1-1 1 0 0,0 1-1 0 0,-1 0 1 0 0,1 0-1 0 0,-1 0 0 0 0,1 0 1 0 0,-1 0-1 0 0,1 0 0 0 0,0 0 1 0 0,-1 1-1 0 0,1-1 1 0 0,-1 0-1 0 0,1 1 0 0 0,0-1 1 0 0,-1 1-1 0 0,1 0 1 0 0,0-1-1 0 0,0 1 0 0 0,0 0 1 0 0,-1 0-1 0 0,1-1 0 0 0,0 1 1 0 0,0 0-1 0 0,-1 2 1 0 0,-2 1 76 0 0,0 1 1 0 0,0 0 0 0 0,0 0 0 0 0,1 0-1 0 0,-1 1 1 0 0,-4 10 0 0 0,3-4 253 0 0,1 1-1 0 0,0-1 1 0 0,1 1 0 0 0,0 0 0 0 0,0 0-1 0 0,2 0 1 0 0,0 0 0 0 0,0 0-1 0 0,2 20 1 0 0,-1-31-363 0 0,0 0-1 0 0,0 0 0 0 0,1 1 1 0 0,-1-1-1 0 0,0 0 0 0 0,1 0 1 0 0,-1 0-1 0 0,1 0 0 0 0,0-1 1 0 0,0 1-1 0 0,0 0 0 0 0,0 0 1 0 0,0 0-1 0 0,0 0 0 0 0,0-1 1 0 0,0 1-1 0 0,1-1 0 0 0,-1 1 1 0 0,0-1-1 0 0,3 2 0 0 0,-3-2 172 0 0,15-7 280 0 0,-11 4-502 0 0,-3 1-106 0 0,1 0-1 0 0,-1 0 1 0 0,0-1 0 0 0,0 1-1 0 0,0 0 1 0 0,-1-1-1 0 0,1 0 1 0 0,0 0-1 0 0,0 1 1 0 0,-1-1-1 0 0,1 0 1 0 0,-1 0-1 0 0,2-3 1 0 0,15-34 8 0 0,-8 15-50 0 0,-4 14-118 0 0,-4 8 74 0 0,-1 0 1 0 0,0 0-1 0 0,1 0 0 0 0,-1 0 1 0 0,0 0-1 0 0,0-1 1 0 0,0 1-1 0 0,0 0 0 0 0,0-5 1 0 0,0 11 211 0 0,-1 11 4 0 0,2 3 272 0 0,-1-16-1520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9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7687 0 0,'-1'7'542'0'0,"-1"-1"1"0"0,0 0-1 0 0,-4 8 0 0 0,-1 8 2393 0 0,-19 62 2577 0 0,4-8-550 0 0,26-80-4259 0 0,9-12-396 0 0,-6 7-367 0 0,-1 0 0 0 0,7-14 0 0 0,38-93-2080 0 0,-45 106 1732 0 0,-6 10 404 0 0,1 0-1 0 0,-1 0 1 0 0,0-1 0 0 0,0 1 0 0 0,1 0-1 0 0,-1 0 1 0 0,0 0 0 0 0,1 0-1 0 0,-1 0 1 0 0,0 0 0 0 0,0 0-1 0 0,1 0 1 0 0,-1 0 0 0 0,0 0 0 0 0,0 0-1 0 0,1 0 1 0 0,-1 0 0 0 0,0 0-1 0 0,1 0 1 0 0,-1 1 0 0 0,0-1-1 0 0,0 0 1 0 0,1 0 0 0 0,-1 0 0 0 0,0 0-1 0 0,0 0 1 0 0,0 1 0 0 0,1-1-1 0 0,-1 0 1 0 0,0 0 0 0 0,0 0-1 0 0,0 1 1 0 0,1-1 0 0 0,-1 0 0 0 0,1 2 162 0 0,3 12 222 0 0,-1-4-48 0 0,-1 0 1 0 0,0 1-1 0 0,0-1 0 0 0,-1 1 0 0 0,-1-1 1 0 0,0 12-1 0 0,0-9 38 0 0,0-10-266 0 0,0 1 0 0 0,0 0 0 0 0,1-1 0 0 0,-1 1 0 0 0,1-1 0 0 0,2 7 0 0 0,-3-10-99 0 0,0 1-1 0 0,0-1 1 0 0,1 1-1 0 0,-1-1 1 0 0,0 0-1 0 0,0 1 1 0 0,0-1-1 0 0,1 1 1 0 0,-1-1 0 0 0,0 1-1 0 0,0-1 1 0 0,1 0-1 0 0,-1 1 1 0 0,0-1-1 0 0,1 0 1 0 0,-1 1-1 0 0,0-1 1 0 0,1 0-1 0 0,-1 1 1 0 0,1-1 0 0 0,-1 0-1 0 0,0 0 1 0 0,1 0-1 0 0,-1 1 1 0 0,1-1-1 0 0,-1 0 1 0 0,1 0-1 0 0,-1 0 1 0 0,1 0-1 0 0,-1 0 1 0 0,1 0-1 0 0,0 0 1 0 0,0 0 10 0 0,7 3-137 0 0,-6-2-577 0 0,0-2-266 0 0,8-2-1040 0 0,2-2-3374 0 0,1 0-1680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29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10799 0 0,'0'0'832'0'0,"-1"3"-544"0"0,-12 39 2398 0 0,10-33-1142 0 0,-1 0 0 0 0,2 0-1 0 0,-1 0 1 0 0,1 1 0 0 0,-1 17 0 0 0,2-26-1506 0 0,1 0-1 0 0,0 0 0 0 0,0 0 1 0 0,0-1-1 0 0,0 1 0 0 0,0 0 1 0 0,0 0-1 0 0,0 0 0 0 0,1 0 1 0 0,-1 0-1 0 0,0 0 0 0 0,0 0 0 0 0,1 0 1 0 0,-1 0-1 0 0,0-1 0 0 0,1 1 1 0 0,-1 0-1 0 0,1 0 0 0 0,-1 0 1 0 0,1-1-1 0 0,0 1 0 0 0,-1 0 1 0 0,1-1-1 0 0,0 1 0 0 0,-1 0 1 0 0,1-1-1 0 0,0 1 0 0 0,0-1 0 0 0,0 1 1 0 0,-1-1-1 0 0,1 1 0 0 0,0-1 1 0 0,0 0-1 0 0,0 0 0 0 0,0 1 1 0 0,0-1-1 0 0,0 0 0 0 0,0 0 1 0 0,0 0-1 0 0,0 0 0 0 0,0 0 0 0 0,-1 0 1 0 0,1 0-1 0 0,0 0 0 0 0,0 0 1 0 0,0 0-1 0 0,1-1 0 0 0,22-7-3316 0 0,-6-2-6304 0 0,-7 4 4009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3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43 150 4863 0 0,'0'0'375'0'0,"16"-10"1486"0"0,5-23 1428 0 0,-14 23-2751 0 0,0 0-1 0 0,-1-1 1 0 0,0 0 0 0 0,7-18 0 0 0,-9 15-527 0 0,-1 0-6 0 0,-3 7 8 0 0,0 6 167 0 0,-2 3-99 0 0,-7 5 561 0 0,0 1-1 0 0,0 1 1 0 0,1-1-1 0 0,0 2 1 0 0,1-1-1 0 0,0 1 1 0 0,1 0 0 0 0,-11 21-1 0 0,7-8 744 0 0,1 2-1 0 0,0-1 1 0 0,-5 30-1 0 0,14-51-1182 0 0,-1 0 1 0 0,1 0-1 0 0,0-1 1 0 0,0 1-1 0 0,0 0 0 0 0,0 0 1 0 0,0 0-1 0 0,1 0 0 0 0,-1 0 1 0 0,1 0-1 0 0,0-1 0 0 0,0 1 1 0 0,0 0-1 0 0,1 2 1 0 0,-1-3-139 0 0,0-1 0 0 0,-1 0 0 0 0,1 0 1 0 0,0 1-1 0 0,0-1 0 0 0,0 0 0 0 0,0 0 1 0 0,0 0-1 0 0,1 0 0 0 0,-1 0 0 0 0,0 0 1 0 0,0 0-1 0 0,1-1 0 0 0,-1 1 0 0 0,1 0 1 0 0,-1-1-1 0 0,0 1 0 0 0,1-1 0 0 0,-1 1 1 0 0,1-1-1 0 0,-1 0 0 0 0,1 0 0 0 0,-1 0 0 0 0,1 0 1 0 0,-1 0-1 0 0,1 0 0 0 0,-1 0 0 0 0,3 0 1 0 0,4-2 27 0 0,0 0-1 0 0,0-1 1 0 0,-1 1 0 0 0,11-6 0 0 0,2-2-3025 0 0,-6 2-2940 0 0,5-2-3247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51:30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8663 0 0,'2'0'660'0'0,"-1"0"0"0"0,1 1 0 0 0,-1-1 0 0 0,0 1 0 0 0,1 0 0 0 0,-1-1 0 0 0,1 1 1 0 0,-1 0-1 0 0,2 1 0 0 0,5 2-139 0 0,-2-1 12 0 0,2-1-86 0 0,-1 0 0 0 0,0 1 0 0 0,0 0 1 0 0,0 1-1 0 0,-1-1 0 0 0,1 1 0 0 0,10 9 0 0 0,-13-10-385 0 0,-3-2-24 0 0,0 0-1 0 0,0 0 1 0 0,0 0-1 0 0,0 0 1 0 0,-1 1-1 0 0,1-1 1 0 0,0 0-1 0 0,0 0 1 0 0,-1 0-1 0 0,1 1 1 0 0,0 2-1 0 0,1 5 197 0 0,-4 16 44 0 0,2-23-217 0 0,0 0 0 0 0,0 0 0 0 0,0 0 0 0 0,0 0 0 0 0,0 0 0 0 0,1 0 0 0 0,-1 0 0 0 0,1 0 0 0 0,0 0 0 0 0,-1 0 0 0 0,1 0 0 0 0,0-1 0 0 0,0 1 0 0 0,0 0 0 0 0,0 0 0 0 0,0-1 0 0 0,1 1 0 0 0,-1-1 0 0 0,0 1 0 0 0,1-1 0 0 0,1 2-1 0 0,-2-3-37 0 0,0 1-1 0 0,-1 0 0 0 0,1-1 0 0 0,0 1 0 0 0,-1 0 0 0 0,1 0 0 0 0,0 0 0 0 0,-1 0 1 0 0,1-1-1 0 0,-1 1 0 0 0,0 0 0 0 0,1 0 0 0 0,0 1 0 0 0,2 5 75 0 0,-3-6-91 0 0,1-1 1 0 0,0 1-1 0 0,-1 0 0 0 0,1 0 1 0 0,0 0-1 0 0,-1 0 0 0 0,1 0 1 0 0,-1 0-1 0 0,0 0 0 0 0,1 0 1 0 0,-1 0-1 0 0,0 0 0 0 0,0 0 1 0 0,1 0-1 0 0,-1 0 0 0 0,0 0 1 0 0,0 0-1 0 0,0 2 0 0 0,0 2 10 0 0,2 18 144 0 0,-1 0 0 0 0,-1 1-1 0 0,0-1 1 0 0,-5 24 0 0 0,0 16 708 0 0,0-8 520 0 0,3-37-626 0 0,0 0 0 0 0,2 0 1 0 0,0 0-1 0 0,0 0 0 0 0,5 21 0 0 0,5 11 1145 0 0,-10-50-1898 0 0,0 1 1 0 0,0 0 0 0 0,0 0-1 0 0,0-1 1 0 0,0 1 0 0 0,0 0-1 0 0,0 0 1 0 0,0-1 0 0 0,0 1-1 0 0,0 0 1 0 0,0-1 0 0 0,-1 1-1 0 0,1 0 1 0 0,0-1 0 0 0,-1 1-1 0 0,1 0 1 0 0,-1 0 0 0 0,-1 2 5 0 0,2-2-11 0 0,0-1 0 0 0,0 1 0 0 0,0-1 0 0 0,0 1 0 0 0,-1 0-1 0 0,1-1 1 0 0,0 1 0 0 0,0-1 0 0 0,-1 1 0 0 0,1-1 0 0 0,0 1 0 0 0,-1-1 0 0 0,1 0 0 0 0,0 1 0 0 0,-1-1 0 0 0,1 1 0 0 0,-1-1-1 0 0,1 0 1 0 0,-1 1 0 0 0,1-1 0 0 0,0 0 0 0 0,-1 1 0 0 0,0-1 0 0 0,1 0 0 0 0,-1 0 0 0 0,1 0 0 0 0,-1 1 0 0 0,1-1-1 0 0,-1 0 1 0 0,1 0 0 0 0,-2 0 0 0 0,0 0 11 0 0,-4 2-81 0 0,-1 0 0 0 0,0-1 0 0 0,0 1 0 0 0,0-2 0 0 0,-1 1 0 0 0,1-1 0 0 0,0 0 0 0 0,0 0 0 0 0,0-1-1 0 0,0 0 1 0 0,0 0 0 0 0,0-1 0 0 0,0 0 0 0 0,0 0 0 0 0,1-1 0 0 0,-1 1 0 0 0,1-2 0 0 0,-1 1 0 0 0,1-1 0 0 0,0 0 0 0 0,0 0 0 0 0,1 0 0 0 0,-7-7 0 0 0,12 11-320 0 0,-1-1 0 0 0,1 0 1 0 0,-1 0-1 0 0,1 1 0 0 0,-1-1 0 0 0,1 0 1 0 0,0 0-1 0 0,0 0 0 0 0,-1 1 0 0 0,1-1 1 0 0,0 0-1 0 0,0 0 0 0 0,0 0 1 0 0,0 0-1 0 0,0 0 0 0 0,0 0 0 0 0,0-1 1 0 0,0-3-2012 0 0,-3-16-6970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2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8175 0 0,'0'0'1826'0'0,"3"8"342"0"0,9 41 3173 0 0,-1 27-1818 0 0,-4-27-2254 0 0,9 95 1855 0 0,-4 237 1 0 0,-3 11-101 0 0,-2-187-2241 0 0,-1 0-640 0 0,1 271 123 0 0,-8-432-266 0 0,-5 68 0 0 0,6-111-22 0 0,0 0 1 0 0,0-1-1 0 0,0 1 0 0 0,0 0 1 0 0,0 0-1 0 0,0-1 0 0 0,0 1 1 0 0,-1 0-1 0 0,1-1 0 0 0,0 1 0 0 0,0 0 1 0 0,-1-1-1 0 0,1 1 0 0 0,0 0 1 0 0,-1-1-1 0 0,1 1 0 0 0,-1-1 1 0 0,1 1-1 0 0,-1-1 0 0 0,1 1 1 0 0,-1-1-1 0 0,1 1 0 0 0,-1-1 1 0 0,0 1-1 0 0,1-1 0 0 0,-1 1 1 0 0,1-1-1 0 0,-1 0 0 0 0,0 0 0 0 0,0 1 1 0 0,1-1-1 0 0,-1 0 0 0 0,0 0 1 0 0,1 0-1 0 0,-1 0 0 0 0,0 0 1 0 0,0 0-1 0 0,1 0 0 0 0,-1 0 1 0 0,0 0-1 0 0,1 0 0 0 0,-1 0 1 0 0,0 0-1 0 0,0 0 0 0 0,1-1 0 0 0,-1 1 1 0 0,0 0-1 0 0,1 0 0 0 0,-1-1 1 0 0,0 1-1 0 0,1-1 0 0 0,-2 0 1 0 0,-3-2-385 0 0,-1 0 0 0 0,1-1 0 0 0,0 0 0 0 0,-8-8 0 0 0,-12-14-9220 0 0,11 9 991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1:05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1 557 4031 0 0,'3'-1'306'0'0,"8"-1"-1"0"0,1 1 0 0 0,0 0 1 0 0,0 1-1 0 0,-1 0 0 0 0,1 1 1 0 0,0 0-1 0 0,15 4 0 0 0,-4 3 700 0 0,0 1-1 0 0,-1 1 0 0 0,0 0 0 0 0,22 16 0 0 0,35 17 1648 0 0,-68-38-2197 0 0,0 0 1 0 0,1-1-1 0 0,-1-1 0 0 0,1 0 0 0 0,15 2 0 0 0,-12-4-19 0 0,1 0 0 0 0,-1-2 0 0 0,1 0 0 0 0,-1 0 0 0 0,0-2 0 0 0,0 0 0 0 0,0 0 0 0 0,0-1 0 0 0,25-11 0 0 0,6-7 1042 0 0,69-44 0 0 0,-60 32-947 0 0,70-32 845 0 0,-48 21-616 0 0,-39 23-516 0 0,3-4-40 0 0,27-14 117 0 0,14-6 139 0 0,23-11 882 0 0,-92 51-1286 0 0,1 0 0 0 0,1 1 1 0 0,-1 1-1 0 0,1 0 1 0 0,27-3-1 0 0,-32 6 2 0 0,0 1-1 0 0,0 0 1 0 0,0 0 0 0 0,0 1-1 0 0,0 0 1 0 0,-1 1-1 0 0,1 0 1 0 0,0 1 0 0 0,-1-1-1 0 0,0 2 1 0 0,1 0 0 0 0,-1 0-1 0 0,-1 0 1 0 0,1 1-1 0 0,-1 0 1 0 0,1 1 0 0 0,13 13-1 0 0,64 52 1085 0 0,-70-58-913 0 0,-9-7-189 0 0,-1-1 0 0 0,2 0 0 0 0,-1 0 0 0 0,1 0 0 0 0,-1-1 0 0 0,14 6 0 0 0,-16-8-40 0 0,0 0 1 0 0,-1 0-1 0 0,1-1 1 0 0,0 0-1 0 0,0 1 1 0 0,0-1-1 0 0,0-1 1 0 0,7 1-1 0 0,0-1 0 0 0,9 1 0 0 0,1-2 0 0 0,-1 0 0 0 0,0-1 0 0 0,0-2 0 0 0,1 0 0 0 0,20-7 0 0 0,119-50 0 0 0,-154 58 0 0 0,2-1 0 0 0,97-38 0 0 0,-76 30 0 0 0,-22 9 0 0 0,0-1 0 0 0,1 1 0 0 0,-1 1 0 0 0,1-1 0 0 0,0 1 0 0 0,0 1 0 0 0,18-1 0 0 0,-7 1 0 0 0,14 5 0 0 0,56 15 0 0 0,-70-16 0 0 0,-2-1 0 0 0,0-2 0 0 0,0 0 0 0 0,-1-1 0 0 0,21-4 0 0 0,-27 3 0 0 0,0 0 0 0 0,-1-1 0 0 0,1 0 0 0 0,-1-1 0 0 0,0 0 0 0 0,0-1 0 0 0,0 0 0 0 0,10-7 0 0 0,-11 6 0 0 0,0 0 0 0 0,1 1 0 0 0,0 0 0 0 0,0 0 0 0 0,0 1 0 0 0,20-5 0 0 0,-9 5 0 0 0,-16 5 0 0 0,0 1 0 0 0,5 0 0 0 0,0 0 0 0 0,0 1 0 0 0,0 1 0 0 0,-1 0 0 0 0,0 0 0 0 0,1 0 0 0 0,9 8 0 0 0,22 10 0 0 0,-10-8 0 0 0,-6-5 0 0 0,104 44 0 0 0,-119-49 0 0 0,-1-1 0 0 0,1 0 0 0 0,-1 0 0 0 0,1-1 0 0 0,0-1 0 0 0,0 1 0 0 0,0-1 0 0 0,0-1 0 0 0,0 0 0 0 0,0-1 0 0 0,0 1 0 0 0,0-2 0 0 0,14-3 0 0 0,-7 0 0 0 0,0 0 0 0 0,0-1 0 0 0,-1-1 0 0 0,0 0 0 0 0,0-1 0 0 0,26-19 0 0 0,55-48 0 0 0,-20 14 0 0 0,-57 46 0 0 0,0 1 0 0 0,1 1 0 0 0,1 1 0 0 0,0 0 0 0 0,1 2 0 0 0,0 1 0 0 0,1 0 0 0 0,0 2 0 0 0,30-5 0 0 0,-12 7 0 0 0,1 3 0 0 0,69 4 0 0 0,-62 0 0 0 0,46 4 0 0 0,-89-5 0 0 0,-1 0 0 0 0,1 0 0 0 0,-1 0 0 0 0,12 4 0 0 0,0 4 0 0 0,7 8 0 0 0,40 35 0 0 0,-48-37 0 0 0,0-1 0 0 0,1 0 0 0 0,0-1 0 0 0,1-1 0 0 0,22 10 0 0 0,-21-14 0 0 0,1-2 0 0 0,0 1 0 0 0,1-2 0 0 0,-1-1 0 0 0,36 2 0 0 0,-26-5 0 0 0,0-1 0 0 0,0-2 0 0 0,42-7 0 0 0,28-16 0 0 0,9-1 0 0 0,-97 24 0 0 0,113-14 0 0 0,-99 14 0 0 0,0 1 0 0 0,46 5 0 0 0,-45-2 0 0 0,-17 1 0 0 0,-4 4-2111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1:07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2471 0 0,'56'21'697'0'0,"85"39"8734"0"0,-114-47-7783 0 0,1-2 0 0 0,0 0-1 0 0,56 12 1 0 0,95 7 2585 0 0,-134-24-3201 0 0,21 1 618 0 0,84-1 0 0 0,-101-8-619 0 0,1-2-1 0 0,86-17 1 0 0,90-43 656 0 0,-73 15-1458 0 0,-76 22-224 0 0,-50 17-5 0 0,0 1-1 0 0,48-9 1 0 0,-63 16 0 0 0,0 1 0 0 0,0 0 0 0 0,0 0 0 0 0,1 2 0 0 0,-1-1 0 0 0,0 2 0 0 0,0-1 0 0 0,0 2 0 0 0,0-1 0 0 0,0 2 0 0 0,22 8 0 0 0,-21-5 0 0 0,0 0 0 0 0,-1 1 0 0 0,0 0 0 0 0,0 1 0 0 0,-1 0 0 0 0,0 1 0 0 0,0 0 0 0 0,-1 1 0 0 0,-1 0 0 0 0,0 0 0 0 0,0 1 0 0 0,10 19 0 0 0,35 57 0 0 0,-51-83 0 0 0,0 0 0 0 0,1-1 0 0 0,0 1 0 0 0,0 0 0 0 0,0-1 0 0 0,0 0 0 0 0,1 0 0 0 0,-1 0 0 0 0,1-1 0 0 0,0 0 0 0 0,0 0 0 0 0,0 0 0 0 0,1 0 0 0 0,-1-1 0 0 0,1 0 0 0 0,-1 0 0 0 0,1 0 0 0 0,0-1 0 0 0,0 1 0 0 0,-1-2 0 0 0,1 1 0 0 0,0-1 0 0 0,0 1 0 0 0,0-2 0 0 0,0 1 0 0 0,0-1 0 0 0,0 0 0 0 0,6-1 0 0 0,1-2 0 0 0,-1 0 0 0 0,1-1 0 0 0,-1-1 0 0 0,0 0 0 0 0,13-9 0 0 0,53-42 0 0 0,-52 36 0 0 0,47-28 0 0 0,13 3 0 0 0,117-46 0 0 0,-139 72 0 0 0,-19 7 0 0 0,-21 7 0 0 0,0 0 0 0 0,0 2 0 0 0,0 0 0 0 0,1 2 0 0 0,24 0 0 0 0,-32 3 0 0 0,-1 0 0 0 0,1 1 0 0 0,-1 1 0 0 0,0 0 0 0 0,0 1 0 0 0,0 1 0 0 0,29 12 0 0 0,-21-5 0 0 0,1 2 0 0 0,-2 0 0 0 0,43 35 0 0 0,-51-37 0 0 0,1 0 0 0 0,0-1 0 0 0,1-1 0 0 0,21 10 0 0 0,-29-16 0 0 0,1 0 0 0 0,0-1 0 0 0,0 0 0 0 0,0 0 0 0 0,0-1 0 0 0,1-1 0 0 0,-1 0 0 0 0,1 0 0 0 0,17-1 0 0 0,14-7 0 0 0,-1 0 0 0 0,67-24 0 0 0,-60 17 0 0 0,66-12 0 0 0,-104 24 0 0 0,0 1 0 0 0,0 1 0 0 0,0 0 0 0 0,0 0 0 0 0,0 1 0 0 0,0 0 0 0 0,0 1 0 0 0,0 0 0 0 0,0 1 0 0 0,0 0 0 0 0,-1 0 0 0 0,1 1 0 0 0,-1 0 0 0 0,0 1 0 0 0,0 0 0 0 0,-1 0 0 0 0,1 1 0 0 0,11 10 0 0 0,-15-11 0 0 0,1 0 0 0 0,0-1 0 0 0,0 1 0 0 0,1-2 0 0 0,-1 1 0 0 0,1-1 0 0 0,0 0 0 0 0,0 0 0 0 0,0 0 0 0 0,0-1 0 0 0,1-1 0 0 0,-1 1 0 0 0,0-1 0 0 0,1 0 0 0 0,-1-1 0 0 0,1 0 0 0 0,-1 0 0 0 0,1 0 0 0 0,-1-1 0 0 0,1 0 0 0 0,-1-1 0 0 0,1 1 0 0 0,6-4 0 0 0,11-6 0 0 0,0-1 0 0 0,0 0 0 0 0,-1-2 0 0 0,29-23 0 0 0,-22 15 0 0 0,44-23 0 0 0,-64 41 0 0 0,0-1 0 0 0,0 1 0 0 0,0 1 0 0 0,1 0 0 0 0,-1 1 0 0 0,1 0 0 0 0,-1 1 0 0 0,21 0 0 0 0,6 2 0 0 0,51 10 0 0 0,-26-3 0 0 0,-12-4 0 0 0,73-4 0 0 0,52-13 0 0 0,-119 8 0 0 0,-44 4 0 0 0,24-3 0 0 0,1 1 0 0 0,0 2 0 0 0,69 8 0 0 0,-95-5 0 0 0,117 25 0 0 0,-37-5 0 0 0,0-3 0 0 0,1-4 0 0 0,1-4 0 0 0,107-2 0 0 0,-109-9 0 0 0,183 25 0 0 0,-200-14-2111 0 0,-58-9-195 0 0,1-1 1 0 0,23-2-1 0 0,-2-3-7890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3:2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1 129 7199 0 0,'0'0'555'0'0,"2"-1"-363"0"0,9-1 2092 0 0,1 0-1 0 0,-1 0 1 0 0,0 1 0 0 0,18 1-1 0 0,-13 1 56 0 0,1 1 0 0 0,26 6-1 0 0,-18-1-934 0 0,0 1 0 0 0,0 2-1 0 0,43 23 1 0 0,-41-17-1198 0 0,0 3 1 0 0,26 23-1 0 0,-3-3-53 0 0,-20-19-153 0 0,0-2 0 0 0,1 0 0 0 0,0-3 0 0 0,2 0 0 0 0,0-2 0 0 0,41 10 0 0 0,-38-13 0 0 0,0-3 0 0 0,1 0 0 0 0,0-3 0 0 0,0-1 0 0 0,50-2 0 0 0,-28-5 0 0 0,-2-3 0 0 0,99-23 0 0 0,-125 23 0 0 0,20-5 0 0 0,0-2 0 0 0,64-28 0 0 0,4-13 0 0 0,176-73 0 0 0,-178 86 0 0 0,165-50 0 0 0,-243 83 0 0 0,-1 2 0 0 0,1 2 0 0 0,-1 1 0 0 0,1 2 0 0 0,0 2 0 0 0,0 2 0 0 0,0 1 0 0 0,50 11 0 0 0,-71-10 0 0 0,-1 2 0 0 0,0-1 0 0 0,0 2 0 0 0,0 1 0 0 0,-1 0 0 0 0,0 0 0 0 0,-1 2 0 0 0,0 0 0 0 0,-1 1 0 0 0,1 0 0 0 0,-2 1 0 0 0,0 1 0 0 0,0 0 0 0 0,-2 1 0 0 0,1 0 0 0 0,12 21 0 0 0,58 78 0 0 0,-73-99 0 0 0,-3-4 0 0 0,1 0 0 0 0,0 0 0 0 0,0 0 0 0 0,1-1 0 0 0,0 0 0 0 0,1 0 0 0 0,0-1 0 0 0,11 7 0 0 0,9 5 0 0 0,-11-8 0 0 0,0 0 0 0 0,0-2 0 0 0,33 14 0 0 0,-15-11 0 0 0,71 14 0 0 0,-84-23 0 0 0,1-1 0 0 0,-1-1 0 0 0,1-1 0 0 0,29-3 0 0 0,184-28 0 0 0,-40 3 0 0 0,-28 15 0 0 0,-133 12 0 0 0,-1 1 0 0 0,63 12 0 0 0,0 7 0 0 0,107 19 0 0 0,-187-37 0 0 0,-1-1 0 0 0,0-1 0 0 0,0 0 0 0 0,1-1 0 0 0,18-3 0 0 0,-9-2 0 0 0,-1 0 0 0 0,40-16 0 0 0,86-51 0 0 0,-86 39 0 0 0,-29 18 0 0 0,15-6 0 0 0,141-50 0 0 0,-148 58 0 0 0,54-7 0 0 0,-80 18 0 0 0,0 1 0 0 0,0 1 0 0 0,0 1 0 0 0,0 0 0 0 0,33 6 0 0 0,42 14 0 0 0,39 5 0 0 0,-106-21 0 0 0,0-2 0 0 0,54-2 0 0 0,-55-3 0 0 0,0-2 0 0 0,-1-1 0 0 0,48-17 0 0 0,-42 12 0 0 0,56-12 0 0 0,-58 18 0 0 0,-1 1 0 0 0,1 1 0 0 0,38 2 0 0 0,-58 1 0 0 0,0 1 0 0 0,0 0 0 0 0,0 1 0 0 0,0 0 0 0 0,-1 0 0 0 0,1 1 0 0 0,-1 0 0 0 0,1 0 0 0 0,-1 1 0 0 0,0 0 0 0 0,-1 1 0 0 0,1 0 0 0 0,-1 0 0 0 0,14 12 0 0 0,-9-3 0 0 0,0 1 0 0 0,19 29 0 0 0,-19-26 0 0 0,20 25 0 0 0,-27-37 0 0 0,0-1 0 0 0,1 1 0 0 0,-1-1 0 0 0,1-1 0 0 0,1 1 0 0 0,-1-1 0 0 0,1 0 0 0 0,6 3 0 0 0,-8-5 0 0 0,0 0 0 0 0,0-1 0 0 0,0 1 0 0 0,0-1 0 0 0,0 0 0 0 0,0 0 0 0 0,0-1 0 0 0,0 0 0 0 0,1 1 0 0 0,-1-2 0 0 0,0 1 0 0 0,0-1 0 0 0,0 1 0 0 0,0-1 0 0 0,0-1 0 0 0,7-2 0 0 0,28-9 0 0 0,-1-3 0 0 0,44-23 0 0 0,-24 7 0 0 0,-18 9 0 0 0,72-30 0 0 0,-100 48 0 0 0,-1 1 0 0 0,1 0 0 0 0,23-3 0 0 0,-30 7 0 0 0,0 0 0 0 0,0 0 0 0 0,1 0 0 0 0,-1 1 0 0 0,0-1 0 0 0,0 2 0 0 0,0-1 0 0 0,0 1 0 0 0,12 4 0 0 0,-13-3 0 0 0,0 0 0 0 0,0 0 0 0 0,0 0 0 0 0,0 0 0 0 0,-1 1 0 0 0,1 0 0 0 0,-1 0 0 0 0,7 8 0 0 0,2 6 0 0 0,11 19 0 0 0,-1-2 0 0 0,-12-20 0 0 0,1 0 0 0 0,18 19 0 0 0,-24-28 0 0 0,0-1 0 0 0,1 0 0 0 0,0 0 0 0 0,0-1 0 0 0,0 1 0 0 0,0-1 0 0 0,16 5 0 0 0,-10-4 0 0 0,0-1 0 0 0,0-1 0 0 0,0 0 0 0 0,18 1 0 0 0,-18-3 0 0 0,1 0 0 0 0,-1 0 0 0 0,22-4 0 0 0,-16 1 0 0 0,27-4 0 0 0,0-3 0 0 0,0-2 0 0 0,64-23 0 0 0,-68 20 0 0 0,-21 7 0 0 0,0 1 0 0 0,1 1 0 0 0,0 1 0 0 0,1 1 0 0 0,-1 1 0 0 0,0 0 0 0 0,1 2 0 0 0,-1 1 0 0 0,0 1 0 0 0,1 1 0 0 0,31 8 0 0 0,-50-10 0 0 0,115 29 0 0 0,-93-25 0 0 0,0-1 0 0 0,45 0 0 0 0,-54-4 0 0 0,1-2 0 0 0,0 0 0 0 0,-1-1 0 0 0,0 0 0 0 0,0-2 0 0 0,25-9 0 0 0,92-51 0 0 0,-92 43 0 0 0,71-28 0 0 0,-101 46 0 0 0,1 1 0 0 0,0 0 0 0 0,0 1 0 0 0,13-1 0 0 0,-5 3 0 0 0,-16 1 0 0 0,0 1 0 0 0,1-1 0 0 0,-1 1 0 0 0,0 0 0 0 0,0 0 0 0 0,0 0 0 0 0,0 0 0 0 0,0 1 0 0 0,-1 0 0 0 0,1 0 0 0 0,-1 1 0 0 0,0-1 0 0 0,0 1 0 0 0,0 0 0 0 0,0 0 0 0 0,-1 0 0 0 0,5 6 0 0 0,1 6 0 0 0,0 1 0 0 0,0 0 0 0 0,9 30 0 0 0,-11-30 0 0 0,3 15 0 0 0,-5-18 0 0 0,11 24 0 0 0,-14-33 0 0 0,1 0 0 0 0,0-1 0 0 0,0 1 0 0 0,1-1 0 0 0,-1 0 0 0 0,1 0 0 0 0,0 0 0 0 0,6 5 0 0 0,-5-6 0 0 0,0 0 0 0 0,0 0 0 0 0,0 0 0 0 0,0-1 0 0 0,0 1 0 0 0,1-1 0 0 0,-1-1 0 0 0,1 1 0 0 0,-1-1 0 0 0,1 0 0 0 0,0 0 0 0 0,0-1 0 0 0,-1 1 0 0 0,1-1 0 0 0,0-1 0 0 0,0 1 0 0 0,-1-1 0 0 0,1 0 0 0 0,0 0 0 0 0,7-3 0 0 0,38-14 0 0 0,75-38 0 0 0,-26 11 0 0 0,-43 23 0 0 0,66-16 0 0 0,-109 35 0 0 0,-1 1 0 0 0,17-1 0 0 0,6 0 0 0 0,77-7 0 0 0,-67 7 0 0 0,77-15 0 0 0,-66 2 0 0 0,71-30 0 0 0,40-12 0 0 0,-161 56 0 0 0,0 0 0 0 0,1 1 0 0 0,-1 0 0 0 0,1 1 0 0 0,-1-1 0 0 0,1 1 0 0 0,-1 1 0 0 0,1-1 0 0 0,13 4 0 0 0,-15-2 0 0 0,0 0 0 0 0,-1 0 0 0 0,1 1 0 0 0,-1-1 0 0 0,1 1 0 0 0,-1 1 0 0 0,0-1 0 0 0,0 1 0 0 0,-1 0 0 0 0,1 0 0 0 0,-1 0 0 0 0,7 8 0 0 0,53 75 0 0 0,-43-56 0 0 0,1-1 0 0 0,48 50 0 0 0,-58-71 0 0 0,0 1 0 0 0,1-1 0 0 0,0-1 0 0 0,0 0 0 0 0,1-1 0 0 0,0-1 0 0 0,0 0 0 0 0,0-1 0 0 0,1 0 0 0 0,0-1 0 0 0,0-1 0 0 0,0 0 0 0 0,0-1 0 0 0,0-1 0 0 0,24 0 0 0 0,-10-3 0 0 0,-1-1 0 0 0,54-12 0 0 0,53-24 0 0 0,-1 0 0 0 0,31 9 0 0 0,-36 7 0 0 0,-70 10 0 0 0,64-25 0 0 0,230-71 0 0 0,-326 103 0 0 0,1 1 0 0 0,0 1 0 0 0,57 0 0 0 0,-74 4 0 0 0,0 0 0 0 0,0 1 0 0 0,0 1 0 0 0,0 0 0 0 0,0 0 0 0 0,0 1 0 0 0,-1 1 0 0 0,1 0 0 0 0,-1 0 0 0 0,0 1 0 0 0,0 0 0 0 0,-1 0 0 0 0,11 10 0 0 0,0 3 0 0 0,-14-12 0 0 0,0 0 0 0 0,0-1 0 0 0,13 9 0 0 0,50 19 0 0 0,-23-12 0 0 0,9 3 0 0 0,-35-16 0 0 0,26 13 0 0 0,-26-9 0 0 0,-14-7 0 0 0,1-1 0 0 0,0 0 0 0 0,0 0 0 0 0,0-1 0 0 0,13 4 0 0 0,59 5 0 0 0,-64-8 0 0 0,0 0 0 0 0,1-1 0 0 0,0-1 0 0 0,-1-1 0 0 0,21 0 0 0 0,24 1 0 0 0,-42-1 0 0 0,-1 0 0 0 0,1-1 0 0 0,0-1 0 0 0,0 0 0 0 0,-1-2 0 0 0,22-4 0 0 0,-37 6-302 0 0,1 0 1 0 0,-1-1-1 0 0,1 1 1 0 0,-1 0-1 0 0,1-1 1 0 0,2-2-1 0 0,-4 4-82 0 0,0-1-1 0 0,-1 0 1 0 0,1 0 0 0 0,0 1 0 0 0,0-1-1 0 0,-1 0 1 0 0,1 0 0 0 0,0 0 0 0 0,-1 0-1 0 0,1 0 1 0 0,-1 0 0 0 0,1 0 0 0 0,-1 0-1 0 0,0 0 1 0 0,1 0 0 0 0,-1 0-1 0 0,0-1 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3:25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51 475 2847 0 0,'-35'4'142'0'0,"22"-3"-84"0"0,10-2-30 0 0,4 0 0 0 0,25-15 632 0 0,-1-1-1 0 0,42-38 0 0 0,37-50 1441 0 0,-75 74-1510 0 0,86-85 631 0 0,-103 106-700 0 0,0 1 1 0 0,1 0-1 0 0,-1 0 1 0 0,2 1-1 0 0,-1 1 0 0 0,1 0 1 0 0,1 1-1 0 0,17-5 1 0 0,-22 8 29 0 0,0 2 1 0 0,0-1 0 0 0,-1 2 0 0 0,1-1 0 0 0,0 1 0 0 0,0 1-1 0 0,0-1 1 0 0,10 4 0 0 0,9 2 1514 0 0,38 15-1 0 0,-28-8-668 0 0,-1 0-204 0 0,0 2 1 0 0,47 27-1 0 0,68 48 1091 0 0,-85-47-1086 0 0,104 47 0 0 0,-104-62-1117 0 0,1-3 1 0 0,115 26-1 0 0,-133-42-64 0 0,0-1 0 0 0,0-3-1 0 0,1-2 1 0 0,79-6 0 0 0,-62-3-17 0 0,0-3 0 0 0,-1-3 0 0 0,0-3 0 0 0,81-29 0 0 0,137-76 0 0 0,-7-15 0 0 0,-237 114 0 0 0,1 2 0 0 0,0 2 0 0 0,91-22 0 0 0,-77 28 0 0 0,0 2 0 0 0,1 3 0 0 0,62 1 0 0 0,-83 6 0 0 0,0 2 0 0 0,0 1 0 0 0,0 2 0 0 0,-1 2 0 0 0,68 23 0 0 0,43 27 0 0 0,198 66 0 0 0,-308-115 0 0 0,1-1 0 0 0,-1-3 0 0 0,69 2 0 0 0,112-15 0 0 0,-163 5 0 0 0,46-5 0 0 0,-32 2 0 0 0,-1 3 0 0 0,103 8 0 0 0,-132 0 0 0 0,-1 2 0 0 0,1 1 0 0 0,-2 2 0 0 0,1 2 0 0 0,-2 1 0 0 0,1 2 0 0 0,-2 1 0 0 0,54 34 0 0 0,-58-32 0 0 0,1-2 0 0 0,65 25 0 0 0,-81-35 0 0 0,44 16 0 0 0,87 19 0 0 0,-103-32 0 0 0,-1-2 0 0 0,87 2 0 0 0,-95-10 0 0 0,-1-2 0 0 0,63-12 0 0 0,66-28 0 0 0,-67 17 0 0 0,13-3 0 0 0,160-35 0 0 0,-189 53 0 0 0,157 1 0 0 0,-179 12 0 0 0,1 3 0 0 0,-1 2 0 0 0,0 3 0 0 0,68 21 0 0 0,182 41 0 0 0,-266-66 0 0 0,1-2 0 0 0,0-1 0 0 0,0-3 0 0 0,0-1 0 0 0,74-13 0 0 0,-55 2 0 0 0,0-3 0 0 0,-1-2 0 0 0,72-31 0 0 0,69-56 0 0 0,-4 3 0 0 0,-107 66 0 0 0,153-39 0 0 0,-54 31 0 0 0,-130 32 0 0 0,73-3 0 0 0,-59 11 0 0 0,0 3 0 0 0,0 3 0 0 0,117 20 0 0 0,-103-6 0 0 0,103 5 0 0 0,-153-20 0 0 0,0-2 0 0 0,0-1 0 0 0,-1-2 0 0 0,1-2 0 0 0,51-13 0 0 0,0-8 0 0 0,88-21 0 0 0,-155 44 0 0 0,0 0 0 0 0,1 1 0 0 0,-1 1 0 0 0,0 1 0 0 0,1 1 0 0 0,25 5 0 0 0,-19 0 0 0 0,-2 2 0 0 0,1 0 0 0 0,-1 2 0 0 0,0 1 0 0 0,-1 2 0 0 0,-1 0 0 0 0,0 2 0 0 0,41 31 0 0 0,-33-22 0 0 0,2 0 0 0 0,0-3 0 0 0,1-1 0 0 0,2-1 0 0 0,-1-2 0 0 0,2-2 0 0 0,78 20 0 0 0,-67-26 0 0 0,0-2 0 0 0,0-3 0 0 0,80-2 0 0 0,-90-2 0 0 0,-1 2 0 0 0,1 1 0 0 0,48 11 0 0 0,-82-13-371 0 0,0 1 0 0 0,0 0 0 0 0,10 5 0 0 0,16 11-4432 0 0,-20-11 2062 0 0,3 1-7455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5:00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3948 1260 2039 0 0,'-6'2'31'0'0,"1"0"-1"0"0,-1-1 0 0 0,0 0 1 0 0,0 0-1 0 0,0 0 0 0 0,0-1 1 0 0,0 0-1 0 0,1 0 0 0 0,-1 0 1 0 0,0-1-1 0 0,0 0 0 0 0,0 0 0 0 0,0 0 1 0 0,1-1-1 0 0,-1 0 0 0 0,0 0 1 0 0,1 0-1 0 0,0-1 0 0 0,-1 0 1 0 0,1 0-1 0 0,-9-7 0 0 0,-4-6 613 0 0,-1-1 0 0 0,2-1-1 0 0,1 0 1 0 0,-16-22 0 0 0,-4-5 1182 0 0,16 23-1672 0 0,-1 1 0 0 0,-1 1 0 0 0,0 1 0 0 0,-2 1 0 0 0,0 2 0 0 0,-1 0 0 0 0,-35-16 0 0 0,29 18-67 0 0,0 1 1 0 0,-1 2 0 0 0,-1 2-1 0 0,0 0 1 0 0,0 3 0 0 0,-36-4-1 0 0,-504-4 3940 0 0,518 14-3332 0 0,-300 9 4056 0 0,326-9-4388 0 0,-347 8 4070 0 0,6 27-1455 0 0,300-21-2795 0 0,0 2-1 0 0,1 4 0 0 0,-67 29 1 0 0,-190 98 429 0 0,265-117-589 0 0,-332 193 53 0 0,356-200 82 0 0,1 2 0 0 0,1 1 0 0 0,2 2 0 0 0,-34 35-1 0 0,56-51-21 0 0,0 1 0 0 0,1 0 0 0 0,1 1 0 0 0,0 0 0 0 0,0 0 0 0 0,2 1 0 0 0,0 0 0 0 0,0 0 0 0 0,2 1-1 0 0,0 0 1 0 0,0 0 0 0 0,2 0 0 0 0,-4 32 0 0 0,7-39-79 0 0,0 0 0 0 0,1 0 0 0 0,0 0-1 0 0,0 1 1 0 0,1-1 0 0 0,0 0 0 0 0,0 0 0 0 0,5 9 0 0 0,-1-5 12 0 0,0 0 0 0 0,1 0 0 0 0,1-1 0 0 0,14 18 0 0 0,5 2 20 0 0,2-2 0 0 0,51 41 1 0 0,-78-70-89 0 0,54 43 16 0 0,1-2 1 0 0,2-3-1 0 0,1-2 1 0 0,2-4-1 0 0,1-1 1 0 0,2-4-1 0 0,1-3 1 0 0,78 20-1 0 0,41 4 223 0 0,-165-43-230 0 0,21 7-3 0 0,82 14 0 0 0,115-2 11 0 0,-160-14 34 0 0,85 10 56 0 0,20-10-21 0 0,58 4-23 0 0,114 10-58 0 0,-92-7-6 0 0,627 32 1 0 0,1-21 0 0 0,570 4 0 0 0,180 5 0 0 0,-1578-36 0 0 0,1112 26 0 0 0,0-45 0 0 0,61-57 0 0 0,749-21 0 0 0,-1673 84 0 0 0,136-1 0 0 0,-236 14 0 0 0,83-2 0 0 0,178-18 0 0 0,-324 15 0 0 0,166-6 0 0 0,-116-4 0 0 0,72-4 0 0 0,-160 12 0 0 0,233-15 0 0 0,-70-14 0 0 0,-110 11 0 0 0,-124 18 0 0 0,559-86 0 0 0,-102-17 0 0 0,-239 50 0 0 0,-38 8 0 0 0,164-34 0 0 0,211-14 0 0 0,-503 87 0 0 0,23-3 0 0 0,-109 14 0 0 0,-1-1 0 0 0,0 0 0 0 0,0 0 0 0 0,0 0 0 0 0,0-1 0 0 0,0 0 0 0 0,0 0 0 0 0,0 0 0 0 0,0-1 0 0 0,5-3 0 0 0,-10 6 0 0 0,0 0 0 0 0,0-1 0 0 0,1 1 0 0 0,-1 0 0 0 0,0 0 0 0 0,0-1 0 0 0,1 1 0 0 0,-1 0 0 0 0,0 0 0 0 0,0-1 0 0 0,1 1 0 0 0,-1 0 0 0 0,0 0 0 0 0,0-1 0 0 0,0 1 0 0 0,0 0 0 0 0,0-1 0 0 0,0 1 0 0 0,0 0 0 0 0,1-1 0 0 0,-1 1 0 0 0,0 0 0 0 0,0-1 0 0 0,0 1 0 0 0,0 0 0 0 0,0-1 0 0 0,0 1 0 0 0,0 0 0 0 0,-1-1 0 0 0,1 1 0 0 0,-2-5 0 0 0,-1 1 0 0 0,0 1 0 0 0,-1-1 0 0 0,1 0 0 0 0,0 1 0 0 0,-1 0 0 0 0,-7-6 0 0 0,4 4 0 0 0,-102-78 0 0 0,16 15 0 0 0,34 24 0 0 0,-1 2 0 0 0,-68-33 0 0 0,-143-48 0 0 0,-299-57 0 0 0,263 92 0 0 0,-567-147 0 0 0,249 105 0 0 0,-6 18 0 0 0,-100-20 0 0 0,181 23 0 0 0,-268-51 0 0 0,-6 29 0 0 0,-1033-27 0 0 0,1060 150 0 0 0,376 8 0 0 0,288-1 0 0 0,-546 5 0 0 0,243 18 0 0 0,33-2 0 0 0,290-15 0 0 0,-471 21 0 0 0,0 15 0 0 0,-62 30-2111 0 0,4 24-4806 0 0,221-19-3279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45:33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104 348 8375 0 0,'-73'35'646'0'0,"71"-34"-638"0"0,0 0 0 0 0,0 0 0 0 0,0 1 0 0 0,0-1 0 0 0,0 0 0 0 0,0 1 0 0 0,1 0 0 0 0,-1-1 0 0 0,1 1 0 0 0,-1 0 0 0 0,1 0 0 0 0,0 0 0 0 0,-1 0 0 0 0,1 0 0 0 0,0 0 0 0 0,0 0 0 0 0,1 1 0 0 0,-1-1 0 0 0,0 0 0 0 0,1 0 0 0 0,-1 1 0 0 0,1-1 0 0 0,0 0 0 0 0,0 1 0 0 0,0-1 0 0 0,0 4 0 0 0,0 2-43 0 0,0-3-52 0 0,1 0 1 0 0,-1 0-1 0 0,1 0 1 0 0,0 0-1 0 0,0 0 0 0 0,1-1 1 0 0,-1 1-1 0 0,1 0 1 0 0,0-1-1 0 0,0 0 0 0 0,0 1 1 0 0,1-1-1 0 0,0 0 1 0 0,0 0-1 0 0,0 0 1 0 0,0 0-1 0 0,0-1 0 0 0,6 5 1 0 0,-8-7 125 0 0,0 0 1 0 0,1 0 0 0 0,-1 0 0 0 0,1-1 0 0 0,-1 1-1 0 0,1 0 1 0 0,0 0 0 0 0,-1-1 0 0 0,1 1-1 0 0,0-1 1 0 0,0 1 0 0 0,-1-1 0 0 0,1 0 0 0 0,0 0-1 0 0,2 0 1 0 0,28-4 496 0 0,-15 1-230 0 0,36-8 1005 0 0,-2-1 0 0 0,87-33 0 0 0,-76 23-1057 0 0,49-18 396 0 0,129-37 588 0 0,-219 72-1095 0 0,0 1 0 0 0,0 2 1 0 0,30-2-1 0 0,-40 5 9 0 0,0-1 1 0 0,0 1-1 0 0,-1 1 1 0 0,1 0-1 0 0,0 1 1 0 0,-1 0-1 0 0,0 0 1 0 0,16 8-1 0 0,-6 0 459 0 0,-1 0 1 0 0,0 2-1 0 0,26 22 0 0 0,45 51 1868 0 0,-80-75-1988 0 0,2-1 0 0 0,-1-1 0 0 0,1 0 0 0 0,23 13 0 0 0,56 21 1585 0 0,-67-32-1700 0 0,19 6 632 0 0,54 14 0 0 0,-44-16-378 0 0,-27-9-407 0 0,0-1-1 0 0,0-1 0 0 0,1-1 0 0 0,33-1 1 0 0,2 1-11 0 0,139 4 211 0 0,0-9 1 0 0,202-28-1 0 0,-102-26-41 0 0,-7-24-127 0 0,-115 26-250 0 0,117-32-6 0 0,-224 69 1 0 0,0 3 0 0 0,97-7 0 0 0,-48 17 0 0 0,0 5 0 0 0,136 19 0 0 0,-41 12 0 0 0,-137-20 0 0 0,12 0 0 0 0,1-4 0 0 0,1-4 0 0 0,-1-4 0 0 0,151-20 0 0 0,16-36 0 0 0,-112 20 0 0 0,137-20 0 0 0,5 23 0 0 0,217 26 0 0 0,-55 12 0 0 0,-336-10 0 0 0,223-14 0 0 0,-61-13 0 0 0,94-7 0 0 0,-106 24 0 0 0,0 18 0 0 0,-199 1 0 0 0,239 14 0 0 0,0-20 0 0 0,20-33 0 0 0,-174 8 0 0 0,313-46 0 0 0,-418 70 0 0 0,1 2 0 0 0,-1 2 0 0 0,0 3 0 0 0,0 1 0 0 0,-1 2 0 0 0,1 2 0 0 0,48 17 0 0 0,-22-1 0 0 0,-2 4 0 0 0,72 41 0 0 0,-94-47 0 0 0,1-3 0 0 0,95 28 0 0 0,-72-31 0 0 0,108 13 0 0 0,-121-25 0 0 0,109-6 0 0 0,58-19 0 0 0,-24 0 0 0 0,-136 17 0 0 0,71 5 0 0 0,40 13 0 0 0,79 5 0 0 0,-170-17 0 0 0,86-9 0 0 0,-69-4 0 0 0,0-5 0 0 0,136-37 0 0 0,327-80 0 0 0,-493 121 0 0 0,145-5 0 0 0,71 31 0 0 0,117 63 0 0 0,-280-50 0 0 0,354 72 0 0 0,4-32 0 0 0,68-43-2111 0 0,0-47-4806 0 0,-437 10-3279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17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2 214 3023 0 0,'-1'4'220'0'0,"0"14"-176"0"0,4-14 625 0 0,0 0 0 0 0,0 0 0 0 0,0 0 0 0 0,1-1 0 0 0,-1 0 0 0 0,1 1-1 0 0,7 4 1 0 0,-4-3-49 0 0,-3-2-35 0 0,12 10 2371 0 0,20 12 0 0 0,-29-21-2321 0 0,0 0 0 0 0,0-1 0 0 0,0 0 0 0 0,1 0-1 0 0,-1 0 1 0 0,11 1 0 0 0,13 0 871 0 0,0-2 0 0 0,0-1 0 0 0,33-3 0 0 0,-2 1-842 0 0,-42 2-307 0 0,-1 1-1 0 0,0 1 1 0 0,0 1 0 0 0,34 11-1 0 0,-31-8 85 0 0,0-1 0 0 0,40 6-1 0 0,-39-11-120 0 0,0-2-1 0 0,0 0 0 0 0,32-6 0 0 0,20-2 182 0 0,-34 6-116 0 0,-23 1-305 0 0,-1 0 0 0 0,0 2 0 0 0,0 0-1 0 0,1 1 1 0 0,19 3 0 0 0,3 2-47 0 0,1-3 0 0 0,-1 0 1 0 0,70-7-1 0 0,21-13-33 0 0,-63 7 0 0 0,-28 4 0 0 0,63-3 0 0 0,-94 10 0 0 0,32-2 0 0 0,2-4 0 0 0,51-11 0 0 0,-38 5 0 0 0,-9 0 0 0 0,-1-3 0 0 0,0-1 0 0 0,50-25 0 0 0,33-11 0 0 0,-102 42 0 0 0,1 1 0 0 0,51-7 0 0 0,-36 12 0 0 0,-1 2 0 0 0,49 4 0 0 0,45 1 0 0 0,142-40 0 0 0,-7 0 0 0 0,-169 32 0 0 0,67-5 0 0 0,5-19 0 0 0,-136 20 0 0 0,28-4 0 0 0,80-3 0 0 0,-126 15 0 0 0,-1 0 0 0 0,0 1 0 0 0,37 8 0 0 0,53 20 0 0 0,-63-15 0 0 0,-5-4 0 0 0,1-1 0 0 0,0-1 0 0 0,49 0 0 0 0,154 21 0 0 0,-145-5 0 0 0,-20-8 0 0 0,77 10 0 0 0,-15-13 0 0 0,74 8 0 0 0,-68 0 0 0 0,-91-16 0 0 0,-1-1 0 0 0,64-6 0 0 0,-34 1 0 0 0,-56 0 0 0 0,0 2 0 0 0,0 1 0 0 0,0 1 0 0 0,32 9 0 0 0,-21-2 0 0 0,29 8 0 0 0,-57-9 0 0 0,-12-8 0 0 0,1 0 0 0 0,-1 0 0 0 0,1 0 0 0 0,-1 0 0 0 0,1 0 0 0 0,0 0 0 0 0,-1-1 0 0 0,1 1 0 0 0,0 0 0 0 0,-1-1 0 0 0,5 1 0 0 0,35-4 0 0 0,-12 1 0 0 0,1 2 0 0 0,45-3 0 0 0,-43 1 0 0 0,61 4 0 0 0,-18 4 0 0 0,-60-4 0 0 0,0-1 0 0 0,-1-1 0 0 0,1 0 0 0 0,26-3 0 0 0,17-1 0 0 0,-33 2 0 0 0,1-1 0 0 0,0-1 0 0 0,26-8 0 0 0,-18 5 0 0 0,52-8 0 0 0,126-4 0 0 0,-123 14 0 0 0,6 0 0 0 0,-89 5 0 0 0,0 0 0 0 0,0 0 0 0 0,-1 0 0 0 0,1 1 0 0 0,8 2 0 0 0,-1-1 0 0 0,21 5 0 0 0,-26-5 0 0 0,32 7 0 0 0,10 3 0 0 0,-41-10 0 0 0,30 6 0 0 0,-22-6 0 0 0,34 6 0 0 0,-42-8 0 0 0,-6 0 0 0 0,0 0 0 0 0,0 0 0 0 0,0 0 0 0 0,0 1 0 0 0,-1-1 0 0 0,1 1 0 0 0,0 0 0 0 0,0 0 0 0 0,4 2 0 0 0,-2-2 0 0 0,15 9 0 0 0,-11-2 0 0 0,-9-8-39 0 0,1 1-1 0 0,-1 0 1 0 0,1 0 0 0 0,-1 0-1 0 0,0-1 1 0 0,1 1 0 0 0,-1 0-1 0 0,0 0 1 0 0,0 0-1 0 0,0 0 1 0 0,1 0 0 0 0,-1 0-1 0 0,0-1 1 0 0,0 1 0 0 0,0 0-1 0 0,-1 0 1 0 0,1 0 0 0 0,0 0-1 0 0,0 0 1 0 0,0 0 0 0 0,-1-1-1 0 0,1 1 1 0 0,0 0 0 0 0,-1 0-1 0 0,1 0 1 0 0,-1-1 0 0 0,1 1-1 0 0,-1 0 1 0 0,1 0-1 0 0,-1-1 1 0 0,1 1 0 0 0,-1-1-1 0 0,0 1 1 0 0,0 0 0 0 0,1-1-1 0 0,-2 1 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18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1825 2071 0 0,'3'-2'154'0'0,"11"-8"537"0"0,0 0-1 0 0,-1-1 1 0 0,0 0 0 0 0,-1-1 0 0 0,0-1-1 0 0,-1 0 1 0 0,0 0 0 0 0,-1-1 0 0 0,-1-1-1 0 0,0 1 1 0 0,12-31 0 0 0,15-39 2673 0 0,-5 16-464 0 0,30-105 0 0 0,1-25-368 0 0,15-60 237 0 0,13-92-781 0 0,15-23-564 0 0,-90 331-1199 0 0,9-32 675 0 0,-23 61-752 0 0,-1 13-96 0 0,1 0 1 0 0,-1-1-1 0 0,0 1 1 0 0,0 0 0 0 0,0-1-1 0 0,0 1 1 0 0,0 0-1 0 0,0 0 1 0 0,0-1-1 0 0,-1 1 1 0 0,1 0-1 0 0,0-1 1 0 0,0 1-1 0 0,0 0 1 0 0,0 0-1 0 0,0-1 1 0 0,0 1-1 0 0,0 0 1 0 0,-1 0 0 0 0,1-1-1 0 0,0 1 1 0 0,0 0-1 0 0,0 0 1 0 0,-1-1-1 0 0,1 1 1 0 0,0 0-1 0 0,0 0 1 0 0,0 0-1 0 0,-1-1 1 0 0,1 1-1 0 0,0 0 1 0 0,0 0-1 0 0,-1 0 1 0 0,1 0-1 0 0,-1 0 1 0 0,0 0 607 0 0,-5 12-244 0 0,2 0-384 0 0,-1 0 0 0 0,-3 19-1 0 0,-3 8 10 0 0,4-14-41 0 0,2 1 0 0 0,0-1 0 0 0,-1 44 0 0 0,3-33 0 0 0,0 55 0 0 0,3-48 0 0 0,0 5 0 0 0,11 78 0 0 0,-8-108 0 0 0,0 0 0 0 0,2 0 0 0 0,0 0 0 0 0,1-1 0 0 0,9 18 0 0 0,-6-18 0 0 0,-5-14 0 0 0,-1-2 0 0 0,-3-1 0 0 0,1 1 0 0 0,0-1 0 0 0,-1 0 0 0 0,1 1 0 0 0,0-1 0 0 0,-1 0 0 0 0,1 1 0 0 0,0-1 0 0 0,0 0 0 0 0,-1 0 0 0 0,1 1 0 0 0,0-1 0 0 0,0 0 0 0 0,1 0 0 0 0,1-1 0 0 0,0 1 0 0 0,0-1 0 0 0,0 0 0 0 0,0 0 0 0 0,0-1 0 0 0,0 1 0 0 0,-1-1 0 0 0,1 1 0 0 0,0-1 0 0 0,-1 0 0 0 0,1 0 0 0 0,-1 0 0 0 0,0 0 0 0 0,1 0 0 0 0,-1 0 0 0 0,2-5 0 0 0,3-2 0 0 0,0 0 0 0 0,-1-1 0 0 0,7-14 0 0 0,8-26 0 0 0,-3-2 0 0 0,23-97 0 0 0,-31 110 0 0 0,55-191 0 0 0,-41 149 0 0 0,-21 69 0 0 0,-2 25 0 0 0,-2 11 0 0 0,-4 18 0 0 0,2 0 0 0 0,3 48 0 0 0,0-49 0 0 0,3 83 0 0 0,6-43 0 0 0,-4-45 0 0 0,-3-20 0 0 0,1 0 0 0 0,1 0 0 0 0,1 0 0 0 0,0-1 0 0 0,1 0 0 0 0,0 0 0 0 0,16 26 0 0 0,-21-39 0 0 0,1-1 0 0 0,0 1 0 0 0,0-1 0 0 0,-1 1 0 0 0,1-1 0 0 0,0 0 0 0 0,0 1 0 0 0,0-1 0 0 0,1 0 0 0 0,-1-1 0 0 0,0 1 0 0 0,0 0 0 0 0,0 0 0 0 0,1-1 0 0 0,-1 0 0 0 0,0 1 0 0 0,1-1 0 0 0,-1 0 0 0 0,0 0 0 0 0,1 0 0 0 0,-1 0 0 0 0,0-1 0 0 0,0 1 0 0 0,1-1 0 0 0,-1 1 0 0 0,0-1 0 0 0,0 0 0 0 0,1 0 0 0 0,-1 0 0 0 0,0 0 0 0 0,0 0 0 0 0,0 0 0 0 0,0 0 0 0 0,2-3 0 0 0,-2 1 0 0 0,1 0 0 0 0,0-1 0 0 0,0 1 0 0 0,-1-1 0 0 0,1 1 0 0 0,-1-1 0 0 0,0 0 0 0 0,0 0 0 0 0,1-5 0 0 0,23-56-1456 0 0,-21 48-6116 0 0,2 0-2624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19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5959 0 0,'2'2'458'0'0,"19"33"674"0"0,25 38 11108 0 0,-31-51-9812 0 0,-8-11-1249 0 0,0-1-1 0 0,1 0 1 0 0,0-1 0 0 0,0 0 0 0 0,1 0-1 0 0,0 0 1 0 0,19 12 0 0 0,-21-16-902 0 0,-3-2-183 0 0,0-1 0 0 0,0 0-1 0 0,0 0 1 0 0,1 0-1 0 0,-1-1 1 0 0,0 1 0 0 0,1-1-1 0 0,7 1 1 0 0,-1 1-181 0 0,-9-3-363 0 0,9-1-2082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19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0 7599 0 0,'-4'7'159'0'0,"-32"54"1815"0"0,15-19 4095 0 0,13-28-2981 0 0,-19 26 1 0 0,15-23-1273 0 0,3-4-51 0 0,-21 21 0 0 0,29-33-1370 0 0,10-10-1279 0 0,-7 7 151 0 0,12-10-5623 0 0,3-1-2135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3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4975 0 0,'0'0'2999'0'0,"1"2"-1630"0"0,5 14 504 0 0,2-1 0 0 0,0 1-1 0 0,1-1 1 0 0,16 21-1 0 0,50 53 4381 0 0,4 5-1253 0 0,-54-54-4054 0 0,-21-31-739 0 0,1-1 0 0 0,0 0 0 0 0,0 0 0 0 0,1-1-1 0 0,-1 0 1 0 0,2 0 0 0 0,-1 0 0 0 0,14 11 0 0 0,-19-18-207 0 0,0 1 0 0 0,1 0 0 0 0,-1 0 0 0 0,1-1 0 0 0,-1 1 0 0 0,0 0 0 0 0,1-1 0 0 0,-1 0 0 0 0,1 1 0 0 0,-1-1 0 0 0,1 0 0 0 0,-1 0 0 0 0,1 0 0 0 0,-1 0 0 0 0,1 0 0 0 0,0 0 0 0 0,-1 0 0 0 0,1 0 0 0 0,-1-1 0 0 0,2 0 0 0 0,0 0 0 0 0,-1 0 0 0 0,1 0 0 0 0,-1-1 0 0 0,0 1 0 0 0,0-1 0 0 0,0 0 0 0 0,0 1 0 0 0,0-1 0 0 0,0 0 0 0 0,3-4 0 0 0,1-4 0 0 0,0 1 0 0 0,-1-1 0 0 0,0 0 0 0 0,5-16 0 0 0,45-146-3171 0 0,-22 62-2686 0 0,-24 84-4339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19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7455 0 0,'2'-2'575'0'0,"2"0"-472"0"0,1-1 0 0 0,-1 1 0 0 0,1 0 0 0 0,-1 0 1 0 0,6-1-1 0 0,1 1 3012 0 0,2 1 4196 0 0,-10 1-5368 0 0,1 0-345 0 0,17-1 897 0 0,42 6 0 0 0,-58-5-2229 0 0,0 0 0 0 0,0 0 0 0 0,0 0 1 0 0,0-1-1 0 0,0 1 0 0 0,5-3 0 0 0,7-1-2485 0 0,-6 1-4108 0 0</inkml:trace>
  <inkml:trace contextRef="#ctx0" brushRef="#br0" timeOffset="1">89 268 7423 0 0,'0'0'575'0'0,"3"-1"-379"0"0,28-7 481 0 0,-11 0 6102 0 0,35-19-1 0 0,35-14-445 0 0,-37 18-5424 0 0,-23 11-1996 0 0,1 0-5841 0 0,-4 4-2368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22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281 32 2383 0 0,'-27'-18'219'0'0,"23"16"-80"0"0,-1 0-1 0 0,1 0 1 0 0,-1 1 0 0 0,1-1-1 0 0,-1 1 1 0 0,1 0 0 0 0,-1 1-1 0 0,-7-1 1 0 0,4 0 42 0 0,5 1 59 0 0,-2 1-130 0 0,0 0 0 0 0,0 0-1 0 0,0 1 1 0 0,1 0-1 0 0,-1 0 1 0 0,0 0-1 0 0,1 1 1 0 0,-1-1-1 0 0,1 1 1 0 0,0 0 0 0 0,0 1-1 0 0,0-1 1 0 0,0 1-1 0 0,0-1 1 0 0,1 1-1 0 0,0 0 1 0 0,-6 9-1 0 0,-10 22 27 0 0,11-22-58 0 0,1 1 1 0 0,-9 20-1 0 0,0 16 34 0 0,2 2-1 0 0,3-1 1 0 0,-10 92 0 0 0,21-132 46 0 0,-1 0 1 0 0,1 1 0 0 0,1-1-1 0 0,0 0 1 0 0,1 0 0 0 0,0 0-1 0 0,6 16 1 0 0,-6-23 56 0 0,0 0 0 0 0,0 0 0 0 0,0 0 0 0 0,1 0 0 0 0,3 3-1 0 0,-4-5 10 0 0,-1-1-78 0 0,1-1 0 0 0,-1 1-1 0 0,0-1 1 0 0,1 0 0 0 0,-1 1-1 0 0,1-1 1 0 0,0 0 0 0 0,-1 0 0 0 0,1 0-1 0 0,-1 0 1 0 0,1 0 0 0 0,-1 0-1 0 0,1-1 1 0 0,1 1 0 0 0,3-3 21 0 0,-1-1-1 0 0,1 1 1 0 0,-1-1 0 0 0,0 0 0 0 0,0 0 0 0 0,0 0 0 0 0,-1-1 0 0 0,1 1-1 0 0,5-9 1 0 0,3-6 830 0 0,15-29 0 0 0,-13 20-161 0 0,-3 6-355 0 0,-2-1-1 0 0,13-41 1 0 0,-10 24-161 0 0,22-56 230 0 0,-22 56-6 0 0,-12 38 416 0 0,0 5-797 0 0,0-1-125 0 0,-1 0-1 0 0,0 1 1 0 0,0-1 0 0 0,0 1 0 0 0,0-1 0 0 0,0 0-1 0 0,0 1 1 0 0,0-1 0 0 0,-1 1 0 0 0,-1 3-1 0 0,-2 20 265 0 0,5-18-222 0 0,-1-1 0 0 0,0 0 0 0 0,0 1 0 0 0,-3 12 0 0 0,2-12-21 0 0,0-1 1 0 0,1 0-1 0 0,0 1 0 0 0,0-1 1 0 0,2 8-1 0 0,-1 6 97 0 0,0-13 24 0 0,0 0-1 0 0,1 0 1 0 0,0 0 0 0 0,0 0-1 0 0,1-1 1 0 0,0 1 0 0 0,0-1-1 0 0,0 1 1 0 0,1-1-1 0 0,7 9 1 0 0,-10-15-127 0 0,0 1 0 0 0,1-1 1 0 0,-1 1-1 0 0,1-1 0 0 0,-1 0 0 0 0,1 0 0 0 0,3 2 0 0 0,-4-2 25 0 0,13-1 139 0 0,-11-1-129 0 0,4-3-120 0 0,-1 0-1 0 0,1-1 0 0 0,-1 1 1 0 0,0-1-1 0 0,-1-1 1 0 0,7-6-1 0 0,17-22-7409 0 0,-15 14 16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23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8927 0 0,'5'7'379'0'0,"0"0"1"0"0,0 0-1 0 0,-1 0 0 0 0,0 0 0 0 0,0 1 0 0 0,-1 0 0 0 0,0 0 0 0 0,0 0 0 0 0,2 12 0 0 0,-2-7 1583 0 0,1-1-1 0 0,10 21 0 0 0,16 27 964 0 0,-30-59-2925 0 0,1-1-1 0 0,-1 1 1 0 0,1-1 0 0 0,-1 1-1 0 0,1 0 1 0 0,-1-1-1 0 0,1 1 1 0 0,-1-1-1 0 0,1 0 1 0 0,0 1 0 0 0,-1-1-1 0 0,1 1 1 0 0,0-1-1 0 0,-1 0 1 0 0,1 1 0 0 0,0-1-1 0 0,-1 0 1 0 0,1 0-1 0 0,0 0 1 0 0,0 0 0 0 0,-1 0-1 0 0,1 1 1 0 0,0-1-1 0 0,0 0 1 0 0,-1-1 0 0 0,1 1-1 0 0,0 0 1 0 0,0 0-1 0 0,-1 0 1 0 0,2-1-1 0 0,0 1-710 0 0,1-1-1 0 0,-1 0 0 0 0,0 0 0 0 0,0 0 0 0 0,1 0 0 0 0,-1 0 0 0 0,2-2 0 0 0,10-10-6076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23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509 0 6127 0 0,'-22'115'6113'0'0,"-35"114"0"0"0,-24-8-154 0 0,69-195-5140 0 0,-1 0-1 0 0,-16 25 0 0 0,-12 24 353 0 0,31-53-800 0 0,-2 0 1 0 0,-27 37-1 0 0,27-44-236 0 0,-46 53 169 0 0,50-60-302 0 0,0 0 0 0 0,0-1 0 0 0,-1 0 0 0 0,0 0 0 0 0,-19 9 0 0 0,25-14-2 0 0,-1 0 0 0 0,1-1 0 0 0,-1 0 0 0 0,1 1 0 0 0,-1-1 0 0 0,0-1 0 0 0,-6 2 0 0 0,9-2-10 0 0,0 0 0 0 0,1 0 0 0 0,-1 0 0 0 0,0 0 0 0 0,1 0-1 0 0,-1 0 1 0 0,1 0 0 0 0,-1-1 0 0 0,0 1 0 0 0,1 0 0 0 0,-1 0 0 0 0,1-1 0 0 0,-1 1 0 0 0,1 0-1 0 0,-1 0 1 0 0,1-1 0 0 0,-1 1 0 0 0,0-1 0 0 0,0-1-108 0 0,1 1 0 0 0,-1-1 0 0 0,0 1-1 0 0,1-1 1 0 0,-1 1 0 0 0,1-1 0 0 0,0 1 0 0 0,-1-1-1 0 0,1 0 1 0 0,0 1 0 0 0,0-1 0 0 0,0 0 0 0 0,0 1 0 0 0,0-1-1 0 0,1-2 1 0 0,6-26-2794 0 0,6 2-3333 0 0,2-2-1651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23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0 285 10191 0 0,'58'-18'1563'0'0,"-15"2"4759"0"0,66-33 0 0 0,-47 13-3724 0 0,-31 16-1896 0 0,-1-2-1 0 0,-2-2 0 0 0,40-40 1 0 0,-41 30-497 0 0,-26 32-374 0 0</inkml:trace>
  <inkml:trace contextRef="#ctx0" brushRef="#br0" timeOffset="1">174 19 6647 0 0,'5'12'301'0'0,"-1"0"1"0"0,-1 0-1 0 0,0 0 0 0 0,-1 0 0 0 0,0 1 0 0 0,-1-1 0 0 0,0 0 0 0 0,-2 21 0 0 0,1 6 2597 0 0,0 3-332 0 0,-1-24-878 0 0,2 24 1 0 0,0-3 97 0 0,-1-28-1454 0 0,0-1 0 0 0,1 1 0 0 0,2 10 1 0 0,-3-19-68 0 0,4 4 69 0 0,-4-6-332 0 0,0 0 0 0 0,0 1-1 0 0,1-1 1 0 0,-1 0 0 0 0,0 0 0 0 0,0 1-1 0 0,0-1 1 0 0,0 0 0 0 0,0 1 0 0 0,0-1-1 0 0,0 0 1 0 0,1 0 0 0 0,-1 1 0 0 0,0-1-1 0 0,0 0 1 0 0,0 0 0 0 0,0 0 0 0 0,1 1-1 0 0,-1-1 1 0 0,0 0 0 0 0,0 0 0 0 0,1 0-1 0 0,-1 0 1 0 0,0 1 0 0 0,0-1 0 0 0,1 0-1 0 0,-1 0 1 0 0,0 0 0 0 0,0 0 0 0 0,1 0-1 0 0,-1 0 1 0 0,0 0 0 0 0,1 0 0 0 0,-1 0-1 0 0,1 0 1 0 0,21-10-1367 0 0,-8-1-3818 0 0,-3 0-1453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24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1 6415 0 0,'0'0'499'0'0,"2"1"-328"0"0,2 0 480 0 0,-1 1 1 0 0,0 1 0 0 0,0-1 0 0 0,0 0-1 0 0,0 1 1 0 0,0-1 0 0 0,4 5 0 0 0,-5-4-433 0 0,1 1 0 0 0,0-1 0 0 0,-1 0 0 0 0,0 1 0 0 0,0 0 0 0 0,0-1 0 0 0,0 1 0 0 0,0 0 0 0 0,-1 0 0 0 0,0 0 0 0 0,1 0 0 0 0,-1 5 0 0 0,3 35 940 0 0,-1-6-132 0 0,-2 48 0 0 0,2 28 361 0 0,0-60-808 0 0,1-1 32 0 0,-1-29 26 0 0,-2 38 0 0 0,-2 16 1458 0 0,3-55-528 0 0,-2-21-575 0 0,0 0-641 0 0,0 1 329 0 0,1-4-240 0 0,2-12-83 0 0,-2 5-328 0 0,1 0-1 0 0,0-1 1 0 0,4-8 0 0 0,2 3-16 0 0,-5 7 5 0 0,1 1-1 0 0,0-1 1 0 0,0 1 0 0 0,0 0 0 0 0,1 0-1 0 0,0 0 1 0 0,0 0 0 0 0,8-5 0 0 0,6-7 119 0 0,-16 16-129 0 0,-1-1 0 0 0,1 1 1 0 0,0-1-1 0 0,-1 1 0 0 0,1 0 0 0 0,1 0 1 0 0,-1 0-1 0 0,0 0 0 0 0,4-1 0 0 0,-2 1-38 0 0,0 0 0 0 0,0 1 0 0 0,0 0 0 0 0,1 0 0 0 0,-1 0 0 0 0,0 1 0 0 0,0-1 0 0 0,9 2 0 0 0,1 1 41 0 0,-13 1 20 0 0,-2-3-30 0 0,0 1 0 0 0,0-1 1 0 0,0 0-1 0 0,0 0 0 0 0,0 0 0 0 0,0 1 0 0 0,0-1 1 0 0,0 0-1 0 0,0 0 0 0 0,0 1 0 0 0,0-1 0 0 0,0 0 1 0 0,0 0-1 0 0,0 0 0 0 0,1 1 0 0 0,-1-1 1 0 0,0 0-1 0 0,0 0 0 0 0,0 0 0 0 0,0 1 0 0 0,0-1 1 0 0,1 0-1 0 0,-1 0 0 0 0,0 0 0 0 0,0 0 0 0 0,0 0 1 0 0,1 1-1 0 0,-1-1 0 0 0,3 2 21 0 0,-1-1 1 0 0,1 1-1 0 0,-1 0 0 0 0,1 1 0 0 0,-1-1 1 0 0,0 0-1 0 0,0 1 0 0 0,0-1 1 0 0,0 1-1 0 0,-1 0 0 0 0,1-1 0 0 0,-1 1 1 0 0,1 0-1 0 0,-1 0 0 0 0,0 0 1 0 0,0 0-1 0 0,0 0 0 0 0,-1 0 0 0 0,1 0 1 0 0,-1 0-1 0 0,1 1 0 0 0,-1-1 1 0 0,0 0-1 0 0,-1 0 0 0 0,0 6 0 0 0,-3 8 350 0 0,0 0 1 0 0,-2 0-1 0 0,0 0 0 0 0,-1-1 0 0 0,-14 24 0 0 0,6-13-184 0 0,-83 131 462 0 0,85-140-651 0 0,-1-2 0 0 0,0 0 0 0 0,-2 0 0 0 0,1-1 0 0 0,-2-1 0 0 0,-33 21 0 0 0,45-31-162 0 0,-1-1-1 0 0,1 0 1 0 0,-1-1-1 0 0,0 0 1 0 0,0 0 0 0 0,0 0-1 0 0,0 0 1 0 0,-1-1 0 0 0,1 0-1 0 0,0 0 1 0 0,0-1-1 0 0,-9 0 1 0 0,11 0-167 0 0,0-1-1 0 0,0 0 1 0 0,0 0 0 0 0,1 0-1 0 0,-1 0 1 0 0,0-1-1 0 0,1 1 1 0 0,-1-1 0 0 0,1 0-1 0 0,-1 0 1 0 0,1 0 0 0 0,0-1-1 0 0,0 1 1 0 0,0-1-1 0 0,0 0 1 0 0,0 0 0 0 0,0 0-1 0 0,1 0 1 0 0,0 0 0 0 0,-4-6-1 0 0,-9-21-9866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0:25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3 3223 0 0,'0'0'342'0'0,"0"0"-204"0"0,0-1-1 0 0,-1 1 1 0 0,1 0 0 0 0,0 0-1 0 0,-1 0 1 0 0,1 0 0 0 0,0-1 0 0 0,-1 1-1 0 0,1 0 1 0 0,0 0 0 0 0,-1 0 0 0 0,1 0-1 0 0,0 0 1 0 0,-1 0 0 0 0,1 0 0 0 0,0 0-1 0 0,-1 0 1 0 0,1 0 0 0 0,0 0 0 0 0,-1 0-1 0 0,1 0 1 0 0,-1 0 0 0 0,-1 1 95 0 0,1 1 0 0 0,-1-1 0 0 0,1 0 0 0 0,-1 1 0 0 0,1-1 0 0 0,0 0 0 0 0,-1 1 1 0 0,1 0-1 0 0,0-1 0 0 0,-1 4 0 0 0,-2 1 359 0 0,3-4 174 0 0,0 1-475 0 0,0 1-1 0 0,0 0 1 0 0,0-1-1 0 0,0 1 1 0 0,0 0-1 0 0,-1-1 1 0 0,1 0-1 0 0,-5 6 1 0 0,0 3 373 0 0,2-4-469 0 0,1-1 0 0 0,-1 1 0 0 0,-1-1 1 0 0,1 0-1 0 0,-1-1 0 0 0,-1 1 0 0 0,-10 10 0 0 0,14-15-154 0 0,1-1-1 0 0,0 0 1 0 0,0 1 0 0 0,0-1-1 0 0,0 1 1 0 0,0-1-1 0 0,0 1 1 0 0,0 0-1 0 0,1-1 1 0 0,-1 1 0 0 0,1 0-1 0 0,-1 0 1 0 0,1-1-1 0 0,-1 1 1 0 0,1 0-1 0 0,0 2 1 0 0,0-3-10 0 0,0 1-1 0 0,0-1 1 0 0,0 1 0 0 0,-1-1-1 0 0,1 0 1 0 0,0 1 0 0 0,-1-1-1 0 0,1 0 1 0 0,-1 1-1 0 0,1-1 1 0 0,-1 0 0 0 0,1 0-1 0 0,-1 0 1 0 0,0 1 0 0 0,0-1-1 0 0,0 0 1 0 0,1 0 0 0 0,-3 1-1 0 0,1 0 218 0 0,1-1 0 0 0,-1 1-1 0 0,1-1 1 0 0,-1 1 0 0 0,1-1-1 0 0,0 1 1 0 0,-2 2 0 0 0,3-3-188 0 0,0-1 0 0 0,0 0 0 0 0,0 0 0 0 0,0 0 0 0 0,0 0 0 0 0,0 0 0 0 0,0 0 0 0 0,0 1 0 0 0,0-1 0 0 0,-1 0 0 0 0,1 0 0 0 0,0 0 0 0 0,0 0 0 0 0,0 0 0 0 0,0 0 0 0 0,0 1 0 0 0,0-1 0 0 0,0 0 0 0 0,0 0 0 0 0,0 0 0 0 0,0 0 0 0 0,0 0 0 0 0,0 1 0 0 0,0-1 0 0 0,0 0 0 0 0,0 0 0 0 0,0 0 0 0 0,1 0 0 0 0,-1 0 0 0 0,0 1 0 0 0,0-1 0 0 0,0 0 0 0 0,0 0 0 0 0,0 0 0 0 0,0 0 0 0 0,0 0 0 0 0,1 1 0 0 0,10-6-216 0 0,9-5-4882 0 0,11-4-1766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1:10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1531 104 2815 0 0,'-8'-3'199'0'0,"-1"0"0"0"0,0 1 0 0 0,-1 0 0 0 0,1 0 0 0 0,0 1 0 0 0,-18 0 0 0 0,13 0 766 0 0,-21 0 861 0 0,0 1 1 0 0,-57 9-1 0 0,-71 21 1970 0 0,2-1-838 0 0,14-17-1233 0 0,35-3-97 0 0,81-5-1121 0 0,1 3 0 0 0,0 0 0 0 0,-56 23 0 0 0,81-28-473 0 0,-41 13 210 0 0,-27 12 303 0 0,7 2 225 0 0,20-9 364 0 0,-71 40-1 0 0,107-53-979 0 0,-5 2 180 0 0,-26 22 1 0 0,36-27-295 0 0,1 0-1 0 0,0 0 1 0 0,0 1 0 0 0,0 0 0 0 0,0 0 0 0 0,1 0-1 0 0,0 0 1 0 0,0 1 0 0 0,-3 7 0 0 0,0 4 46 0 0,2-8-10 0 0,0 0 0 0 0,1 0 1 0 0,-3 19-1 0 0,-1 7 114 0 0,0 14 97 0 0,5-38-178 0 0,0-1-1 0 0,-3 12 1 0 0,3-16-62 0 0,0 1 0 0 0,1-1 0 0 0,0 1 0 0 0,0-1 0 0 0,0 1 1 0 0,1-1-1 0 0,0 1 0 0 0,0-1 0 0 0,2 9 0 0 0,4 56 519 0 0,12 20-200 0 0,-15-75-337 0 0,-2-10-17 0 0,0 1-1 0 0,1-1 1 0 0,0 0-1 0 0,4 10 1 0 0,19 35 336 0 0,-24-49-220 0 0,0-1-108 0 0,0-1 1 0 0,0 1-1 0 0,0 0 1 0 0,-1 0-1 0 0,1-1 1 0 0,0 1-1 0 0,0 0 1 0 0,0 0-1 0 0,-1 0 1 0 0,2 2 0 0 0,2 3 30 0 0,3 0 1 0 0,0-1 0 0 0,1 0 0 0 0,-1 0 0 0 0,1-1 0 0 0,0 1 0 0 0,9 2 0 0 0,23 14 152 0 0,-29-16-131 0 0,0 0-1 0 0,0 0 1 0 0,0-1-1 0 0,0-1 1 0 0,1 0-1 0 0,-1 0 1 0 0,13 0-1 0 0,27 8-70 0 0,83 24 156 0 0,-131-35-160 0 0,0 1 0 0 0,0-1 0 0 0,0 0 0 0 0,0 0 0 0 0,0 0 0 0 0,5-1 0 0 0,-5 1 0 0 0,0-1 0 0 0,0 1 0 0 0,0 0 0 0 0,0 0 0 0 0,0 0 0 0 0,0 0 0 0 0,4 2 0 0 0,9 5 0 0 0,2-1 0 0 0,-9-3 0 0 0,1-1 0 0 0,1-1 0 0 0,-1 0 0 0 0,13 0 0 0 0,93-1 0 0 0,-18-1 0 0 0,-15 4 0 0 0,15 0 0 0 0,-72-3 0 0 0,0-1 0 0 0,0-2 0 0 0,37-7 0 0 0,-2 1 0 0 0,58-12 0 0 0,-73 15 0 0 0,31-6 0 0 0,139-2 0 0 0,-20 6 0 0 0,-106 2 0 0 0,153-10 0 0 0,27 1 0 0 0,-93-1 0 0 0,-133 10 0 0 0,53-7 0 0 0,-32 7 0 0 0,-33 2 0 0 0,-1 1 0 0 0,52 3 0 0 0,-53 2 0 0 0,-13-1 0 0 0,1 1 0 0 0,0 0 0 0 0,18 6 0 0 0,-25-6 0 0 0,0 0 0 0 0,0-1 0 0 0,12 1 0 0 0,8 0 0 0 0,38 6 0 0 0,0-3 0 0 0,78-5 0 0 0,-86 1 0 0 0,-37 0 0 0 0,25-2 0 0 0,-22 0 0 0 0,-1 1 0 0 0,28 4 0 0 0,19 0 0 0 0,-16-1 0 0 0,-35-1 0 0 0,29-1 0 0 0,39-5 0 0 0,138-11 0 0 0,-24-3 0 0 0,-86 11 0 0 0,230 18 0 0 0,-27 6 0 0 0,-81-30 0 0 0,-227 12 0 0 0,233-8 0 0 0,-42 2 0 0 0,-81 0 0 0 0,237-13 0 0 0,-205 6 0 0 0,190 26 0 0 0,-343-12 0 0 0,234 17 0 0 0,-167-19 0 0 0,-6-1 0 0 0,5 2 0 0 0,71-12 0 0 0,-53 4 0 0 0,-35 5 0 0 0,258-15 0 0 0,-288 19 0 0 0,231-6 0 0 0,-113-6 0 0 0,83-4 0 0 0,-79 8 0 0 0,29-2 0 0 0,-97 4 0 0 0,-23 0 0 0 0,121-14 0 0 0,-9 1 0 0 0,-126 16 0 0 0,133-6 0 0 0,-79 10 0 0 0,1 1 0 0 0,-5 0 0 0 0,0 1 0 0 0,69 2 0 0 0,-140-5 0 0 0,64 5 0 0 0,0 0 0 0 0,18 4 0 0 0,-1-1 0 0 0,69-10 0 0 0,-145 4 0 0 0,0 1 0 0 0,39 11 0 0 0,-13-3 0 0 0,52 12 0 0 0,66 10 0 0 0,-5-17 0 0 0,-109-14 0 0 0,38 9 0 0 0,24 3 0 0 0,-46-5 0 0 0,-37-6 0 0 0,-24-1 0 0 0,1-1 0 0 0,-1 0 0 0 0,0-1 0 0 0,1 0 0 0 0,11-1 0 0 0,23-4 0 0 0,-36 5 0 0 0,1-1 0 0 0,0 1 0 0 0,-1 0 0 0 0,13 2 0 0 0,23 3 0 0 0,-28-3 0 0 0,-5 0 0 0 0,1-2 0 0 0,18 1 0 0 0,-20-1 0 0 0,7-1 0 0 0,0 1 0 0 0,-1 1 0 0 0,1 1 0 0 0,26 5 0 0 0,-30-4 0 0 0,0-1 0 0 0,0-1 0 0 0,12 1 0 0 0,-2-1 0 0 0,51 3 0 0 0,1 6 0 0 0,-71-9 0 0 0,1-1 0 0 0,0 1 0 0 0,0 0 0 0 0,-1 0 0 0 0,1 0 0 0 0,4 3 0 0 0,-5-3 0 0 0,1 1 0 0 0,0-1 0 0 0,0 0 0 0 0,-1 0 0 0 0,1 0 0 0 0,5 1 0 0 0,4-4 0 0 0,-12 1 0 0 0,1 1 0 0 0,0 0 0 0 0,0-1 0 0 0,0 1 0 0 0,0 0 0 0 0,0 0 0 0 0,0 0 0 0 0,0 0 0 0 0,0 0 0 0 0,0 0 0 0 0,0 0 0 0 0,1 0 0 0 0,30 10 0 0 0,-22-8 0 0 0,1 0 0 0 0,17 0 0 0 0,-17-1 0 0 0,-1-1 0 0 0,1 2 0 0 0,13 3 0 0 0,3 2 0 0 0,56 6 0 0 0,-28-5 0 0 0,-37-4 0 0 0,-4-1 0 0 0,-1-1 0 0 0,1 0 0 0 0,-1-1 0 0 0,22-1 0 0 0,-14-2 0 0 0,-2 6 0 0 0,-15-3 0 0 0,0 1 0 0 0,0-2 0 0 0,0 1 0 0 0,8 0 0 0 0,14-1 0 0 0,-20 2 0 0 0,0 1 0 0 0,64 18 0 0 0,-31-10 0 0 0,-9-4 0 0 0,-25-5 0 0 0,0-1 0 0 0,0 0 0 0 0,0 0 0 0 0,0 0 0 0 0,7-1 0 0 0,22 3 0 0 0,76 10 0 0 0,-94-13 0 0 0,-10 0 0 0 0,0 0 0 0 0,1 0 0 0 0,-1 0 0 0 0,9 2 0 0 0,15 4 0 0 0,18 2 0 0 0,-44-8 0 0 0,0 0 0 0 0,0 0 0 0 0,0 0 0 0 0,1-1 0 0 0,-1 0 0 0 0,0 1 0 0 0,0-1 0 0 0,0-1 0 0 0,6-1 0 0 0,-9 2 0 0 0,-1 1 0 0 0,0 0 0 0 0,0-1 0 0 0,1 1 0 0 0,-1 0 0 0 0,0 0 0 0 0,1 0 0 0 0,-1-1 0 0 0,0 1 0 0 0,1 0 0 0 0,-1 0 0 0 0,1 0 0 0 0,-1 0 0 0 0,0 0 0 0 0,1 0 0 0 0,-1 0 0 0 0,0-1 0 0 0,1 1 0 0 0,-1 0 0 0 0,1 0 0 0 0,-1 1 0 0 0,0-1 0 0 0,1 0 0 0 0,-1 0 0 0 0,1 0 0 0 0,-1 0 0 0 0,0 0 0 0 0,1 0 0 0 0,0 1 0 0 0,24 7 0 0 0,29 1 0 0 0,-25-3 0 0 0,6 0 0 0 0,-29-4 0 0 0,-3-1 0 0 0,0 0 0 0 0,0-1 0 0 0,0 1 0 0 0,1-1 0 0 0,-1 1 0 0 0,0-1 0 0 0,6-1 0 0 0,31 1 0 0 0,-10 0 0 0 0,17-1 0 0 0,-19 2 0 0 0,-19-2 0 0 0,-3 0 0 0 0,0 1 0 0 0,-1 0 0 0 0,1 0 0 0 0,7 2 0 0 0,5-1 0 0 0,26 0 0 0 0,3-2 0 0 0,-12-1 0 0 0,-30 1 0 0 0,-1 1 0 0 0,1-1 0 0 0,0 1 0 0 0,0 0 0 0 0,5 1 0 0 0,2 0 0 0 0,28 1 0 0 0,46-5 0 0 0,-52-1 0 0 0,0 0 0 0 0,13 1 0 0 0,-14 3 0 0 0,-16-2 0 0 0,-4 1 0 0 0,0 1 0 0 0,19 1 0 0 0,-16 0 0 0 0,27-2 0 0 0,-9 0 0 0 0,-31 1 0 0 0,0 1 0 0 0,0-1 0 0 0,0 0 0 0 0,1 0 0 0 0,-1 0 0 0 0,0-1 0 0 0,0 1 0 0 0,0-1 0 0 0,6-1 0 0 0,1-1 0 0 0,58-8 0 0 0,-15 4 0 0 0,31-1 0 0 0,5-1 0 0 0,-23-4 0 0 0,-57 12 0 0 0,23-9 0 0 0,-4 5 0 0 0,9 0 0 0 0,-24 3 0 0 0,-8 2 0 0 0,12 3 0 0 0,-5-1 0 0 0,0-1 0 0 0,-10-2 0 0 0,2-3 0 0 0,17 0 0 0 0,8 3 0 0 0,-25 2 0 0 0,24-3 0 0 0,-17-1 0 0 0,0-2 0 0 0,-2-1 0 0 0,-4-1 0 0 0,-5-2 0 0 0,-2 0 0 0 0,-6-5 0 0 0,4 10 0 0 0,0-4 0 0 0,6 5 0 0 0,-1 3 0 0 0,-1-1 0 0 0,0 1 0 0 0,1 0 0 0 0,-1 0 0 0 0,1-1 0 0 0,-1 1 0 0 0,0-1 0 0 0,0 1 0 0 0,1 0 0 0 0,-1-1 0 0 0,0 1 0 0 0,1 0 0 0 0,-1-1 0 0 0,0 1 0 0 0,0-1 0 0 0,0 1 0 0 0,1-1 0 0 0,-1 1 0 0 0,0-1 0 0 0,0 1 0 0 0,0-1 0 0 0,0 1 0 0 0,0-1 0 0 0,0 0 0 0 0,0-2 0 0 0,0 1 0 0 0,0-1 0 0 0,-1 0 0 0 0,1 0 0 0 0,-1 1 0 0 0,0-1 0 0 0,1 0 0 0 0,-1 0 0 0 0,-2-3 0 0 0,-16-29 0 0 0,8 16 0 0 0,7 8 0 0 0,0 2 0 0 0,0 0 0 0 0,-1 0 0 0 0,0 0 0 0 0,0 1 0 0 0,-10-11 0 0 0,-18-24 0 0 0,27 37 0 0 0,-6-6 0 0 0,-14-5 0 0 0,-3-3 0 0 0,-15-7 0 0 0,-28-18 0 0 0,-49-32 0 0 0,113 72 0 0 0,-1 0 0 0 0,-12-5 0 0 0,12 6 0 0 0,0-1 0 0 0,-11-7 0 0 0,9 4 0 0 0,-1 0 0 0 0,1 1 0 0 0,-1 1 0 0 0,-25-11 0 0 0,-7 1 0 0 0,-37-10 0 0 0,63 21 0 0 0,-21-10 0 0 0,21 7 0 0 0,-24-5 0 0 0,7 1 0 0 0,25 9 0 0 0,1 0 0 0 0,-2 0 0 0 0,-10-2 0 0 0,-116-5 0 0 0,-18-3 0 0 0,-117-13 0 0 0,245 24 0 0 0,-347-29 0 0 0,253 15 0 0 0,38 3 0 0 0,-170-22 0 0 0,145 20 0 0 0,-202-43 0 0 0,45 7 0 0 0,157 34 0 0 0,-451-66 0 0 0,428 64 0 0 0,-52-6 0 0 0,-170 2 0 0 0,186 12 0 0 0,-15 0 0 0 0,-203-1 0 0 0,-552-8 0 0 0,678 18 0 0 0,-185 1 0 0 0,-43 4 0 0 0,205-3 0 0 0,-647 6 0 0 0,317-5 0 0 0,21 23 0 0 0,2 28 0 0 0,252-9 0 0 0,125-15 0 0 0,-234 34 0 0 0,70-10 0 0 0,-101 16 0 0 0,-66 8 0 0 0,483-68 0 0 0,-280 31 0 0 0,41 5 0 0 0,251-33-11 0 0,10 3-42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1:11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1247 1 2591 0 0,'-5'16'195'0'0,"-1"1"-1"0"0,0-1 0 0 0,-2 0 0 0 0,-11 18 1 0 0,17-30-24 0 0,-56 84 2848 0 0,29-47-1663 0 0,-46 55 1673 0 0,13-17-1181 0 0,-136 204 2601 0 0,27-37-901 0 0,62-70-631 0 0,-10 11 607 0 0,73-120-2926 0 0,28-40-298 0 0,-1 0 0 0 0,-37 40 0 0 0,36-51-127 0 0,18-15-93 0 0,-3 1-48 0 0,5-2-43 0 0,0 0 0 0 0,0 0 0 0 0,-1 0 1 0 0,1 0-1 0 0,0 0 0 0 0,0 1 0 0 0,0-1 0 0 0,0 0 1 0 0,0 0-1 0 0,0 0 0 0 0,-1 0 0 0 0,1 0 0 0 0,0 0 1 0 0,0 0-1 0 0,0 0 0 0 0,0 0 0 0 0,0 0 0 0 0,-1 0 1 0 0,1 0-1 0 0,0 0 0 0 0,0 0 0 0 0,0 0 0 0 0,0 0 1 0 0,0 0-1 0 0,0 0 0 0 0,-1 0 0 0 0,1 0 1 0 0,0-1-1 0 0,0 1 0 0 0,0 0 0 0 0,0 0 0 0 0,0 0 1 0 0,0 0-1 0 0,0 0 0 0 0,0 0 0 0 0,-1 0 0 0 0,1 0 1 0 0,0 0-1 0 0,0-1 0 0 0,0 1 0 0 0,0 0 0 0 0,0 0 1 0 0,0 0-1 0 0,0 0 0 0 0,0 0 0 0 0,0 0 0 0 0,0-1 1 0 0,0 1-1 0 0,0 0 0 0 0,21-272-8798 0 0,-14 179 5788 0 0,11-92-2550 0 0,-19 161 5650 0 0,-1 24 164 0 0,1 0 0 0 0,0 0 0 0 0,0 1 0 0 0,0-1 0 0 0,0 0-1 0 0,0 1 1 0 0,-1-1 0 0 0,1 1 0 0 0,0-1 0 0 0,0 1 0 0 0,0 0 0 0 0,-1 1 0 0 0,-3 4 421 0 0,1 0 0 0 0,-1 1 0 0 0,1-1-1 0 0,1 1 1 0 0,-1 0 0 0 0,-2 8 0 0 0,-1 1-116 0 0,-94 243 5322 0 0,47-115-2997 0 0,19-54-515 0 0,33-83-1951 0 0,-1 0 0 0 0,2 0 0 0 0,-3 12 0 0 0,4-16-136 0 0,2-2-210 0 0,-1 0-61 0 0,1 0 1 0 0,0 1-1 0 0,0-2 1 0 0,0 1-1 0 0,0 0 0 0 0,0 0 1 0 0,0-1-1 0 0,0 1 1 0 0,0-1-1 0 0,0 1 1 0 0,0-1-1 0 0,0 0 0 0 0,0 0 1 0 0,0 0-1 0 0,0 0 1 0 0,0 0-1 0 0,0 0 0 0 0,0-1 1 0 0,0 1-1 0 0,0-1 1 0 0,0 1-1 0 0,0-1 0 0 0,3-1 1 0 0,9-4-2 0 0,0 0 1 0 0,15-10-1 0 0,-18 10 1 0 0,59-36 0 0 0,-1-3 0 0 0,-2-3 0 0 0,111-105 0 0 0,-110 91 182 0 0,75-52 0 0 0,-95 80-789 0 0,2 2 1 0 0,88-41-1 0 0,-72 46-6965 0 0,-4 6-2624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1:12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2383 0 0,'-6'4'19'0'0,"0"0"10"0"0,0 1 0 0 0,0-1 0 0 0,0 1 0 0 0,-8 11 0 0 0,12-13-25 0 0,0 0 0 0 0,0 0 0 0 0,0 1 0 0 0,1-1 0 0 0,-1 1 0 0 0,1-1 0 0 0,0 1 0 0 0,0-1 0 0 0,1 1 0 0 0,-1 0 0 0 0,1 0 0 0 0,-1 6 0 0 0,-8 145 1330 0 0,-23 64 7117 0 0,2-75-3413 0 0,-17 9-760 0 0,25-88-2695 0 0,20-56-1413 0 0,-5 10 387 0 0,2 0-1 0 0,-5 28 1 0 0,10-45-370 0 0,0-1-199 0 0,0-1 1 0 0,0 0 0 0 0,0 1 0 0 0,0-1-1 0 0,1 0 1 0 0,-1 1 0 0 0,0-1-1 0 0,0 0 1 0 0,1 0 0 0 0,-1 1-1 0 0,0-1 1 0 0,1 0 0 0 0,-1 1 0 0 0,0-1-1 0 0,0 0 1 0 0,1 0 0 0 0,-1 0-1 0 0,1 1 1 0 0,-1-1 0 0 0,0 0-1 0 0,1 0 1 0 0,-1 0 0 0 0,0 0 0 0 0,1 0-1 0 0,-1 0 1 0 0,1 0 0 0 0,-1 0-1 0 0,0 0 1 0 0,1 0 0 0 0,-1 0-1 0 0,1 0 1 0 0,-1 0 0 0 0,0 0-1 0 0,1 0 1 0 0,-1 0 0 0 0,0 0 0 0 0,1 0-1 0 0,-1-1 1 0 0,0 1 0 0 0,1 0-1 0 0,-1 0 1 0 0,0 0 0 0 0,1-1-1 0 0,24-32-2837 0 0,-10 7-2540 0 0,-2-3-1762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3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53 6911 0 0,'-1'0'34'0'0,"1"0"-1"0"0,0 0 0 0 0,-1 0 0 0 0,1-1 0 0 0,-1 1 1 0 0,1 0-1 0 0,-1-1 0 0 0,1 1 0 0 0,0 0 0 0 0,-1 0 1 0 0,1-1-1 0 0,0 1 0 0 0,-1-1 0 0 0,1 1 0 0 0,0 0 1 0 0,0-1-1 0 0,-1 1 0 0 0,1-1 0 0 0,0 1 0 0 0,0-1 1 0 0,0 1-1 0 0,0-1 0 0 0,-1 1 0 0 0,1-1 0 0 0,0 1 0 0 0,0-1 1 0 0,0 1-1 0 0,0 0 0 0 0,0-1 0 0 0,0 1 0 0 0,0-2 1 0 0,2-13 639 0 0,-2 13-60 0 0,1 0-1 0 0,0 1 0 0 0,-1-1 0 0 0,1 1 0 0 0,0-1 0 0 0,0 1 1 0 0,0-1-1 0 0,0 1 0 0 0,1-1 0 0 0,-1 1 0 0 0,0 0 0 0 0,0 0 1 0 0,1-1-1 0 0,3-1 1372 0 0,8 2-20 0 0,-7 1-1508 0 0,0 0 0 0 0,0 1 1 0 0,-1-1-1 0 0,1 1 0 0 0,0 1 1 0 0,-1-1-1 0 0,1 1 0 0 0,-1 0 0 0 0,9 4 1 0 0,-11-5-371 0 0,-1 0 1 0 0,0 0-1 0 0,0 1 1 0 0,1-1-1 0 0,-1 1 1 0 0,0 0 0 0 0,0-1-1 0 0,0 1 1 0 0,-1 0-1 0 0,1 0 1 0 0,0 0-1 0 0,-1 0 1 0 0,1 0-1 0 0,-1 1 1 0 0,0-1-1 0 0,0 0 1 0 0,0 1-1 0 0,0-1 1 0 0,0 1 0 0 0,0-1-1 0 0,-1 1 1 0 0,1-1-1 0 0,-1 5 1 0 0,0 5 132 0 0,-1 0 1 0 0,-1 0-1 0 0,0 0 1 0 0,0 0-1 0 0,-1 0 0 0 0,-1-1 1 0 0,-8 18-1 0 0,-4 5 920 0 0,-24 35 1 0 0,16-29-400 0 0,22-37-725 0 0,0 1-1 0 0,0-1 0 0 0,0 0 1 0 0,1 1-1 0 0,-1 0 0 0 0,1-1 1 0 0,0 1-1 0 0,0 0 1 0 0,1 0-1 0 0,-1-1 0 0 0,1 1 1 0 0,-1 5-1 0 0,4-2-14 0 0,1-5 0 0 0,-1 1 0 0 0,1-1 0 0 0,0 1 0 0 0,0-1 0 0 0,0-1 0 0 0,0 1 0 0 0,1 0 0 0 0,-1-1 0 0 0,0 0 0 0 0,8 1 0 0 0,33 10 0 0 0,-38-10 0 0 0,0 1 0 0 0,0 0 0 0 0,-1 0 0 0 0,1 0 0 0 0,0 1 0 0 0,8 7 0 0 0,-13-10 0 0 0,-1 0 0 0 0,0 0 0 0 0,0 0 0 0 0,0 0 0 0 0,0 0 0 0 0,0 0 0 0 0,0 1 0 0 0,0-1 0 0 0,0 0 0 0 0,-1 1 0 0 0,1-1 0 0 0,0 0 0 0 0,-1 1 0 0 0,1-1 0 0 0,-1 1 0 0 0,0-1 0 0 0,1 1 0 0 0,-1-1 0 0 0,0 1 0 0 0,0-1 0 0 0,0 1 0 0 0,0-1 0 0 0,0 1 0 0 0,0 0 0 0 0,0-1 0 0 0,-1 1 0 0 0,1-1 0 0 0,-1 1 0 0 0,1-1 0 0 0,-1 0 0 0 0,1 1 0 0 0,-1-1 0 0 0,0 1 0 0 0,0-1 0 0 0,1 0 0 0 0,-1 0 0 0 0,0 1 0 0 0,-2 0 0 0 0,-5 8 0 0 0,-1-1 0 0 0,0 0 0 0 0,-1-1 0 0 0,0 0 0 0 0,0 0 0 0 0,-15 8 0 0 0,7-6 0 0 0,-1-1 0 0 0,0 0 0 0 0,-23 6 0 0 0,25-11 0 0 0,-1 0 0 0 0,0-1 0 0 0,1-1 0 0 0,-1 0 0 0 0,0-1 0 0 0,-1-1 0 0 0,1-1 0 0 0,0-1 0 0 0,1 0 0 0 0,-1-1 0 0 0,-27-9 0 0 0,43 12-57 0 0,0-1-1 0 0,0 0 1 0 0,1 1-1 0 0,-1-1 1 0 0,0 0 0 0 0,0 0-1 0 0,1 0 1 0 0,-1 0-1 0 0,0-1 1 0 0,1 1 0 0 0,0 0-1 0 0,-1-1 1 0 0,1 1-1 0 0,0-1 1 0 0,-3-2 0 0 0,4 3 5 0 0,0 0-1 0 0,0 0 1 0 0,-1 0 0 0 0,1 0 0 0 0,0 0 0 0 0,0 0 0 0 0,0 0 0 0 0,0 0-1 0 0,0 0 1 0 0,0 0 0 0 0,1 0 0 0 0,-1 0 0 0 0,0 0 0 0 0,0 0 0 0 0,1 0-1 0 0,-1 0 1 0 0,1 0 0 0 0,-1 0 0 0 0,1 0 0 0 0,-1 0 0 0 0,1 0 0 0 0,-1 0-1 0 0,1 0 1 0 0,0 1 0 0 0,-1-1 0 0 0,1 0 0 0 0,0 1 0 0 0,0-1 0 0 0,0 0 0 0 0,1 0-1 0 0,11-8-2956 0 0,1 2-3479 0 0,5-2-2464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1:12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4287 0 0,'2'2'146'0'0,"1"1"-126"0"0,12 1 1225 0 0,73 17 3796 0 0,-83-19-4352 0 0,1-1 0 0 0,-1 2-1 0 0,0-1 1 0 0,0 0 0 0 0,7 5 0 0 0,5 3 512 0 0,-3-3-293 0 0,-1 0 0 0 0,1 1 1 0 0,15 12-1 0 0,-20-13-152 0 0,-1 1 1 0 0,13 13-1 0 0,-20-19-529 0 0,0 0 1 0 0,0 0-1 0 0,0 1 0 0 0,0-1 1 0 0,-1 0-1 0 0,1 0 0 0 0,0 1 1 0 0,-1-1-1 0 0,0 1 0 0 0,1-1 1 0 0,-1 5-1 0 0,1 3 325 0 0,-1-5-347 0 0,1 0 0 0 0,-1 0 0 0 0,0 0 0 0 0,0 0 0 0 0,0 0 0 0 0,-1 0 1 0 0,0-1-1 0 0,0 1 0 0 0,0 0 0 0 0,0 0 0 0 0,-5 8 0 0 0,-2 4 502 0 0,-19 28 0 0 0,25-41-622 0 0,-13 16 355 0 0,-2 1 0 0 0,0-2 0 0 0,-23 21 1 0 0,2-2 30 0 0,5-5 71 0 0,-71 55-1 0 0,-68 26-437 0 0,170-111-1908 0 0,10-6-223 0 0,17-7-4212 0 0,-23 10 5316 0 0,26-12-8407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1:13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307 681 2591 0 0,'0'-18'133'0'0,"1"11"204"0"0,-1 1 0 0 0,0 0 0 0 0,-1 0-1 0 0,1 0 1 0 0,-3-8 0 0 0,2 12-165 0 0,0 0 1 0 0,0 0 0 0 0,0 1-1 0 0,0-1 1 0 0,0 1-1 0 0,-1-1 1 0 0,1 1 0 0 0,0 0-1 0 0,-3-2 1 0 0,0-1 203 0 0,3 3-270 0 0,1 1 0 0 0,-1-1 0 0 0,0 1 0 0 0,0-1 0 0 0,1 1 0 0 0,-1-1 0 0 0,0 1 0 0 0,0 0 0 0 0,0-1 0 0 0,0 1 0 0 0,0 0 0 0 0,0 0-1 0 0,1 0 1 0 0,-1-1 0 0 0,0 1 0 0 0,0 0 0 0 0,0 0 0 0 0,0 1 0 0 0,0-1 0 0 0,0 0 0 0 0,0 0 0 0 0,-1 0 0 0 0,-18 7 2175 0 0,20-7-2281 0 0,-11 5 368 0 0,1 0 0 0 0,0 1 0 0 0,0 0 0 0 0,0 1 1 0 0,0 0-1 0 0,1 1 0 0 0,1 0 0 0 0,-1 0 0 0 0,1 1 0 0 0,0 0 1 0 0,1 0-1 0 0,0 1 0 0 0,1 0 0 0 0,-7 14 0 0 0,-11 16 630 0 0,-3 7 204 0 0,18-27-660 0 0,0-2 362 0 0,1 0 0 0 0,1 1 0 0 0,-7 28-1 0 0,4-8 1755 0 0,9-37-1266 0 0,9 4 182 0 0,-6-6-1529 0 0,1 0-1 0 0,-1 0 0 0 0,0-1 0 0 0,1 1 0 0 0,-1-1 1 0 0,0 1-1 0 0,1-1 0 0 0,-1 0 0 0 0,0 0 0 0 0,0 0 0 0 0,0 0 1 0 0,0 0-1 0 0,0-1 0 0 0,0 1 0 0 0,0 0 0 0 0,0-1 1 0 0,2-2-1 0 0,4-4 36 0 0,0 0-1 0 0,8-13 1 0 0,35-54 261 0 0,-37 52-349 0 0,1 0 0 0 0,0 1 0 0 0,2 1-1 0 0,1 0 1 0 0,33-29 0 0 0,-50 49-47 0 0,6 10 202 0 0,-2 2-80 0 0,-5-8-67 0 0,0-1 1 0 0,0 1-1 0 0,0 0 1 0 0,0 0-1 0 0,0-1 1 0 0,-1 1-1 0 0,1 0 1 0 0,-1 0-1 0 0,1-1 1 0 0,-3 6-1 0 0,-8 27 104 0 0,9-25-72 0 0,0 0 0 0 0,-1 19 0 0 0,3-24-32 0 0,0 0 0 0 0,0 0 0 0 0,0-1 0 0 0,1 1 0 0 0,-1 0 0 0 0,1 0 0 0 0,2 7 0 0 0,1-2 0 0 0,-2-5 51 0 0,0 0-1 0 0,0-1 1 0 0,0 1-1 0 0,1-1 1 0 0,0 0-1 0 0,0 1 1 0 0,0-1-1 0 0,1-1 1 0 0,7 8-1 0 0,-10-10-34 0 0,0 0-1 0 0,0-1 1 0 0,0 1-1 0 0,0 0 1 0 0,-1-1-1 0 0,1 1 1 0 0,1-1-1 0 0,-1 1 0 0 0,0-1 1 0 0,0 0-1 0 0,0 1 1 0 0,0-1-1 0 0,0 0 1 0 0,2 1-1 0 0,2-1 32 0 0,-1 1-26 0 0,1 0-1 0 0,-1 0 1 0 0,0 0 0 0 0,1-1 0 0 0,-1 0-1 0 0,1 0 1 0 0,-1 0 0 0 0,0 0-1 0 0,1-1 1 0 0,-1 0 0 0 0,0 0-1 0 0,1 0 1 0 0,-1 0 0 0 0,0-1 0 0 0,0 1-1 0 0,0-1 1 0 0,7-5 0 0 0,3-2 19 0 0,0-2 0 0 0,-1 1 1 0 0,16-17-1 0 0,-24 22-9 0 0,25-26 37 0 0,-2-1-1 0 0,0-2 1 0 0,-3 0-1 0 0,33-58 1 0 0,-14 10 92 0 0,33-90 1 0 0,3-54-161 0 0,-76 212 0 0 0,0-1 0 0 0,-1 0 0 0 0,1-22 0 0 0,-3 33 0 0 0,-1 0 0 0 0,0 0 0 0 0,0-1 0 0 0,-1 1 0 0 0,1 0 0 0 0,-1 0 0 0 0,0 0 0 0 0,0 0 0 0 0,0 1 0 0 0,0-1 0 0 0,-1 0 0 0 0,1 0 0 0 0,-1 1 0 0 0,0-1 0 0 0,0 1 0 0 0,-1-1 0 0 0,-4-4 0 0 0,5 6 0 0 0,-1 0 0 0 0,1 1 0 0 0,-1-1 0 0 0,0 1 0 0 0,1 0 0 0 0,-1 0 0 0 0,0 0 0 0 0,0 0 0 0 0,0 0 0 0 0,0 1 0 0 0,0-1 0 0 0,0 1 0 0 0,0 0 0 0 0,0 0 0 0 0,0 0 0 0 0,0 0 0 0 0,0 0 0 0 0,0 1 0 0 0,0-1 0 0 0,-6 3 0 0 0,-1 0 0 0 0,1 0 0 0 0,-1 1 0 0 0,0 0 0 0 0,-14 10 0 0 0,12-7 0 0 0,1 0 0 0 0,0 1 0 0 0,-15 15 0 0 0,22-18 0 0 0,0-1 0 0 0,0 1 0 0 0,0-1 0 0 0,1 1 0 0 0,0 0 0 0 0,0 0 0 0 0,0 1 0 0 0,1-1 0 0 0,-1 1 0 0 0,-1 8 0 0 0,1-4 0 0 0,1 0 0 0 0,0 0 0 0 0,1 0 0 0 0,0 1 0 0 0,1-1 0 0 0,0 0 0 0 0,2 16 0 0 0,3 78 0 0 0,35 282 0 0 0,-36-312 0 0 0,-6 81 0 0 0,-2-96 0 0 0,-17 99 0 0 0,21-154 0 0 0,0-3 0 0 0,0 0 0 0 0,0 0 0 0 0,0 0 0 0 0,0 0 0 0 0,0 0 0 0 0,-1 0 0 0 0,1 0 0 0 0,0-1 0 0 0,0 1 0 0 0,-1 0 0 0 0,1 0 0 0 0,-1 0 0 0 0,1 0 0 0 0,-1 0 0 0 0,1-1 0 0 0,-1 1 0 0 0,0 0 0 0 0,1 0 0 0 0,-2 0 0 0 0,-4 6-97 0 0,6-7 87 0 0,0 0 1 0 0,0 0-1 0 0,0 0 0 0 0,0 0 1 0 0,0 0-1 0 0,-1 0 1 0 0,1 0-1 0 0,0 0 1 0 0,0 1-1 0 0,0-1 1 0 0,0 0-1 0 0,0 0 0 0 0,0 0 1 0 0,0 0-1 0 0,0 0 1 0 0,0 0-1 0 0,0 0 1 0 0,0 0-1 0 0,-1 0 0 0 0,1 0 1 0 0,0 0-1 0 0,0 0 1 0 0,0 0-1 0 0,0 0 1 0 0,0 0-1 0 0,0 0 1 0 0,0 0-1 0 0,0 0 0 0 0,0 0 1 0 0,0 0-1 0 0,-1 0 1 0 0,1 0-1 0 0,0 0 1 0 0,0 0-1 0 0,0-1 0 0 0,0 1 1 0 0,0 0-1 0 0,0 0 1 0 0,0 0-1 0 0,0 0 1 0 0,0 0-1 0 0,0 0 1 0 0,0 0-1 0 0,0 0 0 0 0,0 0 1 0 0,-1 0-1 0 0,1 0 1 0 0,0 0-1 0 0,0 0 1 0 0,0-1-1 0 0,0 1 1 0 0,0 0-1 0 0,-10-11-838 0 0,0-1 0 0 0,0 0 1 0 0,2 0-1 0 0,-1-1 0 0 0,-6-14 0 0 0,-17-25-3136 0 0,10 22 1038 0 0,-2 0-1 0 0,-31-30 0 0 0,38 43 2380 0 0,-1 2-1 0 0,-1 0 1 0 0,-1 1 0 0 0,-32-18-1 0 0,49 30 811 0 0,1 2-63 0 0,1-1 1 0 0,0 1 0 0 0,0-1 0 0 0,1 0-1 0 0,-1 1 1 0 0,0-1 0 0 0,0 0 0 0 0,0 1-1 0 0,0-1 1 0 0,-1-1 0 0 0,12-6 2616 0 0,3 1-1408 0 0,1 1-1 0 0,-1 1 1 0 0,1 0-1 0 0,1 1 1 0 0,20-4-1 0 0,11-3 602 0 0,20-8 537 0 0,69-21 560 0 0,-56 13-2997 0 0,126-48 118 0 0,-152 53-162 0 0,89-52-1 0 0,-67 28-45 0 0,92-55 0 0 0,-117 75 0 0 0,77-31 0 0 0,-86 42 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1:26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0 4255 0 0,'0'1'68'0'0,"0"-1"0"0"0,1 0-1 0 0,-1 1 1 0 0,0-1 0 0 0,1 0-1 0 0,-1 1 1 0 0,0-1 0 0 0,0 0-1 0 0,1 1 1 0 0,-1-1 0 0 0,0 1-1 0 0,0-1 1 0 0,0 1 0 0 0,0-1-1 0 0,0 0 1 0 0,1 1 0 0 0,-1-1-1 0 0,0 1 1 0 0,0-1 0 0 0,0 1-1 0 0,0-1 1 0 0,0 1 0 0 0,0-1-1 0 0,0 1 1 0 0,-1 0 0 0 0,-1 17 2351 0 0,1-10-1716 0 0,-11 79 3198 0 0,4-35-2098 0 0,4-29-713 0 0,-8 28 1 0 0,-2 6 272 0 0,-14 97 1540 0 0,-16 78 429 0 0,23-137-1937 0 0,-16 91 1730 0 0,31-104-2019 0 0,6-76-1028 0 0,1 3 502 0 0,-1-9-581 0 0,0 0 0 0 0,-1 0 0 0 0,1 0 0 0 0,0 0 0 0 0,0 0 0 0 0,0 0-1 0 0,0 0 1 0 0,0 0 0 0 0,0 0 0 0 0,0 0 0 0 0,0 0 0 0 0,0 0 0 0 0,0 0-1 0 0,0 0 1 0 0,0 0 0 0 0,0 0 0 0 0,0 0 0 0 0,0 0 0 0 0,0 0 0 0 0,0 0-1 0 0,0 0 1 0 0,0 0 0 0 0,0 0 0 0 0,0 0 0 0 0,0 0 0 0 0,0 0 0 0 0,0 0 0 0 0,0 0-1 0 0,0 0 1 0 0,-1 0 0 0 0,1 0 0 0 0,0 0 0 0 0,0 0 0 0 0,0 0 0 0 0,0 0-1 0 0,0 0 1 0 0,0 0 0 0 0,0 0 0 0 0,0 0 0 0 0,0 0 0 0 0,0 0 0 0 0,0 0-1 0 0,0 0 1 0 0,0 0 0 0 0,0 0 0 0 0,0 0 0 0 0,0 0 0 0 0,0 0 0 0 0,0 0 0 0 0,0 0-1 0 0,0 0 1 0 0,0 0 0 0 0,0 0 0 0 0,0 0 0 0 0,0 0 0 0 0,0 0 0 0 0,0 0-1 0 0,0 0 1 0 0,0 0 0 0 0,0 0 0 0 0,0 0 0 0 0,0 1 0 0 0,0-1 0 0 0,0 0-1 0 0,-5-6-324 0 0,-6-13-568 0 0,8 14 627 0 0,-23-36-1739 0 0,-118-183-9742 0 0,109 166 8243 0 0,24 38 2336 0 0,-2 1 1 0 0,-16-22-1 0 0,29 40 1184 0 0,-1 1 1 0 0,1-1-1 0 0,0 1 0 0 0,-1-1 1 0 0,1 1-1 0 0,-1-1 0 0 0,1 1 0 0 0,-1 0 1 0 0,1-1-1 0 0,-1 1 0 0 0,1-1 1 0 0,-1 1-1 0 0,0 0 0 0 0,1 0 1 0 0,-1-1-1 0 0,1 1 0 0 0,-1 0 0 0 0,-1 0 1 0 0,2 0 18 0 0,-1 0-1 0 0,1 0 1 0 0,0 0 0 0 0,-1 0-1 0 0,1 1 1 0 0,0-1 0 0 0,0 0 0 0 0,-1 0-1 0 0,1 0 1 0 0,0 1 0 0 0,-1-1 0 0 0,1 0-1 0 0,0 0 1 0 0,0 1 0 0 0,0-1-1 0 0,-1 0 1 0 0,1 1 0 0 0,0-1 0 0 0,0 0-1 0 0,0 1 1 0 0,0-1 0 0 0,-1 0 0 0 0,1 1-1 0 0,-2 22 1938 0 0,4 2 479 0 0,2 1 1 0 0,8 25-1 0 0,-9-35-1605 0 0,30 83 3386 0 0,-13-41-2229 0 0,11 21-100 0 0,-12-34-1155 0 0,-10-23-61 0 0,0-1-1 0 0,2 0 1 0 0,0 0-1 0 0,20 27 1 0 0,-28-45-663 0 0,-1 0-1 0 0,0-1 1 0 0,1 1 0 0 0,0-1-1 0 0,-1 0 1 0 0,1 0 0 0 0,0 0-1 0 0,0 0 1 0 0,0 0 0 0 0,1 0 0 0 0,-1-1-1 0 0,0 0 1 0 0,1 1 0 0 0,-1-1-1 0 0,0-1 1 0 0,1 1 0 0 0,0 0-1 0 0,6 0 1 0 0,-5-2-10 0 0,-1 1 0 0 0,1-1 0 0 0,0 0 0 0 0,0 0 0 0 0,0 0 0 0 0,-1 0-1 0 0,1-1 1 0 0,0 0 0 0 0,-1 0 0 0 0,0 0 0 0 0,1 0 0 0 0,-1-1 0 0 0,5-4 0 0 0,22-19-13 0 0,0-1 0 0 0,-2-2 0 0 0,28-36 0 0 0,66-105 0 0 0,-59 62 0 0 0,-2 3 0 0 0,16-7-2111 0 0,-59 87-195 0 0,2 0 1 0 0,31-26-1 0 0,-19 23-7890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2:0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0 463 4199 0 0,'0'0'326'0'0,"1"16"3100"0"0,1 6-489 0 0,-1-5 91 0 0,1 0-1 0 0,5 22 1 0 0,-5-34-2514 0 0,-1 1 0 0 0,1-1 0 0 0,1 1 0 0 0,-1-1 1 0 0,1 0-1 0 0,0 0 0 0 0,0 0 0 0 0,0 0 1 0 0,1 0-1 0 0,7 7 0 0 0,-3-4-89 0 0,0-1 0 0 0,1-1 0 0 0,-1 1 0 0 0,1-1 0 0 0,1 0 0 0 0,11 4 0 0 0,26 15 992 0 0,-29-15-812 0 0,21 8-1 0 0,-18-10-411 0 0,1-1-1 0 0,0-1 0 0 0,0 0 1 0 0,1-2-1 0 0,-1-1 0 0 0,1-1 1 0 0,33-1-1 0 0,-6-2-192 0 0,1-2 0 0 0,-1-2 0 0 0,0-3 0 0 0,61-17 0 0 0,-30-3 0 0 0,-2-3 0 0 0,130-72 0 0 0,-167 81 0 0 0,1 2 0 0 0,72-24 0 0 0,-97 39 0 0 0,1 0 0 0 0,0 1 0 0 0,0 1 0 0 0,1 0 0 0 0,-1 2 0 0 0,0 0 0 0 0,1 1 0 0 0,-1 1 0 0 0,24 4 0 0 0,-33-2 0 0 0,0 0 0 0 0,-1 0 0 0 0,1 0 0 0 0,-1 2 0 0 0,0-1 0 0 0,0 1 0 0 0,10 7 0 0 0,5 6 0 0 0,23 23 0 0 0,-3-3 0 0 0,-17-19 0 0 0,-18-13 0 0 0,0 0 0 0 0,9 8 0 0 0,-13-10 0 0 0,0 0 0 0 0,0 0 0 0 0,0-1 0 0 0,1 1 0 0 0,-1-1 0 0 0,1-1 0 0 0,-1 1 0 0 0,1-1 0 0 0,7 2 0 0 0,-9-2 0 0 0,1-1 0 0 0,0 1 0 0 0,0-1 0 0 0,0 0 0 0 0,0 0 0 0 0,0-1 0 0 0,0 1 0 0 0,10-2 0 0 0,-3 0 0 0 0,18-1 0 0 0,-1-2 0 0 0,0-2 0 0 0,34-9 0 0 0,42-9 0 0 0,-92 22 0 0 0,1 1 0 0 0,-1 0 0 0 0,0 1 0 0 0,1 0 0 0 0,25 5 0 0 0,-16 1 0 0 0,1 1 0 0 0,-1 2 0 0 0,-1 0 0 0 0,32 19 0 0 0,30 12 0 0 0,-71-35 0 0 0,0 0 0 0 0,1-1 0 0 0,-1-1 0 0 0,24 3 0 0 0,-18-5 0 0 0,-1-1 0 0 0,1 0 0 0 0,26-5 0 0 0,54-14 0 0 0,-66 11 0 0 0,1 1 0 0 0,67-3 0 0 0,-33 9 0 0 0,0-2 0 0 0,82-16 0 0 0,-115 12 0 0 0,-15 2 0 0 0,-1 1 0 0 0,1 2 0 0 0,0-1 0 0 0,38 2 0 0 0,-48 4 0 0 0,0 0 0 0 0,0 0 0 0 0,0 1 0 0 0,0 0 0 0 0,0 1 0 0 0,-1 0 0 0 0,0 0 0 0 0,9 8 0 0 0,14 6 0 0 0,-21-13 0 0 0,0 0 0 0 0,1-1 0 0 0,0 0 0 0 0,0-1 0 0 0,0 0 0 0 0,1-1 0 0 0,-1-1 0 0 0,1 0 0 0 0,-1 0 0 0 0,1-1 0 0 0,0-1 0 0 0,0 0 0 0 0,-1-1 0 0 0,18-3 0 0 0,152-36 0 0 0,-161 36 0 0 0,1 1 0 0 0,0 0 0 0 0,33 2 0 0 0,-42 2 0 0 0,0 0 0 0 0,0 1 0 0 0,-1 0 0 0 0,1 1 0 0 0,-1 1 0 0 0,0 0 0 0 0,16 7 0 0 0,-14-4 0 0 0,12 5 0 0 0,28 19 0 0 0,-45-26 0 0 0,0 0 0 0 0,0-1 0 0 0,0 0 0 0 0,1 0 0 0 0,0-1 0 0 0,-1 0 0 0 0,1-1 0 0 0,0 0 0 0 0,18 1 0 0 0,-13-2 0 0 0,0-2 0 0 0,-1 1 0 0 0,1-2 0 0 0,0 0 0 0 0,-1-1 0 0 0,17-5 0 0 0,-17 4 0 0 0,96-26 0 0 0,-98 28 0 0 0,1 0 0 0 0,0 1 0 0 0,0 0 0 0 0,-1 0 0 0 0,1 2 0 0 0,23 2 0 0 0,-29-1 0 0 0,0 0 0 0 0,0 1 0 0 0,0-1 0 0 0,-1 1 0 0 0,1 1 0 0 0,-1-1 0 0 0,1 1 0 0 0,-1 0 0 0 0,0 0 0 0 0,6 7 0 0 0,6 7 0 0 0,26 33 0 0 0,-12-13 0 0 0,-4-5 0 0 0,-14-17 0 0 0,7-1 0 0 0,2-2 0 0 0,6-2 0 0 0,-2-1 0 0 0,3-2 0 0 0,-2-2 0 0 0,115 27 0 0 0,-116-27 0 0 0,4-2 0 0 0,-21-4 0 0 0,0 0 0 0 0,1-1 0 0 0,-1 0 0 0 0,0-1 0 0 0,1 0 0 0 0,-1 0 0 0 0,0-1 0 0 0,0 0 0 0 0,15-8 0 0 0,-6 0 0 0 0,-1 1 0 0 0,0-2 0 0 0,28-25 0 0 0,52-36 0 0 0,-35 28 0 0 0,-53 38 0 0 0,0 0 0 0 0,0 1 0 0 0,1 0 0 0 0,0 0 0 0 0,1 1 0 0 0,-1 1 0 0 0,1 0 0 0 0,0 0 0 0 0,0 1 0 0 0,0 1 0 0 0,0 0 0 0 0,0 1 0 0 0,0 0 0 0 0,1 1 0 0 0,-1 0 0 0 0,19 3 0 0 0,-3 5 0 0 0,-18-3 0 0 0,0 0 0 0 0,-1 1 0 0 0,0 0 0 0 0,0 0 0 0 0,0 1 0 0 0,11 12 0 0 0,-8-7 0 0 0,28 19 0 0 0,-27-23 0 0 0,0 0 0 0 0,0-2 0 0 0,0 0 0 0 0,1 0 0 0 0,0-1 0 0 0,0-1 0 0 0,0 0 0 0 0,1-1 0 0 0,0 0 0 0 0,-1-2 0 0 0,1 1 0 0 0,0-2 0 0 0,23-2 0 0 0,5-3 0 0 0,0-3 0 0 0,-1-1 0 0 0,48-18 0 0 0,-28 9 0 0 0,-39 13 0 0 0,1 2 0 0 0,-16 2 0 0 0,14 2 0 0 0,0 0 0 0 0,8 0 0 0 0,1-1 0 0 0,0-2 0 0 0,0-1 0 0 0,-1-2 0 0 0,1-1 0 0 0,55-18 0 0 0,-26 4 0 0 0,74-38 0 0 0,-120 53 0 0 0,1-1 0 0 0,0 2 0 0 0,0 0 0 0 0,0 1 0 0 0,0 0 0 0 0,0 1 0 0 0,28 0 0 0 0,-37 2 0 0 0,0 0 0 0 0,0 1 0 0 0,0 0 0 0 0,0 0 0 0 0,0 0 0 0 0,0 0 0 0 0,0 1 0 0 0,0 0 0 0 0,-1 0 0 0 0,1 1 0 0 0,-1-1 0 0 0,9 7 0 0 0,2 2 0 0 0,-1 1 0 0 0,23 24 0 0 0,-12-11 0 0 0,-19-20 0 0 0,0 1 0 0 0,1-1 0 0 0,0 0 0 0 0,0 0 0 0 0,1-1 0 0 0,-1 0 0 0 0,1-1 0 0 0,0 0 0 0 0,0 0 0 0 0,0-1 0 0 0,0 0 0 0 0,0 0 0 0 0,0-1 0 0 0,1-1 0 0 0,-1 1 0 0 0,0-2 0 0 0,14-1 0 0 0,0-1 0 0 0,0-1 0 0 0,-1-1 0 0 0,0-1 0 0 0,0-1 0 0 0,41-20 0 0 0,-30 9 0 0 0,54-38 0 0 0,-62 37 0 0 0,1 2 0 0 0,2 0 0 0 0,34-15 0 0 0,-54 29 0 0 0,1 1 0 0 0,-1-1 0 0 0,1 1 0 0 0,-1 1 0 0 0,1 0 0 0 0,-1 0 0 0 0,1 0 0 0 0,0 1 0 0 0,-1 0 0 0 0,1 1 0 0 0,0 0 0 0 0,14 4 0 0 0,1 2 0 0 0,0 2 0 0 0,0 0 0 0 0,24 15 0 0 0,-32-17 0 0 0,1 0 0 0 0,0 0 0 0 0,0-2 0 0 0,0 0 0 0 0,1-1 0 0 0,0-1 0 0 0,-1-1 0 0 0,1 0 0 0 0,0-1 0 0 0,0-1 0 0 0,1-1 0 0 0,-2-1 0 0 0,1 0 0 0 0,0-1 0 0 0,21-7 0 0 0,45-19 0 0 0,-50 16 0 0 0,0 1 0 0 0,0 2 0 0 0,41-6 0 0 0,-67 15 0 0 0,1 0 0 0 0,-1 1 0 0 0,1 0 0 0 0,-1 1 0 0 0,0 0 0 0 0,1 0 0 0 0,-1 1 0 0 0,0 0 0 0 0,0 0 0 0 0,0 1 0 0 0,0 0 0 0 0,0 0 0 0 0,-1 1 0 0 0,13 8 0 0 0,2 5 0 0 0,0 0 0 0 0,-1 2 0 0 0,21 22 0 0 0,33 30 0 0 0,-63-62 0 0 0,0 0 0 0 0,0-1 0 0 0,0-1 0 0 0,1 0 0 0 0,26 10 0 0 0,-30-14 0 0 0,0 0 0 0 0,1-1 0 0 0,-1-1 0 0 0,1 1 0 0 0,0-1 0 0 0,0-1 0 0 0,-1 0 0 0 0,1 0 0 0 0,17-4 0 0 0,-13 1 0 0 0,0-1 0 0 0,0 0 0 0 0,0-1 0 0 0,16-8 0 0 0,49-31 0 0 0,-1 0 0 0 0,-78 44 0 0 0,37-18 0 0 0,0 2 0 0 0,48-15 0 0 0,-73 28 0 0 0,0 0 0 0 0,0 1 0 0 0,0 0 0 0 0,0 1 0 0 0,0 0 0 0 0,0 1 0 0 0,1 0 0 0 0,-1 1 0 0 0,0 0 0 0 0,0 1 0 0 0,0 1 0 0 0,12 3 0 0 0,30 16 0 0 0,-36-14 0 0 0,1-1 0 0 0,0 0 0 0 0,39 7 0 0 0,-34-11 0 0 0,0-1 0 0 0,0-2 0 0 0,1-1 0 0 0,-1 0 0 0 0,0-2 0 0 0,0-1 0 0 0,37-10 0 0 0,12-10 0 0 0,74-35 0 0 0,-62 23 0 0 0,-69 30 0 0 0,1 0 0 0 0,0 1 0 0 0,0 1 0 0 0,0 0 0 0 0,0 2 0 0 0,26-2 0 0 0,-31 4 0 0 0,1 1 0 0 0,-1 0 0 0 0,0 0 0 0 0,0 1 0 0 0,1 1 0 0 0,-1 0 0 0 0,-1 1 0 0 0,1 0 0 0 0,0 1 0 0 0,10 6 0 0 0,118 82 0 0 0,-71-44 0 0 0,-55-40 0 0 0,0 0 0 0 0,1-2 0 0 0,-1 0 0 0 0,2 0 0 0 0,-1-1 0 0 0,1-1 0 0 0,-1-1 0 0 0,1 0 0 0 0,1-1 0 0 0,-1-1 0 0 0,0 0 0 0 0,18-1 0 0 0,-13-2 0 0 0,0-1 0 0 0,1-1 0 0 0,-1-1 0 0 0,0 0 0 0 0,0-2 0 0 0,-1 0 0 0 0,0-2 0 0 0,34-16 0 0 0,-18 4 0 0 0,107-48 0 0 0,-94 46 0 0 0,-39 16 0 0 0,1 0 0 0 0,1 1 0 0 0,-1 1 0 0 0,1 0 0 0 0,12-3 0 0 0,-8 6 0 0 0,-1 0 0 0 0,18 1 0 0 0,-14 0 0 0 0,-15 0 0 0 0,0 0 0 0 0,1 0 0 0 0,-1 0 0 0 0,1 1 0 0 0,-1-1 0 0 0,7 3 0 0 0,8 4 0 0 0,23 12 0 0 0,-2-1 0 0 0,22 9 0 0 0,48 18 0 0 0,-90-38 0 0 0,1-2 0 0 0,-1 0 0 0 0,38 4 0 0 0,-47-8 0 0 0,1-1 0 0 0,0 0 0 0 0,0-1 0 0 0,-1 0 0 0 0,1 0 0 0 0,0-2 0 0 0,-1 1 0 0 0,1-1 0 0 0,21-10 0 0 0,45-20 0 0 0,37-18 0 0 0,-85 37 0 0 0,0 2 0 0 0,0 0 0 0 0,2 2 0 0 0,-1 1 0 0 0,60-8 0 0 0,-72 15 0 0 0,1 1 0 0 0,-1 1 0 0 0,1 0 0 0 0,-1 2 0 0 0,1 0 0 0 0,-1 1 0 0 0,0 1 0 0 0,0 1 0 0 0,0 0 0 0 0,0 2 0 0 0,18 8 0 0 0,-31-12 0 0 0,128 59 0 0 0,-107-52 0 0 0,0-1 0 0 0,1-1 0 0 0,31 5 0 0 0,-33-9 0 0 0,0-2 0 0 0,0-1 0 0 0,0-1 0 0 0,0-1 0 0 0,49-9 0 0 0,-19-2 0 0 0,86-32 0 0 0,-85 24 0 0 0,1 3 0 0 0,63-9 0 0 0,-86 21 0 0 0,0 1 0 0 0,-1 2 0 0 0,1 1 0 0 0,0 2 0 0 0,35 6 0 0 0,-20 2 0 0 0,60 20 0 0 0,35 7 0 0 0,-99-28 0 0 0,1-3 0 0 0,0-2 0 0 0,-1-2 0 0 0,1-1 0 0 0,0-3 0 0 0,82-16 0 0 0,-45-1 0 0 0,112-44 0 0 0,72-46 0 0 0,-47 18 0 0 0,-167 71 0 0 0,0 3 0 0 0,2 2 0 0 0,0 2 0 0 0,0 3 0 0 0,1 2 0 0 0,1 3 0 0 0,-1 3 0 0 0,105 6 0 0 0,-82 7 0 0 0,81 21 0 0 0,75 31 0 0 0,65 14 0 0 0,-151-47 0 0 0,212 12 0 0 0,-274-38 0 0 0,0-3 0 0 0,0-4 0 0 0,162-28 0 0 0,-187 17 0 0 0,-1-3 0 0 0,0-2 0 0 0,74-36 0 0 0,-59 18 0 0 0,138-92 0 0 0,-210 127 0 0 0,26-19 0 0 0,37-33 0 0 0,-61 49 0 0 0,0-1 0 0 0,0 0 0 0 0,-1 0 0 0 0,0-1 0 0 0,0 0 0 0 0,-1 0 0 0 0,0-1 0 0 0,0 1 0 0 0,-1-1 0 0 0,5-12 0 0 0,-8 18-151 0 0,-1 0 0 0 0,1 1 1 0 0,-1-1-1 0 0,0 0 0 0 0,1 1 0 0 0,-1-1 1 0 0,0 0-1 0 0,-1 0 0 0 0,1 1 0 0 0,0-1 0 0 0,-1 0 1 0 0,1 1-1 0 0,-3-5 0 0 0,1 2-837 0 0,0 0 0 0 0,-1 1 0 0 0,0-1 0 0 0,0 1-1 0 0,-1-1 1 0 0,-4-4 0 0 0,-47-43-9208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2:35.76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12341 1 3799 235128 59794,'-2'1'336'0'0,"-4"3"-272"0"0,-4 2-64 0 0,-3 3 592 0 0,-5 4 816 0 0,-2 4-688 0 0,-2 0-48 0 0,-3 5 664 0 0,-4 5 200 0 0,-3 4 312-16-496,2-1-920 16 496,2-3-192 0 0,0-3 648 0 0,1-1-352 11-554,-1-2-504-16-13,-1-1-40 4 58,1-2-264 2 1,3-2 0-1 508,1 0 352 0 0,0-3-208 0 0,5 0 8 0 0,3 0 344-1-572,2 2-48 5-40,3 0-336-8 64,1-1-8 11 38,1 0 328-509 508,-2 0-80 13 1,-3 1-128 489 1,-2 1-96 0 0,-2 3-136 0 0,-3 3-112 0 0,-3 4-40 0 0,-3 4 0 0 0,-5 4-64 0 0,-2 5 120 0 0,0-1-24 0 0,3-3-8 0 0,4-3 0 0 0,1-5 8 0 0,0 0 96 0 0,-2-1 72 0 0,-2 0 120 0 0,-2-1-96 0 0,2-2-216 0 0,3-5 0 0 0,3-1 0 0 0,3-3-72 0 0,-1 1 0 0 0,-1 3 96 0 0,-2 2 32 0 0,-5 3 24 0 0,-2 1 24 0 0,0 2-88 0 0,0 1-8-514-2,3 2 128 12 3,-1 3 56 502-1,1 5 0 0 0,-2 5-24 0 0,1-1-120 0 0,2-3-8 0 0,-1 0 112 0 0,-3 2-112 0 0,-2 1-112 0 0,-3 1 96 0 0,-1 0 136 0 0,0-2 0 0 0,2-4-8 0 0,1-2-48 0 0,5-6-112 0 0,5-6-64 0 0,2-3 240 0 0,2-3 64 0 0,-2-2-64-488 3,0 1-96 488-3,-2 2 8-514 1,-2 2 8 24-4,1 1-80-11 5,2-1-80 501-2,-3 2 0 0 0,-3 5 0-502-2,-6 5 72-13 4,-1 1-72 515-2,2 0 0-514-1,2-3 72 514 1,3-2-72-502 1,-2 2 136-25-1,-3 2 80 25-5,-2 0-48 502 5,-1 0-104 0 0,-2-3 96-527 5,2-3-160 25-4,6-5 88 502-1,3-4 40-527-1,1 0 56 38 2,3-2-96 489-1,4-1-8 0 0,1 1 80 0 0,0 1-80 0 0,-1 2 16-515-1,-2 0 96 515 1,0 2 0 0 0,-2-1-96 0 0,2-3-96 0 0,1 0 0 0 0,2-1 64 0 0,3-1-64 0 0,1 0 64 0 0,0-2-64 0 0,-3 2 64 0 0,-4 3 0 0 0,-5 3 24 0 0,-3 2-88-1029 0,1 1 0 1029 0,2-1 0 0 0,3-2 0 0 0,2-2 0 0 0,1 4 0-515 1,0-1 0 515-1,2 1 0 0 0,-1 3 0 0 0,1 2 0-489-1,0 1 0-13 2,1-2 0 502-1,3-2 0 0 0,0-3 0 0 0,0-1 0 0 0,2-2 0 0 0,-4 0 0 0 0,-3 3 0-502-1,-3 1 0 502 1,-3-1 0 0 0,-1-1 0-515 1,1-3 0 515-1,4-4 0 0 0,0-1 0 0 0,-1 0 0 0 0,-2 0 0 0 0,1 1 0 0 0,2-1 0-501-7,-2 3 0 501 7,1 2 0 0 0,2 2 0 0 0,0 0 0 0 0,1 0 0 0 0,1 0 0 0 0,-1 0 0-515 7,0-2 0 515-7,1 1 0 0 0,1-1 0 0 0,2 0 0 0 0,0 1 0-502-1,-3 2 0 502 1,-1 3 0 0 0,-1 0 0-539 0,3-1 0 11 3,-1 1 0 528-3,-3 1 0 0 0,-4 3 0-489-3,-4 1 0 489 3,-5 1 0 0 0,-4 1 0-526-3,-4 1 0 12 3,-1-1 0 11 5,0 0 0 503-5,2 0 0 0 0,0-1 0 0 0,1-2 0 0 0,2 0 0 0 0,-3-2 0 0 0,2-2 0 0 0,5-3 0 0 0,1 1 0 0 0,4 1 0 0 0,3 1 0 0 0,0 4 0 0 0,0 2 0 0 0,1 0 0 0 0,-3 4 0-513-5,-4 3 0 513 5,0-3 0 0 0,1-2 0 0 0,-2-3 0 0 0,2-1 0 0 0,2-4 0 0 0,-3 1 0 0 0,-7 1 0 0 0,-1-1 0 0 0,2 0 0 0 0,0 2 0 0 0,-2 5 0 0 0,-3 5 0 0 0,-6 6 0 0 0,-7 6 0 0 0,0-1 0 0 0,4-2 0 0 0,-3-1 0 0 0,-2 2 0 0 0,1-4 0-490 6,5-5 0 490-6,2-2 0 0 0,5-2 0 0 0,4-4 0-501-3,6-2 0 501 3,2-2 0 0 0,0-1 0 0 0,1-1 0 0 0,-10 4 0-489 0,-6 1 0 489 0,-2-1 0 0 0,-11 5 0 0 0,-8 9 0 0 0,-7 10 0-527 0,-1 9 0 527 0,6 0 0 0 0,9-5 0-539 1,4 0 0 39-4,6-5 0-3 8,4-5 0 503-5,-5-2 0 0 0,-2-5 0 0 0,1-3 0-575-7,2-3 0 60 11,1 0 0 515-4,-6 7 0 0 0,-11 11 0 0 0,-13 14 0-500-3,-17 15 0 500 3,-1 1 0 0 0,4-3 0 0 0,8-8 0 0 0,9-9 0 0 0,-1-2 0 0 0,-3 0 0-503 6,-9 5 0-10-11,-13 6 0 513 5,-12 7 0-501 1,5-1 0 501-1,11-5 0 0 0,-1 3 0-528 5,4-1 0 528-5,4-4 0 0 0,-8 9 0-500-5,0 3 0 500 5,6 1 0 0 0,-6 11 0 0 0,-13 13 0-512-4,-13 10 0 512 4,0-3 0 0 0,11-8 0 0 0,0 3 0 0 0,-6 6 0 0 0,-12 8 0 0 0,-11 8 0 0 0,-9 12 0 0 0,-8 10 0-502 1,7-5 0 502-1,14-14 0-492 7,18-13 0 492-7,17-12 0 0 0,-4 9 0-500-4,-13 14 0 500 4,-16 14 0 0 0,-6 13 0-504 5,10-5 0 504-5,17-14 0 0 0,16-17 0 0 0,15-18 0 0 0,11-14 0 0 0,9-12 0 0 0,-3 2 0-512-6,-3 7 0-629 3,0 5 0 109 6,5-1 0-87-3,7-7 0 626 4,13-14 0-35-6,13-17 0 528 2,11-14 0-1087 4,10-14 0 1087-4,7-11-8736 0 0,7-9-1752 0 0,3-6-3055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2:38.5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366 1 3655 201885 57035,'0'0'320'0'0,"0"1"-256"0"0,2 0-64 0 0,-1 1 520 0 0,1 0 88 0 0,-1 0 24 0 0,0 0 688 0 0,-1 4 88 0 0,0 1-704 0 0,0-1 0 0 0,0 2 8 0 0,0 1 0 0 0,-1 0 0 0 0,0-1-136 0 0,-1 4 504 0 0,-3 6 40 0 0,-1 3-520 0 0,-2 2 0 0 0,-1 4 472 0 0,-4 7-184 0 0,-2 8 24 0 0,-5 6 48 0 0,-3 5-48 0 0,-4 6-64 0 0,-1-2-424 0 0,1-3-64 0 0,-2 3 336 0 0,0 3 176 0 0,-2 1 272 0 0,3-5-568 0 0,4-10-224 0 0,5-9 248 0 0,5-11-304 0 0,5-9-8 0 0,4-6 272 0 0,6-9-192 0 0,5-12-288 0 0,8-14 0 0 0,3-8-80 0 0,1-5 80 0 0,2-8 8 0 0,1-8 8 0 0,3-5-32 0 0,-2 2-64 0 0,-2 6 0 0 0,-3 8 0 0 0,-4 5 0 0 0,-1 2 64 0 0,-1 0-64 0 0,-2 3 0 0 0,-2 6 0 0 0,-3 7 0 0 0,-1 4 128 0 0,-3 5 128 0 0,0 3-40 0 0,-1 1-72 0 0,-1 2-72 0 0,0 2 184 0 0,1 1 344 0 0,0 0-296 0 0,1 1-96 0 0,0-2-16 0 0,1-3-8 0 0,0-2 224 0 0,3-3 48 0 0,1-2-224 0 0,1 2-168 0 0,1 0-64 0 0,0 2 72 0 0,-2 2-72 0 0,0 0 64 0 0,-1 2-64 0 0,-1 1 0 0 0,-1 2 64 0 0,-1 0 0 0 0,-1 1-8 0 0,0 0-56 0 0,0 1 0 0 0,1 2 0 0 0,-1 0 0 0 0,2 4 0 0 0,1 0 0 0 0,0 4 0 0 0,1 4 0 0 0,2 5 0 0 0,1 4 0 0 0,2 0 0 0 0,0 1 0 0 0,0-3 0 0 0,-1 0 0 0 0,1-1 0 0 0,-1-2 0 0 0,1 5 0 0 0,2 4 0 0 0,2 4 0 0 0,0 5 0 0 0,1 2 0 0 0,0-1 0 0 0,-2-3 0 0 0,-2-6 0 0 0,-1-5 0 0 0,-3-2 0 0 0,-2-3 0 0 0,-2-2 0 0 0,-3-1 0 0 0,-4-2 0 0 0,-4-1 0 0 0,-2-3 0 0 0,-3-2 0 0 0,-2-2 0 0 0,-5-4 0 0 0,-7-4 0 0 0,-7-7 0 0 0,-4-5 0 0 0,1-3 0 0 0,4-4 0 0 0,8 4 0 0 0,10 1 0 0 0,8 3 0 0 0,8-1 0 0 0,9-1 0 0 0,7 0 0 0 0,3 1 0 0 0,-1 1 0 0 0,2 1 0 0 0,0 1 0 0 0,1 0 0 0 0,-1 1 0 0 0,-1 0 0 0 0,-4 2 0 0 0,-5 2 0 0 0,-3 0 0 0 0,0-2 0 0 0,-2 1 0 0 0,-2-1 0 0 0,2-1 0 0 0,1-1 0 0 0,5-3-2624 0 0,2-1-5536 0 0,1 1-1448 0 0,-2 1-2767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2:39.3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72 18 9127 199222 55717,'0'0'808'0'0,"1"2"-648"0"0,0 1 1656 0 0,1 0 328 0 0,2 1 64 0 0,3 1 1472 0 0,3-2-1088 0 0,4-1-552 0 0,5-4-736 0 0,2-2-216 0 0,3-3-272 0 0,-1-1-416 0 0,-4 0-48 0 0,-4 2 344 0 0,-2 3-352 0 0,-3 1-192 0 0,-3 4 64 0 0,-2 6 136 0 0,-2 6 200 0 0,-1 3-272 0 0,-3 2-24 0 0,-1 0-8 0 0,-1 0 0 0 0,0 3 160 0 0,-1 1-256 0 0,1 1-8 0 0,0 1 0 0 0,0 0-104 0 0,-1 0-40 0 0,1 1 0 0 0,1 0 0 0 0,1-1 0 0 0,0-1 0 0 0,1-1 0 0 0,1-1 0 0 0,3-4 0 0 0,1-2 0 0 0,3-6 0 0 0,3-6 0 0 0,5-10 0 0 0,3-13 0 0 0,5-12 0 0 0,-1-5 0 0 0,-1-2 0 0 0,-3 2 0 0 0,-3 3 0 0 0,-2 3 0 0 0,-4 4 0 0 0,-2-1 0 0 0,-4 4 0 0 0,-2 5 0 0 0,-1 2 0 0 0,-3 4 0 0 0,0 2 0 0 0,-1 3 0 0 0,0 1 0 0 0,-2 3 0 0 0,0 3 0 0 0,-2 1 0 0 0,0 6 0 0 0,-1 3 0 0 0,2 0 0 0 0,2-2 0 0 0,1 0 0 0 0,2 1 0 0 0,1 2 0 0 0,0 1 0 0 0,0 2 0 0 0,1 4 0 0 0,0 4 0 0 0,0 3 0 0 0,-1 0 0 0 0,1 2 0 0 0,0 0 0 0 0,-1 1 0 0 0,-1 1 0 0 0,1 1 0 0 0,-2 7 0 0 0,1 8 0 0 0,0 8 0 0 0,-2 6 0 0 0,-1 4 0 0 0,-4-1 0 0 0,-4-3 0 0 0,-3-5 0 0 0,-5-5 0 0 0,-4-7 0 0 0,0-8 0 0 0,1-9 0 0 0,-2-6 0 0 0,-3-5 0 0 0,-4-6 0 0 0,0-6 0 0 0,3-5 0 0 0,1-5 0 0 0,2-8 0 0 0,3-4 0 0 0,5-1 0 0 0,7-3 0 0 0,6 1 0 0 0,5 2 0 0 0,5 1 0 0 0,1 3 0 0 0,3 5 0 0 0,1 2 0 0 0,1 2 0 0 0,4 0 0 0 0,2 0 0 0 0,1 1 0 0 0,0 0 0 0 0,1 0 0 0 0,-1-1 0 0 0,-1-1 0 0 0,1 0 0 0 0,-2 0 0 0 0,2 0 0 0 0,-1-1 0 0 0,1-2 0 0 0,1-1 0 0 0,2-2 0 0 0,1-1 0 0 0,-1-2 0 0 0,1-2 0 0 0,3-5-184 0 0,6-9-256 0 0,5-9-18432 0 0,-4 3 5601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2:39.59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1 144 12959 196456 60187,'0'0'1152'0'0,"0"0"-928"0"0,2 1 1936 0 0,4-1 384 0 0,3 0 80 0 0,4-2 8 0 0,3 0-936 0 0,1 0-192 0 0,1 0-40 0 0,2 0-8 0 0,0-1-768 0 0,1 0-152 0 0,-1-2-32 0 0,-1 0-8 0 0,0 1-400 0 0,-1 0-64 0 0,-1 1-32 0 0,-1-1 0 0 0,-1 0 0 0 0,-1 0 0 0 0,-1-1 0 0 0,-2 2 0 0 0,-2-1 0 0 0,-1-2 0 0 0,-1-4 0 0 0,-4-5-1536 0 0,-2-1 672 0 0,-4-3-17032 0 0,-2 2 5425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2:39.8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 0 6911 197293 48288,'0'0'608'0'0,"0"0"-480"0"0,0 5 1792 0 0,0 7 2728 0 0,0 5-2280 0 0,0 5-584 0 0,-1 3-120 0 0,1 2-32 0 0,1 6 1248 0 0,-1 7-552 0 0,-1 6-216 0 0,1 0-1184 0 0,-1-4-16 0 0,0-3 344 0 0,0-1-824-13 525,-1-3-176 19 18,0-6-256-6-543,0-4 0 0 0,1-8 0 0 0,-1-5 0 0 0,2-6 0 0 0,0-2 0 10 513,3-1 0-10-513,2-2-4520 0 0,3-2-3224 0 0,2-4-1232 0 0,-1-2-2551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2:40.2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104 1 6303 199614 61570,'0'0'560'0'0,"0"0"-448"0"0,0 0 2152 0 0,4 3 3208 0 0,2 4-2680 0 0,2 3-1224 0 0,0 6 1016 0 0,0 9-344 0 0,-4 10-400 0 0,-2 12-104 0 0,-5 9-136 0 0,-2 2-800 0 0,-2-4-128 0 0,-1-1 616 0 0,-1-1-488 0 0,-1-1-720 0 0,-1-5-24 0 0,1-8-56 0 0,2-11 0 0 0,3-9 0 0 0,1-9 0 0 0,2-5 0 0 0,2-3 0 0 0,1-5 0 0 0,7-5 0 0 0,3-5 0 0 0,2-2 0 0 0,6-5 0 0 0,4-3 0 0 0,4 1 0 0 0,3 4 0 0 0,1 4 0 0 0,-3 7 0 0 0,-4 5 0 0 0,-4 5 0 0 0,-3 5 0 0 0,-1 7 0 0 0,-2 5 0 0 0,-5 5 0 0 0,-6 2 0 0 0,-6 3 0 0 0,-8 2 0 0 0,-5-2 0 0 0,-1-3 0 0 0,-4 0 0 0 0,-2-3 0 0 0,1-2 0 0 0,0-3 0 0 0,-1-3 0 0 0,-2-2 0 0 0,-6-2 0 0 0,-4-7 0 0 0,2-6 0 0 0,3-7 0 0 0,5-13-19224 0 0,6-2 5681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4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15375 0 0,'0'0'1186'0'0,"9"0"-732"0"0,-5 0-143 0 0,-1 0 0 0 0,1 1 0 0 0,0 0 1 0 0,0-1-1 0 0,-1 1 0 0 0,1 1 0 0 0,-1-1 0 0 0,1 1 0 0 0,-1-1 0 0 0,0 1 0 0 0,5 3 0 0 0,3 3 3148 0 0,18 17 0 0 0,-20-17-2325 0 0,5 5-178 0 0,-2 0-1 0 0,1 1 0 0 0,9 16 0 0 0,15 16-836 0 0,-37-45-257 0 0,3 1 336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3:08.8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1 167 2359 198935 58539,'3'-5'208'0'0,"10"-17"-208"0"0,10-15 0 0 0,6-15 0 0 0,0 2-2567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3:09.4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1837 11 2815 214115 53728,'-4'-2'256'0'0,"-13"-3"-256"0"0,-20 1 640 0 0,-23 9 824 0 0,-12 9-720 0 0,-6 8-160 0 0,-1 9-32 0 0,3 6-8 0 0,-7 13 288 0 0,-10 19-384 0 0,2 8-232 0 0,6 2 616 0 0,9-1 128 0 0,10-2 32 0 0,3 7 848 0 0,0 11-200 0 0,4 8-288 0 0,10-4-872 0 0,10-10-16 0 0,15-1 608 0 0,12 2 216 0 0,15 2-32 0 0,14 2-48 0 0,13 5 168 0 0,11 10 264 0 0,6-1-816 0 0,-1-9-304 0 0,2 1 392 0 0,0 2-112 0 0,-4 9-160 0 0,-8 11 32 0 0,-11 9 32 0 0,-13-7-352 0 0,-10-14 64 0 0,-15-7 464 0 0,-11-11-440 0 0,-8-12-352 0 0,-7-10-64 0 0,-2-9-24 0 0,-11 1 0 0 0,-4-4 0 0 0,0-8 0 0 0,-8-5 0 0 0,-11-7 0 0 0,-3-8 0 0 0,1-9 0 0 0,-4-10 0 0 0,-2-9 0 0 0,8-6 0 0 0,14-3 0 0 0,15-3 0 0 0,15 2 0 0 0,13-1 0 0 0,10-1 0 0 0,11-1 0 0 0,9 1 0 0 0,7-1 0 0 0,13 1 0 0 0,14 3 0 0 0,15 8 0 0 0,2 6 0-523-4,-2 5 0 34 8,-7 5 0-22-7,-6 5 0 511 3,-4 9 0-1109 1,-3 8 0 1109-1,-7 3 0 0 0,-2 14 0-998 0,-5 23 0 998 0,-7 14 0 0 0,-7 7 0 0 0,-10 28 0-500 2,-8 17 0 500-2,-8 10 0-571-2,-11 37 0 46 5,-11 41 0 15-7,-6 32 0 24 3,-3 15 0-26 4,4-7 0 1-4,8-35 0 511 1,9-47 0 0 0,13-34 0 0 0,11-27 0-509-3,15-19 0 9 6,11-18 0 500-3,10-14 0 0 0,3-18 0 0 0,0-16 0-513 3,4-13 0 513-3,2-12 0 0 0,0-10 0-498-2,3-8 0 498 2,2-8 0 0 0,12-13 0 0 0,16-21 0 0 0,17-27 0-510-3,3-15 0-26 4,-3-6 0 536-1,-4-4 0-583-2,-6-5 0 72 2,10-27 0-625 5,11-34 0-363-9,2-10-8736 853 2,-4 3-1752-80 10,-19 29-3055 726-8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53:12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1404 1969 3767 0 0,'85'-142'553'0'0,"-30"47"-23"0"0,43-69 850 0 0,130-300 0 0 0,-184 354-587 0 0,-6-1 0 0 0,-5-2 0 0 0,32-195 0 0 0,-58 255-376 0 0,-1 0 0 0 0,-4 1-1 0 0,-1-1 1 0 0,-9-77 0 0 0,6 122-121 0 0,1-1-1 0 0,-1 1 1 0 0,0-1-1 0 0,-1 1 1 0 0,0 0 0 0 0,0 0-1 0 0,-7-12 1 0 0,8 17-113 0 0,-1 0 0 0 0,1 0 0 0 0,0 0 0 0 0,-1 0 0 0 0,0 0 1 0 0,0 1-1 0 0,0-1 0 0 0,0 1 0 0 0,0 0 0 0 0,0 0 0 0 0,0 0 1 0 0,-1 0-1 0 0,1 0 0 0 0,-1 1 0 0 0,1-1 0 0 0,-1 1 0 0 0,0 0 1 0 0,0 1-1 0 0,-5-2 0 0 0,-1 2 142 0 0,-1 0 1 0 0,1 0-1 0 0,0 1 1 0 0,0 1-1 0 0,0-1 1 0 0,0 2-1 0 0,0-1 1 0 0,0 1-1 0 0,1 1 1 0 0,-12 5-1 0 0,-11 7 394 0 0,-43 31 0 0 0,74-47-715 0 0,-79 56 427 0 0,3 3 0 0 0,2 3-1 0 0,-126 136 1 0 0,-4 41-221 0 0,23 17 164 0 0,151-199-18 0 0,2 2 1 0 0,3 1-1 0 0,-31 103 0 0 0,48-130-80 0 0,0 0-1 0 0,3 0 1 0 0,-4 42-1 0 0,9-54-81 0 0,0 0 0 0 0,2 0-1 0 0,0 0 1 0 0,2 0-1 0 0,0 0 1 0 0,8 27 0 0 0,-7-36-63 0 0,39 117 1118 0 0,-36-112-1111 0 0,1 0-1 0 0,1 0 1 0 0,0-1-1 0 0,1-1 1 0 0,16 20-1 0 0,140 144 310 0 0,-148-160-446 0 0,0 0 0 0 0,-1 0 0 0 0,-2 2 0 0 0,0 0 0 0 0,-1 1 1 0 0,-1 0-1 0 0,15 34 0 0 0,-22-39-1 0 0,0 0 0 0 0,-1 1 0 0 0,-1-1 0 0 0,2 23 0 0 0,0 72 0 0 0,-5-94 0 0 0,-2 0 0 0 0,0 0 0 0 0,-1 0 0 0 0,-1 0 0 0 0,0-1 0 0 0,-1 1 0 0 0,-1-1 0 0 0,-1 1 0 0 0,0-1 0 0 0,-16 26 0 0 0,-14 24 0 0 0,-37 57 0 0 0,29-63 0 0 0,-13 18 0 0 0,26-28 0 0 0,11-18 0 0 0,-2-1 0 0 0,-40 48 0 0 0,37-54 0 0 0,-3-1 0 0 0,0-2 0 0 0,-1 0 0 0 0,-1-2 0 0 0,-1-2 0 0 0,-50 25 0 0 0,46-27 0 0 0,-86 42 0 0 0,-143 48 0 0 0,246-101 0 0 0,1-1 0 0 0,-1-1 0 0 0,1 0 0 0 0,-35 2 0 0 0,52-6 0 0 0,-1 0 0 0 0,0 0 0 0 0,0 0 0 0 0,0 0 0 0 0,1 0 0 0 0,-1 0 0 0 0,0 0 0 0 0,0-1 0 0 0,0 1 0 0 0,1 0 0 0 0,-1 0 0 0 0,0-1 0 0 0,0 1 0 0 0,-1-1 0 0 0,2 0 0 0 0,-1 0 0 0 0,1 1 0 0 0,0-1 0 0 0,-1 0 0 0 0,1 0 0 0 0,0 0 0 0 0,0 1 0 0 0,-1-1 0 0 0,1 0 0 0 0,0 0 0 0 0,0 0 0 0 0,0 0 0 0 0,0 1 0 0 0,0-1 0 0 0,0 0 0 0 0,0 0 0 0 0,0 0 0 0 0,1 0 0 0 0,-1 0 0 0 0,0 1 0 0 0,0-1 0 0 0,1 0 0 0 0,-1 0 0 0 0,0 1 0 0 0,1-1 0 0 0,0-1 0 0 0,14-20 0 0 0,-8 15 0 0 0,0 0 0 0 0,0 0 0 0 0,1 1 0 0 0,0 0 0 0 0,0 0 0 0 0,0 1 0 0 0,1 0 0 0 0,0 0 0 0 0,17-6 0 0 0,-8 5 0 0 0,0 1 0 0 0,0 0 0 0 0,0 2 0 0 0,27-3 0 0 0,-37 6 0 0 0,1-1 0 0 0,0 1 0 0 0,-1 1 0 0 0,1 0 0 0 0,0 0 0 0 0,-1 0 0 0 0,1 1 0 0 0,-1 0 0 0 0,0 1 0 0 0,1 0 0 0 0,-1 1 0 0 0,-1-1 0 0 0,1 1 0 0 0,0 1 0 0 0,-1-1 0 0 0,0 1 0 0 0,0 1 0 0 0,0-1 0 0 0,-1 1 0 0 0,0 0 0 0 0,0 1 0 0 0,-1 0 0 0 0,1 0 0 0 0,5 10 0 0 0,0 3 0 0 0,0 0 0 0 0,-2 1 0 0 0,0 1 0 0 0,-2-1 0 0 0,0 1 0 0 0,5 35 0 0 0,-1 8 0 0 0,-3 0 0 0 0,-1 76 0 0 0,-23 170 0 0 0,-17 1 0 0 0,21-208 0 0 0,-25 195 0 0 0,-8 81 0 0 0,-13 332 0 0 0,57-683 0 0 0,-7 552 0 0 0,14-479 0 0 0,3 0 0 0 0,5 0 0 0 0,44 162 0 0 0,-48-233 0 0 0,1 0 0 0 0,1 0 0 0 0,2-2 0 0 0,0 0 0 0 0,3 0 0 0 0,0-1 0 0 0,35 42 0 0 0,-39-55 0 0 0,1 0 0 0 0,0-1 0 0 0,1-1 0 0 0,1-1 0 0 0,0 0 0 0 0,0 0 0 0 0,1-2 0 0 0,1 0 0 0 0,-1-1 0 0 0,2-1 0 0 0,-1-1 0 0 0,1 0 0 0 0,36 7 0 0 0,-32-11 0 0 0,-1-1 0 0 0,1-1 0 0 0,0 0 0 0 0,-1-2 0 0 0,1-1 0 0 0,-1 0 0 0 0,1-2 0 0 0,-1 0 0 0 0,0-2 0 0 0,0 0 0 0 0,-1-2 0 0 0,24-11 0 0 0,-12 2 0 0 0,0-2 0 0 0,-1-1 0 0 0,-2-1 0 0 0,0-2 0 0 0,-1-1 0 0 0,41-44 0 0 0,17-31 0 0 0,-4-3 0 0 0,127-208 0 0 0,95-250 0 0 0,-182 324 0 0 0,-30 67-728 0 0,149-204 0 0 0,-163 272-6844 0 0,-2 15-2624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4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15463 0 0,'-29'38'1944'0'0,"-25"46"-1"0"0,23-30 3262 0 0,28-46-4811 0 0,3-8-598 0 0,0 0-1 0 0,0 0 1 0 0,1 0 0 0 0,-1 0 0 0 0,0 0-1 0 0,0 0 1 0 0,1 1 0 0 0,-1-1 0 0 0,0 0-1 0 0,1 0 1 0 0,-1 0 0 0 0,0 0 0 0 0,1 0-1 0 0,-1 0 1 0 0,0 0 0 0 0,0 0 0 0 0,1 0-1 0 0,-1-1 1 0 0,0 1 0 0 0,1 0 0 0 0,-1 0-1 0 0,0 0 1 0 0,0 0 0 0 0,1 0 0 0 0,-1 0-1 0 0,0 0 1 0 0,1-1 0 0 0,11-5-8059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42:3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33 12295 0 0,'0'-2'158'0'0,"0"0"1"0"0,0 1-1 0 0,1-1 0 0 0,-1 0 0 0 0,1 0 0 0 0,-1 1 0 0 0,1-1 0 0 0,-1 0 0 0 0,1 1 0 0 0,0-1 1 0 0,0 1-1 0 0,0-1 0 0 0,0 1 0 0 0,0-1 0 0 0,6-4 3576 0 0,-5 6-3262 0 0,0-1 0 0 0,0 1 0 0 0,0 0 0 0 0,0 0 0 0 0,1 0 0 0 0,-1 0 0 0 0,0 0 0 0 0,0 0 0 0 0,0 0 0 0 0,0 1 0 0 0,0-1 0 0 0,0 1 0 0 0,0-1 0 0 0,0 1 0 0 0,4 2 0 0 0,-3-1-36 0 0,1 0 0 0 0,-1 0 0 0 0,1 1 0 0 0,-1 0 0 0 0,0 0 0 0 0,0 0 0 0 0,5 5 0 0 0,-4-2-144 0 0,0 1-1 0 0,0-1 1 0 0,0 0 0 0 0,-1 1-1 0 0,0 0 1 0 0,0 0 0 0 0,-1 0-1 0 0,0 0 1 0 0,2 9 0 0 0,-3-8-265 0 0,-1 1 0 0 0,0-1 1 0 0,-1 1-1 0 0,0-1 1 0 0,0 0-1 0 0,-1 1 0 0 0,0-1 1 0 0,-4 11-1 0 0,-30 64 136 0 0,34-80-163 0 0,-8 18 0 0 0,-1 0 0 0 0,-1 0 0 0 0,-1-1 0 0 0,-1 0 0 0 0,-22 24 0 0 0,26-36 0 0 0,6-2 0 0 0,7-3 0 0 0,7-2 0 0 0,-10-1 0 0 0,27 2 0 0 0,44-2 0 0 0,16 0 0 0 0,-77 1 0 0 0,0 0 0 0 0,0 1 0 0 0,0 0 0 0 0,0 1 0 0 0,-1 0 0 0 0,14 6 0 0 0,-18-7 0 0 0,0 0 0 0 0,0 1 0 0 0,0 0 0 0 0,-1 0 0 0 0,1 0 0 0 0,-1 1 0 0 0,0-1 0 0 0,5 6 0 0 0,-7-6 0 0 0,0-1 0 0 0,-1 0 0 0 0,0 1 0 0 0,1-1 0 0 0,-1 1 0 0 0,0-1 0 0 0,-1 1 0 0 0,1 0 0 0 0,0-1 0 0 0,-1 1 0 0 0,1 0 0 0 0,-1 0 0 0 0,0-1 0 0 0,0 1 0 0 0,0 0 0 0 0,0 0 0 0 0,0-1 0 0 0,-2 5 0 0 0,-1 4 0 0 0,-1 1 0 0 0,-1 0 0 0 0,0-1 0 0 0,0 0 0 0 0,-1 0 0 0 0,-1 0 0 0 0,-8 11 0 0 0,4-7 0 0 0,-21 30 0 0 0,-39 41 0 0 0,31-39 0 0 0,19-24-352 0 0,0 0 0 0 0,-2-2 1 0 0,0 0-1 0 0,-2-2 0 0 0,-33 22 0 0 0,33-26-801 0 0,-1-1 0 0 0,-1-1 1 0 0,0-2-1 0 0,-1 0 0 0 0,-48 11 0 0 0,44-15-9043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8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5671 0 0,'3'25'904'0'0,"15"48"8293"0"0,-5 1-4295 0 0,-2-6-1136 0 0,1 9-464 0 0,-11-73-3178 0 0,-1 1 0 0 0,1 0 0 0 0,-1 0 0 0 0,1-1 0 0 0,1 1 1 0 0,-1 0-1 0 0,1-1 0 0 0,3 8 0 0 0,-5-11-359 0 0,5-12-3738 0 0,2-4-9199 0 0</inkml:trace>
  <inkml:trace contextRef="#ctx0" brushRef="#br0" timeOffset="1">28 5 5727 0 0,'0'0'608'0'0,"0"-4"-608"0"0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1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1 244 6735 0 0,'1'0'36'0'0,"0"-1"0"0"0,-1 1 0 0 0,1 0-1 0 0,0-1 1 0 0,0 1 0 0 0,0-1-1 0 0,0 1 1 0 0,0-1 0 0 0,0 1 0 0 0,-1-1-1 0 0,1 1 1 0 0,0-1 0 0 0,-1 0-1 0 0,1 1 1 0 0,0-1 0 0 0,-1 0-1 0 0,1 0 1 0 0,-1 0 0 0 0,2-1 0 0 0,11-24-45 0 0,-5 9 309 0 0,11-14 4973 0 0,1 2 1 0 0,46-52 0 0 0,-59 75-4479 0 0,0 1 1 0 0,1 0-1 0 0,-1 0 0 0 0,1 1 1 0 0,0 0-1 0 0,0 0 0 0 0,0 0 1 0 0,13-2-1 0 0,-17 4-617 0 0,-3 2-122 0 0,1-1-1 0 0,-1 1 1 0 0,0 0 0 0 0,0 0 0 0 0,0-1 0 0 0,0 1 0 0 0,1 0 0 0 0,-1 0 0 0 0,0 0-1 0 0,0 0 1 0 0,0 0 0 0 0,1 1 0 0 0,-1-1 0 0 0,1 1 0 0 0,4 0 83 0 0,-2-1-88 0 0,-1 0-1 0 0,0 0 1 0 0,0 0-1 0 0,0 1 1 0 0,0-1-1 0 0,0 1 1 0 0,0 0-1 0 0,0 0 1 0 0,0 0-1 0 0,0 0 1 0 0,0 0-1 0 0,-1 1 1 0 0,1-1-1 0 0,0 1 1 0 0,-1 0-1 0 0,5 3 1 0 0,25 24-25 0 0,-22-22-24 0 0,-1 1-1 0 0,0 0 1 0 0,14 18 0 0 0,72 125-2 0 0,-42-64 0 0 0,-10-15 0 0 0,-17-28 0 0 0,59 77 0 0 0,22-3 0 0 0,6 6 0 0 0,-102-111 0 0 0,0 0 0 0 0,1-1 0 0 0,0-1 0 0 0,1 0 0 0 0,23 15 0 0 0,-31-23 0 0 0,1 0 0 0 0,0 0 0 0 0,0 0 0 0 0,0 0 0 0 0,0-1 0 0 0,0 0 0 0 0,0-1 0 0 0,1 1 0 0 0,-1-1 0 0 0,1-1 0 0 0,-1 1 0 0 0,1-1 0 0 0,-1 0 0 0 0,1 0 0 0 0,-1-1 0 0 0,1 0 0 0 0,7-2 0 0 0,-1-1 0 0 0,0-1 0 0 0,-1 0 0 0 0,0-1 0 0 0,0 0 0 0 0,0-1 0 0 0,19-15 0 0 0,-14 7 0 0 0,0 0 0 0 0,-1-1 0 0 0,18-23 0 0 0,39-42 0 0 0,-48 55 0 0 0,-1 3 0 0 0,1 0 0 0 0,2 1 0 0 0,41-26 0 0 0,-6 14 0 0 0,-61 33 0 0 0,-1 0 0 0 0,1 1 0 0 0,0-1 0 0 0,0 1 0 0 0,0-1 0 0 0,0 0 0 0 0,0 1 0 0 0,0 0 0 0 0,0-1 0 0 0,0 1 0 0 0,0 0 0 0 0,0-1 0 0 0,0 1 0 0 0,0 0 0 0 0,0 0 0 0 0,0 0 0 0 0,0 0 0 0 0,0 0 0 0 0,0 0 0 0 0,0 0 0 0 0,1 0 0 0 0,-1 0 0 0 0,0 1 0 0 0,0-1 0 0 0,1 1 0 0 0,0-1 0 0 0,-1 1 0 0 0,0-1 0 0 0,0 0 0 0 0,1 0 0 0 0,-1 0 0 0 0,0 0 0 0 0,1 0 0 0 0,-1 0 0 0 0,0 0 0 0 0,1 0 0 0 0,-1 0 0 0 0,0-1 0 0 0,1 1 0 0 0,-1 0 0 0 0,0-1 0 0 0,0 1 0 0 0,2-2 0 0 0,-3 2 0 0 0,1-1 0 0 0,-1 1 0 0 0,1 0 0 0 0,-1-1 0 0 0,1 1 0 0 0,0 0 0 0 0,-1-1 0 0 0,1 1 0 0 0,0 0 0 0 0,-1 0 0 0 0,1 0 0 0 0,0 0 0 0 0,-1 0 0 0 0,1-1 0 0 0,0 1 0 0 0,-1 0 0 0 0,1 1 0 0 0,0-1 0 0 0,0 0 0 0 0,-1 0 0 0 0,1 0 0 0 0,0 0 0 0 0,-1 0 0 0 0,1 1 0 0 0,0-1 0 0 0,-1 0 0 0 0,1 1 0 0 0,-1-1 0 0 0,1 0 0 0 0,0 1 0 0 0,-1-1 0 0 0,1 1 0 0 0,-1-1 0 0 0,1 1 0 0 0,-1-1 0 0 0,0 1 0 0 0,1-1 0 0 0,-1 1 0 0 0,1-1 0 0 0,-1 1 0 0 0,0 0 0 0 0,1-1 0 0 0,-1 2 0 0 0,1-1 0 0 0,0 0 0 0 0,-1 0 0 0 0,1 0 0 0 0,0 0 0 0 0,0 0 0 0 0,0 0 0 0 0,0-1 0 0 0,-1 1 0 0 0,1 0 0 0 0,0 0 0 0 0,1-1 0 0 0,-1 1 0 0 0,0-1 0 0 0,0 1 0 0 0,0-1 0 0 0,0 1 0 0 0,0-1 0 0 0,0 0 0 0 0,1 0 0 0 0,-1 1 0 0 0,0-1 0 0 0,1 0 0 0 0,0 0 0 0 0,0 0 0 0 0,0 1 0 0 0,0-1 0 0 0,0 1 0 0 0,-1-1 0 0 0,1 1 0 0 0,0 0 0 0 0,2 1 0 0 0,18 19 0 0 0,-9-13 0 0 0,-7-5 0 0 0,1 2 0 0 0,-1-1 0 0 0,1 1 0 0 0,7 7 0 0 0,10 10 0 0 0,-17-17 0 0 0,0 1 0 0 0,10 11 0 0 0,-13-12 0 0 0,2 0 0 0 0,-1 0 0 0 0,7 4 0 0 0,10 10 0 0 0,-16-14 0 0 0,1-1 0 0 0,0 1 0 0 0,-1-1 0 0 0,1-1 0 0 0,0 1 0 0 0,1-1 0 0 0,-1-1 0 0 0,1 1 0 0 0,-1-1 0 0 0,10 1 0 0 0,5-1 0 0 0,1 0 0 0 0,31-2 0 0 0,21 2 0 0 0,-57-1 0 0 0,1 1 0 0 0,-1 1 0 0 0,0 1 0 0 0,-1 0 0 0 0,1 2 0 0 0,-1 0 0 0 0,31 15 0 0 0,-7 5 0 0 0,-1 2 0 0 0,53 47 0 0 0,-40-30 0 0 0,-18-11 0 0 0,-28-26 0 0 0,0 0 0 0 0,0-1 0 0 0,1 0 0 0 0,0-1 0 0 0,11 8 0 0 0,10 2 0 0 0,1-1 0 0 0,44 15 0 0 0,-67-28 0 0 0,1 0 0 0 0,-1-1 0 0 0,1 0 0 0 0,0-1 0 0 0,0 0 0 0 0,14-1 0 0 0,-6 0 0 0 0,-4 0 0 0 0,1-1 0 0 0,-1 0 0 0 0,0-1 0 0 0,0 0 0 0 0,16-7 0 0 0,58-29 0 0 0,-66 29 0 0 0,155-83 0 0 0,70-33 0 0 0,-222 116 0 0 0,-11 4 0 0 0,0 1 0 0 0,0 0 0 0 0,0 1 0 0 0,24-4 0 0 0,-25 7 0 0 0,1 1 0 0 0,-1 1 0 0 0,0 0 0 0 0,18 3 0 0 0,-28-4 0 0 0,95 25 0 0 0,-30-6 0 0 0,86 13 0 0 0,-129-27 0 0 0,1 0 0 0 0,-1-2 0 0 0,1-1 0 0 0,0-1 0 0 0,0-1 0 0 0,0-1 0 0 0,30-5 0 0 0,53-26 0 0 0,-45 11 0 0 0,-6 4 0 0 0,5-3 0 0 0,1 3 0 0 0,103-15 0 0 0,-121 27 0 0 0,108-6 0 0 0,-110 12 0 0 0,50 6 0 0 0,24 5 0 0 0,-56-4 0 0 0,78 1 0 0 0,-120-9 0 0 0,0-1 0 0 0,0 0 0 0 0,0-1 0 0 0,22-6 0 0 0,-9-3 0 0 0,12-4 0 0 0,211-68 0 0 0,-222 75 0 0 0,62-6 0 0 0,-79 13 0 0 0,0 1 0 0 0,0 0 0 0 0,0 1 0 0 0,0 0 0 0 0,-1 2 0 0 0,23 5 0 0 0,-27-4 0 0 0,-1 0 0 0 0,0 0 0 0 0,11 8 0 0 0,13 6 0 0 0,-16-9 0 0 0,0 1 0 0 0,-1 1 0 0 0,23 19 0 0 0,-21-16 0 0 0,17 15 0 0 0,19 14 0 0 0,-51-41 0 0 0,85 53 0 0 0,-76-49 0 0 0,1 0 0 0 0,-1-1 0 0 0,1 0 0 0 0,0-1 0 0 0,21 4 0 0 0,-2-4 0 0 0,0-1 0 0 0,0-1 0 0 0,56-6 0 0 0,-55 1 0 0 0,0-1 0 0 0,57-17 0 0 0,106-27 0 0 0,-159 42 0 0 0,-1 2 0 0 0,1 1 0 0 0,55 3 0 0 0,-76 1 0 0 0,4 0 0 0 0,-1 1 0 0 0,23 5 0 0 0,43 8 0 0 0,-54-10 0 0 0,41 0 0 0 0,-46-5 0 0 0,1-1 0 0 0,0-2 0 0 0,0 0 0 0 0,38-11 0 0 0,-20 1 0 0 0,74-32 0 0 0,-85 30 0 0 0,0 2 0 0 0,1 1 0 0 0,0 2 0 0 0,1 1 0 0 0,69-7 0 0 0,-21 16 0 0 0,93 0 0 0 0,-74 2 0 0 0,-66-1 0 0 0,55 8 0 0 0,-80-7 0 0 0,0 1 0 0 0,0 0 0 0 0,0 1 0 0 0,18 9 0 0 0,40 26 0 0 0,-41-21 0 0 0,-8-5 0 0 0,19 17 0 0 0,19 12 0 0 0,-33-27 0 0 0,1 0 0 0 0,0-2 0 0 0,1-1 0 0 0,1-1 0 0 0,-1-2 0 0 0,2 0 0 0 0,-1-3 0 0 0,1 0 0 0 0,32 2 0 0 0,-42-8 0 0 0,1 0 0 0 0,0-2 0 0 0,0 0 0 0 0,34-9 0 0 0,-22 1 0 0 0,38-18 0 0 0,-25 9 0 0 0,113-50 0 0 0,-86 35 0 0 0,92-29 0 0 0,-152 60 0 0 0,0 1 0 0 0,15-1 0 0 0,-1-1 0 0 0,2 2 0 0 0,-5 3 0 0 0,1 1 0 0 0,-1 1 0 0 0,1 1 0 0 0,-1 2 0 0 0,0 0 0 0 0,33 14 0 0 0,-10 1 0 0 0,-1 1 0 0 0,50 32 0 0 0,4 18 0 0 0,-32-20 0 0 0,-51-41 0 0 0,0 0 0 0 0,1-1 0 0 0,0 0 0 0 0,0-2 0 0 0,1 0 0 0 0,0-1 0 0 0,36 8 0 0 0,-25-6 0 0 0,-26-7 0 0 0,0 0 0 0 0,0-1 0 0 0,1 1 0 0 0,-1-1 0 0 0,0 0 0 0 0,1-1 0 0 0,-1 1 0 0 0,7 0 0 0 0,6-3 0 0 0,-1-1 0 0 0,18-5 0 0 0,-4 1 0 0 0,-6 0 0 0 0,1-1 0 0 0,-1-1 0 0 0,32-17 0 0 0,-25 11 0 0 0,-9 4 0 0 0,-1-2 0 0 0,22-17 0 0 0,6-2 0 0 0,10-8 0 0 0,-31 21 0 0 0,47-25 0 0 0,-44 29 0 0 0,56-20 0 0 0,-61 29 0 0 0,3 0 0 0 0,1 1 0 0 0,0 2 0 0 0,0 1 0 0 0,37 1 0 0 0,-61 2 0 0 0,1 0 0 0 0,0 1 0 0 0,0-1 0 0 0,-1 1 0 0 0,1 1 0 0 0,10 5 0 0 0,36 23 0 0 0,-25-13 0 0 0,53 33 0 0 0,-71-45 0 0 0,0-1 0 0 0,0 0 0 0 0,0-1 0 0 0,0 0 0 0 0,1 0 0 0 0,0-1 0 0 0,0-1 0 0 0,0 0 0 0 0,0 0 0 0 0,16 0 0 0 0,84-7 0 0 0,-86 0 0 0 0,12-7 0 0 0,0-2 0 0 0,-2-2 0 0 0,42-23 0 0 0,-35 16 0 0 0,67-25 0 0 0,-90 42 0 0 0,-1 1 0 0 0,1 1 0 0 0,1 0 0 0 0,-1 2 0 0 0,0 0 0 0 0,1 1 0 0 0,-1 1 0 0 0,1 1 0 0 0,-1 0 0 0 0,0 1 0 0 0,1 2 0 0 0,-1 0 0 0 0,32 11 0 0 0,109 52 0 0 0,-135-57 0 0 0,1-1 0 0 0,-1-2 0 0 0,48 9 0 0 0,-66-16 0 0 0,1 1 0 0 0,-1-1 0 0 0,0 0 0 0 0,0-1 0 0 0,0 0 0 0 0,0 0 0 0 0,0 0 0 0 0,0-1 0 0 0,0 0 0 0 0,0-1 0 0 0,-1 1 0 0 0,8-5 0 0 0,25-7 0 0 0,-7 3 0 0 0,93-48 0 0 0,26-12 0 0 0,-128 63 0 0 0,0 0 0 0 0,0 1 0 0 0,1 1 0 0 0,43-4 0 0 0,-59 10 0 0 0,0 0 0 0 0,0 0 0 0 0,0 1 0 0 0,0 0 0 0 0,0 0 0 0 0,0 1 0 0 0,-1 0 0 0 0,1 1 0 0 0,0-1 0 0 0,-1 1 0 0 0,0 1 0 0 0,0 0 0 0 0,0 0 0 0 0,11 8 0 0 0,3 5 0 0 0,0 2 0 0 0,35 40 0 0 0,-11-9 0 0 0,-24-30 0 0 0,1 0 0 0 0,36 25 0 0 0,-46-37 0 0 0,0-1 0 0 0,1 0 0 0 0,-1-1 0 0 0,2 0 0 0 0,-1-1 0 0 0,1 0 0 0 0,15 2 0 0 0,-12-3 0 0 0,0-1 0 0 0,1-1 0 0 0,-1-1 0 0 0,0 0 0 0 0,1-1 0 0 0,-1-1 0 0 0,0-1 0 0 0,1 0 0 0 0,-1-2 0 0 0,0 0 0 0 0,0 0 0 0 0,27-13 0 0 0,-18 7 0 0 0,-18 7 0 0 0,1 0 0 0 0,-1-1 0 0 0,0 0 0 0 0,9-6 0 0 0,14-11 0 0 0,0 1 0 0 0,42-18 0 0 0,-46 26 0 0 0,39-10 0 0 0,-45 17 0 0 0,-14 5 0 0 0,1 0 0 0 0,-1 0 0 0 0,1 0 0 0 0,0 1 0 0 0,-1 0 0 0 0,1 1 0 0 0,-1-1 0 0 0,1 1 0 0 0,-1 1 0 0 0,0 0 0 0 0,0 0 0 0 0,0 0 0 0 0,-1 0 0 0 0,1 1 0 0 0,-1 1 0 0 0,1-1 0 0 0,-1 1 0 0 0,-1 0 0 0 0,1 0 0 0 0,-1 1 0 0 0,9 11 0 0 0,76 105 0 0 0,-86-116 0 0 0,0 0 0 0 0,1 0 0 0 0,-1-1 0 0 0,1 1 0 0 0,0-1 0 0 0,1-1 0 0 0,-1 1 0 0 0,1-1 0 0 0,0 1 0 0 0,0-2 0 0 0,0 1 0 0 0,0-1 0 0 0,1 0 0 0 0,0 0 0 0 0,-1 0 0 0 0,1-1 0 0 0,0 0 0 0 0,0-1 0 0 0,0 0 0 0 0,0 0 0 0 0,1 0 0 0 0,-1-1 0 0 0,0 0 0 0 0,0 0 0 0 0,10-2 0 0 0,-5-1 0 0 0,-1-1 0 0 0,1 0 0 0 0,-1 0 0 0 0,0-1 0 0 0,0 0 0 0 0,0-1 0 0 0,11-8 0 0 0,2-5 0 0 0,36-35 0 0 0,-6 6 0 0 0,19-20 0 0 0,-27 21 0 0 0,-22 26 0 0 0,10-7 0 0 0,41-26 0 0 0,-67 50 0 0 0,0 0 0 0 0,0 0 0 0 0,12-3 0 0 0,-8 2 0 0 0,-11 4 0 0 0,1 1 0 0 0,0-1 0 0 0,0 0 0 0 0,-1 0 0 0 0,1 1 0 0 0,0-1 0 0 0,0 1 0 0 0,0-1 0 0 0,-1 1 0 0 0,1 0 0 0 0,0 0 0 0 0,0 0 0 0 0,0 0 0 0 0,0 0 0 0 0,2 1 0 0 0,2 0 0 0 0,-2-1 0 0 0,-1 0 0 0 0,1 1 0 0 0,-1-1 0 0 0,1 1 0 0 0,-1 0 0 0 0,1 0 0 0 0,-1 0 0 0 0,0 0 0 0 0,1 0 0 0 0,-1 1 0 0 0,5 3 0 0 0,-2-2 0 0 0,-1 0 0 0 0,-1 0 0 0 0,1 0 0 0 0,0 0 0 0 0,6 7 0 0 0,-3-3 0 0 0,1 2 0 0 0,0 0 0 0 0,-1 1 0 0 0,0 0 0 0 0,0 0 0 0 0,7 15 0 0 0,-9-15 0 0 0,0 0 0 0 0,0-1 0 0 0,1 0 0 0 0,0 0 0 0 0,1 0 0 0 0,15 13 0 0 0,-21-20 0 0 0,0 0 0 0 0,0-1 0 0 0,0 1 0 0 0,1-1 0 0 0,-1 1 0 0 0,0-1 0 0 0,0 0 0 0 0,1 0 0 0 0,-1 0 0 0 0,1 0 0 0 0,4 1 0 0 0,0-1 0 0 0,8 1 0 0 0,9-2 0 0 0,2-1 0 0 0,-14-1 0 0 0,1 0 0 0 0,-1 0 0 0 0,1-1 0 0 0,15-7 0 0 0,-4 0 0 0 0,-1-3 0 0 0,-2-1 0 0 0,36-28 0 0 0,31-23 0 0 0,-77 56 0 0 0,-7 6 0 0 0,-1 1 0 0 0,1-1 0 0 0,0 1 0 0 0,0 0 0 0 0,0 0 0 0 0,0 0 0 0 0,0 0 0 0 0,0 1 0 0 0,0-1 0 0 0,1 1 0 0 0,-1 0 0 0 0,5 0 0 0 0,11-1 0 0 0,-16 3 0 0 0,0 0 0 0 0,-1-1 0 0 0,-1 1 0 0 0,1-1 0 0 0,-1 0 0 0 0,1 1 0 0 0,-1 0 0 0 0,0 0 0 0 0,1 0 0 0 0,-1 0 0 0 0,0 0 0 0 0,1 0 0 0 0,-1 0 0 0 0,2 3 0 0 0,2 0 0 0 0,-4-3 0 0 0,1 0 0 0 0,-1 1 0 0 0,0-1 0 0 0,0 0 0 0 0,-1 1 0 0 0,1-1 0 0 0,0 1 0 0 0,0 0 0 0 0,-1 0 0 0 0,1 0 0 0 0,-1 0 0 0 0,3 3 0 0 0,0 2 0 0 0,3 2 0 0 0,-1 1 0 0 0,8 16 0 0 0,-10-18 0 0 0,0 0 0 0 0,1 0 0 0 0,0-1 0 0 0,11 14 0 0 0,-2-8 0 0 0,-9-11 0 0 0,-1-1 0 0 0,11 3 0 0 0,6-2 0 0 0,0-2 0 0 0,29-13 0 0 0,-5-1 0 0 0,-24 9 0 0 0,-14 3 0 0 0,0 1 0 0 0,22 0 0 0 0,-20 1 0 0 0,-5 0 0 0 0,0 0 0 0 0,1 0 0 0 0,-1 1 0 0 0,0-1 0 0 0,0 1 0 0 0,0 0 0 0 0,0 1 0 0 0,5 1 0 0 0,1 1 0 0 0,0 0 0 0 0,0 1 0 0 0,0 0 0 0 0,-1 1 0 0 0,1 0 0 0 0,-1 0 0 0 0,-1 1 0 0 0,1 0 0 0 0,-1 1 0 0 0,0 0 0 0 0,-1 0 0 0 0,0 1 0 0 0,0-1 0 0 0,-1 2 0 0 0,0-1 0 0 0,5 13 0 0 0,31 57 0 0 0,-40-76 0 0 0,1 1 0 0 0,-1-1 0 0 0,1 0 0 0 0,0 0 0 0 0,0 0 0 0 0,0 0 0 0 0,0 0 0 0 0,1-1 0 0 0,3 3 0 0 0,3 0 0 0 0,-8-3 0 0 0,1-1 0 0 0,-1 0 0 0 0,1 0 0 0 0,0 0 0 0 0,0 0 0 0 0,-1-1 0 0 0,1 1 0 0 0,0-1 0 0 0,0 0 0 0 0,0 1 0 0 0,0-1 0 0 0,-1 0 0 0 0,6-1 0 0 0,5 0 0 0 0,-11 1 0 0 0,0 0 0 0 0,0 0 0 0 0,1 0 0 0 0,-1 0 0 0 0,0 0 0 0 0,0 0 0 0 0,0-1 0 0 0,0 1 0 0 0,0-1 0 0 0,0 1 0 0 0,0-1 0 0 0,0 0 0 0 0,0 0 0 0 0,-1 0 0 0 0,1 0 0 0 0,0 0 0 0 0,0 0 0 0 0,1-2 0 0 0,19-16 0 0 0,-2-1 0 0 0,26-30 0 0 0,-31 32 0 0 0,23-20 0 0 0,-14 16 0 0 0,-1 0 0 0 0,0-6 0 0 0,1 2 0 0 0,23-17 0 0 0,-27 28 0 0 0,13-2 0 0 0,-18 14 0 0 0,-12 3 0 0 0,0 1 0 0 0,0-1 0 0 0,0 1 0 0 0,0 0 0 0 0,-1 0 0 0 0,1 0 0 0 0,0 1 0 0 0,0-1 0 0 0,-1 1 0 0 0,1-1 0 0 0,-1 1 0 0 0,1 0 0 0 0,-1 0 0 0 0,0 0 0 0 0,1 0 0 0 0,-1 1 0 0 0,0-1 0 0 0,2 4 0 0 0,2 3 0 0 0,0 0 0 0 0,-1 0 0 0 0,0 1 0 0 0,5 11 0 0 0,4 14 0 0 0,34 59 0 0 0,-44-87 0 0 0,-1-3 0 0 0,-1-1 0 0 0,1 1 0 0 0,-1-1 0 0 0,1 1 0 0 0,0-1 0 0 0,0 0 0 0 0,6 4 0 0 0,-8-5 0 0 0,1 0 0 0 0,0 0 0 0 0,0 0 0 0 0,0-1 0 0 0,0 1 0 0 0,0-1 0 0 0,0 1 0 0 0,0-1 0 0 0,0 0 0 0 0,0 0 0 0 0,0 0 0 0 0,1 0 0 0 0,2 0 0 0 0,2 1 0 0 0,-3 0 0 0 0,1-1 0 0 0,-1 1 0 0 0,1-1 0 0 0,0 0 0 0 0,-1 0 0 0 0,1-1 0 0 0,0 0 0 0 0,0 1 0 0 0,-1-1 0 0 0,1-1 0 0 0,7 0 0 0 0,2-1 0 0 0,-5 0 0 0 0,1-1 0 0 0,-1 0 0 0 0,1 0 0 0 0,-1-1 0 0 0,0 0 0 0 0,0-1 0 0 0,10-7 0 0 0,0 1 0 0 0,63-40 0 0 0,-34 22 0 0 0,-25 16 0 0 0,0 1 0 0 0,1 3 0 0 0,0 3 0 0 0,-1 4 0 0 0,-1 3 0 0 0,-17 0 0 0 0,0 0 0 0 0,-1 0 0 0 0,1 1 0 0 0,0 0 0 0 0,-1 0 0 0 0,1 0 0 0 0,-1 1 0 0 0,0 0 0 0 0,0-1 0 0 0,6 6 0 0 0,3 4 0 0 0,19 22 0 0 0,-7-6 0 0 0,-19-17 0 0 0,-6-10 0 0 0,1 0 0 0 0,-1 0 0 0 0,0 0 0 0 0,1-1 0 0 0,-1 1 0 0 0,1 0 0 0 0,-1 0 0 0 0,1-1 0 0 0,-1 1 0 0 0,1 0 0 0 0,-1 0 0 0 0,1-1 0 0 0,0 1 0 0 0,-1-1 0 0 0,1 1 0 0 0,1 0 0 0 0,10 2 0 0 0,6 1 0 0 0,-16-3 0 0 0,-1-1 0 0 0,1 0 0 0 0,-1 1 0 0 0,1-1 0 0 0,-1 0 0 0 0,1 0 0 0 0,-1 0 0 0 0,1 0 0 0 0,-1 0 0 0 0,1 0 0 0 0,-1-1 0 0 0,1 1 0 0 0,-1 0 0 0 0,0-1 0 0 0,1 1 0 0 0,-1-1 0 0 0,1 0 0 0 0,1 0 0 0 0,27-18 0 0 0,-24 14 0 0 0,0 2 0 0 0,25-19 0 0 0,13-12 0 0 0,-19 13 0 0 0,7-9 0 0 0,1 2 0 0 0,26-18 0 0 0,-34 30 0 0 0,20-5 0 0 0,-25 15 0 0 0,-15 4 0 0 0,1 1 0 0 0,-1 1 0 0 0,1-1 0 0 0,-1 1 0 0 0,1 0 0 0 0,-1 0 0 0 0,9 1 0 0 0,-11 0 0 0 0,0 0 0 0 0,1-1 0 0 0,-1 1 0 0 0,0 0 0 0 0,0 0 0 0 0,-1 1 0 0 0,1-1 0 0 0,0 1 0 0 0,0-1 0 0 0,-1 1 0 0 0,1 0 0 0 0,0 0 0 0 0,-1 0 0 0 0,0 0 0 0 0,2 3 0 0 0,13 10 0 0 0,-14-13 0 0 0,-1 0 0 0 0,0 0 0 0 0,1 0 0 0 0,-1 0 0 0 0,0 1 0 0 0,0-1 0 0 0,2 3 0 0 0,-2 0 0 0 0,3 1 0 0 0,12 5 0 0 0,-14-9 0 0 0,3 2 0 0 0,-5-3 0 0 0,0 0 0 0 0,1 0 0 0 0,-1 0 0 0 0,1 0 0 0 0,-1 0 0 0 0,1 0 0 0 0,0-1 0 0 0,-1 1 0 0 0,1 0 0 0 0,0-1 0 0 0,0 0 0 0 0,-1 1 0 0 0,1-1 0 0 0,2 0 0 0 0,0 2 0 0 0,0-1 0 0 0,15-2 0 0 0,-14 2 0 0 0,0-2 0 0 0,16-6 0 0 0,-10 2 0 0 0,0 0 0 0 0,-1-1 0 0 0,13-8 0 0 0,-14 7 0 0 0,1 1 0 0 0,0 0 0 0 0,15-5 0 0 0,15-4 0 0 0,-30 12 0 0 0,17-6 0 0 0,1-2 0 0 0,-23 9 0 0 0,21-2 0 0 0,-20 4 0 0 0,1-1 0 0 0,-1 2 0 0 0,0-1 0 0 0,0 1 0 0 0,0 0 0 0 0,1 0 0 0 0,6 3 0 0 0,1-1 0 0 0,0-1 0 0 0,0-1 0 0 0,26 0 0 0 0,11 0 0 0 0,27 1 0 0 0,-20-1 0 0 0,-49 0 0 0 0,1 0 0 0 0,16 6 0 0 0,1 0 0 0 0,-6-2 0 0 0,-1 0 0 0 0,30 13 0 0 0,-9-2 0 0 0,-37-13 0 0 0,1-1 0 0 0,17 0 0 0 0,-16-1 0 0 0,12-2 0 0 0,8-2 0 0 0,25-5 0 0 0,-34 7 0 0 0,2 3 323 0 0,-16 1-799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2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2159 0 0,'1'-3'160'0'0,"10"-15"270"0"0,-11 18-426 0 0,0 0 0 0 0,0 0 0 0 0,0 0 1 0 0,0 0-1 0 0,0 0 0 0 0,0 0 0 0 0,0 1 1 0 0,0-1-1 0 0,0 0 0 0 0,0 0 1 0 0,0 0-1 0 0,0 0 0 0 0,0 0 0 0 0,0 0 1 0 0,0 0-1 0 0,0 0 0 0 0,0 0 0 0 0,0 0 1 0 0,0 0-1 0 0,0 0 0 0 0,0 0 0 0 0,1 0 1 0 0,-1 0-1 0 0,0 0 0 0 0,0 0 0 0 0,0 0 1 0 0,0 0-1 0 0,0 0 0 0 0,0 0 0 0 0,0 0 1 0 0,0 0-1 0 0,0 0 0 0 0,0 0 0 0 0,0 0 1 0 0,0 0-1 0 0,0 0 0 0 0,0 0 0 0 0,0 0 1 0 0,0 0-1 0 0,0 0 0 0 0,0 0 0 0 0,1 0 1 0 0,-1 0-1 0 0,0 0 0 0 0,0 0 0 0 0,0 0 1 0 0,0 0-1 0 0,0 0 0 0 0,0 0 1 0 0,0 0-1 0 0,0 0 0 0 0,0 0 0 0 0,0 0 1 0 0,0 0-1 0 0,0 0 0 0 0,0 0 0 0 0,0 0 1 0 0,0 0-1 0 0,0 0 0 0 0,0-1 0 0 0,0 1 1 0 0,0 0-1 0 0,0 0 0 0 0,0 0 0 0 0,0 0 1 0 0,0 0-1 0 0,0 0 0 0 0,0 0 0 0 0,0 0 1 0 0,1 1 195 0 0,6 1 3917 0 0,7 7-2056 0 0,-3-3-757 0 0,-9-5-1036 0 0,0 0 1 0 0,0 1-1 0 0,1-1 1 0 0,-1 1 0 0 0,0-1-1 0 0,0 1 1 0 0,-1 0-1 0 0,1-1 1 0 0,0 1-1 0 0,-1 0 1 0 0,1 0 0 0 0,-1 0-1 0 0,2 3 1 0 0,0 1 449 0 0,-1 0 1 0 0,0 0-1 0 0,2 13 0 0 0,-1-4-130 0 0,9 23 462 0 0,1-1 0 0 0,28 55 0 0 0,-10-24-273 0 0,73 141 2036 0 0,8 19 127 0 0,-50-88-1425 0 0,19 46 836 0 0,-8 2-1168 0 0,-34-70-1095 0 0,-39-117-108 0 0,1 0 1 0 0,-1 0-1 0 0,0 1 1 0 0,1-1-1 0 0,-1 0 0 0 0,1 0 1 0 0,0-1-1 0 0,-1 1 1 0 0,1 0-1 0 0,0 0 1 0 0,-1 0-1 0 0,2 1 0 0 0,-1-1-264 0 0,-3-3-17 0 0,-8-6-687 0 0,-1 0 0 0 0,1-1 0 0 0,1 0 0 0 0,0-1 0 0 0,-11-15 0 0 0,8 10-1677 0 0,1 2 0 0 0,-19-17-1 0 0,12 15-2292 0 0,2 0-744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3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1 745 4199 0 0,'1'2'326'0'0,"10"7"53"0"0,0 0 0 0 0,1 0 0 0 0,16 8 0 0 0,16 12 2389 0 0,183 160 11534 0 0,-215-178-13649 0 0,0 0 1 0 0,1-2-1 0 0,0 1 0 0 0,1-1 1 0 0,0-1-1 0 0,1-1 0 0 0,21 9 1 0 0,-33-15-494 0 0,1 0 1 0 0,0 0 0 0 0,-1 0-1 0 0,1 0 1 0 0,0-1-1 0 0,-1 1 1 0 0,1-1 0 0 0,0 0-1 0 0,-1 0 1 0 0,1 0-1 0 0,0-1 1 0 0,5-1 0 0 0,-6 0 211 0 0,0-2-292 0 0,1 1 0 0 0,-1-1 0 0 0,0 0 0 0 0,0 0 0 0 0,0 0 0 0 0,0 0 0 0 0,-1 0 0 0 0,0-1 0 0 0,1 1 0 0 0,-2-1 0 0 0,1 0 0 0 0,-1 1 1 0 0,1-1-1 0 0,-1 0 0 0 0,0 0 0 0 0,-1 0 0 0 0,1 0 0 0 0,-1 0 0 0 0,-1-8 0 0 0,-1-3-116 0 0,0 1 0 0 0,-1 0 1 0 0,-1 0-1 0 0,-8-23 0 0 0,-7-2-8513 0 0,2 12-1619 0 0</inkml:trace>
  <inkml:trace contextRef="#ctx0" brushRef="#br0" timeOffset="0.97">784 98 6735 0 0,'3'-2'92'0'0,"0"-1"-1"0"0,-1 1 0 0 0,0-1 0 0 0,1 1 0 0 0,-1-1 1 0 0,2-3-1 0 0,21-31-10 0 0,-21 33 381 0 0,-1-1-625 0 0,1 1 0 0 0,-1 0 1 0 0,1 0-1 0 0,5-4 0 0 0,0 2 2317 0 0,5 1 5883 0 0,0 9-4988 0 0,-11-3-2819 0 0,-1 1-1 0 0,1-1 1 0 0,0 1 0 0 0,0 0-1 0 0,-1 0 1 0 0,1 0-1 0 0,-1 0 1 0 0,0 1 0 0 0,0-1-1 0 0,0 1 1 0 0,0-1-1 0 0,0 1 1 0 0,0 0 0 0 0,0-1-1 0 0,-1 1 1 0 0,0 0-1 0 0,1 0 1 0 0,-1 0 0 0 0,0 1-1 0 0,-1-1 1 0 0,1 0-1 0 0,0 0 1 0 0,-1 0 0 0 0,0 4-1 0 0,0-6-605 0 0,0 0 0 0 0,0 0 0 0 0,0 0-1 0 0,0 0 1 0 0,0 0 0 0 0,0 0 0 0 0,-1 0 0 0 0,1 0 0 0 0,0 0 0 0 0,-1 0-1 0 0,1 0 1 0 0,-2 2 0 0 0,0 1-1806 0 0,-4 10-5974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11807 0 0,'7'8'334'0'0,"3"3"127"0"0,18 16 0 0 0,-23-23-57 0 0,-1 1-1 0 0,0-1 0 0 0,0 1 0 0 0,0 0 1 0 0,0 0-1 0 0,2 6 0 0 0,-2-5 359 0 0,-1 0 1 0 0,1 0-1 0 0,1 0 0 0 0,9 9 1 0 0,2 1 2003 0 0,18 22 0 0 0,-30-34-2689 0 0,0 0 1 0 0,1 0-1 0 0,-1-1 1 0 0,1 1-1 0 0,0-1 1 0 0,8 4-1 0 0,-13-8-203 0 0,0 1-1 0 0,1-1 0 0 0,-1 1 0 0 0,1-1 0 0 0,-1 1 1 0 0,0-1-1 0 0,1 1 0 0 0,-1-1 0 0 0,0 1 0 0 0,1-1 1 0 0,-1 1-1 0 0,0-1 0 0 0,0 1 0 0 0,0-1 0 0 0,0 0 1 0 0,1 1-1 0 0,-1-1 0 0 0,0 1 0 0 0,0-1 0 0 0,0 0 1 0 0,0 0-1 0 0,0-1-596 0 0,3-11-4959 0 0,0-1-1489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4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51 248 6391 0 0,'29'-39'621'0'0,"-19"26"205"0"0,15-17-1 0 0,8-7 3284 0 0,-9 11-670 0 0,0 1 1 0 0,43-34-1 0 0,-65 58-2718 0 0,0-1-38 0 0,18-12 625 0 0,-19 13-832 0 0,1 1 73 0 0,-2 0-521 0 0,0 0-1 0 0,1 0 1 0 0,-1 0-1 0 0,0 0 0 0 0,0 0 1 0 0,0 0-1 0 0,0 0 0 0 0,1 0 1 0 0,-1-1-1 0 0,0 1 1 0 0,0 0-1 0 0,0 0 0 0 0,0 0 1 0 0,1 0-1 0 0,-1 1 0 0 0,0-1 1 0 0,0 0-1 0 0,0 0 1 0 0,0 0-1 0 0,1 0 0 0 0,-1 0 1 0 0,0 0-1 0 0,0 0 0 0 0,0 0 1 0 0,0 0-1 0 0,1 0 0 0 0,-1 0 1 0 0,0 0-1 0 0,0 1 1 0 0,0-1-1 0 0,0 0 0 0 0,0 0 1 0 0,0 0-1 0 0,0 0 0 0 0,1 0 1 0 0,-1 0-1 0 0,0 1 1 0 0,0-1-1 0 0,0 0 0 0 0,0 0 1 0 0,-3 18 217 0 0,-1-2 1 0 0,-1 1-1 0 0,0 0 1 0 0,-2-1-1 0 0,-14 29 1 0 0,-7 23 231 0 0,-5 8-82 0 0,24-56-241 0 0,-7 24 0 0 0,4-12 10 0 0,9-24-7 0 0,1-1 1 0 0,-3 16-1 0 0,4-21 275 0 0,12-6-112 0 0,-6 2-281 0 0,0-1 0 0 0,0 1 0 0 0,0-1 0 0 0,-1 0 0 0 0,1-1-1 0 0,-1 1 1 0 0,0-1 0 0 0,0 0 0 0 0,0 0 0 0 0,5-7 0 0 0,-4 3 19 0 0,0 0 0 0 0,-1 0 0 0 0,1 0 0 0 0,-1-1 0 0 0,4-12 0 0 0,-2 5-58 0 0,13-26 0 0 0,-11 27 0 0 0,11-30 0 0 0,-9 12 0 0 0,-8 22 0 0 0,-3 2-1456 0 0</inkml:trace>
  <inkml:trace contextRef="#ctx0" brushRef="#br0" timeOffset="1">239 317 3247 0 0,'2'9'270'0'0,"0"1"0"0"0,0-1 0 0 0,-1 1-1 0 0,-1 0 1 0 0,1 0 0 0 0,-2 11-1 0 0,1-16 318 0 0,0-1 0 0 0,1 1-1 0 0,-1-1 1 0 0,1 0-1 0 0,0 1 1 0 0,0-1 0 0 0,1 0-1 0 0,0 0 1 0 0,-1 0-1 0 0,1 0 1 0 0,4 6-1 0 0,2 6 1561 0 0,2 1 1587 0 0,17 26 1 0 0,-18-30-1426 0 0,-8-11-1981 0 0,1 0-1 0 0,-1-1 0 0 0,1 1 1 0 0,-1-1-1 0 0,1 1 1 0 0,-1-1-1 0 0,1 1 1 0 0,0-1-1 0 0,0 0 0 0 0,0 0 1 0 0,0 0-1 0 0,0 0 1 0 0,3 1-1 0 0,-3-2 229 0 0,7-10 121 0 0,-8 9-640 0 0,0 0 0 0 0,0 0 0 0 0,0 0 0 0 0,0 0 0 0 0,0-1 0 0 0,0 1 0 0 0,0 0 0 0 0,-1 0-1 0 0,1 0 1 0 0,0-1 0 0 0,0-1 0 0 0,0-2 77 0 0,0 0-1 0 0,-1 0 1 0 0,0 0 0 0 0,1 0-1 0 0,-2 0 1 0 0,1 0 0 0 0,0 0 0 0 0,-1 0-1 0 0,-2-6 1 0 0,-5-17-1713 0 0,-4 3-6744 0 0,5 14-932 0 0</inkml:trace>
  <inkml:trace contextRef="#ctx0" brushRef="#br0" timeOffset="2">105 629 3247 0 0,'-5'14'288'0'0,"-2"0"-224"0"0,-6 0-64 0 0,1 2 0 0 0,-2-2 1032 0 0,0 3 200 0 0,0 0 40 0 0,1-1 8 0 0,1-2-544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0 750 3023 0 0,'4'-2'220'0'0,"38"-11"-337"0"0,30-2 9840 0 0,5-1 307 0 0,70-12-3902 0 0,-19 6-2368 0 0,-85 13-3760 0 0,-18 4 0 0 0,28-10 0 0 0,-50 14-165 0 0,0 0-1 0 0,0-1 1 0 0,0 1-1 0 0,0-1 1 0 0,-1 0-1 0 0,1 0 1 0 0,-1 0-1 0 0,1 0 1 0 0,-1 0-1 0 0,1-1 1 0 0,-1 1 0 0 0,0-1-1 0 0,0 1 1 0 0,-1-1-1 0 0,1 0 1 0 0,0 0-1 0 0,-1 0 1 0 0,0 0-1 0 0,1 0 1 0 0,-1 0 0 0 0,1-6-1 0 0,0 0-973 0 0,-1-1-1 0 0,0 0 1 0 0,-1 1-1 0 0,1-1 1 0 0,-2 0 0 0 0,-1-10-1 0 0,-1-6-7980 0 0</inkml:trace>
  <inkml:trace contextRef="#ctx0" brushRef="#br0" timeOffset="1">422 134 10103 0 0,'48'15'1701'0'0,"25"9"6313"0"0,-29-7-3509 0 0,62 23 2076 0 0,-47-16-5112 0 0,-16-6-1080 0 0,-29-13-388 0 0,0-1 0 0 0,0-1 0 0 0,0 0 0 0 0,25 2 0 0 0,-9-2-1 0 0,-6 1 0 0 0,-19-2 0 0 0,-1 1 0 0 0,-3-3 1 0 0,0 1 1 0 0,1 0-1 0 0,-1 0 1 0 0,0 0-1 0 0,0 0 0 0 0,0 0 1 0 0,1 1-1 0 0,-1-1 0 0 0,0 0 1 0 0,1 3-1 0 0,5 4-103 0 0,-7-7-348 0 0</inkml:trace>
  <inkml:trace contextRef="#ctx0" brushRef="#br0" timeOffset="2">665 0 5695 0 0,'0'0'608'0'0,"-2"10"872"0"0,-1-3 3912 0 0,0 3-4848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5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8031 0 0,'0'2'618'0'0,"1"1"-402"0"0,0 0 1 0 0,0 0-1 0 0,-1 0 1 0 0,1 0-1 0 0,-1 0 1 0 0,0 0-1 0 0,0 0 0 0 0,0 0 1 0 0,0 0-1 0 0,0 0 1 0 0,-1 0-1 0 0,1 0 1 0 0,-1 0-1 0 0,-2 6 1 0 0,0-1 874 0 0,-22 81 7073 0 0,-9 34-2321 0 0,1-17-2943 0 0,7-29-1520 0 0,16-41-894 0 0,-2-1 0 0 0,-29 59 0 0 0,-33 61-451 0 0,66-144-1491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7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73 3679 0 0,'-7'29'637'0'0,"5"-15"25"0"0,0-5 119 0 0,0 1 0 0 0,0 16 1 0 0,-3 15 1350 0 0,-2-9-359 0 0,4-13-315 0 0,-9 23 0 0 0,4-11-435 0 0,8-31-995 0 0,0 1-1 0 0,0 0 1 0 0,0-1 0 0 0,0 1-1 0 0,0 0 1 0 0,0-1 0 0 0,0 1 0 0 0,-1-1-1 0 0,1 1 1 0 0,0 0 0 0 0,-1-1-1 0 0,1 1 1 0 0,0-1 0 0 0,-1 1-1 0 0,1-1 1 0 0,0 1 0 0 0,-1-1 0 0 0,1 1-1 0 0,-1-1 1 0 0,1 0 0 0 0,-1 1-1 0 0,1-1 1 0 0,-1 1 0 0 0,0-1-1 0 0,1 0-42 0 0,-1 0-1 0 0,1 0 1 0 0,0 0-1 0 0,-1 0 1 0 0,1 0-1 0 0,0 0 0 0 0,-1 0 1 0 0,1 0-1 0 0,0 0 1 0 0,0 0-1 0 0,-1 0 0 0 0,1 0 1 0 0,0 0-1 0 0,-1-1 1 0 0,1 1-1 0 0,0 0 0 0 0,0 0 1 0 0,-1 0-1 0 0,1 0 1 0 0,0-1-1 0 0,0 1 1 0 0,0 0-1 0 0,-1 0 0 0 0,1-1 1 0 0,0 1-1 0 0,0 0 1 0 0,0 0-1 0 0,-1-1 0 0 0,1 1 1 0 0,0 0-1 0 0,0 0 1 0 0,0-1-1 0 0,0 1 0 0 0,0 0 1 0 0,0-1-1 0 0,0 1 1 0 0,0 0-1 0 0,0-1 1 0 0,0 1-1 0 0,0 0 0 0 0,0 0 1 0 0,0-1-1 0 0,0 1 1 0 0,0-7-238 0 0,0 0 0 0 0,0 1 0 0 0,1-1 0 0 0,0 1 0 0 0,1-1-1 0 0,-1 1 1 0 0,1-1 0 0 0,0 1 0 0 0,1 0 0 0 0,-1 0 0 0 0,1 0 0 0 0,1 0 0 0 0,-1 1 0 0 0,1-1 0 0 0,7-7 0 0 0,-2 3 374 0 0,0 0 0 0 0,1 1 0 0 0,0 0 0 0 0,1 1 0 0 0,0 1 0 0 0,17-10 0 0 0,-22 13 455 0 0,0 0 0 0 0,0 0 0 0 0,10-10 0 0 0,-1 1 399 0 0,25-20 8109 0 0,-44 43-8941 0 0,0 0 0 0 0,-1-1-1 0 0,0 1 1 0 0,-1-1 0 0 0,0 0 0 0 0,-7 8 0 0 0,1-3-597 0 0,0-1 0 0 0,-1 0 1 0 0,-15 10-1 0 0,-30 31-5046 0 0,55-52 4104 0 0,2 1 63 0 0,0-1 1175 0 0,-1 0-1 0 0,1 1 1 0 0,0-1 0 0 0,-1 1 0 0 0,2-1-1 0 0,-1 1 1 0 0,0-1 0 0 0,0 1-1 0 0,1 0 1 0 0,-1-1 0 0 0,1 1 0 0 0,0 0-1 0 0,0-1 1 0 0,0 1 0 0 0,0 0 0 0 0,0 0-1 0 0,1-1 1 0 0,-1 1 0 0 0,1 0-1 0 0,-1-1 1 0 0,1 1 0 0 0,0-1 0 0 0,2 5-1 0 0,6 8 439 0 0,14 17 1166 0 0,-12-17-274 0 0,-1 0 1 0 0,0 1-1 0 0,15 31 1 0 0,-11-19 249 0 0,-5-8-192 0 0,0 1 0 0 0,0 0 0 0 0,-2 0 0 0 0,7 37 0 0 0,0-3 1754 0 0,-14-54-2584 0 0,-1-3-548 0 0,-18-60-1322 0 0,-9-29-849 0 0,24 74 1799 0 0,1 0 0 0 0,0 0 0 0 0,0-27 0 0 0,4 34 542 0 0,0 0 1 0 0,1 0-1 0 0,0 0 0 0 0,1 0 1 0 0,5-14-1 0 0,5-19 260 0 0,25-107 223 0 0,-37 148-488 0 0,-1 0 0 0 0,0 1 0 0 0,1-1 0 0 0,-1 1 0 0 0,1-1 0 0 0,0 1 0 0 0,-1-1 0 0 0,1 1 0 0 0,0-1 0 0 0,0 1 0 0 0,0 0 0 0 0,0 0 0 0 0,0-1 0 0 0,0 1 0 0 0,0 0 0 0 0,0 0 0 0 0,1 0 0 0 0,-1 0 0 0 0,0 0 0 0 0,1 0-1 0 0,2-1 1 0 0,-3 2 242 0 0,27 0 1541 0 0,-23 2-1665 0 0,1-1 0 0 0,-1 1-1 0 0,0 1 1 0 0,0-1 0 0 0,0 1 0 0 0,-1 0-1 0 0,1 0 1 0 0,-1 0 0 0 0,1 0 0 0 0,-1 1-1 0 0,0 0 1 0 0,0 0 0 0 0,-1 0 0 0 0,5 6-1 0 0,-3-3-61 0 0,-1 0 0 0 0,1 0-1 0 0,-1 0 1 0 0,-1 1 0 0 0,1-1-1 0 0,-1 1 1 0 0,-1 0 0 0 0,1 0-1 0 0,1 10 1 0 0,0 8 197 0 0,0 42 1 0 0,-2-37-81 0 0,-2-28-165 0 0,0 0 1 0 0,1 0-1 0 0,-1 0 0 0 0,1 1 1 0 0,0-1-1 0 0,0 0 1 0 0,0 0-1 0 0,0 0 1 0 0,1 0-1 0 0,-1 0 1 0 0,3 3-1 0 0,-2-3 16 0 0,-1 0 1 0 0,0 0-1 0 0,0 0 0 0 0,0 0 1 0 0,0 0-1 0 0,0 0 0 0 0,0 1 1 0 0,-1-1-1 0 0,1 4 0 0 0,-1-4 38 0 0,0 0-1 0 0,0 0 0 0 0,1 0 1 0 0,-1 0-1 0 0,1 0 0 0 0,0 0 1 0 0,0 0-1 0 0,0 0 0 0 0,0 0 1 0 0,1 0-1 0 0,1 3 0 0 0,-2-5-47 0 0,0 0 1 0 0,-1 0-1 0 0,1 1 0 0 0,-1-1 0 0 0,1 0 0 0 0,-1 0 0 0 0,1 1 0 0 0,-1-1 0 0 0,0 0 1 0 0,0 1-1 0 0,0-1 0 0 0,1 1 0 0 0,-1-1 0 0 0,-1 0 0 0 0,1 1 0 0 0,0-1 0 0 0,0 0 0 0 0,0 1 1 0 0,-1 0-1 0 0,0 0-2 0 0,1-1-1 0 0,0 1 1 0 0,0-1 0 0 0,-1 0 0 0 0,1 1 0 0 0,0-1 0 0 0,0 1 0 0 0,0-1 0 0 0,0 0 0 0 0,1 1 0 0 0,-1-1 0 0 0,0 1-1 0 0,1-1 1 0 0,-1 0 0 0 0,0 1 0 0 0,1-1 0 0 0,1 2 0 0 0,-2-2-20 0 0,0 0 1 0 0,1 0-1 0 0,-1 0 0 0 0,0 0 0 0 0,0 0 1 0 0,1 0-1 0 0,-1 0 0 0 0,0 0 1 0 0,0 0-1 0 0,0 0 0 0 0,-1 0 0 0 0,1 0 1 0 0,0 0-1 0 0,0 0 0 0 0,0 0 1 0 0,-1 0-1 0 0,1 0 0 0 0,0-1 0 0 0,-1 1 1 0 0,1 0-1 0 0,-1 0 0 0 0,0 1 0 0 0,1-2-6 0 0,-1 1 0 0 0,1-1 0 0 0,0 1 0 0 0,-1-1 0 0 0,1 1 0 0 0,0-1 0 0 0,0 1 0 0 0,-1-1 0 0 0,1 1 0 0 0,0 0 0 0 0,0-1 0 0 0,0 1 0 0 0,0-1 0 0 0,0 1 0 0 0,0-1 0 0 0,0 1 0 0 0,0 0 0 0 0,0-1 0 0 0,0 1 0 0 0,0-1 0 0 0,0 1 0 0 0,0-1 0 0 0,0 1 0 0 0,1 1 0 0 0,-1-2-3 0 0,0 0 0 0 0,0 0 0 0 0,0 0 0 0 0,0 0 0 0 0,0 1 0 0 0,0-1 0 0 0,0 0 0 0 0,0 0 0 0 0,0 0 0 0 0,0 0 0 0 0,0 1 0 0 0,0-1 0 0 0,0 0 0 0 0,0 0 0 0 0,0 0 0 0 0,0 0 0 0 0,0 0 0 0 0,0 1 0 0 0,0-1 0 0 0,0 0 0 0 0,0 0 0 0 0,0 0 0 0 0,0 0 0 0 0,0 1 0 0 0,-1-1 0 0 0,1 0 0 0 0,0 0 0 0 0,0 0 0 0 0,0 0 0 0 0,0 0 0 0 0,0 0 0 0 0,0 0 0 0 0,0 1 0 0 0,-1-1 0 0 0,1 0 0 0 0,0 0 0 0 0,-12 8 0 0 0,8-5 0 0 0,3-3 0 0 0,1 1 0 0 0,-1-1 0 0 0,1 1 0 0 0,-1-1 0 0 0,1 0 0 0 0,-1 1 0 0 0,1-1 0 0 0,-1 0 0 0 0,1 1 0 0 0,-1-1 0 0 0,1 0 0 0 0,-1 0 0 0 0,0 1 0 0 0,1-1 0 0 0,-1 0 0 0 0,0 0 0 0 0,1 0 0 0 0,-1 0 0 0 0,1 0 0 0 0,-1 0 0 0 0,0 0 0 0 0,1 0 0 0 0,-1 0 0 0 0,0 0 0 0 0,1 0 0 0 0,-1 0 0 0 0,1 0 0 0 0,-1-1 0 0 0,0 1 0 0 0,1 0 0 0 0,-1 0 0 0 0,1-1 0 0 0,-1 1 0 0 0,1 0 0 0 0,-1-1 0 0 0,0 0 0 0 0,0 1 0 0 0,1 0 0 0 0,-1-1 0 0 0,1 1 0 0 0,-1 0 0 0 0,0 0 0 0 0,1 0 0 0 0,-1-1 0 0 0,1 1 0 0 0,-1 0 0 0 0,0 0 0 0 0,1 0 0 0 0,-1 0 0 0 0,0 0 0 0 0,1 0 0 0 0,-1 0 0 0 0,1 0 0 0 0,-1 0 0 0 0,0 1 0 0 0,0-1 0 0 0,-12 0 0 0 0,5-6 0 0 0,7 5 0 0 0,0 0 0 0 0,0 1 0 0 0,0-1 0 0 0,0 0 0 0 0,0 1 0 0 0,0-1 0 0 0,0 0 0 0 0,0 1 0 0 0,0 0 0 0 0,0-1 0 0 0,0 1 0 0 0,0-1 0 0 0,-2 1 0 0 0,2 0 0 0 0,1 0 0 0 0,-1 0 0 0 0,1 0 0 0 0,-1 0 0 0 0,1 0 0 0 0,-1 0 0 0 0,1 0 0 0 0,0 0 0 0 0,-1-1 0 0 0,1 1 0 0 0,-1 0 0 0 0,1 0 0 0 0,0 0 0 0 0,-1 0 0 0 0,1-1 0 0 0,0 1 0 0 0,-1 0 0 0 0,1 0 0 0 0,0-1 0 0 0,-1 1 0 0 0,1 0 0 0 0,0-1 0 0 0,-1 1 0 0 0,1 0 0 0 0,0-1 0 0 0,0 1 0 0 0,0 0 0 0 0,-1-1 0 0 0,1 1 0 0 0,0 0 0 0 0,0-1 0 0 0,0 1 0 0 0,0-1 0 0 0,-9-15 0 0 0,8 13-20 0 0,0 1 0 0 0,-1 0 0 0 0,1 0 0 0 0,0 0 0 0 0,-1 0 0 0 0,0 0 0 0 0,1 0 0 0 0,-1 0 0 0 0,0 0 0 0 0,0 1 0 0 0,-4-3 0 0 0,5 2-22 0 0,-1 1 1 0 0,1 0-1 0 0,0 0 1 0 0,0-1-1 0 0,0 1 1 0 0,0-1-1 0 0,0 1 0 0 0,0-1 1 0 0,1 1-1 0 0,-1-1 1 0 0,0 1-1 0 0,1-1 1 0 0,-1 0-1 0 0,1 1 0 0 0,-1-3 1 0 0,-4-13-837 0 0,3 11 502 0 0,-1-1-1 0 0,2 0 0 0 0,-1 0 1 0 0,-1-14-1 0 0,-3-14-1656 0 0,1 8-509 0 0,1-1-1 0 0,-1-36 1 0 0,4 38 207 0 0,0 6-125 0 0,1 0 1 0 0,0 1 0 0 0,2-1-1 0 0,4-24 1 0 0,-5 38 2324 0 0,-1 1 0 0 0,0 0 0 0 0,0 0 1 0 0,0-1-1 0 0,-1 1 0 0 0,-2-10 0 0 0,2 12 185 0 0,1-1 1 0 0,-1 0-1 0 0,0 0 0 0 0,1 1 0 0 0,0-1 0 0 0,0 0 0 0 0,0 0 0 0 0,0 0 0 0 0,0 1 0 0 0,1-1 1 0 0,0 0-1 0 0,1-4 0 0 0,-1 7 403 0 0,0-2 99 0 0,12-19 671 0 0,-12 20-266 0 0,7-11 1254 0 0,-4 8-1425 0 0,-1 0 0 0 0,1 1 0 0 0,0-1 1 0 0,0 1-1 0 0,1 0 0 0 0,-1 0 0 0 0,1 1 1 0 0,0 0-1 0 0,5-4 0 0 0,-8 7-403 0 0,-1-1-269 0 0,0 1 0 0 0,0 0 0 0 0,0 0 0 0 0,1 0 0 0 0,-1-1 0 0 0,0 1-1 0 0,0 0 1 0 0,0 1 0 0 0,0-1 0 0 0,2 0 0 0 0,-3 5 236 0 0,1 0-1 0 0,-2 0 0 0 0,1-1 1 0 0,0 1-1 0 0,-1 0 0 0 0,0 0 1 0 0,0-1-1 0 0,0 1 0 0 0,-4 6 1 0 0,3-5-153 0 0,2-5 228 0 0,0 0-415 0 0,1-1 1 0 0,-1 0-1 0 0,0 1 0 0 0,0-1 1 0 0,1 0-1 0 0,-1 0 0 0 0,1 1 1 0 0,-1-1-1 0 0,0 0 0 0 0,1 0 1 0 0,-1 1-1 0 0,1-1 0 0 0,-1 0 1 0 0,0 0-1 0 0,1 0 0 0 0,-1 0 1 0 0,1 0-1 0 0,-1 0 0 0 0,1 0 1 0 0,-1 0-1 0 0,0 0 0 0 0,1 0 1 0 0,0 0-1 0 0,6 0 14 0 0,-3 2 40 0 0,-2 7-37 0 0,-2 14 42 0 0,0-20 6 0 0,-1 10-6 0 0,1-2-90 0 0,4-9-32 0 0,3-7-73 0 0,7-8 18 0 0,4-4 179 0 0,5 4 177 0 0,-22 13-192 0 0,-7 22 213 0 0,4-16-221 0 0,-3 10-48 0 0,4-11 0 0 0,-1 1 0 0 0,0-1 0 0 0,0 1 0 0 0,0-1 0 0 0,0 0 0 0 0,-5 6 0 0 0,1 0 0 0 0,-13 24 19 0 0,-38 85 114 0 0,41-91 34 0 0,14-27 214 0 0,8-9 103 0 0,12-11 56 0 0,-9 11-205 0 0,0-2-1 0 0,7-9 1 0 0,12-17 389 0 0,28-35 597 0 0,-42 51-632 0 0,1 0 1 0 0,1 2-1 0 0,34-29 0 0 0,-14 12-62 0 0,-19 18-531 0 0,-17 15-112 0 0,0 0 0 0 0,0 1 0 0 0,0-1 0 0 0,0 1 0 0 0,0-1 0 0 0,0 1 0 0 0,0-1 0 0 0,0 1 0 0 0,0-1 0 0 0,-1 1 0 0 0,1-1 0 0 0,0 1 0 0 0,0-1 0 0 0,0 1 0 0 0,0-1 0 0 0,-1 1-1 0 0,1-1 1 0 0,0 1 0 0 0,-1-1 0 0 0,1 1 0 0 0,0 0 0 0 0,-1-1 0 0 0,1 1 0 0 0,0-1 0 0 0,-1 1 0 0 0,-12-4-1747 0 0,-9 4-8587 0 0,7 3 1611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7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4831 0 0,'54'102'2826'0'0,"12"59"5801"0"0,-20-43-3120 0 0,13 44 1295 0 0,-22-56-4272 0 0,-37-104-2454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8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6911 0 0,'3'108'1892'0'0,"-1"-62"2504"0"0,4 10 1854 0 0,0-19-2733 0 0,-5-34-3093 0 0,0 3 342 0 0,0 0-1 0 0,0 0 0 0 0,4 8 1 0 0,-5-13-682 0 0,1 0 0 0 0,-1 0 0 0 0,0 0 0 0 0,1-1 0 0 0,-1 1-1 0 0,1 0 1 0 0,-1 0 0 0 0,1-1 0 0 0,-1 1 0 0 0,1 0 0 0 0,-1-1 0 0 0,1 1 0 0 0,-1-1 0 0 0,1 1 0 0 0,0 0 0 0 0,0-1 0 0 0,-1 0 0 0 0,1 1 0 0 0,0-1-1 0 0,0 1 1 0 0,-1-1 0 0 0,1 0 0 0 0,0 0 0 0 0,0 1 0 0 0,0-1 0 0 0,0 0 0 0 0,0 0 0 0 0,-1 0 0 0 0,1 0 0 0 0,0 0 0 0 0,1 0 0 0 0,18-6 1297 0 0,1-6-841 0 0,-18 10-180 0 0,2-1-37 0 0,129-86 702 0 0,-128 85-1025 0 0,18-14 0 0 0,-20 13 0 0 0,-1 2-10 0 0,-1 0 0 0 0,1 0 0 0 0,-1-1 0 0 0,0 1 0 0 0,0-1 0 0 0,0 1-1 0 0,-1-1 1 0 0,3-7 0 0 0,-4 10-127 0 0,0 0 0 0 0,0 0 0 0 0,-1-1 0 0 0,1 1 0 0 0,0 0 0 0 0,-1 0 0 0 0,1 0 0 0 0,-1 0 0 0 0,0-1 0 0 0,1 1 0 0 0,-1 0 0 0 0,0 0 0 0 0,1 0 0 0 0,-1 0 0 0 0,-1-1 0 0 0,0 1-712 0 0,-5-9-6459 0 0</inkml:trace>
  <inkml:trace contextRef="#ctx0" brushRef="#br0" timeOffset="1">142 1 5039 0 0,'29'67'531'0'0,"-16"-37"1959"0"0,15 44 0 0 0,-14-26 1268 0 0,22 87 3620 0 0,-22-82-4836 0 0,-9-37-1189 0 0,5 27 0 0 0,-2-17-78 0 0,-7-23-1146 0 0,0 1 0 0 0,0-1-1 0 0,0 1 1 0 0,0-1 0 0 0,-1 1-1 0 0,1-1 1 0 0,-1 1-1 0 0,0 4 1 0 0,1 2 512 0 0,-2-7-1726 0 0,-4-6-45 0 0,1 1 940 0 0,-4-3-744 0 0,1 1-1 0 0,-1-2 1 0 0,-9-8 0 0 0,-7-9-4325 0 0,15 14 1986 0 0,-7-6-3366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8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3599 0 0,'2'6'384'0'0,"0"0"0"0"0,0 1 0 0 0,-1-1 0 0 0,0 0 0 0 0,0 1 0 0 0,0-1 0 0 0,-1 10 0 0 0,2 13 3246 0 0,4 44 3429 0 0,-1 34-1604 0 0,-4-77-4032 0 0,-2-7 188 0 0,-3 28 0 0 0,1-20-155 0 0,4-20-835 0 0,4-18-257 0 0,5-20-178 0 0,-3 2-117 0 0,-4 15-55 0 0,0-1 1 0 0,2-12-1 0 0,20-105-787 0 0,-6 46-438 0 0,-14 61 1038 0 0,1 1 0 0 0,1 0 1 0 0,0 0-1 0 0,11-19 0 0 0,-14 33 173 0 0,-4 5 2 0 0,1 1 0 0 0,-1 0 1 0 0,0 0-1 0 0,0-1 0 0 0,0 1 0 0 0,1 0 0 0 0,-1 0 0 0 0,0-1 0 0 0,1 1 1 0 0,-1 0-1 0 0,0 0 0 0 0,1 0 0 0 0,-1-1 0 0 0,0 1 0 0 0,0 0 0 0 0,1 0 1 0 0,-1 0-1 0 0,1 0 0 0 0,-1 0 0 0 0,0 0 0 0 0,1 0 0 0 0,-1 0 0 0 0,0 0 1 0 0,1 0-1 0 0,-1 0 0 0 0,0 0 0 0 0,1 0 0 0 0,-1 0 0 0 0,0 0 0 0 0,1 0 1 0 0,-1 0-1 0 0,0 0 0 0 0,1 1 0 0 0,-1-1 0 0 0,0 0 0 0 0,1 0 0 0 0,-1 0 1 0 0,0 1-1 0 0,1-1 0 0 0,-1 0 0 0 0,0 0 0 0 0,0 1 0 0 0,1-1 0 0 0,-1 0 1 0 0,0 1-1 0 0,2 1 47 0 0,1 0-1 0 0,-1 0 1 0 0,0 0 0 0 0,-1 1 0 0 0,1-1-1 0 0,0 0 1 0 0,-1 1 0 0 0,1-1 0 0 0,-1 1-1 0 0,0 0 1 0 0,0 0 0 0 0,1 4 0 0 0,8 40 647 0 0,-8-31-437 0 0,7 66 882 0 0,-7-52-79 0 0,9 39-1 0 0,-11-67-1030 0 0,0 0 0 0 0,1 0 0 0 0,-1 1 0 0 0,1-1 0 0 0,0 0 0 0 0,0 0 0 0 0,-1 0-1 0 0,1 0 1 0 0,1-1 0 0 0,-1 1 0 0 0,0 0 0 0 0,0 0 0 0 0,1-1 0 0 0,1 3 0 0 0,-2-4-31 0 0,-1 0 0 0 0,0 1 0 0 0,1-1 0 0 0,-1 0 0 0 0,0 0 0 0 0,1 0 0 0 0,-1 0 0 0 0,1 0 0 0 0,-1 0 0 0 0,1 0 0 0 0,-1 0 0 0 0,0 0 0 0 0,1 0 0 0 0,-1 0 0 0 0,1 0 0 0 0,-1 0 0 0 0,0 0 0 0 0,1 0 0 0 0,-1 0 0 0 0,1 0 0 0 0,-1 0 0 0 0,0-1 0 0 0,1 1 0 0 0,-1 0 0 0 0,1 0 0 0 0,-1 0 0 0 0,0-1 0 0 0,1 1 0 0 0,-1 0 0 0 0,0 0 0 0 0,0-1 0 0 0,1 1 0 0 0,-1 0 0 0 0,0-1 0 0 0,0 1 0 0 0,1-1 0 0 0,-1 1 0 0 0,3-4 0 0 0,0 1 0 0 0,0-1 0 0 0,0 0 0 0 0,0 0 0 0 0,-1 0 0 0 0,0 0 0 0 0,3-6 0 0 0,11-35 0 0 0,-10 26 0 0 0,10-33-20 0 0,4-7-94 0 0,37-84 0 0 0,-54 138 96 0 0,1-4-5 0 0,1 0-1 0 0,7-10 1 0 0,-12 19 23 0 0,0 0 0 0 0,0-1 0 0 0,1 1 0 0 0,-1 0 0 0 0,0 0 0 0 0,0 0 0 0 0,0 0 0 0 0,0-1 0 0 0,1 1 0 0 0,-1 0 0 0 0,0 0 0 0 0,0 0 0 0 0,1 0 0 0 0,-1 0 0 0 0,0 0 0 0 0,0-1 0 0 0,1 1 0 0 0,-1 0 0 0 0,0 0 0 0 0,0 0 0 0 0,1 0 0 0 0,-1 0 0 0 0,0 0 0 0 0,0 0 0 0 0,1 0 0 0 0,-1 0 0 0 0,0 0 0 0 0,0 0 0 0 0,1 0 0 0 0,-1 0 0 0 0,0 1 0 0 0,0-1 0 0 0,0 0 0 0 0,1 0 0 0 0,-1 0 0 0 0,0 0 0 0 0,0 0 0 0 0,1 0 0 0 0,-1 1 0 0 0,0-1 0 0 0,0 0 0 0 0,0 0 0 0 0,1 0 0 0 0,-1 0 0 0 0,0 1 0 0 0,0-1 0 0 0,0 0 0 0 0,0 0 0 0 0,0 1 0 0 0,0-1 0 0 0,1 0 0 0 0,1 3 13 0 0,0 1-1 0 0,0-1 1 0 0,1 0-1 0 0,-2 1 1 0 0,1-1-1 0 0,0 1 1 0 0,-1-1-1 0 0,2 7 1 0 0,5 33 166 0 0,-5-23-139 0 0,5 35-36 0 0,-5-29-4 0 0,6 27 1 0 0,-7-46-1 0 0,0 0 0 0 0,0 0 0 0 0,1 0-1 0 0,0 0 1 0 0,0 0 0 0 0,1-1 0 0 0,-1 1 0 0 0,8 8 0 0 0,-10-14-123 0 0,0 0 0 0 0,1 1 0 0 0,-1-1 0 0 0,0 0 0 0 0,1 1 0 0 0,-1-1 0 0 0,1 0 0 0 0,-1 0 0 0 0,1 0 0 0 0,-1 0 0 0 0,1-1 0 0 0,0 1 0 0 0,-1 0 0 0 0,1-1 0 0 0,0 1 0 0 0,0-1 0 0 0,-1 1 0 0 0,1-1 0 0 0,0 0 0 0 0,0 0 0 0 0,0 0 0 0 0,0 0 0 0 0,-1 0 0 0 0,1 0 0 0 0,0 0 0 0 0,0-1 0 0 0,0 1 0 0 0,-1-1 0 0 0,1 1 0 0 0,0-1 0 0 0,3-2 0 0 0,2-1-1224 0 0,0-1-1 0 0,1 0 0 0 0,-2-1 0 0 0,1 1 1 0 0,7-10-1 0 0,-12 14 1020 0 0,8-10-8490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8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5671 0 0,'0'0'436'0'0,"2"-3"-288"0"0,50-50 2211 0 0,-31 33-999 0 0,-5 5 2061 0 0,35-25-1 0 0,-49 39-2372 0 0,0 0-137 0 0,18-4 812 0 0,-18 5-535 0 0,-1 2-658 0 0,2 1-371 0 0,-1-1-1 0 0,1 1 1 0 0,-1 1 0 0 0,0-1-1 0 0,0 0 1 0 0,-1 0-1 0 0,1 1 1 0 0,-1-1 0 0 0,1 1-1 0 0,-1-1 1 0 0,0 1-1 0 0,0 0 1 0 0,-1 0 0 0 0,1-1-1 0 0,-1 1 1 0 0,0 0 0 0 0,0 0-1 0 0,0-1 1 0 0,0 1-1 0 0,-1 0 1 0 0,0 0 0 0 0,1-1-1 0 0,-1 1 1 0 0,-2 3-1 0 0,0 2-93 0 0,-1-1-1 0 0,1 0 0 0 0,-2-1 0 0 0,1 1 0 0 0,-1 0 0 0 0,0-1 0 0 0,-1 0 0 0 0,1-1 0 0 0,-1 1 1 0 0,-1-1-1 0 0,-8 7 0 0 0,14-12-255 0 0,-6-1-248 0 0,6 0 384 0 0,1 0 0 0 0,0 0 0 0 0,0 0 0 0 0,0 0 0 0 0,-1 0 0 0 0,1 0 0 0 0,0 0 0 0 0,0 0 0 0 0,0 0 0 0 0,0 0 0 0 0,-1 0 1 0 0,1 0-1 0 0,0 0 0 0 0,0 0 0 0 0,0 0 0 0 0,-1-1 0 0 0,1 1 0 0 0,0 0 0 0 0,0 0 0 0 0,0 0 0 0 0,0 0 0 0 0,0 0 0 0 0,-1 0 0 0 0,1 0 1 0 0,0-1-1 0 0,0 1 0 0 0,0 0 0 0 0,0 0 0 0 0,0 0 0 0 0,0 0 0 0 0,-1 0 0 0 0,1-1 0 0 0,0 1 0 0 0,0 0 0 0 0,0 0 0 0 0,0 0 0 0 0,0-1 0 0 0,4-5-86 0 0,-3 3 67 0 0,1 0 0 0 0,1 0 0 0 0,-1 0 0 0 0,0 1-1 0 0,1-1 1 0 0,-1 1 0 0 0,1-1 0 0 0,0 1 0 0 0,0 0 0 0 0,0 0-1 0 0,0 0 1 0 0,6-3 0 0 0,7-1 173 0 0,-14 6 79 0 0,7 4 505 0 0,0 12-42 0 0,-8-15-298 0 0,-1 2-15 0 0,0 22 160 0 0,0-23-264 0 0,-7 17 275 0 0,8-19-486 0 0,2 1-10 0 0,8-5-6 0 0,-8 2 3 0 0,-2 1 0 0 0,0 1 0 0 0,0-1 0 0 0,0 0 0 0 0,0 1 0 0 0,0-1 0 0 0,1 1 0 0 0,-1-1 0 0 0,0 1 0 0 0,0 0 0 0 0,0-1 0 0 0,1 1 0 0 0,-1 0 0 0 0,2 0 0 0 0,7-2 0 0 0,-10 2 0 0 0,0 0 0 0 0,1 0 1 0 0,-1 0-1 0 0,1 0 0 0 0,-1 0 0 0 0,0 0 0 0 0,1-1 0 0 0,-1 1 0 0 0,1 0 1 0 0,-1 0-1 0 0,1 0 0 0 0,-1 1 0 0 0,0-1 0 0 0,1 0 0 0 0,-1 0 1 0 0,1 0-1 0 0,-1 0 0 0 0,0 0 0 0 0,1 0 0 0 0,-1 1 0 0 0,1-1 0 0 0,-1 0 1 0 0,0 0-1 0 0,1 0 0 0 0,-1 1 0 0 0,0-1 0 0 0,1 0 0 0 0,-1 1 1 0 0,0-1-1 0 0,0 0 0 0 0,1 1 0 0 0,-1-1 0 0 0,0 0 0 0 0,0 1 0 0 0,1-1 1 0 0,-1 0-1 0 0,0 1 0 0 0,0-1 0 0 0,0 1 0 0 0,0-1 0 0 0,0 1 0 0 0,0-1 1 0 0,0 1-1 0 0,1-1 8 0 0,-1 3 5 0 0,1-1 0 0 0,0 0 1 0 0,-1 0-1 0 0,0 1 1 0 0,1-1-1 0 0,-1 0 0 0 0,0 1 1 0 0,0-1-1 0 0,0 0 0 0 0,0 1 1 0 0,-1-1-1 0 0,0 5 0 0 0,-1-1 12 0 0,0 1-1 0 0,0-1 0 0 0,-5 9 0 0 0,-16 43 226 0 0,22-55-177 0 0,-2 4 1 0 0,-7 9-65 0 0,34-28 44 0 0,-3-1-55 0 0,-17 11-1 0 0,-1 0 1 0 0,0-1-1 0 0,1 1 1 0 0,-1 0-1 0 0,0-1 1 0 0,-1 0-1 0 0,1 0 1 0 0,0 0 0 0 0,-1 0-1 0 0,1 0 1 0 0,2-6-1 0 0,-4 9-395 0 0,-3 4 54 0 0,-1 4 313 0 0,0 3 29 0 0,0 0 0 0 0,-1-1 0 0 0,-1 1 0 0 0,0-1 0 0 0,0 0 0 0 0,-9 12 0 0 0,-7 14 126 0 0,8-11 59 0 0,-2-1 0 0 0,-30 39 0 0 0,-13 21 315 0 0,57-83 46 0 0,4-1-157 0 0,25-10 82 0 0,0 0 0 0 0,-1-1 1 0 0,0-2-1 0 0,0-1 0 0 0,-2-1 1 0 0,36-27-1 0 0,8-17 239 0 0,-15 13-588 0 0,20-17-118 0 0,71-79 0 0 0,-137 132-13 0 0,0 0-1 0 0,-1 0 1 0 0,0-1 0 0 0,6-13-1 0 0,-7 13-150 0 0,-4 7-761 0 0,-1 1 0 0 0,1-1-1 0 0,-1 0 1 0 0,0 0-1 0 0,-1 0 1 0 0,1 0-1 0 0,0-4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29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16327 0 0,'20'20'1448'0'0,"8"12"-1160"0"0,17 7-224 0 0,5 10-64 0 0,-7 11 1376 0 0,6 6 256 0 0,5-3 64 0 0,2-1 0 0 0,-6-1-432 0 0,-3-5-88 0 0,-4-8-24 0 0,-6-3 0 0 0,-5 1-816 0 0,-4-4-168 0 0,0-5-32 0 0,4-3-8096 0 0,7-4-1616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3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0 3079 0 0,'-1'2'178'0'0,"1"0"-1"0"0,0-1 0 0 0,-1 1 0 0 0,1-1 0 0 0,-1 1 0 0 0,1-1 0 0 0,-1 1 0 0 0,0-1 0 0 0,0 1 0 0 0,0-1 0 0 0,0 0 0 0 0,0 1 0 0 0,0-1 1 0 0,0 0-1 0 0,0 0 0 0 0,-2 2 0 0 0,-1 1 607 0 0,-69 71 7184 0 0,3-2-3704 0 0,-90 81 1749 0 0,148-144-5152 0 0,-1 0 1 0 0,-25 13 1599 0 0,42-37-1781 0 0,19-60 317 0 0,-22 71-996 0 0,0 0 0 0 0,0 0 0 0 0,1 1 0 0 0,0-1-1 0 0,-1 0 1 0 0,1 1 0 0 0,0-1 0 0 0,0 1 0 0 0,0 0-1 0 0,1 0 1 0 0,2-3 0 0 0,32-20 12 0 0,-19 14 35 0 0,-8 4-17 0 0,0 0-1 0 0,15-14 1 0 0,-21 18 7 0 0,1 0 0 0 0,-1 0 1 0 0,0 0-1 0 0,1 1 0 0 0,0 0 0 0 0,-1 0 1 0 0,1 0-1 0 0,0 0 0 0 0,0 1 0 0 0,0 0 0 0 0,0 0 1 0 0,0 0-1 0 0,0 1 0 0 0,1 0 0 0 0,-1 0 1 0 0,0 0-1 0 0,7 1 0 0 0,1 7 279 0 0,-12-7-170 0 0,-2 1-3 0 0,0 7-103 0 0,-1 0 0 0 0,0 0 0 0 0,0-1 0 0 0,-1 1 0 0 0,0-1 0 0 0,-1 1 0 0 0,-6 11 0 0 0,-75 138-41 0 0,82-152 0 0 0,0 0 0 0 0,1 0 0 0 0,0 0 0 0 0,0 0 0 0 0,-1 13 0 0 0,2-16 0 0 0,1-3 0 0 0,0 1 0 0 0,0-1 0 0 0,-1 0 0 0 0,1 1 0 0 0,0-1 0 0 0,0 0 0 0 0,0 1 0 0 0,0-1 0 0 0,0 0 0 0 0,0 1 0 0 0,0-1 0 0 0,0 0 0 0 0,0 1 0 0 0,0-1 0 0 0,0 0 0 0 0,0 1 0 0 0,0-1 0 0 0,0 0 0 0 0,0 1 0 0 0,0-1 0 0 0,0 0 0 0 0,1 0 0 0 0,-1 1 0 0 0,0-1 0 0 0,0 0 0 0 0,0 1 0 0 0,0-1 0 0 0,1 0 0 0 0,-1 0 0 0 0,0 1 0 0 0,0-1 0 0 0,1 0 0 0 0,-1 0 0 0 0,0 1 0 0 0,1-1 0 0 0,-1 0 0 0 0,0 0 0 0 0,0 0 0 0 0,1 0 0 0 0,-1 0 0 0 0,0 1 0 0 0,1-1 0 0 0,-1 0 0 0 0,0 0 0 0 0,1 0 0 0 0,-1 0 0 0 0,0 0 0 0 0,1 0 0 0 0,-1 0 0 0 0,0 0 0 0 0,1 0 0 0 0,-1 0 0 0 0,0 0 0 0 0,1 0 0 0 0,-1 0 0 0 0,0-1 0 0 0,1 1 0 0 0,-1 0 0 0 0,1 0 0 0 0,9-6 0 0 0,1 1 0 0 0,-1-2 0 0 0,-1 1 0 0 0,15-13 0 0 0,8-6 0 0 0,-17 13 0 0 0,-14 10 0 0 0,0 1 0 0 0,1 0 0 0 0,-1-1 0 0 0,0 1 0 0 0,1 0 0 0 0,-1 0 0 0 0,1-1 0 0 0,0 1 0 0 0,-1 0 0 0 0,1 1 0 0 0,0-1 0 0 0,-1 0 0 0 0,1 0 0 0 0,0 1 0 0 0,0-1 0 0 0,0 1 0 0 0,0 0 0 0 0,0-1 0 0 0,0 1 0 0 0,-1 0 0 0 0,1 0 0 0 0,3 0 0 0 0,7 3 0 0 0,-10-3 0 0 0,-1 0 0 0 0,1 1 0 0 0,-1-1 0 0 0,1 0 0 0 0,-1 1 0 0 0,1-1 0 0 0,-1 1 0 0 0,0 0 0 0 0,1-1 0 0 0,-1 1 0 0 0,1 0 0 0 0,-1 0 0 0 0,0 0 0 0 0,0 0 0 0 0,0 0 0 0 0,1 0 0 0 0,-1 0 0 0 0,0 0 0 0 0,0 0 0 0 0,0 0 0 0 0,1 3 0 0 0,10 20 0 0 0,-8-16 0 0 0,0 0 0 0 0,8 12 0 0 0,1-7 0 0 0,-11-11 0 0 0,1 1 0 0 0,0-1 0 0 0,0-1 0 0 0,0 1 0 0 0,-1 0 0 0 0,2-1 0 0 0,-1 0 0 0 0,0 1 0 0 0,0-1 0 0 0,0 0 0 0 0,0-1 0 0 0,1 1 0 0 0,-1-1 0 0 0,0 1 0 0 0,1-1 0 0 0,-1 0 0 0 0,1 0 0 0 0,-1 0 0 0 0,0-1 0 0 0,5 0 0 0 0,3-3 0 0 0,0 1 0 0 0,0-2 0 0 0,-1 1 0 0 0,16-10 0 0 0,9-4 0 0 0,-17 9-120 0 0,-10 5-16 0 0,-1 1 0 0 0,1 0 0 0 0,-1 0 0 0 0,11-2 0 0 0,-7 1-104 0 0,-10 4 240 0 0,-1 0 0 0 0,1-1 0 0 0,-1 1 0 0 0,1 0 0 0 0,-1-1-1 0 0,1 1 1 0 0,-1 0 0 0 0,1 0 0 0 0,-1-1 0 0 0,1 1 0 0 0,-1 0 0 0 0,1 0 0 0 0,0 0 0 0 0,-1 0 0 0 0,1 0-1 0 0,-1 0 1 0 0,1 0 0 0 0,0 0 0 0 0,-1 0 0 0 0,1 0 0 0 0,-1 0 0 0 0,1 0 0 0 0,-1 0 0 0 0,1 0 0 0 0,0 1-1 0 0,-1-1 1 0 0,1 0 0 0 0,-1 0 0 0 0,1 1 0 0 0,-1-1 0 0 0,1 0 0 0 0,-1 1 0 0 0,1-1 0 0 0,-1 1 0 0 0,0-1-1 0 0,1 0 1 0 0,-1 1 0 0 0,1-1 0 0 0,-1 2 0 0 0,1-1 30 0 0,-1 1 1 0 0,1-1-1 0 0,-1 1 1 0 0,1 0-1 0 0,-1-1 0 0 0,0 1 1 0 0,0 0-1 0 0,0 2 0 0 0,0-4-18 0 0,0 6 47 0 0,-1-1-1 0 0,0 0 0 0 0,0 1 0 0 0,0-1 1 0 0,-1 0-1 0 0,0 0 0 0 0,0 0 0 0 0,-5 8 0 0 0,4-5-2 0 0,0-4-78 0 0,0 1 0 0 0,0-1 0 0 0,-1 0-1 0 0,1 0 1 0 0,-1-1 0 0 0,0 1-1 0 0,0-1 1 0 0,0 0 0 0 0,-8 5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4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 5695 0 0,'-13'13'425'0'0,"-48"51"358"0"0,59-61-608 0 0,-1-1 0 0 0,1 1 0 0 0,0 0 0 0 0,0 0 0 0 0,0 0 0 0 0,0 0 0 0 0,-1 5 0 0 0,-7 9 1317 0 0,10-16-1434 0 0,0-1-1 0 0,-1 1 1 0 0,1-1-1 0 0,0 1 0 0 0,0-1 1 0 0,0 0-1 0 0,0 1 0 0 0,-1-1 1 0 0,1 1-1 0 0,0-1 1 0 0,0 1-1 0 0,0-1 0 0 0,0 1 1 0 0,0-1-1 0 0,0 1 1 0 0,0-1-1 0 0,0 1 0 0 0,1-1 1 0 0,-1 1-1 0 0,0-1 0 0 0,0 0 1 0 0,0 1-1 0 0,0-1 1 0 0,1 1-1 0 0,-1-1 0 0 0,0 1 1 0 0,0-1-1 0 0,1 0 1 0 0,-1 1-1 0 0,0-1 0 0 0,1 0 1 0 0,-1 1-1 0 0,0-1 1 0 0,1 0-1 0 0,-1 1 0 0 0,1-1 1 0 0,-1 0-1 0 0,16 9 1206 0 0,0 0-1108 0 0,-12-4-70 0 0,-2-2-69 0 0,-1 0 30 0 0,1-1-1 0 0,-1 1 0 0 0,0 0 1 0 0,0-1-1 0 0,0 1 0 0 0,-1 0 1 0 0,1-1-1 0 0,-1 1 1 0 0,1 0-1 0 0,-1 0 0 0 0,0 0 1 0 0,0-1-1 0 0,0 1 0 0 0,0 0 1 0 0,0 0-1 0 0,-2 4 0 0 0,-1 7 594 0 0,-8 24 0 0 0,11-36-596 0 0,-72 167 6380 0 0,1 0-749 0 0,66-145-5147 0 0,5-22-1070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4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33 5439 0 0,'1'-1'166'0'0,"8"-5"46"0"0,1 0 0 0 0,-1 1 1 0 0,17-6-1 0 0,-2 7 7635 0 0,-22 5-7452 0 0,0 0 0 0 0,-1 0 1 0 0,1 0-1 0 0,0 1 1 0 0,-1-1-1 0 0,1 0 0 0 0,-1 1 1 0 0,1-1-1 0 0,-1 1 0 0 0,2 2 1 0 0,-4-1-187 0 0,1 0 0 0 0,-1-1 1 0 0,0 1-1 0 0,0-1 0 0 0,0 1 0 0 0,-1-1 1 0 0,-2 5-1 0 0,-1 3 204 0 0,-4 6 109 0 0,-1-1 1 0 0,0 0-1 0 0,-1 0 1 0 0,-20 19 0 0 0,-11 16 542 0 0,26-31-691 0 0,11-14-429 0 0,1 0 0 0 0,0 0 0 0 0,0 1-1 0 0,0-1 1 0 0,-4 10 0 0 0,8-14-900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4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6127 0 0,'-12'22'882'0'0,"1"-6"535"0"0,0 0 0 0 0,0-1-1 0 0,-1-1 1 0 0,-1 1 0 0 0,-20 15 0 0 0,-14 18 380 0 0,23-24-1402 0 0,23-22-267 0 0,15-3-188 0 0,-8-1 27 0 0,1 0-1 0 0,-1 0 1 0 0,0-1 0 0 0,0 0-1 0 0,0 0 1 0 0,0-1 0 0 0,0 1-1 0 0,-1-1 1 0 0,0-1 0 0 0,8-6-1 0 0,-6 4 66 0 0,0 2 0 0 0,0-1 0 0 0,0 1 0 0 0,1 0 0 0 0,10-4 0 0 0,9-1-9 0 0,-25 10 158 0 0,-1 2-51 0 0,1 0-70 0 0,-1 1 1 0 0,0 0-1 0 0,0 0 1 0 0,0 1-1 0 0,0-1 1 0 0,-1 0-1 0 0,1 0 1 0 0,-1 0 0 0 0,0 0-1 0 0,0 1 1 0 0,0-1-1 0 0,0 0 1 0 0,0 0-1 0 0,-1 0 1 0 0,-1 6 0 0 0,-1 0 304 0 0,-1 1 1 0 0,-1 0-1 0 0,-8 13 1 0 0,1 0 161 0 0,-47 71 1488 0 0,38-63-890 0 0,-18 35-1 0 0,38-64-429 0 0,4-3-607 0 0,0 0 1 0 0,-1 0 0 0 0,1 0 0 0 0,-1-1-1 0 0,1 1 1 0 0,-1-1 0 0 0,1 1-1 0 0,-1-1 1 0 0,0 0 0 0 0,0 0-1 0 0,0 0 1 0 0,0 0 0 0 0,0 0 0 0 0,2-3-1 0 0,3-3 79 0 0,100-104 844 0 0,-72 78-955 0 0,31-28-374 0 0,-64 60-332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5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8463 0 0,'1'19'356'0'0,"-2"0"-1"0"0,0 0 0 0 0,-8 36 0 0 0,4-26 1439 0 0,-17 105 8205 0 0,17-99-7979 0 0,2-20-631 0 0,1 1 0 0 0,-1 25 0 0 0,4-34-1776 0 0,-1 9 2693 0 0,0-6-9719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5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5383 0 0,'2'1'367'0'0,"0"0"0"0"0,0 0-1 0 0,0 0 1 0 0,0 0-1 0 0,1 0 1 0 0,-1 0 0 0 0,0-1-1 0 0,0 1 1 0 0,0-1-1 0 0,1 1 1 0 0,-1-1-1 0 0,0 0 1 0 0,1 0 0 0 0,-1 0-1 0 0,0 0 1 0 0,0 0-1 0 0,5-2 1 0 0,3 1 1957 0 0,66-3 5925 0 0,39-9-1934 0 0,-62 4-3883 0 0,-3 0-1821 0 0,-17 4-9393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1 7511 0 0,'-9'20'858'0'0,"-2"0"-1"0"0,0-1 1 0 0,-1 0-1 0 0,-2-1 0 0 0,-15 18 1 0 0,-82 77 6718 0 0,111-112-7566 0 0,-183 157 7963 0 0,174-150-7746 0 0,9-8-223 0 0,0 0 0 0 0,-1 0 0 0 0,1 1 0 0 0,0-1 0 0 0,-1 0 0 0 0,1 1 0 0 0,0-1 0 0 0,0 0 0 0 0,-1 1 0 0 0,1-1 0 0 0,0 0 0 0 0,0 1 0 0 0,0-1 1 0 0,-1 0-1 0 0,1 1 0 0 0,0-1 0 0 0,0 0 0 0 0,0 1 0 0 0,0-1 0 0 0,0 1 0 0 0,0-1 0 0 0,0 0 0 0 0,0 1 0 0 0,0 0 0 0 0,19-8-1209 0 0,29-21-3043 0 0,-39 22 3405 0 0,1 0 0 0 0,0 0 0 0 0,0 1 0 0 0,1 0 1 0 0,-1 1-1 0 0,12-3 0 0 0,-16 5 693 0 0,0 1-1 0 0,-1 0 1 0 0,1 0-1 0 0,10 0 1 0 0,-14 2 538 0 0,6 9 777 0 0,-5-7-835 0 0,-2 1 0 0 0,1 0-1 0 0,0 0 1 0 0,-1 0 0 0 0,0 0-1 0 0,0 0 1 0 0,0 0 0 0 0,0 0-1 0 0,-1 0 1 0 0,1 1 0 0 0,-1-1-1 0 0,0 0 1 0 0,0 0 0 0 0,-1 0-1 0 0,1 1 1 0 0,-2 4 0 0 0,-2 8 948 0 0,-1-1 0 0 0,-10 25 0 0 0,1-9 281 0 0,-2-1 1 0 0,-32 49-1 0 0,40-66-1128 0 0,7-12-522 0 0,4-9-606 0 0,3-3-347 0 0,-1 1-1 0 0,9-12 1 0 0,-8 13-152 0 0,0 0 0 0 0,-1-1 0 0 0,7-14 0 0 0,-7 10-895 0 0,0 0 0 0 0,0 0 0 0 0,-1-1-1 0 0,-1 1 1 0 0,2-24 0 0 0,-2-4-968 0 0,5-21 2638 0 0,-6 56 459 0 0,-1 1-1 0 0,1-1 1 0 0,0 1 0 0 0,0 0-1 0 0,1 0 1 0 0,-1 0-1 0 0,1 0 1 0 0,0 0-1 0 0,1 1 1 0 0,-1 0-1 0 0,1-1 1 0 0,4-3-1 0 0,-7 7 27 0 0,1 0 64 0 0,2-2 104 0 0,-1 1 0 0 0,0 0 0 0 0,1 0 0 0 0,0 1 0 0 0,-1-1 0 0 0,1 1 0 0 0,0-1 0 0 0,0 1 0 0 0,0 1 0 0 0,0-1 0 0 0,0 0 0 0 0,0 1 0 0 0,0 0 0 0 0,0 0 0 0 0,0 0 0 0 0,0 0 0 0 0,0 1 0 0 0,0 0 0 0 0,0 0 0 0 0,0 0 0 0 0,0 0 0 0 0,-1 0 0 0 0,5 3 0 0 0,33 7 3332 0 0,-33-9-3258 0 0,0 0 0 0 0,0 0 1 0 0,0 1-1 0 0,8 3 0 0 0,-15-5-211 0 0,9 12 51 0 0,-7-9-120 0 0,-1-1 1 0 0,1 1-1 0 0,-1 0 0 0 0,0 1 0 0 0,0-1 1 0 0,0 0-1 0 0,-1 0 0 0 0,3 8 0 0 0,-3-3 241 0 0,0 0-1 0 0,-1 1 0 0 0,0 12 1 0 0,-5 94 3708 0 0,1-52-1789 0 0,0 9 163 0 0,4-46-1273 0 0,-1-1 0 0 0,-9 52 0 0 0,8-68-1040 0 0,1 0-1 0 0,0-1 1 0 0,1 1-1 0 0,0 0 1 0 0,1 0 0 0 0,2 10-1 0 0,1 49 52 0 0,-3-59-215 0 0,-1-8-536 0 0,0-21-1951 0 0,-1 1 892 0 0,-1 0 1 0 0,-1 0 0 0 0,0 0 0 0 0,-2 1 0 0 0,0-1 0 0 0,-7-16 0 0 0,3 15 1133 0 0,1 1 1 0 0,-2 1 0 0 0,-17-25-1 0 0,-50-52 451 0 0,70 86 252 0 0,1-1 1 0 0,0 0 0 0 0,-6-10-1 0 0,11 17 110 0 0,0 0 48 0 0,1 1-170 0 0,0 0 1 0 0,0-1-1 0 0,-1 1 0 0 0,1 0 0 0 0,0 0 0 0 0,0 0 0 0 0,0 0 0 0 0,0-1 1 0 0,0 1-1 0 0,1 0 0 0 0,-1 0 0 0 0,0 0 0 0 0,1 0 0 0 0,-1 0 0 0 0,0-1 1 0 0,1 1-1 0 0,-1 0 0 0 0,1 0 0 0 0,0-1 0 0 0,1 0 51 0 0,0 0-1 0 0,0 0 1 0 0,1 0 0 0 0,-1 0-1 0 0,0 0 1 0 0,1 0 0 0 0,3-1-1 0 0,1-2 270 0 0,1 1 0 0 0,0 0 1 0 0,1 0-1 0 0,-1 1 0 0 0,1 0 0 0 0,-1 0 0 0 0,1 1 0 0 0,0 0 0 0 0,16-1 0 0 0,-22 3 629 0 0,6 11 64 0 0,-8-9-1008 0 0,0 0 1 0 0,0 0-1 0 0,0 0 1 0 0,0 0 0 0 0,-1 0-1 0 0,1 1 1 0 0,-1-1-1 0 0,0 0 1 0 0,1 0-1 0 0,-1 0 1 0 0,0 1 0 0 0,0-1-1 0 0,-1 0 1 0 0,1 0-1 0 0,0 0 1 0 0,-1 1-1 0 0,1-1 1 0 0,-1 0 0 0 0,0 0-1 0 0,1 0 1 0 0,-3 3-1 0 0,-2 5 336 0 0,-1 0 0 0 0,-13 18 0 0 0,11-16-128 0 0,-67 81 2509 0 0,74-91-2400 0 0,5-3-344 0 0,18-10-33 0 0,0 0 0 0 0,35-24 0 0 0,-34 20-575 0 0,0 1-1 0 0,33-15 0 0 0,-34 23-7043 0 0,3 2-2624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55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6391 0 0,'0'0'492'0'0,"5"-4"1347"0"0,4-2-784 0 0,0 1 1 0 0,0 0-1 0 0,1 1 0 0 0,-1 0 1 0 0,1 1-1 0 0,20-5 1 0 0,-14 4 174 0 0,28-11 1 0 0,-32 9-601 0 0,1 1 0 0 0,-1 0 0 0 0,1 1-1 0 0,0 0 1 0 0,26-3 0 0 0,-37 7-214 0 0,10 3 401 0 0,-11-2-734 0 0,1-1 1 0 0,-1 1-1 0 0,0 0 1 0 0,1 0-1 0 0,-1-1 0 0 0,0 1 1 0 0,0 0-1 0 0,1 0 0 0 0,-1 0 1 0 0,0 0-1 0 0,0 1 0 0 0,0-1 1 0 0,0 0-1 0 0,0 0 0 0 0,0 1 1 0 0,-1-1-1 0 0,1 0 0 0 0,0 1 1 0 0,-1-1-1 0 0,1 1 1 0 0,-1-1-1 0 0,1 1 0 0 0,-1-1 1 0 0,0 1-1 0 0,0-1 0 0 0,1 1 1 0 0,-1 2-1 0 0,4 17 551 0 0,-3-17-469 0 0,0 1-1 0 0,-1 0 0 0 0,1 0 1 0 0,-1 0-1 0 0,0 0 1 0 0,-1 5-1 0 0,0 6 318 0 0,0 2 0 0 0,-1 0 0 0 0,-6 25 0 0 0,4-18-89 0 0,0-11-198 0 0,0-1-1 0 0,-1 1 1 0 0,-1 0-1 0 0,-9 16 1 0 0,-1 5-43 0 0,3-12 139 0 0,12-21-291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8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6191 0 0,'0'0'472'0'0,"3"8"-288"0"0,-3-5 327 0 0,1-1-1 0 0,0 1 1 0 0,0-1-1 0 0,0 1 1 0 0,0-1-1 0 0,1 0 1 0 0,-1 0-1 0 0,0 1 1 0 0,1-1-1 0 0,0 0 1 0 0,-1 0-1 0 0,1 0 1 0 0,0-1-1 0 0,0 1 1 0 0,0 0-1 0 0,0-1 0 0 0,1 1 1 0 0,-1-1-1 0 0,0 0 1 0 0,1 1-1 0 0,-1-1 1 0 0,0-1-1 0 0,1 1 1 0 0,4 1-1 0 0,-3-1-89 0 0,0-1 0 0 0,0 0-1 0 0,1 0 1 0 0,-1 0 0 0 0,0-1-1 0 0,0 1 1 0 0,1-1 0 0 0,-1 0-1 0 0,0 0 1 0 0,0 0-1 0 0,0-1 1 0 0,0 1 0 0 0,0-1-1 0 0,6-4 1 0 0,-3 0-213 0 0,1 1-1 0 0,-2-1 1 0 0,1 0-1 0 0,-1-1 1 0 0,0 1-1 0 0,0-1 1 0 0,-1-1-1 0 0,0 1 1 0 0,5-10-1 0 0,4-10-30 0 0,14-39 0 0 0,-25 59-143 0 0,-1-1-1 0 0,0 1 1 0 0,0 0-1 0 0,0-1 1 0 0,-1 1-1 0 0,0-1 1 0 0,-1-14-1 0 0,0 19-24 0 0,0 1 0 0 0,0 0 0 0 0,-1-1-1 0 0,1 1 1 0 0,-1 0 0 0 0,0-1 0 0 0,1 1 0 0 0,-1 0-1 0 0,0 0 1 0 0,0 0 0 0 0,-1 0 0 0 0,1-1-1 0 0,0 2 1 0 0,-1-1 0 0 0,1 0 0 0 0,-1 0 0 0 0,0 0-1 0 0,1 1 1 0 0,-1-1 0 0 0,0 1 0 0 0,0-1 0 0 0,0 1-1 0 0,0 0 1 0 0,0 0 0 0 0,0 0 0 0 0,-1 0 0 0 0,1 0-1 0 0,-4-1 1 0 0,2 1 17 0 0,-1 0 0 0 0,0 0 0 0 0,1 0 0 0 0,-1 1 0 0 0,0 0 0 0 0,1 0 0 0 0,-1 0 0 0 0,0 0 0 0 0,0 1 0 0 0,1 0 0 0 0,-1 0 0 0 0,1 0 0 0 0,-1 0 0 0 0,1 1 0 0 0,-1-1 0 0 0,1 1 0 0 0,0 1 0 0 0,0-1 0 0 0,0 0 0 0 0,0 1 0 0 0,0 0 0 0 0,1 0 0 0 0,-1 0 0 0 0,-5 7 0 0 0,3-2 90 0 0,0 0-1 0 0,1 0 1 0 0,-1 1-1 0 0,2 0 1 0 0,-1 0 0 0 0,1 0-1 0 0,1 0 1 0 0,0 1-1 0 0,0-1 1 0 0,-2 18-1 0 0,3-12 24 0 0,0-1 0 0 0,1 0 0 0 0,0 0 0 0 0,2 1-1 0 0,0-1 1 0 0,0 0 0 0 0,4 17 0 0 0,-3-25-91 0 0,0 1 0 0 0,0-1 0 0 0,1 1 0 0 0,-1-1 0 0 0,1 0 0 0 0,1 0 0 0 0,-1-1 0 0 0,1 1 0 0 0,0-1 0 0 0,0 0 0 0 0,1 0 0 0 0,0 0 0 0 0,-1 0 0 0 0,2-1 0 0 0,-1 0 0 0 0,0 0 0 0 0,9 5 0 0 0,-8-7-335 0 0,-1 1 0 0 0,0-1-1 0 0,1-1 1 0 0,-1 1 0 0 0,1-1 0 0 0,-1 0 0 0 0,1 0-1 0 0,-1-1 1 0 0,1 1 0 0 0,0-1 0 0 0,-1 0 0 0 0,1-1-1 0 0,0 0 1 0 0,-1 0 0 0 0,1 0 0 0 0,-1 0 0 0 0,1-1 0 0 0,-1 0-1 0 0,9-4 1 0 0,-3 0-891 0 0,0 0 0 0 0,0 0 0 0 0,-1-1 0 0 0,0-1 0 0 0,-1 0 0 0 0,1 0 0 0 0,15-19 0 0 0,-15 16-6470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56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4319 0 0,'0'0'332'0'0,"2"-1"-220"0"0,68-33 4876 0 0,-39 21-1696 0 0,-27 11-2828 0 0,0 1 0 0 0,0-1 1 0 0,0 1-1 0 0,0-1 0 0 0,0 0 0 0 0,0-1 0 0 0,0 1 0 0 0,-1-1 0 0 0,4-2 1 0 0,-7 4-438 0 0,1 0 106 0 0,0 0 0 0 0,0-1 0 0 0,0 1-1 0 0,1 0 1 0 0,-1 0 0 0 0,0-1 0 0 0,0 1-1 0 0,1 0 1 0 0,-1 0 0 0 0,0 1-1 0 0,1-1 1 0 0,-1 0 0 0 0,1 0 0 0 0,-1 1-1 0 0,1-1 1 0 0,-1 1 0 0 0,1-1 0 0 0,0 1-1 0 0,2-1 1 0 0,-4 1-81 0 0,1 0-1 0 0,-1 0 1 0 0,1-1-1 0 0,-1 1 1 0 0,0 0-1 0 0,1 0 1 0 0,-1-1-1 0 0,1 1 1 0 0,-1 0-1 0 0,0 0 1 0 0,1-1-1 0 0,-1 1 1 0 0,0 0-1 0 0,0-1 1 0 0,1 1-1 0 0,-1-1 1 0 0,0 1-1 0 0,0 0 1 0 0,0-1-1 0 0,1 1 1 0 0,-1-1-1 0 0,0 0 1 0 0,0 0 96 0 0,1 1-96 0 0,-1-1 0 0 0,1 1-1 0 0,-1-1 1 0 0,1 0-1 0 0,0 1 1 0 0,-1-1-1 0 0,1 1 1 0 0,0 0-1 0 0,-1-1 1 0 0,1 1-1 0 0,0-1 1 0 0,0 1-1 0 0,-1 0 1 0 0,1 0-1 0 0,0 0 1 0 0,0-1-1 0 0,0 1 1 0 0,-1 0-1 0 0,1 0 1 0 0,0 0-1 0 0,0 0 1 0 0,0 0-1 0 0,-1 0 1 0 0,1 0-1 0 0,0 0 1 0 0,0 1-1 0 0,-1-1 1 0 0,1 0-1 0 0,0 0 1 0 0,0 1-1 0 0,-1-1 1 0 0,2 1-1 0 0,-2 0-10 0 0,1 1-1 0 0,-1-1 0 0 0,0 0 0 0 0,1 1 0 0 0,-1-1 1 0 0,0 1-1 0 0,0-1 0 0 0,0 0 0 0 0,0 1 0 0 0,0-1 0 0 0,0 1 1 0 0,-1-1-1 0 0,1 0 0 0 0,-1 3 0 0 0,1-3 20 0 0,-4 15 83 0 0,-1-1-1 0 0,-1 0 1 0 0,0-1-1 0 0,0 1 0 0 0,-11 16 1 0 0,-10 21 210 0 0,10-10-88 0 0,13-28-121 0 0,-1-1 0 0 0,-1 1 0 0 0,0-2 0 0 0,-1 1 0 0 0,-14 19 0 0 0,20-31-99 0 0,1 0-1 0 0,-1 0 0 0 0,0 0 0 0 0,1 0 1 0 0,-1 0-1 0 0,1 0 0 0 0,-1 0 0 0 0,1 0 0 0 0,-1 0 1 0 0,1 0-1 0 0,0 0 0 0 0,-1 0 0 0 0,1 1 1 0 0,0-1-1 0 0,0 0 0 0 0,0 0 0 0 0,0 0 0 0 0,0 0 1 0 0,0 0-1 0 0,0 0 0 0 0,1 1 0 0 0,-1-1 1 0 0,0 0-1 0 0,0 0 0 0 0,1 0 0 0 0,-1 0 0 0 0,1 0 1 0 0,-1 0-1 0 0,2 1 0 0 0,-1 0 405 0 0,8 0 462 0 0,-7-2-825 0 0,0 0 0 0 0,0-1 0 0 0,0 1 0 0 0,0 0 0 0 0,0-1 0 0 0,0 0 0 0 0,0 1 0 0 0,0-1 0 0 0,0 0 0 0 0,-1 0 0 0 0,1 0 0 0 0,0 0 0 0 0,-1-1 0 0 0,3-1 0 0 0,22-23 340 0 0,-23 23-326 0 0,45-58 597 0 0,-14 16-381 0 0,-17 25-225 0 0,-7 9-67 0 0,-1 1 1 0 0,-1-2-1 0 0,0 1 0 0 0,0-1 0 0 0,8-18 0 0 0,-15 28-65 0 0,-1 1 0 0 0,1-1 0 0 0,-1 0 0 0 0,1 0 0 0 0,-1 1 0 0 0,0-1 0 0 0,0 0 0 0 0,0 1 0 0 0,0-1 0 0 0,0 0 0 0 0,0 0 0 0 0,-1 1 0 0 0,0-4 0 0 0,-1-12-1947 0 0,1 16 1818 0 0,1 0-1 0 0,-1 0 1 0 0,0 1 0 0 0,1-1 0 0 0,-1 0 0 0 0,0 0 0 0 0,0 0 0 0 0,0 0-1 0 0,0 1 1 0 0,0-1 0 0 0,-1 0 0 0 0,0-1-207 0 0,-5-3-2962 0 0,0 1 0 0 0,-12-8 0 0 0,-7 0-4088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56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5903 0 0,'-1'35'568'0'0,"2"36"-1"0"0,1-12 1153 0 0,-17 276 10355 0 0,9-245-8886 0 0,4-66-1691 0 0,1 0 1 0 0,4 30 0 0 0,-2-51-1231 0 0,-1 1 1 0 0,2-1-1 0 0,-1 1 0 0 0,0-1 1 0 0,4 6-1 0 0,-4-6-73 0 0,-1-3-177 0 0,0 0 0 0 0,0 0 1 0 0,0 0-1 0 0,1 0 0 0 0,-1 1 0 0 0,0-1 0 0 0,0 0 0 0 0,0 0 1 0 0,0 0-1 0 0,1 0 0 0 0,-1 0 0 0 0,0 0 0 0 0,0 0 1 0 0,0 0-1 0 0,0 0 0 0 0,1 0 0 0 0,-1 1 0 0 0,0-1 0 0 0,0 0 1 0 0,0 0-1 0 0,1 0 0 0 0,-1 0 0 0 0,0 0 0 0 0,0 0 0 0 0,0-1 1 0 0,1 1-1 0 0,-1 0 0 0 0,0 0 0 0 0,0 0 0 0 0,0 0 0 0 0,1 0 1 0 0,-1 0-1 0 0,0 0 0 0 0,0 0 0 0 0,0 0 0 0 0,0 0 1 0 0,1-1-1 0 0,-1 1 0 0 0,0 0 0 0 0,0 0 0 0 0,0 0 0 0 0,0 0 1 0 0,0 0-1 0 0,1-1 0 0 0,-1 1 0 0 0,0 0 0 0 0,8-11 104 0 0,-6 9-49 0 0,8-10 18 0 0,-2 0 0 0 0,1-1 0 0 0,11-24 0 0 0,14-46-71 0 0,-5 12-370 0 0,-26 65 315 0 0,4-10-8 0 0,0 1 0 0 0,0 0 1 0 0,2 0-1 0 0,0 0 0 0 0,0 2 0 0 0,22-25 0 0 0,-13 21 43 0 0,-10 13 11 0 0,-8 4 2 0 0,1 0 1 0 0,0 0 0 0 0,0 0 0 0 0,0 0-1 0 0,0 0 1 0 0,0 0 0 0 0,0 1 0 0 0,0-1-1 0 0,-1 0 1 0 0,1 1 0 0 0,0-1-1 0 0,0 0 1 0 0,0 1 0 0 0,-1-1 0 0 0,1 1-1 0 0,0-1 1 0 0,-1 1 0 0 0,1 0 0 0 0,0-1-1 0 0,-1 1 1 0 0,1-1 0 0 0,0 1-1 0 0,-1 0 1 0 0,1 0 0 0 0,-1-1 0 0 0,0 1-1 0 0,1 0 1 0 0,-1 0 0 0 0,0 0 0 0 0,1 0-1 0 0,-1-1 1 0 0,0 1 0 0 0,0 0-1 0 0,0 0 1 0 0,1 1 0 0 0,-1 3 113 0 0,1-1-1 0 0,-1 1 1 0 0,0-1 0 0 0,0 0 0 0 0,-2 9-1 0 0,-21 91 305 0 0,21-98-431 0 0,0 0 0 0 0,1 0 0 0 0,0 0 0 0 0,-1 13 0 0 0,2-19-5 0 0,0 0 0 0 0,0 0 0 0 0,0-1 1 0 0,-1 1-1 0 0,1 0 0 0 0,0 0 0 0 0,0 0 0 0 0,0 0 0 0 0,0 0 1 0 0,0 0-1 0 0,0 0 0 0 0,0 0 0 0 0,-1 0 0 0 0,1 0 0 0 0,0 0 1 0 0,0 0-1 0 0,0 0 0 0 0,0 0 0 0 0,0 0 0 0 0,0 0 0 0 0,-1 0 0 0 0,1 0 1 0 0,0 0-1 0 0,0 0 0 0 0,0 0 0 0 0,0 0 0 0 0,0 0 0 0 0,0 0 1 0 0,0 0-1 0 0,-1 0 0 0 0,1 0 0 0 0,0 0 0 0 0,0 1 0 0 0,0-1 0 0 0,0 0 1 0 0,0 0-1 0 0,0 0 0 0 0,0 0 0 0 0,0 0 0 0 0,0 0 0 0 0,0 0 1 0 0,-1 0-1 0 0,1 0 0 0 0,0 1 0 0 0,0-1 0 0 0,0 0 0 0 0,0 0 1 0 0,0 0-1 0 0,0 0 0 0 0,0 0 0 0 0,0 0 0 0 0,0 1 0 0 0,0-1 0 0 0,0 0 1 0 0,0 0-1 0 0,0 0 0 0 0,0 0 0 0 0,0 0 0 0 0,0 0 0 0 0,0 1 1 0 0,0-1-1 0 0,0 0 0 0 0,0 0 0 0 0,0 0 0 0 0,1 0 0 0 0,-2 0-20 0 0,1-1-1 0 0,0 1 1 0 0,-1-1-1 0 0,1 1 1 0 0,0 0-1 0 0,0-1 1 0 0,0 1-1 0 0,-1-1 1 0 0,1 1-1 0 0,0-1 1 0 0,0 0-1 0 0,0 1 0 0 0,0-1 1 0 0,0 1-1 0 0,0-1 1 0 0,0 1-1 0 0,0-1 1 0 0,0 1-1 0 0,0-1 1 0 0,0 1-1 0 0,1-1 1 0 0,6-12-1658 0 0,2-4-5825 0 0,-5-1-2252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2:57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58 7687 0 0,'3'-2'202'0'0,"-1"0"0"0"0,0-1 0 0 0,1 1-1 0 0,0 0 1 0 0,-1 1 0 0 0,1-1-1 0 0,0 0 1 0 0,0 1 0 0 0,0-1 0 0 0,0 1-1 0 0,4-1 1 0 0,38-9 4523 0 0,-34 9-3516 0 0,123-20 6809 0 0,-133 22-7917 0 0,1 0 0 0 0,-1 0 0 0 0,1 0 0 0 0,-1 1 0 0 0,1-1 0 0 0,-1 0 0 0 0,1 1 0 0 0,-1-1-1 0 0,1 1 1 0 0,-1-1 0 0 0,0 1 0 0 0,1 0 0 0 0,-1 0 0 0 0,0-1 0 0 0,0 1 0 0 0,1 0-1 0 0,-1 0 1 0 0,0 0 0 0 0,0 0 0 0 0,0 1 0 0 0,0-1 0 0 0,0 0 0 0 0,0 0 0 0 0,-1 1 0 0 0,1-1-1 0 0,1 2 1 0 0,-1 0 37 0 0,1 1-1 0 0,-1-1 1 0 0,0 1 0 0 0,0-1-1 0 0,0 1 1 0 0,0-1 0 0 0,0 1-1 0 0,-1 0 1 0 0,0 4-1 0 0,0 6 137 0 0,-2 0 0 0 0,1-1-1 0 0,-2 1 1 0 0,0-1-1 0 0,-1 1 1 0 0,0-1 0 0 0,-1 0-1 0 0,0 0 1 0 0,-1-1 0 0 0,0 0-1 0 0,-1 0 1 0 0,-1 0-1 0 0,-17 20 1 0 0,21-26-574 0 0,-1-1 0 0 0,-1 0-1 0 0,1 0 1 0 0,-1 0 0 0 0,0-1 0 0 0,-9 6 0 0 0,3-3-1852 0 0,0 2-4851 0 0</inkml:trace>
  <inkml:trace contextRef="#ctx0" brushRef="#br0" timeOffset="1">51 161 2759 0 0,'1'1'207'0'0,"3"3"408"0"0,-1 0 0 0 0,1 0-1 0 0,-1 0 1 0 0,0 0 0 0 0,-1 1 0 0 0,1-1-1 0 0,-1 1 1 0 0,0 0 0 0 0,0-1 0 0 0,0 1-1 0 0,0 0 1 0 0,0 6 0 0 0,3 11 2126 0 0,1 31-1 0 0,-5-52-2725 0 0,2 74 2983 0 0,-3-1-1 0 0,-12 91 1 0 0,9-125-2189 0 0,-60 400 5014 0 0,50-317-5284 0 0,5-36-390 0 0,7-80-677 0 0,0 0 1 0 0,1 0-1 0 0,1 11 0 0 0,-1-15-164 0 0,0 0 1 0 0,1 0-1 0 0,0 0 0 0 0,0 0 1 0 0,0 0-1 0 0,0 0 0 0 0,0-1 1 0 0,1 1-1 0 0,3 4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0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 2527 0 0,'-1'3'145'0'0,"0"0"-1"0"0,-1 0 0 0 0,1 0 0 0 0,-1 0 1 0 0,0 0-1 0 0,0-1 0 0 0,0 1 0 0 0,0 0 1 0 0,0-1-1 0 0,-4 4 0 0 0,-4 4 739 0 0,-16 17 2682 0 0,-1-2 0 0 0,-59 44 1 0 0,74-60-2500 0 0,4-4 3774 0 0,19-10-2859 0 0,144-56 910 0 0,-90 36-2431 0 0,-43 16-275 0 0,0 0 0 0 0,1 1 0 0 0,32-6 0 0 0,-50 14-141 0 0,1-1 1 0 0,0 1-1 0 0,0 0 0 0 0,0 0 0 0 0,-1 1 0 0 0,1-1 1 0 0,6 3-1 0 0,-11-3-17 0 0,1 0 0 0 0,-1 0 0 0 0,1 1 0 0 0,-1-1-1 0 0,0 1 1 0 0,0-1 0 0 0,1 1 0 0 0,-1 0 0 0 0,0-1 0 0 0,0 1 0 0 0,0 0 0 0 0,1 0 0 0 0,-1 0 0 0 0,0 0 0 0 0,0 0 0 0 0,0 0 0 0 0,0 0-1 0 0,-1 0 1 0 0,1 0 0 0 0,0 0 0 0 0,0 0 0 0 0,-1 1 0 0 0,1-1 0 0 0,-1 0 0 0 0,1 0 0 0 0,-1 1 0 0 0,1-1 0 0 0,-1 0 0 0 0,0 1-1 0 0,0-1 1 0 0,0 1 0 0 0,0-1 0 0 0,0 0 0 0 0,0 3 0 0 0,-1 3 232 0 0,-1 0 0 0 0,-1 0 0 0 0,1 0 0 0 0,-1-1 0 0 0,0 1 0 0 0,-1-1 0 0 0,0 1 0 0 0,0-1 0 0 0,-5 6 0 0 0,-8 13 187 0 0,-12 17-191 0 0,-2-1-1 0 0,-62 64 1 0 0,70-81-255 0 0,-1-2 0 0 0,-1-1 0 0 0,-1 0 0 0 0,-53 30 0 0 0,78-50-14 0 0,-1 0 1 0 0,0 0-1 0 0,1 0 1 0 0,-1 0-1 0 0,0 0 1 0 0,0-1-1 0 0,1 1 1 0 0,-1-1-1 0 0,0 1 1 0 0,0-1-1 0 0,0 0 0 0 0,0 0 1 0 0,0 0-1 0 0,0 0 1 0 0,1 0-1 0 0,-1 0 1 0 0,0 0-1 0 0,-2-1 1 0 0,3 1-372 0 0,1-1 0 0 0,-1 1 1 0 0,1-1-1 0 0,-1 1 1 0 0,1-1-1 0 0,-1 0 1 0 0,1 1-1 0 0,-1-1 0 0 0,1 1 1 0 0,0-1-1 0 0,-1 0 1 0 0,1 1-1 0 0,0-1 0 0 0,0 0 1 0 0,-1 0-1 0 0,1 1 1 0 0,0-1-1 0 0,0-1 0 0 0,-4-16-11450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12639 0 0,'2'1'118'0'0,"0"0"-1"0"0,1 1 0 0 0,-1-1 1 0 0,0 1-1 0 0,0 0 0 0 0,0-1 1 0 0,0 1-1 0 0,0 0 1 0 0,0 0-1 0 0,0 0 0 0 0,-1 1 1 0 0,1-1-1 0 0,-1 0 0 0 0,0 1 1 0 0,2 2-1 0 0,8 12 4460 0 0,8 8 3873 0 0,-4-7-5656 0 0,-14-16-2044 0 0,9 6 144 0 0,-7-6-734 0 0,0 1-58 0 0,1 0 1 0 0,0-1-1 0 0,0 1 0 0 0,0-1 1 0 0,6 2-1 0 0,-8-3-158 0 0,7-9-1536 0 0,0-1-5948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1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5815 0 0,'0'0'444'0'0,"2"2"-289"0"0,22 26 363 0 0,30 48 6631 0 0,-50-69-6766 0 0,-1 0 1 0 0,0 0 0 0 0,0 0 0 0 0,0 1 0 0 0,-1 0-1 0 0,0-1 1 0 0,1 11 0 0 0,-1-4 51 0 0,-1 1 0 0 0,-2 28 1 0 0,0-28-222 0 0,-2-1 1 0 0,1 1 0 0 0,-2-1 0 0 0,0 0 0 0 0,-1 0 0 0 0,0 0 0 0 0,-1-1 0 0 0,-1 0 0 0 0,0 0 0 0 0,-11 15 0 0 0,14-23-65 0 0,-1 0 1 0 0,1-1 0 0 0,-1 1-1 0 0,0-1 1 0 0,-1 0 0 0 0,1 0-1 0 0,-1 0 1 0 0,1-1 0 0 0,-1 0 0 0 0,0 0-1 0 0,0 0 1 0 0,-1-1 0 0 0,1 0-1 0 0,0 0 1 0 0,-14 1 0 0 0,7-1 37 0 0,0-1 0 0 0,0-1 0 0 0,0 0-1 0 0,1 0 1 0 0,-1-2 0 0 0,0 1 0 0 0,-13-5 0 0 0,177 37 4605 0 0,234 1-1558 0 0,-375-31-3234 0 0,96 5 3 0 0,-86-4-4 0 0,0 1-1 0 0,0 1 1 0 0,22 8 0 0 0,-21-4 20 0 0,-18-5 1 0 0,0 0-60 0 0,22 9-127 0 0,-25-12 101 0 0,1 0 0 0 0,-1 0 0 0 0,0 0 0 0 0,1-1 0 0 0,-1 1 0 0 0,0 0 0 0 0,1 0 0 0 0,-1 0 0 0 0,0-1 0 0 0,1 1 0 0 0,-1 0 0 0 0,0 0 0 0 0,0 0-1 0 0,1-1 1 0 0,-1 1 0 0 0,0 0 0 0 0,0-1 0 0 0,1 1 0 0 0,-1 0 0 0 0,0-1 0 0 0,0 1 0 0 0,0 0 0 0 0,0-1 0 0 0,0 1 0 0 0,1 0 0 0 0,-1-1 0 0 0,0 1 0 0 0,0 0 0 0 0,0-1 0 0 0,0 1 13 0 0,2-19-3733 0 0,0 8-1864 0 0,0-6-3478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1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5095 0 0,'-23'33'326'0'0,"5"-7"9886"0"0,27-19-4407 0 0,-1-7-5120 0 0,1 0-1 0 0,-1 0 1 0 0,1-1 0 0 0,-1 0-1 0 0,1-1 1 0 0,11-3 0 0 0,53-23 1323 0 0,-30 11-477 0 0,-22 9-1022 0 0,-12 9-489 0 0,-3 3-779 0 0</inkml:trace>
  <inkml:trace contextRef="#ctx0" brushRef="#br0" timeOffset="1">122 143 4631 0 0,'1'4'360'0'0,"3"10"-290"0"0,1 26-1 0 0,-3 18 3783 0 0,-11 58 6119 0 0,4-86-6361 0 0,-12 41 0 0 0,8-38-1931 0 0,-23 66 2672 0 0,19-63-3955 0 0,2 0-259 0 0,10-22-110 0 0,5-2-2061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2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4863 0 0,'2'-2'375'0'0,"41"-42"2247"0"0,-31 33 508 0 0,1 1 0 0 0,0 0 0 0 0,28-14 1 0 0,0 4 2890 0 0,22-5-1231 0 0,-62 25-4768 0 0,1-1 140 0 0,1 0 0 0 0,-1 0 0 0 0,1-1 0 0 0,-1 1 0 0 0,0 0 0 0 0,0-1 0 0 0,0 0 0 0 0,3-2 0 0 0,2 0-78 0 0,3 4-73 0 0,4 4-3064 0 0,4 3-7002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2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13391 0 0,'-5'86'1807'0'0,"-2"-44"1740"0"0,-1 0 0 0 0,-23 66 0 0 0,20-75-1831 0 0,1 0 0 0 0,-9 58 0 0 0,19-87-1626 0 0,0 0-1 0 0,0 0 1 0 0,0 1-1 0 0,1-1 1 0 0,-1 0-1 0 0,3 8 1 0 0,-1-10-526 0 0,10 7-1979 0 0,-3-5-4166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2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10135 0 0,'18'-13'1021'0'0,"-14"10"-703"0"0,1-1 0 0 0,-1 1-1 0 0,1-1 1 0 0,-1 0-1 0 0,5-6 1 0 0,-6 7 166 0 0,0 1-1 0 0,0-1 1 0 0,0 1 0 0 0,1 0-1 0 0,-1 0 1 0 0,1 0 0 0 0,-1 0-1 0 0,1 0 1 0 0,0 1 0 0 0,0 0-1 0 0,4-1 1 0 0,16-7 1196 0 0,3-7-116 0 0,-22 13-1356 0 0,0-1 1 0 0,0 1 0 0 0,1 0 0 0 0,-1 1 0 0 0,1-1 0 0 0,-1 1 0 0 0,9-2-1 0 0,75-6 515 0 0,-82 10-655 0 0,1 0 1 0 0,0 0-1 0 0,0 1 0 0 0,-1 0 0 0 0,1 0 0 0 0,13 5 0 0 0,-16-5-15 0 0,0 1 0 0 0,0 0 0 0 0,0 1 0 0 0,0-1 0 0 0,-1 1 0 0 0,1 0-1 0 0,-1 0 1 0 0,1 0 0 0 0,-1 1 0 0 0,5 4 0 0 0,-7-5 33 0 0,-1-1-1 0 0,1 0 1 0 0,0 1 0 0 0,-1 0 0 0 0,0-1 0 0 0,0 1 0 0 0,0 0-1 0 0,0-1 1 0 0,0 1 0 0 0,0 0 0 0 0,0 5 0 0 0,-1 31 466 0 0,-1-26-370 0 0,-20 224 1470 0 0,13-160-1272 0 0,2-19 401 0 0,-8 114 1730 0 0,13-144-2397 0 0,1-26-122 0 0,-1 2 33 0 0,-6-25-176 0 0,-5-29-1560 0 0,7 26-1073 0 0,-1 1-3764 0 0,-3-6-2752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9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7567 0 0,'0'0'583'0'0,"0"2"-380"0"0,4 126 10786 0 0,-10-21-4892 0 0,-2 34 678 0 0,8-140-6761 0 0,0 0 0 0 0,0 0 0 0 0,0 0 0 0 0,0 0 0 0 0,0 0 0 0 0,0 0 0 0 0,0-1 0 0 0,1 1 0 0 0,-1 0 1 0 0,0 0-1 0 0,0 0 0 0 0,1 0 0 0 0,-1-1 0 0 0,1 2 0 0 0,-1-2-8 0 0,0 0-1 0 0,1 0 1 0 0,-1 0-1 0 0,0 0 1 0 0,0 0-1 0 0,1 0 1 0 0,-1 0-1 0 0,0 0 1 0 0,0 0-1 0 0,0 0 1 0 0,1 0-1 0 0,-1 0 1 0 0,0 0-1 0 0,0 0 1 0 0,1 0-1 0 0,-1-1 1 0 0,0 1-1 0 0,0 0 1 0 0,0 0-1 0 0,0 0 1 0 0,1 0-1 0 0,-1-1 1 0 0,0 1-1 0 0,0 0 1 0 0,0 0-1 0 0,0 0 1 0 0,0 0-1 0 0,1-1 1 0 0,-1 1-1 0 0,0 0 1 0 0,0-1-1 0 0,2-2 28 0 0,0-1 1 0 0,0 0-1 0 0,-1 1 0 0 0,3-8 0 0 0,28-154-33 0 0,-16 100-1155 0 0,-2 11 183 0 0,-13 50 899 0 0,-1 3 59 0 0,0 0 0 0 0,0 0 0 0 0,0 0 0 0 0,0 0 1 0 0,0 0-1 0 0,1 0 0 0 0,-1 0 0 0 0,0 1 0 0 0,1-1 0 0 0,-1 0 1 0 0,1 0-1 0 0,-1 0 0 0 0,1 0 0 0 0,-1 0 0 0 0,1 1 1 0 0,-1-1-1 0 0,1 0 0 0 0,0 0 0 0 0,0 1 0 0 0,-1-1 0 0 0,1 1 1 0 0,0-1-1 0 0,1 0 0 0 0,-1 0 29 0 0,-1 1 1 0 0,0 0-1 0 0,1 0 1 0 0,-1 0-1 0 0,0 0 1 0 0,1 0-1 0 0,-1 0 1 0 0,0 0-1 0 0,1 0 1 0 0,-1 0-1 0 0,0 0 0 0 0,1 0 1 0 0,-1 0-1 0 0,0 0 1 0 0,1 0-1 0 0,-1 0 1 0 0,0 0-1 0 0,0 1 1 0 0,1-1-1 0 0,-1 0 0 0 0,0 0 1 0 0,1 0-1 0 0,-1 0 1 0 0,0 1-1 0 0,0-1 1 0 0,1 0-1 0 0,-1 0 1 0 0,0 1-1 0 0,0-1 0 0 0,0 0 1 0 0,1 0-1 0 0,-1 1 1 0 0,0-1-1 0 0,0 1 1 0 0,7 11 423 0 0,-7-11-404 0 0,7 16 242 0 0,-2 0 1 0 0,0 0 0 0 0,5 31-1 0 0,2 10 130 0 0,-7-39-407 0 0,-4-12 0 0 0,0 0 0 0 0,1 0 0 0 0,0 0 0 0 0,1 0 0 0 0,0-1 0 0 0,3 8 0 0 0,-5-13 0 0 0,0 0 0 0 0,0 1 0 0 0,0-1 0 0 0,0 0 0 0 0,1 0 0 0 0,-1 1 0 0 0,0-1 0 0 0,1 0 0 0 0,-1 0 0 0 0,0-1 0 0 0,1 1 0 0 0,-1 0 0 0 0,1 0 0 0 0,-1-1 0 0 0,1 1 0 0 0,0-1 0 0 0,-1 1 0 0 0,1-1 0 0 0,0 0 0 0 0,-1 1 0 0 0,1-1 0 0 0,0 0 0 0 0,-1 0 0 0 0,1 0 0 0 0,0-1 0 0 0,-1 1 0 0 0,1 0 0 0 0,0-1 0 0 0,-1 1 0 0 0,1-1 0 0 0,1 0 0 0 0,12-5-2111 0 0,-2-4-4806 0 0,1-3-3279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1 10047 0 0,'-1'1'64'0'0,"0"0"-1"0"0,0 0 1 0 0,0 1-1 0 0,0-1 1 0 0,0 0-1 0 0,1 1 1 0 0,-1-1-1 0 0,0 0 1 0 0,1 1-1 0 0,-1-1 0 0 0,1 1 1 0 0,-1-1-1 0 0,1 1 1 0 0,0-1-1 0 0,-1 1 1 0 0,1 2-1 0 0,0 1-2 0 0,1 0 1 0 0,0-1-1 0 0,0 1 0 0 0,1 5 0 0 0,4 13 1306 0 0,-6-15-799 0 0,0-1 0 0 0,0 1 0 0 0,0 0 0 0 0,-1-1 0 0 0,0 1 0 0 0,-1-1 0 0 0,1 1 0 0 0,-1-1 0 0 0,-1 0 0 0 0,0 1 0 0 0,0-1 0 0 0,-5 8 0 0 0,4-3-28 0 0,0-1 0 0 0,1 1 0 0 0,1-1 0 0 0,-1 1 0 0 0,2 0 0 0 0,-1 17 0 0 0,-5 33 1231 0 0,-5-6 128 0 0,-24 65-1 0 0,26-93-1250 0 0,-1-1-1 0 0,-1-1 0 0 0,-2 0 0 0 0,-21 31 0 0 0,26-48-647 0 0,9-8-1 0 0,-1-1 0 0 0,0 1 1 0 0,0-1-1 0 0,1 0 0 0 0,-1 1 0 0 0,0-1 1 0 0,0 0-1 0 0,0 1 0 0 0,1-1 0 0 0,-1 0 1 0 0,0 0-1 0 0,0 0 0 0 0,-1 0 0 0 0,0 0-8 0 0,-1-1-1 0 0,1 0 1 0 0,-1 0-1 0 0,1 1 1 0 0,-1-1-1 0 0,1-1 1 0 0,-1 1-1 0 0,1 0 1 0 0,0-1-1 0 0,0 1 1 0 0,0-1-1 0 0,-4-3 1 0 0,-23-27-629 0 0,24 26 250 0 0,-19-19-1703 0 0,-40-35 0 0 0,36 36 1208 0 0,-26-29 0 0 0,51 49 847 0 0,0 0 0 0 0,1 0 0 0 0,-1-1 0 0 0,1 1 0 0 0,0 0 0 0 0,0-1 0 0 0,0 1 0 0 0,-1-9 0 0 0,3 12 43 0 0,0 0 0 0 0,0 0-1 0 0,0 1 1 0 0,0-1 0 0 0,0 0 0 0 0,1 0-1 0 0,-1 1 1 0 0,0-1 0 0 0,1 0 0 0 0,-1 0-1 0 0,0 1 1 0 0,1-1 0 0 0,-1 0 0 0 0,1 1-1 0 0,-1-1 1 0 0,1 1 0 0 0,-1-1 0 0 0,2 0-1 0 0,0-1 17 0 0,2-3 16 0 0,1 0 1 0 0,0 0 0 0 0,0 1-1 0 0,0-1 1 0 0,0 1 0 0 0,1 1-1 0 0,0-1 1 0 0,0 1 0 0 0,0 0-1 0 0,0 0 1 0 0,9-2 0 0 0,7-5 144 0 0,1 0 205 0 0,1 0 1 0 0,0 2 0 0 0,1 1-1 0 0,0 1 1 0 0,0 1 0 0 0,0 1-1 0 0,0 1 1 0 0,1 2 0 0 0,-1 0-1 0 0,1 2 1 0 0,32 4 0 0 0,-8 2-114 0 0,10-1 280 0 0,-2 4 1 0 0,69 19-1 0 0,-122-27-556 0 0,0-1 0 0 0,-1 1 0 0 0,1 1 0 0 0,-1-1 0 0 0,0 1 0 0 0,7 4 0 0 0,-4 2 0 0 0,-6-7 0 0 0,0 1 0 0 0,-1 0 0 0 0,1-1 0 0 0,-1 1 0 0 0,0 0 0 0 0,1 0 0 0 0,-1-1 0 0 0,0 1 0 0 0,-1 0 0 0 0,1 0 0 0 0,0-1 0 0 0,-1 1 0 0 0,0 0 0 0 0,0-1 0 0 0,1 1 0 0 0,-1-1 0 0 0,-2 4 0 0 0,-2 3 0 0 0,1 0 0 0 0,-2 0 0 0 0,-8 11 0 0 0,3-6 0 0 0,-2-2 0 0 0,1 1 0 0 0,-18 11 0 0 0,-2 3 0 0 0,17-14 0 0 0,2-3-512 0 0,11-12-1141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3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12551 0 0,'0'0'1344'0'0,"-6"13"-1344"0"0,0-1 1280 0 0,-2-1 208 0 0,2 0 48 0 0,-2 0 0 0 0,-1-2-984 0 0,-1 1-200 0 0,2-1-32 0 0,1 0-5872 0 0,-3 2-1168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3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7599 0 0,'21'-13'786'0'0,"9"-6"1873"0"0,0 1-1 0 0,1 1 1 0 0,1 2 0 0 0,54-18 0 0 0,97-26 4932 0 0,-123 37-5717 0 0,-38 14-1062 0 0,24-7-1 0 0,-43 13-811 0 0,-1 2 0 0 0,-1-1 0 0 0,0 1 0 0 0,1 0 0 0 0,-1 0 0 0 0,1 0 0 0 0,-1 0 0 0 0,1 0 0 0 0,-1 0 0 0 0,1 0 0 0 0,-1 0 0 0 0,1 1 0 0 0,2 0 0 0 0,7 2 0 0 0,-1 1 0 0 0,-10-4-17 0 0,0 0-1 0 0,1 1 1 0 0,-1-1-1 0 0,0 0 1 0 0,1 1 0 0 0,-1-1-1 0 0,0 1 1 0 0,0-1-1 0 0,1 1 1 0 0,-1-1 0 0 0,0 0-1 0 0,0 1 1 0 0,0-1-1 0 0,0 1 1 0 0,0-1 0 0 0,1 1-1 0 0,-1-1 1 0 0,0 1-1 0 0,0 0 1 0 0,-1 2-465 0 0,1 0 0 0 0,-1 0 0 0 0,1 0 0 0 0,-1 0 0 0 0,0 0 0 0 0,0-1 0 0 0,-1 1 0 0 0,1 0 1 0 0,0-1-1 0 0,-1 1 0 0 0,0 0 0 0 0,1-1 0 0 0,-1 0 0 0 0,-4 4 0 0 0,-4 5-2337 0 0,-21 15 1 0 0,18-16 1458 0 0,-72 70-5055 0 0,50-45 6171 0 0,-41 30 0 0 0,76-65 419 0 0,-1 0 1 0 0,1 0-1 0 0,0 1 1 0 0,0-1-1 0 0,-1 0 0 0 0,1 0 1 0 0,0 0-1 0 0,-1 0 1 0 0,1 1-1 0 0,0-1 1 0 0,0 0-1 0 0,-1 0 0 0 0,1 0 1 0 0,0 1-1 0 0,0-1 1 0 0,0 0-1 0 0,-1 0 0 0 0,1 1 1 0 0,0-1-1 0 0,0 0 1 0 0,0 0-1 0 0,0 1 0 0 0,0-1 1 0 0,0 0-1 0 0,-1 1 1 0 0,1-1-1 0 0,0 0 1 0 0,0 1-1 0 0,0-1 0 0 0,10 0 1332 0 0,19-9-1454 0 0,-27 8 353 0 0,6-2-101 0 0,0 1 1 0 0,0 0-1 0 0,0 0 0 0 0,0 0 1 0 0,0 1-1 0 0,0 0 0 0 0,1 1 1 0 0,-1 0-1 0 0,0 0 0 0 0,10 2 1 0 0,-15-1-125 0 0,-1-1 1 0 0,1 1 0 0 0,-1 1-1 0 0,0-1 1 0 0,1 0 0 0 0,-1 1 0 0 0,0-1-1 0 0,0 1 1 0 0,0 0 0 0 0,0-1 0 0 0,0 1-1 0 0,-1 0 1 0 0,1 0 0 0 0,0 0 0 0 0,-1 0-1 0 0,0 1 1 0 0,1-1 0 0 0,-1 0-1 0 0,0 1 1 0 0,0-1 0 0 0,0 1 0 0 0,-1-1-1 0 0,1 1 1 0 0,0-1 0 0 0,-1 1 0 0 0,0-1-1 0 0,1 5 1 0 0,-1 0 212 0 0,0 0 0 0 0,0 1 1 0 0,0-1-1 0 0,-1 1 0 0 0,0-1 0 0 0,-1 0 0 0 0,1 1 0 0 0,-4 7 0 0 0,-17 33 358 0 0,-2-1-1 0 0,-50 72 1 0 0,67-107-752 0 0,-2-1 0 0 0,1 0 0 0 0,-2 0 0 0 0,-10 9 0 0 0,17-17 0 0 0,0 0 0 0 0,-1 0 0 0 0,0-1 0 0 0,1 1 0 0 0,-1-1 0 0 0,0 1 0 0 0,0-1 0 0 0,0-1 0 0 0,-1 1 0 0 0,1 0 0 0 0,0-1 0 0 0,-1 0 0 0 0,1 0 0 0 0,-1 0 0 0 0,1-1 0 0 0,-6 1 0 0 0,0-5-203 0 0,8 2-28 0 0,0 0-1 0 0,0 0 0 0 0,0 0 0 0 0,1 0 0 0 0,-1 0 0 0 0,1-1 1 0 0,-1 1-1 0 0,1 0 0 0 0,0-1 0 0 0,0 0 0 0 0,-1-4 0 0 0,-6-33-9001 0 0,4 12 355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4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1029 0 7023 0 0,'-2'2'542'0'0,"-29"43"1027"0"0,-25 22 9576 0 0,33-41-7573 0 0,-5 5-966 0 0,-1-1 0 0 0,-51 38-1 0 0,-75 41-1510 0 0,102-77-1094 0 0,-1-2-1 0 0,-1-2 1 0 0,-1-3 0 0 0,-2-2-1 0 0,-114 28 1 0 0,112-38-2112 0 0,1-3-4806 0 0,2-4-3279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4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57 5839 0 0,'-105'116'1827'0'0,"32"-41"8142"0"0,73-77-9375 0 0,-1-2-525 0 0,1 1 0 0 0,0 0 0 0 0,0 0 0 0 0,0-1 0 0 0,1 1 0 0 0,-1 0 1 0 0,1 0-1 0 0,-1-1 0 0 0,1 1 0 0 0,0 0 0 0 0,0 0 0 0 0,0 0 0 0 0,1 0 1 0 0,-1 0-1 0 0,1 0 0 0 0,0 1 0 0 0,4-6 0 0 0,4-4-140 0 0,0 1-1 0 0,19-16 1 0 0,-21 20 115 0 0,5-4-132 0 0,1 0 1 0 0,0 1-1 0 0,1 1 0 0 0,0 0 1 0 0,0 2-1 0 0,1-1 0 0 0,27-7 0 0 0,-17 7 122 0 0,-1 2 0 0 0,1 1-1 0 0,0 1 1 0 0,36-1 0 0 0,8 7 1226 0 0,-49 0 746 0 0,1-1-1 0 0,33-4 1 0 0,-28-2-488 0 0,-9 1-3404 0 0,0-1-3264 0 0,15-2-3660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4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2759 0 0,'10'-2'6208'0'0,"-9"2"-5632"0"0,0 0 1 0 0,0 0-1 0 0,0 0 0 0 0,-1 0 0 0 0,1 0 0 0 0,0 1 0 0 0,0-1 0 0 0,0 0 0 0 0,0 0 0 0 0,0 1 0 0 0,0-1 0 0 0,-1 0 0 0 0,1 1 0 0 0,0-1 0 0 0,0 1 1 0 0,0-1-1 0 0,1 2 0 0 0,-2-1-221 0 0,1 0-1 0 0,-1 0 1 0 0,1-1 0 0 0,-1 1 0 0 0,0 0 0 0 0,1 0 0 0 0,-1 0 0 0 0,0 0 0 0 0,1 0-1 0 0,-1 0 1 0 0,0 0 0 0 0,0 0 0 0 0,0 0 0 0 0,0 1 0 0 0,-1 5 147 0 0,0 0 1 0 0,0 0 0 0 0,-1 0-1 0 0,-4 9 1 0 0,-2 11 955 0 0,8-26-1531 0 0,0 1 0 0 0,0-1 0 0 0,0 0 0 0 0,0 0 0 0 0,1 1 0 0 0,-1-1 0 0 0,0 0 0 0 0,0 0 0 0 0,1 1 1 0 0,-1-1-1 0 0,1 1 0 0 0,6 7-7296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5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570 1 11631 0 0,'-2'1'895'0'0,"-37"31"358"0"0,-5-2 3958 0 0,40-28-5045 0 0,-6 5 1631 0 0,11-6-971 0 0,8-2-626 0 0,41-9 43 0 0,-49 10-224 0 0,-1 0 0 0 0,0 0 0 0 0,0 0 0 0 0,0 0 0 0 0,1 0 1 0 0,-1-1-1 0 0,0 1 0 0 0,0 0 0 0 0,1 0 0 0 0,-1 0 0 0 0,0 0 0 0 0,0 0 0 0 0,1 0 1 0 0,-1 0-1 0 0,0 0 0 0 0,1 0 0 0 0,-1 0 0 0 0,0 0 0 0 0,0 0 0 0 0,1 0 0 0 0,-1 0 1 0 0,0 0-1 0 0,0 0 0 0 0,1 0 0 0 0,-1 0 0 0 0,0 1 0 0 0,0-1 0 0 0,1 0 0 0 0,-1 0 1 0 0,0 0-1 0 0,0 0 0 0 0,0 0 0 0 0,1 1 0 0 0,-1-1 0 0 0,0 0 0 0 0,0 0 1 0 0,0 0-1 0 0,1 1 0 0 0,-1-1 0 0 0,0 1 0 0 0,-3 11 285 0 0,-13 14 25 0 0,11-20-222 0 0,-1-1-1 0 0,1 0 1 0 0,-1 0 0 0 0,-9 7-1 0 0,12-10-65 0 0,0-1-1 0 0,-1 1 1 0 0,1 0-1 0 0,-1-1 1 0 0,1 1-1 0 0,-1-1 1 0 0,1 0-1 0 0,-1 0 1 0 0,0-1-1 0 0,-6 2 1 0 0,14-1-54 0 0,-1 0-7 0 0,13-4 10 0 0,17 0 290 0 0,-32 5-250 0 0,1 0 0 0 0,0 0 1 0 0,-1-1-1 0 0,1 1 0 0 0,-1 0 0 0 0,1 0 0 0 0,0 3 0 0 0,-3-3-5 0 0,0 1-1 0 0,-1 0 0 0 0,1-1 0 0 0,-1 0 0 0 0,0 1 0 0 0,1-1 0 0 0,-1 0 0 0 0,0 0 1 0 0,0 1-1 0 0,-1-2 0 0 0,1 1 0 0 0,0 0 0 0 0,-1 0 0 0 0,1-1 0 0 0,-5 3 0 0 0,-3 0 26 0 0,0 0 0 0 0,-18 6-1 0 0,26-10 27 0 0,0 0 0 0 0,-3 1 30 0 0,6 0-40 0 0,16 0-23 0 0,-7-1-45 0 0,1-1-1 0 0,12-1 1 0 0,4-5 92 0 0,33-9 145 0 0,-59 16-303 0 0,-10 6-709 0 0,-6 3 616 0 0,1-1 0 0 0,-21 8 0 0 0,-5 3 217 0 0,-14 8 270 0 0,-108 39 0 0 0,6-6 349 0 0,155-59-655 0 0,-14 3 426 0 0,0 1 1 0 0,1 1-1 0 0,-22 12 1784 0 0,40-17-1382 0 0,34-1-521 0 0,-1 0-1 0 0,0-3 1 0 0,1-1-1 0 0,-2-2 1 0 0,52-14-1 0 0,11-10-326 0 0,79-20 0 0 0,-152 43 0 0 0,-15 4 0 0 0,-2-5 0 0 0,-4-4 0 0 0,-5 9-14 0 0,0 1-1 0 0,-1 0 1 0 0,1 0 0 0 0,0 0-1 0 0,-1 0 1 0 0,1 0 0 0 0,-1 0 0 0 0,0 0-1 0 0,0 0 1 0 0,0 0 0 0 0,0 0-1 0 0,0 0 1 0 0,0 1 0 0 0,0-1-1 0 0,0 0 1 0 0,-1 1 0 0 0,1-1 0 0 0,-1 1-1 0 0,1-1 1 0 0,-3-1 0 0 0,-4-4-87 0 0,6 5-1518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6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2 7511 0 0,'-1'-2'308'0'0,"-3"7"163"0"0,-10 28 3522 0 0,10-19-2466 0 0,2-8-770 0 0,0 1 1 0 0,0-1-1 0 0,0 0 1 0 0,0 0 0 0 0,-6 9-1 0 0,-34 60 2914 0 0,27-45-1969 0 0,-33 47 1 0 0,-51 47 1394 0 0,72-94-2311 0 0,-60 52-1 0 0,57-54-591 0 0,-2 2-1031 0 0,30-29-179 0 0,14-20-14466 0 0,-8 13 14235 0 0,8-8 0 0 0,-4 6-209 0 0,20-15 0 0 0,57-29 1081 0 0,-69 43 559 0 0,-2 1-107 0 0,132-82 7402 0 0,-76 45-3718 0 0,13-10 935 0 0,-82 54-4636 0 0,0 1 0 0 0,-1-1 0 0 0,1 1 1 0 0,-1-1-1 0 0,1 0 0 0 0,-1 1 0 0 0,1-1 0 0 0,-1 0 1 0 0,1 1-1 0 0,-1-1 0 0 0,0 0 0 0 0,1 0 0 0 0,-1 1 1 0 0,1-2-1 0 0,1-3-262 0 0,6 7-891 0 0,-2 2-4498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6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 4031 0 0,'0'0'306'0'0,"5"14"159"0"0,-4-12 324 0 0,-1 0-1 0 0,1 0 0 0 0,-1 1 1 0 0,0-1-1 0 0,0 0 1 0 0,0 0-1 0 0,0 0 1 0 0,0 0-1 0 0,-1 3 0 0 0,0 0 237 0 0,-1 1-1 0 0,0 0 0 0 0,-6 10 0 0 0,-2 6 1288 0 0,7-13-1867 0 0,0 0 0 0 0,0-1 0 0 0,-1 1-1 0 0,-9 12 1 0 0,8-14-649 0 0,1-3-543 0 0,1-1-1 0 0,-1 1 1 0 0,0-1-1 0 0,0 1 0 0 0,-1-1 1 0 0,1 0-1 0 0,-1-1 1 0 0,1 1-1 0 0,-1-1 1 0 0,0 0-1 0 0,0 0 1 0 0,-5 1-1 0 0,-7 1-848 0 0,-1 0 0 0 0,-19 1-1 0 0,25-4 2108 0 0,-50-1 14227 0 0,78-2-13374 0 0,1 2 1 0 0,0 0 0 0 0,0 0-1 0 0,31 6 1 0 0,-6 0 159 0 0,7-3-669 0 0,1-1-1 0 0,70-7 0 0 0,-103 3-854 0 0,-1 1 0 0 0,1-2 0 0 0,-1 0 0 0 0,0-1 0 0 0,0-1 0 0 0,-1-1 0 0 0,1 0 0 0 0,-1 0 0 0 0,0-2 0 0 0,21-14 0 0 0,-33 20 0 0 0,3-2 0 0 0,0-1 0 0 0,0 1 0 0 0,0-1 0 0 0,-1 0 0 0 0,0-1 0 0 0,6-7 0 0 0,-7 7-526 0 0,11-13-7976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6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 3311 0 0,'0'0'251'0'0,"-1"2"-160"0"0,-7 17 2134 0 0,5-16-422 0 0,0 1-1 0 0,-1-1 1 0 0,1 1-1 0 0,-6 2 1 0 0,-5 6 1296 0 0,-8 8 5758 0 0,33-16-8250 0 0,-6-2-543 0 0,0-1 0 0 0,-1 0 0 0 0,1 0 0 0 0,0-1 1 0 0,9 1-1 0 0,-4-1 7 0 0,1 1 0 0 0,0 0 0 0 0,10 3 0 0 0,-20-3-64 0 0,0 0 1 0 0,0 0-1 0 0,0 0 1 0 0,0-1-1 0 0,0 1 0 0 0,0 0 1 0 0,0 1-1 0 0,0-1 0 0 0,-1 0 1 0 0,1 0-1 0 0,0 0 0 0 0,-1 0 1 0 0,1 0-1 0 0,-1 1 1 0 0,1-1-1 0 0,-1 0 0 0 0,0 1 1 0 0,1 1-1 0 0,-1-1 0 0 0,0 0-1 0 0,0 0 0 0 0,-1 0 1 0 0,1 0-1 0 0,0 0 1 0 0,-1 0-1 0 0,0 0 1 0 0,1 0-1 0 0,-1 0 1 0 0,0-1-1 0 0,0 1 0 0 0,0 0 1 0 0,0 0-1 0 0,-2 2 1 0 0,-19 25 140 0 0,19-27-136 0 0,-21 23 442 0 0,-2 0 0 0 0,0-2 0 0 0,-47 30 0 0 0,53-38-168 0 0,-9 4 564 0 0,-57 27 1 0 0,60-34-584 0 0,24-11-183 0 0,0 0-12 0 0,136-54-38 0 0,-6 1-33 0 0,-39 17 0 0 0,-79 29-2940 0 0,-8 5 1575 0 0,0 0-1 0 0,0 0 1 0 0,0-1-1 0 0,0 1 1 0 0,0 1-1 0 0,0-1 1 0 0,3-1-1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29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12175 0 0,'-4'4'473'0'0,"0"-1"-1"0"0,0 1 1 0 0,-1-1-1 0 0,0 1 1 0 0,-5 2-1 0 0,9-5-17 0 0,-1 0 0 0 0,1 0 1 0 0,-1 1-1 0 0,1-1 0 0 0,0 0 0 0 0,-1 1 0 0 0,1-1 1 0 0,0 1-1 0 0,0 0 0 0 0,0-1 0 0 0,0 1 0 0 0,0 2 1 0 0,-1-1 1015 0 0,2-2-1156 0 0,0 0 0 0 0,1-1 0 0 0,-1 1 0 0 0,0-1 1 0 0,1 1-1 0 0,-1 0 0 0 0,1-1 0 0 0,-1 1 0 0 0,0-1 0 0 0,1 1 0 0 0,-1-1 0 0 0,1 1 0 0 0,-1-1 0 0 0,1 0 0 0 0,0 1 0 0 0,-1-1 0 0 0,1 1 0 0 0,-1-1 0 0 0,1 0 1 0 0,0 0-1 0 0,-1 1 0 0 0,2-1 0 0 0,13 3 127 0 0,1 0 1 0 0,-1-1 0 0 0,0-1-1 0 0,1 0 1 0 0,15-2-1 0 0,-3 0-204 0 0,-7 3-147 0 0,-18-1-76 0 0,0-1-1 0 0,0 1 1 0 0,1-1 0 0 0,-1 0 0 0 0,0 0 0 0 0,0-1-1 0 0,1 1 1 0 0,4-2 0 0 0,-7 2-14 0 0,8 0 3 0 0,-7 1-4 0 0,0 0 0 0 0,0 1 0 0 0,-1-1-1 0 0,1 0 1 0 0,0 1 0 0 0,-1 0 0 0 0,3 2 0 0 0,-2-2 0 0 0,-1 0 0 0 0,0 0 0 0 0,0 0 0 0 0,0 0 0 0 0,0 0 0 0 0,0 0 0 0 0,0 0 0 0 0,0 0 0 0 0,-1 0 0 0 0,1 1 0 0 0,-1-1 0 0 0,1 0 0 0 0,-1 0 0 0 0,0 1 0 0 0,0-1 0 0 0,0 0 0 0 0,0 0 0 0 0,0 1 0 0 0,-1-1 0 0 0,1 0 0 0 0,-1 0 0 0 0,1 1 0 0 0,-1-1 0 0 0,0 0 0 0 0,0 0 0 0 0,-2 3 0 0 0,1-2 0 0 0,0 1 0 0 0,0-1 0 0 0,0 1 0 0 0,-1-1 0 0 0,0 0 0 0 0,0 0 0 0 0,0 0 0 0 0,0 0 0 0 0,0-1 0 0 0,-1 1 0 0 0,1-1 0 0 0,-1 0 0 0 0,-6 3 0 0 0,-16 7 0 0 0,15-7 0 0 0,1-1 0 0 0,-18 5 0 0 0,24-8 0 0 0,-1 0 0 0 0,0-1 0 0 0,1 0 0 0 0,-1 1 0 0 0,0-1 0 0 0,0-1 0 0 0,1 1 0 0 0,-1-1 0 0 0,-7-1 0 0 0,-18-9-2111 0 0,28 10 1482 0 0,-1 0 0 0 0,1 0 1 0 0,0-1-1 0 0,0 1 0 0 0,0-1 0 0 0,-1 0 0 0 0,2 1 1 0 0,-1-1-1 0 0,0 0 0 0 0,-2-2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7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1 8319 0 0,'-1'3'639'0'0,"-16"54"-132"0"0,-42 79 10482 0 0,45-107-9541 0 0,-4 5 1115 0 0,-2-1 1 0 0,-43 55-1 0 0,26-38-528 0 0,36-48-1671 0 0,1-1-455 0 0,4-3-342 0 0,9-9-1096 0 0,17-15-1685 0 0,-2-4-707 0 0,-20 21 1907 0 0,0 0-1 0 0,1 1 0 0 0,0 0 1 0 0,0 0-1 0 0,1 1 0 0 0,18-11 1 0 0,-27 17 1739 0 0,1 1 0 0 0,0-1 0 0 0,-1 1 0 0 0,1-1 1 0 0,-1 1-1 0 0,1 0 0 0 0,0-1 0 0 0,-1 1 0 0 0,1 0 1 0 0,0 0-1 0 0,0 0 0 0 0,-1 0 0 0 0,1 1 0 0 0,2-1 0 0 0,-2 1 356 0 0,0 0-1 0 0,0 0 0 0 0,1 0 0 0 0,-2 0 0 0 0,1 0 0 0 0,0 1 0 0 0,0-1 1 0 0,0 0-1 0 0,0 1 0 0 0,-1 0 0 0 0,1-1 0 0 0,-1 1 0 0 0,1 0 0 0 0,-1 0 1 0 0,2 3-1 0 0,0 0 615 0 0,-1-1 0 0 0,0 1 0 0 0,-1 0 0 0 0,1 0 0 0 0,-1-1 0 0 0,1 1 0 0 0,-2 0 0 0 0,2 9 0 0 0,-2-1 3239 0 0,-4 26 1 0 0,0 8 5004 0 0,5-49-9424 0 0,0 1 0 0 0,0-1 0 0 0,-1 1 0 0 0,1-1 0 0 0,0 1 0 0 0,0 0-1 0 0,0-1 1 0 0,2-1 0 0 0,2-2-4294 0 0,2-6-3737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7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6559 0 0,'0'0'507'0'0,"3"1"-166"0"0,2 2 279 0 0,-1 0-1 0 0,0 0 1 0 0,0 1-1 0 0,0-1 0 0 0,0 1 1 0 0,4 6 1813 0 0,-7-8-1591 0 0,1 3-519 0 0,-1 0 1 0 0,0 0-1 0 0,0 1 0 0 0,0-1 0 0 0,-1 0 0 0 0,1 0 1 0 0,-1 1-1 0 0,0-1 0 0 0,-2 7 0 0 0,-5 17 1289 0 0,-1 0-1 0 0,-16 35 1 0 0,12-34-38 0 0,-14 54 0 0 0,13-27-149 0 0,1-4 695 0 0,-8 67 0 0 0,20-111-1941 0 0,0 0 0 0 0,0 0 0 0 0,1 0-1 0 0,0 0 1 0 0,1 0 0 0 0,0 0 0 0 0,6 16 0 0 0,-1-16-122 0 0,-5-7-57 0 0,8 4 0 0 0,2-6-117 0 0,-10-1-64 0 0,0 0 1 0 0,1 0 0 0 0,-1-1-1 0 0,0 1 1 0 0,0 0-1 0 0,0-1 1 0 0,0 0 0 0 0,0 1-1 0 0,0-1 1 0 0,0 0-1 0 0,0 0 1 0 0,-1 0 0 0 0,1 0-1 0 0,-1 0 1 0 0,1 0 0 0 0,-1 0-1 0 0,0-1 1 0 0,2-3-1 0 0,1-7-3226 0 0,0 1-1 0 0,4-18 0 0 0,-6 20-170 0 0,3-5-3140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7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0 254 3311 0 0,'0'0'251'0'0,"2"-1"-160"0"0,-1 0-57 0 0,0 0 1 0 0,0 0-1 0 0,0 1 1 0 0,0-1 0 0 0,-1-1-1 0 0,1 1 1 0 0,0 0-1 0 0,0 0 1 0 0,-1 0 0 0 0,1 0-1 0 0,0 0 1 0 0,-1-1-1 0 0,1 1 1 0 0,-1 0-1 0 0,0 0 1 0 0,1-1 0 0 0,-1 1-1 0 0,0 0 1 0 0,0-1-1 0 0,0-1 1 0 0,1-9 1127 0 0,-1 12-1144 0 0,0 0 0 0 0,0 0 1 0 0,0 0-1 0 0,0 0 0 0 0,0 0 1 0 0,0 0-1 0 0,0 0 0 0 0,1 0 1 0 0,-1 0-1 0 0,0 0 0 0 0,0 0 1 0 0,0 0-1 0 0,0 0 0 0 0,0-1 0 0 0,0 1 1 0 0,0 0-1 0 0,0 0 0 0 0,0 0 1 0 0,0 0-1 0 0,0 0 0 0 0,0 0 1 0 0,0 0-1 0 0,0 0 0 0 0,0 0 1 0 0,0 0-1 0 0,0 0 0 0 0,0 0 1 0 0,0 0-1 0 0,1 0 0 0 0,-1 0 1 0 0,0 0-1 0 0,0 0 0 0 0,0 0 0 0 0,0 0 1 0 0,0 0-1 0 0,0 0 0 0 0,0 0 1 0 0,0 0-1 0 0,0 0 0 0 0,0 0 1 0 0,0 0-1 0 0,0 0 0 0 0,0 0 1 0 0,1 0-1 0 0,-1 0 0 0 0,0 0 1 0 0,0 0-1 0 0,0 0 0 0 0,0 0 1 0 0,0 0-1 0 0,0 0 0 0 0,0 0 0 0 0,0 0 1 0 0,0 0-1 0 0,0 0 0 0 0,0 0 1 0 0,112 15 10789 0 0,-110-15-9739 0 0,2 2-21 0 0,26 9 1056 0 0,-28-10-947 0 0,5 9 854 0 0,-4-7-1618 0 0,-2-2-244 0 0,-1 1 0 0 0,1 0 0 0 0,0-1-1 0 0,-1 1 1 0 0,0 0 0 0 0,1 0 0 0 0,-1 0 0 0 0,0-1 0 0 0,0 1-1 0 0,0 0 1 0 0,0 0 0 0 0,0 0 0 0 0,0-1 0 0 0,0 1 0 0 0,-1 0-1 0 0,1 0 1 0 0,-1-1 0 0 0,1 1 0 0 0,-1 0 0 0 0,0 0-1 0 0,-1 2 1 0 0,-2 2 185 0 0,1 0 0 0 0,-1 0 0 0 0,0 0 0 0 0,-6 6 0 0 0,-76 91 2226 0 0,73-85-3841 0 0</inkml:trace>
  <inkml:trace contextRef="#ctx0" brushRef="#br0" timeOffset="1">532 2 15119 0 0,'5'-1'846'0'0,"1"1"-1"0"0,-1-1 1 0 0,0 1-1 0 0,0 0 1 0 0,1 0-1 0 0,-1 1 0 0 0,0 0 1 0 0,0 0-1 0 0,12 3 1361 0 0,-13 8 147 0 0,-4-8-2112 0 0,0-1 0 0 0,0 0 0 0 0,0 0 0 0 0,0 0 0 0 0,0 0 0 0 0,-1 0 0 0 0,0 0 0 0 0,1 0 0 0 0,-1 0 0 0 0,0 0 0 0 0,-1 0 0 0 0,-1 4 0 0 0,-1 1 152 0 0,0-1 0 0 0,-1 0 0 0 0,-7 10 0 0 0,-53 61 271 0 0,37-44-9954 0 0,17-22-749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8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5727 0 0,'0'0'443'0'0,"2"2"-294"0"0,2 4 712 0 0,1 1-1 0 0,-1-1 0 0 0,0 1 1 0 0,0-1-1 0 0,-1 1 0 0 0,0 0 1 0 0,0 1-1 0 0,3 12 0 0 0,-3-7 506 0 0,-1 1 1 0 0,0 0-1 0 0,-1-1 0 0 0,-1 20 0 0 0,-3 5 1031 0 0,-2 0 0 0 0,-16 58-1 0 0,-27 75 1157 0 0,35-110-2649 0 0,6-24-682 0 0,7-36-230 0 0,0 0 0 0 0,-1-1 1 0 0,1 1-1 0 0,0 0 1 0 0,0 0-1 0 0,0 0 0 0 0,0 0 1 0 0,0 0-1 0 0,0 0 1 0 0,0 0-1 0 0,0-1 0 0 0,0 1 1 0 0,0 0-1 0 0,0 0 1 0 0,1 0-1 0 0,-1 0 0 0 0,0 0 1 0 0,1-1-1 0 0,-1 1 1 0 0,1 0-1 0 0,-1 0 0 0 0,1 0 1 0 0,-1-1-1 0 0,1 1 1 0 0,-1 0-1 0 0,1-1 0 0 0,0 1 1 0 0,11 2-2336 0 0,2-6-5488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8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12263 0 0,'-5'17'491'0'0,"0"-1"0"0"0,-1 0 0 0 0,-1 0 0 0 0,-10 18 0 0 0,-1 2 2185 0 0,-9 18 967 0 0,-12 27 87 0 0,35-70-3064 0 0,0 0 1 0 0,1 0-1 0 0,0 1 1 0 0,1-1-1 0 0,-1 20 1 0 0,3-28-531 0 0,0 0 1 0 0,0 0 0 0 0,0 0 0 0 0,0 0 0 0 0,1 0-1 0 0,-1-1 1 0 0,1 1 0 0 0,0 0 0 0 0,-1 0 0 0 0,2-1-1 0 0,-1 1 1 0 0,0 0 0 0 0,0-1 0 0 0,1 1-1 0 0,-1-1 1 0 0,1 0 0 0 0,0 1 0 0 0,0-1 0 0 0,0 0-1 0 0,0 0 1 0 0,0 0 0 0 0,0 0 0 0 0,1-1-1 0 0,-1 1 1 0 0,0-1 0 0 0,1 1 0 0 0,0-1 0 0 0,4 2-1 0 0,12 0-108 0 0,-13-5-21 0 0,-2 0-7 0 0,14-5 0 0 0,0-1 0 0 0,-1 0 0 0 0,0-2 0 0 0,-1 0 0 0 0,24-19 0 0 0,-21 13-92 0 0,-16 11 40 0 0,2-4-6245 0 0,-4 6 3539 0 0,4-9-7363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8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31 13039 0 0,'0'-1'113'0'0,"0"1"-1"0"0,0 0 1 0 0,0-1-1 0 0,-1 1 1 0 0,1-1-1 0 0,0 1 1 0 0,0-1-1 0 0,0 1 1 0 0,0-1-1 0 0,0 0 1 0 0,0 1-1 0 0,0-1 1 0 0,0 1-1 0 0,0-1 1 0 0,0 1-1 0 0,0-1 1 0 0,0 1-1 0 0,1-1 1 0 0,-1 1-1 0 0,0-1 1 0 0,0 1-1 0 0,0 0 1 0 0,1-1-1 0 0,-1 1 1 0 0,0-1-1 0 0,1 1 1 0 0,-1-1-1 0 0,0 1 1 0 0,1 0-1 0 0,-1-1 1 0 0,0 1-1 0 0,1 0 1 0 0,-1-1-1 0 0,1 1 1 0 0,-1 0-1 0 0,1-1 1 0 0,1 1 411 0 0,1 0 0 0 0,-1 0 0 0 0,0 0 0 0 0,0 0 0 0 0,0 0 1 0 0,0 1-1 0 0,4 0 0 0 0,13 1 3787 0 0,96-15 2325 0 0,-101 11-6984 0 0,2 1 923 0 0,26-1 0 0 0,-36 3-2053 0 0,0-1 0 0 0,0 1 1 0 0,0 1-1 0 0,7 1 0 0 0,-17 22-18592 0 0,3-22 19290 0 0,-1 0 0 0 0,-2 5 0 0 0,2-4 711 0 0,0 0 0 0 0,0 0 0 0 0,0 0 1 0 0,-1 9-1 0 0,-13 46 2389 0 0,-3 99 9606 0 0,-5-30-4965 0 0,6-47-2747 0 0,7-32-2133 0 0,-4 21-237 0 0,15-68-2101 0 0,0 0-126 0 0,1 11-3848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9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6991 0 0,'0'0'3278'0'0,"4"-1"-428"0"0,168-16 11962 0 0,3-18-10161 0 0,-125 24-5075 0 0,1 1 1 0 0,65-2-1 0 0,-91 9-7148 0 0,1-3-2624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4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15055 0 0,'0'0'1164'0'0,"2"1"-764"0"0,1 1 26 0 0,0 0 0 0 0,1 0 0 0 0,-1-1 0 0 0,0 1 0 0 0,1-1 0 0 0,-1 0 0 0 0,1 0 0 0 0,0 0 0 0 0,-1 0 0 0 0,1-1 0 0 0,0 1 0 0 0,-1-1 0 0 0,1 0 0 0 0,6-1 0 0 0,8-1 2357 0 0,30-6-1 0 0,-41 6-2350 0 0,5 0 454 0 0,7-2 549 0 0,37-4 0 0 0,-40 8-1430 0 0,-5 0-32 0 0,-8 0-111 0 0,10 0-1652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0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 10047 0 0,'1'2'8340'0'0,"1"0"-7974"0"0,-1 0-1 0 0,1 0 0 0 0,0 0 1 0 0,0 0-1 0 0,0 0 0 0 0,0-1 1 0 0,0 1-1 0 0,0-1 1 0 0,1 1-1 0 0,-1-1 0 0 0,0 0 1 0 0,1 0-1 0 0,-1 0 0 0 0,1 0 1 0 0,-1 0-1 0 0,1-1 0 0 0,0 1 1 0 0,-1-1-1 0 0,1 1 1 0 0,2-1-1 0 0,10 0 666 0 0,-1 0 0 0 0,22-2-1 0 0,-23 0-251 0 0,-9 2-643 0 0,100-14 2451 0 0,-94 11-2542 0 0,-8 3-42 0 0,-1-1 0 0 0,0 0 0 0 0,0 1-1 0 0,0 0 1 0 0,1-1 0 0 0,-1 1 0 0 0,0 0 0 0 0,0-1 0 0 0,1 1-1 0 0,-1 0 1 0 0,0 0 0 0 0,0 0 0 0 0,1 0 0 0 0,-1 0 0 0 0,0 1-1 0 0,1-1 1 0 0,-1 0 0 0 0,0 0 0 0 0,0 1 0 0 0,1-1 0 0 0,-1 1-1 0 0,0-1 1 0 0,1 2 0 0 0,7 7-3 0 0,-8-6 0 0 0,0-1 0 0 0,0 1 0 0 0,0 0 0 0 0,-1 0 0 0 0,1 0 0 0 0,-1 0 0 0 0,0 0 0 0 0,0-1 0 0 0,0 1 0 0 0,0 0 0 0 0,0 0 0 0 0,-1 0 0 0 0,1 0 0 0 0,-1 0 0 0 0,0-1 0 0 0,0 1 0 0 0,0 0 0 0 0,0 0 0 0 0,0-1 0 0 0,0 1 0 0 0,-1-1 0 0 0,-2 4 0 0 0,-4 6 0 0 0,-1 0 0 0 0,0 0 0 0 0,-12 10 0 0 0,3-3 0 0 0,-77 74 0 0 0,78-78 0 0 0,0-1 0 0 0,-2-1 0 0 0,-38 21 0 0 0,24-16 0 0 0,20-10 0 0 0,-1-1 0 0 0,1-1 0 0 0,-21 7 0 0 0,16-7 0 0 0,9-3 0 0 0,0 0 0 0 0,0-1 0 0 0,-18 3 0 0 0,86 9 0 0 0,-23-9 0 0 0,0-1 0 0 0,1-2 0 0 0,-1-1 0 0 0,0-2 0 0 0,63-10 0 0 0,-55 2 0 0 0,63-22 0 0 0,-14 4 0 0 0,-82 24 0 0 0,0-5 0 0 0,-10 3 0 0 0,-1 4 0 0 0,1-4-1456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6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0 10535 0 0,'-4'10'493'0'0,"0"0"0"0"0,0-1 0 0 0,-1 1 0 0 0,0-1 0 0 0,-1 0-1 0 0,0 0 1 0 0,-8 8 0 0 0,-54 54 6675 0 0,55-58-6404 0 0,-19 14 753 0 0,0-1 1 0 0,-50 29-1 0 0,31-21-1367 0 0,46-30-839 0 0,-9 5 950 0 0,3-6-8028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2T08:39:30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15087 0 0,'0'12'995'0'0,"1"-1"-1"0"0,5 21 1 0 0,-3-23 285 0 0,-2 0 1 0 0,1 1-1 0 0,-1-1 0 0 0,0 1 0 0 0,-1 10 0 0 0,-2 20 971 0 0,2-24-1276 0 0,-4 22 1 0 0,4-35-898 0 0,0-1 1 0 0,0 1-1 0 0,0-1 1 0 0,0 1-1 0 0,0-1 1 0 0,0 1-1 0 0,1-1 1 0 0,-1 1-1 0 0,2 2 1 0 0,-1-1 25 0 0,0-2-228 0 0,2-2-455 0 0,0 1-1772 0 0</inkml:trace>
  <inkml:trace contextRef="#ctx0" brushRef="#br0" timeOffset="1">174 41 6391 0 0,'0'3'76'0'0,"1"0"-1"0"0,-1 0 0 0 0,1-1 1 0 0,-1 1-1 0 0,1 0 1 0 0,0-1-1 0 0,0 1 0 0 0,2 4 1 0 0,5 11 2235 0 0,11 44 8211 0 0,-14-50-9194 0 0,0 1 0 0 0,1-1-1 0 0,0 0 1 0 0,1 0 0 0 0,10 12 0 0 0,-13-20-989 0 0,-1 0 0 0 0,1-1 0 0 0,0 0 0 0 0,0 0-1 0 0,0 0 1 0 0,0 0 0 0 0,1-1 0 0 0,6 4 0 0 0,-9-5-267 0 0,0 0-1 0 0,0 0 1 0 0,1-1-1 0 0,-1 1 1 0 0,0 0-1 0 0,0-1 1 0 0,1 1-1 0 0,-1-1 1 0 0,0 0-1 0 0,1 0 1 0 0,-1 0-1 0 0,1 0 1 0 0,-1 0-1 0 0,0-1 1 0 0,1 1-1 0 0,-1-1 1 0 0,0 1-1 0 0,0-1 1 0 0,0 0-1 0 0,3-1 1 0 0,2-2-38 0 0,0 0 1 0 0,0-1-1 0 0,-1 0 1 0 0,0 0-1 0 0,0 0 1 0 0,0-1-1 0 0,-1 0 1 0 0,0 0-1 0 0,9-14 1 0 0,-11 15-35 0 0,0 0 0 0 0,0-1 0 0 0,0 0 0 0 0,-1 0 0 0 0,0 0 0 0 0,0 0 0 0 0,-1 0 0 0 0,0 0 0 0 0,0 0 0 0 0,0 0 0 0 0,-1-1 0 0 0,0 1 0 0 0,0 0 0 0 0,0-1 0 0 0,-1 1 0 0 0,0 0 0 0 0,0 0 0 0 0,-1 0 0 0 0,-3-9 0 0 0,3 10-132 0 0,-1-1 1 0 0,0 1-1 0 0,0 0 1 0 0,-1 0-1 0 0,1 1 1 0 0,-1-1-1 0 0,0 1 1 0 0,-8-7-1 0 0,10 9 44 0 0,-1-1 0 0 0,0 1 0 0 0,0 1 0 0 0,0-1 0 0 0,0 0 0 0 0,0 1 0 0 0,0-1 0 0 0,0 1-1 0 0,0 0 1 0 0,0 0 0 0 0,-1 0 0 0 0,1 1 0 0 0,0-1 0 0 0,-1 1 0 0 0,1 0 0 0 0,-7 0 0 0 0,8 0-273 0 0,0 1 0 0 0,0 0 0 0 0,0-1 0 0 0,0 1 0 0 0,0 0 0 0 0,0 0 0 0 0,0 1 0 0 0,0-1 0 0 0,0 0 0 0 0,0 0 0 0 0,1 1 0 0 0,-1-1 0 0 0,1 1 0 0 0,-2 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7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87 7975 0 0,'9'-3'704'0'0,"-1"-3"-560"0"0,3-3-144 0 0,3 2 0 0 0,-2 0 2368 0 0,-4-3 448 0 0,0-2 96 0 0,1 6 8 0 0,-1 4-1496 0 0,-5-4 760 0 0,2-3-1128 0 0,-1 4-680 0 0,-2 0 80 0 0</inkml:trace>
  <inkml:trace contextRef="#ctx0" brushRef="#br0" timeOffset="0.95">1 364 6415 0 0,'0'0'499'0'0,"6"-3"92"0"0,-2-2 266 0 0,-3 4-553 0 0,0 0 0 0 0,0 0-1 0 0,0 0 1 0 0,0 0-1 0 0,0 0 1 0 0,0 0 0 0 0,0 0-1 0 0,0 0 1 0 0,0 0 0 0 0,0 1-1 0 0,0-1 1 0 0,0 0 0 0 0,0 1-1 0 0,1-1 1 0 0,-1 1-1 0 0,0 0 1 0 0,0-1 0 0 0,1 1-1 0 0,-1 0 1 0 0,0 0 0 0 0,1 0-1 0 0,1 0 1 0 0,6-2 1010 0 0,0 0-1 0 0,0 0 1 0 0,0-1-1 0 0,0 0 1 0 0,16-8 0 0 0,3 0 622 0 0,7-1-345 0 0,-17 6-410 0 0,0-1-1 0 0,25-12 0 0 0,24-9 1232 0 0,-3 1-2353 0 0,-51 21-852 0 0,-6 3-1191 0 0,-1-1 0 0 0,1 1 1 0 0,-1-1-1 0 0,7-5 0 0 0,0-3-7512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0 14999 0 0,'-6'80'2760'0'0,"5"-51"-196"0"0,-7 48 0 0 0,-7-16 1353 0 0,-44 109 0 0 0,9-29-1940 0 0,43-119-1942 0 0,-9 30-4 0 0,15-47-31 0 0,0-1 1 0 0,1 0-1 0 0,-1 1 0 0 0,1-1 1 0 0,0 1-1 0 0,0-1 0 0 0,1 1 0 0 0,-1-1 1 0 0,2 6-1 0 0,-1-9-132 0 0,-1 0 0 0 0,0 0-1 0 0,1 0 1 0 0,-1-1 0 0 0,0 1 0 0 0,1 0-1 0 0,-1 0 1 0 0,1-1 0 0 0,-1 1 0 0 0,1 0-1 0 0,0-1 1 0 0,-1 1 0 0 0,1-1 0 0 0,0 1 0 0 0,-1-1-1 0 0,1 1 1 0 0,0-1 0 0 0,0 1 0 0 0,-1-1-1 0 0,1 0 1 0 0,0 1 0 0 0,0-1 0 0 0,0 0-1 0 0,0 0 1 0 0,-1 0 0 0 0,1 0 0 0 0,0 1 0 0 0,0-1-1 0 0,0 0 1 0 0,0 0 0 0 0,0-1 0 0 0,1 1-1 0 0,1-1-926 0 0,0 1-1 0 0,1-1 0 0 0,-1 0 1 0 0,0 0-1 0 0,0 0 0 0 0,0-1 1 0 0,4-1-1 0 0,7-8-7555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7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4607 0 0,'0'0'990'0'0,"4"0"1696"0"0,36-8 5883 0 0,16-2 1377 0 0,-53 10-8732 0 0,-1-1-176 0 0,24 0 858 0 0,-23 1-1390 0 0,-1 0-172 0 0,20 3 183 0 0,-20-3-549 0 0,10 2-5426 0 0,-2-1-1485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8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0 9759 0 0,'-5'11'264'0'0,"0"0"0"0"0,-1-1 0 0 0,-7 10 0 0 0,-3 6 1567 0 0,-7 11 6149 0 0,22-35-6539 0 0,1-1-1267 0 0,0-1-1 0 0,0 0 1 0 0,0 1 0 0 0,0-1-1 0 0,0 1 1 0 0,0-1 0 0 0,1 1-1 0 0,-1-1 1 0 0,0 1-1 0 0,0-1 1 0 0,0 1 0 0 0,0-1-1 0 0,0 0 1 0 0,1 1 0 0 0,-1-1-1 0 0,0 1 1 0 0,0-1 0 0 0,1 0-1 0 0,-1 1 1 0 0,0-1-1 0 0,1 1 1 0 0,5-1-179 0 0,0 0 0 0 0,0-1 0 0 0,0 0 0 0 0,0 0 0 0 0,0 0 0 0 0,0 0-1 0 0,0-1 1 0 0,0 0 0 0 0,-1-1 0 0 0,9-3 0 0 0,-13 5-222 0 0,3-1-530 0 0,-5 11-3621 0 0,-3-2 4139 0 0,-1 1 0 0 0,0-1 0 0 0,0 0 0 0 0,-9 8 0 0 0,13-13 330 0 0,0-1-9 0 0,-12 9-44 0 0,12-9 467 0 0,21 4-176 0 0,-17-4-292 0 0,-1-1 1 0 0,1 1-1 0 0,0 0 1 0 0,-1-1-1 0 0,1 1 1 0 0,0-1-1 0 0,0 0 1 0 0,-1 0-1 0 0,5 0 1 0 0,13-3 125 0 0,7 0-202 0 0,-26 3-242 0 0,-5 7-4821 0 0,0-3 5027 0 0,0 0-1 0 0,1 0 0 0 0,-1 0 0 0 0,-1-1 1 0 0,1 1-1 0 0,0-1 0 0 0,-1 0 0 0 0,0 0 0 0 0,-8 3 1 0 0,-10 4 401 0 0,-26 7 1 0 0,28-11-145 0 0,-344 136 7211 0 0,360-139-6780 0 0,-10 5-305 0 0,5-1 4833 0 0,13-7-4434 0 0,44-3 700 0 0,70-12 0 0 0,-52 5-1140 0 0,224-30-256 0 0,-254 35-28 0 0,-13 2-26 0 0,1-1 1 0 0,23-7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8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 4863 0 0,'0'3'375'0'0,"3"29"2490"0"0,-3 59-1 0 0,-5 46 4684 0 0,5-114-6505 0 0,-2 0 0 0 0,-1 1-1 0 0,-6 25 1 0 0,-1 4 870 0 0,7-40-1033 0 0,-7 23-1 0 0,10-36-857 0 0,-1 3 397 0 0,1-3-393 0 0,0 1 1 0 0,0 0-1 0 0,0-1 0 0 0,0 1 1 0 0,0-1-1 0 0,0 1 0 0 0,0-1 1 0 0,0 1-1 0 0,0 0 0 0 0,-1-1 0 0 0,1 1 1 0 0,0-1-1 0 0,0 1 0 0 0,-1-1 1 0 0,1 1-1 0 0,0-1 0 0 0,0 1 1 0 0,-1-1-1 0 0,1 1 0 0 0,-1-1 0 0 0,1 1 1 0 0,0-1-1 0 0,-1 1 0 0 0,1-1 1 0 0,-1 0-1 0 0,1 1 0 0 0,-2-1 1 0 0,1 1-1 0 0,0-1 1 0 0,0 0-1 0 0,0 0 1 0 0,0 0 0 0 0,0 0-1 0 0,0 0 1 0 0,-1 0 0 0 0,1 0-1 0 0,0 0 1 0 0,0-1-1 0 0,0 1 1 0 0,0 0 0 0 0,-1-1-1 0 0,-5-2 28 0 0,1 0 0 0 0,0 0-1 0 0,-9-7 1 0 0,0-1-34 0 0,2-1 0 0 0,0-1 0 0 0,0 0 0 0 0,1-1 0 0 0,1 0 0 0 0,-12-19 0 0 0,20 29-11 0 0,-1-1-1 0 0,2 1 1 0 0,-1-1-1 0 0,0 0 1 0 0,1 0 0 0 0,0 0-1 0 0,0 0 1 0 0,1 0-1 0 0,-1-1 1 0 0,1 1-1 0 0,0-1 1 0 0,1 1 0 0 0,-1 0-1 0 0,1-1 1 0 0,0 1-1 0 0,0-1 1 0 0,1 1-1 0 0,0-1 1 0 0,0 1 0 0 0,2-8-1 0 0,-1 7 19 0 0,0 1 0 0 0,1 0 0 0 0,-1-1-1 0 0,1 1 1 0 0,1 0 0 0 0,-1 0 0 0 0,1 0 0 0 0,0 1 0 0 0,0 0-1 0 0,0-1 1 0 0,0 1 0 0 0,1 0 0 0 0,-1 1 0 0 0,1-1 0 0 0,9-4-1 0 0,-2 3-727 0 0,-1 0 0 0 0,1 0 0 0 0,21-4 0 0 0,-14 3-5586 0 0,0 0-2231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10999 0 0,'0'12'976'0'0,"-5"-5"-784"0"0,-2 2-192 0 0,-3 7 1496 0 0,-2-4 256 0 0,-1-3 48 0 0,-1 4 16 0 0,-4 4-496 0 0,1-2-96 0 0,3 1-16 0 0,3 1-8 0 0,0-3-904 0 0,1-3-176 0 0,6 0-40 0 0,1-3-6600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9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73 4863 0 0,'0'3'132'0'0,"0"-2"-110"0"0,0 0 0 0 0,-1 0 0 0 0,1 0 0 0 0,0 0 0 0 0,0 0 0 0 0,0 0 0 0 0,-1 0 0 0 0,1 0 0 0 0,-1-1 0 0 0,1 1 0 0 0,-1 0 0 0 0,1 0 0 0 0,-1 0 0 0 0,1-1 0 0 0,-1 1 0 0 0,0 1 0 0 0,-23 32 3477 0 0,-1-2 1 0 0,-1 0 0 0 0,-33 30-1 0 0,-91 71 3522 0 0,83-78-4665 0 0,65-53-1942 0 0,4-4-1550 0 0,4-6 102 0 0,2 0 0 0 0,-1 0 0 0 0,1 0 0 0 0,0 1 0 0 0,1 1 0 0 0,18-12 1 0 0,-16 11 140 0 0,1 1 1 0 0,1 0-1 0 0,-1 1 1 0 0,1 0-1 0 0,17-4 1 0 0,-2 5 479 0 0,-26 4 595 0 0,1 0 149 0 0,24 4 529 0 0,-24-4 208 0 0,-2 3 247 0 0,1-1-879 0 0,-1 1 0 0 0,0 0 0 0 0,1 0 0 0 0,-1-1 0 0 0,0 1 0 0 0,-1 0-1 0 0,1 0 1 0 0,0 0 0 0 0,-1 0 0 0 0,0 0 0 0 0,1 0 0 0 0,-1 0 0 0 0,-1 0 0 0 0,1 0 0 0 0,0 0 0 0 0,-2 4 0 0 0,-2 6 345 0 0,-1 0-1 0 0,-1 0 0 0 0,-1-1 0 0 0,0 0 0 0 0,0 0 0 0 0,-1-1 0 0 0,-17 19 0 0 0,16-19-558 0 0,-6 6-222 0 0,13-16-605 0 0</inkml:trace>
  <inkml:trace contextRef="#ctx0" brushRef="#br0" timeOffset="1">570 11 4607 0 0,'6'-11'24464'0'0,"0"17"-23928"0"0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4:59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1 2383 0 0,'-6'18'216'0'0,"-5"2"2149"0"0,10-18-1670 0 0,-1 0 0 0 0,1 0 1 0 0,0 0-1 0 0,0 0 1 0 0,0 1-1 0 0,0-1 1 0 0,0 0-1 0 0,0 0 0 0 0,1 1 1 0 0,-1-1-1 0 0,0 4 1 0 0,0 2 1327 0 0,0 0 0 0 0,-1 0 0 0 0,-4 13 1 0 0,-2 4 1066 0 0,5-12-1315 0 0,-2-1 0 0 0,-7 17 0 0 0,-2 5 652 0 0,3-9-1916 0 0,11-25-511 0 0,1 0 0 0 0,-1 0 1 0 0,0 0-1 0 0,0 0 0 0 0,0 0 0 0 0,0 0 1 0 0,0 0-1 0 0,0-1 0 0 0,1 1 0 0 0,-1 0 1 0 0,0 0-1 0 0,0 0 0 0 0,0 0 0 0 0,0 0 1 0 0,1 0-1 0 0,-1 0 0 0 0,0 0 0 0 0,0 0 1 0 0,0 0-1 0 0,0 0 0 0 0,0 0 0 0 0,1 0 1 0 0,-1 0-1 0 0,0 0 0 0 0,0 1 0 0 0,0-1 1 0 0,0 0-1 0 0,0 0 0 0 0,1 0 0 0 0,-1 0 1 0 0,0 0-1 0 0,0 0 0 0 0,0 0 0 0 0,0 0 0 0 0,0 0 1 0 0,0 1-1 0 0,0-1 0 0 0,0 0 0 0 0,1 0 1 0 0,-1 0-1 0 0,0 0 0 0 0,0 0 0 0 0,0 0 1 0 0,0 1-1 0 0,0-1 0 0 0,0 0 0 0 0,0 0 1 0 0,0 0-1 0 0,0 0 0 0 0,0 0 0 0 0,0 1 1 0 0,0-1-1 0 0,0 0 0 0 0,0 0 0 0 0,0 0 1 0 0,0 0-1 0 0,0 0 0 0 0,0 1 0 0 0,0-1 1 0 0,0 0-1 0 0,0 0 0 0 0,0 0 0 0 0,12-6-46 0 0,-11 5 30 0 0,9-6-418 0 0,-1 0 1 0 0,9-9-1 0 0,-9 8-362 0 0,20-14 0 0 0,-13 10 102 0 0,-12 8 170 0 0,0 1 0 0 0,1 0-1 0 0,-1 0 1 0 0,9-3-1 0 0,-11 5 163 0 0,1-1-719 0 0</inkml:trace>
  <inkml:trace contextRef="#ctx0" brushRef="#br0" timeOffset="1">1 152 10799 0 0,'0'0'1152'0'0,"3"12"384"0"0,0 5 264 0 0,0 3 56 0 0,-1-4 16 0 0,-1-2-384 0 0,-4 1-880 0 0,2-1-16 0 0,-1-1-592 0 0,1 4-248 0 0,1-3-5496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0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0 181 8783 0 0,'0'0'674'0'0,"3"-1"-9"0"0,1 1 175 0 0,0-1 0 0 0,0 1 0 0 0,0 0 0 0 0,0 1 0 0 0,0-1 0 0 0,0 0 0 0 0,0 1 0 0 0,0 0 0 0 0,4 2 0 0 0,-4-2-77 0 0,0-1 0 0 0,1 1 0 0 0,-1-1-1 0 0,0 1 1 0 0,8-2 0 0 0,15 2 1321 0 0,-5 3-1146 0 0,0-1 0 0 0,1-1 0 0 0,-1-1 0 0 0,1-1 0 0 0,-1-1 0 0 0,1-1 0 0 0,38-9 0 0 0,19-12-898 0 0,135-60 0 0 0,-115 45-2758 0 0,-20 9-3731 0 0,-57 18-3688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6T14:35:00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0 2847 0 0,'0'2'214'0'0,"-16"24"1386"0"0,-15 13 6473 0 0,0-2-1762 0 0,-55 74 395 0 0,49-69-4144 0 0,-75 66 0 0 0,53-66-1418 0 0,23-19-429 0 0,33-20-817 0 0,65-37-4609 0 0,34-14-2123 0 0,-92 46 6658 0 0,0 0-1 0 0,0 1 1 0 0,0-1-1 0 0,0 1 1 0 0,0 0-1 0 0,1 0 1 0 0,-1 1-1 0 0,0-1 1 0 0,1 1-1 0 0,-1 0 1 0 0,0 0-1 0 0,1 1 1 0 0,-1-1-1 0 0,0 1 1 0 0,9 2-1 0 0,-11-2 513 0 0,0 0 131 0 0,0 1-151 0 0,1 0 1 0 0,-1 0-1 0 0,1 0 1 0 0,-1 0-1 0 0,1 1 1 0 0,-1-1-1 0 0,0 1 1 0 0,0-1-1 0 0,-1 1 1 0 0,1 0-1 0 0,0 0 1 0 0,-1 0-1 0 0,0 0 1 0 0,1 0-1 0 0,-1 0 1 0 0,0 0 0 0 0,-1 0-1 0 0,1 0 1 0 0,-1 1-1 0 0,1-1 1 0 0,-1 0-1 0 0,0 0 1 0 0,0 1-1 0 0,0-1 1 0 0,-1 4-1 0 0,1-5-180 0 0,-1 0 0 0 0,1 0-1 0 0,0 0 1 0 0,-1 0 0 0 0,1 0 0 0 0,-1 0 0 0 0,0 0-1 0 0,0 0 1 0 0,0-1 0 0 0,0 1 0 0 0,0 0 0 0 0,0 0-1 0 0,0-1 1 0 0,0 1 0 0 0,-1-1 0 0 0,1 1 0 0 0,0-1-1 0 0,-1 1 1 0 0,0-1 0 0 0,1 0 0 0 0,-1 0 0 0 0,0 0-1 0 0,0 0 1 0 0,1 0 0 0 0,-1 0 0 0 0,-2 1 0 0 0,2-2-72 0 0,0 1 1 0 0,1 0 0 0 0,-1 0-1 0 0,1 1 1 0 0,0-1 0 0 0,-1 0-1 0 0,1 1 1 0 0,0-1 0 0 0,0 0-1 0 0,-1 1 1 0 0,1-1 0 0 0,0 1 0 0 0,1 0-1 0 0,-3 2 1 0 0,-7 30 658 0 0,4-12-616 0 0,2-12-237 0 0,4-8-570 0 0,4 7-2403 0 0</inkml:trace>
  <inkml:trace contextRef="#ctx0" brushRef="#br0" timeOffset="1">359 224 4863 0 0,'7'-4'-275'0'0,"50"-26"3638"0"0,-45 25 309 0 0,0 0-1 0 0,25-7 1 0 0,59-16 6478 0 0,-5-9-6507 0 0,-87 36-3630 0 0,20-13-1474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2024-04-26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2475"/>
            <a:ext cx="5016500" cy="376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6" tIns="48363" rIns="96726" bIns="4836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0" y="4765675"/>
            <a:ext cx="5516880" cy="4514850"/>
          </a:xfrm>
          <a:prstGeom prst="rect">
            <a:avLst/>
          </a:prstGeom>
        </p:spPr>
        <p:txBody>
          <a:bodyPr vert="horz" lIns="96726" tIns="48363" rIns="96726" bIns="483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2024-04-26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4.xml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5" Type="http://schemas.openxmlformats.org/officeDocument/2006/relationships/customXml" Target="../ink/ink345.xml"/><Relationship Id="rId4" Type="http://schemas.openxmlformats.org/officeDocument/2006/relationships/image" Target="../media/image28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0.xml"/><Relationship Id="rId18" Type="http://schemas.openxmlformats.org/officeDocument/2006/relationships/image" Target="../media/image293.png"/><Relationship Id="rId26" Type="http://schemas.openxmlformats.org/officeDocument/2006/relationships/image" Target="../media/image297.png"/><Relationship Id="rId39" Type="http://schemas.openxmlformats.org/officeDocument/2006/relationships/customXml" Target="../ink/ink363.xml"/><Relationship Id="rId21" Type="http://schemas.openxmlformats.org/officeDocument/2006/relationships/customXml" Target="../ink/ink354.xml"/><Relationship Id="rId34" Type="http://schemas.openxmlformats.org/officeDocument/2006/relationships/image" Target="../media/image301.png"/><Relationship Id="rId42" Type="http://schemas.openxmlformats.org/officeDocument/2006/relationships/image" Target="../media/image305.png"/><Relationship Id="rId47" Type="http://schemas.openxmlformats.org/officeDocument/2006/relationships/customXml" Target="../ink/ink367.xml"/><Relationship Id="rId50" Type="http://schemas.openxmlformats.org/officeDocument/2006/relationships/image" Target="../media/image309.png"/><Relationship Id="rId7" Type="http://schemas.openxmlformats.org/officeDocument/2006/relationships/customXml" Target="../ink/ink347.xml"/><Relationship Id="rId2" Type="http://schemas.openxmlformats.org/officeDocument/2006/relationships/image" Target="../media/image284.png"/><Relationship Id="rId16" Type="http://schemas.openxmlformats.org/officeDocument/2006/relationships/image" Target="../media/image292.png"/><Relationship Id="rId29" Type="http://schemas.openxmlformats.org/officeDocument/2006/relationships/customXml" Target="../ink/ink358.xml"/><Relationship Id="rId11" Type="http://schemas.openxmlformats.org/officeDocument/2006/relationships/customXml" Target="../ink/ink349.xml"/><Relationship Id="rId24" Type="http://schemas.openxmlformats.org/officeDocument/2006/relationships/image" Target="../media/image296.png"/><Relationship Id="rId32" Type="http://schemas.openxmlformats.org/officeDocument/2006/relationships/image" Target="../media/image300.png"/><Relationship Id="rId37" Type="http://schemas.openxmlformats.org/officeDocument/2006/relationships/customXml" Target="../ink/ink362.xml"/><Relationship Id="rId40" Type="http://schemas.openxmlformats.org/officeDocument/2006/relationships/image" Target="../media/image304.png"/><Relationship Id="rId45" Type="http://schemas.openxmlformats.org/officeDocument/2006/relationships/customXml" Target="../ink/ink366.xml"/><Relationship Id="rId5" Type="http://schemas.openxmlformats.org/officeDocument/2006/relationships/customXml" Target="../ink/ink346.xml"/><Relationship Id="rId15" Type="http://schemas.openxmlformats.org/officeDocument/2006/relationships/customXml" Target="../ink/ink351.xml"/><Relationship Id="rId23" Type="http://schemas.openxmlformats.org/officeDocument/2006/relationships/customXml" Target="../ink/ink355.xml"/><Relationship Id="rId28" Type="http://schemas.openxmlformats.org/officeDocument/2006/relationships/image" Target="../media/image298.png"/><Relationship Id="rId36" Type="http://schemas.openxmlformats.org/officeDocument/2006/relationships/image" Target="../media/image302.png"/><Relationship Id="rId49" Type="http://schemas.openxmlformats.org/officeDocument/2006/relationships/customXml" Target="../ink/ink368.xml"/><Relationship Id="rId10" Type="http://schemas.openxmlformats.org/officeDocument/2006/relationships/image" Target="../media/image289.png"/><Relationship Id="rId19" Type="http://schemas.openxmlformats.org/officeDocument/2006/relationships/customXml" Target="../ink/ink353.xml"/><Relationship Id="rId31" Type="http://schemas.openxmlformats.org/officeDocument/2006/relationships/customXml" Target="../ink/ink359.xml"/><Relationship Id="rId44" Type="http://schemas.openxmlformats.org/officeDocument/2006/relationships/image" Target="../media/image306.png"/><Relationship Id="rId52" Type="http://schemas.openxmlformats.org/officeDocument/2006/relationships/image" Target="../media/image310.png"/><Relationship Id="rId4" Type="http://schemas.openxmlformats.org/officeDocument/2006/relationships/image" Target="../media/image286.png"/><Relationship Id="rId9" Type="http://schemas.openxmlformats.org/officeDocument/2006/relationships/customXml" Target="../ink/ink348.xml"/><Relationship Id="rId14" Type="http://schemas.openxmlformats.org/officeDocument/2006/relationships/image" Target="../media/image291.png"/><Relationship Id="rId22" Type="http://schemas.openxmlformats.org/officeDocument/2006/relationships/image" Target="../media/image295.png"/><Relationship Id="rId27" Type="http://schemas.openxmlformats.org/officeDocument/2006/relationships/customXml" Target="../ink/ink357.xml"/><Relationship Id="rId30" Type="http://schemas.openxmlformats.org/officeDocument/2006/relationships/image" Target="../media/image299.png"/><Relationship Id="rId35" Type="http://schemas.openxmlformats.org/officeDocument/2006/relationships/customXml" Target="../ink/ink361.xml"/><Relationship Id="rId43" Type="http://schemas.openxmlformats.org/officeDocument/2006/relationships/customXml" Target="../ink/ink365.xml"/><Relationship Id="rId48" Type="http://schemas.openxmlformats.org/officeDocument/2006/relationships/image" Target="../media/image308.png"/><Relationship Id="rId8" Type="http://schemas.openxmlformats.org/officeDocument/2006/relationships/image" Target="../media/image288.png"/><Relationship Id="rId51" Type="http://schemas.openxmlformats.org/officeDocument/2006/relationships/customXml" Target="../ink/ink369.xml"/><Relationship Id="rId3" Type="http://schemas.openxmlformats.org/officeDocument/2006/relationships/image" Target="../media/image285.png"/><Relationship Id="rId12" Type="http://schemas.openxmlformats.org/officeDocument/2006/relationships/image" Target="../media/image290.png"/><Relationship Id="rId17" Type="http://schemas.openxmlformats.org/officeDocument/2006/relationships/customXml" Target="../ink/ink352.xml"/><Relationship Id="rId25" Type="http://schemas.openxmlformats.org/officeDocument/2006/relationships/customXml" Target="../ink/ink356.xml"/><Relationship Id="rId33" Type="http://schemas.openxmlformats.org/officeDocument/2006/relationships/customXml" Target="../ink/ink360.xml"/><Relationship Id="rId38" Type="http://schemas.openxmlformats.org/officeDocument/2006/relationships/image" Target="../media/image303.png"/><Relationship Id="rId46" Type="http://schemas.openxmlformats.org/officeDocument/2006/relationships/image" Target="../media/image307.png"/><Relationship Id="rId20" Type="http://schemas.openxmlformats.org/officeDocument/2006/relationships/image" Target="../media/image294.png"/><Relationship Id="rId41" Type="http://schemas.openxmlformats.org/officeDocument/2006/relationships/customXml" Target="../ink/ink3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13.png"/><Relationship Id="rId2" Type="http://schemas.openxmlformats.org/officeDocument/2006/relationships/customXml" Target="../ink/ink3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2.xml"/><Relationship Id="rId5" Type="http://schemas.openxmlformats.org/officeDocument/2006/relationships/image" Target="../media/image312.png"/><Relationship Id="rId4" Type="http://schemas.openxmlformats.org/officeDocument/2006/relationships/customXml" Target="../ink/ink3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5.png"/><Relationship Id="rId63" Type="http://schemas.openxmlformats.org/officeDocument/2006/relationships/customXml" Target="../ink/ink30.xml"/><Relationship Id="rId84" Type="http://schemas.openxmlformats.org/officeDocument/2006/relationships/image" Target="../media/image46.png"/><Relationship Id="rId138" Type="http://schemas.openxmlformats.org/officeDocument/2006/relationships/image" Target="../media/image73.png"/><Relationship Id="rId159" Type="http://schemas.openxmlformats.org/officeDocument/2006/relationships/customXml" Target="../ink/ink78.xml"/><Relationship Id="rId170" Type="http://schemas.openxmlformats.org/officeDocument/2006/relationships/image" Target="../media/image89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26" Type="http://schemas.openxmlformats.org/officeDocument/2006/relationships/image" Target="../media/image117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20.png"/><Relationship Id="rId53" Type="http://schemas.openxmlformats.org/officeDocument/2006/relationships/customXml" Target="../ink/ink25.xml"/><Relationship Id="rId74" Type="http://schemas.openxmlformats.org/officeDocument/2006/relationships/image" Target="../media/image41.png"/><Relationship Id="rId128" Type="http://schemas.openxmlformats.org/officeDocument/2006/relationships/image" Target="../media/image68.png"/><Relationship Id="rId149" Type="http://schemas.openxmlformats.org/officeDocument/2006/relationships/customXml" Target="../ink/ink73.xml"/><Relationship Id="rId5" Type="http://schemas.openxmlformats.org/officeDocument/2006/relationships/customXml" Target="../ink/ink1.xml"/><Relationship Id="rId95" Type="http://schemas.openxmlformats.org/officeDocument/2006/relationships/customXml" Target="../ink/ink46.xml"/><Relationship Id="rId160" Type="http://schemas.openxmlformats.org/officeDocument/2006/relationships/image" Target="../media/image84.png"/><Relationship Id="rId181" Type="http://schemas.openxmlformats.org/officeDocument/2006/relationships/customXml" Target="../ink/ink89.xml"/><Relationship Id="rId216" Type="http://schemas.openxmlformats.org/officeDocument/2006/relationships/image" Target="../media/image112.png"/><Relationship Id="rId237" Type="http://schemas.openxmlformats.org/officeDocument/2006/relationships/customXml" Target="../ink/ink117.xml"/><Relationship Id="rId22" Type="http://schemas.openxmlformats.org/officeDocument/2006/relationships/image" Target="../media/image15.png"/><Relationship Id="rId43" Type="http://schemas.openxmlformats.org/officeDocument/2006/relationships/customXml" Target="../ink/ink20.xml"/><Relationship Id="rId64" Type="http://schemas.openxmlformats.org/officeDocument/2006/relationships/image" Target="../media/image36.png"/><Relationship Id="rId118" Type="http://schemas.openxmlformats.org/officeDocument/2006/relationships/image" Target="../media/image63.png"/><Relationship Id="rId139" Type="http://schemas.openxmlformats.org/officeDocument/2006/relationships/customXml" Target="../ink/ink68.xml"/><Relationship Id="rId85" Type="http://schemas.openxmlformats.org/officeDocument/2006/relationships/customXml" Target="../ink/ink41.xml"/><Relationship Id="rId150" Type="http://schemas.openxmlformats.org/officeDocument/2006/relationships/image" Target="../media/image79.png"/><Relationship Id="rId171" Type="http://schemas.openxmlformats.org/officeDocument/2006/relationships/customXml" Target="../ink/ink84.xml"/><Relationship Id="rId192" Type="http://schemas.openxmlformats.org/officeDocument/2006/relationships/image" Target="../media/image100.png"/><Relationship Id="rId206" Type="http://schemas.openxmlformats.org/officeDocument/2006/relationships/image" Target="../media/image107.png"/><Relationship Id="rId227" Type="http://schemas.openxmlformats.org/officeDocument/2006/relationships/customXml" Target="../ink/ink112.xml"/><Relationship Id="rId12" Type="http://schemas.openxmlformats.org/officeDocument/2006/relationships/image" Target="../media/image10.png"/><Relationship Id="rId33" Type="http://schemas.openxmlformats.org/officeDocument/2006/relationships/customXml" Target="../ink/ink15.xml"/><Relationship Id="rId108" Type="http://schemas.openxmlformats.org/officeDocument/2006/relationships/image" Target="../media/image58.png"/><Relationship Id="rId129" Type="http://schemas.openxmlformats.org/officeDocument/2006/relationships/customXml" Target="../ink/ink63.xml"/><Relationship Id="rId54" Type="http://schemas.openxmlformats.org/officeDocument/2006/relationships/image" Target="../media/image31.png"/><Relationship Id="rId75" Type="http://schemas.openxmlformats.org/officeDocument/2006/relationships/customXml" Target="../ink/ink36.xml"/><Relationship Id="rId96" Type="http://schemas.openxmlformats.org/officeDocument/2006/relationships/image" Target="../media/image52.png"/><Relationship Id="rId140" Type="http://schemas.openxmlformats.org/officeDocument/2006/relationships/image" Target="../media/image74.png"/><Relationship Id="rId161" Type="http://schemas.openxmlformats.org/officeDocument/2006/relationships/customXml" Target="../ink/ink79.xml"/><Relationship Id="rId182" Type="http://schemas.openxmlformats.org/officeDocument/2006/relationships/image" Target="../media/image95.png"/><Relationship Id="rId217" Type="http://schemas.openxmlformats.org/officeDocument/2006/relationships/customXml" Target="../ink/ink107.xml"/><Relationship Id="rId6" Type="http://schemas.openxmlformats.org/officeDocument/2006/relationships/image" Target="../media/image7.png"/><Relationship Id="rId238" Type="http://schemas.openxmlformats.org/officeDocument/2006/relationships/image" Target="../media/image123.png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44" Type="http://schemas.openxmlformats.org/officeDocument/2006/relationships/image" Target="../media/image26.png"/><Relationship Id="rId65" Type="http://schemas.openxmlformats.org/officeDocument/2006/relationships/customXml" Target="../ink/ink31.xml"/><Relationship Id="rId86" Type="http://schemas.openxmlformats.org/officeDocument/2006/relationships/image" Target="../media/image47.png"/><Relationship Id="rId130" Type="http://schemas.openxmlformats.org/officeDocument/2006/relationships/image" Target="../media/image69.png"/><Relationship Id="rId151" Type="http://schemas.openxmlformats.org/officeDocument/2006/relationships/customXml" Target="../ink/ink74.xml"/><Relationship Id="rId172" Type="http://schemas.openxmlformats.org/officeDocument/2006/relationships/image" Target="../media/image90.png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28" Type="http://schemas.openxmlformats.org/officeDocument/2006/relationships/image" Target="../media/image118.png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34" Type="http://schemas.openxmlformats.org/officeDocument/2006/relationships/image" Target="../media/image21.png"/><Relationship Id="rId55" Type="http://schemas.openxmlformats.org/officeDocument/2006/relationships/customXml" Target="../ink/ink26.xml"/><Relationship Id="rId76" Type="http://schemas.openxmlformats.org/officeDocument/2006/relationships/image" Target="../media/image42.png"/><Relationship Id="rId97" Type="http://schemas.openxmlformats.org/officeDocument/2006/relationships/customXml" Target="../ink/ink47.xml"/><Relationship Id="rId120" Type="http://schemas.openxmlformats.org/officeDocument/2006/relationships/image" Target="../media/image64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5.png"/><Relationship Id="rId183" Type="http://schemas.openxmlformats.org/officeDocument/2006/relationships/customXml" Target="../ink/ink90.xml"/><Relationship Id="rId218" Type="http://schemas.openxmlformats.org/officeDocument/2006/relationships/image" Target="../media/image113.png"/><Relationship Id="rId239" Type="http://schemas.openxmlformats.org/officeDocument/2006/relationships/customXml" Target="../ink/ink118.xml"/><Relationship Id="rId24" Type="http://schemas.openxmlformats.org/officeDocument/2006/relationships/image" Target="../media/image16.png"/><Relationship Id="rId45" Type="http://schemas.openxmlformats.org/officeDocument/2006/relationships/customXml" Target="../ink/ink21.xml"/><Relationship Id="rId66" Type="http://schemas.openxmlformats.org/officeDocument/2006/relationships/image" Target="../media/image37.png"/><Relationship Id="rId87" Type="http://schemas.openxmlformats.org/officeDocument/2006/relationships/customXml" Target="../ink/ink42.xml"/><Relationship Id="rId110" Type="http://schemas.openxmlformats.org/officeDocument/2006/relationships/image" Target="../media/image59.png"/><Relationship Id="rId131" Type="http://schemas.openxmlformats.org/officeDocument/2006/relationships/customXml" Target="../ink/ink64.xml"/><Relationship Id="rId152" Type="http://schemas.openxmlformats.org/officeDocument/2006/relationships/image" Target="../media/image80.png"/><Relationship Id="rId173" Type="http://schemas.openxmlformats.org/officeDocument/2006/relationships/customXml" Target="../ink/ink85.xml"/><Relationship Id="rId194" Type="http://schemas.openxmlformats.org/officeDocument/2006/relationships/image" Target="../media/image101.png"/><Relationship Id="rId208" Type="http://schemas.openxmlformats.org/officeDocument/2006/relationships/image" Target="../media/image108.png"/><Relationship Id="rId229" Type="http://schemas.openxmlformats.org/officeDocument/2006/relationships/customXml" Target="../ink/ink113.xml"/><Relationship Id="rId240" Type="http://schemas.openxmlformats.org/officeDocument/2006/relationships/image" Target="../media/image124.png"/><Relationship Id="rId14" Type="http://schemas.openxmlformats.org/officeDocument/2006/relationships/image" Target="../media/image11.png"/><Relationship Id="rId35" Type="http://schemas.openxmlformats.org/officeDocument/2006/relationships/customXml" Target="../ink/ink16.xml"/><Relationship Id="rId56" Type="http://schemas.openxmlformats.org/officeDocument/2006/relationships/image" Target="../media/image32.png"/><Relationship Id="rId77" Type="http://schemas.openxmlformats.org/officeDocument/2006/relationships/customXml" Target="../ink/ink37.xml"/><Relationship Id="rId100" Type="http://schemas.openxmlformats.org/officeDocument/2006/relationships/image" Target="../media/image54.png"/><Relationship Id="rId8" Type="http://schemas.openxmlformats.org/officeDocument/2006/relationships/image" Target="../media/image8.png"/><Relationship Id="rId98" Type="http://schemas.openxmlformats.org/officeDocument/2006/relationships/image" Target="../media/image53.png"/><Relationship Id="rId121" Type="http://schemas.openxmlformats.org/officeDocument/2006/relationships/customXml" Target="../ink/ink59.xml"/><Relationship Id="rId142" Type="http://schemas.openxmlformats.org/officeDocument/2006/relationships/image" Target="../media/image75.png"/><Relationship Id="rId163" Type="http://schemas.openxmlformats.org/officeDocument/2006/relationships/customXml" Target="../ink/ink80.xml"/><Relationship Id="rId184" Type="http://schemas.openxmlformats.org/officeDocument/2006/relationships/image" Target="../media/image96.png"/><Relationship Id="rId219" Type="http://schemas.openxmlformats.org/officeDocument/2006/relationships/customXml" Target="../ink/ink108.xml"/><Relationship Id="rId230" Type="http://schemas.openxmlformats.org/officeDocument/2006/relationships/image" Target="../media/image119.png"/><Relationship Id="rId25" Type="http://schemas.openxmlformats.org/officeDocument/2006/relationships/customXml" Target="../ink/ink11.xml"/><Relationship Id="rId46" Type="http://schemas.openxmlformats.org/officeDocument/2006/relationships/image" Target="../media/image27.png"/><Relationship Id="rId67" Type="http://schemas.openxmlformats.org/officeDocument/2006/relationships/customXml" Target="../ink/ink32.xml"/><Relationship Id="rId88" Type="http://schemas.openxmlformats.org/officeDocument/2006/relationships/image" Target="../media/image48.png"/><Relationship Id="rId111" Type="http://schemas.openxmlformats.org/officeDocument/2006/relationships/customXml" Target="../ink/ink54.xml"/><Relationship Id="rId132" Type="http://schemas.openxmlformats.org/officeDocument/2006/relationships/image" Target="../media/image70.png"/><Relationship Id="rId153" Type="http://schemas.openxmlformats.org/officeDocument/2006/relationships/customXml" Target="../ink/ink75.xml"/><Relationship Id="rId174" Type="http://schemas.openxmlformats.org/officeDocument/2006/relationships/image" Target="../media/image91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14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22.png"/><Relationship Id="rId57" Type="http://schemas.openxmlformats.org/officeDocument/2006/relationships/customXml" Target="../ink/ink27.xml"/><Relationship Id="rId106" Type="http://schemas.openxmlformats.org/officeDocument/2006/relationships/image" Target="../media/image57.png"/><Relationship Id="rId127" Type="http://schemas.openxmlformats.org/officeDocument/2006/relationships/customXml" Target="../ink/ink62.xml"/><Relationship Id="rId10" Type="http://schemas.openxmlformats.org/officeDocument/2006/relationships/image" Target="../media/image9.png"/><Relationship Id="rId31" Type="http://schemas.openxmlformats.org/officeDocument/2006/relationships/customXml" Target="../ink/ink14.xml"/><Relationship Id="rId52" Type="http://schemas.openxmlformats.org/officeDocument/2006/relationships/image" Target="../media/image30.png"/><Relationship Id="rId73" Type="http://schemas.openxmlformats.org/officeDocument/2006/relationships/customXml" Target="../ink/ink35.xml"/><Relationship Id="rId78" Type="http://schemas.openxmlformats.org/officeDocument/2006/relationships/image" Target="../media/image43.png"/><Relationship Id="rId94" Type="http://schemas.openxmlformats.org/officeDocument/2006/relationships/image" Target="../media/image51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5.png"/><Relationship Id="rId143" Type="http://schemas.openxmlformats.org/officeDocument/2006/relationships/customXml" Target="../ink/ink70.xml"/><Relationship Id="rId148" Type="http://schemas.openxmlformats.org/officeDocument/2006/relationships/image" Target="../media/image78.png"/><Relationship Id="rId164" Type="http://schemas.openxmlformats.org/officeDocument/2006/relationships/image" Target="../media/image86.png"/><Relationship Id="rId169" Type="http://schemas.openxmlformats.org/officeDocument/2006/relationships/customXml" Target="../ink/ink83.xml"/><Relationship Id="rId185" Type="http://schemas.openxmlformats.org/officeDocument/2006/relationships/customXml" Target="../ink/ink91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80" Type="http://schemas.openxmlformats.org/officeDocument/2006/relationships/image" Target="../media/image94.png"/><Relationship Id="rId210" Type="http://schemas.openxmlformats.org/officeDocument/2006/relationships/image" Target="../media/image109.png"/><Relationship Id="rId215" Type="http://schemas.openxmlformats.org/officeDocument/2006/relationships/customXml" Target="../ink/ink106.xml"/><Relationship Id="rId236" Type="http://schemas.openxmlformats.org/officeDocument/2006/relationships/image" Target="../media/image122.png"/><Relationship Id="rId26" Type="http://schemas.openxmlformats.org/officeDocument/2006/relationships/image" Target="../media/image17.png"/><Relationship Id="rId231" Type="http://schemas.openxmlformats.org/officeDocument/2006/relationships/customXml" Target="../ink/ink114.xml"/><Relationship Id="rId47" Type="http://schemas.openxmlformats.org/officeDocument/2006/relationships/customXml" Target="../ink/ink22.xml"/><Relationship Id="rId68" Type="http://schemas.openxmlformats.org/officeDocument/2006/relationships/image" Target="../media/image38.png"/><Relationship Id="rId89" Type="http://schemas.openxmlformats.org/officeDocument/2006/relationships/customXml" Target="../ink/ink43.xml"/><Relationship Id="rId112" Type="http://schemas.openxmlformats.org/officeDocument/2006/relationships/image" Target="../media/image60.png"/><Relationship Id="rId133" Type="http://schemas.openxmlformats.org/officeDocument/2006/relationships/customXml" Target="../ink/ink65.xml"/><Relationship Id="rId154" Type="http://schemas.openxmlformats.org/officeDocument/2006/relationships/image" Target="../media/image81.png"/><Relationship Id="rId175" Type="http://schemas.openxmlformats.org/officeDocument/2006/relationships/customXml" Target="../ink/ink86.xml"/><Relationship Id="rId196" Type="http://schemas.openxmlformats.org/officeDocument/2006/relationships/image" Target="../media/image102.png"/><Relationship Id="rId200" Type="http://schemas.openxmlformats.org/officeDocument/2006/relationships/image" Target="../media/image104.png"/><Relationship Id="rId16" Type="http://schemas.openxmlformats.org/officeDocument/2006/relationships/image" Target="../media/image12.png"/><Relationship Id="rId221" Type="http://schemas.openxmlformats.org/officeDocument/2006/relationships/customXml" Target="../ink/ink109.xml"/><Relationship Id="rId242" Type="http://schemas.openxmlformats.org/officeDocument/2006/relationships/image" Target="../media/image125.png"/><Relationship Id="rId37" Type="http://schemas.openxmlformats.org/officeDocument/2006/relationships/customXml" Target="../ink/ink17.xml"/><Relationship Id="rId58" Type="http://schemas.openxmlformats.org/officeDocument/2006/relationships/image" Target="../media/image33.png"/><Relationship Id="rId79" Type="http://schemas.openxmlformats.org/officeDocument/2006/relationships/customXml" Target="../ink/ink38.xml"/><Relationship Id="rId102" Type="http://schemas.openxmlformats.org/officeDocument/2006/relationships/image" Target="../media/image55.png"/><Relationship Id="rId123" Type="http://schemas.openxmlformats.org/officeDocument/2006/relationships/customXml" Target="../ink/ink60.xml"/><Relationship Id="rId144" Type="http://schemas.openxmlformats.org/officeDocument/2006/relationships/image" Target="../media/image76.png"/><Relationship Id="rId90" Type="http://schemas.openxmlformats.org/officeDocument/2006/relationships/image" Target="../media/image49.png"/><Relationship Id="rId165" Type="http://schemas.openxmlformats.org/officeDocument/2006/relationships/customXml" Target="../ink/ink81.xml"/><Relationship Id="rId186" Type="http://schemas.openxmlformats.org/officeDocument/2006/relationships/image" Target="../media/image97.png"/><Relationship Id="rId211" Type="http://schemas.openxmlformats.org/officeDocument/2006/relationships/customXml" Target="../ink/ink104.xml"/><Relationship Id="rId232" Type="http://schemas.openxmlformats.org/officeDocument/2006/relationships/image" Target="../media/image120.png"/><Relationship Id="rId27" Type="http://schemas.openxmlformats.org/officeDocument/2006/relationships/customXml" Target="../ink/ink12.xml"/><Relationship Id="rId48" Type="http://schemas.openxmlformats.org/officeDocument/2006/relationships/image" Target="../media/image28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71.png"/><Relationship Id="rId80" Type="http://schemas.openxmlformats.org/officeDocument/2006/relationships/image" Target="../media/image44.png"/><Relationship Id="rId155" Type="http://schemas.openxmlformats.org/officeDocument/2006/relationships/customXml" Target="../ink/ink76.xml"/><Relationship Id="rId176" Type="http://schemas.openxmlformats.org/officeDocument/2006/relationships/image" Target="../media/image92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5.png"/><Relationship Id="rId243" Type="http://schemas.openxmlformats.org/officeDocument/2006/relationships/customXml" Target="../ink/ink120.xml"/><Relationship Id="rId17" Type="http://schemas.openxmlformats.org/officeDocument/2006/relationships/customXml" Target="../ink/ink7.xml"/><Relationship Id="rId38" Type="http://schemas.openxmlformats.org/officeDocument/2006/relationships/image" Target="../media/image23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6.png"/><Relationship Id="rId70" Type="http://schemas.openxmlformats.org/officeDocument/2006/relationships/image" Target="../media/image39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7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0.png"/><Relationship Id="rId233" Type="http://schemas.openxmlformats.org/officeDocument/2006/relationships/customXml" Target="../ink/ink115.xml"/><Relationship Id="rId28" Type="http://schemas.openxmlformats.org/officeDocument/2006/relationships/image" Target="../media/image18.png"/><Relationship Id="rId49" Type="http://schemas.openxmlformats.org/officeDocument/2006/relationships/customXml" Target="../ink/ink23.xml"/><Relationship Id="rId114" Type="http://schemas.openxmlformats.org/officeDocument/2006/relationships/image" Target="../media/image61.png"/><Relationship Id="rId60" Type="http://schemas.openxmlformats.org/officeDocument/2006/relationships/image" Target="../media/image34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82.png"/><Relationship Id="rId177" Type="http://schemas.openxmlformats.org/officeDocument/2006/relationships/customXml" Target="../ink/ink87.xml"/><Relationship Id="rId198" Type="http://schemas.openxmlformats.org/officeDocument/2006/relationships/image" Target="../media/image103.png"/><Relationship Id="rId202" Type="http://schemas.openxmlformats.org/officeDocument/2006/relationships/image" Target="../media/image105.png"/><Relationship Id="rId223" Type="http://schemas.openxmlformats.org/officeDocument/2006/relationships/customXml" Target="../ink/ink110.xml"/><Relationship Id="rId244" Type="http://schemas.openxmlformats.org/officeDocument/2006/relationships/image" Target="../media/image126.png"/><Relationship Id="rId18" Type="http://schemas.openxmlformats.org/officeDocument/2006/relationships/image" Target="../media/image13.png"/><Relationship Id="rId39" Type="http://schemas.openxmlformats.org/officeDocument/2006/relationships/customXml" Target="../ink/ink18.xml"/><Relationship Id="rId50" Type="http://schemas.openxmlformats.org/officeDocument/2006/relationships/image" Target="../media/image29.png"/><Relationship Id="rId104" Type="http://schemas.openxmlformats.org/officeDocument/2006/relationships/image" Target="../media/image56.png"/><Relationship Id="rId125" Type="http://schemas.openxmlformats.org/officeDocument/2006/relationships/customXml" Target="../ink/ink61.xml"/><Relationship Id="rId146" Type="http://schemas.openxmlformats.org/officeDocument/2006/relationships/image" Target="../media/image77.png"/><Relationship Id="rId167" Type="http://schemas.openxmlformats.org/officeDocument/2006/relationships/customXml" Target="../ink/ink82.xml"/><Relationship Id="rId188" Type="http://schemas.openxmlformats.org/officeDocument/2006/relationships/image" Target="../media/image98.png"/><Relationship Id="rId71" Type="http://schemas.openxmlformats.org/officeDocument/2006/relationships/customXml" Target="../ink/ink34.xml"/><Relationship Id="rId92" Type="http://schemas.openxmlformats.org/officeDocument/2006/relationships/image" Target="../media/image50.png"/><Relationship Id="rId213" Type="http://schemas.openxmlformats.org/officeDocument/2006/relationships/customXml" Target="../ink/ink105.xml"/><Relationship Id="rId234" Type="http://schemas.openxmlformats.org/officeDocument/2006/relationships/image" Target="../media/image121.png"/><Relationship Id="rId2" Type="http://schemas.openxmlformats.org/officeDocument/2006/relationships/image" Target="../media/image4.png"/><Relationship Id="rId29" Type="http://schemas.openxmlformats.org/officeDocument/2006/relationships/customXml" Target="../ink/ink13.xml"/><Relationship Id="rId40" Type="http://schemas.openxmlformats.org/officeDocument/2006/relationships/image" Target="../media/image24.png"/><Relationship Id="rId115" Type="http://schemas.openxmlformats.org/officeDocument/2006/relationships/customXml" Target="../ink/ink56.xml"/><Relationship Id="rId136" Type="http://schemas.openxmlformats.org/officeDocument/2006/relationships/image" Target="../media/image72.png"/><Relationship Id="rId157" Type="http://schemas.openxmlformats.org/officeDocument/2006/relationships/customXml" Target="../ink/ink77.xml"/><Relationship Id="rId178" Type="http://schemas.openxmlformats.org/officeDocument/2006/relationships/image" Target="../media/image93.png"/><Relationship Id="rId61" Type="http://schemas.openxmlformats.org/officeDocument/2006/relationships/customXml" Target="../ink/ink29.xml"/><Relationship Id="rId82" Type="http://schemas.openxmlformats.org/officeDocument/2006/relationships/image" Target="../media/image45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6.png"/><Relationship Id="rId30" Type="http://schemas.openxmlformats.org/officeDocument/2006/relationships/image" Target="../media/image19.png"/><Relationship Id="rId105" Type="http://schemas.openxmlformats.org/officeDocument/2006/relationships/customXml" Target="../ink/ink51.xml"/><Relationship Id="rId126" Type="http://schemas.openxmlformats.org/officeDocument/2006/relationships/image" Target="../media/image67.png"/><Relationship Id="rId147" Type="http://schemas.openxmlformats.org/officeDocument/2006/relationships/customXml" Target="../ink/ink72.xml"/><Relationship Id="rId168" Type="http://schemas.openxmlformats.org/officeDocument/2006/relationships/image" Target="../media/image88.png"/><Relationship Id="rId51" Type="http://schemas.openxmlformats.org/officeDocument/2006/relationships/customXml" Target="../ink/ink24.xml"/><Relationship Id="rId72" Type="http://schemas.openxmlformats.org/officeDocument/2006/relationships/image" Target="../media/image40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5.png"/><Relationship Id="rId214" Type="http://schemas.openxmlformats.org/officeDocument/2006/relationships/image" Target="../media/image111.png"/><Relationship Id="rId235" Type="http://schemas.openxmlformats.org/officeDocument/2006/relationships/customXml" Target="../ink/ink116.xml"/><Relationship Id="rId116" Type="http://schemas.openxmlformats.org/officeDocument/2006/relationships/image" Target="../media/image62.png"/><Relationship Id="rId137" Type="http://schemas.openxmlformats.org/officeDocument/2006/relationships/customXml" Target="../ink/ink67.xml"/><Relationship Id="rId158" Type="http://schemas.openxmlformats.org/officeDocument/2006/relationships/image" Target="../media/image83.png"/><Relationship Id="rId20" Type="http://schemas.openxmlformats.org/officeDocument/2006/relationships/image" Target="../media/image14.png"/><Relationship Id="rId41" Type="http://schemas.openxmlformats.org/officeDocument/2006/relationships/customXml" Target="../ink/ink19.xml"/><Relationship Id="rId62" Type="http://schemas.openxmlformats.org/officeDocument/2006/relationships/image" Target="../media/image35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99.png"/><Relationship Id="rId204" Type="http://schemas.openxmlformats.org/officeDocument/2006/relationships/image" Target="../media/image106.png"/><Relationship Id="rId225" Type="http://schemas.openxmlformats.org/officeDocument/2006/relationships/customXml" Target="../ink/ink11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7.xml"/><Relationship Id="rId21" Type="http://schemas.openxmlformats.org/officeDocument/2006/relationships/customXml" Target="../ink/ink129.xml"/><Relationship Id="rId42" Type="http://schemas.openxmlformats.org/officeDocument/2006/relationships/image" Target="../media/image670.png"/><Relationship Id="rId63" Type="http://schemas.openxmlformats.org/officeDocument/2006/relationships/customXml" Target="../ink/ink150.xml"/><Relationship Id="rId84" Type="http://schemas.openxmlformats.org/officeDocument/2006/relationships/image" Target="../media/image880.png"/><Relationship Id="rId138" Type="http://schemas.openxmlformats.org/officeDocument/2006/relationships/image" Target="../media/image150.png"/><Relationship Id="rId159" Type="http://schemas.openxmlformats.org/officeDocument/2006/relationships/customXml" Target="../ink/ink198.xml"/><Relationship Id="rId170" Type="http://schemas.openxmlformats.org/officeDocument/2006/relationships/image" Target="../media/image166.png"/><Relationship Id="rId191" Type="http://schemas.openxmlformats.org/officeDocument/2006/relationships/customXml" Target="../ink/ink214.xml"/><Relationship Id="rId205" Type="http://schemas.openxmlformats.org/officeDocument/2006/relationships/customXml" Target="../ink/ink221.xml"/><Relationship Id="rId226" Type="http://schemas.openxmlformats.org/officeDocument/2006/relationships/image" Target="../media/image194.png"/><Relationship Id="rId247" Type="http://schemas.openxmlformats.org/officeDocument/2006/relationships/customXml" Target="../ink/ink242.xml"/><Relationship Id="rId107" Type="http://schemas.openxmlformats.org/officeDocument/2006/relationships/customXml" Target="../ink/ink172.xml"/><Relationship Id="rId11" Type="http://schemas.openxmlformats.org/officeDocument/2006/relationships/customXml" Target="../ink/ink124.xml"/><Relationship Id="rId32" Type="http://schemas.openxmlformats.org/officeDocument/2006/relationships/image" Target="../media/image620.png"/><Relationship Id="rId53" Type="http://schemas.openxmlformats.org/officeDocument/2006/relationships/customXml" Target="../ink/ink145.xml"/><Relationship Id="rId74" Type="http://schemas.openxmlformats.org/officeDocument/2006/relationships/image" Target="../media/image830.png"/><Relationship Id="rId128" Type="http://schemas.openxmlformats.org/officeDocument/2006/relationships/image" Target="../media/image145.png"/><Relationship Id="rId149" Type="http://schemas.openxmlformats.org/officeDocument/2006/relationships/customXml" Target="../ink/ink193.xml"/><Relationship Id="rId5" Type="http://schemas.openxmlformats.org/officeDocument/2006/relationships/customXml" Target="../ink/ink121.xml"/><Relationship Id="rId95" Type="http://schemas.openxmlformats.org/officeDocument/2006/relationships/customXml" Target="../ink/ink166.xml"/><Relationship Id="rId160" Type="http://schemas.openxmlformats.org/officeDocument/2006/relationships/image" Target="../media/image161.png"/><Relationship Id="rId181" Type="http://schemas.openxmlformats.org/officeDocument/2006/relationships/customXml" Target="../ink/ink209.xml"/><Relationship Id="rId216" Type="http://schemas.openxmlformats.org/officeDocument/2006/relationships/image" Target="../media/image189.png"/><Relationship Id="rId237" Type="http://schemas.openxmlformats.org/officeDocument/2006/relationships/customXml" Target="../ink/ink237.xml"/><Relationship Id="rId258" Type="http://schemas.openxmlformats.org/officeDocument/2006/relationships/image" Target="../media/image210.png"/><Relationship Id="rId22" Type="http://schemas.openxmlformats.org/officeDocument/2006/relationships/image" Target="../media/image570.png"/><Relationship Id="rId43" Type="http://schemas.openxmlformats.org/officeDocument/2006/relationships/customXml" Target="../ink/ink140.xml"/><Relationship Id="rId64" Type="http://schemas.openxmlformats.org/officeDocument/2006/relationships/image" Target="../media/image780.png"/><Relationship Id="rId118" Type="http://schemas.openxmlformats.org/officeDocument/2006/relationships/image" Target="../media/image140.png"/><Relationship Id="rId139" Type="http://schemas.openxmlformats.org/officeDocument/2006/relationships/customXml" Target="../ink/ink188.xml"/><Relationship Id="rId85" Type="http://schemas.openxmlformats.org/officeDocument/2006/relationships/customXml" Target="../ink/ink161.xml"/><Relationship Id="rId150" Type="http://schemas.openxmlformats.org/officeDocument/2006/relationships/image" Target="../media/image156.png"/><Relationship Id="rId171" Type="http://schemas.openxmlformats.org/officeDocument/2006/relationships/customXml" Target="../ink/ink204.xml"/><Relationship Id="rId192" Type="http://schemas.openxmlformats.org/officeDocument/2006/relationships/image" Target="../media/image177.png"/><Relationship Id="rId206" Type="http://schemas.openxmlformats.org/officeDocument/2006/relationships/image" Target="../media/image184.png"/><Relationship Id="rId227" Type="http://schemas.openxmlformats.org/officeDocument/2006/relationships/customXml" Target="../ink/ink232.xml"/><Relationship Id="rId248" Type="http://schemas.openxmlformats.org/officeDocument/2006/relationships/image" Target="../media/image205.png"/><Relationship Id="rId12" Type="http://schemas.openxmlformats.org/officeDocument/2006/relationships/image" Target="../media/image520.png"/><Relationship Id="rId33" Type="http://schemas.openxmlformats.org/officeDocument/2006/relationships/customXml" Target="../ink/ink135.xml"/><Relationship Id="rId108" Type="http://schemas.openxmlformats.org/officeDocument/2006/relationships/image" Target="../media/image135.png"/><Relationship Id="rId129" Type="http://schemas.openxmlformats.org/officeDocument/2006/relationships/customXml" Target="../ink/ink183.xml"/><Relationship Id="rId54" Type="http://schemas.openxmlformats.org/officeDocument/2006/relationships/image" Target="../media/image730.png"/><Relationship Id="rId75" Type="http://schemas.openxmlformats.org/officeDocument/2006/relationships/customXml" Target="../ink/ink156.xml"/><Relationship Id="rId96" Type="http://schemas.openxmlformats.org/officeDocument/2006/relationships/image" Target="../media/image940.png"/><Relationship Id="rId140" Type="http://schemas.openxmlformats.org/officeDocument/2006/relationships/image" Target="../media/image151.png"/><Relationship Id="rId161" Type="http://schemas.openxmlformats.org/officeDocument/2006/relationships/customXml" Target="../ink/ink199.xml"/><Relationship Id="rId182" Type="http://schemas.openxmlformats.org/officeDocument/2006/relationships/image" Target="../media/image172.png"/><Relationship Id="rId217" Type="http://schemas.openxmlformats.org/officeDocument/2006/relationships/customXml" Target="../ink/ink227.xml"/><Relationship Id="rId6" Type="http://schemas.openxmlformats.org/officeDocument/2006/relationships/image" Target="../media/image490.png"/><Relationship Id="rId238" Type="http://schemas.openxmlformats.org/officeDocument/2006/relationships/image" Target="../media/image200.png"/><Relationship Id="rId259" Type="http://schemas.openxmlformats.org/officeDocument/2006/relationships/customXml" Target="../ink/ink248.xml"/><Relationship Id="rId23" Type="http://schemas.openxmlformats.org/officeDocument/2006/relationships/customXml" Target="../ink/ink130.xml"/><Relationship Id="rId119" Type="http://schemas.openxmlformats.org/officeDocument/2006/relationships/customXml" Target="../ink/ink178.xml"/><Relationship Id="rId44" Type="http://schemas.openxmlformats.org/officeDocument/2006/relationships/image" Target="../media/image680.png"/><Relationship Id="rId65" Type="http://schemas.openxmlformats.org/officeDocument/2006/relationships/customXml" Target="../ink/ink151.xml"/><Relationship Id="rId86" Type="http://schemas.openxmlformats.org/officeDocument/2006/relationships/image" Target="../media/image890.png"/><Relationship Id="rId130" Type="http://schemas.openxmlformats.org/officeDocument/2006/relationships/image" Target="../media/image146.png"/><Relationship Id="rId151" Type="http://schemas.openxmlformats.org/officeDocument/2006/relationships/customXml" Target="../ink/ink194.xml"/><Relationship Id="rId172" Type="http://schemas.openxmlformats.org/officeDocument/2006/relationships/image" Target="../media/image167.png"/><Relationship Id="rId193" Type="http://schemas.openxmlformats.org/officeDocument/2006/relationships/customXml" Target="../ink/ink215.xml"/><Relationship Id="rId207" Type="http://schemas.openxmlformats.org/officeDocument/2006/relationships/customXml" Target="../ink/ink222.xml"/><Relationship Id="rId228" Type="http://schemas.openxmlformats.org/officeDocument/2006/relationships/image" Target="../media/image195.png"/><Relationship Id="rId249" Type="http://schemas.openxmlformats.org/officeDocument/2006/relationships/customXml" Target="../ink/ink243.xml"/><Relationship Id="rId13" Type="http://schemas.openxmlformats.org/officeDocument/2006/relationships/customXml" Target="../ink/ink125.xml"/><Relationship Id="rId109" Type="http://schemas.openxmlformats.org/officeDocument/2006/relationships/customXml" Target="../ink/ink173.xml"/><Relationship Id="rId260" Type="http://schemas.openxmlformats.org/officeDocument/2006/relationships/image" Target="../media/image211.png"/><Relationship Id="rId34" Type="http://schemas.openxmlformats.org/officeDocument/2006/relationships/image" Target="../media/image630.png"/><Relationship Id="rId55" Type="http://schemas.openxmlformats.org/officeDocument/2006/relationships/customXml" Target="../ink/ink146.xml"/><Relationship Id="rId76" Type="http://schemas.openxmlformats.org/officeDocument/2006/relationships/image" Target="../media/image840.png"/><Relationship Id="rId97" Type="http://schemas.openxmlformats.org/officeDocument/2006/relationships/customXml" Target="../ink/ink167.xml"/><Relationship Id="rId120" Type="http://schemas.openxmlformats.org/officeDocument/2006/relationships/image" Target="../media/image141.png"/><Relationship Id="rId141" Type="http://schemas.openxmlformats.org/officeDocument/2006/relationships/customXml" Target="../ink/ink189.xml"/><Relationship Id="rId7" Type="http://schemas.openxmlformats.org/officeDocument/2006/relationships/customXml" Target="../ink/ink122.xml"/><Relationship Id="rId162" Type="http://schemas.openxmlformats.org/officeDocument/2006/relationships/image" Target="../media/image162.png"/><Relationship Id="rId183" Type="http://schemas.openxmlformats.org/officeDocument/2006/relationships/customXml" Target="../ink/ink210.xml"/><Relationship Id="rId218" Type="http://schemas.openxmlformats.org/officeDocument/2006/relationships/image" Target="../media/image190.png"/><Relationship Id="rId239" Type="http://schemas.openxmlformats.org/officeDocument/2006/relationships/customXml" Target="../ink/ink238.xml"/><Relationship Id="rId250" Type="http://schemas.openxmlformats.org/officeDocument/2006/relationships/image" Target="../media/image206.png"/><Relationship Id="rId24" Type="http://schemas.openxmlformats.org/officeDocument/2006/relationships/image" Target="../media/image580.png"/><Relationship Id="rId45" Type="http://schemas.openxmlformats.org/officeDocument/2006/relationships/customXml" Target="../ink/ink141.xml"/><Relationship Id="rId66" Type="http://schemas.openxmlformats.org/officeDocument/2006/relationships/image" Target="../media/image790.png"/><Relationship Id="rId87" Type="http://schemas.openxmlformats.org/officeDocument/2006/relationships/customXml" Target="../ink/ink162.xml"/><Relationship Id="rId110" Type="http://schemas.openxmlformats.org/officeDocument/2006/relationships/image" Target="../media/image136.png"/><Relationship Id="rId131" Type="http://schemas.openxmlformats.org/officeDocument/2006/relationships/customXml" Target="../ink/ink184.xml"/><Relationship Id="rId152" Type="http://schemas.openxmlformats.org/officeDocument/2006/relationships/image" Target="../media/image157.png"/><Relationship Id="rId173" Type="http://schemas.openxmlformats.org/officeDocument/2006/relationships/customXml" Target="../ink/ink205.xml"/><Relationship Id="rId194" Type="http://schemas.openxmlformats.org/officeDocument/2006/relationships/image" Target="../media/image178.png"/><Relationship Id="rId208" Type="http://schemas.openxmlformats.org/officeDocument/2006/relationships/image" Target="../media/image185.png"/><Relationship Id="rId229" Type="http://schemas.openxmlformats.org/officeDocument/2006/relationships/customXml" Target="../ink/ink233.xml"/><Relationship Id="rId240" Type="http://schemas.openxmlformats.org/officeDocument/2006/relationships/image" Target="../media/image201.png"/><Relationship Id="rId14" Type="http://schemas.openxmlformats.org/officeDocument/2006/relationships/image" Target="../media/image530.png"/><Relationship Id="rId35" Type="http://schemas.openxmlformats.org/officeDocument/2006/relationships/customXml" Target="../ink/ink136.xml"/><Relationship Id="rId56" Type="http://schemas.openxmlformats.org/officeDocument/2006/relationships/image" Target="../media/image740.png"/><Relationship Id="rId77" Type="http://schemas.openxmlformats.org/officeDocument/2006/relationships/customXml" Target="../ink/ink157.xml"/><Relationship Id="rId100" Type="http://schemas.openxmlformats.org/officeDocument/2006/relationships/image" Target="../media/image131.png"/><Relationship Id="rId8" Type="http://schemas.openxmlformats.org/officeDocument/2006/relationships/image" Target="../media/image500.png"/><Relationship Id="rId98" Type="http://schemas.openxmlformats.org/officeDocument/2006/relationships/image" Target="../media/image130.png"/><Relationship Id="rId121" Type="http://schemas.openxmlformats.org/officeDocument/2006/relationships/customXml" Target="../ink/ink179.xml"/><Relationship Id="rId142" Type="http://schemas.openxmlformats.org/officeDocument/2006/relationships/image" Target="../media/image152.png"/><Relationship Id="rId163" Type="http://schemas.openxmlformats.org/officeDocument/2006/relationships/customXml" Target="../ink/ink200.xml"/><Relationship Id="rId184" Type="http://schemas.openxmlformats.org/officeDocument/2006/relationships/image" Target="../media/image173.png"/><Relationship Id="rId219" Type="http://schemas.openxmlformats.org/officeDocument/2006/relationships/customXml" Target="../ink/ink228.xml"/><Relationship Id="rId230" Type="http://schemas.openxmlformats.org/officeDocument/2006/relationships/image" Target="../media/image196.png"/><Relationship Id="rId251" Type="http://schemas.openxmlformats.org/officeDocument/2006/relationships/customXml" Target="../ink/ink244.xml"/><Relationship Id="rId25" Type="http://schemas.openxmlformats.org/officeDocument/2006/relationships/customXml" Target="../ink/ink131.xml"/><Relationship Id="rId46" Type="http://schemas.openxmlformats.org/officeDocument/2006/relationships/image" Target="../media/image690.png"/><Relationship Id="rId67" Type="http://schemas.openxmlformats.org/officeDocument/2006/relationships/customXml" Target="../ink/ink152.xml"/><Relationship Id="rId88" Type="http://schemas.openxmlformats.org/officeDocument/2006/relationships/image" Target="../media/image900.png"/><Relationship Id="rId111" Type="http://schemas.openxmlformats.org/officeDocument/2006/relationships/customXml" Target="../ink/ink174.xml"/><Relationship Id="rId132" Type="http://schemas.openxmlformats.org/officeDocument/2006/relationships/image" Target="../media/image147.png"/><Relationship Id="rId153" Type="http://schemas.openxmlformats.org/officeDocument/2006/relationships/customXml" Target="../ink/ink195.xml"/><Relationship Id="rId174" Type="http://schemas.openxmlformats.org/officeDocument/2006/relationships/image" Target="../media/image168.png"/><Relationship Id="rId195" Type="http://schemas.openxmlformats.org/officeDocument/2006/relationships/customXml" Target="../ink/ink216.xml"/><Relationship Id="rId209" Type="http://schemas.openxmlformats.org/officeDocument/2006/relationships/customXml" Target="../ink/ink223.xml"/><Relationship Id="rId220" Type="http://schemas.openxmlformats.org/officeDocument/2006/relationships/image" Target="../media/image191.png"/><Relationship Id="rId241" Type="http://schemas.openxmlformats.org/officeDocument/2006/relationships/customXml" Target="../ink/ink239.xml"/><Relationship Id="rId15" Type="http://schemas.openxmlformats.org/officeDocument/2006/relationships/customXml" Target="../ink/ink126.xml"/><Relationship Id="rId36" Type="http://schemas.openxmlformats.org/officeDocument/2006/relationships/image" Target="../media/image640.png"/><Relationship Id="rId57" Type="http://schemas.openxmlformats.org/officeDocument/2006/relationships/customXml" Target="../ink/ink147.xml"/><Relationship Id="rId78" Type="http://schemas.openxmlformats.org/officeDocument/2006/relationships/image" Target="../media/image850.png"/><Relationship Id="rId99" Type="http://schemas.openxmlformats.org/officeDocument/2006/relationships/customXml" Target="../ink/ink168.xml"/><Relationship Id="rId101" Type="http://schemas.openxmlformats.org/officeDocument/2006/relationships/customXml" Target="../ink/ink169.xml"/><Relationship Id="rId122" Type="http://schemas.openxmlformats.org/officeDocument/2006/relationships/image" Target="../media/image142.png"/><Relationship Id="rId143" Type="http://schemas.openxmlformats.org/officeDocument/2006/relationships/customXml" Target="../ink/ink190.xml"/><Relationship Id="rId164" Type="http://schemas.openxmlformats.org/officeDocument/2006/relationships/image" Target="../media/image163.png"/><Relationship Id="rId185" Type="http://schemas.openxmlformats.org/officeDocument/2006/relationships/customXml" Target="../ink/ink211.xml"/><Relationship Id="rId9" Type="http://schemas.openxmlformats.org/officeDocument/2006/relationships/customXml" Target="../ink/ink123.xml"/><Relationship Id="rId210" Type="http://schemas.openxmlformats.org/officeDocument/2006/relationships/image" Target="../media/image186.png"/><Relationship Id="rId26" Type="http://schemas.openxmlformats.org/officeDocument/2006/relationships/image" Target="../media/image590.png"/><Relationship Id="rId231" Type="http://schemas.openxmlformats.org/officeDocument/2006/relationships/customXml" Target="../ink/ink234.xml"/><Relationship Id="rId252" Type="http://schemas.openxmlformats.org/officeDocument/2006/relationships/image" Target="../media/image207.png"/><Relationship Id="rId47" Type="http://schemas.openxmlformats.org/officeDocument/2006/relationships/customXml" Target="../ink/ink142.xml"/><Relationship Id="rId68" Type="http://schemas.openxmlformats.org/officeDocument/2006/relationships/image" Target="../media/image800.png"/><Relationship Id="rId89" Type="http://schemas.openxmlformats.org/officeDocument/2006/relationships/customXml" Target="../ink/ink163.xml"/><Relationship Id="rId112" Type="http://schemas.openxmlformats.org/officeDocument/2006/relationships/image" Target="../media/image137.png"/><Relationship Id="rId133" Type="http://schemas.openxmlformats.org/officeDocument/2006/relationships/customXml" Target="../ink/ink185.xml"/><Relationship Id="rId154" Type="http://schemas.openxmlformats.org/officeDocument/2006/relationships/image" Target="../media/image158.png"/><Relationship Id="rId175" Type="http://schemas.openxmlformats.org/officeDocument/2006/relationships/customXml" Target="../ink/ink206.xml"/><Relationship Id="rId196" Type="http://schemas.openxmlformats.org/officeDocument/2006/relationships/image" Target="../media/image179.png"/><Relationship Id="rId200" Type="http://schemas.openxmlformats.org/officeDocument/2006/relationships/image" Target="../media/image181.png"/><Relationship Id="rId16" Type="http://schemas.openxmlformats.org/officeDocument/2006/relationships/image" Target="../media/image540.png"/><Relationship Id="rId221" Type="http://schemas.openxmlformats.org/officeDocument/2006/relationships/customXml" Target="../ink/ink229.xml"/><Relationship Id="rId242" Type="http://schemas.openxmlformats.org/officeDocument/2006/relationships/image" Target="../media/image202.png"/><Relationship Id="rId37" Type="http://schemas.openxmlformats.org/officeDocument/2006/relationships/customXml" Target="../ink/ink137.xml"/><Relationship Id="rId58" Type="http://schemas.openxmlformats.org/officeDocument/2006/relationships/image" Target="../media/image750.png"/><Relationship Id="rId79" Type="http://schemas.openxmlformats.org/officeDocument/2006/relationships/customXml" Target="../ink/ink158.xml"/><Relationship Id="rId102" Type="http://schemas.openxmlformats.org/officeDocument/2006/relationships/image" Target="../media/image132.png"/><Relationship Id="rId123" Type="http://schemas.openxmlformats.org/officeDocument/2006/relationships/customXml" Target="../ink/ink180.xml"/><Relationship Id="rId144" Type="http://schemas.openxmlformats.org/officeDocument/2006/relationships/image" Target="../media/image153.png"/><Relationship Id="rId90" Type="http://schemas.openxmlformats.org/officeDocument/2006/relationships/image" Target="../media/image910.png"/><Relationship Id="rId165" Type="http://schemas.openxmlformats.org/officeDocument/2006/relationships/customXml" Target="../ink/ink201.xml"/><Relationship Id="rId186" Type="http://schemas.openxmlformats.org/officeDocument/2006/relationships/image" Target="../media/image174.png"/><Relationship Id="rId211" Type="http://schemas.openxmlformats.org/officeDocument/2006/relationships/customXml" Target="../ink/ink224.xml"/><Relationship Id="rId232" Type="http://schemas.openxmlformats.org/officeDocument/2006/relationships/image" Target="../media/image197.png"/><Relationship Id="rId253" Type="http://schemas.openxmlformats.org/officeDocument/2006/relationships/customXml" Target="../ink/ink245.xml"/><Relationship Id="rId27" Type="http://schemas.openxmlformats.org/officeDocument/2006/relationships/customXml" Target="../ink/ink132.xml"/><Relationship Id="rId48" Type="http://schemas.openxmlformats.org/officeDocument/2006/relationships/image" Target="../media/image700.png"/><Relationship Id="rId69" Type="http://schemas.openxmlformats.org/officeDocument/2006/relationships/customXml" Target="../ink/ink153.xml"/><Relationship Id="rId113" Type="http://schemas.openxmlformats.org/officeDocument/2006/relationships/customXml" Target="../ink/ink175.xml"/><Relationship Id="rId134" Type="http://schemas.openxmlformats.org/officeDocument/2006/relationships/image" Target="../media/image148.png"/><Relationship Id="rId80" Type="http://schemas.openxmlformats.org/officeDocument/2006/relationships/image" Target="../media/image860.png"/><Relationship Id="rId155" Type="http://schemas.openxmlformats.org/officeDocument/2006/relationships/customXml" Target="../ink/ink196.xml"/><Relationship Id="rId176" Type="http://schemas.openxmlformats.org/officeDocument/2006/relationships/image" Target="../media/image169.png"/><Relationship Id="rId197" Type="http://schemas.openxmlformats.org/officeDocument/2006/relationships/customXml" Target="../ink/ink217.xml"/><Relationship Id="rId201" Type="http://schemas.openxmlformats.org/officeDocument/2006/relationships/customXml" Target="../ink/ink219.xml"/><Relationship Id="rId222" Type="http://schemas.openxmlformats.org/officeDocument/2006/relationships/image" Target="../media/image192.png"/><Relationship Id="rId243" Type="http://schemas.openxmlformats.org/officeDocument/2006/relationships/customXml" Target="../ink/ink240.xml"/><Relationship Id="rId17" Type="http://schemas.openxmlformats.org/officeDocument/2006/relationships/customXml" Target="../ink/ink127.xml"/><Relationship Id="rId38" Type="http://schemas.openxmlformats.org/officeDocument/2006/relationships/image" Target="../media/image650.png"/><Relationship Id="rId59" Type="http://schemas.openxmlformats.org/officeDocument/2006/relationships/customXml" Target="../ink/ink148.xml"/><Relationship Id="rId103" Type="http://schemas.openxmlformats.org/officeDocument/2006/relationships/customXml" Target="../ink/ink170.xml"/><Relationship Id="rId124" Type="http://schemas.openxmlformats.org/officeDocument/2006/relationships/image" Target="../media/image143.png"/><Relationship Id="rId70" Type="http://schemas.openxmlformats.org/officeDocument/2006/relationships/image" Target="../media/image810.png"/><Relationship Id="rId91" Type="http://schemas.openxmlformats.org/officeDocument/2006/relationships/customXml" Target="../ink/ink164.xml"/><Relationship Id="rId145" Type="http://schemas.openxmlformats.org/officeDocument/2006/relationships/customXml" Target="../ink/ink191.xml"/><Relationship Id="rId166" Type="http://schemas.openxmlformats.org/officeDocument/2006/relationships/image" Target="../media/image164.png"/><Relationship Id="rId187" Type="http://schemas.openxmlformats.org/officeDocument/2006/relationships/customXml" Target="../ink/ink21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7.png"/><Relationship Id="rId233" Type="http://schemas.openxmlformats.org/officeDocument/2006/relationships/customXml" Target="../ink/ink235.xml"/><Relationship Id="rId254" Type="http://schemas.openxmlformats.org/officeDocument/2006/relationships/image" Target="../media/image208.png"/><Relationship Id="rId28" Type="http://schemas.openxmlformats.org/officeDocument/2006/relationships/image" Target="../media/image600.png"/><Relationship Id="rId49" Type="http://schemas.openxmlformats.org/officeDocument/2006/relationships/customXml" Target="../ink/ink143.xml"/><Relationship Id="rId114" Type="http://schemas.openxmlformats.org/officeDocument/2006/relationships/image" Target="../media/image138.png"/><Relationship Id="rId60" Type="http://schemas.openxmlformats.org/officeDocument/2006/relationships/image" Target="../media/image760.png"/><Relationship Id="rId81" Type="http://schemas.openxmlformats.org/officeDocument/2006/relationships/customXml" Target="../ink/ink159.xml"/><Relationship Id="rId135" Type="http://schemas.openxmlformats.org/officeDocument/2006/relationships/customXml" Target="../ink/ink186.xml"/><Relationship Id="rId156" Type="http://schemas.openxmlformats.org/officeDocument/2006/relationships/image" Target="../media/image159.png"/><Relationship Id="rId177" Type="http://schemas.openxmlformats.org/officeDocument/2006/relationships/customXml" Target="../ink/ink207.xml"/><Relationship Id="rId198" Type="http://schemas.openxmlformats.org/officeDocument/2006/relationships/image" Target="../media/image180.png"/><Relationship Id="rId202" Type="http://schemas.openxmlformats.org/officeDocument/2006/relationships/image" Target="../media/image182.png"/><Relationship Id="rId223" Type="http://schemas.openxmlformats.org/officeDocument/2006/relationships/customXml" Target="../ink/ink230.xml"/><Relationship Id="rId244" Type="http://schemas.openxmlformats.org/officeDocument/2006/relationships/image" Target="../media/image203.png"/><Relationship Id="rId18" Type="http://schemas.openxmlformats.org/officeDocument/2006/relationships/image" Target="../media/image550.png"/><Relationship Id="rId39" Type="http://schemas.openxmlformats.org/officeDocument/2006/relationships/customXml" Target="../ink/ink138.xml"/><Relationship Id="rId50" Type="http://schemas.openxmlformats.org/officeDocument/2006/relationships/image" Target="../media/image710.png"/><Relationship Id="rId104" Type="http://schemas.openxmlformats.org/officeDocument/2006/relationships/image" Target="../media/image133.png"/><Relationship Id="rId125" Type="http://schemas.openxmlformats.org/officeDocument/2006/relationships/customXml" Target="../ink/ink181.xml"/><Relationship Id="rId146" Type="http://schemas.openxmlformats.org/officeDocument/2006/relationships/image" Target="../media/image154.png"/><Relationship Id="rId167" Type="http://schemas.openxmlformats.org/officeDocument/2006/relationships/customXml" Target="../ink/ink202.xml"/><Relationship Id="rId188" Type="http://schemas.openxmlformats.org/officeDocument/2006/relationships/image" Target="../media/image175.png"/><Relationship Id="rId71" Type="http://schemas.openxmlformats.org/officeDocument/2006/relationships/customXml" Target="../ink/ink154.xml"/><Relationship Id="rId92" Type="http://schemas.openxmlformats.org/officeDocument/2006/relationships/image" Target="../media/image920.png"/><Relationship Id="rId213" Type="http://schemas.openxmlformats.org/officeDocument/2006/relationships/customXml" Target="../ink/ink225.xml"/><Relationship Id="rId234" Type="http://schemas.openxmlformats.org/officeDocument/2006/relationships/image" Target="../media/image198.png"/><Relationship Id="rId2" Type="http://schemas.openxmlformats.org/officeDocument/2006/relationships/image" Target="../media/image127.png"/><Relationship Id="rId29" Type="http://schemas.openxmlformats.org/officeDocument/2006/relationships/customXml" Target="../ink/ink133.xml"/><Relationship Id="rId255" Type="http://schemas.openxmlformats.org/officeDocument/2006/relationships/customXml" Target="../ink/ink246.xml"/><Relationship Id="rId40" Type="http://schemas.openxmlformats.org/officeDocument/2006/relationships/image" Target="../media/image660.png"/><Relationship Id="rId115" Type="http://schemas.openxmlformats.org/officeDocument/2006/relationships/customXml" Target="../ink/ink176.xml"/><Relationship Id="rId136" Type="http://schemas.openxmlformats.org/officeDocument/2006/relationships/image" Target="../media/image149.png"/><Relationship Id="rId157" Type="http://schemas.openxmlformats.org/officeDocument/2006/relationships/customXml" Target="../ink/ink197.xml"/><Relationship Id="rId178" Type="http://schemas.openxmlformats.org/officeDocument/2006/relationships/image" Target="../media/image170.png"/><Relationship Id="rId61" Type="http://schemas.openxmlformats.org/officeDocument/2006/relationships/customXml" Target="../ink/ink149.xml"/><Relationship Id="rId82" Type="http://schemas.openxmlformats.org/officeDocument/2006/relationships/image" Target="../media/image870.png"/><Relationship Id="rId199" Type="http://schemas.openxmlformats.org/officeDocument/2006/relationships/customXml" Target="../ink/ink218.xml"/><Relationship Id="rId203" Type="http://schemas.openxmlformats.org/officeDocument/2006/relationships/customXml" Target="../ink/ink220.xml"/><Relationship Id="rId19" Type="http://schemas.openxmlformats.org/officeDocument/2006/relationships/customXml" Target="../ink/ink128.xml"/><Relationship Id="rId224" Type="http://schemas.openxmlformats.org/officeDocument/2006/relationships/image" Target="../media/image193.png"/><Relationship Id="rId245" Type="http://schemas.openxmlformats.org/officeDocument/2006/relationships/customXml" Target="../ink/ink241.xml"/><Relationship Id="rId30" Type="http://schemas.openxmlformats.org/officeDocument/2006/relationships/image" Target="../media/image610.png"/><Relationship Id="rId105" Type="http://schemas.openxmlformats.org/officeDocument/2006/relationships/customXml" Target="../ink/ink171.xml"/><Relationship Id="rId126" Type="http://schemas.openxmlformats.org/officeDocument/2006/relationships/image" Target="../media/image144.png"/><Relationship Id="rId147" Type="http://schemas.openxmlformats.org/officeDocument/2006/relationships/customXml" Target="../ink/ink192.xml"/><Relationship Id="rId168" Type="http://schemas.openxmlformats.org/officeDocument/2006/relationships/image" Target="../media/image165.png"/><Relationship Id="rId51" Type="http://schemas.openxmlformats.org/officeDocument/2006/relationships/customXml" Target="../ink/ink144.xml"/><Relationship Id="rId72" Type="http://schemas.openxmlformats.org/officeDocument/2006/relationships/image" Target="../media/image820.png"/><Relationship Id="rId93" Type="http://schemas.openxmlformats.org/officeDocument/2006/relationships/customXml" Target="../ink/ink165.xml"/><Relationship Id="rId189" Type="http://schemas.openxmlformats.org/officeDocument/2006/relationships/customXml" Target="../ink/ink213.xml"/><Relationship Id="rId3" Type="http://schemas.openxmlformats.org/officeDocument/2006/relationships/image" Target="../media/image128.png"/><Relationship Id="rId214" Type="http://schemas.openxmlformats.org/officeDocument/2006/relationships/image" Target="../media/image188.png"/><Relationship Id="rId235" Type="http://schemas.openxmlformats.org/officeDocument/2006/relationships/customXml" Target="../ink/ink236.xml"/><Relationship Id="rId256" Type="http://schemas.openxmlformats.org/officeDocument/2006/relationships/image" Target="../media/image209.png"/><Relationship Id="rId116" Type="http://schemas.openxmlformats.org/officeDocument/2006/relationships/image" Target="../media/image139.png"/><Relationship Id="rId137" Type="http://schemas.openxmlformats.org/officeDocument/2006/relationships/customXml" Target="../ink/ink187.xml"/><Relationship Id="rId158" Type="http://schemas.openxmlformats.org/officeDocument/2006/relationships/image" Target="../media/image160.png"/><Relationship Id="rId20" Type="http://schemas.openxmlformats.org/officeDocument/2006/relationships/image" Target="../media/image560.png"/><Relationship Id="rId41" Type="http://schemas.openxmlformats.org/officeDocument/2006/relationships/customXml" Target="../ink/ink139.xml"/><Relationship Id="rId62" Type="http://schemas.openxmlformats.org/officeDocument/2006/relationships/image" Target="../media/image770.png"/><Relationship Id="rId83" Type="http://schemas.openxmlformats.org/officeDocument/2006/relationships/customXml" Target="../ink/ink160.xml"/><Relationship Id="rId179" Type="http://schemas.openxmlformats.org/officeDocument/2006/relationships/customXml" Target="../ink/ink208.xml"/><Relationship Id="rId190" Type="http://schemas.openxmlformats.org/officeDocument/2006/relationships/image" Target="../media/image176.png"/><Relationship Id="rId204" Type="http://schemas.openxmlformats.org/officeDocument/2006/relationships/image" Target="../media/image183.png"/><Relationship Id="rId225" Type="http://schemas.openxmlformats.org/officeDocument/2006/relationships/customXml" Target="../ink/ink231.xml"/><Relationship Id="rId246" Type="http://schemas.openxmlformats.org/officeDocument/2006/relationships/image" Target="../media/image204.png"/><Relationship Id="rId106" Type="http://schemas.openxmlformats.org/officeDocument/2006/relationships/image" Target="../media/image134.png"/><Relationship Id="rId127" Type="http://schemas.openxmlformats.org/officeDocument/2006/relationships/customXml" Target="../ink/ink182.xml"/><Relationship Id="rId10" Type="http://schemas.openxmlformats.org/officeDocument/2006/relationships/image" Target="../media/image510.png"/><Relationship Id="rId31" Type="http://schemas.openxmlformats.org/officeDocument/2006/relationships/customXml" Target="../ink/ink134.xml"/><Relationship Id="rId52" Type="http://schemas.openxmlformats.org/officeDocument/2006/relationships/image" Target="../media/image720.png"/><Relationship Id="rId73" Type="http://schemas.openxmlformats.org/officeDocument/2006/relationships/customXml" Target="../ink/ink155.xml"/><Relationship Id="rId94" Type="http://schemas.openxmlformats.org/officeDocument/2006/relationships/image" Target="../media/image930.png"/><Relationship Id="rId148" Type="http://schemas.openxmlformats.org/officeDocument/2006/relationships/image" Target="../media/image155.png"/><Relationship Id="rId169" Type="http://schemas.openxmlformats.org/officeDocument/2006/relationships/customXml" Target="../ink/ink203.xml"/><Relationship Id="rId4" Type="http://schemas.openxmlformats.org/officeDocument/2006/relationships/image" Target="../media/image129.png"/><Relationship Id="rId180" Type="http://schemas.openxmlformats.org/officeDocument/2006/relationships/image" Target="../media/image171.png"/><Relationship Id="rId215" Type="http://schemas.openxmlformats.org/officeDocument/2006/relationships/customXml" Target="../ink/ink226.xml"/><Relationship Id="rId236" Type="http://schemas.openxmlformats.org/officeDocument/2006/relationships/image" Target="../media/image199.png"/><Relationship Id="rId257" Type="http://schemas.openxmlformats.org/officeDocument/2006/relationships/customXml" Target="../ink/ink24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5.png"/><Relationship Id="rId21" Type="http://schemas.openxmlformats.org/officeDocument/2006/relationships/customXml" Target="../ink/ink257.xml"/><Relationship Id="rId42" Type="http://schemas.openxmlformats.org/officeDocument/2006/relationships/image" Target="../media/image233.png"/><Relationship Id="rId47" Type="http://schemas.openxmlformats.org/officeDocument/2006/relationships/customXml" Target="../ink/ink270.xml"/><Relationship Id="rId63" Type="http://schemas.openxmlformats.org/officeDocument/2006/relationships/customXml" Target="../ink/ink278.xml"/><Relationship Id="rId68" Type="http://schemas.openxmlformats.org/officeDocument/2006/relationships/image" Target="../media/image246.png"/><Relationship Id="rId84" Type="http://schemas.openxmlformats.org/officeDocument/2006/relationships/image" Target="../media/image254.png"/><Relationship Id="rId89" Type="http://schemas.openxmlformats.org/officeDocument/2006/relationships/customXml" Target="../ink/ink291.xml"/><Relationship Id="rId16" Type="http://schemas.openxmlformats.org/officeDocument/2006/relationships/image" Target="../media/image220.png"/><Relationship Id="rId11" Type="http://schemas.openxmlformats.org/officeDocument/2006/relationships/customXml" Target="../ink/ink252.xml"/><Relationship Id="rId32" Type="http://schemas.openxmlformats.org/officeDocument/2006/relationships/image" Target="../media/image228.png"/><Relationship Id="rId37" Type="http://schemas.openxmlformats.org/officeDocument/2006/relationships/customXml" Target="../ink/ink265.xml"/><Relationship Id="rId53" Type="http://schemas.openxmlformats.org/officeDocument/2006/relationships/customXml" Target="../ink/ink273.xml"/><Relationship Id="rId58" Type="http://schemas.openxmlformats.org/officeDocument/2006/relationships/image" Target="../media/image241.png"/><Relationship Id="rId74" Type="http://schemas.openxmlformats.org/officeDocument/2006/relationships/image" Target="../media/image249.png"/><Relationship Id="rId79" Type="http://schemas.openxmlformats.org/officeDocument/2006/relationships/customXml" Target="../ink/ink286.xml"/><Relationship Id="rId5" Type="http://schemas.openxmlformats.org/officeDocument/2006/relationships/customXml" Target="../ink/ink249.xml"/><Relationship Id="rId90" Type="http://schemas.openxmlformats.org/officeDocument/2006/relationships/image" Target="../media/image257.png"/><Relationship Id="rId22" Type="http://schemas.openxmlformats.org/officeDocument/2006/relationships/image" Target="../media/image223.png"/><Relationship Id="rId27" Type="http://schemas.openxmlformats.org/officeDocument/2006/relationships/customXml" Target="../ink/ink260.xml"/><Relationship Id="rId43" Type="http://schemas.openxmlformats.org/officeDocument/2006/relationships/customXml" Target="../ink/ink268.xml"/><Relationship Id="rId48" Type="http://schemas.openxmlformats.org/officeDocument/2006/relationships/image" Target="../media/image236.png"/><Relationship Id="rId64" Type="http://schemas.openxmlformats.org/officeDocument/2006/relationships/image" Target="../media/image244.png"/><Relationship Id="rId69" Type="http://schemas.openxmlformats.org/officeDocument/2006/relationships/customXml" Target="../ink/ink281.xml"/><Relationship Id="rId8" Type="http://schemas.openxmlformats.org/officeDocument/2006/relationships/image" Target="../media/image216.png"/><Relationship Id="rId51" Type="http://schemas.openxmlformats.org/officeDocument/2006/relationships/customXml" Target="../ink/ink272.xml"/><Relationship Id="rId72" Type="http://schemas.openxmlformats.org/officeDocument/2006/relationships/image" Target="../media/image248.png"/><Relationship Id="rId80" Type="http://schemas.openxmlformats.org/officeDocument/2006/relationships/image" Target="../media/image252.png"/><Relationship Id="rId85" Type="http://schemas.openxmlformats.org/officeDocument/2006/relationships/customXml" Target="../ink/ink289.xml"/><Relationship Id="rId93" Type="http://schemas.openxmlformats.org/officeDocument/2006/relationships/customXml" Target="../ink/ink293.xml"/><Relationship Id="rId3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customXml" Target="../ink/ink255.xml"/><Relationship Id="rId25" Type="http://schemas.openxmlformats.org/officeDocument/2006/relationships/customXml" Target="../ink/ink259.xml"/><Relationship Id="rId33" Type="http://schemas.openxmlformats.org/officeDocument/2006/relationships/customXml" Target="../ink/ink263.xml"/><Relationship Id="rId38" Type="http://schemas.openxmlformats.org/officeDocument/2006/relationships/image" Target="../media/image231.png"/><Relationship Id="rId46" Type="http://schemas.openxmlformats.org/officeDocument/2006/relationships/image" Target="../media/image235.png"/><Relationship Id="rId59" Type="http://schemas.openxmlformats.org/officeDocument/2006/relationships/customXml" Target="../ink/ink276.xml"/><Relationship Id="rId67" Type="http://schemas.openxmlformats.org/officeDocument/2006/relationships/customXml" Target="../ink/ink280.xml"/><Relationship Id="rId20" Type="http://schemas.openxmlformats.org/officeDocument/2006/relationships/image" Target="../media/image222.png"/><Relationship Id="rId41" Type="http://schemas.openxmlformats.org/officeDocument/2006/relationships/customXml" Target="../ink/ink267.xml"/><Relationship Id="rId54" Type="http://schemas.openxmlformats.org/officeDocument/2006/relationships/image" Target="../media/image239.png"/><Relationship Id="rId62" Type="http://schemas.openxmlformats.org/officeDocument/2006/relationships/image" Target="../media/image243.png"/><Relationship Id="rId70" Type="http://schemas.openxmlformats.org/officeDocument/2006/relationships/image" Target="../media/image247.png"/><Relationship Id="rId75" Type="http://schemas.openxmlformats.org/officeDocument/2006/relationships/customXml" Target="../ink/ink284.xml"/><Relationship Id="rId83" Type="http://schemas.openxmlformats.org/officeDocument/2006/relationships/customXml" Target="../ink/ink288.xml"/><Relationship Id="rId88" Type="http://schemas.openxmlformats.org/officeDocument/2006/relationships/image" Target="../media/image256.png"/><Relationship Id="rId91" Type="http://schemas.openxmlformats.org/officeDocument/2006/relationships/customXml" Target="../ink/ink2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5" Type="http://schemas.openxmlformats.org/officeDocument/2006/relationships/customXml" Target="../ink/ink254.xml"/><Relationship Id="rId23" Type="http://schemas.openxmlformats.org/officeDocument/2006/relationships/customXml" Target="../ink/ink258.xml"/><Relationship Id="rId28" Type="http://schemas.openxmlformats.org/officeDocument/2006/relationships/image" Target="../media/image226.png"/><Relationship Id="rId36" Type="http://schemas.openxmlformats.org/officeDocument/2006/relationships/image" Target="../media/image230.png"/><Relationship Id="rId49" Type="http://schemas.openxmlformats.org/officeDocument/2006/relationships/customXml" Target="../ink/ink271.xml"/><Relationship Id="rId57" Type="http://schemas.openxmlformats.org/officeDocument/2006/relationships/customXml" Target="../ink/ink275.xml"/><Relationship Id="rId10" Type="http://schemas.openxmlformats.org/officeDocument/2006/relationships/image" Target="../media/image217.png"/><Relationship Id="rId31" Type="http://schemas.openxmlformats.org/officeDocument/2006/relationships/customXml" Target="../ink/ink262.xml"/><Relationship Id="rId44" Type="http://schemas.openxmlformats.org/officeDocument/2006/relationships/image" Target="../media/image234.png"/><Relationship Id="rId52" Type="http://schemas.openxmlformats.org/officeDocument/2006/relationships/image" Target="../media/image238.png"/><Relationship Id="rId60" Type="http://schemas.openxmlformats.org/officeDocument/2006/relationships/image" Target="../media/image242.png"/><Relationship Id="rId65" Type="http://schemas.openxmlformats.org/officeDocument/2006/relationships/customXml" Target="../ink/ink279.xml"/><Relationship Id="rId73" Type="http://schemas.openxmlformats.org/officeDocument/2006/relationships/customXml" Target="../ink/ink283.xml"/><Relationship Id="rId78" Type="http://schemas.openxmlformats.org/officeDocument/2006/relationships/image" Target="../media/image251.png"/><Relationship Id="rId81" Type="http://schemas.openxmlformats.org/officeDocument/2006/relationships/customXml" Target="../ink/ink287.xml"/><Relationship Id="rId86" Type="http://schemas.openxmlformats.org/officeDocument/2006/relationships/image" Target="../media/image255.png"/><Relationship Id="rId94" Type="http://schemas.openxmlformats.org/officeDocument/2006/relationships/image" Target="../media/image259.png"/><Relationship Id="rId4" Type="http://schemas.openxmlformats.org/officeDocument/2006/relationships/image" Target="../media/image214.png"/><Relationship Id="rId9" Type="http://schemas.openxmlformats.org/officeDocument/2006/relationships/customXml" Target="../ink/ink251.xml"/><Relationship Id="rId13" Type="http://schemas.openxmlformats.org/officeDocument/2006/relationships/customXml" Target="../ink/ink253.xml"/><Relationship Id="rId18" Type="http://schemas.openxmlformats.org/officeDocument/2006/relationships/image" Target="../media/image221.png"/><Relationship Id="rId39" Type="http://schemas.openxmlformats.org/officeDocument/2006/relationships/customXml" Target="../ink/ink266.xml"/><Relationship Id="rId34" Type="http://schemas.openxmlformats.org/officeDocument/2006/relationships/image" Target="../media/image229.png"/><Relationship Id="rId50" Type="http://schemas.openxmlformats.org/officeDocument/2006/relationships/image" Target="../media/image237.png"/><Relationship Id="rId55" Type="http://schemas.openxmlformats.org/officeDocument/2006/relationships/customXml" Target="../ink/ink274.xml"/><Relationship Id="rId76" Type="http://schemas.openxmlformats.org/officeDocument/2006/relationships/image" Target="../media/image250.png"/><Relationship Id="rId7" Type="http://schemas.openxmlformats.org/officeDocument/2006/relationships/customXml" Target="../ink/ink250.xml"/><Relationship Id="rId71" Type="http://schemas.openxmlformats.org/officeDocument/2006/relationships/customXml" Target="../ink/ink282.xml"/><Relationship Id="rId92" Type="http://schemas.openxmlformats.org/officeDocument/2006/relationships/image" Target="../media/image258.png"/><Relationship Id="rId2" Type="http://schemas.openxmlformats.org/officeDocument/2006/relationships/image" Target="../media/image212.png"/><Relationship Id="rId29" Type="http://schemas.openxmlformats.org/officeDocument/2006/relationships/customXml" Target="../ink/ink261.xml"/><Relationship Id="rId24" Type="http://schemas.openxmlformats.org/officeDocument/2006/relationships/image" Target="../media/image224.png"/><Relationship Id="rId40" Type="http://schemas.openxmlformats.org/officeDocument/2006/relationships/image" Target="../media/image232.png"/><Relationship Id="rId45" Type="http://schemas.openxmlformats.org/officeDocument/2006/relationships/customXml" Target="../ink/ink269.xml"/><Relationship Id="rId66" Type="http://schemas.openxmlformats.org/officeDocument/2006/relationships/image" Target="../media/image245.png"/><Relationship Id="rId87" Type="http://schemas.openxmlformats.org/officeDocument/2006/relationships/customXml" Target="../ink/ink290.xml"/><Relationship Id="rId61" Type="http://schemas.openxmlformats.org/officeDocument/2006/relationships/customXml" Target="../ink/ink277.xml"/><Relationship Id="rId82" Type="http://schemas.openxmlformats.org/officeDocument/2006/relationships/image" Target="../media/image253.png"/><Relationship Id="rId19" Type="http://schemas.openxmlformats.org/officeDocument/2006/relationships/customXml" Target="../ink/ink256.xml"/><Relationship Id="rId14" Type="http://schemas.openxmlformats.org/officeDocument/2006/relationships/image" Target="../media/image219.png"/><Relationship Id="rId30" Type="http://schemas.openxmlformats.org/officeDocument/2006/relationships/image" Target="../media/image227.png"/><Relationship Id="rId35" Type="http://schemas.openxmlformats.org/officeDocument/2006/relationships/customXml" Target="../ink/ink264.xml"/><Relationship Id="rId56" Type="http://schemas.openxmlformats.org/officeDocument/2006/relationships/image" Target="../media/image240.png"/><Relationship Id="rId77" Type="http://schemas.openxmlformats.org/officeDocument/2006/relationships/customXml" Target="../ink/ink28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0.png"/><Relationship Id="rId21" Type="http://schemas.openxmlformats.org/officeDocument/2006/relationships/customXml" Target="../ink/ink301.xml"/><Relationship Id="rId42" Type="http://schemas.openxmlformats.org/officeDocument/2006/relationships/image" Target="../media/image1200.png"/><Relationship Id="rId47" Type="http://schemas.openxmlformats.org/officeDocument/2006/relationships/customXml" Target="../ink/ink314.xml"/><Relationship Id="rId63" Type="http://schemas.openxmlformats.org/officeDocument/2006/relationships/customXml" Target="../ink/ink322.xml"/><Relationship Id="rId68" Type="http://schemas.openxmlformats.org/officeDocument/2006/relationships/image" Target="../media/image1330.png"/><Relationship Id="rId84" Type="http://schemas.openxmlformats.org/officeDocument/2006/relationships/image" Target="../media/image1410.png"/><Relationship Id="rId89" Type="http://schemas.openxmlformats.org/officeDocument/2006/relationships/customXml" Target="../ink/ink335.xml"/><Relationship Id="rId16" Type="http://schemas.openxmlformats.org/officeDocument/2006/relationships/image" Target="../media/image1070.png"/><Relationship Id="rId11" Type="http://schemas.openxmlformats.org/officeDocument/2006/relationships/customXml" Target="../ink/ink296.xml"/><Relationship Id="rId32" Type="http://schemas.openxmlformats.org/officeDocument/2006/relationships/image" Target="../media/image1150.png"/><Relationship Id="rId37" Type="http://schemas.openxmlformats.org/officeDocument/2006/relationships/customXml" Target="../ink/ink309.xml"/><Relationship Id="rId53" Type="http://schemas.openxmlformats.org/officeDocument/2006/relationships/customXml" Target="../ink/ink317.xml"/><Relationship Id="rId58" Type="http://schemas.openxmlformats.org/officeDocument/2006/relationships/image" Target="../media/image1280.png"/><Relationship Id="rId74" Type="http://schemas.openxmlformats.org/officeDocument/2006/relationships/image" Target="../media/image1360.png"/><Relationship Id="rId79" Type="http://schemas.openxmlformats.org/officeDocument/2006/relationships/customXml" Target="../ink/ink330.xml"/><Relationship Id="rId102" Type="http://schemas.openxmlformats.org/officeDocument/2006/relationships/image" Target="../media/image266.png"/><Relationship Id="rId5" Type="http://schemas.openxmlformats.org/officeDocument/2006/relationships/image" Target="../media/image263.png"/><Relationship Id="rId90" Type="http://schemas.openxmlformats.org/officeDocument/2006/relationships/image" Target="../media/image1440.png"/><Relationship Id="rId95" Type="http://schemas.openxmlformats.org/officeDocument/2006/relationships/customXml" Target="../ink/ink338.xml"/><Relationship Id="rId22" Type="http://schemas.openxmlformats.org/officeDocument/2006/relationships/image" Target="../media/image1100.png"/><Relationship Id="rId27" Type="http://schemas.openxmlformats.org/officeDocument/2006/relationships/customXml" Target="../ink/ink304.xml"/><Relationship Id="rId43" Type="http://schemas.openxmlformats.org/officeDocument/2006/relationships/customXml" Target="../ink/ink312.xml"/><Relationship Id="rId48" Type="http://schemas.openxmlformats.org/officeDocument/2006/relationships/image" Target="../media/image1230.png"/><Relationship Id="rId64" Type="http://schemas.openxmlformats.org/officeDocument/2006/relationships/image" Target="../media/image1310.png"/><Relationship Id="rId69" Type="http://schemas.openxmlformats.org/officeDocument/2006/relationships/customXml" Target="../ink/ink325.xml"/><Relationship Id="rId80" Type="http://schemas.openxmlformats.org/officeDocument/2006/relationships/image" Target="../media/image1390.png"/><Relationship Id="rId85" Type="http://schemas.openxmlformats.org/officeDocument/2006/relationships/customXml" Target="../ink/ink333.xml"/><Relationship Id="rId12" Type="http://schemas.openxmlformats.org/officeDocument/2006/relationships/image" Target="../media/image1050.png"/><Relationship Id="rId17" Type="http://schemas.openxmlformats.org/officeDocument/2006/relationships/customXml" Target="../ink/ink299.xml"/><Relationship Id="rId25" Type="http://schemas.openxmlformats.org/officeDocument/2006/relationships/customXml" Target="../ink/ink303.xml"/><Relationship Id="rId33" Type="http://schemas.openxmlformats.org/officeDocument/2006/relationships/customXml" Target="../ink/ink307.xml"/><Relationship Id="rId38" Type="http://schemas.openxmlformats.org/officeDocument/2006/relationships/image" Target="../media/image1180.png"/><Relationship Id="rId46" Type="http://schemas.openxmlformats.org/officeDocument/2006/relationships/image" Target="../media/image1220.png"/><Relationship Id="rId59" Type="http://schemas.openxmlformats.org/officeDocument/2006/relationships/customXml" Target="../ink/ink320.xml"/><Relationship Id="rId67" Type="http://schemas.openxmlformats.org/officeDocument/2006/relationships/customXml" Target="../ink/ink324.xml"/><Relationship Id="rId20" Type="http://schemas.openxmlformats.org/officeDocument/2006/relationships/image" Target="../media/image1090.png"/><Relationship Id="rId41" Type="http://schemas.openxmlformats.org/officeDocument/2006/relationships/customXml" Target="../ink/ink311.xml"/><Relationship Id="rId54" Type="http://schemas.openxmlformats.org/officeDocument/2006/relationships/image" Target="../media/image1260.png"/><Relationship Id="rId62" Type="http://schemas.openxmlformats.org/officeDocument/2006/relationships/image" Target="../media/image1300.png"/><Relationship Id="rId70" Type="http://schemas.openxmlformats.org/officeDocument/2006/relationships/image" Target="../media/image1340.png"/><Relationship Id="rId75" Type="http://schemas.openxmlformats.org/officeDocument/2006/relationships/customXml" Target="../ink/ink328.xml"/><Relationship Id="rId83" Type="http://schemas.openxmlformats.org/officeDocument/2006/relationships/customXml" Target="../ink/ink332.xml"/><Relationship Id="rId88" Type="http://schemas.openxmlformats.org/officeDocument/2006/relationships/image" Target="../media/image1430.png"/><Relationship Id="rId91" Type="http://schemas.openxmlformats.org/officeDocument/2006/relationships/customXml" Target="../ink/ink336.xml"/><Relationship Id="rId96" Type="http://schemas.openxmlformats.org/officeDocument/2006/relationships/image" Target="../media/image1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5" Type="http://schemas.openxmlformats.org/officeDocument/2006/relationships/customXml" Target="../ink/ink298.xml"/><Relationship Id="rId23" Type="http://schemas.openxmlformats.org/officeDocument/2006/relationships/customXml" Target="../ink/ink302.xml"/><Relationship Id="rId28" Type="http://schemas.openxmlformats.org/officeDocument/2006/relationships/image" Target="../media/image1130.png"/><Relationship Id="rId36" Type="http://schemas.openxmlformats.org/officeDocument/2006/relationships/image" Target="../media/image1170.png"/><Relationship Id="rId49" Type="http://schemas.openxmlformats.org/officeDocument/2006/relationships/customXml" Target="../ink/ink315.xml"/><Relationship Id="rId57" Type="http://schemas.openxmlformats.org/officeDocument/2006/relationships/customXml" Target="../ink/ink319.xml"/><Relationship Id="rId10" Type="http://schemas.openxmlformats.org/officeDocument/2006/relationships/image" Target="../media/image1040.png"/><Relationship Id="rId31" Type="http://schemas.openxmlformats.org/officeDocument/2006/relationships/customXml" Target="../ink/ink306.xml"/><Relationship Id="rId44" Type="http://schemas.openxmlformats.org/officeDocument/2006/relationships/image" Target="../media/image1210.png"/><Relationship Id="rId52" Type="http://schemas.openxmlformats.org/officeDocument/2006/relationships/image" Target="../media/image1250.png"/><Relationship Id="rId60" Type="http://schemas.openxmlformats.org/officeDocument/2006/relationships/image" Target="../media/image1290.png"/><Relationship Id="rId65" Type="http://schemas.openxmlformats.org/officeDocument/2006/relationships/customXml" Target="../ink/ink323.xml"/><Relationship Id="rId73" Type="http://schemas.openxmlformats.org/officeDocument/2006/relationships/customXml" Target="../ink/ink327.xml"/><Relationship Id="rId78" Type="http://schemas.openxmlformats.org/officeDocument/2006/relationships/image" Target="../media/image1380.png"/><Relationship Id="rId81" Type="http://schemas.openxmlformats.org/officeDocument/2006/relationships/customXml" Target="../ink/ink331.xml"/><Relationship Id="rId86" Type="http://schemas.openxmlformats.org/officeDocument/2006/relationships/image" Target="../media/image1420.png"/><Relationship Id="rId94" Type="http://schemas.openxmlformats.org/officeDocument/2006/relationships/image" Target="../media/image1460.png"/><Relationship Id="rId99" Type="http://schemas.openxmlformats.org/officeDocument/2006/relationships/customXml" Target="../ink/ink340.xml"/><Relationship Id="rId101" Type="http://schemas.openxmlformats.org/officeDocument/2006/relationships/customXml" Target="../ink/ink341.xml"/><Relationship Id="rId4" Type="http://schemas.openxmlformats.org/officeDocument/2006/relationships/image" Target="../media/image262.png"/><Relationship Id="rId9" Type="http://schemas.openxmlformats.org/officeDocument/2006/relationships/customXml" Target="../ink/ink295.xml"/><Relationship Id="rId13" Type="http://schemas.openxmlformats.org/officeDocument/2006/relationships/customXml" Target="../ink/ink297.xml"/><Relationship Id="rId18" Type="http://schemas.openxmlformats.org/officeDocument/2006/relationships/image" Target="../media/image1080.png"/><Relationship Id="rId39" Type="http://schemas.openxmlformats.org/officeDocument/2006/relationships/customXml" Target="../ink/ink310.xml"/><Relationship Id="rId34" Type="http://schemas.openxmlformats.org/officeDocument/2006/relationships/image" Target="../media/image1160.png"/><Relationship Id="rId50" Type="http://schemas.openxmlformats.org/officeDocument/2006/relationships/image" Target="../media/image1240.png"/><Relationship Id="rId55" Type="http://schemas.openxmlformats.org/officeDocument/2006/relationships/customXml" Target="../ink/ink318.xml"/><Relationship Id="rId76" Type="http://schemas.openxmlformats.org/officeDocument/2006/relationships/image" Target="../media/image1370.png"/><Relationship Id="rId97" Type="http://schemas.openxmlformats.org/officeDocument/2006/relationships/customXml" Target="../ink/ink339.xml"/><Relationship Id="rId7" Type="http://schemas.openxmlformats.org/officeDocument/2006/relationships/customXml" Target="../ink/ink294.xml"/><Relationship Id="rId71" Type="http://schemas.openxmlformats.org/officeDocument/2006/relationships/customXml" Target="../ink/ink326.xml"/><Relationship Id="rId92" Type="http://schemas.openxmlformats.org/officeDocument/2006/relationships/image" Target="../media/image1450.png"/><Relationship Id="rId2" Type="http://schemas.openxmlformats.org/officeDocument/2006/relationships/image" Target="../media/image260.png"/><Relationship Id="rId29" Type="http://schemas.openxmlformats.org/officeDocument/2006/relationships/customXml" Target="../ink/ink305.xml"/><Relationship Id="rId24" Type="http://schemas.openxmlformats.org/officeDocument/2006/relationships/image" Target="../media/image1110.png"/><Relationship Id="rId40" Type="http://schemas.openxmlformats.org/officeDocument/2006/relationships/image" Target="../media/image1190.png"/><Relationship Id="rId45" Type="http://schemas.openxmlformats.org/officeDocument/2006/relationships/customXml" Target="../ink/ink313.xml"/><Relationship Id="rId66" Type="http://schemas.openxmlformats.org/officeDocument/2006/relationships/image" Target="../media/image1320.png"/><Relationship Id="rId87" Type="http://schemas.openxmlformats.org/officeDocument/2006/relationships/customXml" Target="../ink/ink334.xml"/><Relationship Id="rId61" Type="http://schemas.openxmlformats.org/officeDocument/2006/relationships/customXml" Target="../ink/ink321.xml"/><Relationship Id="rId82" Type="http://schemas.openxmlformats.org/officeDocument/2006/relationships/image" Target="../media/image1400.png"/><Relationship Id="rId19" Type="http://schemas.openxmlformats.org/officeDocument/2006/relationships/customXml" Target="../ink/ink300.xml"/><Relationship Id="rId14" Type="http://schemas.openxmlformats.org/officeDocument/2006/relationships/image" Target="../media/image1060.png"/><Relationship Id="rId30" Type="http://schemas.openxmlformats.org/officeDocument/2006/relationships/image" Target="../media/image1140.png"/><Relationship Id="rId35" Type="http://schemas.openxmlformats.org/officeDocument/2006/relationships/customXml" Target="../ink/ink308.xml"/><Relationship Id="rId56" Type="http://schemas.openxmlformats.org/officeDocument/2006/relationships/image" Target="../media/image1270.png"/><Relationship Id="rId77" Type="http://schemas.openxmlformats.org/officeDocument/2006/relationships/customXml" Target="../ink/ink329.xml"/><Relationship Id="rId100" Type="http://schemas.openxmlformats.org/officeDocument/2006/relationships/image" Target="../media/image265.png"/><Relationship Id="rId8" Type="http://schemas.openxmlformats.org/officeDocument/2006/relationships/image" Target="../media/image1030.png"/><Relationship Id="rId51" Type="http://schemas.openxmlformats.org/officeDocument/2006/relationships/customXml" Target="../ink/ink316.xml"/><Relationship Id="rId72" Type="http://schemas.openxmlformats.org/officeDocument/2006/relationships/image" Target="../media/image1350.png"/><Relationship Id="rId93" Type="http://schemas.openxmlformats.org/officeDocument/2006/relationships/customXml" Target="../ink/ink337.xml"/><Relationship Id="rId98" Type="http://schemas.openxmlformats.org/officeDocument/2006/relationships/image" Target="../media/image1480.png"/><Relationship Id="rId3" Type="http://schemas.openxmlformats.org/officeDocument/2006/relationships/image" Target="../media/image2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3.xml"/><Relationship Id="rId3" Type="http://schemas.openxmlformats.org/officeDocument/2006/relationships/image" Target="../media/image268.png"/><Relationship Id="rId7" Type="http://schemas.openxmlformats.org/officeDocument/2006/relationships/image" Target="../media/image271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2.xml"/><Relationship Id="rId5" Type="http://schemas.openxmlformats.org/officeDocument/2006/relationships/image" Target="../media/image270.png"/><Relationship Id="rId4" Type="http://schemas.openxmlformats.org/officeDocument/2006/relationships/image" Target="../media/image269.png"/><Relationship Id="rId9" Type="http://schemas.openxmlformats.org/officeDocument/2006/relationships/image" Target="../media/image2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5 </a:t>
            </a:r>
          </a:p>
          <a:p>
            <a:r>
              <a:rPr lang="en-CA" dirty="0"/>
              <a:t>The Normal Distribution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Conditional Distributions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57626" t="60563"/>
          <a:stretch>
            <a:fillRect/>
          </a:stretch>
        </p:blipFill>
        <p:spPr bwMode="auto">
          <a:xfrm>
            <a:off x="4716016" y="1988840"/>
            <a:ext cx="3168352" cy="24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3568" y="5302949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spherical / diagonal case, x</a:t>
            </a:r>
            <a:r>
              <a:rPr lang="en-CA" baseline="-25000" dirty="0"/>
              <a:t>1</a:t>
            </a:r>
            <a:r>
              <a:rPr lang="en-CA" dirty="0"/>
              <a:t> and x</a:t>
            </a:r>
            <a:r>
              <a:rPr lang="en-CA" baseline="-25000" dirty="0"/>
              <a:t>2</a:t>
            </a:r>
            <a:r>
              <a:rPr lang="en-CA" dirty="0"/>
              <a:t> are independent so all of the conditional distributions are the same.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50577" b="39601"/>
          <a:stretch>
            <a:fillRect/>
          </a:stretch>
        </p:blipFill>
        <p:spPr bwMode="auto">
          <a:xfrm>
            <a:off x="683568" y="1340768"/>
            <a:ext cx="3695440" cy="36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A50CA88-D193-1A28-8E39-757784AFC3EC}"/>
                  </a:ext>
                </a:extLst>
              </p14:cNvPr>
              <p14:cNvContentPartPr/>
              <p14:nvPr/>
            </p14:nvContentPartPr>
            <p14:xfrm>
              <a:off x="966156" y="4905954"/>
              <a:ext cx="7082640" cy="10144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A50CA88-D193-1A28-8E39-757784AFC3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156" y="4897314"/>
                <a:ext cx="7100280" cy="103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Product of two </a:t>
            </a:r>
            <a:r>
              <a:rPr lang="en-CA" dirty="0" err="1"/>
              <a:t>normals</a:t>
            </a:r>
            <a:r>
              <a:rPr lang="en-CA" dirty="0"/>
              <a:t> </a:t>
            </a:r>
            <a:br>
              <a:rPr lang="en-CA" dirty="0"/>
            </a:br>
            <a:r>
              <a:rPr lang="en-CA" sz="3100" dirty="0"/>
              <a:t>(self-</a:t>
            </a:r>
            <a:r>
              <a:rPr lang="en-CA" sz="3100" dirty="0" err="1"/>
              <a:t>conjugacy</a:t>
            </a:r>
            <a:r>
              <a:rPr lang="en-CA" sz="3100" dirty="0"/>
              <a:t> </a:t>
            </a:r>
            <a:r>
              <a:rPr lang="en-CA" sz="3100" dirty="0" err="1"/>
              <a:t>w.r.t</a:t>
            </a:r>
            <a:r>
              <a:rPr lang="en-CA" sz="3100" dirty="0"/>
              <a:t> mean)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104456" cy="196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589240"/>
            <a:ext cx="2880320" cy="64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350100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product of any two normal distributions in the same variable is proportional to a third normal distribution</a:t>
            </a:r>
          </a:p>
        </p:txBody>
      </p:sp>
      <p:sp>
        <p:nvSpPr>
          <p:cNvPr id="9" name="Rectangle 8"/>
          <p:cNvSpPr/>
          <p:nvPr/>
        </p:nvSpPr>
        <p:spPr bwMode="white">
          <a:xfrm>
            <a:off x="8137884" y="4577065"/>
            <a:ext cx="466564" cy="33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1560" y="51571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Amazingly, the constant also has the form of a normal!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4365104"/>
            <a:ext cx="796039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white">
          <a:xfrm>
            <a:off x="8100392" y="4365104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145BECE-0280-62DB-1B14-14FB033E81B1}"/>
                  </a:ext>
                </a:extLst>
              </p14:cNvPr>
              <p14:cNvContentPartPr/>
              <p14:nvPr/>
            </p14:nvContentPartPr>
            <p14:xfrm>
              <a:off x="327156" y="3778434"/>
              <a:ext cx="6347520" cy="2534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145BECE-0280-62DB-1B14-14FB033E81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516" y="3769434"/>
                <a:ext cx="6365160" cy="27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CA" dirty="0"/>
              <a:t>Change of Variables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373216"/>
            <a:ext cx="5525344" cy="57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b="60239"/>
          <a:stretch>
            <a:fillRect/>
          </a:stretch>
        </p:blipFill>
        <p:spPr bwMode="auto">
          <a:xfrm>
            <a:off x="6354284" y="5984581"/>
            <a:ext cx="1761659" cy="33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35696" y="5949280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where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12474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the mean of a normal in </a:t>
            </a:r>
            <a:r>
              <a:rPr lang="en-CA" b="1" dirty="0"/>
              <a:t>x</a:t>
            </a:r>
            <a:r>
              <a:rPr lang="en-CA" dirty="0"/>
              <a:t> is proportional to </a:t>
            </a:r>
            <a:r>
              <a:rPr lang="en-CA" b="1" dirty="0"/>
              <a:t>y</a:t>
            </a:r>
            <a:r>
              <a:rPr lang="en-CA" dirty="0"/>
              <a:t> then this can be re-expressed as a normal in </a:t>
            </a:r>
            <a:r>
              <a:rPr lang="en-CA" b="1" dirty="0"/>
              <a:t>y</a:t>
            </a:r>
            <a:r>
              <a:rPr lang="en-CA" dirty="0"/>
              <a:t> that is proportional to </a:t>
            </a:r>
            <a:r>
              <a:rPr lang="en-CA" b="1" dirty="0"/>
              <a:t>x</a:t>
            </a:r>
            <a:r>
              <a:rPr lang="en-CA" dirty="0"/>
              <a:t>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844824"/>
            <a:ext cx="7200800" cy="356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t="37990" b="29615"/>
          <a:stretch>
            <a:fillRect/>
          </a:stretch>
        </p:blipFill>
        <p:spPr bwMode="auto">
          <a:xfrm>
            <a:off x="2771800" y="6007946"/>
            <a:ext cx="1761661" cy="26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 t="69556"/>
          <a:stretch>
            <a:fillRect/>
          </a:stretch>
        </p:blipFill>
        <p:spPr bwMode="auto">
          <a:xfrm>
            <a:off x="4427984" y="6021288"/>
            <a:ext cx="1761660" cy="25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C74FD032-16F9-099D-2095-B7EECE309726}"/>
              </a:ext>
            </a:extLst>
          </p:cNvPr>
          <p:cNvGrpSpPr/>
          <p:nvPr/>
        </p:nvGrpSpPr>
        <p:grpSpPr>
          <a:xfrm>
            <a:off x="1081716" y="816354"/>
            <a:ext cx="2867400" cy="864720"/>
            <a:chOff x="1081716" y="816354"/>
            <a:chExt cx="2867400" cy="86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223F8B8-6926-3C3D-4967-3779D7C773F5}"/>
                    </a:ext>
                  </a:extLst>
                </p14:cNvPr>
                <p14:cNvContentPartPr/>
                <p14:nvPr/>
              </p14:nvContentPartPr>
              <p14:xfrm>
                <a:off x="1081716" y="1334754"/>
                <a:ext cx="2747160" cy="1422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223F8B8-6926-3C3D-4967-3779D7C77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2716" y="1326114"/>
                  <a:ext cx="2764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73CE54C1-87DB-4D1D-8AA7-F928762E1B43}"/>
                    </a:ext>
                  </a:extLst>
                </p14:cNvPr>
                <p14:cNvContentPartPr/>
                <p14:nvPr/>
              </p14:nvContentPartPr>
              <p14:xfrm>
                <a:off x="2400036" y="1024074"/>
                <a:ext cx="405000" cy="6570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3CE54C1-87DB-4D1D-8AA7-F928762E1B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396" y="1015434"/>
                  <a:ext cx="4226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883452B-2DD6-76FE-547E-736F4B66F010}"/>
                    </a:ext>
                  </a:extLst>
                </p14:cNvPr>
                <p14:cNvContentPartPr/>
                <p14:nvPr/>
              </p14:nvContentPartPr>
              <p14:xfrm>
                <a:off x="2794956" y="1170234"/>
                <a:ext cx="88560" cy="889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883452B-2DD6-76FE-547E-736F4B66F0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85956" y="1161594"/>
                  <a:ext cx="106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BA04E73-30C4-A8B2-2DCE-5395C80C65C4}"/>
                    </a:ext>
                  </a:extLst>
                </p14:cNvPr>
                <p14:cNvContentPartPr/>
                <p14:nvPr/>
              </p14:nvContentPartPr>
              <p14:xfrm>
                <a:off x="2776236" y="1204434"/>
                <a:ext cx="53640" cy="828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BA04E73-30C4-A8B2-2DCE-5395C80C65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67596" y="1195434"/>
                  <a:ext cx="71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6E86589C-B1FE-3917-3F6A-90E4BBD352B0}"/>
                    </a:ext>
                  </a:extLst>
                </p14:cNvPr>
                <p14:cNvContentPartPr/>
                <p14:nvPr/>
              </p14:nvContentPartPr>
              <p14:xfrm>
                <a:off x="2949036" y="1100394"/>
                <a:ext cx="154800" cy="964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6E86589C-B1FE-3917-3F6A-90E4BBD352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40036" y="1091754"/>
                  <a:ext cx="172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AF3B5B7-D771-C172-5010-D744D2B2C37E}"/>
                    </a:ext>
                  </a:extLst>
                </p14:cNvPr>
                <p14:cNvContentPartPr/>
                <p14:nvPr/>
              </p14:nvContentPartPr>
              <p14:xfrm>
                <a:off x="3298596" y="1003914"/>
                <a:ext cx="155160" cy="2113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AF3B5B7-D771-C172-5010-D744D2B2C3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89596" y="995274"/>
                  <a:ext cx="172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36A7601-E8E6-C1BE-B429-1DB7E4A175E7}"/>
                    </a:ext>
                  </a:extLst>
                </p14:cNvPr>
                <p14:cNvContentPartPr/>
                <p14:nvPr/>
              </p14:nvContentPartPr>
              <p14:xfrm>
                <a:off x="3451596" y="1071234"/>
                <a:ext cx="53640" cy="770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36A7601-E8E6-C1BE-B429-1DB7E4A175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42956" y="1062234"/>
                  <a:ext cx="71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34EDE5C-3298-E405-85BD-7ED89336A465}"/>
                    </a:ext>
                  </a:extLst>
                </p14:cNvPr>
                <p14:cNvContentPartPr/>
                <p14:nvPr/>
              </p14:nvContentPartPr>
              <p14:xfrm>
                <a:off x="3348276" y="1070154"/>
                <a:ext cx="183240" cy="3578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34EDE5C-3298-E405-85BD-7ED89336A4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39636" y="1061154"/>
                  <a:ext cx="2008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9F1D3FB3-2BC9-7B0B-8F95-CC268F8427B6}"/>
                    </a:ext>
                  </a:extLst>
                </p14:cNvPr>
                <p14:cNvContentPartPr/>
                <p14:nvPr/>
              </p14:nvContentPartPr>
              <p14:xfrm>
                <a:off x="3633756" y="974394"/>
                <a:ext cx="164880" cy="1429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9F1D3FB3-2BC9-7B0B-8F95-CC268F8427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24756" y="965394"/>
                  <a:ext cx="182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3C041896-E6C9-4828-35C0-62542C51853F}"/>
                    </a:ext>
                  </a:extLst>
                </p14:cNvPr>
                <p14:cNvContentPartPr/>
                <p14:nvPr/>
              </p14:nvContentPartPr>
              <p14:xfrm>
                <a:off x="3778116" y="816354"/>
                <a:ext cx="171000" cy="3704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3C041896-E6C9-4828-35C0-62542C5185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69116" y="807714"/>
                  <a:ext cx="188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20124E1-9FB2-6B4A-A165-F5DE217D108B}"/>
                    </a:ext>
                  </a:extLst>
                </p14:cNvPr>
                <p14:cNvContentPartPr/>
                <p14:nvPr/>
              </p14:nvContentPartPr>
              <p14:xfrm>
                <a:off x="2779476" y="1177794"/>
                <a:ext cx="48960" cy="792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20124E1-9FB2-6B4A-A165-F5DE217D10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70476" y="1169154"/>
                  <a:ext cx="666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3B01613-68E3-AC28-5CAB-3781E58F2BD8}"/>
              </a:ext>
            </a:extLst>
          </p:cNvPr>
          <p:cNvGrpSpPr/>
          <p:nvPr/>
        </p:nvGrpSpPr>
        <p:grpSpPr>
          <a:xfrm>
            <a:off x="675996" y="1071234"/>
            <a:ext cx="5382000" cy="1195920"/>
            <a:chOff x="675996" y="1071234"/>
            <a:chExt cx="5382000" cy="11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CE88F1E-BD15-6B12-09A8-88B621DB3921}"/>
                    </a:ext>
                  </a:extLst>
                </p14:cNvPr>
                <p14:cNvContentPartPr/>
                <p14:nvPr/>
              </p14:nvContentPartPr>
              <p14:xfrm>
                <a:off x="675996" y="1071234"/>
                <a:ext cx="5382000" cy="4590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CE88F1E-BD15-6B12-09A8-88B621DB39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7356" y="1062234"/>
                  <a:ext cx="53996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2F7937B7-A033-9B05-099A-13666CB0E93A}"/>
                    </a:ext>
                  </a:extLst>
                </p14:cNvPr>
                <p14:cNvContentPartPr/>
                <p14:nvPr/>
              </p14:nvContentPartPr>
              <p14:xfrm>
                <a:off x="4153956" y="1364994"/>
                <a:ext cx="449280" cy="5594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2F7937B7-A033-9B05-099A-13666CB0E9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44956" y="1356354"/>
                  <a:ext cx="4669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84956792-475A-A716-812A-E523E79BFB49}"/>
                    </a:ext>
                  </a:extLst>
                </p14:cNvPr>
                <p14:cNvContentPartPr/>
                <p14:nvPr/>
              </p14:nvContentPartPr>
              <p14:xfrm>
                <a:off x="3729876" y="1932714"/>
                <a:ext cx="81000" cy="3344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84956792-475A-A716-812A-E523E79BFB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21236" y="1924074"/>
                  <a:ext cx="98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68D07AE-2796-7CCB-3223-FF03270A9E20}"/>
                    </a:ext>
                  </a:extLst>
                </p14:cNvPr>
                <p14:cNvContentPartPr/>
                <p14:nvPr/>
              </p14:nvContentPartPr>
              <p14:xfrm>
                <a:off x="3729876" y="1852074"/>
                <a:ext cx="175680" cy="2473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68D07AE-2796-7CCB-3223-FF03270A9E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21236" y="1843434"/>
                  <a:ext cx="193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54578D5-4E54-0A96-1EDE-18364FCCB597}"/>
                    </a:ext>
                  </a:extLst>
                </p14:cNvPr>
                <p14:cNvContentPartPr/>
                <p14:nvPr/>
              </p14:nvContentPartPr>
              <p14:xfrm>
                <a:off x="3939396" y="1634634"/>
                <a:ext cx="566280" cy="4338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54578D5-4E54-0A96-1EDE-18364FCCB59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30396" y="1625994"/>
                  <a:ext cx="58392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E1A3F12-2A13-CC2F-3939-2AAB0882B2BE}"/>
                  </a:ext>
                </a:extLst>
              </p14:cNvPr>
              <p14:cNvContentPartPr/>
              <p14:nvPr/>
            </p14:nvContentPartPr>
            <p14:xfrm>
              <a:off x="7382436" y="1365714"/>
              <a:ext cx="334800" cy="44172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E1A3F12-2A13-CC2F-3939-2AAB0882B2B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73796" y="1356714"/>
                <a:ext cx="3524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0798DFA5-E30C-79D6-4972-E780D46EF891}"/>
                  </a:ext>
                </a:extLst>
              </p14:cNvPr>
              <p14:cNvContentPartPr/>
              <p14:nvPr/>
            </p14:nvContentPartPr>
            <p14:xfrm>
              <a:off x="1930956" y="5556474"/>
              <a:ext cx="6875640" cy="3902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0798DFA5-E30C-79D6-4972-E780D46EF89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21956" y="5547834"/>
                <a:ext cx="6893280" cy="40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AEB7F64E-8EAC-075C-F84B-D45C0C068897}"/>
              </a:ext>
            </a:extLst>
          </p:cNvPr>
          <p:cNvGrpSpPr/>
          <p:nvPr/>
        </p:nvGrpSpPr>
        <p:grpSpPr>
          <a:xfrm>
            <a:off x="406716" y="1476954"/>
            <a:ext cx="4953240" cy="4064400"/>
            <a:chOff x="406716" y="1476954"/>
            <a:chExt cx="4953240" cy="4064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403D13DB-488C-7A57-A131-EF1E1EEF44E3}"/>
                    </a:ext>
                  </a:extLst>
                </p14:cNvPr>
                <p14:cNvContentPartPr/>
                <p14:nvPr/>
              </p14:nvContentPartPr>
              <p14:xfrm>
                <a:off x="406716" y="1749114"/>
                <a:ext cx="4442760" cy="37922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403D13DB-488C-7A57-A131-EF1E1EEF44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8076" y="1740474"/>
                  <a:ext cx="4460400" cy="38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0105057-A37C-E1FF-C59D-3C3F5DE4838D}"/>
                    </a:ext>
                  </a:extLst>
                </p14:cNvPr>
                <p14:cNvContentPartPr/>
                <p14:nvPr/>
              </p14:nvContentPartPr>
              <p14:xfrm>
                <a:off x="4727796" y="1536354"/>
                <a:ext cx="172440" cy="3186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0105057-A37C-E1FF-C59D-3C3F5DE483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18796" y="1527714"/>
                  <a:ext cx="190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26D4D1E-C0F5-BD58-234B-303DFD3CDDC0}"/>
                    </a:ext>
                  </a:extLst>
                </p14:cNvPr>
                <p14:cNvContentPartPr/>
                <p14:nvPr/>
              </p14:nvContentPartPr>
              <p14:xfrm>
                <a:off x="4865316" y="1649394"/>
                <a:ext cx="172800" cy="3621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26D4D1E-C0F5-BD58-234B-303DFD3CDDC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56316" y="1640394"/>
                  <a:ext cx="1904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5DAC16CF-6945-B824-59E2-084A170E2185}"/>
                    </a:ext>
                  </a:extLst>
                </p14:cNvPr>
                <p14:cNvContentPartPr/>
                <p14:nvPr/>
              </p14:nvContentPartPr>
              <p14:xfrm>
                <a:off x="5084916" y="1638594"/>
                <a:ext cx="119880" cy="522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DAC16CF-6945-B824-59E2-084A170E21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76276" y="1629954"/>
                  <a:ext cx="137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26A70E1-8E81-54AA-8105-0FEF5392916B}"/>
                    </a:ext>
                  </a:extLst>
                </p14:cNvPr>
                <p14:cNvContentPartPr/>
                <p14:nvPr/>
              </p14:nvContentPartPr>
              <p14:xfrm>
                <a:off x="5134236" y="1559394"/>
                <a:ext cx="12960" cy="1890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26A70E1-8E81-54AA-8105-0FEF5392916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25596" y="1550394"/>
                  <a:ext cx="30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27F0BE8A-6A4B-5C4A-7379-771A7EE3D09A}"/>
                    </a:ext>
                  </a:extLst>
                </p14:cNvPr>
                <p14:cNvContentPartPr/>
                <p14:nvPr/>
              </p14:nvContentPartPr>
              <p14:xfrm>
                <a:off x="5231796" y="1476954"/>
                <a:ext cx="128160" cy="2854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27F0BE8A-6A4B-5C4A-7379-771A7EE3D0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22796" y="1468314"/>
                  <a:ext cx="145800" cy="303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1556792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Normal distribution is used ubiquitously in computer vision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Important properties: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CA" sz="28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/>
              <a:t>Marginal dist. of normal is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/>
              <a:t>Conditional dist. of normal is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/>
              <a:t>Product of </a:t>
            </a:r>
            <a:r>
              <a:rPr lang="en-CA" sz="2800" dirty="0" err="1"/>
              <a:t>normals</a:t>
            </a:r>
            <a:r>
              <a:rPr lang="en-CA" sz="2800" dirty="0"/>
              <a:t> prop. to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/>
              <a:t>Normal under linear change of variables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CA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21B15D-29A7-7972-79E0-7958B5D4448D}"/>
              </a:ext>
            </a:extLst>
          </p:cNvPr>
          <p:cNvGrpSpPr/>
          <p:nvPr/>
        </p:nvGrpSpPr>
        <p:grpSpPr>
          <a:xfrm>
            <a:off x="954636" y="3425634"/>
            <a:ext cx="668880" cy="2331000"/>
            <a:chOff x="954636" y="3425634"/>
            <a:chExt cx="668880" cy="2331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16F03D7-77B4-644C-F392-D9F4AFFDF1E2}"/>
                    </a:ext>
                  </a:extLst>
                </p14:cNvPr>
                <p14:cNvContentPartPr/>
                <p14:nvPr/>
              </p14:nvContentPartPr>
              <p14:xfrm>
                <a:off x="1431996" y="3881394"/>
                <a:ext cx="35280" cy="601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16F03D7-77B4-644C-F392-D9F4AFFDF1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23356" y="3872754"/>
                  <a:ext cx="52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018CD438-0CFC-1EC3-9304-505A792ABA82}"/>
                    </a:ext>
                  </a:extLst>
                </p14:cNvPr>
                <p14:cNvContentPartPr/>
                <p14:nvPr/>
              </p14:nvContentPartPr>
              <p14:xfrm>
                <a:off x="954636" y="3425634"/>
                <a:ext cx="668880" cy="23310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018CD438-0CFC-1EC3-9304-505A792ABA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5636" y="3416634"/>
                  <a:ext cx="686520" cy="234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6640155-813B-E8D9-E488-37B8D73C8941}"/>
                  </a:ext>
                </a:extLst>
              </p14:cNvPr>
              <p14:cNvContentPartPr/>
              <p14:nvPr/>
            </p14:nvContentPartPr>
            <p14:xfrm>
              <a:off x="1071996" y="3206754"/>
              <a:ext cx="964440" cy="2806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6640155-813B-E8D9-E488-37B8D73C89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356" y="3198114"/>
                <a:ext cx="982080" cy="282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Univariate</a:t>
            </a:r>
            <a:r>
              <a:rPr lang="en-GB" dirty="0"/>
              <a:t>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274" y="2627620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4429132"/>
            <a:ext cx="421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Univariate</a:t>
            </a:r>
            <a:r>
              <a:rPr lang="en-GB" sz="2400" dirty="0"/>
              <a:t> normal distribution describes single continuous variable.</a:t>
            </a:r>
          </a:p>
          <a:p>
            <a:endParaRPr lang="en-GB" sz="2400" dirty="0"/>
          </a:p>
          <a:p>
            <a:r>
              <a:rPr lang="en-GB" sz="2400" dirty="0"/>
              <a:t>Takes 2 parameters </a:t>
            </a:r>
            <a:r>
              <a:rPr lang="en-GB" sz="2400" dirty="0">
                <a:latin typeface="Symbol" pitchFamily="18" charset="2"/>
              </a:rPr>
              <a:t>m</a:t>
            </a:r>
            <a:r>
              <a:rPr lang="en-GB" sz="2400" dirty="0"/>
              <a:t> and </a:t>
            </a:r>
            <a:r>
              <a:rPr lang="en-GB" sz="2400" dirty="0">
                <a:latin typeface="Symbol" pitchFamily="18" charset="2"/>
              </a:rPr>
              <a:t>s</a:t>
            </a:r>
            <a:r>
              <a:rPr lang="en-GB" sz="2400" baseline="30000" dirty="0"/>
              <a:t>2</a:t>
            </a:r>
            <a:r>
              <a:rPr lang="en-GB" sz="2400" dirty="0"/>
              <a:t>&gt;0</a:t>
            </a:r>
            <a:endParaRPr lang="en-US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23" y="3861048"/>
            <a:ext cx="3763898" cy="249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84784"/>
            <a:ext cx="6351390" cy="10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10" y="3123798"/>
            <a:ext cx="3456382" cy="6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571744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714752"/>
            <a:ext cx="84296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Multivariate normal distribution describes multiple continuous variables.  Takes 2 parameters </a:t>
            </a:r>
          </a:p>
          <a:p>
            <a:endParaRPr lang="en-GB" sz="11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400" dirty="0"/>
              <a:t>a vector containing mean position,</a:t>
            </a:r>
            <a:r>
              <a:rPr lang="en-GB" sz="2400" b="1" dirty="0">
                <a:latin typeface="Symbol" pitchFamily="18" charset="2"/>
              </a:rPr>
              <a:t> m</a:t>
            </a:r>
            <a:endParaRPr lang="en-GB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400" dirty="0"/>
              <a:t>a symmetric “positive definite” covariance matrix </a:t>
            </a:r>
            <a:r>
              <a:rPr lang="en-GB" sz="2400" b="1" dirty="0">
                <a:latin typeface="Symbol" pitchFamily="18" charset="2"/>
              </a:rPr>
              <a:t>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5877272"/>
            <a:ext cx="500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 definite:                   is positive for any real 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842256"/>
            <a:ext cx="805236" cy="3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l="76017" r="-20376" b="-21650"/>
          <a:stretch>
            <a:fillRect/>
          </a:stretch>
        </p:blipFill>
        <p:spPr bwMode="auto">
          <a:xfrm>
            <a:off x="8394694" y="5870072"/>
            <a:ext cx="307497" cy="36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8208912" cy="93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35697"/>
            <a:ext cx="3888432" cy="58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B1E5BB-F33E-2838-AF19-F7D722F3A3F3}"/>
              </a:ext>
            </a:extLst>
          </p:cNvPr>
          <p:cNvGrpSpPr/>
          <p:nvPr/>
        </p:nvGrpSpPr>
        <p:grpSpPr>
          <a:xfrm>
            <a:off x="2492754" y="2156110"/>
            <a:ext cx="1343880" cy="706680"/>
            <a:chOff x="2492754" y="2156110"/>
            <a:chExt cx="1343880" cy="7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4CCA562-35C3-A6DE-5C37-1D5F1D4162F4}"/>
                    </a:ext>
                  </a:extLst>
                </p14:cNvPr>
                <p14:cNvContentPartPr/>
                <p14:nvPr/>
              </p14:nvContentPartPr>
              <p14:xfrm>
                <a:off x="2503554" y="2156110"/>
                <a:ext cx="78120" cy="2430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4CCA562-35C3-A6DE-5C37-1D5F1D4162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4914" y="2147470"/>
                  <a:ext cx="95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A9E85D0-22D5-33E6-6D0A-A286F0F64C66}"/>
                    </a:ext>
                  </a:extLst>
                </p14:cNvPr>
                <p14:cNvContentPartPr/>
                <p14:nvPr/>
              </p14:nvContentPartPr>
              <p14:xfrm>
                <a:off x="2492754" y="2346190"/>
                <a:ext cx="111600" cy="1180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A9E85D0-22D5-33E6-6D0A-A286F0F64C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84114" y="2337190"/>
                  <a:ext cx="129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B02FC5CD-FA72-DBC7-52AF-CB5CD39622BF}"/>
                    </a:ext>
                  </a:extLst>
                </p14:cNvPr>
                <p14:cNvContentPartPr/>
                <p14:nvPr/>
              </p14:nvContentPartPr>
              <p14:xfrm>
                <a:off x="2575914" y="2502430"/>
                <a:ext cx="223920" cy="3603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B02FC5CD-FA72-DBC7-52AF-CB5CD39622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67274" y="2493790"/>
                  <a:ext cx="241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AD26290-0976-AAAD-4AC8-03673458005E}"/>
                    </a:ext>
                  </a:extLst>
                </p14:cNvPr>
                <p14:cNvContentPartPr/>
                <p14:nvPr/>
              </p14:nvContentPartPr>
              <p14:xfrm>
                <a:off x="2778234" y="2610070"/>
                <a:ext cx="29880" cy="1418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AD26290-0976-AAAD-4AC8-0367345800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69594" y="2601430"/>
                  <a:ext cx="47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ABC4190-2124-2CA0-3FF1-F67D0954A10D}"/>
                    </a:ext>
                  </a:extLst>
                </p14:cNvPr>
                <p14:cNvContentPartPr/>
                <p14:nvPr/>
              </p14:nvContentPartPr>
              <p14:xfrm>
                <a:off x="2838354" y="2571910"/>
                <a:ext cx="221040" cy="1918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ABC4190-2124-2CA0-3FF1-F67D0954A1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9714" y="2562910"/>
                  <a:ext cx="238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801023B-8CFA-0436-6948-A86D83674242}"/>
                    </a:ext>
                  </a:extLst>
                </p14:cNvPr>
                <p14:cNvContentPartPr/>
                <p14:nvPr/>
              </p14:nvContentPartPr>
              <p14:xfrm>
                <a:off x="3071634" y="2522590"/>
                <a:ext cx="122040" cy="144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801023B-8CFA-0436-6948-A86D836742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62634" y="2513950"/>
                  <a:ext cx="139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C2F9DF2-5C22-6937-92CF-7DABB877EEF7}"/>
                    </a:ext>
                  </a:extLst>
                </p14:cNvPr>
                <p14:cNvContentPartPr/>
                <p14:nvPr/>
              </p14:nvContentPartPr>
              <p14:xfrm>
                <a:off x="3214554" y="2501710"/>
                <a:ext cx="95760" cy="1414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C2F9DF2-5C22-6937-92CF-7DABB877EE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5554" y="2492710"/>
                  <a:ext cx="113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EAAFCC2-61F2-4FDB-0529-D46F4E5608BD}"/>
                    </a:ext>
                  </a:extLst>
                </p14:cNvPr>
                <p14:cNvContentPartPr/>
                <p14:nvPr/>
              </p14:nvContentPartPr>
              <p14:xfrm>
                <a:off x="3341634" y="2503510"/>
                <a:ext cx="87120" cy="79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EAAFCC2-61F2-4FDB-0529-D46F4E5608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32994" y="2494870"/>
                  <a:ext cx="104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419D995-D489-F4F7-F442-D34E941F90AB}"/>
                    </a:ext>
                  </a:extLst>
                </p14:cNvPr>
                <p14:cNvContentPartPr/>
                <p14:nvPr/>
              </p14:nvContentPartPr>
              <p14:xfrm>
                <a:off x="3469434" y="2440510"/>
                <a:ext cx="158400" cy="1393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419D995-D489-F4F7-F442-D34E941F90A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60794" y="2431870"/>
                  <a:ext cx="176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7EA675A-BB82-CCB9-DBC4-E773AC17035C}"/>
                    </a:ext>
                  </a:extLst>
                </p14:cNvPr>
                <p14:cNvContentPartPr/>
                <p14:nvPr/>
              </p14:nvContentPartPr>
              <p14:xfrm>
                <a:off x="3680754" y="2379670"/>
                <a:ext cx="155880" cy="1342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7EA675A-BB82-CCB9-DBC4-E773AC17035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72114" y="2371030"/>
                  <a:ext cx="17352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E93051A-02D4-ED7A-4AAD-B2923B55166E}"/>
              </a:ext>
            </a:extLst>
          </p:cNvPr>
          <p:cNvGrpSpPr/>
          <p:nvPr/>
        </p:nvGrpSpPr>
        <p:grpSpPr>
          <a:xfrm>
            <a:off x="475314" y="2106070"/>
            <a:ext cx="999360" cy="1760040"/>
            <a:chOff x="475314" y="2106070"/>
            <a:chExt cx="999360" cy="176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470BD4D-493E-6BC4-1BAB-8AE2AA8FC45D}"/>
                    </a:ext>
                  </a:extLst>
                </p14:cNvPr>
                <p14:cNvContentPartPr/>
                <p14:nvPr/>
              </p14:nvContentPartPr>
              <p14:xfrm>
                <a:off x="892194" y="2106070"/>
                <a:ext cx="59760" cy="10857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470BD4D-493E-6BC4-1BAB-8AE2AA8FC4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3554" y="2097430"/>
                  <a:ext cx="77400" cy="11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BB99A86-70F8-DE6E-BCCD-03355D70CC12}"/>
                    </a:ext>
                  </a:extLst>
                </p14:cNvPr>
                <p14:cNvContentPartPr/>
                <p14:nvPr/>
              </p14:nvContentPartPr>
              <p14:xfrm>
                <a:off x="847914" y="3095350"/>
                <a:ext cx="103320" cy="1162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BB99A86-70F8-DE6E-BCCD-03355D70CC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9274" y="3086710"/>
                  <a:ext cx="120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799C843-61EE-8C50-E9C8-A0A87BA1DBA7}"/>
                    </a:ext>
                  </a:extLst>
                </p14:cNvPr>
                <p14:cNvContentPartPr/>
                <p14:nvPr/>
              </p14:nvContentPartPr>
              <p14:xfrm>
                <a:off x="475314" y="3507190"/>
                <a:ext cx="176760" cy="1555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799C843-61EE-8C50-E9C8-A0A87BA1DBA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6674" y="3498190"/>
                  <a:ext cx="194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3A783B0-17C8-C700-6521-175E5CDA5BB0}"/>
                    </a:ext>
                  </a:extLst>
                </p14:cNvPr>
                <p14:cNvContentPartPr/>
                <p14:nvPr/>
              </p14:nvContentPartPr>
              <p14:xfrm>
                <a:off x="503754" y="3508990"/>
                <a:ext cx="174600" cy="183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3A783B0-17C8-C700-6521-175E5CDA5B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5114" y="3499990"/>
                  <a:ext cx="192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B31CB8A6-DAD2-F29E-6ED2-CC29D2A2EDC9}"/>
                    </a:ext>
                  </a:extLst>
                </p14:cNvPr>
                <p14:cNvContentPartPr/>
                <p14:nvPr/>
              </p14:nvContentPartPr>
              <p14:xfrm>
                <a:off x="646314" y="3565870"/>
                <a:ext cx="78120" cy="417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B31CB8A6-DAD2-F29E-6ED2-CC29D2A2ED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7674" y="3556870"/>
                  <a:ext cx="95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AB26B9F-11A5-49F7-CFFE-B8D4FA939D52}"/>
                    </a:ext>
                  </a:extLst>
                </p14:cNvPr>
                <p14:cNvContentPartPr/>
                <p14:nvPr/>
              </p14:nvContentPartPr>
              <p14:xfrm>
                <a:off x="761154" y="3237190"/>
                <a:ext cx="106560" cy="572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AB26B9F-11A5-49F7-CFFE-B8D4FA939D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2514" y="3228550"/>
                  <a:ext cx="124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F2D4AFC-E5AB-21DF-F1D4-67C19359D3AA}"/>
                    </a:ext>
                  </a:extLst>
                </p14:cNvPr>
                <p14:cNvContentPartPr/>
                <p14:nvPr/>
              </p14:nvContentPartPr>
              <p14:xfrm>
                <a:off x="760794" y="3296950"/>
                <a:ext cx="246960" cy="5691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F2D4AFC-E5AB-21DF-F1D4-67C19359D3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1794" y="3288310"/>
                  <a:ext cx="2646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8C6BCD8-42CE-ED51-59BB-576CFFAB2589}"/>
                    </a:ext>
                  </a:extLst>
                </p14:cNvPr>
                <p14:cNvContentPartPr/>
                <p14:nvPr/>
              </p14:nvContentPartPr>
              <p14:xfrm>
                <a:off x="1027194" y="3125590"/>
                <a:ext cx="16200" cy="1299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8C6BCD8-42CE-ED51-59BB-576CFFAB25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194" y="3116590"/>
                  <a:ext cx="33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66D188A-68EB-A47E-32C9-20DE995360EE}"/>
                    </a:ext>
                  </a:extLst>
                </p14:cNvPr>
                <p14:cNvContentPartPr/>
                <p14:nvPr/>
              </p14:nvContentPartPr>
              <p14:xfrm>
                <a:off x="1017114" y="3355990"/>
                <a:ext cx="100800" cy="1418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66D188A-68EB-A47E-32C9-20DE995360E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474" y="3346990"/>
                  <a:ext cx="118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2BF446C-CA62-8971-94EA-10EB5A3064BD}"/>
                    </a:ext>
                  </a:extLst>
                </p14:cNvPr>
                <p14:cNvContentPartPr/>
                <p14:nvPr/>
              </p14:nvContentPartPr>
              <p14:xfrm>
                <a:off x="1113954" y="3583150"/>
                <a:ext cx="121680" cy="1702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2BF446C-CA62-8971-94EA-10EB5A3064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5314" y="3574510"/>
                  <a:ext cx="139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DAE6672-EA0F-1F37-78A2-9994306DCA8B}"/>
                    </a:ext>
                  </a:extLst>
                </p14:cNvPr>
                <p14:cNvContentPartPr/>
                <p14:nvPr/>
              </p14:nvContentPartPr>
              <p14:xfrm>
                <a:off x="1183794" y="3180670"/>
                <a:ext cx="290880" cy="5475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DAE6672-EA0F-1F37-78A2-9994306DCA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5154" y="3171670"/>
                  <a:ext cx="30852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96DA1A4-2161-B479-3BAC-27D9D12B9E62}"/>
              </a:ext>
            </a:extLst>
          </p:cNvPr>
          <p:cNvGrpSpPr/>
          <p:nvPr/>
        </p:nvGrpSpPr>
        <p:grpSpPr>
          <a:xfrm>
            <a:off x="5335314" y="1891870"/>
            <a:ext cx="1347120" cy="751320"/>
            <a:chOff x="5335314" y="1891870"/>
            <a:chExt cx="1347120" cy="75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E7B7922-F797-156B-33D1-AB8C1CDDDCBE}"/>
                    </a:ext>
                  </a:extLst>
                </p14:cNvPr>
                <p14:cNvContentPartPr/>
                <p14:nvPr/>
              </p14:nvContentPartPr>
              <p14:xfrm>
                <a:off x="5335314" y="1891870"/>
                <a:ext cx="1347120" cy="4129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E7B7922-F797-156B-33D1-AB8C1CDDDC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26674" y="1883230"/>
                  <a:ext cx="1364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CED201D-6E5A-B2E1-3F90-11E045EDC080}"/>
                    </a:ext>
                  </a:extLst>
                </p14:cNvPr>
                <p14:cNvContentPartPr/>
                <p14:nvPr/>
              </p14:nvContentPartPr>
              <p14:xfrm>
                <a:off x="5767314" y="2439070"/>
                <a:ext cx="20520" cy="2041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CED201D-6E5A-B2E1-3F90-11E045EDC0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58314" y="2430430"/>
                  <a:ext cx="38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6FE1ACB-4D0F-ED22-CD74-20D4CDD4E7E4}"/>
                    </a:ext>
                  </a:extLst>
                </p14:cNvPr>
                <p14:cNvContentPartPr/>
                <p14:nvPr/>
              </p14:nvContentPartPr>
              <p14:xfrm>
                <a:off x="5848674" y="2467150"/>
                <a:ext cx="110160" cy="1220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6FE1ACB-4D0F-ED22-CD74-20D4CDD4E7E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9674" y="2458510"/>
                  <a:ext cx="127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5FA0C43-E9EC-2F16-445D-26B901038D25}"/>
                    </a:ext>
                  </a:extLst>
                </p14:cNvPr>
                <p14:cNvContentPartPr/>
                <p14:nvPr/>
              </p14:nvContentPartPr>
              <p14:xfrm>
                <a:off x="5838234" y="2446270"/>
                <a:ext cx="78120" cy="1400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5FA0C43-E9EC-2F16-445D-26B901038D2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29594" y="2437270"/>
                  <a:ext cx="95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4EBCEBB-7B68-D52E-2204-9D56568A4867}"/>
                    </a:ext>
                  </a:extLst>
                </p14:cNvPr>
                <p14:cNvContentPartPr/>
                <p14:nvPr/>
              </p14:nvContentPartPr>
              <p14:xfrm>
                <a:off x="5978994" y="2379670"/>
                <a:ext cx="100800" cy="2581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4EBCEBB-7B68-D52E-2204-9D56568A48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70354" y="2370670"/>
                  <a:ext cx="11844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35FB190-7792-8948-2856-05AAF8128305}"/>
              </a:ext>
            </a:extLst>
          </p:cNvPr>
          <p:cNvGrpSpPr/>
          <p:nvPr/>
        </p:nvGrpSpPr>
        <p:grpSpPr>
          <a:xfrm>
            <a:off x="6716634" y="2014990"/>
            <a:ext cx="1647720" cy="1638360"/>
            <a:chOff x="6716634" y="2014990"/>
            <a:chExt cx="1647720" cy="16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991D60B8-276A-4C29-39BF-8104D4ED57A2}"/>
                    </a:ext>
                  </a:extLst>
                </p14:cNvPr>
                <p14:cNvContentPartPr/>
                <p14:nvPr/>
              </p14:nvContentPartPr>
              <p14:xfrm>
                <a:off x="7717074" y="2136670"/>
                <a:ext cx="83520" cy="127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991D60B8-276A-4C29-39BF-8104D4ED57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08434" y="2127670"/>
                  <a:ext cx="101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1E6E8EE7-8822-4033-5947-48009BB7AD09}"/>
                    </a:ext>
                  </a:extLst>
                </p14:cNvPr>
                <p14:cNvContentPartPr/>
                <p14:nvPr/>
              </p14:nvContentPartPr>
              <p14:xfrm>
                <a:off x="7760634" y="2186350"/>
                <a:ext cx="9360" cy="1620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1E6E8EE7-8822-4033-5947-48009BB7AD0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51634" y="2177710"/>
                  <a:ext cx="27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C977731-C6CE-7156-098B-3B3686C62D81}"/>
                    </a:ext>
                  </a:extLst>
                </p14:cNvPr>
                <p14:cNvContentPartPr/>
                <p14:nvPr/>
              </p14:nvContentPartPr>
              <p14:xfrm>
                <a:off x="7516194" y="2441230"/>
                <a:ext cx="131760" cy="1983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C977731-C6CE-7156-098B-3B3686C62D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07554" y="2432230"/>
                  <a:ext cx="149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92F0032-82C3-4D84-5E27-4BFD7669136D}"/>
                    </a:ext>
                  </a:extLst>
                </p14:cNvPr>
                <p14:cNvContentPartPr/>
                <p14:nvPr/>
              </p14:nvContentPartPr>
              <p14:xfrm>
                <a:off x="7724274" y="2494870"/>
                <a:ext cx="97200" cy="954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92F0032-82C3-4D84-5E27-4BFD766913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15274" y="2485870"/>
                  <a:ext cx="114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1A49010-863D-49F8-E2DB-F66BF25D02A7}"/>
                    </a:ext>
                  </a:extLst>
                </p14:cNvPr>
                <p14:cNvContentPartPr/>
                <p14:nvPr/>
              </p14:nvContentPartPr>
              <p14:xfrm>
                <a:off x="7694754" y="2468950"/>
                <a:ext cx="213480" cy="1774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1A49010-863D-49F8-E2DB-F66BF25D02A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85754" y="2459950"/>
                  <a:ext cx="231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D357F33-D4D8-7137-B9BE-86B9C37C9A8F}"/>
                    </a:ext>
                  </a:extLst>
                </p14:cNvPr>
                <p14:cNvContentPartPr/>
                <p14:nvPr/>
              </p14:nvContentPartPr>
              <p14:xfrm>
                <a:off x="7326474" y="2068990"/>
                <a:ext cx="1037880" cy="1285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D357F33-D4D8-7137-B9BE-86B9C37C9A8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17474" y="2060350"/>
                  <a:ext cx="1055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6C54187-9DA1-C548-67E7-4F2C70C29A0E}"/>
                    </a:ext>
                  </a:extLst>
                </p14:cNvPr>
                <p14:cNvContentPartPr/>
                <p14:nvPr/>
              </p14:nvContentPartPr>
              <p14:xfrm>
                <a:off x="6716634" y="2014990"/>
                <a:ext cx="448920" cy="3103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6C54187-9DA1-C548-67E7-4F2C70C29A0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07994" y="2005990"/>
                  <a:ext cx="466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DAF4728D-AD9D-260D-6382-77155A99FF9F}"/>
                    </a:ext>
                  </a:extLst>
                </p14:cNvPr>
                <p14:cNvContentPartPr/>
                <p14:nvPr/>
              </p14:nvContentPartPr>
              <p14:xfrm>
                <a:off x="6935874" y="2318830"/>
                <a:ext cx="39240" cy="7779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DAF4728D-AD9D-260D-6382-77155A99FF9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27234" y="2310190"/>
                  <a:ext cx="5688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2D3BF2E3-EFEB-7E8F-AD62-EA1E412A8FF3}"/>
                    </a:ext>
                  </a:extLst>
                </p14:cNvPr>
                <p14:cNvContentPartPr/>
                <p14:nvPr/>
              </p14:nvContentPartPr>
              <p14:xfrm>
                <a:off x="6901314" y="3033790"/>
                <a:ext cx="175680" cy="1476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2D3BF2E3-EFEB-7E8F-AD62-EA1E412A8F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92314" y="3025150"/>
                  <a:ext cx="193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89DA3E6D-DFBA-E88B-12C0-106EBCE70ABB}"/>
                    </a:ext>
                  </a:extLst>
                </p14:cNvPr>
                <p14:cNvContentPartPr/>
                <p14:nvPr/>
              </p14:nvContentPartPr>
              <p14:xfrm>
                <a:off x="6731034" y="3299110"/>
                <a:ext cx="165960" cy="2250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89DA3E6D-DFBA-E88B-12C0-106EBCE70A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22034" y="3290110"/>
                  <a:ext cx="183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7BD5085-5311-25A3-A714-94F6EA9B4374}"/>
                    </a:ext>
                  </a:extLst>
                </p14:cNvPr>
                <p14:cNvContentPartPr/>
                <p14:nvPr/>
              </p14:nvContentPartPr>
              <p14:xfrm>
                <a:off x="6943794" y="3413950"/>
                <a:ext cx="74520" cy="637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7BD5085-5311-25A3-A714-94F6EA9B437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35154" y="3405310"/>
                  <a:ext cx="92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2D04BA4B-3FA5-1817-FFC4-2CF7245FC8DA}"/>
                    </a:ext>
                  </a:extLst>
                </p14:cNvPr>
                <p14:cNvContentPartPr/>
                <p14:nvPr/>
              </p14:nvContentPartPr>
              <p14:xfrm>
                <a:off x="6964674" y="3412870"/>
                <a:ext cx="42480" cy="669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2D04BA4B-3FA5-1817-FFC4-2CF7245FC8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56034" y="3404230"/>
                  <a:ext cx="60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B72AEEE-C12A-3103-BCFF-860CC46DDD29}"/>
                    </a:ext>
                  </a:extLst>
                </p14:cNvPr>
                <p14:cNvContentPartPr/>
                <p14:nvPr/>
              </p14:nvContentPartPr>
              <p14:xfrm>
                <a:off x="7052874" y="3260950"/>
                <a:ext cx="223200" cy="3924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B72AEEE-C12A-3103-BCFF-860CC46DDD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44234" y="3252310"/>
                  <a:ext cx="240840" cy="41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F364F25-BC76-166D-35D4-130384ACAE2B}"/>
                  </a:ext>
                </a:extLst>
              </p14:cNvPr>
              <p14:cNvContentPartPr/>
              <p14:nvPr/>
            </p14:nvContentPartPr>
            <p14:xfrm>
              <a:off x="783636" y="5157594"/>
              <a:ext cx="7233120" cy="40068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F364F25-BC76-166D-35D4-130384ACAE2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74996" y="5148594"/>
                <a:ext cx="7250760" cy="41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24" name="组合 26623">
            <a:extLst>
              <a:ext uri="{FF2B5EF4-FFF2-40B4-BE49-F238E27FC236}">
                <a16:creationId xmlns:a16="http://schemas.microsoft.com/office/drawing/2014/main" id="{902FFEB1-89A7-8B56-171C-E98C91840770}"/>
              </a:ext>
            </a:extLst>
          </p:cNvPr>
          <p:cNvGrpSpPr/>
          <p:nvPr/>
        </p:nvGrpSpPr>
        <p:grpSpPr>
          <a:xfrm>
            <a:off x="3688476" y="5416074"/>
            <a:ext cx="1432440" cy="575280"/>
            <a:chOff x="3688476" y="5416074"/>
            <a:chExt cx="1432440" cy="57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4F303B00-F3FB-7D42-EA8B-43BADA67DB51}"/>
                    </a:ext>
                  </a:extLst>
                </p14:cNvPr>
                <p14:cNvContentPartPr/>
                <p14:nvPr/>
              </p14:nvContentPartPr>
              <p14:xfrm>
                <a:off x="3688476" y="5416074"/>
                <a:ext cx="240120" cy="5097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4F303B00-F3FB-7D42-EA8B-43BADA67DB5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79836" y="5407434"/>
                  <a:ext cx="2577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C40FBE34-D0BB-6B40-EA2B-3F6CA4E705C1}"/>
                    </a:ext>
                  </a:extLst>
                </p14:cNvPr>
                <p14:cNvContentPartPr/>
                <p14:nvPr/>
              </p14:nvContentPartPr>
              <p14:xfrm>
                <a:off x="3809436" y="5596434"/>
                <a:ext cx="336960" cy="3949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C40FBE34-D0BB-6B40-EA2B-3F6CA4E705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00796" y="5587434"/>
                  <a:ext cx="3546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5C87D1CB-7664-0F38-EF0B-DAD0CE391BCA}"/>
                    </a:ext>
                  </a:extLst>
                </p14:cNvPr>
                <p14:cNvContentPartPr/>
                <p14:nvPr/>
              </p14:nvContentPartPr>
              <p14:xfrm>
                <a:off x="4025436" y="5746194"/>
                <a:ext cx="74880" cy="748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5C87D1CB-7664-0F38-EF0B-DAD0CE391BC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16796" y="5737554"/>
                  <a:ext cx="92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34301A53-CE06-8747-FABA-17819524A85D}"/>
                    </a:ext>
                  </a:extLst>
                </p14:cNvPr>
                <p14:cNvContentPartPr/>
                <p14:nvPr/>
              </p14:nvContentPartPr>
              <p14:xfrm>
                <a:off x="4059636" y="5621274"/>
                <a:ext cx="132840" cy="2754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34301A53-CE06-8747-FABA-17819524A8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50996" y="5612274"/>
                  <a:ext cx="150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B7FF17A-7F0A-8BF7-A4BC-43E0EFC91FF8}"/>
                    </a:ext>
                  </a:extLst>
                </p14:cNvPr>
                <p14:cNvContentPartPr/>
                <p14:nvPr/>
              </p14:nvContentPartPr>
              <p14:xfrm>
                <a:off x="4076556" y="5603634"/>
                <a:ext cx="351000" cy="2703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B7FF17A-7F0A-8BF7-A4BC-43E0EFC91FF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67556" y="5594634"/>
                  <a:ext cx="368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F1E67EE4-D632-495F-D41D-E408E15F115A}"/>
                    </a:ext>
                  </a:extLst>
                </p14:cNvPr>
                <p14:cNvContentPartPr/>
                <p14:nvPr/>
              </p14:nvContentPartPr>
              <p14:xfrm>
                <a:off x="4266996" y="5583474"/>
                <a:ext cx="98280" cy="2833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F1E67EE4-D632-495F-D41D-E408E15F11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58356" y="5574474"/>
                  <a:ext cx="115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CDC23EA1-3794-A915-8983-AFDD4741CB48}"/>
                    </a:ext>
                  </a:extLst>
                </p14:cNvPr>
                <p14:cNvContentPartPr/>
                <p14:nvPr/>
              </p14:nvContentPartPr>
              <p14:xfrm>
                <a:off x="4458516" y="5631714"/>
                <a:ext cx="204120" cy="2556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CDC23EA1-3794-A915-8983-AFDD4741CB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49876" y="5622714"/>
                  <a:ext cx="221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2657A1F6-1C60-0BFB-3192-0EDB6F4D1AE8}"/>
                    </a:ext>
                  </a:extLst>
                </p14:cNvPr>
                <p14:cNvContentPartPr/>
                <p14:nvPr/>
              </p14:nvContentPartPr>
              <p14:xfrm>
                <a:off x="4593876" y="5654394"/>
                <a:ext cx="95040" cy="23508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2657A1F6-1C60-0BFB-3192-0EDB6F4D1AE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85236" y="5645754"/>
                  <a:ext cx="112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A5EA415F-7A15-8BCF-B27D-C620863811C6}"/>
                    </a:ext>
                  </a:extLst>
                </p14:cNvPr>
                <p14:cNvContentPartPr/>
                <p14:nvPr/>
              </p14:nvContentPartPr>
              <p14:xfrm>
                <a:off x="4691436" y="5619114"/>
                <a:ext cx="110520" cy="19512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A5EA415F-7A15-8BCF-B27D-C620863811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82436" y="5610474"/>
                  <a:ext cx="128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A6B3476D-D93A-01F8-FB19-26C0E82AD8AE}"/>
                    </a:ext>
                  </a:extLst>
                </p14:cNvPr>
                <p14:cNvContentPartPr/>
                <p14:nvPr/>
              </p14:nvContentPartPr>
              <p14:xfrm>
                <a:off x="4720956" y="5572674"/>
                <a:ext cx="253080" cy="22500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A6B3476D-D93A-01F8-FB19-26C0E82AD8A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12316" y="5564034"/>
                  <a:ext cx="270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E35455C-36AC-9E7F-152A-F353994FE683}"/>
                    </a:ext>
                  </a:extLst>
                </p14:cNvPr>
                <p14:cNvContentPartPr/>
                <p14:nvPr/>
              </p14:nvContentPartPr>
              <p14:xfrm>
                <a:off x="4875396" y="5647194"/>
                <a:ext cx="245520" cy="2847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E35455C-36AC-9E7F-152A-F353994FE68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866756" y="5638554"/>
                  <a:ext cx="26316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36" name="组合 9235">
            <a:extLst>
              <a:ext uri="{FF2B5EF4-FFF2-40B4-BE49-F238E27FC236}">
                <a16:creationId xmlns:a16="http://schemas.microsoft.com/office/drawing/2014/main" id="{646F7D2F-9BB8-AC01-5CCE-1B1878EBE772}"/>
              </a:ext>
            </a:extLst>
          </p:cNvPr>
          <p:cNvGrpSpPr/>
          <p:nvPr/>
        </p:nvGrpSpPr>
        <p:grpSpPr>
          <a:xfrm>
            <a:off x="5281476" y="6092874"/>
            <a:ext cx="3325680" cy="751680"/>
            <a:chOff x="5281476" y="6092874"/>
            <a:chExt cx="3325680" cy="75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6665" name="墨迹 26664">
                  <a:extLst>
                    <a:ext uri="{FF2B5EF4-FFF2-40B4-BE49-F238E27FC236}">
                      <a16:creationId xmlns:a16="http://schemas.microsoft.com/office/drawing/2014/main" id="{59D982FF-A117-225B-9BA6-66E8DC4D54C9}"/>
                    </a:ext>
                  </a:extLst>
                </p14:cNvPr>
                <p14:cNvContentPartPr/>
                <p14:nvPr/>
              </p14:nvContentPartPr>
              <p14:xfrm>
                <a:off x="7857636" y="6152274"/>
                <a:ext cx="236160" cy="191880"/>
              </p14:xfrm>
            </p:contentPart>
          </mc:Choice>
          <mc:Fallback>
            <p:pic>
              <p:nvPicPr>
                <p:cNvPr id="26665" name="墨迹 26664">
                  <a:extLst>
                    <a:ext uri="{FF2B5EF4-FFF2-40B4-BE49-F238E27FC236}">
                      <a16:creationId xmlns:a16="http://schemas.microsoft.com/office/drawing/2014/main" id="{59D982FF-A117-225B-9BA6-66E8DC4D5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48636" y="6143274"/>
                  <a:ext cx="253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6666" name="墨迹 26665">
                  <a:extLst>
                    <a:ext uri="{FF2B5EF4-FFF2-40B4-BE49-F238E27FC236}">
                      <a16:creationId xmlns:a16="http://schemas.microsoft.com/office/drawing/2014/main" id="{AFC90705-EABE-222C-8BB3-4510B4D5A6E3}"/>
                    </a:ext>
                  </a:extLst>
                </p14:cNvPr>
                <p14:cNvContentPartPr/>
                <p14:nvPr/>
              </p14:nvContentPartPr>
              <p14:xfrm>
                <a:off x="8162916" y="6143274"/>
                <a:ext cx="77760" cy="228240"/>
              </p14:xfrm>
            </p:contentPart>
          </mc:Choice>
          <mc:Fallback>
            <p:pic>
              <p:nvPicPr>
                <p:cNvPr id="26666" name="墨迹 26665">
                  <a:extLst>
                    <a:ext uri="{FF2B5EF4-FFF2-40B4-BE49-F238E27FC236}">
                      <a16:creationId xmlns:a16="http://schemas.microsoft.com/office/drawing/2014/main" id="{AFC90705-EABE-222C-8BB3-4510B4D5A6E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53916" y="6134634"/>
                  <a:ext cx="95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6667" name="墨迹 26666">
                  <a:extLst>
                    <a:ext uri="{FF2B5EF4-FFF2-40B4-BE49-F238E27FC236}">
                      <a16:creationId xmlns:a16="http://schemas.microsoft.com/office/drawing/2014/main" id="{EEE8B3E6-0702-30C9-45DB-1108F54C6372}"/>
                    </a:ext>
                  </a:extLst>
                </p14:cNvPr>
                <p14:cNvContentPartPr/>
                <p14:nvPr/>
              </p14:nvContentPartPr>
              <p14:xfrm>
                <a:off x="8214756" y="6209514"/>
                <a:ext cx="63000" cy="93240"/>
              </p14:xfrm>
            </p:contentPart>
          </mc:Choice>
          <mc:Fallback>
            <p:pic>
              <p:nvPicPr>
                <p:cNvPr id="26667" name="墨迹 26666">
                  <a:extLst>
                    <a:ext uri="{FF2B5EF4-FFF2-40B4-BE49-F238E27FC236}">
                      <a16:creationId xmlns:a16="http://schemas.microsoft.com/office/drawing/2014/main" id="{EEE8B3E6-0702-30C9-45DB-1108F54C637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06116" y="6200514"/>
                  <a:ext cx="80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6668" name="墨迹 26667">
                  <a:extLst>
                    <a:ext uri="{FF2B5EF4-FFF2-40B4-BE49-F238E27FC236}">
                      <a16:creationId xmlns:a16="http://schemas.microsoft.com/office/drawing/2014/main" id="{C943CA62-3C89-9DFF-210A-AB34B9437816}"/>
                    </a:ext>
                  </a:extLst>
                </p14:cNvPr>
                <p14:cNvContentPartPr/>
                <p14:nvPr/>
              </p14:nvContentPartPr>
              <p14:xfrm>
                <a:off x="8275236" y="6133194"/>
                <a:ext cx="98280" cy="157680"/>
              </p14:xfrm>
            </p:contentPart>
          </mc:Choice>
          <mc:Fallback>
            <p:pic>
              <p:nvPicPr>
                <p:cNvPr id="26668" name="墨迹 26667">
                  <a:extLst>
                    <a:ext uri="{FF2B5EF4-FFF2-40B4-BE49-F238E27FC236}">
                      <a16:creationId xmlns:a16="http://schemas.microsoft.com/office/drawing/2014/main" id="{C943CA62-3C89-9DFF-210A-AB34B94378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66596" y="6124554"/>
                  <a:ext cx="115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6669" name="墨迹 26668">
                  <a:extLst>
                    <a:ext uri="{FF2B5EF4-FFF2-40B4-BE49-F238E27FC236}">
                      <a16:creationId xmlns:a16="http://schemas.microsoft.com/office/drawing/2014/main" id="{CB3E1C23-F365-2767-D282-E10B0B9B7EFB}"/>
                    </a:ext>
                  </a:extLst>
                </p14:cNvPr>
                <p14:cNvContentPartPr/>
                <p14:nvPr/>
              </p14:nvContentPartPr>
              <p14:xfrm>
                <a:off x="8330676" y="6276114"/>
                <a:ext cx="18360" cy="149760"/>
              </p14:xfrm>
            </p:contentPart>
          </mc:Choice>
          <mc:Fallback>
            <p:pic>
              <p:nvPicPr>
                <p:cNvPr id="26669" name="墨迹 26668">
                  <a:extLst>
                    <a:ext uri="{FF2B5EF4-FFF2-40B4-BE49-F238E27FC236}">
                      <a16:creationId xmlns:a16="http://schemas.microsoft.com/office/drawing/2014/main" id="{CB3E1C23-F365-2767-D282-E10B0B9B7E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21676" y="6267114"/>
                  <a:ext cx="36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6670" name="墨迹 26669">
                  <a:extLst>
                    <a:ext uri="{FF2B5EF4-FFF2-40B4-BE49-F238E27FC236}">
                      <a16:creationId xmlns:a16="http://schemas.microsoft.com/office/drawing/2014/main" id="{3D2430C7-A2CA-8CDE-C318-978B5E6A79B0}"/>
                    </a:ext>
                  </a:extLst>
                </p14:cNvPr>
                <p14:cNvContentPartPr/>
                <p14:nvPr/>
              </p14:nvContentPartPr>
              <p14:xfrm>
                <a:off x="8469636" y="6144354"/>
                <a:ext cx="137520" cy="15840"/>
              </p14:xfrm>
            </p:contentPart>
          </mc:Choice>
          <mc:Fallback>
            <p:pic>
              <p:nvPicPr>
                <p:cNvPr id="26670" name="墨迹 26669">
                  <a:extLst>
                    <a:ext uri="{FF2B5EF4-FFF2-40B4-BE49-F238E27FC236}">
                      <a16:creationId xmlns:a16="http://schemas.microsoft.com/office/drawing/2014/main" id="{3D2430C7-A2CA-8CDE-C318-978B5E6A79B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60636" y="6135714"/>
                  <a:ext cx="155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6671" name="墨迹 26670">
                  <a:extLst>
                    <a:ext uri="{FF2B5EF4-FFF2-40B4-BE49-F238E27FC236}">
                      <a16:creationId xmlns:a16="http://schemas.microsoft.com/office/drawing/2014/main" id="{E5E77D2B-D0B5-6F9E-B03C-A2D406D1A60B}"/>
                    </a:ext>
                  </a:extLst>
                </p14:cNvPr>
                <p14:cNvContentPartPr/>
                <p14:nvPr/>
              </p14:nvContentPartPr>
              <p14:xfrm>
                <a:off x="8419596" y="6092874"/>
                <a:ext cx="186840" cy="345240"/>
              </p14:xfrm>
            </p:contentPart>
          </mc:Choice>
          <mc:Fallback>
            <p:pic>
              <p:nvPicPr>
                <p:cNvPr id="26671" name="墨迹 26670">
                  <a:extLst>
                    <a:ext uri="{FF2B5EF4-FFF2-40B4-BE49-F238E27FC236}">
                      <a16:creationId xmlns:a16="http://schemas.microsoft.com/office/drawing/2014/main" id="{E5E77D2B-D0B5-6F9E-B03C-A2D406D1A60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10956" y="6084234"/>
                  <a:ext cx="204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6632" name="墨迹 26631">
                  <a:extLst>
                    <a:ext uri="{FF2B5EF4-FFF2-40B4-BE49-F238E27FC236}">
                      <a16:creationId xmlns:a16="http://schemas.microsoft.com/office/drawing/2014/main" id="{B35603D2-9031-DAA9-8402-3ED7D0E571F5}"/>
                    </a:ext>
                  </a:extLst>
                </p14:cNvPr>
                <p14:cNvContentPartPr/>
                <p14:nvPr/>
              </p14:nvContentPartPr>
              <p14:xfrm>
                <a:off x="5323956" y="6131394"/>
                <a:ext cx="107640" cy="131400"/>
              </p14:xfrm>
            </p:contentPart>
          </mc:Choice>
          <mc:Fallback>
            <p:pic>
              <p:nvPicPr>
                <p:cNvPr id="26632" name="墨迹 26631">
                  <a:extLst>
                    <a:ext uri="{FF2B5EF4-FFF2-40B4-BE49-F238E27FC236}">
                      <a16:creationId xmlns:a16="http://schemas.microsoft.com/office/drawing/2014/main" id="{B35603D2-9031-DAA9-8402-3ED7D0E571F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15316" y="6122754"/>
                  <a:ext cx="125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633" name="墨迹 26632">
                  <a:extLst>
                    <a:ext uri="{FF2B5EF4-FFF2-40B4-BE49-F238E27FC236}">
                      <a16:creationId xmlns:a16="http://schemas.microsoft.com/office/drawing/2014/main" id="{67A2F540-3DB7-4220-D7CA-27E3C00FBE5F}"/>
                    </a:ext>
                  </a:extLst>
                </p14:cNvPr>
                <p14:cNvContentPartPr/>
                <p14:nvPr/>
              </p14:nvContentPartPr>
              <p14:xfrm>
                <a:off x="5288316" y="6204834"/>
                <a:ext cx="107640" cy="130680"/>
              </p14:xfrm>
            </p:contentPart>
          </mc:Choice>
          <mc:Fallback>
            <p:pic>
              <p:nvPicPr>
                <p:cNvPr id="26633" name="墨迹 26632">
                  <a:extLst>
                    <a:ext uri="{FF2B5EF4-FFF2-40B4-BE49-F238E27FC236}">
                      <a16:creationId xmlns:a16="http://schemas.microsoft.com/office/drawing/2014/main" id="{67A2F540-3DB7-4220-D7CA-27E3C00FBE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79316" y="6195834"/>
                  <a:ext cx="125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6634" name="墨迹 26633">
                  <a:extLst>
                    <a:ext uri="{FF2B5EF4-FFF2-40B4-BE49-F238E27FC236}">
                      <a16:creationId xmlns:a16="http://schemas.microsoft.com/office/drawing/2014/main" id="{5EA7770C-BD8D-9D73-D1F7-DED99BF182CE}"/>
                    </a:ext>
                  </a:extLst>
                </p14:cNvPr>
                <p14:cNvContentPartPr/>
                <p14:nvPr/>
              </p14:nvContentPartPr>
              <p14:xfrm>
                <a:off x="5281476" y="6184314"/>
                <a:ext cx="98280" cy="260640"/>
              </p14:xfrm>
            </p:contentPart>
          </mc:Choice>
          <mc:Fallback>
            <p:pic>
              <p:nvPicPr>
                <p:cNvPr id="26634" name="墨迹 26633">
                  <a:extLst>
                    <a:ext uri="{FF2B5EF4-FFF2-40B4-BE49-F238E27FC236}">
                      <a16:creationId xmlns:a16="http://schemas.microsoft.com/office/drawing/2014/main" id="{5EA7770C-BD8D-9D73-D1F7-DED99BF182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72476" y="6175314"/>
                  <a:ext cx="115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6636" name="墨迹 26635">
                  <a:extLst>
                    <a:ext uri="{FF2B5EF4-FFF2-40B4-BE49-F238E27FC236}">
                      <a16:creationId xmlns:a16="http://schemas.microsoft.com/office/drawing/2014/main" id="{57567E15-6C98-B5A6-4694-2FE01D933A3A}"/>
                    </a:ext>
                  </a:extLst>
                </p14:cNvPr>
                <p14:cNvContentPartPr/>
                <p14:nvPr/>
              </p14:nvContentPartPr>
              <p14:xfrm>
                <a:off x="5376516" y="6145434"/>
                <a:ext cx="114480" cy="496080"/>
              </p14:xfrm>
            </p:contentPart>
          </mc:Choice>
          <mc:Fallback>
            <p:pic>
              <p:nvPicPr>
                <p:cNvPr id="26636" name="墨迹 26635">
                  <a:extLst>
                    <a:ext uri="{FF2B5EF4-FFF2-40B4-BE49-F238E27FC236}">
                      <a16:creationId xmlns:a16="http://schemas.microsoft.com/office/drawing/2014/main" id="{57567E15-6C98-B5A6-4694-2FE01D933A3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67516" y="6136794"/>
                  <a:ext cx="132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6638" name="墨迹 26637">
                  <a:extLst>
                    <a:ext uri="{FF2B5EF4-FFF2-40B4-BE49-F238E27FC236}">
                      <a16:creationId xmlns:a16="http://schemas.microsoft.com/office/drawing/2014/main" id="{2EA5F5D1-D465-61FC-D1B1-661017CD7A21}"/>
                    </a:ext>
                  </a:extLst>
                </p14:cNvPr>
                <p14:cNvContentPartPr/>
                <p14:nvPr/>
              </p14:nvContentPartPr>
              <p14:xfrm>
                <a:off x="5629596" y="6175674"/>
                <a:ext cx="156240" cy="187560"/>
              </p14:xfrm>
            </p:contentPart>
          </mc:Choice>
          <mc:Fallback>
            <p:pic>
              <p:nvPicPr>
                <p:cNvPr id="26638" name="墨迹 26637">
                  <a:extLst>
                    <a:ext uri="{FF2B5EF4-FFF2-40B4-BE49-F238E27FC236}">
                      <a16:creationId xmlns:a16="http://schemas.microsoft.com/office/drawing/2014/main" id="{2EA5F5D1-D465-61FC-D1B1-661017CD7A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20596" y="6167034"/>
                  <a:ext cx="173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6639" name="墨迹 26638">
                  <a:extLst>
                    <a:ext uri="{FF2B5EF4-FFF2-40B4-BE49-F238E27FC236}">
                      <a16:creationId xmlns:a16="http://schemas.microsoft.com/office/drawing/2014/main" id="{79F9DF87-C64B-CE15-0B49-8EB1F64BE3EC}"/>
                    </a:ext>
                  </a:extLst>
                </p14:cNvPr>
                <p14:cNvContentPartPr/>
                <p14:nvPr/>
              </p14:nvContentPartPr>
              <p14:xfrm>
                <a:off x="5683956" y="6300234"/>
                <a:ext cx="50400" cy="44640"/>
              </p14:xfrm>
            </p:contentPart>
          </mc:Choice>
          <mc:Fallback>
            <p:pic>
              <p:nvPicPr>
                <p:cNvPr id="26639" name="墨迹 26638">
                  <a:extLst>
                    <a:ext uri="{FF2B5EF4-FFF2-40B4-BE49-F238E27FC236}">
                      <a16:creationId xmlns:a16="http://schemas.microsoft.com/office/drawing/2014/main" id="{79F9DF87-C64B-CE15-0B49-8EB1F64BE3E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75316" y="6291234"/>
                  <a:ext cx="68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640" name="墨迹 26639">
                  <a:extLst>
                    <a:ext uri="{FF2B5EF4-FFF2-40B4-BE49-F238E27FC236}">
                      <a16:creationId xmlns:a16="http://schemas.microsoft.com/office/drawing/2014/main" id="{042C1CE2-9000-4099-8DB4-4B1511AE55B9}"/>
                    </a:ext>
                  </a:extLst>
                </p14:cNvPr>
                <p14:cNvContentPartPr/>
                <p14:nvPr/>
              </p14:nvContentPartPr>
              <p14:xfrm>
                <a:off x="5494236" y="6179274"/>
                <a:ext cx="294840" cy="209520"/>
              </p14:xfrm>
            </p:contentPart>
          </mc:Choice>
          <mc:Fallback>
            <p:pic>
              <p:nvPicPr>
                <p:cNvPr id="26640" name="墨迹 26639">
                  <a:extLst>
                    <a:ext uri="{FF2B5EF4-FFF2-40B4-BE49-F238E27FC236}">
                      <a16:creationId xmlns:a16="http://schemas.microsoft.com/office/drawing/2014/main" id="{042C1CE2-9000-4099-8DB4-4B1511AE55B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85236" y="6170274"/>
                  <a:ext cx="312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641" name="墨迹 26640">
                  <a:extLst>
                    <a:ext uri="{FF2B5EF4-FFF2-40B4-BE49-F238E27FC236}">
                      <a16:creationId xmlns:a16="http://schemas.microsoft.com/office/drawing/2014/main" id="{8BBF47F0-7A7E-59BF-0E62-AEEFDA8F8DDD}"/>
                    </a:ext>
                  </a:extLst>
                </p14:cNvPr>
                <p14:cNvContentPartPr/>
                <p14:nvPr/>
              </p14:nvContentPartPr>
              <p14:xfrm>
                <a:off x="5920116" y="6192594"/>
                <a:ext cx="83880" cy="254520"/>
              </p14:xfrm>
            </p:contentPart>
          </mc:Choice>
          <mc:Fallback>
            <p:pic>
              <p:nvPicPr>
                <p:cNvPr id="26641" name="墨迹 26640">
                  <a:extLst>
                    <a:ext uri="{FF2B5EF4-FFF2-40B4-BE49-F238E27FC236}">
                      <a16:creationId xmlns:a16="http://schemas.microsoft.com/office/drawing/2014/main" id="{8BBF47F0-7A7E-59BF-0E62-AEEFDA8F8DD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11116" y="6183594"/>
                  <a:ext cx="101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6642" name="墨迹 26641">
                  <a:extLst>
                    <a:ext uri="{FF2B5EF4-FFF2-40B4-BE49-F238E27FC236}">
                      <a16:creationId xmlns:a16="http://schemas.microsoft.com/office/drawing/2014/main" id="{4AFB0CAC-A803-F70F-C245-4F1E16422F73}"/>
                    </a:ext>
                  </a:extLst>
                </p14:cNvPr>
                <p14:cNvContentPartPr/>
                <p14:nvPr/>
              </p14:nvContentPartPr>
              <p14:xfrm>
                <a:off x="6101196" y="6240474"/>
                <a:ext cx="108360" cy="59760"/>
              </p14:xfrm>
            </p:contentPart>
          </mc:Choice>
          <mc:Fallback>
            <p:pic>
              <p:nvPicPr>
                <p:cNvPr id="26642" name="墨迹 26641">
                  <a:extLst>
                    <a:ext uri="{FF2B5EF4-FFF2-40B4-BE49-F238E27FC236}">
                      <a16:creationId xmlns:a16="http://schemas.microsoft.com/office/drawing/2014/main" id="{4AFB0CAC-A803-F70F-C245-4F1E16422F7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92196" y="6231834"/>
                  <a:ext cx="126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6643" name="墨迹 26642">
                  <a:extLst>
                    <a:ext uri="{FF2B5EF4-FFF2-40B4-BE49-F238E27FC236}">
                      <a16:creationId xmlns:a16="http://schemas.microsoft.com/office/drawing/2014/main" id="{B0987DAD-1282-4803-C941-3ADDDBD3D696}"/>
                    </a:ext>
                  </a:extLst>
                </p14:cNvPr>
                <p14:cNvContentPartPr/>
                <p14:nvPr/>
              </p14:nvContentPartPr>
              <p14:xfrm>
                <a:off x="6117396" y="6250194"/>
                <a:ext cx="33120" cy="176040"/>
              </p14:xfrm>
            </p:contentPart>
          </mc:Choice>
          <mc:Fallback>
            <p:pic>
              <p:nvPicPr>
                <p:cNvPr id="26643" name="墨迹 26642">
                  <a:extLst>
                    <a:ext uri="{FF2B5EF4-FFF2-40B4-BE49-F238E27FC236}">
                      <a16:creationId xmlns:a16="http://schemas.microsoft.com/office/drawing/2014/main" id="{B0987DAD-1282-4803-C941-3ADDDBD3D69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08756" y="6241554"/>
                  <a:ext cx="50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6644" name="墨迹 26643">
                  <a:extLst>
                    <a:ext uri="{FF2B5EF4-FFF2-40B4-BE49-F238E27FC236}">
                      <a16:creationId xmlns:a16="http://schemas.microsoft.com/office/drawing/2014/main" id="{906880CE-3F17-F5FF-2C26-DC46A835962F}"/>
                    </a:ext>
                  </a:extLst>
                </p14:cNvPr>
                <p14:cNvContentPartPr/>
                <p14:nvPr/>
              </p14:nvContentPartPr>
              <p14:xfrm>
                <a:off x="6206316" y="6193314"/>
                <a:ext cx="153000" cy="255960"/>
              </p14:xfrm>
            </p:contentPart>
          </mc:Choice>
          <mc:Fallback>
            <p:pic>
              <p:nvPicPr>
                <p:cNvPr id="26644" name="墨迹 26643">
                  <a:extLst>
                    <a:ext uri="{FF2B5EF4-FFF2-40B4-BE49-F238E27FC236}">
                      <a16:creationId xmlns:a16="http://schemas.microsoft.com/office/drawing/2014/main" id="{906880CE-3F17-F5FF-2C26-DC46A83596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97676" y="6184314"/>
                  <a:ext cx="170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6645" name="墨迹 26644">
                  <a:extLst>
                    <a:ext uri="{FF2B5EF4-FFF2-40B4-BE49-F238E27FC236}">
                      <a16:creationId xmlns:a16="http://schemas.microsoft.com/office/drawing/2014/main" id="{798CFEE0-D456-1692-C653-9D8CA11A72B0}"/>
                    </a:ext>
                  </a:extLst>
                </p14:cNvPr>
                <p14:cNvContentPartPr/>
                <p14:nvPr/>
              </p14:nvContentPartPr>
              <p14:xfrm>
                <a:off x="6110196" y="6162714"/>
                <a:ext cx="281160" cy="251640"/>
              </p14:xfrm>
            </p:contentPart>
          </mc:Choice>
          <mc:Fallback>
            <p:pic>
              <p:nvPicPr>
                <p:cNvPr id="26645" name="墨迹 26644">
                  <a:extLst>
                    <a:ext uri="{FF2B5EF4-FFF2-40B4-BE49-F238E27FC236}">
                      <a16:creationId xmlns:a16="http://schemas.microsoft.com/office/drawing/2014/main" id="{798CFEE0-D456-1692-C653-9D8CA11A72B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01556" y="6154074"/>
                  <a:ext cx="298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6646" name="墨迹 26645">
                  <a:extLst>
                    <a:ext uri="{FF2B5EF4-FFF2-40B4-BE49-F238E27FC236}">
                      <a16:creationId xmlns:a16="http://schemas.microsoft.com/office/drawing/2014/main" id="{E1CD4665-7EA6-2EC2-A93C-C8692E2CE790}"/>
                    </a:ext>
                  </a:extLst>
                </p14:cNvPr>
                <p14:cNvContentPartPr/>
                <p14:nvPr/>
              </p14:nvContentPartPr>
              <p14:xfrm>
                <a:off x="6597276" y="6187554"/>
                <a:ext cx="28440" cy="38520"/>
              </p14:xfrm>
            </p:contentPart>
          </mc:Choice>
          <mc:Fallback>
            <p:pic>
              <p:nvPicPr>
                <p:cNvPr id="26646" name="墨迹 26645">
                  <a:extLst>
                    <a:ext uri="{FF2B5EF4-FFF2-40B4-BE49-F238E27FC236}">
                      <a16:creationId xmlns:a16="http://schemas.microsoft.com/office/drawing/2014/main" id="{E1CD4665-7EA6-2EC2-A93C-C8692E2CE79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88276" y="6178554"/>
                  <a:ext cx="46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6647" name="墨迹 26646">
                  <a:extLst>
                    <a:ext uri="{FF2B5EF4-FFF2-40B4-BE49-F238E27FC236}">
                      <a16:creationId xmlns:a16="http://schemas.microsoft.com/office/drawing/2014/main" id="{D1121514-4F7B-5DF5-0EF3-9A85F709F245}"/>
                    </a:ext>
                  </a:extLst>
                </p14:cNvPr>
                <p14:cNvContentPartPr/>
                <p14:nvPr/>
              </p14:nvContentPartPr>
              <p14:xfrm>
                <a:off x="6503676" y="6203034"/>
                <a:ext cx="213120" cy="258480"/>
              </p14:xfrm>
            </p:contentPart>
          </mc:Choice>
          <mc:Fallback>
            <p:pic>
              <p:nvPicPr>
                <p:cNvPr id="26647" name="墨迹 26646">
                  <a:extLst>
                    <a:ext uri="{FF2B5EF4-FFF2-40B4-BE49-F238E27FC236}">
                      <a16:creationId xmlns:a16="http://schemas.microsoft.com/office/drawing/2014/main" id="{D1121514-4F7B-5DF5-0EF3-9A85F709F24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95036" y="6194394"/>
                  <a:ext cx="230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6648" name="墨迹 26647">
                  <a:extLst>
                    <a:ext uri="{FF2B5EF4-FFF2-40B4-BE49-F238E27FC236}">
                      <a16:creationId xmlns:a16="http://schemas.microsoft.com/office/drawing/2014/main" id="{877DE8F1-EDD5-F391-66E1-96BAAB051913}"/>
                    </a:ext>
                  </a:extLst>
                </p14:cNvPr>
                <p14:cNvContentPartPr/>
                <p14:nvPr/>
              </p14:nvContentPartPr>
              <p14:xfrm>
                <a:off x="6245556" y="6312474"/>
                <a:ext cx="370440" cy="214920"/>
              </p14:xfrm>
            </p:contentPart>
          </mc:Choice>
          <mc:Fallback>
            <p:pic>
              <p:nvPicPr>
                <p:cNvPr id="26648" name="墨迹 26647">
                  <a:extLst>
                    <a:ext uri="{FF2B5EF4-FFF2-40B4-BE49-F238E27FC236}">
                      <a16:creationId xmlns:a16="http://schemas.microsoft.com/office/drawing/2014/main" id="{877DE8F1-EDD5-F391-66E1-96BAAB05191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36916" y="6303474"/>
                  <a:ext cx="38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6649" name="墨迹 26648">
                  <a:extLst>
                    <a:ext uri="{FF2B5EF4-FFF2-40B4-BE49-F238E27FC236}">
                      <a16:creationId xmlns:a16="http://schemas.microsoft.com/office/drawing/2014/main" id="{A45203BB-E8C1-F721-6830-AED851D0A1FE}"/>
                    </a:ext>
                  </a:extLst>
                </p14:cNvPr>
                <p14:cNvContentPartPr/>
                <p14:nvPr/>
              </p14:nvContentPartPr>
              <p14:xfrm>
                <a:off x="5812476" y="6199794"/>
                <a:ext cx="234360" cy="89280"/>
              </p14:xfrm>
            </p:contentPart>
          </mc:Choice>
          <mc:Fallback>
            <p:pic>
              <p:nvPicPr>
                <p:cNvPr id="26649" name="墨迹 26648">
                  <a:extLst>
                    <a:ext uri="{FF2B5EF4-FFF2-40B4-BE49-F238E27FC236}">
                      <a16:creationId xmlns:a16="http://schemas.microsoft.com/office/drawing/2014/main" id="{A45203BB-E8C1-F721-6830-AED851D0A1F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03476" y="6191154"/>
                  <a:ext cx="252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6650" name="墨迹 26649">
                  <a:extLst>
                    <a:ext uri="{FF2B5EF4-FFF2-40B4-BE49-F238E27FC236}">
                      <a16:creationId xmlns:a16="http://schemas.microsoft.com/office/drawing/2014/main" id="{B778A430-FFF1-34E7-9EB4-9B5BC212D60C}"/>
                    </a:ext>
                  </a:extLst>
                </p14:cNvPr>
                <p14:cNvContentPartPr/>
                <p14:nvPr/>
              </p14:nvContentPartPr>
              <p14:xfrm>
                <a:off x="6904716" y="6140034"/>
                <a:ext cx="11520" cy="42480"/>
              </p14:xfrm>
            </p:contentPart>
          </mc:Choice>
          <mc:Fallback>
            <p:pic>
              <p:nvPicPr>
                <p:cNvPr id="26650" name="墨迹 26649">
                  <a:extLst>
                    <a:ext uri="{FF2B5EF4-FFF2-40B4-BE49-F238E27FC236}">
                      <a16:creationId xmlns:a16="http://schemas.microsoft.com/office/drawing/2014/main" id="{B778A430-FFF1-34E7-9EB4-9B5BC212D60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95716" y="6131034"/>
                  <a:ext cx="29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6651" name="墨迹 26650">
                  <a:extLst>
                    <a:ext uri="{FF2B5EF4-FFF2-40B4-BE49-F238E27FC236}">
                      <a16:creationId xmlns:a16="http://schemas.microsoft.com/office/drawing/2014/main" id="{C9E21B50-50E8-E635-E128-D8DBCA3C4D77}"/>
                    </a:ext>
                  </a:extLst>
                </p14:cNvPr>
                <p14:cNvContentPartPr/>
                <p14:nvPr/>
              </p14:nvContentPartPr>
              <p14:xfrm>
                <a:off x="6754956" y="6160554"/>
                <a:ext cx="218520" cy="159840"/>
              </p14:xfrm>
            </p:contentPart>
          </mc:Choice>
          <mc:Fallback>
            <p:pic>
              <p:nvPicPr>
                <p:cNvPr id="26651" name="墨迹 26650">
                  <a:extLst>
                    <a:ext uri="{FF2B5EF4-FFF2-40B4-BE49-F238E27FC236}">
                      <a16:creationId xmlns:a16="http://schemas.microsoft.com/office/drawing/2014/main" id="{C9E21B50-50E8-E635-E128-D8DBCA3C4D7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746316" y="6151914"/>
                  <a:ext cx="236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6652" name="墨迹 26651">
                  <a:extLst>
                    <a:ext uri="{FF2B5EF4-FFF2-40B4-BE49-F238E27FC236}">
                      <a16:creationId xmlns:a16="http://schemas.microsoft.com/office/drawing/2014/main" id="{A2A8CB14-51E4-0955-F1FA-A1AEC86A542B}"/>
                    </a:ext>
                  </a:extLst>
                </p14:cNvPr>
                <p14:cNvContentPartPr/>
                <p14:nvPr/>
              </p14:nvContentPartPr>
              <p14:xfrm>
                <a:off x="6759996" y="6219594"/>
                <a:ext cx="181080" cy="207360"/>
              </p14:xfrm>
            </p:contentPart>
          </mc:Choice>
          <mc:Fallback>
            <p:pic>
              <p:nvPicPr>
                <p:cNvPr id="26652" name="墨迹 26651">
                  <a:extLst>
                    <a:ext uri="{FF2B5EF4-FFF2-40B4-BE49-F238E27FC236}">
                      <a16:creationId xmlns:a16="http://schemas.microsoft.com/office/drawing/2014/main" id="{A2A8CB14-51E4-0955-F1FA-A1AEC86A542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51356" y="6210594"/>
                  <a:ext cx="198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6653" name="墨迹 26652">
                  <a:extLst>
                    <a:ext uri="{FF2B5EF4-FFF2-40B4-BE49-F238E27FC236}">
                      <a16:creationId xmlns:a16="http://schemas.microsoft.com/office/drawing/2014/main" id="{80F62563-AEA0-5840-3FAD-732804F5D27D}"/>
                    </a:ext>
                  </a:extLst>
                </p14:cNvPr>
                <p14:cNvContentPartPr/>
                <p14:nvPr/>
              </p14:nvContentPartPr>
              <p14:xfrm>
                <a:off x="6819396" y="6354234"/>
                <a:ext cx="230040" cy="80640"/>
              </p14:xfrm>
            </p:contentPart>
          </mc:Choice>
          <mc:Fallback>
            <p:pic>
              <p:nvPicPr>
                <p:cNvPr id="26653" name="墨迹 26652">
                  <a:extLst>
                    <a:ext uri="{FF2B5EF4-FFF2-40B4-BE49-F238E27FC236}">
                      <a16:creationId xmlns:a16="http://schemas.microsoft.com/office/drawing/2014/main" id="{80F62563-AEA0-5840-3FAD-732804F5D27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10756" y="6345594"/>
                  <a:ext cx="247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6654" name="墨迹 26653">
                  <a:extLst>
                    <a:ext uri="{FF2B5EF4-FFF2-40B4-BE49-F238E27FC236}">
                      <a16:creationId xmlns:a16="http://schemas.microsoft.com/office/drawing/2014/main" id="{58472033-4A94-33A1-511A-E36198030EBE}"/>
                    </a:ext>
                  </a:extLst>
                </p14:cNvPr>
                <p14:cNvContentPartPr/>
                <p14:nvPr/>
              </p14:nvContentPartPr>
              <p14:xfrm>
                <a:off x="7036116" y="6189714"/>
                <a:ext cx="137160" cy="142200"/>
              </p14:xfrm>
            </p:contentPart>
          </mc:Choice>
          <mc:Fallback>
            <p:pic>
              <p:nvPicPr>
                <p:cNvPr id="26654" name="墨迹 26653">
                  <a:extLst>
                    <a:ext uri="{FF2B5EF4-FFF2-40B4-BE49-F238E27FC236}">
                      <a16:creationId xmlns:a16="http://schemas.microsoft.com/office/drawing/2014/main" id="{58472033-4A94-33A1-511A-E36198030EB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27116" y="6181074"/>
                  <a:ext cx="154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6655" name="墨迹 26654">
                  <a:extLst>
                    <a:ext uri="{FF2B5EF4-FFF2-40B4-BE49-F238E27FC236}">
                      <a16:creationId xmlns:a16="http://schemas.microsoft.com/office/drawing/2014/main" id="{ACB67631-9D11-AE6A-2A20-780873A37339}"/>
                    </a:ext>
                  </a:extLst>
                </p14:cNvPr>
                <p14:cNvContentPartPr/>
                <p14:nvPr/>
              </p14:nvContentPartPr>
              <p14:xfrm>
                <a:off x="7050156" y="6262434"/>
                <a:ext cx="87840" cy="169920"/>
              </p14:xfrm>
            </p:contentPart>
          </mc:Choice>
          <mc:Fallback>
            <p:pic>
              <p:nvPicPr>
                <p:cNvPr id="26655" name="墨迹 26654">
                  <a:extLst>
                    <a:ext uri="{FF2B5EF4-FFF2-40B4-BE49-F238E27FC236}">
                      <a16:creationId xmlns:a16="http://schemas.microsoft.com/office/drawing/2014/main" id="{ACB67631-9D11-AE6A-2A20-780873A3733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41516" y="6253794"/>
                  <a:ext cx="105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6656" name="墨迹 26655">
                  <a:extLst>
                    <a:ext uri="{FF2B5EF4-FFF2-40B4-BE49-F238E27FC236}">
                      <a16:creationId xmlns:a16="http://schemas.microsoft.com/office/drawing/2014/main" id="{E157B3A9-9973-456F-7CA3-07592E50F0DB}"/>
                    </a:ext>
                  </a:extLst>
                </p14:cNvPr>
                <p14:cNvContentPartPr/>
                <p14:nvPr/>
              </p14:nvContentPartPr>
              <p14:xfrm>
                <a:off x="7164996" y="6194754"/>
                <a:ext cx="45000" cy="239040"/>
              </p14:xfrm>
            </p:contentPart>
          </mc:Choice>
          <mc:Fallback>
            <p:pic>
              <p:nvPicPr>
                <p:cNvPr id="26656" name="墨迹 26655">
                  <a:extLst>
                    <a:ext uri="{FF2B5EF4-FFF2-40B4-BE49-F238E27FC236}">
                      <a16:creationId xmlns:a16="http://schemas.microsoft.com/office/drawing/2014/main" id="{E157B3A9-9973-456F-7CA3-07592E50F0D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56356" y="6186114"/>
                  <a:ext cx="62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6657" name="墨迹 26656">
                  <a:extLst>
                    <a:ext uri="{FF2B5EF4-FFF2-40B4-BE49-F238E27FC236}">
                      <a16:creationId xmlns:a16="http://schemas.microsoft.com/office/drawing/2014/main" id="{9904F65B-B6CC-7D81-3A47-F757C567666C}"/>
                    </a:ext>
                  </a:extLst>
                </p14:cNvPr>
                <p14:cNvContentPartPr/>
                <p14:nvPr/>
              </p14:nvContentPartPr>
              <p14:xfrm>
                <a:off x="7171836" y="6196914"/>
                <a:ext cx="216360" cy="163800"/>
              </p14:xfrm>
            </p:contentPart>
          </mc:Choice>
          <mc:Fallback>
            <p:pic>
              <p:nvPicPr>
                <p:cNvPr id="26657" name="墨迹 26656">
                  <a:extLst>
                    <a:ext uri="{FF2B5EF4-FFF2-40B4-BE49-F238E27FC236}">
                      <a16:creationId xmlns:a16="http://schemas.microsoft.com/office/drawing/2014/main" id="{9904F65B-B6CC-7D81-3A47-F757C567666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62836" y="6187914"/>
                  <a:ext cx="234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6658" name="墨迹 26657">
                  <a:extLst>
                    <a:ext uri="{FF2B5EF4-FFF2-40B4-BE49-F238E27FC236}">
                      <a16:creationId xmlns:a16="http://schemas.microsoft.com/office/drawing/2014/main" id="{CE64335C-8F26-3C99-FC72-CB722211D005}"/>
                    </a:ext>
                  </a:extLst>
                </p14:cNvPr>
                <p14:cNvContentPartPr/>
                <p14:nvPr/>
              </p14:nvContentPartPr>
              <p14:xfrm>
                <a:off x="7292796" y="6192594"/>
                <a:ext cx="35640" cy="227160"/>
              </p14:xfrm>
            </p:contentPart>
          </mc:Choice>
          <mc:Fallback>
            <p:pic>
              <p:nvPicPr>
                <p:cNvPr id="26658" name="墨迹 26657">
                  <a:extLst>
                    <a:ext uri="{FF2B5EF4-FFF2-40B4-BE49-F238E27FC236}">
                      <a16:creationId xmlns:a16="http://schemas.microsoft.com/office/drawing/2014/main" id="{CE64335C-8F26-3C99-FC72-CB722211D00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84156" y="6183594"/>
                  <a:ext cx="53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6659" name="墨迹 26658">
                  <a:extLst>
                    <a:ext uri="{FF2B5EF4-FFF2-40B4-BE49-F238E27FC236}">
                      <a16:creationId xmlns:a16="http://schemas.microsoft.com/office/drawing/2014/main" id="{70BEE188-F0CA-F701-4C95-C13B578CA390}"/>
                    </a:ext>
                  </a:extLst>
                </p14:cNvPr>
                <p14:cNvContentPartPr/>
                <p14:nvPr/>
              </p14:nvContentPartPr>
              <p14:xfrm>
                <a:off x="7398996" y="6171714"/>
                <a:ext cx="84240" cy="154800"/>
              </p14:xfrm>
            </p:contentPart>
          </mc:Choice>
          <mc:Fallback>
            <p:pic>
              <p:nvPicPr>
                <p:cNvPr id="26659" name="墨迹 26658">
                  <a:extLst>
                    <a:ext uri="{FF2B5EF4-FFF2-40B4-BE49-F238E27FC236}">
                      <a16:creationId xmlns:a16="http://schemas.microsoft.com/office/drawing/2014/main" id="{70BEE188-F0CA-F701-4C95-C13B578CA39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90356" y="6163074"/>
                  <a:ext cx="101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6660" name="墨迹 26659">
                  <a:extLst>
                    <a:ext uri="{FF2B5EF4-FFF2-40B4-BE49-F238E27FC236}">
                      <a16:creationId xmlns:a16="http://schemas.microsoft.com/office/drawing/2014/main" id="{6BC7A64C-F2CE-5352-C942-2F6D030BAEE4}"/>
                    </a:ext>
                  </a:extLst>
                </p14:cNvPr>
                <p14:cNvContentPartPr/>
                <p14:nvPr/>
              </p14:nvContentPartPr>
              <p14:xfrm>
                <a:off x="7356876" y="6217434"/>
                <a:ext cx="97920" cy="229320"/>
              </p14:xfrm>
            </p:contentPart>
          </mc:Choice>
          <mc:Fallback>
            <p:pic>
              <p:nvPicPr>
                <p:cNvPr id="26660" name="墨迹 26659">
                  <a:extLst>
                    <a:ext uri="{FF2B5EF4-FFF2-40B4-BE49-F238E27FC236}">
                      <a16:creationId xmlns:a16="http://schemas.microsoft.com/office/drawing/2014/main" id="{6BC7A64C-F2CE-5352-C942-2F6D030BAEE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48236" y="6208434"/>
                  <a:ext cx="115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6661" name="墨迹 26660">
                  <a:extLst>
                    <a:ext uri="{FF2B5EF4-FFF2-40B4-BE49-F238E27FC236}">
                      <a16:creationId xmlns:a16="http://schemas.microsoft.com/office/drawing/2014/main" id="{96EFA9E6-F874-87E5-E365-4A4AC4BE0F0A}"/>
                    </a:ext>
                  </a:extLst>
                </p14:cNvPr>
                <p14:cNvContentPartPr/>
                <p14:nvPr/>
              </p14:nvContentPartPr>
              <p14:xfrm>
                <a:off x="7297116" y="6354234"/>
                <a:ext cx="223200" cy="34560"/>
              </p14:xfrm>
            </p:contentPart>
          </mc:Choice>
          <mc:Fallback>
            <p:pic>
              <p:nvPicPr>
                <p:cNvPr id="26661" name="墨迹 26660">
                  <a:extLst>
                    <a:ext uri="{FF2B5EF4-FFF2-40B4-BE49-F238E27FC236}">
                      <a16:creationId xmlns:a16="http://schemas.microsoft.com/office/drawing/2014/main" id="{96EFA9E6-F874-87E5-E365-4A4AC4BE0F0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88476" y="6345594"/>
                  <a:ext cx="240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6662" name="墨迹 26661">
                  <a:extLst>
                    <a:ext uri="{FF2B5EF4-FFF2-40B4-BE49-F238E27FC236}">
                      <a16:creationId xmlns:a16="http://schemas.microsoft.com/office/drawing/2014/main" id="{93FAFDBC-DBD6-785E-9D58-52FA48944992}"/>
                    </a:ext>
                  </a:extLst>
                </p14:cNvPr>
                <p14:cNvContentPartPr/>
                <p14:nvPr/>
              </p14:nvContentPartPr>
              <p14:xfrm>
                <a:off x="7654956" y="6189354"/>
                <a:ext cx="95040" cy="10080"/>
              </p14:xfrm>
            </p:contentPart>
          </mc:Choice>
          <mc:Fallback>
            <p:pic>
              <p:nvPicPr>
                <p:cNvPr id="26662" name="墨迹 26661">
                  <a:extLst>
                    <a:ext uri="{FF2B5EF4-FFF2-40B4-BE49-F238E27FC236}">
                      <a16:creationId xmlns:a16="http://schemas.microsoft.com/office/drawing/2014/main" id="{93FAFDBC-DBD6-785E-9D58-52FA4894499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45956" y="6180354"/>
                  <a:ext cx="112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6663" name="墨迹 26662">
                  <a:extLst>
                    <a:ext uri="{FF2B5EF4-FFF2-40B4-BE49-F238E27FC236}">
                      <a16:creationId xmlns:a16="http://schemas.microsoft.com/office/drawing/2014/main" id="{562820E9-B3C8-2E6C-2458-CFBDDAFE613F}"/>
                    </a:ext>
                  </a:extLst>
                </p14:cNvPr>
                <p14:cNvContentPartPr/>
                <p14:nvPr/>
              </p14:nvContentPartPr>
              <p14:xfrm>
                <a:off x="7554876" y="6248394"/>
                <a:ext cx="218520" cy="154080"/>
              </p14:xfrm>
            </p:contentPart>
          </mc:Choice>
          <mc:Fallback>
            <p:pic>
              <p:nvPicPr>
                <p:cNvPr id="26663" name="墨迹 26662">
                  <a:extLst>
                    <a:ext uri="{FF2B5EF4-FFF2-40B4-BE49-F238E27FC236}">
                      <a16:creationId xmlns:a16="http://schemas.microsoft.com/office/drawing/2014/main" id="{562820E9-B3C8-2E6C-2458-CFBDDAFE613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45876" y="6239754"/>
                  <a:ext cx="236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6673" name="墨迹 26672">
                  <a:extLst>
                    <a:ext uri="{FF2B5EF4-FFF2-40B4-BE49-F238E27FC236}">
                      <a16:creationId xmlns:a16="http://schemas.microsoft.com/office/drawing/2014/main" id="{4D9FFFEF-D5DB-2F5B-033E-98B31B23404C}"/>
                    </a:ext>
                  </a:extLst>
                </p14:cNvPr>
                <p14:cNvContentPartPr/>
                <p14:nvPr/>
              </p14:nvContentPartPr>
              <p14:xfrm>
                <a:off x="5802396" y="6564474"/>
                <a:ext cx="128520" cy="117360"/>
              </p14:xfrm>
            </p:contentPart>
          </mc:Choice>
          <mc:Fallback>
            <p:pic>
              <p:nvPicPr>
                <p:cNvPr id="26673" name="墨迹 26672">
                  <a:extLst>
                    <a:ext uri="{FF2B5EF4-FFF2-40B4-BE49-F238E27FC236}">
                      <a16:creationId xmlns:a16="http://schemas.microsoft.com/office/drawing/2014/main" id="{4D9FFFEF-D5DB-2F5B-033E-98B31B23404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93396" y="6555474"/>
                  <a:ext cx="146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6674" name="墨迹 26673">
                  <a:extLst>
                    <a:ext uri="{FF2B5EF4-FFF2-40B4-BE49-F238E27FC236}">
                      <a16:creationId xmlns:a16="http://schemas.microsoft.com/office/drawing/2014/main" id="{6C454EBA-C178-6830-CD08-E29C6B6C516C}"/>
                    </a:ext>
                  </a:extLst>
                </p14:cNvPr>
                <p14:cNvContentPartPr/>
                <p14:nvPr/>
              </p14:nvContentPartPr>
              <p14:xfrm>
                <a:off x="5782956" y="6600834"/>
                <a:ext cx="167760" cy="131400"/>
              </p14:xfrm>
            </p:contentPart>
          </mc:Choice>
          <mc:Fallback>
            <p:pic>
              <p:nvPicPr>
                <p:cNvPr id="26674" name="墨迹 26673">
                  <a:extLst>
                    <a:ext uri="{FF2B5EF4-FFF2-40B4-BE49-F238E27FC236}">
                      <a16:creationId xmlns:a16="http://schemas.microsoft.com/office/drawing/2014/main" id="{6C454EBA-C178-6830-CD08-E29C6B6C516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74316" y="6591834"/>
                  <a:ext cx="185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6675" name="墨迹 26674">
                  <a:extLst>
                    <a:ext uri="{FF2B5EF4-FFF2-40B4-BE49-F238E27FC236}">
                      <a16:creationId xmlns:a16="http://schemas.microsoft.com/office/drawing/2014/main" id="{937A05DC-209C-BBEC-6B5F-C21AFB0719BB}"/>
                    </a:ext>
                  </a:extLst>
                </p14:cNvPr>
                <p14:cNvContentPartPr/>
                <p14:nvPr/>
              </p14:nvContentPartPr>
              <p14:xfrm>
                <a:off x="5856756" y="6577794"/>
                <a:ext cx="59400" cy="250920"/>
              </p14:xfrm>
            </p:contentPart>
          </mc:Choice>
          <mc:Fallback>
            <p:pic>
              <p:nvPicPr>
                <p:cNvPr id="26675" name="墨迹 26674">
                  <a:extLst>
                    <a:ext uri="{FF2B5EF4-FFF2-40B4-BE49-F238E27FC236}">
                      <a16:creationId xmlns:a16="http://schemas.microsoft.com/office/drawing/2014/main" id="{937A05DC-209C-BBEC-6B5F-C21AFB0719B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847756" y="6568794"/>
                  <a:ext cx="77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6676" name="墨迹 26675">
                  <a:extLst>
                    <a:ext uri="{FF2B5EF4-FFF2-40B4-BE49-F238E27FC236}">
                      <a16:creationId xmlns:a16="http://schemas.microsoft.com/office/drawing/2014/main" id="{58A26320-A9AA-FD10-3A0A-F39949F65AF9}"/>
                    </a:ext>
                  </a:extLst>
                </p14:cNvPr>
                <p14:cNvContentPartPr/>
                <p14:nvPr/>
              </p14:nvContentPartPr>
              <p14:xfrm>
                <a:off x="5964396" y="6585714"/>
                <a:ext cx="65880" cy="7560"/>
              </p14:xfrm>
            </p:contentPart>
          </mc:Choice>
          <mc:Fallback>
            <p:pic>
              <p:nvPicPr>
                <p:cNvPr id="26676" name="墨迹 26675">
                  <a:extLst>
                    <a:ext uri="{FF2B5EF4-FFF2-40B4-BE49-F238E27FC236}">
                      <a16:creationId xmlns:a16="http://schemas.microsoft.com/office/drawing/2014/main" id="{58A26320-A9AA-FD10-3A0A-F39949F65AF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55756" y="6576714"/>
                  <a:ext cx="83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6677" name="墨迹 26676">
                  <a:extLst>
                    <a:ext uri="{FF2B5EF4-FFF2-40B4-BE49-F238E27FC236}">
                      <a16:creationId xmlns:a16="http://schemas.microsoft.com/office/drawing/2014/main" id="{7699A2B1-F8CC-17C0-F17F-B34010AD7D1B}"/>
                    </a:ext>
                  </a:extLst>
                </p14:cNvPr>
                <p14:cNvContentPartPr/>
                <p14:nvPr/>
              </p14:nvContentPartPr>
              <p14:xfrm>
                <a:off x="5816796" y="6582834"/>
                <a:ext cx="233280" cy="149400"/>
              </p14:xfrm>
            </p:contentPart>
          </mc:Choice>
          <mc:Fallback>
            <p:pic>
              <p:nvPicPr>
                <p:cNvPr id="26677" name="墨迹 26676">
                  <a:extLst>
                    <a:ext uri="{FF2B5EF4-FFF2-40B4-BE49-F238E27FC236}">
                      <a16:creationId xmlns:a16="http://schemas.microsoft.com/office/drawing/2014/main" id="{7699A2B1-F8CC-17C0-F17F-B34010AD7D1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07796" y="6573834"/>
                  <a:ext cx="250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6678" name="墨迹 26677">
                  <a:extLst>
                    <a:ext uri="{FF2B5EF4-FFF2-40B4-BE49-F238E27FC236}">
                      <a16:creationId xmlns:a16="http://schemas.microsoft.com/office/drawing/2014/main" id="{1F6B3173-361D-683C-5548-BDF2FB338A5F}"/>
                    </a:ext>
                  </a:extLst>
                </p14:cNvPr>
                <p14:cNvContentPartPr/>
                <p14:nvPr/>
              </p14:nvContentPartPr>
              <p14:xfrm>
                <a:off x="5931996" y="6648714"/>
                <a:ext cx="82440" cy="181080"/>
              </p14:xfrm>
            </p:contentPart>
          </mc:Choice>
          <mc:Fallback>
            <p:pic>
              <p:nvPicPr>
                <p:cNvPr id="26678" name="墨迹 26677">
                  <a:extLst>
                    <a:ext uri="{FF2B5EF4-FFF2-40B4-BE49-F238E27FC236}">
                      <a16:creationId xmlns:a16="http://schemas.microsoft.com/office/drawing/2014/main" id="{1F6B3173-361D-683C-5548-BDF2FB338A5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23356" y="6640074"/>
                  <a:ext cx="100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6679" name="墨迹 26678">
                  <a:extLst>
                    <a:ext uri="{FF2B5EF4-FFF2-40B4-BE49-F238E27FC236}">
                      <a16:creationId xmlns:a16="http://schemas.microsoft.com/office/drawing/2014/main" id="{82AB633E-39C4-6E2B-0D9F-D0D2B8A1684D}"/>
                    </a:ext>
                  </a:extLst>
                </p14:cNvPr>
                <p14:cNvContentPartPr/>
                <p14:nvPr/>
              </p14:nvContentPartPr>
              <p14:xfrm>
                <a:off x="6119556" y="6578154"/>
                <a:ext cx="54000" cy="67680"/>
              </p14:xfrm>
            </p:contentPart>
          </mc:Choice>
          <mc:Fallback>
            <p:pic>
              <p:nvPicPr>
                <p:cNvPr id="26679" name="墨迹 26678">
                  <a:extLst>
                    <a:ext uri="{FF2B5EF4-FFF2-40B4-BE49-F238E27FC236}">
                      <a16:creationId xmlns:a16="http://schemas.microsoft.com/office/drawing/2014/main" id="{82AB633E-39C4-6E2B-0D9F-D0D2B8A1684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10916" y="6569514"/>
                  <a:ext cx="71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6680" name="墨迹 26679">
                  <a:extLst>
                    <a:ext uri="{FF2B5EF4-FFF2-40B4-BE49-F238E27FC236}">
                      <a16:creationId xmlns:a16="http://schemas.microsoft.com/office/drawing/2014/main" id="{1C954BB1-4312-8386-F87F-F4510AFBA904}"/>
                    </a:ext>
                  </a:extLst>
                </p14:cNvPr>
                <p14:cNvContentPartPr/>
                <p14:nvPr/>
              </p14:nvContentPartPr>
              <p14:xfrm>
                <a:off x="6095076" y="6565554"/>
                <a:ext cx="209880" cy="194760"/>
              </p14:xfrm>
            </p:contentPart>
          </mc:Choice>
          <mc:Fallback>
            <p:pic>
              <p:nvPicPr>
                <p:cNvPr id="26680" name="墨迹 26679">
                  <a:extLst>
                    <a:ext uri="{FF2B5EF4-FFF2-40B4-BE49-F238E27FC236}">
                      <a16:creationId xmlns:a16="http://schemas.microsoft.com/office/drawing/2014/main" id="{1C954BB1-4312-8386-F87F-F4510AFBA9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086076" y="6556554"/>
                  <a:ext cx="227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6681" name="墨迹 26680">
                  <a:extLst>
                    <a:ext uri="{FF2B5EF4-FFF2-40B4-BE49-F238E27FC236}">
                      <a16:creationId xmlns:a16="http://schemas.microsoft.com/office/drawing/2014/main" id="{AD4612E5-BE25-9219-FB4D-BEA5F79B4962}"/>
                    </a:ext>
                  </a:extLst>
                </p14:cNvPr>
                <p14:cNvContentPartPr/>
                <p14:nvPr/>
              </p14:nvContentPartPr>
              <p14:xfrm>
                <a:off x="6212436" y="6606234"/>
                <a:ext cx="102240" cy="109440"/>
              </p14:xfrm>
            </p:contentPart>
          </mc:Choice>
          <mc:Fallback>
            <p:pic>
              <p:nvPicPr>
                <p:cNvPr id="26681" name="墨迹 26680">
                  <a:extLst>
                    <a:ext uri="{FF2B5EF4-FFF2-40B4-BE49-F238E27FC236}">
                      <a16:creationId xmlns:a16="http://schemas.microsoft.com/office/drawing/2014/main" id="{AD4612E5-BE25-9219-FB4D-BEA5F79B496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03796" y="6597594"/>
                  <a:ext cx="119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6682" name="墨迹 26681">
                  <a:extLst>
                    <a:ext uri="{FF2B5EF4-FFF2-40B4-BE49-F238E27FC236}">
                      <a16:creationId xmlns:a16="http://schemas.microsoft.com/office/drawing/2014/main" id="{9448DAA8-ACE0-BDE4-2FF8-F1E8719BA376}"/>
                    </a:ext>
                  </a:extLst>
                </p14:cNvPr>
                <p14:cNvContentPartPr/>
                <p14:nvPr/>
              </p14:nvContentPartPr>
              <p14:xfrm>
                <a:off x="6168516" y="6688674"/>
                <a:ext cx="296640" cy="71280"/>
              </p14:xfrm>
            </p:contentPart>
          </mc:Choice>
          <mc:Fallback>
            <p:pic>
              <p:nvPicPr>
                <p:cNvPr id="26682" name="墨迹 26681">
                  <a:extLst>
                    <a:ext uri="{FF2B5EF4-FFF2-40B4-BE49-F238E27FC236}">
                      <a16:creationId xmlns:a16="http://schemas.microsoft.com/office/drawing/2014/main" id="{9448DAA8-ACE0-BDE4-2FF8-F1E8719BA3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159516" y="6679674"/>
                  <a:ext cx="314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6683" name="墨迹 26682">
                  <a:extLst>
                    <a:ext uri="{FF2B5EF4-FFF2-40B4-BE49-F238E27FC236}">
                      <a16:creationId xmlns:a16="http://schemas.microsoft.com/office/drawing/2014/main" id="{08A461B9-A86B-D43C-F95C-1F0E4239508D}"/>
                    </a:ext>
                  </a:extLst>
                </p14:cNvPr>
                <p14:cNvContentPartPr/>
                <p14:nvPr/>
              </p14:nvContentPartPr>
              <p14:xfrm>
                <a:off x="6417636" y="6542514"/>
                <a:ext cx="251640" cy="204120"/>
              </p14:xfrm>
            </p:contentPart>
          </mc:Choice>
          <mc:Fallback>
            <p:pic>
              <p:nvPicPr>
                <p:cNvPr id="26683" name="墨迹 26682">
                  <a:extLst>
                    <a:ext uri="{FF2B5EF4-FFF2-40B4-BE49-F238E27FC236}">
                      <a16:creationId xmlns:a16="http://schemas.microsoft.com/office/drawing/2014/main" id="{08A461B9-A86B-D43C-F95C-1F0E4239508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08996" y="6533514"/>
                  <a:ext cx="269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6684" name="墨迹 26683">
                  <a:extLst>
                    <a:ext uri="{FF2B5EF4-FFF2-40B4-BE49-F238E27FC236}">
                      <a16:creationId xmlns:a16="http://schemas.microsoft.com/office/drawing/2014/main" id="{27C53C63-1265-7186-91D8-11CFAF1E853F}"/>
                    </a:ext>
                  </a:extLst>
                </p14:cNvPr>
                <p14:cNvContentPartPr/>
                <p14:nvPr/>
              </p14:nvContentPartPr>
              <p14:xfrm>
                <a:off x="6539676" y="6530634"/>
                <a:ext cx="76320" cy="219960"/>
              </p14:xfrm>
            </p:contentPart>
          </mc:Choice>
          <mc:Fallback>
            <p:pic>
              <p:nvPicPr>
                <p:cNvPr id="26684" name="墨迹 26683">
                  <a:extLst>
                    <a:ext uri="{FF2B5EF4-FFF2-40B4-BE49-F238E27FC236}">
                      <a16:creationId xmlns:a16="http://schemas.microsoft.com/office/drawing/2014/main" id="{27C53C63-1265-7186-91D8-11CFAF1E853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31036" y="6521994"/>
                  <a:ext cx="93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6685" name="墨迹 26684">
                  <a:extLst>
                    <a:ext uri="{FF2B5EF4-FFF2-40B4-BE49-F238E27FC236}">
                      <a16:creationId xmlns:a16="http://schemas.microsoft.com/office/drawing/2014/main" id="{AA716468-45BA-B853-3503-D071EA6E785C}"/>
                    </a:ext>
                  </a:extLst>
                </p14:cNvPr>
                <p14:cNvContentPartPr/>
                <p14:nvPr/>
              </p14:nvContentPartPr>
              <p14:xfrm>
                <a:off x="6579996" y="6628194"/>
                <a:ext cx="78120" cy="135000"/>
              </p14:xfrm>
            </p:contentPart>
          </mc:Choice>
          <mc:Fallback>
            <p:pic>
              <p:nvPicPr>
                <p:cNvPr id="26685" name="墨迹 26684">
                  <a:extLst>
                    <a:ext uri="{FF2B5EF4-FFF2-40B4-BE49-F238E27FC236}">
                      <a16:creationId xmlns:a16="http://schemas.microsoft.com/office/drawing/2014/main" id="{AA716468-45BA-B853-3503-D071EA6E785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570996" y="6619554"/>
                  <a:ext cx="95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6686" name="墨迹 26685">
                  <a:extLst>
                    <a:ext uri="{FF2B5EF4-FFF2-40B4-BE49-F238E27FC236}">
                      <a16:creationId xmlns:a16="http://schemas.microsoft.com/office/drawing/2014/main" id="{4CCD5AF0-DD1E-23C6-5A49-2ABAD4511A0A}"/>
                    </a:ext>
                  </a:extLst>
                </p14:cNvPr>
                <p14:cNvContentPartPr/>
                <p14:nvPr/>
              </p14:nvContentPartPr>
              <p14:xfrm>
                <a:off x="6592236" y="6679314"/>
                <a:ext cx="25920" cy="33840"/>
              </p14:xfrm>
            </p:contentPart>
          </mc:Choice>
          <mc:Fallback>
            <p:pic>
              <p:nvPicPr>
                <p:cNvPr id="26686" name="墨迹 26685">
                  <a:extLst>
                    <a:ext uri="{FF2B5EF4-FFF2-40B4-BE49-F238E27FC236}">
                      <a16:creationId xmlns:a16="http://schemas.microsoft.com/office/drawing/2014/main" id="{4CCD5AF0-DD1E-23C6-5A49-2ABAD4511A0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83236" y="6670314"/>
                  <a:ext cx="4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6687" name="墨迹 26686">
                  <a:extLst>
                    <a:ext uri="{FF2B5EF4-FFF2-40B4-BE49-F238E27FC236}">
                      <a16:creationId xmlns:a16="http://schemas.microsoft.com/office/drawing/2014/main" id="{F3D976A1-4125-A282-59B3-16BD582255EE}"/>
                    </a:ext>
                  </a:extLst>
                </p14:cNvPr>
                <p14:cNvContentPartPr/>
                <p14:nvPr/>
              </p14:nvContentPartPr>
              <p14:xfrm>
                <a:off x="6460116" y="6723234"/>
                <a:ext cx="234000" cy="77040"/>
              </p14:xfrm>
            </p:contentPart>
          </mc:Choice>
          <mc:Fallback>
            <p:pic>
              <p:nvPicPr>
                <p:cNvPr id="26687" name="墨迹 26686">
                  <a:extLst>
                    <a:ext uri="{FF2B5EF4-FFF2-40B4-BE49-F238E27FC236}">
                      <a16:creationId xmlns:a16="http://schemas.microsoft.com/office/drawing/2014/main" id="{F3D976A1-4125-A282-59B3-16BD582255E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451116" y="6714594"/>
                  <a:ext cx="251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9217" name="墨迹 9216">
                  <a:extLst>
                    <a:ext uri="{FF2B5EF4-FFF2-40B4-BE49-F238E27FC236}">
                      <a16:creationId xmlns:a16="http://schemas.microsoft.com/office/drawing/2014/main" id="{66CFE359-4687-6098-DE8D-F6A37932511A}"/>
                    </a:ext>
                  </a:extLst>
                </p14:cNvPr>
                <p14:cNvContentPartPr/>
                <p14:nvPr/>
              </p14:nvContentPartPr>
              <p14:xfrm>
                <a:off x="6807876" y="6569874"/>
                <a:ext cx="90720" cy="24120"/>
              </p14:xfrm>
            </p:contentPart>
          </mc:Choice>
          <mc:Fallback>
            <p:pic>
              <p:nvPicPr>
                <p:cNvPr id="9217" name="墨迹 9216">
                  <a:extLst>
                    <a:ext uri="{FF2B5EF4-FFF2-40B4-BE49-F238E27FC236}">
                      <a16:creationId xmlns:a16="http://schemas.microsoft.com/office/drawing/2014/main" id="{66CFE359-4687-6098-DE8D-F6A37932511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798876" y="6560874"/>
                  <a:ext cx="108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9218" name="墨迹 9217">
                  <a:extLst>
                    <a:ext uri="{FF2B5EF4-FFF2-40B4-BE49-F238E27FC236}">
                      <a16:creationId xmlns:a16="http://schemas.microsoft.com/office/drawing/2014/main" id="{D0AB36B7-2259-004E-5385-8FCDABD3B405}"/>
                    </a:ext>
                  </a:extLst>
                </p14:cNvPr>
                <p14:cNvContentPartPr/>
                <p14:nvPr/>
              </p14:nvContentPartPr>
              <p14:xfrm>
                <a:off x="6781596" y="6528474"/>
                <a:ext cx="122760" cy="101880"/>
              </p14:xfrm>
            </p:contentPart>
          </mc:Choice>
          <mc:Fallback>
            <p:pic>
              <p:nvPicPr>
                <p:cNvPr id="9218" name="墨迹 9217">
                  <a:extLst>
                    <a:ext uri="{FF2B5EF4-FFF2-40B4-BE49-F238E27FC236}">
                      <a16:creationId xmlns:a16="http://schemas.microsoft.com/office/drawing/2014/main" id="{D0AB36B7-2259-004E-5385-8FCDABD3B40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772596" y="6519834"/>
                  <a:ext cx="140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9219" name="墨迹 9218">
                  <a:extLst>
                    <a:ext uri="{FF2B5EF4-FFF2-40B4-BE49-F238E27FC236}">
                      <a16:creationId xmlns:a16="http://schemas.microsoft.com/office/drawing/2014/main" id="{E9401E17-5836-5252-3988-DA5F8A5A95F5}"/>
                    </a:ext>
                  </a:extLst>
                </p14:cNvPr>
                <p14:cNvContentPartPr/>
                <p14:nvPr/>
              </p14:nvContentPartPr>
              <p14:xfrm>
                <a:off x="6714996" y="6516234"/>
                <a:ext cx="220320" cy="240480"/>
              </p14:xfrm>
            </p:contentPart>
          </mc:Choice>
          <mc:Fallback>
            <p:pic>
              <p:nvPicPr>
                <p:cNvPr id="9219" name="墨迹 9218">
                  <a:extLst>
                    <a:ext uri="{FF2B5EF4-FFF2-40B4-BE49-F238E27FC236}">
                      <a16:creationId xmlns:a16="http://schemas.microsoft.com/office/drawing/2014/main" id="{E9401E17-5836-5252-3988-DA5F8A5A95F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705996" y="6507234"/>
                  <a:ext cx="237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9221" name="墨迹 9220">
                  <a:extLst>
                    <a:ext uri="{FF2B5EF4-FFF2-40B4-BE49-F238E27FC236}">
                      <a16:creationId xmlns:a16="http://schemas.microsoft.com/office/drawing/2014/main" id="{476DC0A7-4E56-2BD5-FDAF-DBF8369F5620}"/>
                    </a:ext>
                  </a:extLst>
                </p14:cNvPr>
                <p14:cNvContentPartPr/>
                <p14:nvPr/>
              </p14:nvContentPartPr>
              <p14:xfrm>
                <a:off x="6906876" y="6532434"/>
                <a:ext cx="77400" cy="124920"/>
              </p14:xfrm>
            </p:contentPart>
          </mc:Choice>
          <mc:Fallback>
            <p:pic>
              <p:nvPicPr>
                <p:cNvPr id="9221" name="墨迹 9220">
                  <a:extLst>
                    <a:ext uri="{FF2B5EF4-FFF2-40B4-BE49-F238E27FC236}">
                      <a16:creationId xmlns:a16="http://schemas.microsoft.com/office/drawing/2014/main" id="{476DC0A7-4E56-2BD5-FDAF-DBF8369F562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897876" y="6523434"/>
                  <a:ext cx="95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9222" name="墨迹 9221">
                  <a:extLst>
                    <a:ext uri="{FF2B5EF4-FFF2-40B4-BE49-F238E27FC236}">
                      <a16:creationId xmlns:a16="http://schemas.microsoft.com/office/drawing/2014/main" id="{BD1A9B2F-2E11-3737-EA40-53F459B67040}"/>
                    </a:ext>
                  </a:extLst>
                </p14:cNvPr>
                <p14:cNvContentPartPr/>
                <p14:nvPr/>
              </p14:nvContentPartPr>
              <p14:xfrm>
                <a:off x="6887076" y="6587514"/>
                <a:ext cx="301680" cy="257040"/>
              </p14:xfrm>
            </p:contentPart>
          </mc:Choice>
          <mc:Fallback>
            <p:pic>
              <p:nvPicPr>
                <p:cNvPr id="9222" name="墨迹 9221">
                  <a:extLst>
                    <a:ext uri="{FF2B5EF4-FFF2-40B4-BE49-F238E27FC236}">
                      <a16:creationId xmlns:a16="http://schemas.microsoft.com/office/drawing/2014/main" id="{BD1A9B2F-2E11-3737-EA40-53F459B6704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878436" y="6578874"/>
                  <a:ext cx="319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9223" name="墨迹 9222">
                  <a:extLst>
                    <a:ext uri="{FF2B5EF4-FFF2-40B4-BE49-F238E27FC236}">
                      <a16:creationId xmlns:a16="http://schemas.microsoft.com/office/drawing/2014/main" id="{7ECD5CC8-1A30-5C6A-D114-A80D84DB4362}"/>
                    </a:ext>
                  </a:extLst>
                </p14:cNvPr>
                <p14:cNvContentPartPr/>
                <p14:nvPr/>
              </p14:nvContentPartPr>
              <p14:xfrm>
                <a:off x="7040796" y="6553674"/>
                <a:ext cx="213120" cy="212760"/>
              </p14:xfrm>
            </p:contentPart>
          </mc:Choice>
          <mc:Fallback>
            <p:pic>
              <p:nvPicPr>
                <p:cNvPr id="9223" name="墨迹 9222">
                  <a:extLst>
                    <a:ext uri="{FF2B5EF4-FFF2-40B4-BE49-F238E27FC236}">
                      <a16:creationId xmlns:a16="http://schemas.microsoft.com/office/drawing/2014/main" id="{7ECD5CC8-1A30-5C6A-D114-A80D84DB436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031796" y="6545034"/>
                  <a:ext cx="230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224" name="墨迹 9223">
                  <a:extLst>
                    <a:ext uri="{FF2B5EF4-FFF2-40B4-BE49-F238E27FC236}">
                      <a16:creationId xmlns:a16="http://schemas.microsoft.com/office/drawing/2014/main" id="{7B796EB5-1C06-DA58-2331-06F900E51CED}"/>
                    </a:ext>
                  </a:extLst>
                </p14:cNvPr>
                <p14:cNvContentPartPr/>
                <p14:nvPr/>
              </p14:nvContentPartPr>
              <p14:xfrm>
                <a:off x="7239876" y="6540714"/>
                <a:ext cx="256320" cy="153720"/>
              </p14:xfrm>
            </p:contentPart>
          </mc:Choice>
          <mc:Fallback>
            <p:pic>
              <p:nvPicPr>
                <p:cNvPr id="9224" name="墨迹 9223">
                  <a:extLst>
                    <a:ext uri="{FF2B5EF4-FFF2-40B4-BE49-F238E27FC236}">
                      <a16:creationId xmlns:a16="http://schemas.microsoft.com/office/drawing/2014/main" id="{7B796EB5-1C06-DA58-2331-06F900E51CE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31236" y="6531714"/>
                  <a:ext cx="273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9225" name="墨迹 9224">
                  <a:extLst>
                    <a:ext uri="{FF2B5EF4-FFF2-40B4-BE49-F238E27FC236}">
                      <a16:creationId xmlns:a16="http://schemas.microsoft.com/office/drawing/2014/main" id="{6F849801-49EC-F328-BC39-FA17B6C0B73D}"/>
                    </a:ext>
                  </a:extLst>
                </p14:cNvPr>
                <p14:cNvContentPartPr/>
                <p14:nvPr/>
              </p14:nvContentPartPr>
              <p14:xfrm>
                <a:off x="7294236" y="6573114"/>
                <a:ext cx="109080" cy="252720"/>
              </p14:xfrm>
            </p:contentPart>
          </mc:Choice>
          <mc:Fallback>
            <p:pic>
              <p:nvPicPr>
                <p:cNvPr id="9225" name="墨迹 9224">
                  <a:extLst>
                    <a:ext uri="{FF2B5EF4-FFF2-40B4-BE49-F238E27FC236}">
                      <a16:creationId xmlns:a16="http://schemas.microsoft.com/office/drawing/2014/main" id="{6F849801-49EC-F328-BC39-FA17B6C0B73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285236" y="6564474"/>
                  <a:ext cx="126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9226" name="墨迹 9225">
                  <a:extLst>
                    <a:ext uri="{FF2B5EF4-FFF2-40B4-BE49-F238E27FC236}">
                      <a16:creationId xmlns:a16="http://schemas.microsoft.com/office/drawing/2014/main" id="{1291D5F9-057C-4551-0CA9-990C4CFAA437}"/>
                    </a:ext>
                  </a:extLst>
                </p14:cNvPr>
                <p14:cNvContentPartPr/>
                <p14:nvPr/>
              </p14:nvContentPartPr>
              <p14:xfrm>
                <a:off x="7607436" y="6533154"/>
                <a:ext cx="150480" cy="309600"/>
              </p14:xfrm>
            </p:contentPart>
          </mc:Choice>
          <mc:Fallback>
            <p:pic>
              <p:nvPicPr>
                <p:cNvPr id="9226" name="墨迹 9225">
                  <a:extLst>
                    <a:ext uri="{FF2B5EF4-FFF2-40B4-BE49-F238E27FC236}">
                      <a16:creationId xmlns:a16="http://schemas.microsoft.com/office/drawing/2014/main" id="{1291D5F9-057C-4551-0CA9-990C4CFAA43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98436" y="6524154"/>
                  <a:ext cx="1681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9227" name="墨迹 9226">
                  <a:extLst>
                    <a:ext uri="{FF2B5EF4-FFF2-40B4-BE49-F238E27FC236}">
                      <a16:creationId xmlns:a16="http://schemas.microsoft.com/office/drawing/2014/main" id="{BBC649F6-379D-FA3E-4F23-DF84024FBA25}"/>
                    </a:ext>
                  </a:extLst>
                </p14:cNvPr>
                <p14:cNvContentPartPr/>
                <p14:nvPr/>
              </p14:nvContentPartPr>
              <p14:xfrm>
                <a:off x="7738836" y="6547194"/>
                <a:ext cx="64080" cy="79200"/>
              </p14:xfrm>
            </p:contentPart>
          </mc:Choice>
          <mc:Fallback>
            <p:pic>
              <p:nvPicPr>
                <p:cNvPr id="9227" name="墨迹 9226">
                  <a:extLst>
                    <a:ext uri="{FF2B5EF4-FFF2-40B4-BE49-F238E27FC236}">
                      <a16:creationId xmlns:a16="http://schemas.microsoft.com/office/drawing/2014/main" id="{BBC649F6-379D-FA3E-4F23-DF84024FBA2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730196" y="6538194"/>
                  <a:ext cx="81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228" name="墨迹 9227">
                  <a:extLst>
                    <a:ext uri="{FF2B5EF4-FFF2-40B4-BE49-F238E27FC236}">
                      <a16:creationId xmlns:a16="http://schemas.microsoft.com/office/drawing/2014/main" id="{F990466A-3ACF-D250-76FF-09C67BC11EA5}"/>
                    </a:ext>
                  </a:extLst>
                </p14:cNvPr>
                <p14:cNvContentPartPr/>
                <p14:nvPr/>
              </p14:nvContentPartPr>
              <p14:xfrm>
                <a:off x="7526796" y="6626394"/>
                <a:ext cx="184680" cy="168840"/>
              </p14:xfrm>
            </p:contentPart>
          </mc:Choice>
          <mc:Fallback>
            <p:pic>
              <p:nvPicPr>
                <p:cNvPr id="9228" name="墨迹 9227">
                  <a:extLst>
                    <a:ext uri="{FF2B5EF4-FFF2-40B4-BE49-F238E27FC236}">
                      <a16:creationId xmlns:a16="http://schemas.microsoft.com/office/drawing/2014/main" id="{F990466A-3ACF-D250-76FF-09C67BC11EA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517796" y="6617394"/>
                  <a:ext cx="202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9229" name="墨迹 9228">
                  <a:extLst>
                    <a:ext uri="{FF2B5EF4-FFF2-40B4-BE49-F238E27FC236}">
                      <a16:creationId xmlns:a16="http://schemas.microsoft.com/office/drawing/2014/main" id="{B8131485-4A95-45AB-0F2E-E61F19DDD557}"/>
                    </a:ext>
                  </a:extLst>
                </p14:cNvPr>
                <p14:cNvContentPartPr/>
                <p14:nvPr/>
              </p14:nvContentPartPr>
              <p14:xfrm>
                <a:off x="7941876" y="6482034"/>
                <a:ext cx="8280" cy="32760"/>
              </p14:xfrm>
            </p:contentPart>
          </mc:Choice>
          <mc:Fallback>
            <p:pic>
              <p:nvPicPr>
                <p:cNvPr id="9229" name="墨迹 9228">
                  <a:extLst>
                    <a:ext uri="{FF2B5EF4-FFF2-40B4-BE49-F238E27FC236}">
                      <a16:creationId xmlns:a16="http://schemas.microsoft.com/office/drawing/2014/main" id="{B8131485-4A95-45AB-0F2E-E61F19DDD55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33236" y="6473394"/>
                  <a:ext cx="25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9231" name="墨迹 9230">
                  <a:extLst>
                    <a:ext uri="{FF2B5EF4-FFF2-40B4-BE49-F238E27FC236}">
                      <a16:creationId xmlns:a16="http://schemas.microsoft.com/office/drawing/2014/main" id="{9711CFFB-DE39-E5F5-DE6A-72EA948AA879}"/>
                    </a:ext>
                  </a:extLst>
                </p14:cNvPr>
                <p14:cNvContentPartPr/>
                <p14:nvPr/>
              </p14:nvContentPartPr>
              <p14:xfrm>
                <a:off x="7788876" y="6503274"/>
                <a:ext cx="209520" cy="183960"/>
              </p14:xfrm>
            </p:contentPart>
          </mc:Choice>
          <mc:Fallback>
            <p:pic>
              <p:nvPicPr>
                <p:cNvPr id="9231" name="墨迹 9230">
                  <a:extLst>
                    <a:ext uri="{FF2B5EF4-FFF2-40B4-BE49-F238E27FC236}">
                      <a16:creationId xmlns:a16="http://schemas.microsoft.com/office/drawing/2014/main" id="{9711CFFB-DE39-E5F5-DE6A-72EA948AA87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779876" y="6494634"/>
                  <a:ext cx="227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9232" name="墨迹 9231">
                  <a:extLst>
                    <a:ext uri="{FF2B5EF4-FFF2-40B4-BE49-F238E27FC236}">
                      <a16:creationId xmlns:a16="http://schemas.microsoft.com/office/drawing/2014/main" id="{44892D8C-A6E2-8FF3-656D-E96271AB7BBB}"/>
                    </a:ext>
                  </a:extLst>
                </p14:cNvPr>
                <p14:cNvContentPartPr/>
                <p14:nvPr/>
              </p14:nvContentPartPr>
              <p14:xfrm>
                <a:off x="7843236" y="6581034"/>
                <a:ext cx="177480" cy="158760"/>
              </p14:xfrm>
            </p:contentPart>
          </mc:Choice>
          <mc:Fallback>
            <p:pic>
              <p:nvPicPr>
                <p:cNvPr id="9232" name="墨迹 9231">
                  <a:extLst>
                    <a:ext uri="{FF2B5EF4-FFF2-40B4-BE49-F238E27FC236}">
                      <a16:creationId xmlns:a16="http://schemas.microsoft.com/office/drawing/2014/main" id="{44892D8C-A6E2-8FF3-656D-E96271AB7BB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34596" y="6572394"/>
                  <a:ext cx="195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9233" name="墨迹 9232">
                  <a:extLst>
                    <a:ext uri="{FF2B5EF4-FFF2-40B4-BE49-F238E27FC236}">
                      <a16:creationId xmlns:a16="http://schemas.microsoft.com/office/drawing/2014/main" id="{0F5FF48C-74EF-42D4-7E56-B91CA146072B}"/>
                    </a:ext>
                  </a:extLst>
                </p14:cNvPr>
                <p14:cNvContentPartPr/>
                <p14:nvPr/>
              </p14:nvContentPartPr>
              <p14:xfrm>
                <a:off x="8142036" y="6502914"/>
                <a:ext cx="66240" cy="24120"/>
              </p14:xfrm>
            </p:contentPart>
          </mc:Choice>
          <mc:Fallback>
            <p:pic>
              <p:nvPicPr>
                <p:cNvPr id="9233" name="墨迹 9232">
                  <a:extLst>
                    <a:ext uri="{FF2B5EF4-FFF2-40B4-BE49-F238E27FC236}">
                      <a16:creationId xmlns:a16="http://schemas.microsoft.com/office/drawing/2014/main" id="{0F5FF48C-74EF-42D4-7E56-B91CA146072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133036" y="6494274"/>
                  <a:ext cx="83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9234" name="墨迹 9233">
                  <a:extLst>
                    <a:ext uri="{FF2B5EF4-FFF2-40B4-BE49-F238E27FC236}">
                      <a16:creationId xmlns:a16="http://schemas.microsoft.com/office/drawing/2014/main" id="{5E2C89D5-A77A-9743-FEBA-AB15B4CFAEF8}"/>
                    </a:ext>
                  </a:extLst>
                </p14:cNvPr>
                <p14:cNvContentPartPr/>
                <p14:nvPr/>
              </p14:nvContentPartPr>
              <p14:xfrm>
                <a:off x="8068596" y="6589674"/>
                <a:ext cx="198720" cy="151920"/>
              </p14:xfrm>
            </p:contentPart>
          </mc:Choice>
          <mc:Fallback>
            <p:pic>
              <p:nvPicPr>
                <p:cNvPr id="9234" name="墨迹 9233">
                  <a:extLst>
                    <a:ext uri="{FF2B5EF4-FFF2-40B4-BE49-F238E27FC236}">
                      <a16:creationId xmlns:a16="http://schemas.microsoft.com/office/drawing/2014/main" id="{5E2C89D5-A77A-9743-FEBA-AB15B4CFAEF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59956" y="6580674"/>
                  <a:ext cx="216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9235" name="墨迹 9234">
                  <a:extLst>
                    <a:ext uri="{FF2B5EF4-FFF2-40B4-BE49-F238E27FC236}">
                      <a16:creationId xmlns:a16="http://schemas.microsoft.com/office/drawing/2014/main" id="{27ECCEE5-B42E-30FB-D448-A32287F5DCCB}"/>
                    </a:ext>
                  </a:extLst>
                </p14:cNvPr>
                <p14:cNvContentPartPr/>
                <p14:nvPr/>
              </p14:nvContentPartPr>
              <p14:xfrm>
                <a:off x="8342916" y="6542154"/>
                <a:ext cx="149040" cy="171000"/>
              </p14:xfrm>
            </p:contentPart>
          </mc:Choice>
          <mc:Fallback>
            <p:pic>
              <p:nvPicPr>
                <p:cNvPr id="9235" name="墨迹 9234">
                  <a:extLst>
                    <a:ext uri="{FF2B5EF4-FFF2-40B4-BE49-F238E27FC236}">
                      <a16:creationId xmlns:a16="http://schemas.microsoft.com/office/drawing/2014/main" id="{27ECCEE5-B42E-30FB-D448-A32287F5DCC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334276" y="6533154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Types of covariance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771949" cy="456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30556"/>
            <a:ext cx="6048672" cy="70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700808"/>
            <a:ext cx="7225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84368" y="1484784"/>
            <a:ext cx="85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Symmetric</a:t>
            </a:r>
            <a:endParaRPr lang="en-CA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BEA04D-393A-B280-4A32-BACBECF6D289}"/>
              </a:ext>
            </a:extLst>
          </p:cNvPr>
          <p:cNvGrpSpPr/>
          <p:nvPr/>
        </p:nvGrpSpPr>
        <p:grpSpPr>
          <a:xfrm>
            <a:off x="4445394" y="808270"/>
            <a:ext cx="2911680" cy="362160"/>
            <a:chOff x="4445394" y="808270"/>
            <a:chExt cx="291168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F3F64A9C-27C6-8822-E7D5-F49898B64720}"/>
                    </a:ext>
                  </a:extLst>
                </p14:cNvPr>
                <p14:cNvContentPartPr/>
                <p14:nvPr/>
              </p14:nvContentPartPr>
              <p14:xfrm>
                <a:off x="4445394" y="901510"/>
                <a:ext cx="2911680" cy="2689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F3F64A9C-27C6-8822-E7D5-F49898B647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36754" y="892870"/>
                  <a:ext cx="2929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FAD2A975-DB3E-5AB6-D52A-9FF39A063E96}"/>
                    </a:ext>
                  </a:extLst>
                </p14:cNvPr>
                <p14:cNvContentPartPr/>
                <p14:nvPr/>
              </p14:nvContentPartPr>
              <p14:xfrm>
                <a:off x="4534314" y="808270"/>
                <a:ext cx="12960" cy="21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FAD2A975-DB3E-5AB6-D52A-9FF39A063E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5674" y="799270"/>
                  <a:ext cx="306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EA3A025-5110-A6CC-D699-84B5E58F8200}"/>
              </a:ext>
            </a:extLst>
          </p:cNvPr>
          <p:cNvGrpSpPr/>
          <p:nvPr/>
        </p:nvGrpSpPr>
        <p:grpSpPr>
          <a:xfrm>
            <a:off x="4501554" y="81070"/>
            <a:ext cx="1527840" cy="570960"/>
            <a:chOff x="4501554" y="81070"/>
            <a:chExt cx="152784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05358ED7-41C4-6D21-03A7-D88B526A344E}"/>
                    </a:ext>
                  </a:extLst>
                </p14:cNvPr>
                <p14:cNvContentPartPr/>
                <p14:nvPr/>
              </p14:nvContentPartPr>
              <p14:xfrm>
                <a:off x="4501554" y="430990"/>
                <a:ext cx="181440" cy="1051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05358ED7-41C4-6D21-03A7-D88B526A34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2554" y="422350"/>
                  <a:ext cx="199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74D411C-4E7E-877C-5E82-7366D697E8D9}"/>
                    </a:ext>
                  </a:extLst>
                </p14:cNvPr>
                <p14:cNvContentPartPr/>
                <p14:nvPr/>
              </p14:nvContentPartPr>
              <p14:xfrm>
                <a:off x="4572834" y="372310"/>
                <a:ext cx="58680" cy="2516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74D411C-4E7E-877C-5E82-7366D697E8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64194" y="363310"/>
                  <a:ext cx="76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34F2379-9CA7-3349-E36B-9C7504044B93}"/>
                    </a:ext>
                  </a:extLst>
                </p14:cNvPr>
                <p14:cNvContentPartPr/>
                <p14:nvPr/>
              </p14:nvContentPartPr>
              <p14:xfrm>
                <a:off x="4630434" y="287350"/>
                <a:ext cx="258120" cy="3646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34F2379-9CA7-3349-E36B-9C7504044B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1794" y="278350"/>
                  <a:ext cx="2757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D2D9445-FADC-DA2F-EBC6-AD36CB3B712F}"/>
                    </a:ext>
                  </a:extLst>
                </p14:cNvPr>
                <p14:cNvContentPartPr/>
                <p14:nvPr/>
              </p14:nvContentPartPr>
              <p14:xfrm>
                <a:off x="4601274" y="272230"/>
                <a:ext cx="151920" cy="3780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D2D9445-FADC-DA2F-EBC6-AD36CB3B71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2274" y="263590"/>
                  <a:ext cx="1695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D26271C-4ACD-C92E-431B-3FC7FFCA5A92}"/>
                    </a:ext>
                  </a:extLst>
                </p14:cNvPr>
                <p14:cNvContentPartPr/>
                <p14:nvPr/>
              </p14:nvContentPartPr>
              <p14:xfrm>
                <a:off x="4964874" y="432070"/>
                <a:ext cx="51120" cy="680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D26271C-4ACD-C92E-431B-3FC7FFCA5A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5874" y="423070"/>
                  <a:ext cx="68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C4C0DF9-E1E5-342B-1145-46D01A7FA580}"/>
                    </a:ext>
                  </a:extLst>
                </p14:cNvPr>
                <p14:cNvContentPartPr/>
                <p14:nvPr/>
              </p14:nvContentPartPr>
              <p14:xfrm>
                <a:off x="5089434" y="175750"/>
                <a:ext cx="213120" cy="120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C4C0DF9-E1E5-342B-1145-46D01A7FA5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80434" y="166750"/>
                  <a:ext cx="230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07FC5DE-C1E7-F6F8-0FB6-35A9D30B1404}"/>
                    </a:ext>
                  </a:extLst>
                </p14:cNvPr>
                <p14:cNvContentPartPr/>
                <p14:nvPr/>
              </p14:nvContentPartPr>
              <p14:xfrm>
                <a:off x="5118594" y="275830"/>
                <a:ext cx="263520" cy="320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07FC5DE-C1E7-F6F8-0FB6-35A9D30B14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09954" y="267190"/>
                  <a:ext cx="281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7EAA9D4-C9EA-3630-6223-2A528EA2B9E4}"/>
                    </a:ext>
                  </a:extLst>
                </p14:cNvPr>
                <p14:cNvContentPartPr/>
                <p14:nvPr/>
              </p14:nvContentPartPr>
              <p14:xfrm>
                <a:off x="5627274" y="81070"/>
                <a:ext cx="25200" cy="244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7EAA9D4-C9EA-3630-6223-2A528EA2B9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18274" y="72070"/>
                  <a:ext cx="42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4843F6-5805-1A11-75EC-318CAC99305F}"/>
                    </a:ext>
                  </a:extLst>
                </p14:cNvPr>
                <p14:cNvContentPartPr/>
                <p14:nvPr/>
              </p14:nvContentPartPr>
              <p14:xfrm>
                <a:off x="5483994" y="91150"/>
                <a:ext cx="402840" cy="2912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4843F6-5805-1A11-75EC-318CAC9930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75354" y="82510"/>
                  <a:ext cx="420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57A59F5E-9603-9BB0-F1F3-BB466D65F254}"/>
                    </a:ext>
                  </a:extLst>
                </p14:cNvPr>
                <p14:cNvContentPartPr/>
                <p14:nvPr/>
              </p14:nvContentPartPr>
              <p14:xfrm>
                <a:off x="5520714" y="166390"/>
                <a:ext cx="294480" cy="3772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57A59F5E-9603-9BB0-F1F3-BB466D65F2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11714" y="157750"/>
                  <a:ext cx="312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F18D3BF-7A79-0250-99B9-5CE317699F0D}"/>
                    </a:ext>
                  </a:extLst>
                </p14:cNvPr>
                <p14:cNvContentPartPr/>
                <p14:nvPr/>
              </p14:nvContentPartPr>
              <p14:xfrm>
                <a:off x="5536554" y="492910"/>
                <a:ext cx="492840" cy="1040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F18D3BF-7A79-0250-99B9-5CE317699F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27554" y="484270"/>
                  <a:ext cx="51048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6EAF981-69F5-B630-313B-0500EEFA6626}"/>
                  </a:ext>
                </a:extLst>
              </p14:cNvPr>
              <p14:cNvContentPartPr/>
              <p14:nvPr/>
            </p14:nvContentPartPr>
            <p14:xfrm>
              <a:off x="2179194" y="1085470"/>
              <a:ext cx="1329840" cy="11138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6EAF981-69F5-B630-313B-0500EEFA662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70554" y="1076470"/>
                <a:ext cx="1347480" cy="11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AD35804A-8A2D-C9EE-135B-F6029C79FD46}"/>
              </a:ext>
            </a:extLst>
          </p:cNvPr>
          <p:cNvGrpSpPr/>
          <p:nvPr/>
        </p:nvGrpSpPr>
        <p:grpSpPr>
          <a:xfrm>
            <a:off x="847194" y="316774"/>
            <a:ext cx="1448280" cy="940320"/>
            <a:chOff x="847194" y="316774"/>
            <a:chExt cx="1448280" cy="94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57ADD975-63FE-4E8B-27FD-8E3A62A24E24}"/>
                    </a:ext>
                  </a:extLst>
                </p14:cNvPr>
                <p14:cNvContentPartPr/>
                <p14:nvPr/>
              </p14:nvContentPartPr>
              <p14:xfrm>
                <a:off x="1931514" y="821494"/>
                <a:ext cx="363960" cy="4356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57ADD975-63FE-4E8B-27FD-8E3A62A24E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22514" y="812494"/>
                  <a:ext cx="3816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22B7238D-0BD6-B21E-9286-A60758E536EC}"/>
                    </a:ext>
                  </a:extLst>
                </p14:cNvPr>
                <p14:cNvContentPartPr/>
                <p14:nvPr/>
              </p14:nvContentPartPr>
              <p14:xfrm>
                <a:off x="847194" y="790894"/>
                <a:ext cx="135360" cy="1929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22B7238D-0BD6-B21E-9286-A60758E536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8194" y="781894"/>
                  <a:ext cx="153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B4965E8-2A36-D752-67A9-57948AC4B3F2}"/>
                    </a:ext>
                  </a:extLst>
                </p14:cNvPr>
                <p14:cNvContentPartPr/>
                <p14:nvPr/>
              </p14:nvContentPartPr>
              <p14:xfrm>
                <a:off x="1008834" y="664894"/>
                <a:ext cx="241560" cy="5104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B4965E8-2A36-D752-67A9-57948AC4B3F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9834" y="656254"/>
                  <a:ext cx="2592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FC0208E-2D83-6A40-8168-E6DB46070657}"/>
                    </a:ext>
                  </a:extLst>
                </p14:cNvPr>
                <p14:cNvContentPartPr/>
                <p14:nvPr/>
              </p14:nvContentPartPr>
              <p14:xfrm>
                <a:off x="1198194" y="539254"/>
                <a:ext cx="114120" cy="828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FC0208E-2D83-6A40-8168-E6DB460706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89194" y="530254"/>
                  <a:ext cx="131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6D90822-8C7B-2888-5E05-4B1EB38375EF}"/>
                    </a:ext>
                  </a:extLst>
                </p14:cNvPr>
                <p14:cNvContentPartPr/>
                <p14:nvPr/>
              </p14:nvContentPartPr>
              <p14:xfrm>
                <a:off x="1223394" y="440614"/>
                <a:ext cx="143280" cy="1321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6D90822-8C7B-2888-5E05-4B1EB38375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14754" y="431974"/>
                  <a:ext cx="160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1213BEA-E4D6-1DDB-CE8B-5AA1CE545DD0}"/>
                    </a:ext>
                  </a:extLst>
                </p14:cNvPr>
                <p14:cNvContentPartPr/>
                <p14:nvPr/>
              </p14:nvContentPartPr>
              <p14:xfrm>
                <a:off x="1306554" y="526294"/>
                <a:ext cx="51480" cy="12312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1213BEA-E4D6-1DDB-CE8B-5AA1CE545D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7914" y="517654"/>
                  <a:ext cx="69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135A6E7-0B8E-0DD0-DE2A-5DE3AC436DCA}"/>
                    </a:ext>
                  </a:extLst>
                </p14:cNvPr>
                <p14:cNvContentPartPr/>
                <p14:nvPr/>
              </p14:nvContentPartPr>
              <p14:xfrm>
                <a:off x="1262994" y="619894"/>
                <a:ext cx="226080" cy="1591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135A6E7-0B8E-0DD0-DE2A-5DE3AC436DC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54354" y="610894"/>
                  <a:ext cx="243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BA4B96D-3812-9354-CFC7-5A4589F94D6D}"/>
                    </a:ext>
                  </a:extLst>
                </p14:cNvPr>
                <p14:cNvContentPartPr/>
                <p14:nvPr/>
              </p14:nvContentPartPr>
              <p14:xfrm>
                <a:off x="1512834" y="325414"/>
                <a:ext cx="225360" cy="16920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BA4B96D-3812-9354-CFC7-5A4589F94D6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4194" y="316414"/>
                  <a:ext cx="243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942090CC-AB3A-26DA-0009-3B898E93A788}"/>
                    </a:ext>
                  </a:extLst>
                </p14:cNvPr>
                <p14:cNvContentPartPr/>
                <p14:nvPr/>
              </p14:nvContentPartPr>
              <p14:xfrm>
                <a:off x="1574394" y="744454"/>
                <a:ext cx="130320" cy="1634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942090CC-AB3A-26DA-0009-3B898E93A78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565394" y="735454"/>
                  <a:ext cx="147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C21DB88-722D-4451-74FC-5A52CAB142EE}"/>
                    </a:ext>
                  </a:extLst>
                </p14:cNvPr>
                <p14:cNvContentPartPr/>
                <p14:nvPr/>
              </p14:nvContentPartPr>
              <p14:xfrm>
                <a:off x="1735314" y="657334"/>
                <a:ext cx="122040" cy="860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C21DB88-722D-4451-74FC-5A52CAB142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26674" y="648694"/>
                  <a:ext cx="139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A1AD3BC3-5138-0203-4034-703AC4BBBB29}"/>
                    </a:ext>
                  </a:extLst>
                </p14:cNvPr>
                <p14:cNvContentPartPr/>
                <p14:nvPr/>
              </p14:nvContentPartPr>
              <p14:xfrm>
                <a:off x="1836114" y="563014"/>
                <a:ext cx="138960" cy="1306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A1AD3BC3-5138-0203-4034-703AC4BBBB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27474" y="554374"/>
                  <a:ext cx="156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90F734A-4A3E-5CDA-0EFF-50AD18907747}"/>
                    </a:ext>
                  </a:extLst>
                </p14:cNvPr>
                <p14:cNvContentPartPr/>
                <p14:nvPr/>
              </p14:nvContentPartPr>
              <p14:xfrm>
                <a:off x="1984074" y="316774"/>
                <a:ext cx="105120" cy="3016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90F734A-4A3E-5CDA-0EFF-50AD189077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75434" y="307774"/>
                  <a:ext cx="122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0B7F0432-60CF-325D-B1E7-32A69D7C8A19}"/>
                    </a:ext>
                  </a:extLst>
                </p14:cNvPr>
                <p14:cNvContentPartPr/>
                <p14:nvPr/>
              </p14:nvContentPartPr>
              <p14:xfrm>
                <a:off x="2123754" y="332254"/>
                <a:ext cx="136800" cy="1544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0B7F0432-60CF-325D-B1E7-32A69D7C8A1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14754" y="323614"/>
                  <a:ext cx="154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00CDEEC-046D-1FD0-BF4A-6B33D6323192}"/>
              </a:ext>
            </a:extLst>
          </p:cNvPr>
          <p:cNvGrpSpPr/>
          <p:nvPr/>
        </p:nvGrpSpPr>
        <p:grpSpPr>
          <a:xfrm>
            <a:off x="6903834" y="676054"/>
            <a:ext cx="650520" cy="642600"/>
            <a:chOff x="6903834" y="676054"/>
            <a:chExt cx="650520" cy="6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C8E42EC-14E4-DA8E-2AEC-A4E62B889776}"/>
                    </a:ext>
                  </a:extLst>
                </p14:cNvPr>
                <p14:cNvContentPartPr/>
                <p14:nvPr/>
              </p14:nvContentPartPr>
              <p14:xfrm>
                <a:off x="6903834" y="687574"/>
                <a:ext cx="601200" cy="631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C8E42EC-14E4-DA8E-2AEC-A4E62B8897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95194" y="678934"/>
                  <a:ext cx="618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CF2E6F64-9D78-5F92-87E9-BD8E404B1EF2}"/>
                    </a:ext>
                  </a:extLst>
                </p14:cNvPr>
                <p14:cNvContentPartPr/>
                <p14:nvPr/>
              </p14:nvContentPartPr>
              <p14:xfrm>
                <a:off x="7390194" y="676054"/>
                <a:ext cx="164160" cy="1558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CF2E6F64-9D78-5F92-87E9-BD8E404B1E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81554" y="667414"/>
                  <a:ext cx="1818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5650085-B310-7810-ABC6-B2387656F404}"/>
              </a:ext>
            </a:extLst>
          </p:cNvPr>
          <p:cNvGrpSpPr/>
          <p:nvPr/>
        </p:nvGrpSpPr>
        <p:grpSpPr>
          <a:xfrm>
            <a:off x="7066914" y="63299"/>
            <a:ext cx="1716120" cy="474875"/>
            <a:chOff x="7066914" y="63299"/>
            <a:chExt cx="1716120" cy="4748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B37EA8D9-136A-51EB-D11F-BC22E359D6AC}"/>
                    </a:ext>
                  </a:extLst>
                </p14:cNvPr>
                <p14:cNvContentPartPr/>
                <p14:nvPr/>
              </p14:nvContentPartPr>
              <p14:xfrm>
                <a:off x="7066914" y="356734"/>
                <a:ext cx="174240" cy="1814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B37EA8D9-136A-51EB-D11F-BC22E359D6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58274" y="347734"/>
                  <a:ext cx="191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4B7F34B3-45D3-3AE3-E36E-95A8E4C9903B}"/>
                    </a:ext>
                  </a:extLst>
                </p14:cNvPr>
                <p14:cNvContentPartPr/>
                <p14:nvPr/>
              </p14:nvContentPartPr>
              <p14:xfrm>
                <a:off x="7271754" y="163774"/>
                <a:ext cx="300600" cy="3574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4B7F34B3-45D3-3AE3-E36E-95A8E4C990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62754" y="155134"/>
                  <a:ext cx="318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931A51EE-E2C5-52B6-B4D6-95A8989B7D7F}"/>
                    </a:ext>
                  </a:extLst>
                </p14:cNvPr>
                <p14:cNvContentPartPr/>
                <p14:nvPr/>
              </p14:nvContentPartPr>
              <p14:xfrm>
                <a:off x="7601154" y="330059"/>
                <a:ext cx="97200" cy="13572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931A51EE-E2C5-52B6-B4D6-95A8989B7D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92154" y="321059"/>
                  <a:ext cx="114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5E5DE29-C5E3-A395-95CD-1452333E1A42}"/>
                    </a:ext>
                  </a:extLst>
                </p14:cNvPr>
                <p14:cNvContentPartPr/>
                <p14:nvPr/>
              </p14:nvContentPartPr>
              <p14:xfrm>
                <a:off x="7861794" y="246899"/>
                <a:ext cx="136080" cy="5148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5E5DE29-C5E3-A395-95CD-1452333E1A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3154" y="238259"/>
                  <a:ext cx="153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71E7956-EC3E-54DA-31E5-CA796A285EF2}"/>
                    </a:ext>
                  </a:extLst>
                </p14:cNvPr>
                <p14:cNvContentPartPr/>
                <p14:nvPr/>
              </p14:nvContentPartPr>
              <p14:xfrm>
                <a:off x="7932714" y="218819"/>
                <a:ext cx="35280" cy="1465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71E7956-EC3E-54DA-31E5-CA796A285E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24074" y="210179"/>
                  <a:ext cx="52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B0A7A7A-F9B9-120A-C823-E3D65FE4D5BB}"/>
                    </a:ext>
                  </a:extLst>
                </p14:cNvPr>
                <p14:cNvContentPartPr/>
                <p14:nvPr/>
              </p14:nvContentPartPr>
              <p14:xfrm>
                <a:off x="8054034" y="198299"/>
                <a:ext cx="212400" cy="1627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B0A7A7A-F9B9-120A-C823-E3D65FE4D5B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45034" y="189659"/>
                  <a:ext cx="230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575D7EE-58A0-2592-CB28-C15DD553A1CF}"/>
                    </a:ext>
                  </a:extLst>
                </p14:cNvPr>
                <p14:cNvContentPartPr/>
                <p14:nvPr/>
              </p14:nvContentPartPr>
              <p14:xfrm>
                <a:off x="8360754" y="63299"/>
                <a:ext cx="17640" cy="2300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575D7EE-58A0-2592-CB28-C15DD553A1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52114" y="54659"/>
                  <a:ext cx="35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C34BD415-CFE8-77A7-6287-EF70D6F7E279}"/>
                    </a:ext>
                  </a:extLst>
                </p14:cNvPr>
                <p14:cNvContentPartPr/>
                <p14:nvPr/>
              </p14:nvContentPartPr>
              <p14:xfrm>
                <a:off x="8265714" y="158339"/>
                <a:ext cx="145440" cy="417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C34BD415-CFE8-77A7-6287-EF70D6F7E27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57074" y="149339"/>
                  <a:ext cx="163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B4D1D90-7113-114B-321A-9F1B61CE3631}"/>
                    </a:ext>
                  </a:extLst>
                </p14:cNvPr>
                <p14:cNvContentPartPr/>
                <p14:nvPr/>
              </p14:nvContentPartPr>
              <p14:xfrm>
                <a:off x="8425914" y="145379"/>
                <a:ext cx="108000" cy="1137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B4D1D90-7113-114B-321A-9F1B61CE363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17274" y="136739"/>
                  <a:ext cx="125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02870D3-3AFE-4ABC-E919-B49279FFB92D}"/>
                    </a:ext>
                  </a:extLst>
                </p14:cNvPr>
                <p14:cNvContentPartPr/>
                <p14:nvPr/>
              </p14:nvContentPartPr>
              <p14:xfrm>
                <a:off x="8524194" y="141059"/>
                <a:ext cx="109440" cy="525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02870D3-3AFE-4ABC-E919-B49279FFB92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5554" y="132059"/>
                  <a:ext cx="12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D8364B13-8CE2-92DB-5980-FC8A65E11DAB}"/>
                    </a:ext>
                  </a:extLst>
                </p14:cNvPr>
                <p14:cNvContentPartPr/>
                <p14:nvPr/>
              </p14:nvContentPartPr>
              <p14:xfrm>
                <a:off x="8584674" y="110459"/>
                <a:ext cx="2880" cy="12204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D8364B13-8CE2-92DB-5980-FC8A65E11D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76034" y="101459"/>
                  <a:ext cx="20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8C887A6-302E-F499-0C6C-A2C30652EA97}"/>
                    </a:ext>
                  </a:extLst>
                </p14:cNvPr>
                <p14:cNvContentPartPr/>
                <p14:nvPr/>
              </p14:nvContentPartPr>
              <p14:xfrm>
                <a:off x="8654514" y="129179"/>
                <a:ext cx="128520" cy="1904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8C887A6-302E-F499-0C6C-A2C30652EA9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45514" y="120179"/>
                  <a:ext cx="1461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D52C615-599E-616F-2B62-15AACD286FE3}"/>
              </a:ext>
            </a:extLst>
          </p:cNvPr>
          <p:cNvGrpSpPr/>
          <p:nvPr/>
        </p:nvGrpSpPr>
        <p:grpSpPr>
          <a:xfrm>
            <a:off x="6349074" y="1254179"/>
            <a:ext cx="1095120" cy="668160"/>
            <a:chOff x="6349074" y="1254179"/>
            <a:chExt cx="109512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E7087C3-47F0-FEFB-38E6-FD422F77B97F}"/>
                    </a:ext>
                  </a:extLst>
                </p14:cNvPr>
                <p14:cNvContentPartPr/>
                <p14:nvPr/>
              </p14:nvContentPartPr>
              <p14:xfrm>
                <a:off x="6419994" y="1254179"/>
                <a:ext cx="915120" cy="5904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E7087C3-47F0-FEFB-38E6-FD422F77B97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10994" y="1245179"/>
                  <a:ext cx="9327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41BFEED7-2B49-F47E-A710-C7264FD4A5DE}"/>
                    </a:ext>
                  </a:extLst>
                </p14:cNvPr>
                <p14:cNvContentPartPr/>
                <p14:nvPr/>
              </p14:nvContentPartPr>
              <p14:xfrm>
                <a:off x="6349074" y="1269659"/>
                <a:ext cx="1095120" cy="6526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41BFEED7-2B49-F47E-A710-C7264FD4A5D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40434" y="1261019"/>
                  <a:ext cx="1112760" cy="67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D153511-F88C-E864-4222-437BE486663C}"/>
              </a:ext>
            </a:extLst>
          </p:cNvPr>
          <p:cNvGrpSpPr/>
          <p:nvPr/>
        </p:nvGrpSpPr>
        <p:grpSpPr>
          <a:xfrm>
            <a:off x="3215274" y="1036379"/>
            <a:ext cx="2371680" cy="918360"/>
            <a:chOff x="3215274" y="1036379"/>
            <a:chExt cx="2371680" cy="9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AE8DE090-0007-C86A-8846-F1987C220CB3}"/>
                    </a:ext>
                  </a:extLst>
                </p14:cNvPr>
                <p14:cNvContentPartPr/>
                <p14:nvPr/>
              </p14:nvContentPartPr>
              <p14:xfrm>
                <a:off x="4901154" y="1036379"/>
                <a:ext cx="42120" cy="216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AE8DE090-0007-C86A-8846-F1987C220CB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92514" y="1027739"/>
                  <a:ext cx="59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4E4A4EAC-D11D-E39A-721A-F4374BFAB721}"/>
                    </a:ext>
                  </a:extLst>
                </p14:cNvPr>
                <p14:cNvContentPartPr/>
                <p14:nvPr/>
              </p14:nvContentPartPr>
              <p14:xfrm>
                <a:off x="4243434" y="1088219"/>
                <a:ext cx="1343520" cy="8665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4E4A4EAC-D11D-E39A-721A-F4374BFAB72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34434" y="1079219"/>
                  <a:ext cx="136116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10F3273-3F30-CADE-DDEB-62146086BA32}"/>
                    </a:ext>
                  </a:extLst>
                </p14:cNvPr>
                <p14:cNvContentPartPr/>
                <p14:nvPr/>
              </p14:nvContentPartPr>
              <p14:xfrm>
                <a:off x="3215274" y="1479179"/>
                <a:ext cx="972360" cy="7884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10F3273-3F30-CADE-DDEB-62146086BA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06634" y="1470179"/>
                  <a:ext cx="99000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6" name="组合 2095">
            <a:extLst>
              <a:ext uri="{FF2B5EF4-FFF2-40B4-BE49-F238E27FC236}">
                <a16:creationId xmlns:a16="http://schemas.microsoft.com/office/drawing/2014/main" id="{DD99CAFB-B2DE-5A8B-3AF8-670BA80127BC}"/>
              </a:ext>
            </a:extLst>
          </p:cNvPr>
          <p:cNvGrpSpPr/>
          <p:nvPr/>
        </p:nvGrpSpPr>
        <p:grpSpPr>
          <a:xfrm>
            <a:off x="6414036" y="2572434"/>
            <a:ext cx="2724120" cy="1611360"/>
            <a:chOff x="6414036" y="2572434"/>
            <a:chExt cx="2724120" cy="161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3EE77ED3-2DA3-7086-663C-BAECAC597746}"/>
                    </a:ext>
                  </a:extLst>
                </p14:cNvPr>
                <p14:cNvContentPartPr/>
                <p14:nvPr/>
              </p14:nvContentPartPr>
              <p14:xfrm>
                <a:off x="6414036" y="2572434"/>
                <a:ext cx="961920" cy="11487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3EE77ED3-2DA3-7086-663C-BAECAC59774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05396" y="2563794"/>
                  <a:ext cx="979560" cy="11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7826BEE2-05DB-DF05-231D-5372DBABB023}"/>
                    </a:ext>
                  </a:extLst>
                </p14:cNvPr>
                <p14:cNvContentPartPr/>
                <p14:nvPr/>
              </p14:nvContentPartPr>
              <p14:xfrm>
                <a:off x="6535716" y="3722994"/>
                <a:ext cx="605880" cy="4608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7826BEE2-05DB-DF05-231D-5372DBABB02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26716" y="3713994"/>
                  <a:ext cx="6235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854191B-C14D-B53A-92B5-17A80DA34305}"/>
                    </a:ext>
                  </a:extLst>
                </p14:cNvPr>
                <p14:cNvContentPartPr/>
                <p14:nvPr/>
              </p14:nvContentPartPr>
              <p14:xfrm>
                <a:off x="7065996" y="3226914"/>
                <a:ext cx="787320" cy="6692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854191B-C14D-B53A-92B5-17A80DA3430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57356" y="3217914"/>
                  <a:ext cx="80496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48" name="墨迹 2047">
                  <a:extLst>
                    <a:ext uri="{FF2B5EF4-FFF2-40B4-BE49-F238E27FC236}">
                      <a16:creationId xmlns:a16="http://schemas.microsoft.com/office/drawing/2014/main" id="{ADFCE654-FD1B-FD69-C1CD-EB1A122AAACF}"/>
                    </a:ext>
                  </a:extLst>
                </p14:cNvPr>
                <p14:cNvContentPartPr/>
                <p14:nvPr/>
              </p14:nvContentPartPr>
              <p14:xfrm>
                <a:off x="7931076" y="3149514"/>
                <a:ext cx="133920" cy="60480"/>
              </p14:xfrm>
            </p:contentPart>
          </mc:Choice>
          <mc:Fallback>
            <p:pic>
              <p:nvPicPr>
                <p:cNvPr id="2048" name="墨迹 2047">
                  <a:extLst>
                    <a:ext uri="{FF2B5EF4-FFF2-40B4-BE49-F238E27FC236}">
                      <a16:creationId xmlns:a16="http://schemas.microsoft.com/office/drawing/2014/main" id="{ADFCE654-FD1B-FD69-C1CD-EB1A122AAAC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22076" y="3140514"/>
                  <a:ext cx="15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49" name="墨迹 2048">
                  <a:extLst>
                    <a:ext uri="{FF2B5EF4-FFF2-40B4-BE49-F238E27FC236}">
                      <a16:creationId xmlns:a16="http://schemas.microsoft.com/office/drawing/2014/main" id="{EA11C7A4-B1E9-0882-553C-C31D8D257DC1}"/>
                    </a:ext>
                  </a:extLst>
                </p14:cNvPr>
                <p14:cNvContentPartPr/>
                <p14:nvPr/>
              </p14:nvContentPartPr>
              <p14:xfrm>
                <a:off x="7842516" y="3110274"/>
                <a:ext cx="168480" cy="278640"/>
              </p14:xfrm>
            </p:contentPart>
          </mc:Choice>
          <mc:Fallback>
            <p:pic>
              <p:nvPicPr>
                <p:cNvPr id="2049" name="墨迹 2048">
                  <a:extLst>
                    <a:ext uri="{FF2B5EF4-FFF2-40B4-BE49-F238E27FC236}">
                      <a16:creationId xmlns:a16="http://schemas.microsoft.com/office/drawing/2014/main" id="{EA11C7A4-B1E9-0882-553C-C31D8D257D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33516" y="3101634"/>
                  <a:ext cx="186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53" name="墨迹 2052">
                  <a:extLst>
                    <a:ext uri="{FF2B5EF4-FFF2-40B4-BE49-F238E27FC236}">
                      <a16:creationId xmlns:a16="http://schemas.microsoft.com/office/drawing/2014/main" id="{8A956AEC-DA5E-7401-3E92-25B953B8CEFE}"/>
                    </a:ext>
                  </a:extLst>
                </p14:cNvPr>
                <p14:cNvContentPartPr/>
                <p14:nvPr/>
              </p14:nvContentPartPr>
              <p14:xfrm>
                <a:off x="8014956" y="3055914"/>
                <a:ext cx="308160" cy="231480"/>
              </p14:xfrm>
            </p:contentPart>
          </mc:Choice>
          <mc:Fallback>
            <p:pic>
              <p:nvPicPr>
                <p:cNvPr id="2053" name="墨迹 2052">
                  <a:extLst>
                    <a:ext uri="{FF2B5EF4-FFF2-40B4-BE49-F238E27FC236}">
                      <a16:creationId xmlns:a16="http://schemas.microsoft.com/office/drawing/2014/main" id="{8A956AEC-DA5E-7401-3E92-25B953B8CEF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05956" y="3047274"/>
                  <a:ext cx="325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54" name="墨迹 2053">
                  <a:extLst>
                    <a:ext uri="{FF2B5EF4-FFF2-40B4-BE49-F238E27FC236}">
                      <a16:creationId xmlns:a16="http://schemas.microsoft.com/office/drawing/2014/main" id="{D9A3EFC8-AA33-F73D-2197-2F72F0CC1182}"/>
                    </a:ext>
                  </a:extLst>
                </p14:cNvPr>
                <p14:cNvContentPartPr/>
                <p14:nvPr/>
              </p14:nvContentPartPr>
              <p14:xfrm>
                <a:off x="8129796" y="3152394"/>
                <a:ext cx="241920" cy="108000"/>
              </p14:xfrm>
            </p:contentPart>
          </mc:Choice>
          <mc:Fallback>
            <p:pic>
              <p:nvPicPr>
                <p:cNvPr id="2054" name="墨迹 2053">
                  <a:extLst>
                    <a:ext uri="{FF2B5EF4-FFF2-40B4-BE49-F238E27FC236}">
                      <a16:creationId xmlns:a16="http://schemas.microsoft.com/office/drawing/2014/main" id="{D9A3EFC8-AA33-F73D-2197-2F72F0CC118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20796" y="3143394"/>
                  <a:ext cx="25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55" name="墨迹 2054">
                  <a:extLst>
                    <a:ext uri="{FF2B5EF4-FFF2-40B4-BE49-F238E27FC236}">
                      <a16:creationId xmlns:a16="http://schemas.microsoft.com/office/drawing/2014/main" id="{0B092796-804F-DC06-DB85-50C2ED7395B3}"/>
                    </a:ext>
                  </a:extLst>
                </p14:cNvPr>
                <p14:cNvContentPartPr/>
                <p14:nvPr/>
              </p14:nvContentPartPr>
              <p14:xfrm>
                <a:off x="8208636" y="3129354"/>
                <a:ext cx="92160" cy="237240"/>
              </p14:xfrm>
            </p:contentPart>
          </mc:Choice>
          <mc:Fallback>
            <p:pic>
              <p:nvPicPr>
                <p:cNvPr id="2055" name="墨迹 2054">
                  <a:extLst>
                    <a:ext uri="{FF2B5EF4-FFF2-40B4-BE49-F238E27FC236}">
                      <a16:creationId xmlns:a16="http://schemas.microsoft.com/office/drawing/2014/main" id="{0B092796-804F-DC06-DB85-50C2ED7395B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99996" y="3120354"/>
                  <a:ext cx="109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056" name="墨迹 2055">
                  <a:extLst>
                    <a:ext uri="{FF2B5EF4-FFF2-40B4-BE49-F238E27FC236}">
                      <a16:creationId xmlns:a16="http://schemas.microsoft.com/office/drawing/2014/main" id="{E67E6CD2-CA53-5F1C-928A-DAE7F6CAB04B}"/>
                    </a:ext>
                  </a:extLst>
                </p14:cNvPr>
                <p14:cNvContentPartPr/>
                <p14:nvPr/>
              </p14:nvContentPartPr>
              <p14:xfrm>
                <a:off x="8389356" y="3108114"/>
                <a:ext cx="208800" cy="261720"/>
              </p14:xfrm>
            </p:contentPart>
          </mc:Choice>
          <mc:Fallback>
            <p:pic>
              <p:nvPicPr>
                <p:cNvPr id="2056" name="墨迹 2055">
                  <a:extLst>
                    <a:ext uri="{FF2B5EF4-FFF2-40B4-BE49-F238E27FC236}">
                      <a16:creationId xmlns:a16="http://schemas.microsoft.com/office/drawing/2014/main" id="{E67E6CD2-CA53-5F1C-928A-DAE7F6CAB04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80716" y="3099114"/>
                  <a:ext cx="226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57" name="墨迹 2056">
                  <a:extLst>
                    <a:ext uri="{FF2B5EF4-FFF2-40B4-BE49-F238E27FC236}">
                      <a16:creationId xmlns:a16="http://schemas.microsoft.com/office/drawing/2014/main" id="{F168DBFC-4757-1753-2719-70B85BCD8BF0}"/>
                    </a:ext>
                  </a:extLst>
                </p14:cNvPr>
                <p14:cNvContentPartPr/>
                <p14:nvPr/>
              </p14:nvContentPartPr>
              <p14:xfrm>
                <a:off x="8685276" y="3041514"/>
                <a:ext cx="32040" cy="47160"/>
              </p14:xfrm>
            </p:contentPart>
          </mc:Choice>
          <mc:Fallback>
            <p:pic>
              <p:nvPicPr>
                <p:cNvPr id="2057" name="墨迹 2056">
                  <a:extLst>
                    <a:ext uri="{FF2B5EF4-FFF2-40B4-BE49-F238E27FC236}">
                      <a16:creationId xmlns:a16="http://schemas.microsoft.com/office/drawing/2014/main" id="{F168DBFC-4757-1753-2719-70B85BCD8BF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76276" y="3032874"/>
                  <a:ext cx="4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058" name="墨迹 2057">
                  <a:extLst>
                    <a:ext uri="{FF2B5EF4-FFF2-40B4-BE49-F238E27FC236}">
                      <a16:creationId xmlns:a16="http://schemas.microsoft.com/office/drawing/2014/main" id="{EAA89B31-BC16-66F1-083A-D2AFDCA6A0AB}"/>
                    </a:ext>
                  </a:extLst>
                </p14:cNvPr>
                <p14:cNvContentPartPr/>
                <p14:nvPr/>
              </p14:nvContentPartPr>
              <p14:xfrm>
                <a:off x="8643156" y="3032514"/>
                <a:ext cx="171720" cy="290880"/>
              </p14:xfrm>
            </p:contentPart>
          </mc:Choice>
          <mc:Fallback>
            <p:pic>
              <p:nvPicPr>
                <p:cNvPr id="2058" name="墨迹 2057">
                  <a:extLst>
                    <a:ext uri="{FF2B5EF4-FFF2-40B4-BE49-F238E27FC236}">
                      <a16:creationId xmlns:a16="http://schemas.microsoft.com/office/drawing/2014/main" id="{EAA89B31-BC16-66F1-083A-D2AFDCA6A0A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34156" y="3023514"/>
                  <a:ext cx="189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059" name="墨迹 2058">
                  <a:extLst>
                    <a:ext uri="{FF2B5EF4-FFF2-40B4-BE49-F238E27FC236}">
                      <a16:creationId xmlns:a16="http://schemas.microsoft.com/office/drawing/2014/main" id="{59E1719D-2254-C09E-FC36-39653515A359}"/>
                    </a:ext>
                  </a:extLst>
                </p14:cNvPr>
                <p14:cNvContentPartPr/>
                <p14:nvPr/>
              </p14:nvContentPartPr>
              <p14:xfrm>
                <a:off x="8765916" y="3053754"/>
                <a:ext cx="134280" cy="126360"/>
              </p14:xfrm>
            </p:contentPart>
          </mc:Choice>
          <mc:Fallback>
            <p:pic>
              <p:nvPicPr>
                <p:cNvPr id="2059" name="墨迹 2058">
                  <a:extLst>
                    <a:ext uri="{FF2B5EF4-FFF2-40B4-BE49-F238E27FC236}">
                      <a16:creationId xmlns:a16="http://schemas.microsoft.com/office/drawing/2014/main" id="{59E1719D-2254-C09E-FC36-39653515A3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56916" y="3045114"/>
                  <a:ext cx="151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060" name="墨迹 2059">
                  <a:extLst>
                    <a:ext uri="{FF2B5EF4-FFF2-40B4-BE49-F238E27FC236}">
                      <a16:creationId xmlns:a16="http://schemas.microsoft.com/office/drawing/2014/main" id="{E1438F7A-3EF3-9972-C248-41585DCAF80F}"/>
                    </a:ext>
                  </a:extLst>
                </p14:cNvPr>
                <p14:cNvContentPartPr/>
                <p14:nvPr/>
              </p14:nvContentPartPr>
              <p14:xfrm>
                <a:off x="8766276" y="3101634"/>
                <a:ext cx="120960" cy="191520"/>
              </p14:xfrm>
            </p:contentPart>
          </mc:Choice>
          <mc:Fallback>
            <p:pic>
              <p:nvPicPr>
                <p:cNvPr id="2060" name="墨迹 2059">
                  <a:extLst>
                    <a:ext uri="{FF2B5EF4-FFF2-40B4-BE49-F238E27FC236}">
                      <a16:creationId xmlns:a16="http://schemas.microsoft.com/office/drawing/2014/main" id="{E1438F7A-3EF3-9972-C248-41585DCAF80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57276" y="3092994"/>
                  <a:ext cx="138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061" name="墨迹 2060">
                  <a:extLst>
                    <a:ext uri="{FF2B5EF4-FFF2-40B4-BE49-F238E27FC236}">
                      <a16:creationId xmlns:a16="http://schemas.microsoft.com/office/drawing/2014/main" id="{ADBD22BC-E063-0FD1-25AD-F4C2CE49CAA2}"/>
                    </a:ext>
                  </a:extLst>
                </p14:cNvPr>
                <p14:cNvContentPartPr/>
                <p14:nvPr/>
              </p14:nvContentPartPr>
              <p14:xfrm>
                <a:off x="8831796" y="3108114"/>
                <a:ext cx="103680" cy="214200"/>
              </p14:xfrm>
            </p:contentPart>
          </mc:Choice>
          <mc:Fallback>
            <p:pic>
              <p:nvPicPr>
                <p:cNvPr id="2061" name="墨迹 2060">
                  <a:extLst>
                    <a:ext uri="{FF2B5EF4-FFF2-40B4-BE49-F238E27FC236}">
                      <a16:creationId xmlns:a16="http://schemas.microsoft.com/office/drawing/2014/main" id="{ADBD22BC-E063-0FD1-25AD-F4C2CE49CAA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23156" y="3099114"/>
                  <a:ext cx="121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062" name="墨迹 2061">
                  <a:extLst>
                    <a:ext uri="{FF2B5EF4-FFF2-40B4-BE49-F238E27FC236}">
                      <a16:creationId xmlns:a16="http://schemas.microsoft.com/office/drawing/2014/main" id="{6047FFBD-A5C7-4139-EAC1-492ABCCD3E7F}"/>
                    </a:ext>
                  </a:extLst>
                </p14:cNvPr>
                <p14:cNvContentPartPr/>
                <p14:nvPr/>
              </p14:nvContentPartPr>
              <p14:xfrm>
                <a:off x="8936556" y="3057714"/>
                <a:ext cx="97200" cy="234000"/>
              </p14:xfrm>
            </p:contentPart>
          </mc:Choice>
          <mc:Fallback>
            <p:pic>
              <p:nvPicPr>
                <p:cNvPr id="2062" name="墨迹 2061">
                  <a:extLst>
                    <a:ext uri="{FF2B5EF4-FFF2-40B4-BE49-F238E27FC236}">
                      <a16:creationId xmlns:a16="http://schemas.microsoft.com/office/drawing/2014/main" id="{6047FFBD-A5C7-4139-EAC1-492ABCCD3E7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927556" y="3048714"/>
                  <a:ext cx="114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063" name="墨迹 2062">
                  <a:extLst>
                    <a:ext uri="{FF2B5EF4-FFF2-40B4-BE49-F238E27FC236}">
                      <a16:creationId xmlns:a16="http://schemas.microsoft.com/office/drawing/2014/main" id="{11F45468-451F-28C3-5873-C00B1B104476}"/>
                    </a:ext>
                  </a:extLst>
                </p14:cNvPr>
                <p14:cNvContentPartPr/>
                <p14:nvPr/>
              </p14:nvContentPartPr>
              <p14:xfrm>
                <a:off x="9020076" y="2971314"/>
                <a:ext cx="109800" cy="482040"/>
              </p14:xfrm>
            </p:contentPart>
          </mc:Choice>
          <mc:Fallback>
            <p:pic>
              <p:nvPicPr>
                <p:cNvPr id="2063" name="墨迹 2062">
                  <a:extLst>
                    <a:ext uri="{FF2B5EF4-FFF2-40B4-BE49-F238E27FC236}">
                      <a16:creationId xmlns:a16="http://schemas.microsoft.com/office/drawing/2014/main" id="{11F45468-451F-28C3-5873-C00B1B10447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11076" y="2962674"/>
                  <a:ext cx="127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065" name="墨迹 2064">
                  <a:extLst>
                    <a:ext uri="{FF2B5EF4-FFF2-40B4-BE49-F238E27FC236}">
                      <a16:creationId xmlns:a16="http://schemas.microsoft.com/office/drawing/2014/main" id="{8EDA2878-5459-0C9A-08D6-17DC87496C0D}"/>
                    </a:ext>
                  </a:extLst>
                </p14:cNvPr>
                <p14:cNvContentPartPr/>
                <p14:nvPr/>
              </p14:nvContentPartPr>
              <p14:xfrm>
                <a:off x="7817316" y="3623274"/>
                <a:ext cx="185040" cy="282960"/>
              </p14:xfrm>
            </p:contentPart>
          </mc:Choice>
          <mc:Fallback>
            <p:pic>
              <p:nvPicPr>
                <p:cNvPr id="2065" name="墨迹 2064">
                  <a:extLst>
                    <a:ext uri="{FF2B5EF4-FFF2-40B4-BE49-F238E27FC236}">
                      <a16:creationId xmlns:a16="http://schemas.microsoft.com/office/drawing/2014/main" id="{8EDA2878-5459-0C9A-08D6-17DC87496C0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08316" y="3614274"/>
                  <a:ext cx="202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066" name="墨迹 2065">
                  <a:extLst>
                    <a:ext uri="{FF2B5EF4-FFF2-40B4-BE49-F238E27FC236}">
                      <a16:creationId xmlns:a16="http://schemas.microsoft.com/office/drawing/2014/main" id="{60E1B14A-7366-4D9C-4BF1-A714E729C781}"/>
                    </a:ext>
                  </a:extLst>
                </p14:cNvPr>
                <p14:cNvContentPartPr/>
                <p14:nvPr/>
              </p14:nvContentPartPr>
              <p14:xfrm>
                <a:off x="7817676" y="3641634"/>
                <a:ext cx="149400" cy="224280"/>
              </p14:xfrm>
            </p:contentPart>
          </mc:Choice>
          <mc:Fallback>
            <p:pic>
              <p:nvPicPr>
                <p:cNvPr id="2066" name="墨迹 2065">
                  <a:extLst>
                    <a:ext uri="{FF2B5EF4-FFF2-40B4-BE49-F238E27FC236}">
                      <a16:creationId xmlns:a16="http://schemas.microsoft.com/office/drawing/2014/main" id="{60E1B14A-7366-4D9C-4BF1-A714E729C78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09036" y="3632994"/>
                  <a:ext cx="167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067" name="墨迹 2066">
                  <a:extLst>
                    <a:ext uri="{FF2B5EF4-FFF2-40B4-BE49-F238E27FC236}">
                      <a16:creationId xmlns:a16="http://schemas.microsoft.com/office/drawing/2014/main" id="{B20F66F1-E373-0F27-7359-1B28D54D8D17}"/>
                    </a:ext>
                  </a:extLst>
                </p14:cNvPr>
                <p14:cNvContentPartPr/>
                <p14:nvPr/>
              </p14:nvContentPartPr>
              <p14:xfrm>
                <a:off x="8078676" y="3736674"/>
                <a:ext cx="14760" cy="111960"/>
              </p14:xfrm>
            </p:contentPart>
          </mc:Choice>
          <mc:Fallback>
            <p:pic>
              <p:nvPicPr>
                <p:cNvPr id="2067" name="墨迹 2066">
                  <a:extLst>
                    <a:ext uri="{FF2B5EF4-FFF2-40B4-BE49-F238E27FC236}">
                      <a16:creationId xmlns:a16="http://schemas.microsoft.com/office/drawing/2014/main" id="{B20F66F1-E373-0F27-7359-1B28D54D8D1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70036" y="3728034"/>
                  <a:ext cx="32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068" name="墨迹 2067">
                  <a:extLst>
                    <a:ext uri="{FF2B5EF4-FFF2-40B4-BE49-F238E27FC236}">
                      <a16:creationId xmlns:a16="http://schemas.microsoft.com/office/drawing/2014/main" id="{116BAB63-A10D-8A06-7795-7A07E1EB02D2}"/>
                    </a:ext>
                  </a:extLst>
                </p14:cNvPr>
                <p14:cNvContentPartPr/>
                <p14:nvPr/>
              </p14:nvContentPartPr>
              <p14:xfrm>
                <a:off x="8191356" y="3491154"/>
                <a:ext cx="227520" cy="378000"/>
              </p14:xfrm>
            </p:contentPart>
          </mc:Choice>
          <mc:Fallback>
            <p:pic>
              <p:nvPicPr>
                <p:cNvPr id="2068" name="墨迹 2067">
                  <a:extLst>
                    <a:ext uri="{FF2B5EF4-FFF2-40B4-BE49-F238E27FC236}">
                      <a16:creationId xmlns:a16="http://schemas.microsoft.com/office/drawing/2014/main" id="{116BAB63-A10D-8A06-7795-7A07E1EB02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82356" y="3482154"/>
                  <a:ext cx="2451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070" name="墨迹 2069">
                  <a:extLst>
                    <a:ext uri="{FF2B5EF4-FFF2-40B4-BE49-F238E27FC236}">
                      <a16:creationId xmlns:a16="http://schemas.microsoft.com/office/drawing/2014/main" id="{8EA41F70-C219-2C16-D257-767A522BCC62}"/>
                    </a:ext>
                  </a:extLst>
                </p14:cNvPr>
                <p14:cNvContentPartPr/>
                <p14:nvPr/>
              </p14:nvContentPartPr>
              <p14:xfrm>
                <a:off x="8518236" y="3521754"/>
                <a:ext cx="201240" cy="318240"/>
              </p14:xfrm>
            </p:contentPart>
          </mc:Choice>
          <mc:Fallback>
            <p:pic>
              <p:nvPicPr>
                <p:cNvPr id="2070" name="墨迹 2069">
                  <a:extLst>
                    <a:ext uri="{FF2B5EF4-FFF2-40B4-BE49-F238E27FC236}">
                      <a16:creationId xmlns:a16="http://schemas.microsoft.com/office/drawing/2014/main" id="{8EA41F70-C219-2C16-D257-767A522BCC6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09596" y="3513114"/>
                  <a:ext cx="218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071" name="墨迹 2070">
                  <a:extLst>
                    <a:ext uri="{FF2B5EF4-FFF2-40B4-BE49-F238E27FC236}">
                      <a16:creationId xmlns:a16="http://schemas.microsoft.com/office/drawing/2014/main" id="{8D3804D7-58A3-0CAB-E7B1-9F7E386BD097}"/>
                    </a:ext>
                  </a:extLst>
                </p14:cNvPr>
                <p14:cNvContentPartPr/>
                <p14:nvPr/>
              </p14:nvContentPartPr>
              <p14:xfrm>
                <a:off x="8543796" y="3626514"/>
                <a:ext cx="169560" cy="224280"/>
              </p14:xfrm>
            </p:contentPart>
          </mc:Choice>
          <mc:Fallback>
            <p:pic>
              <p:nvPicPr>
                <p:cNvPr id="2071" name="墨迹 2070">
                  <a:extLst>
                    <a:ext uri="{FF2B5EF4-FFF2-40B4-BE49-F238E27FC236}">
                      <a16:creationId xmlns:a16="http://schemas.microsoft.com/office/drawing/2014/main" id="{8D3804D7-58A3-0CAB-E7B1-9F7E386BD09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34796" y="3617874"/>
                  <a:ext cx="187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072" name="墨迹 2071">
                  <a:extLst>
                    <a:ext uri="{FF2B5EF4-FFF2-40B4-BE49-F238E27FC236}">
                      <a16:creationId xmlns:a16="http://schemas.microsoft.com/office/drawing/2014/main" id="{110449AC-E302-0D1F-2251-6880E9D25AE5}"/>
                    </a:ext>
                  </a:extLst>
                </p14:cNvPr>
                <p14:cNvContentPartPr/>
                <p14:nvPr/>
              </p14:nvContentPartPr>
              <p14:xfrm>
                <a:off x="8740356" y="3698874"/>
                <a:ext cx="111240" cy="120960"/>
              </p14:xfrm>
            </p:contentPart>
          </mc:Choice>
          <mc:Fallback>
            <p:pic>
              <p:nvPicPr>
                <p:cNvPr id="2072" name="墨迹 2071">
                  <a:extLst>
                    <a:ext uri="{FF2B5EF4-FFF2-40B4-BE49-F238E27FC236}">
                      <a16:creationId xmlns:a16="http://schemas.microsoft.com/office/drawing/2014/main" id="{110449AC-E302-0D1F-2251-6880E9D25AE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31716" y="3689874"/>
                  <a:ext cx="128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073" name="墨迹 2072">
                  <a:extLst>
                    <a:ext uri="{FF2B5EF4-FFF2-40B4-BE49-F238E27FC236}">
                      <a16:creationId xmlns:a16="http://schemas.microsoft.com/office/drawing/2014/main" id="{5FFBA5FF-28EC-DE5D-CEDC-2E623B8F98B9}"/>
                    </a:ext>
                  </a:extLst>
                </p14:cNvPr>
                <p14:cNvContentPartPr/>
                <p14:nvPr/>
              </p14:nvContentPartPr>
              <p14:xfrm>
                <a:off x="8881836" y="3494754"/>
                <a:ext cx="256320" cy="384840"/>
              </p14:xfrm>
            </p:contentPart>
          </mc:Choice>
          <mc:Fallback>
            <p:pic>
              <p:nvPicPr>
                <p:cNvPr id="2073" name="墨迹 2072">
                  <a:extLst>
                    <a:ext uri="{FF2B5EF4-FFF2-40B4-BE49-F238E27FC236}">
                      <a16:creationId xmlns:a16="http://schemas.microsoft.com/office/drawing/2014/main" id="{5FFBA5FF-28EC-DE5D-CEDC-2E623B8F98B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72836" y="3485754"/>
                  <a:ext cx="27396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组合 2094">
            <a:extLst>
              <a:ext uri="{FF2B5EF4-FFF2-40B4-BE49-F238E27FC236}">
                <a16:creationId xmlns:a16="http://schemas.microsoft.com/office/drawing/2014/main" id="{2361963F-7804-D112-A6FA-11069BACC223}"/>
              </a:ext>
            </a:extLst>
          </p:cNvPr>
          <p:cNvGrpSpPr/>
          <p:nvPr/>
        </p:nvGrpSpPr>
        <p:grpSpPr>
          <a:xfrm>
            <a:off x="5819676" y="4614354"/>
            <a:ext cx="3228120" cy="1645560"/>
            <a:chOff x="5819676" y="4614354"/>
            <a:chExt cx="3228120" cy="16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074" name="墨迹 2073">
                  <a:extLst>
                    <a:ext uri="{FF2B5EF4-FFF2-40B4-BE49-F238E27FC236}">
                      <a16:creationId xmlns:a16="http://schemas.microsoft.com/office/drawing/2014/main" id="{A81F7A02-3A85-DBA8-4311-2C358EAEFDFA}"/>
                    </a:ext>
                  </a:extLst>
                </p14:cNvPr>
                <p14:cNvContentPartPr/>
                <p14:nvPr/>
              </p14:nvContentPartPr>
              <p14:xfrm>
                <a:off x="6626076" y="5783274"/>
                <a:ext cx="651960" cy="476640"/>
              </p14:xfrm>
            </p:contentPart>
          </mc:Choice>
          <mc:Fallback>
            <p:pic>
              <p:nvPicPr>
                <p:cNvPr id="2074" name="墨迹 2073">
                  <a:extLst>
                    <a:ext uri="{FF2B5EF4-FFF2-40B4-BE49-F238E27FC236}">
                      <a16:creationId xmlns:a16="http://schemas.microsoft.com/office/drawing/2014/main" id="{A81F7A02-3A85-DBA8-4311-2C358EAEFDF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17076" y="5774274"/>
                  <a:ext cx="6696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075" name="墨迹 2074">
                  <a:extLst>
                    <a:ext uri="{FF2B5EF4-FFF2-40B4-BE49-F238E27FC236}">
                      <a16:creationId xmlns:a16="http://schemas.microsoft.com/office/drawing/2014/main" id="{C9647597-203F-B5B9-8EB1-2E76D2E5F95C}"/>
                    </a:ext>
                  </a:extLst>
                </p14:cNvPr>
                <p14:cNvContentPartPr/>
                <p14:nvPr/>
              </p14:nvContentPartPr>
              <p14:xfrm>
                <a:off x="5819676" y="4621554"/>
                <a:ext cx="1591560" cy="412920"/>
              </p14:xfrm>
            </p:contentPart>
          </mc:Choice>
          <mc:Fallback>
            <p:pic>
              <p:nvPicPr>
                <p:cNvPr id="2075" name="墨迹 2074">
                  <a:extLst>
                    <a:ext uri="{FF2B5EF4-FFF2-40B4-BE49-F238E27FC236}">
                      <a16:creationId xmlns:a16="http://schemas.microsoft.com/office/drawing/2014/main" id="{C9647597-203F-B5B9-8EB1-2E76D2E5F95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10676" y="4612554"/>
                  <a:ext cx="16092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076" name="墨迹 2075">
                  <a:extLst>
                    <a:ext uri="{FF2B5EF4-FFF2-40B4-BE49-F238E27FC236}">
                      <a16:creationId xmlns:a16="http://schemas.microsoft.com/office/drawing/2014/main" id="{FBBC0A3A-AF03-BFA7-455B-FC19349412D7}"/>
                    </a:ext>
                  </a:extLst>
                </p14:cNvPr>
                <p14:cNvContentPartPr/>
                <p14:nvPr/>
              </p14:nvContentPartPr>
              <p14:xfrm>
                <a:off x="7203156" y="5111874"/>
                <a:ext cx="602640" cy="594720"/>
              </p14:xfrm>
            </p:contentPart>
          </mc:Choice>
          <mc:Fallback>
            <p:pic>
              <p:nvPicPr>
                <p:cNvPr id="2076" name="墨迹 2075">
                  <a:extLst>
                    <a:ext uri="{FF2B5EF4-FFF2-40B4-BE49-F238E27FC236}">
                      <a16:creationId xmlns:a16="http://schemas.microsoft.com/office/drawing/2014/main" id="{FBBC0A3A-AF03-BFA7-455B-FC19349412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94156" y="5103234"/>
                  <a:ext cx="6202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077" name="墨迹 2076">
                  <a:extLst>
                    <a:ext uri="{FF2B5EF4-FFF2-40B4-BE49-F238E27FC236}">
                      <a16:creationId xmlns:a16="http://schemas.microsoft.com/office/drawing/2014/main" id="{5D4773B7-DA22-D12D-05DC-AB8E39AA5BC7}"/>
                    </a:ext>
                  </a:extLst>
                </p14:cNvPr>
                <p14:cNvContentPartPr/>
                <p14:nvPr/>
              </p14:nvContentPartPr>
              <p14:xfrm>
                <a:off x="7838556" y="4743954"/>
                <a:ext cx="45720" cy="306720"/>
              </p14:xfrm>
            </p:contentPart>
          </mc:Choice>
          <mc:Fallback>
            <p:pic>
              <p:nvPicPr>
                <p:cNvPr id="2077" name="墨迹 2076">
                  <a:extLst>
                    <a:ext uri="{FF2B5EF4-FFF2-40B4-BE49-F238E27FC236}">
                      <a16:creationId xmlns:a16="http://schemas.microsoft.com/office/drawing/2014/main" id="{5D4773B7-DA22-D12D-05DC-AB8E39AA5BC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29556" y="4735314"/>
                  <a:ext cx="633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078" name="墨迹 2077">
                  <a:extLst>
                    <a:ext uri="{FF2B5EF4-FFF2-40B4-BE49-F238E27FC236}">
                      <a16:creationId xmlns:a16="http://schemas.microsoft.com/office/drawing/2014/main" id="{26C35940-5501-4D75-CECE-28E5E3B8E796}"/>
                    </a:ext>
                  </a:extLst>
                </p14:cNvPr>
                <p14:cNvContentPartPr/>
                <p14:nvPr/>
              </p14:nvContentPartPr>
              <p14:xfrm>
                <a:off x="7736676" y="4881114"/>
                <a:ext cx="232200" cy="60120"/>
              </p14:xfrm>
            </p:contentPart>
          </mc:Choice>
          <mc:Fallback>
            <p:pic>
              <p:nvPicPr>
                <p:cNvPr id="2078" name="墨迹 2077">
                  <a:extLst>
                    <a:ext uri="{FF2B5EF4-FFF2-40B4-BE49-F238E27FC236}">
                      <a16:creationId xmlns:a16="http://schemas.microsoft.com/office/drawing/2014/main" id="{26C35940-5501-4D75-CECE-28E5E3B8E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27676" y="4872474"/>
                  <a:ext cx="249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079" name="墨迹 2078">
                  <a:extLst>
                    <a:ext uri="{FF2B5EF4-FFF2-40B4-BE49-F238E27FC236}">
                      <a16:creationId xmlns:a16="http://schemas.microsoft.com/office/drawing/2014/main" id="{76D4DF89-B45E-F054-8DDA-D9F8A1FCAA89}"/>
                    </a:ext>
                  </a:extLst>
                </p14:cNvPr>
                <p14:cNvContentPartPr/>
                <p14:nvPr/>
              </p14:nvContentPartPr>
              <p14:xfrm>
                <a:off x="8002716" y="4721634"/>
                <a:ext cx="240480" cy="171360"/>
              </p14:xfrm>
            </p:contentPart>
          </mc:Choice>
          <mc:Fallback>
            <p:pic>
              <p:nvPicPr>
                <p:cNvPr id="2079" name="墨迹 2078">
                  <a:extLst>
                    <a:ext uri="{FF2B5EF4-FFF2-40B4-BE49-F238E27FC236}">
                      <a16:creationId xmlns:a16="http://schemas.microsoft.com/office/drawing/2014/main" id="{76D4DF89-B45E-F054-8DDA-D9F8A1FCAA8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93716" y="4712634"/>
                  <a:ext cx="258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080" name="墨迹 2079">
                  <a:extLst>
                    <a:ext uri="{FF2B5EF4-FFF2-40B4-BE49-F238E27FC236}">
                      <a16:creationId xmlns:a16="http://schemas.microsoft.com/office/drawing/2014/main" id="{6AE0DF26-8BD7-51E1-4A54-9BA3531018EF}"/>
                    </a:ext>
                  </a:extLst>
                </p14:cNvPr>
                <p14:cNvContentPartPr/>
                <p14:nvPr/>
              </p14:nvContentPartPr>
              <p14:xfrm>
                <a:off x="8077596" y="4809474"/>
                <a:ext cx="60840" cy="210240"/>
              </p14:xfrm>
            </p:contentPart>
          </mc:Choice>
          <mc:Fallback>
            <p:pic>
              <p:nvPicPr>
                <p:cNvPr id="2080" name="墨迹 2079">
                  <a:extLst>
                    <a:ext uri="{FF2B5EF4-FFF2-40B4-BE49-F238E27FC236}">
                      <a16:creationId xmlns:a16="http://schemas.microsoft.com/office/drawing/2014/main" id="{6AE0DF26-8BD7-51E1-4A54-9BA3531018E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68956" y="4800834"/>
                  <a:ext cx="78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081" name="墨迹 2080">
                  <a:extLst>
                    <a:ext uri="{FF2B5EF4-FFF2-40B4-BE49-F238E27FC236}">
                      <a16:creationId xmlns:a16="http://schemas.microsoft.com/office/drawing/2014/main" id="{E139D1A4-4B7B-7EF4-B158-852C9F562339}"/>
                    </a:ext>
                  </a:extLst>
                </p14:cNvPr>
                <p14:cNvContentPartPr/>
                <p14:nvPr/>
              </p14:nvContentPartPr>
              <p14:xfrm>
                <a:off x="8237076" y="4789314"/>
                <a:ext cx="164520" cy="170640"/>
              </p14:xfrm>
            </p:contentPart>
          </mc:Choice>
          <mc:Fallback>
            <p:pic>
              <p:nvPicPr>
                <p:cNvPr id="2081" name="墨迹 2080">
                  <a:extLst>
                    <a:ext uri="{FF2B5EF4-FFF2-40B4-BE49-F238E27FC236}">
                      <a16:creationId xmlns:a16="http://schemas.microsoft.com/office/drawing/2014/main" id="{E139D1A4-4B7B-7EF4-B158-852C9F56233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28076" y="4780674"/>
                  <a:ext cx="182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082" name="墨迹 2081">
                  <a:extLst>
                    <a:ext uri="{FF2B5EF4-FFF2-40B4-BE49-F238E27FC236}">
                      <a16:creationId xmlns:a16="http://schemas.microsoft.com/office/drawing/2014/main" id="{6183EB98-400E-F497-3970-2821A6D40E76}"/>
                    </a:ext>
                  </a:extLst>
                </p14:cNvPr>
                <p14:cNvContentPartPr/>
                <p14:nvPr/>
              </p14:nvContentPartPr>
              <p14:xfrm>
                <a:off x="8485836" y="4651074"/>
                <a:ext cx="33480" cy="53640"/>
              </p14:xfrm>
            </p:contentPart>
          </mc:Choice>
          <mc:Fallback>
            <p:pic>
              <p:nvPicPr>
                <p:cNvPr id="2082" name="墨迹 2081">
                  <a:extLst>
                    <a:ext uri="{FF2B5EF4-FFF2-40B4-BE49-F238E27FC236}">
                      <a16:creationId xmlns:a16="http://schemas.microsoft.com/office/drawing/2014/main" id="{6183EB98-400E-F497-3970-2821A6D40E7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76836" y="4642434"/>
                  <a:ext cx="51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083" name="墨迹 2082">
                  <a:extLst>
                    <a:ext uri="{FF2B5EF4-FFF2-40B4-BE49-F238E27FC236}">
                      <a16:creationId xmlns:a16="http://schemas.microsoft.com/office/drawing/2014/main" id="{A2EA0EB4-706F-D619-C80D-B86264485907}"/>
                    </a:ext>
                  </a:extLst>
                </p14:cNvPr>
                <p14:cNvContentPartPr/>
                <p14:nvPr/>
              </p14:nvContentPartPr>
              <p14:xfrm>
                <a:off x="8449476" y="4658994"/>
                <a:ext cx="168840" cy="252360"/>
              </p14:xfrm>
            </p:contentPart>
          </mc:Choice>
          <mc:Fallback>
            <p:pic>
              <p:nvPicPr>
                <p:cNvPr id="2083" name="墨迹 2082">
                  <a:extLst>
                    <a:ext uri="{FF2B5EF4-FFF2-40B4-BE49-F238E27FC236}">
                      <a16:creationId xmlns:a16="http://schemas.microsoft.com/office/drawing/2014/main" id="{A2EA0EB4-706F-D619-C80D-B8626448590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40476" y="4649994"/>
                  <a:ext cx="186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084" name="墨迹 2083">
                  <a:extLst>
                    <a:ext uri="{FF2B5EF4-FFF2-40B4-BE49-F238E27FC236}">
                      <a16:creationId xmlns:a16="http://schemas.microsoft.com/office/drawing/2014/main" id="{2B9175E0-AC68-D90C-E560-4E7C19062FCA}"/>
                    </a:ext>
                  </a:extLst>
                </p14:cNvPr>
                <p14:cNvContentPartPr/>
                <p14:nvPr/>
              </p14:nvContentPartPr>
              <p14:xfrm>
                <a:off x="8551716" y="4664754"/>
                <a:ext cx="130320" cy="158040"/>
              </p14:xfrm>
            </p:contentPart>
          </mc:Choice>
          <mc:Fallback>
            <p:pic>
              <p:nvPicPr>
                <p:cNvPr id="2084" name="墨迹 2083">
                  <a:extLst>
                    <a:ext uri="{FF2B5EF4-FFF2-40B4-BE49-F238E27FC236}">
                      <a16:creationId xmlns:a16="http://schemas.microsoft.com/office/drawing/2014/main" id="{2B9175E0-AC68-D90C-E560-4E7C19062F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543076" y="4655754"/>
                  <a:ext cx="147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085" name="墨迹 2084">
                  <a:extLst>
                    <a:ext uri="{FF2B5EF4-FFF2-40B4-BE49-F238E27FC236}">
                      <a16:creationId xmlns:a16="http://schemas.microsoft.com/office/drawing/2014/main" id="{6B37850A-F280-B5AA-8F56-2A584383CB14}"/>
                    </a:ext>
                  </a:extLst>
                </p14:cNvPr>
                <p14:cNvContentPartPr/>
                <p14:nvPr/>
              </p14:nvContentPartPr>
              <p14:xfrm>
                <a:off x="8572956" y="4742874"/>
                <a:ext cx="99720" cy="158400"/>
              </p14:xfrm>
            </p:contentPart>
          </mc:Choice>
          <mc:Fallback>
            <p:pic>
              <p:nvPicPr>
                <p:cNvPr id="2085" name="墨迹 2084">
                  <a:extLst>
                    <a:ext uri="{FF2B5EF4-FFF2-40B4-BE49-F238E27FC236}">
                      <a16:creationId xmlns:a16="http://schemas.microsoft.com/office/drawing/2014/main" id="{6B37850A-F280-B5AA-8F56-2A584383CB1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63956" y="4734234"/>
                  <a:ext cx="11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086" name="墨迹 2085">
                  <a:extLst>
                    <a:ext uri="{FF2B5EF4-FFF2-40B4-BE49-F238E27FC236}">
                      <a16:creationId xmlns:a16="http://schemas.microsoft.com/office/drawing/2014/main" id="{C3CB5AC7-24C8-7437-0645-DEAAFAD32AA2}"/>
                    </a:ext>
                  </a:extLst>
                </p14:cNvPr>
                <p14:cNvContentPartPr/>
                <p14:nvPr/>
              </p14:nvContentPartPr>
              <p14:xfrm>
                <a:off x="8737836" y="4614354"/>
                <a:ext cx="219240" cy="332280"/>
              </p14:xfrm>
            </p:contentPart>
          </mc:Choice>
          <mc:Fallback>
            <p:pic>
              <p:nvPicPr>
                <p:cNvPr id="2086" name="墨迹 2085">
                  <a:extLst>
                    <a:ext uri="{FF2B5EF4-FFF2-40B4-BE49-F238E27FC236}">
                      <a16:creationId xmlns:a16="http://schemas.microsoft.com/office/drawing/2014/main" id="{C3CB5AC7-24C8-7437-0645-DEAAFAD32A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28836" y="4605354"/>
                  <a:ext cx="236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087" name="墨迹 2086">
                  <a:extLst>
                    <a:ext uri="{FF2B5EF4-FFF2-40B4-BE49-F238E27FC236}">
                      <a16:creationId xmlns:a16="http://schemas.microsoft.com/office/drawing/2014/main" id="{04CEC9EB-5511-CA2A-ED8D-228266DD3CB8}"/>
                    </a:ext>
                  </a:extLst>
                </p14:cNvPr>
                <p14:cNvContentPartPr/>
                <p14:nvPr/>
              </p14:nvContentPartPr>
              <p14:xfrm>
                <a:off x="7795356" y="5321754"/>
                <a:ext cx="170280" cy="237960"/>
              </p14:xfrm>
            </p:contentPart>
          </mc:Choice>
          <mc:Fallback>
            <p:pic>
              <p:nvPicPr>
                <p:cNvPr id="2087" name="墨迹 2086">
                  <a:extLst>
                    <a:ext uri="{FF2B5EF4-FFF2-40B4-BE49-F238E27FC236}">
                      <a16:creationId xmlns:a16="http://schemas.microsoft.com/office/drawing/2014/main" id="{04CEC9EB-5511-CA2A-ED8D-228266DD3CB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86716" y="5313114"/>
                  <a:ext cx="187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088" name="墨迹 2087">
                  <a:extLst>
                    <a:ext uri="{FF2B5EF4-FFF2-40B4-BE49-F238E27FC236}">
                      <a16:creationId xmlns:a16="http://schemas.microsoft.com/office/drawing/2014/main" id="{CE5CB8DA-DA94-602E-DCFE-4E8E4111E687}"/>
                    </a:ext>
                  </a:extLst>
                </p14:cNvPr>
                <p14:cNvContentPartPr/>
                <p14:nvPr/>
              </p14:nvContentPartPr>
              <p14:xfrm>
                <a:off x="7707156" y="5268834"/>
                <a:ext cx="244080" cy="309600"/>
              </p14:xfrm>
            </p:contentPart>
          </mc:Choice>
          <mc:Fallback>
            <p:pic>
              <p:nvPicPr>
                <p:cNvPr id="2088" name="墨迹 2087">
                  <a:extLst>
                    <a:ext uri="{FF2B5EF4-FFF2-40B4-BE49-F238E27FC236}">
                      <a16:creationId xmlns:a16="http://schemas.microsoft.com/office/drawing/2014/main" id="{CE5CB8DA-DA94-602E-DCFE-4E8E4111E6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98516" y="5259834"/>
                  <a:ext cx="261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089" name="墨迹 2088">
                  <a:extLst>
                    <a:ext uri="{FF2B5EF4-FFF2-40B4-BE49-F238E27FC236}">
                      <a16:creationId xmlns:a16="http://schemas.microsoft.com/office/drawing/2014/main" id="{C0C99B4C-CA88-0484-5800-6B845E77C7F7}"/>
                    </a:ext>
                  </a:extLst>
                </p14:cNvPr>
                <p14:cNvContentPartPr/>
                <p14:nvPr/>
              </p14:nvContentPartPr>
              <p14:xfrm>
                <a:off x="7937556" y="5448474"/>
                <a:ext cx="14400" cy="110520"/>
              </p14:xfrm>
            </p:contentPart>
          </mc:Choice>
          <mc:Fallback>
            <p:pic>
              <p:nvPicPr>
                <p:cNvPr id="2089" name="墨迹 2088">
                  <a:extLst>
                    <a:ext uri="{FF2B5EF4-FFF2-40B4-BE49-F238E27FC236}">
                      <a16:creationId xmlns:a16="http://schemas.microsoft.com/office/drawing/2014/main" id="{C0C99B4C-CA88-0484-5800-6B845E77C7F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28916" y="5439474"/>
                  <a:ext cx="32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090" name="墨迹 2089">
                  <a:extLst>
                    <a:ext uri="{FF2B5EF4-FFF2-40B4-BE49-F238E27FC236}">
                      <a16:creationId xmlns:a16="http://schemas.microsoft.com/office/drawing/2014/main" id="{1B860329-4735-AF3C-BC31-A308D9492A53}"/>
                    </a:ext>
                  </a:extLst>
                </p14:cNvPr>
                <p14:cNvContentPartPr/>
                <p14:nvPr/>
              </p14:nvContentPartPr>
              <p14:xfrm>
                <a:off x="8031876" y="5161194"/>
                <a:ext cx="254520" cy="468720"/>
              </p14:xfrm>
            </p:contentPart>
          </mc:Choice>
          <mc:Fallback>
            <p:pic>
              <p:nvPicPr>
                <p:cNvPr id="2090" name="墨迹 2089">
                  <a:extLst>
                    <a:ext uri="{FF2B5EF4-FFF2-40B4-BE49-F238E27FC236}">
                      <a16:creationId xmlns:a16="http://schemas.microsoft.com/office/drawing/2014/main" id="{1B860329-4735-AF3C-BC31-A308D9492A5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22876" y="5152194"/>
                  <a:ext cx="2721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091" name="墨迹 2090">
                  <a:extLst>
                    <a:ext uri="{FF2B5EF4-FFF2-40B4-BE49-F238E27FC236}">
                      <a16:creationId xmlns:a16="http://schemas.microsoft.com/office/drawing/2014/main" id="{24AB6EE5-BE72-9A53-6C20-80EA8C65C778}"/>
                    </a:ext>
                  </a:extLst>
                </p14:cNvPr>
                <p14:cNvContentPartPr/>
                <p14:nvPr/>
              </p14:nvContentPartPr>
              <p14:xfrm>
                <a:off x="8437596" y="5607954"/>
                <a:ext cx="23760" cy="24840"/>
              </p14:xfrm>
            </p:contentPart>
          </mc:Choice>
          <mc:Fallback>
            <p:pic>
              <p:nvPicPr>
                <p:cNvPr id="2091" name="墨迹 2090">
                  <a:extLst>
                    <a:ext uri="{FF2B5EF4-FFF2-40B4-BE49-F238E27FC236}">
                      <a16:creationId xmlns:a16="http://schemas.microsoft.com/office/drawing/2014/main" id="{24AB6EE5-BE72-9A53-6C20-80EA8C65C77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28956" y="5599314"/>
                  <a:ext cx="41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092" name="墨迹 2091">
                  <a:extLst>
                    <a:ext uri="{FF2B5EF4-FFF2-40B4-BE49-F238E27FC236}">
                      <a16:creationId xmlns:a16="http://schemas.microsoft.com/office/drawing/2014/main" id="{61F01CBF-1CAE-86F3-AFEE-EF3068CBDAD0}"/>
                    </a:ext>
                  </a:extLst>
                </p14:cNvPr>
                <p14:cNvContentPartPr/>
                <p14:nvPr/>
              </p14:nvContentPartPr>
              <p14:xfrm>
                <a:off x="8590596" y="5287914"/>
                <a:ext cx="198000" cy="293040"/>
              </p14:xfrm>
            </p:contentPart>
          </mc:Choice>
          <mc:Fallback>
            <p:pic>
              <p:nvPicPr>
                <p:cNvPr id="2092" name="墨迹 2091">
                  <a:extLst>
                    <a:ext uri="{FF2B5EF4-FFF2-40B4-BE49-F238E27FC236}">
                      <a16:creationId xmlns:a16="http://schemas.microsoft.com/office/drawing/2014/main" id="{61F01CBF-1CAE-86F3-AFEE-EF3068CBDAD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81596" y="5278914"/>
                  <a:ext cx="215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093" name="墨迹 2092">
                  <a:extLst>
                    <a:ext uri="{FF2B5EF4-FFF2-40B4-BE49-F238E27FC236}">
                      <a16:creationId xmlns:a16="http://schemas.microsoft.com/office/drawing/2014/main" id="{8200C7F5-4143-4B0F-0C12-D7A7B15902C4}"/>
                    </a:ext>
                  </a:extLst>
                </p14:cNvPr>
                <p14:cNvContentPartPr/>
                <p14:nvPr/>
              </p14:nvContentPartPr>
              <p14:xfrm>
                <a:off x="8759076" y="5398794"/>
                <a:ext cx="107280" cy="142560"/>
              </p14:xfrm>
            </p:contentPart>
          </mc:Choice>
          <mc:Fallback>
            <p:pic>
              <p:nvPicPr>
                <p:cNvPr id="2093" name="墨迹 2092">
                  <a:extLst>
                    <a:ext uri="{FF2B5EF4-FFF2-40B4-BE49-F238E27FC236}">
                      <a16:creationId xmlns:a16="http://schemas.microsoft.com/office/drawing/2014/main" id="{8200C7F5-4143-4B0F-0C12-D7A7B15902C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50436" y="5389794"/>
                  <a:ext cx="124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94" name="墨迹 2093">
                  <a:extLst>
                    <a:ext uri="{FF2B5EF4-FFF2-40B4-BE49-F238E27FC236}">
                      <a16:creationId xmlns:a16="http://schemas.microsoft.com/office/drawing/2014/main" id="{7469624B-E0CB-0E81-DF3C-A75DCAA7BC13}"/>
                    </a:ext>
                  </a:extLst>
                </p14:cNvPr>
                <p14:cNvContentPartPr/>
                <p14:nvPr/>
              </p14:nvContentPartPr>
              <p14:xfrm>
                <a:off x="8846556" y="5191074"/>
                <a:ext cx="201240" cy="386640"/>
              </p14:xfrm>
            </p:contentPart>
          </mc:Choice>
          <mc:Fallback>
            <p:pic>
              <p:nvPicPr>
                <p:cNvPr id="2094" name="墨迹 2093">
                  <a:extLst>
                    <a:ext uri="{FF2B5EF4-FFF2-40B4-BE49-F238E27FC236}">
                      <a16:creationId xmlns:a16="http://schemas.microsoft.com/office/drawing/2014/main" id="{7469624B-E0CB-0E81-DF3C-A75DCAA7BC1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37556" y="5182074"/>
                  <a:ext cx="21888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7" name="组合 2136">
            <a:extLst>
              <a:ext uri="{FF2B5EF4-FFF2-40B4-BE49-F238E27FC236}">
                <a16:creationId xmlns:a16="http://schemas.microsoft.com/office/drawing/2014/main" id="{B5FA68CD-E2FE-4749-6732-8C9F2D480216}"/>
              </a:ext>
            </a:extLst>
          </p:cNvPr>
          <p:cNvGrpSpPr/>
          <p:nvPr/>
        </p:nvGrpSpPr>
        <p:grpSpPr>
          <a:xfrm>
            <a:off x="5965836" y="-66140"/>
            <a:ext cx="2925360" cy="2835494"/>
            <a:chOff x="5965836" y="-66140"/>
            <a:chExt cx="2925360" cy="283549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097" name="墨迹 2096">
                  <a:extLst>
                    <a:ext uri="{FF2B5EF4-FFF2-40B4-BE49-F238E27FC236}">
                      <a16:creationId xmlns:a16="http://schemas.microsoft.com/office/drawing/2014/main" id="{FA0F1C3C-1673-741F-A3EE-0F80F197DA3E}"/>
                    </a:ext>
                  </a:extLst>
                </p14:cNvPr>
                <p14:cNvContentPartPr/>
                <p14:nvPr/>
              </p14:nvContentPartPr>
              <p14:xfrm>
                <a:off x="5965836" y="89874"/>
                <a:ext cx="247320" cy="256320"/>
              </p14:xfrm>
            </p:contentPart>
          </mc:Choice>
          <mc:Fallback>
            <p:pic>
              <p:nvPicPr>
                <p:cNvPr id="2097" name="墨迹 2096">
                  <a:extLst>
                    <a:ext uri="{FF2B5EF4-FFF2-40B4-BE49-F238E27FC236}">
                      <a16:creationId xmlns:a16="http://schemas.microsoft.com/office/drawing/2014/main" id="{FA0F1C3C-1673-741F-A3EE-0F80F197DA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56836" y="81234"/>
                  <a:ext cx="264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098" name="墨迹 2097">
                  <a:extLst>
                    <a:ext uri="{FF2B5EF4-FFF2-40B4-BE49-F238E27FC236}">
                      <a16:creationId xmlns:a16="http://schemas.microsoft.com/office/drawing/2014/main" id="{5913C9E8-F568-0A3B-F44C-650F38D51DEF}"/>
                    </a:ext>
                  </a:extLst>
                </p14:cNvPr>
                <p14:cNvContentPartPr/>
                <p14:nvPr/>
              </p14:nvContentPartPr>
              <p14:xfrm>
                <a:off x="6003276" y="335034"/>
                <a:ext cx="234000" cy="364320"/>
              </p14:xfrm>
            </p:contentPart>
          </mc:Choice>
          <mc:Fallback>
            <p:pic>
              <p:nvPicPr>
                <p:cNvPr id="2098" name="墨迹 2097">
                  <a:extLst>
                    <a:ext uri="{FF2B5EF4-FFF2-40B4-BE49-F238E27FC236}">
                      <a16:creationId xmlns:a16="http://schemas.microsoft.com/office/drawing/2014/main" id="{5913C9E8-F568-0A3B-F44C-650F38D51DE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94276" y="326034"/>
                  <a:ext cx="251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099" name="墨迹 2098">
                  <a:extLst>
                    <a:ext uri="{FF2B5EF4-FFF2-40B4-BE49-F238E27FC236}">
                      <a16:creationId xmlns:a16="http://schemas.microsoft.com/office/drawing/2014/main" id="{909724B5-20C2-E574-54CA-E4D8BCBC97E3}"/>
                    </a:ext>
                  </a:extLst>
                </p14:cNvPr>
                <p14:cNvContentPartPr/>
                <p14:nvPr/>
              </p14:nvContentPartPr>
              <p14:xfrm>
                <a:off x="6343116" y="107154"/>
                <a:ext cx="26640" cy="131400"/>
              </p14:xfrm>
            </p:contentPart>
          </mc:Choice>
          <mc:Fallback>
            <p:pic>
              <p:nvPicPr>
                <p:cNvPr id="2099" name="墨迹 2098">
                  <a:extLst>
                    <a:ext uri="{FF2B5EF4-FFF2-40B4-BE49-F238E27FC236}">
                      <a16:creationId xmlns:a16="http://schemas.microsoft.com/office/drawing/2014/main" id="{909724B5-20C2-E574-54CA-E4D8BCBC97E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34116" y="98154"/>
                  <a:ext cx="44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00" name="墨迹 2099">
                  <a:extLst>
                    <a:ext uri="{FF2B5EF4-FFF2-40B4-BE49-F238E27FC236}">
                      <a16:creationId xmlns:a16="http://schemas.microsoft.com/office/drawing/2014/main" id="{472D321F-D654-25CC-DD84-18D7C0807388}"/>
                    </a:ext>
                  </a:extLst>
                </p14:cNvPr>
                <p14:cNvContentPartPr/>
                <p14:nvPr/>
              </p14:nvContentPartPr>
              <p14:xfrm>
                <a:off x="6221796" y="35154"/>
                <a:ext cx="241560" cy="307440"/>
              </p14:xfrm>
            </p:contentPart>
          </mc:Choice>
          <mc:Fallback>
            <p:pic>
              <p:nvPicPr>
                <p:cNvPr id="2100" name="墨迹 2099">
                  <a:extLst>
                    <a:ext uri="{FF2B5EF4-FFF2-40B4-BE49-F238E27FC236}">
                      <a16:creationId xmlns:a16="http://schemas.microsoft.com/office/drawing/2014/main" id="{472D321F-D654-25CC-DD84-18D7C080738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12796" y="26514"/>
                  <a:ext cx="2592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102" name="墨迹 2101">
                  <a:extLst>
                    <a:ext uri="{FF2B5EF4-FFF2-40B4-BE49-F238E27FC236}">
                      <a16:creationId xmlns:a16="http://schemas.microsoft.com/office/drawing/2014/main" id="{E233ECF7-2C8E-C6F0-05DE-5E448B5DFFDE}"/>
                    </a:ext>
                  </a:extLst>
                </p14:cNvPr>
                <p14:cNvContentPartPr/>
                <p14:nvPr/>
              </p14:nvContentPartPr>
              <p14:xfrm>
                <a:off x="6811476" y="-44406"/>
                <a:ext cx="1581480" cy="2813760"/>
              </p14:xfrm>
            </p:contentPart>
          </mc:Choice>
          <mc:Fallback>
            <p:pic>
              <p:nvPicPr>
                <p:cNvPr id="2102" name="墨迹 2101">
                  <a:extLst>
                    <a:ext uri="{FF2B5EF4-FFF2-40B4-BE49-F238E27FC236}">
                      <a16:creationId xmlns:a16="http://schemas.microsoft.com/office/drawing/2014/main" id="{E233ECF7-2C8E-C6F0-05DE-5E448B5DFFD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02476" y="-53406"/>
                  <a:ext cx="1599120" cy="28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03" name="墨迹 2102">
                  <a:extLst>
                    <a:ext uri="{FF2B5EF4-FFF2-40B4-BE49-F238E27FC236}">
                      <a16:creationId xmlns:a16="http://schemas.microsoft.com/office/drawing/2014/main" id="{05B590E5-8AF8-5B15-E060-0EE2A0B68F20}"/>
                    </a:ext>
                  </a:extLst>
                </p14:cNvPr>
                <p14:cNvContentPartPr/>
                <p14:nvPr/>
              </p14:nvContentPartPr>
              <p14:xfrm>
                <a:off x="6631116" y="-66140"/>
                <a:ext cx="320400" cy="268560"/>
              </p14:xfrm>
            </p:contentPart>
          </mc:Choice>
          <mc:Fallback>
            <p:pic>
              <p:nvPicPr>
                <p:cNvPr id="2103" name="墨迹 2102">
                  <a:extLst>
                    <a:ext uri="{FF2B5EF4-FFF2-40B4-BE49-F238E27FC236}">
                      <a16:creationId xmlns:a16="http://schemas.microsoft.com/office/drawing/2014/main" id="{05B590E5-8AF8-5B15-E060-0EE2A0B68F2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622476" y="-74780"/>
                  <a:ext cx="3380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04" name="墨迹 2103">
                  <a:extLst>
                    <a:ext uri="{FF2B5EF4-FFF2-40B4-BE49-F238E27FC236}">
                      <a16:creationId xmlns:a16="http://schemas.microsoft.com/office/drawing/2014/main" id="{CB00171B-14EF-A94F-9ADA-5718772DA129}"/>
                    </a:ext>
                  </a:extLst>
                </p14:cNvPr>
                <p14:cNvContentPartPr/>
                <p14:nvPr/>
              </p14:nvContentPartPr>
              <p14:xfrm>
                <a:off x="6282996" y="539548"/>
                <a:ext cx="100440" cy="99360"/>
              </p14:xfrm>
            </p:contentPart>
          </mc:Choice>
          <mc:Fallback>
            <p:pic>
              <p:nvPicPr>
                <p:cNvPr id="2104" name="墨迹 2103">
                  <a:extLst>
                    <a:ext uri="{FF2B5EF4-FFF2-40B4-BE49-F238E27FC236}">
                      <a16:creationId xmlns:a16="http://schemas.microsoft.com/office/drawing/2014/main" id="{CB00171B-14EF-A94F-9ADA-5718772DA12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74356" y="530548"/>
                  <a:ext cx="118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05" name="墨迹 2104">
                  <a:extLst>
                    <a:ext uri="{FF2B5EF4-FFF2-40B4-BE49-F238E27FC236}">
                      <a16:creationId xmlns:a16="http://schemas.microsoft.com/office/drawing/2014/main" id="{D946EC87-8F0F-D0B9-B51D-7CE0B5DDC1EC}"/>
                    </a:ext>
                  </a:extLst>
                </p14:cNvPr>
                <p14:cNvContentPartPr/>
                <p14:nvPr/>
              </p14:nvContentPartPr>
              <p14:xfrm>
                <a:off x="6217476" y="409228"/>
                <a:ext cx="281520" cy="358200"/>
              </p14:xfrm>
            </p:contentPart>
          </mc:Choice>
          <mc:Fallback>
            <p:pic>
              <p:nvPicPr>
                <p:cNvPr id="2105" name="墨迹 2104">
                  <a:extLst>
                    <a:ext uri="{FF2B5EF4-FFF2-40B4-BE49-F238E27FC236}">
                      <a16:creationId xmlns:a16="http://schemas.microsoft.com/office/drawing/2014/main" id="{D946EC87-8F0F-D0B9-B51D-7CE0B5DDC1E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08836" y="400228"/>
                  <a:ext cx="2991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07" name="墨迹 2106">
                  <a:extLst>
                    <a:ext uri="{FF2B5EF4-FFF2-40B4-BE49-F238E27FC236}">
                      <a16:creationId xmlns:a16="http://schemas.microsoft.com/office/drawing/2014/main" id="{50DA01DC-C0AB-B6B8-82AE-395EFFF10694}"/>
                    </a:ext>
                  </a:extLst>
                </p14:cNvPr>
                <p14:cNvContentPartPr/>
                <p14:nvPr/>
              </p14:nvContentPartPr>
              <p14:xfrm>
                <a:off x="6530676" y="546388"/>
                <a:ext cx="61920" cy="142200"/>
              </p14:xfrm>
            </p:contentPart>
          </mc:Choice>
          <mc:Fallback>
            <p:pic>
              <p:nvPicPr>
                <p:cNvPr id="2107" name="墨迹 2106">
                  <a:extLst>
                    <a:ext uri="{FF2B5EF4-FFF2-40B4-BE49-F238E27FC236}">
                      <a16:creationId xmlns:a16="http://schemas.microsoft.com/office/drawing/2014/main" id="{50DA01DC-C0AB-B6B8-82AE-395EFFF1069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21676" y="537388"/>
                  <a:ext cx="79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08" name="墨迹 2107">
                  <a:extLst>
                    <a:ext uri="{FF2B5EF4-FFF2-40B4-BE49-F238E27FC236}">
                      <a16:creationId xmlns:a16="http://schemas.microsoft.com/office/drawing/2014/main" id="{8264F697-4821-D6C2-30EB-BB2842397D38}"/>
                    </a:ext>
                  </a:extLst>
                </p14:cNvPr>
                <p14:cNvContentPartPr/>
                <p14:nvPr/>
              </p14:nvContentPartPr>
              <p14:xfrm>
                <a:off x="6623556" y="513268"/>
                <a:ext cx="105480" cy="157320"/>
              </p14:xfrm>
            </p:contentPart>
          </mc:Choice>
          <mc:Fallback>
            <p:pic>
              <p:nvPicPr>
                <p:cNvPr id="2108" name="墨迹 2107">
                  <a:extLst>
                    <a:ext uri="{FF2B5EF4-FFF2-40B4-BE49-F238E27FC236}">
                      <a16:creationId xmlns:a16="http://schemas.microsoft.com/office/drawing/2014/main" id="{8264F697-4821-D6C2-30EB-BB2842397D3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14916" y="504268"/>
                  <a:ext cx="123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09" name="墨迹 2108">
                  <a:extLst>
                    <a:ext uri="{FF2B5EF4-FFF2-40B4-BE49-F238E27FC236}">
                      <a16:creationId xmlns:a16="http://schemas.microsoft.com/office/drawing/2014/main" id="{4E5A7656-CEF4-0C02-1086-5717DA22D6C3}"/>
                    </a:ext>
                  </a:extLst>
                </p14:cNvPr>
                <p14:cNvContentPartPr/>
                <p14:nvPr/>
              </p14:nvContentPartPr>
              <p14:xfrm>
                <a:off x="6771516" y="513268"/>
                <a:ext cx="109440" cy="176040"/>
              </p14:xfrm>
            </p:contentPart>
          </mc:Choice>
          <mc:Fallback>
            <p:pic>
              <p:nvPicPr>
                <p:cNvPr id="2109" name="墨迹 2108">
                  <a:extLst>
                    <a:ext uri="{FF2B5EF4-FFF2-40B4-BE49-F238E27FC236}">
                      <a16:creationId xmlns:a16="http://schemas.microsoft.com/office/drawing/2014/main" id="{4E5A7656-CEF4-0C02-1086-5717DA22D6C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762516" y="504628"/>
                  <a:ext cx="127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11" name="墨迹 2110">
                  <a:extLst>
                    <a:ext uri="{FF2B5EF4-FFF2-40B4-BE49-F238E27FC236}">
                      <a16:creationId xmlns:a16="http://schemas.microsoft.com/office/drawing/2014/main" id="{070F1DBD-A364-D90E-92F8-D0D7D10BAF13}"/>
                    </a:ext>
                  </a:extLst>
                </p14:cNvPr>
                <p14:cNvContentPartPr/>
                <p14:nvPr/>
              </p14:nvContentPartPr>
              <p14:xfrm>
                <a:off x="6919836" y="341548"/>
                <a:ext cx="213840" cy="404280"/>
              </p14:xfrm>
            </p:contentPart>
          </mc:Choice>
          <mc:Fallback>
            <p:pic>
              <p:nvPicPr>
                <p:cNvPr id="2111" name="墨迹 2110">
                  <a:extLst>
                    <a:ext uri="{FF2B5EF4-FFF2-40B4-BE49-F238E27FC236}">
                      <a16:creationId xmlns:a16="http://schemas.microsoft.com/office/drawing/2014/main" id="{070F1DBD-A364-D90E-92F8-D0D7D10BAF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10836" y="332908"/>
                  <a:ext cx="231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12" name="墨迹 2111">
                  <a:extLst>
                    <a:ext uri="{FF2B5EF4-FFF2-40B4-BE49-F238E27FC236}">
                      <a16:creationId xmlns:a16="http://schemas.microsoft.com/office/drawing/2014/main" id="{361C9422-A68C-8325-D552-870B74806BEC}"/>
                    </a:ext>
                  </a:extLst>
                </p14:cNvPr>
                <p14:cNvContentPartPr/>
                <p14:nvPr/>
              </p14:nvContentPartPr>
              <p14:xfrm>
                <a:off x="7160676" y="732148"/>
                <a:ext cx="39600" cy="69120"/>
              </p14:xfrm>
            </p:contentPart>
          </mc:Choice>
          <mc:Fallback>
            <p:pic>
              <p:nvPicPr>
                <p:cNvPr id="2112" name="墨迹 2111">
                  <a:extLst>
                    <a:ext uri="{FF2B5EF4-FFF2-40B4-BE49-F238E27FC236}">
                      <a16:creationId xmlns:a16="http://schemas.microsoft.com/office/drawing/2014/main" id="{361C9422-A68C-8325-D552-870B74806BE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51676" y="723508"/>
                  <a:ext cx="57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13" name="墨迹 2112">
                  <a:extLst>
                    <a:ext uri="{FF2B5EF4-FFF2-40B4-BE49-F238E27FC236}">
                      <a16:creationId xmlns:a16="http://schemas.microsoft.com/office/drawing/2014/main" id="{A1502BC9-8A5F-E44B-78B8-6FDE0FE95F6E}"/>
                    </a:ext>
                  </a:extLst>
                </p14:cNvPr>
                <p14:cNvContentPartPr/>
                <p14:nvPr/>
              </p14:nvContentPartPr>
              <p14:xfrm>
                <a:off x="7438236" y="477268"/>
                <a:ext cx="109440" cy="42840"/>
              </p14:xfrm>
            </p:contentPart>
          </mc:Choice>
          <mc:Fallback>
            <p:pic>
              <p:nvPicPr>
                <p:cNvPr id="2113" name="墨迹 2112">
                  <a:extLst>
                    <a:ext uri="{FF2B5EF4-FFF2-40B4-BE49-F238E27FC236}">
                      <a16:creationId xmlns:a16="http://schemas.microsoft.com/office/drawing/2014/main" id="{A1502BC9-8A5F-E44B-78B8-6FDE0FE95F6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429596" y="468628"/>
                  <a:ext cx="127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14" name="墨迹 2113">
                  <a:extLst>
                    <a:ext uri="{FF2B5EF4-FFF2-40B4-BE49-F238E27FC236}">
                      <a16:creationId xmlns:a16="http://schemas.microsoft.com/office/drawing/2014/main" id="{AA1CA9A7-9932-EA58-1E02-5CC59166E787}"/>
                    </a:ext>
                  </a:extLst>
                </p14:cNvPr>
                <p14:cNvContentPartPr/>
                <p14:nvPr/>
              </p14:nvContentPartPr>
              <p14:xfrm>
                <a:off x="7461276" y="504988"/>
                <a:ext cx="45000" cy="50040"/>
              </p14:xfrm>
            </p:contentPart>
          </mc:Choice>
          <mc:Fallback>
            <p:pic>
              <p:nvPicPr>
                <p:cNvPr id="2114" name="墨迹 2113">
                  <a:extLst>
                    <a:ext uri="{FF2B5EF4-FFF2-40B4-BE49-F238E27FC236}">
                      <a16:creationId xmlns:a16="http://schemas.microsoft.com/office/drawing/2014/main" id="{AA1CA9A7-9932-EA58-1E02-5CC59166E78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52276" y="495988"/>
                  <a:ext cx="62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115" name="墨迹 2114">
                  <a:extLst>
                    <a:ext uri="{FF2B5EF4-FFF2-40B4-BE49-F238E27FC236}">
                      <a16:creationId xmlns:a16="http://schemas.microsoft.com/office/drawing/2014/main" id="{D5136A56-50B5-9526-0DF2-6E2D3F91593E}"/>
                    </a:ext>
                  </a:extLst>
                </p14:cNvPr>
                <p14:cNvContentPartPr/>
                <p14:nvPr/>
              </p14:nvContentPartPr>
              <p14:xfrm>
                <a:off x="7390716" y="588508"/>
                <a:ext cx="102960" cy="128520"/>
              </p14:xfrm>
            </p:contentPart>
          </mc:Choice>
          <mc:Fallback>
            <p:pic>
              <p:nvPicPr>
                <p:cNvPr id="2115" name="墨迹 2114">
                  <a:extLst>
                    <a:ext uri="{FF2B5EF4-FFF2-40B4-BE49-F238E27FC236}">
                      <a16:creationId xmlns:a16="http://schemas.microsoft.com/office/drawing/2014/main" id="{D5136A56-50B5-9526-0DF2-6E2D3F9159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81716" y="579508"/>
                  <a:ext cx="120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16" name="墨迹 2115">
                  <a:extLst>
                    <a:ext uri="{FF2B5EF4-FFF2-40B4-BE49-F238E27FC236}">
                      <a16:creationId xmlns:a16="http://schemas.microsoft.com/office/drawing/2014/main" id="{4B60E93C-E2D4-0C8C-D82F-4F79E10CC1B2}"/>
                    </a:ext>
                  </a:extLst>
                </p14:cNvPr>
                <p14:cNvContentPartPr/>
                <p14:nvPr/>
              </p14:nvContentPartPr>
              <p14:xfrm>
                <a:off x="7384596" y="629188"/>
                <a:ext cx="228960" cy="115200"/>
              </p14:xfrm>
            </p:contentPart>
          </mc:Choice>
          <mc:Fallback>
            <p:pic>
              <p:nvPicPr>
                <p:cNvPr id="2116" name="墨迹 2115">
                  <a:extLst>
                    <a:ext uri="{FF2B5EF4-FFF2-40B4-BE49-F238E27FC236}">
                      <a16:creationId xmlns:a16="http://schemas.microsoft.com/office/drawing/2014/main" id="{4B60E93C-E2D4-0C8C-D82F-4F79E10CC1B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375596" y="620188"/>
                  <a:ext cx="246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117" name="墨迹 2116">
                  <a:extLst>
                    <a:ext uri="{FF2B5EF4-FFF2-40B4-BE49-F238E27FC236}">
                      <a16:creationId xmlns:a16="http://schemas.microsoft.com/office/drawing/2014/main" id="{163126C6-86D0-C396-54A1-7EE1BBC32C2D}"/>
                    </a:ext>
                  </a:extLst>
                </p14:cNvPr>
                <p14:cNvContentPartPr/>
                <p14:nvPr/>
              </p14:nvContentPartPr>
              <p14:xfrm>
                <a:off x="7726596" y="476908"/>
                <a:ext cx="24120" cy="47160"/>
              </p14:xfrm>
            </p:contentPart>
          </mc:Choice>
          <mc:Fallback>
            <p:pic>
              <p:nvPicPr>
                <p:cNvPr id="2117" name="墨迹 2116">
                  <a:extLst>
                    <a:ext uri="{FF2B5EF4-FFF2-40B4-BE49-F238E27FC236}">
                      <a16:creationId xmlns:a16="http://schemas.microsoft.com/office/drawing/2014/main" id="{163126C6-86D0-C396-54A1-7EE1BBC32C2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717596" y="467908"/>
                  <a:ext cx="41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118" name="墨迹 2117">
                  <a:extLst>
                    <a:ext uri="{FF2B5EF4-FFF2-40B4-BE49-F238E27FC236}">
                      <a16:creationId xmlns:a16="http://schemas.microsoft.com/office/drawing/2014/main" id="{756D135E-3C42-4453-1FDE-228108306A6A}"/>
                    </a:ext>
                  </a:extLst>
                </p14:cNvPr>
                <p14:cNvContentPartPr/>
                <p14:nvPr/>
              </p14:nvContentPartPr>
              <p14:xfrm>
                <a:off x="7626516" y="436948"/>
                <a:ext cx="200160" cy="137160"/>
              </p14:xfrm>
            </p:contentPart>
          </mc:Choice>
          <mc:Fallback>
            <p:pic>
              <p:nvPicPr>
                <p:cNvPr id="2118" name="墨迹 2117">
                  <a:extLst>
                    <a:ext uri="{FF2B5EF4-FFF2-40B4-BE49-F238E27FC236}">
                      <a16:creationId xmlns:a16="http://schemas.microsoft.com/office/drawing/2014/main" id="{756D135E-3C42-4453-1FDE-228108306A6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17516" y="428308"/>
                  <a:ext cx="217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119" name="墨迹 2118">
                  <a:extLst>
                    <a:ext uri="{FF2B5EF4-FFF2-40B4-BE49-F238E27FC236}">
                      <a16:creationId xmlns:a16="http://schemas.microsoft.com/office/drawing/2014/main" id="{FE620891-DEFC-8EA8-0E84-28E250C47593}"/>
                    </a:ext>
                  </a:extLst>
                </p14:cNvPr>
                <p14:cNvContentPartPr/>
                <p14:nvPr/>
              </p14:nvContentPartPr>
              <p14:xfrm>
                <a:off x="7667916" y="560068"/>
                <a:ext cx="214200" cy="141840"/>
              </p14:xfrm>
            </p:contentPart>
          </mc:Choice>
          <mc:Fallback>
            <p:pic>
              <p:nvPicPr>
                <p:cNvPr id="2119" name="墨迹 2118">
                  <a:extLst>
                    <a:ext uri="{FF2B5EF4-FFF2-40B4-BE49-F238E27FC236}">
                      <a16:creationId xmlns:a16="http://schemas.microsoft.com/office/drawing/2014/main" id="{FE620891-DEFC-8EA8-0E84-28E250C4759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658916" y="551428"/>
                  <a:ext cx="231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120" name="墨迹 2119">
                  <a:extLst>
                    <a:ext uri="{FF2B5EF4-FFF2-40B4-BE49-F238E27FC236}">
                      <a16:creationId xmlns:a16="http://schemas.microsoft.com/office/drawing/2014/main" id="{279CEE68-3D7B-71F2-12C8-2C81584AF2FC}"/>
                    </a:ext>
                  </a:extLst>
                </p14:cNvPr>
                <p14:cNvContentPartPr/>
                <p14:nvPr/>
              </p14:nvContentPartPr>
              <p14:xfrm>
                <a:off x="8053476" y="451708"/>
                <a:ext cx="4320" cy="16200"/>
              </p14:xfrm>
            </p:contentPart>
          </mc:Choice>
          <mc:Fallback>
            <p:pic>
              <p:nvPicPr>
                <p:cNvPr id="2120" name="墨迹 2119">
                  <a:extLst>
                    <a:ext uri="{FF2B5EF4-FFF2-40B4-BE49-F238E27FC236}">
                      <a16:creationId xmlns:a16="http://schemas.microsoft.com/office/drawing/2014/main" id="{279CEE68-3D7B-71F2-12C8-2C81584AF2F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44836" y="442708"/>
                  <a:ext cx="21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121" name="墨迹 2120">
                  <a:extLst>
                    <a:ext uri="{FF2B5EF4-FFF2-40B4-BE49-F238E27FC236}">
                      <a16:creationId xmlns:a16="http://schemas.microsoft.com/office/drawing/2014/main" id="{AE93D0F0-5302-0C9D-DA25-805585B0A8D9}"/>
                    </a:ext>
                  </a:extLst>
                </p14:cNvPr>
                <p14:cNvContentPartPr/>
                <p14:nvPr/>
              </p14:nvContentPartPr>
              <p14:xfrm>
                <a:off x="7923156" y="468988"/>
                <a:ext cx="258480" cy="200880"/>
              </p14:xfrm>
            </p:contentPart>
          </mc:Choice>
          <mc:Fallback>
            <p:pic>
              <p:nvPicPr>
                <p:cNvPr id="2121" name="墨迹 2120">
                  <a:extLst>
                    <a:ext uri="{FF2B5EF4-FFF2-40B4-BE49-F238E27FC236}">
                      <a16:creationId xmlns:a16="http://schemas.microsoft.com/office/drawing/2014/main" id="{AE93D0F0-5302-0C9D-DA25-805585B0A8D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14156" y="460348"/>
                  <a:ext cx="276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122" name="墨迹 2121">
                  <a:extLst>
                    <a:ext uri="{FF2B5EF4-FFF2-40B4-BE49-F238E27FC236}">
                      <a16:creationId xmlns:a16="http://schemas.microsoft.com/office/drawing/2014/main" id="{02C19619-06FB-5B8F-5B50-7D00E9531A56}"/>
                    </a:ext>
                  </a:extLst>
                </p14:cNvPr>
                <p14:cNvContentPartPr/>
                <p14:nvPr/>
              </p14:nvContentPartPr>
              <p14:xfrm>
                <a:off x="8146356" y="433348"/>
                <a:ext cx="213480" cy="259200"/>
              </p14:xfrm>
            </p:contentPart>
          </mc:Choice>
          <mc:Fallback>
            <p:pic>
              <p:nvPicPr>
                <p:cNvPr id="2122" name="墨迹 2121">
                  <a:extLst>
                    <a:ext uri="{FF2B5EF4-FFF2-40B4-BE49-F238E27FC236}">
                      <a16:creationId xmlns:a16="http://schemas.microsoft.com/office/drawing/2014/main" id="{02C19619-06FB-5B8F-5B50-7D00E9531A5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37716" y="424348"/>
                  <a:ext cx="231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23" name="墨迹 2122">
                  <a:extLst>
                    <a:ext uri="{FF2B5EF4-FFF2-40B4-BE49-F238E27FC236}">
                      <a16:creationId xmlns:a16="http://schemas.microsoft.com/office/drawing/2014/main" id="{B825424E-AD6C-B9BE-2085-2E92E4B8D108}"/>
                    </a:ext>
                  </a:extLst>
                </p14:cNvPr>
                <p14:cNvContentPartPr/>
                <p14:nvPr/>
              </p14:nvContentPartPr>
              <p14:xfrm>
                <a:off x="8404476" y="482308"/>
                <a:ext cx="54360" cy="189000"/>
              </p14:xfrm>
            </p:contentPart>
          </mc:Choice>
          <mc:Fallback>
            <p:pic>
              <p:nvPicPr>
                <p:cNvPr id="2123" name="墨迹 2122">
                  <a:extLst>
                    <a:ext uri="{FF2B5EF4-FFF2-40B4-BE49-F238E27FC236}">
                      <a16:creationId xmlns:a16="http://schemas.microsoft.com/office/drawing/2014/main" id="{B825424E-AD6C-B9BE-2085-2E92E4B8D10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95476" y="473668"/>
                  <a:ext cx="72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24" name="墨迹 2123">
                  <a:extLst>
                    <a:ext uri="{FF2B5EF4-FFF2-40B4-BE49-F238E27FC236}">
                      <a16:creationId xmlns:a16="http://schemas.microsoft.com/office/drawing/2014/main" id="{5CDBFA0E-6CCF-3677-C337-971C853FBB41}"/>
                    </a:ext>
                  </a:extLst>
                </p14:cNvPr>
                <p14:cNvContentPartPr/>
                <p14:nvPr/>
              </p14:nvContentPartPr>
              <p14:xfrm>
                <a:off x="8437236" y="478708"/>
                <a:ext cx="110520" cy="160560"/>
              </p14:xfrm>
            </p:contentPart>
          </mc:Choice>
          <mc:Fallback>
            <p:pic>
              <p:nvPicPr>
                <p:cNvPr id="2124" name="墨迹 2123">
                  <a:extLst>
                    <a:ext uri="{FF2B5EF4-FFF2-40B4-BE49-F238E27FC236}">
                      <a16:creationId xmlns:a16="http://schemas.microsoft.com/office/drawing/2014/main" id="{5CDBFA0E-6CCF-3677-C337-971C853FBB4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428236" y="469708"/>
                  <a:ext cx="128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25" name="墨迹 2124">
                  <a:extLst>
                    <a:ext uri="{FF2B5EF4-FFF2-40B4-BE49-F238E27FC236}">
                      <a16:creationId xmlns:a16="http://schemas.microsoft.com/office/drawing/2014/main" id="{BEB949BC-BF2C-5905-2793-5851CBC71695}"/>
                    </a:ext>
                  </a:extLst>
                </p14:cNvPr>
                <p14:cNvContentPartPr/>
                <p14:nvPr/>
              </p14:nvContentPartPr>
              <p14:xfrm>
                <a:off x="8488716" y="447748"/>
                <a:ext cx="125640" cy="235080"/>
              </p14:xfrm>
            </p:contentPart>
          </mc:Choice>
          <mc:Fallback>
            <p:pic>
              <p:nvPicPr>
                <p:cNvPr id="2125" name="墨迹 2124">
                  <a:extLst>
                    <a:ext uri="{FF2B5EF4-FFF2-40B4-BE49-F238E27FC236}">
                      <a16:creationId xmlns:a16="http://schemas.microsoft.com/office/drawing/2014/main" id="{BEB949BC-BF2C-5905-2793-5851CBC7169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479716" y="438748"/>
                  <a:ext cx="143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26" name="墨迹 2125">
                  <a:extLst>
                    <a:ext uri="{FF2B5EF4-FFF2-40B4-BE49-F238E27FC236}">
                      <a16:creationId xmlns:a16="http://schemas.microsoft.com/office/drawing/2014/main" id="{B36080B0-9C7B-4087-A94A-63532B09CC7B}"/>
                    </a:ext>
                  </a:extLst>
                </p14:cNvPr>
                <p14:cNvContentPartPr/>
                <p14:nvPr/>
              </p14:nvContentPartPr>
              <p14:xfrm>
                <a:off x="8651796" y="450268"/>
                <a:ext cx="192600" cy="239400"/>
              </p14:xfrm>
            </p:contentPart>
          </mc:Choice>
          <mc:Fallback>
            <p:pic>
              <p:nvPicPr>
                <p:cNvPr id="2126" name="墨迹 2125">
                  <a:extLst>
                    <a:ext uri="{FF2B5EF4-FFF2-40B4-BE49-F238E27FC236}">
                      <a16:creationId xmlns:a16="http://schemas.microsoft.com/office/drawing/2014/main" id="{B36080B0-9C7B-4087-A94A-63532B09CC7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42796" y="441268"/>
                  <a:ext cx="210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127" name="墨迹 2126">
                  <a:extLst>
                    <a:ext uri="{FF2B5EF4-FFF2-40B4-BE49-F238E27FC236}">
                      <a16:creationId xmlns:a16="http://schemas.microsoft.com/office/drawing/2014/main" id="{349CC70C-76B3-7C8A-59CD-38F6565B30AF}"/>
                    </a:ext>
                  </a:extLst>
                </p14:cNvPr>
                <p14:cNvContentPartPr/>
                <p14:nvPr/>
              </p14:nvContentPartPr>
              <p14:xfrm>
                <a:off x="8763036" y="411748"/>
                <a:ext cx="62640" cy="221040"/>
              </p14:xfrm>
            </p:contentPart>
          </mc:Choice>
          <mc:Fallback>
            <p:pic>
              <p:nvPicPr>
                <p:cNvPr id="2127" name="墨迹 2126">
                  <a:extLst>
                    <a:ext uri="{FF2B5EF4-FFF2-40B4-BE49-F238E27FC236}">
                      <a16:creationId xmlns:a16="http://schemas.microsoft.com/office/drawing/2014/main" id="{349CC70C-76B3-7C8A-59CD-38F6565B30A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754036" y="403108"/>
                  <a:ext cx="80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28" name="墨迹 2127">
                  <a:extLst>
                    <a:ext uri="{FF2B5EF4-FFF2-40B4-BE49-F238E27FC236}">
                      <a16:creationId xmlns:a16="http://schemas.microsoft.com/office/drawing/2014/main" id="{BF749B22-6E46-1564-D082-1AB6B8CA37D9}"/>
                    </a:ext>
                  </a:extLst>
                </p14:cNvPr>
                <p14:cNvContentPartPr/>
                <p14:nvPr/>
              </p14:nvContentPartPr>
              <p14:xfrm>
                <a:off x="8738196" y="664108"/>
                <a:ext cx="153000" cy="29520"/>
              </p14:xfrm>
            </p:contentPart>
          </mc:Choice>
          <mc:Fallback>
            <p:pic>
              <p:nvPicPr>
                <p:cNvPr id="2128" name="墨迹 2127">
                  <a:extLst>
                    <a:ext uri="{FF2B5EF4-FFF2-40B4-BE49-F238E27FC236}">
                      <a16:creationId xmlns:a16="http://schemas.microsoft.com/office/drawing/2014/main" id="{BF749B22-6E46-1564-D082-1AB6B8CA37D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729556" y="655468"/>
                  <a:ext cx="170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129" name="墨迹 2128">
                  <a:extLst>
                    <a:ext uri="{FF2B5EF4-FFF2-40B4-BE49-F238E27FC236}">
                      <a16:creationId xmlns:a16="http://schemas.microsoft.com/office/drawing/2014/main" id="{D41A54D3-2DEB-5701-739A-F4FE11F3D426}"/>
                    </a:ext>
                  </a:extLst>
                </p14:cNvPr>
                <p14:cNvContentPartPr/>
                <p14:nvPr/>
              </p14:nvContentPartPr>
              <p14:xfrm>
                <a:off x="8164356" y="758428"/>
                <a:ext cx="31680" cy="47520"/>
              </p14:xfrm>
            </p:contentPart>
          </mc:Choice>
          <mc:Fallback>
            <p:pic>
              <p:nvPicPr>
                <p:cNvPr id="2129" name="墨迹 2128">
                  <a:extLst>
                    <a:ext uri="{FF2B5EF4-FFF2-40B4-BE49-F238E27FC236}">
                      <a16:creationId xmlns:a16="http://schemas.microsoft.com/office/drawing/2014/main" id="{D41A54D3-2DEB-5701-739A-F4FE11F3D42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55716" y="749788"/>
                  <a:ext cx="49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30" name="墨迹 2129">
                  <a:extLst>
                    <a:ext uri="{FF2B5EF4-FFF2-40B4-BE49-F238E27FC236}">
                      <a16:creationId xmlns:a16="http://schemas.microsoft.com/office/drawing/2014/main" id="{D383C367-CC60-D769-A033-7D79F34D1D50}"/>
                    </a:ext>
                  </a:extLst>
                </p14:cNvPr>
                <p14:cNvContentPartPr/>
                <p14:nvPr/>
              </p14:nvContentPartPr>
              <p14:xfrm>
                <a:off x="8091636" y="765268"/>
                <a:ext cx="169920" cy="212040"/>
              </p14:xfrm>
            </p:contentPart>
          </mc:Choice>
          <mc:Fallback>
            <p:pic>
              <p:nvPicPr>
                <p:cNvPr id="2130" name="墨迹 2129">
                  <a:extLst>
                    <a:ext uri="{FF2B5EF4-FFF2-40B4-BE49-F238E27FC236}">
                      <a16:creationId xmlns:a16="http://schemas.microsoft.com/office/drawing/2014/main" id="{D383C367-CC60-D769-A033-7D79F34D1D5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082636" y="756268"/>
                  <a:ext cx="187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31" name="墨迹 2130">
                  <a:extLst>
                    <a:ext uri="{FF2B5EF4-FFF2-40B4-BE49-F238E27FC236}">
                      <a16:creationId xmlns:a16="http://schemas.microsoft.com/office/drawing/2014/main" id="{3C33C9D5-D938-0A2A-1853-D6F46AB2B91C}"/>
                    </a:ext>
                  </a:extLst>
                </p14:cNvPr>
                <p14:cNvContentPartPr/>
                <p14:nvPr/>
              </p14:nvContentPartPr>
              <p14:xfrm>
                <a:off x="8171916" y="904228"/>
                <a:ext cx="160200" cy="94680"/>
              </p14:xfrm>
            </p:contentPart>
          </mc:Choice>
          <mc:Fallback>
            <p:pic>
              <p:nvPicPr>
                <p:cNvPr id="2131" name="墨迹 2130">
                  <a:extLst>
                    <a:ext uri="{FF2B5EF4-FFF2-40B4-BE49-F238E27FC236}">
                      <a16:creationId xmlns:a16="http://schemas.microsoft.com/office/drawing/2014/main" id="{3C33C9D5-D938-0A2A-1853-D6F46AB2B91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162916" y="895228"/>
                  <a:ext cx="177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32" name="墨迹 2131">
                  <a:extLst>
                    <a:ext uri="{FF2B5EF4-FFF2-40B4-BE49-F238E27FC236}">
                      <a16:creationId xmlns:a16="http://schemas.microsoft.com/office/drawing/2014/main" id="{BD8D3553-A2A7-E315-2C4D-DA343B548BFD}"/>
                    </a:ext>
                  </a:extLst>
                </p14:cNvPr>
                <p14:cNvContentPartPr/>
                <p14:nvPr/>
              </p14:nvContentPartPr>
              <p14:xfrm>
                <a:off x="8324556" y="763468"/>
                <a:ext cx="173880" cy="253080"/>
              </p14:xfrm>
            </p:contentPart>
          </mc:Choice>
          <mc:Fallback>
            <p:pic>
              <p:nvPicPr>
                <p:cNvPr id="2132" name="墨迹 2131">
                  <a:extLst>
                    <a:ext uri="{FF2B5EF4-FFF2-40B4-BE49-F238E27FC236}">
                      <a16:creationId xmlns:a16="http://schemas.microsoft.com/office/drawing/2014/main" id="{BD8D3553-A2A7-E315-2C4D-DA343B548BF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15556" y="754828"/>
                  <a:ext cx="191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33" name="墨迹 2132">
                  <a:extLst>
                    <a:ext uri="{FF2B5EF4-FFF2-40B4-BE49-F238E27FC236}">
                      <a16:creationId xmlns:a16="http://schemas.microsoft.com/office/drawing/2014/main" id="{056240C4-3EFB-41ED-0CD2-52EC221FFD63}"/>
                    </a:ext>
                  </a:extLst>
                </p14:cNvPr>
                <p14:cNvContentPartPr/>
                <p14:nvPr/>
              </p14:nvContentPartPr>
              <p14:xfrm>
                <a:off x="8517516" y="778228"/>
                <a:ext cx="95400" cy="216000"/>
              </p14:xfrm>
            </p:contentPart>
          </mc:Choice>
          <mc:Fallback>
            <p:pic>
              <p:nvPicPr>
                <p:cNvPr id="2133" name="墨迹 2132">
                  <a:extLst>
                    <a:ext uri="{FF2B5EF4-FFF2-40B4-BE49-F238E27FC236}">
                      <a16:creationId xmlns:a16="http://schemas.microsoft.com/office/drawing/2014/main" id="{056240C4-3EFB-41ED-0CD2-52EC221FFD6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508516" y="769228"/>
                  <a:ext cx="113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34" name="墨迹 2133">
                  <a:extLst>
                    <a:ext uri="{FF2B5EF4-FFF2-40B4-BE49-F238E27FC236}">
                      <a16:creationId xmlns:a16="http://schemas.microsoft.com/office/drawing/2014/main" id="{1D6E0578-878E-0CB2-264E-28DB060940B1}"/>
                    </a:ext>
                  </a:extLst>
                </p14:cNvPr>
                <p14:cNvContentPartPr/>
                <p14:nvPr/>
              </p14:nvContentPartPr>
              <p14:xfrm>
                <a:off x="8653236" y="762388"/>
                <a:ext cx="69120" cy="80280"/>
              </p14:xfrm>
            </p:contentPart>
          </mc:Choice>
          <mc:Fallback>
            <p:pic>
              <p:nvPicPr>
                <p:cNvPr id="2134" name="墨迹 2133">
                  <a:extLst>
                    <a:ext uri="{FF2B5EF4-FFF2-40B4-BE49-F238E27FC236}">
                      <a16:creationId xmlns:a16="http://schemas.microsoft.com/office/drawing/2014/main" id="{1D6E0578-878E-0CB2-264E-28DB060940B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644236" y="753748"/>
                  <a:ext cx="86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135" name="墨迹 2134">
                  <a:extLst>
                    <a:ext uri="{FF2B5EF4-FFF2-40B4-BE49-F238E27FC236}">
                      <a16:creationId xmlns:a16="http://schemas.microsoft.com/office/drawing/2014/main" id="{538A82C1-49EF-54E7-B88C-B6188C086784}"/>
                    </a:ext>
                  </a:extLst>
                </p14:cNvPr>
                <p14:cNvContentPartPr/>
                <p14:nvPr/>
              </p14:nvContentPartPr>
              <p14:xfrm>
                <a:off x="8621916" y="857788"/>
                <a:ext cx="113040" cy="62280"/>
              </p14:xfrm>
            </p:contentPart>
          </mc:Choice>
          <mc:Fallback>
            <p:pic>
              <p:nvPicPr>
                <p:cNvPr id="2135" name="墨迹 2134">
                  <a:extLst>
                    <a:ext uri="{FF2B5EF4-FFF2-40B4-BE49-F238E27FC236}">
                      <a16:creationId xmlns:a16="http://schemas.microsoft.com/office/drawing/2014/main" id="{538A82C1-49EF-54E7-B88C-B6188C08678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12916" y="849148"/>
                  <a:ext cx="130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36" name="墨迹 2135">
                  <a:extLst>
                    <a:ext uri="{FF2B5EF4-FFF2-40B4-BE49-F238E27FC236}">
                      <a16:creationId xmlns:a16="http://schemas.microsoft.com/office/drawing/2014/main" id="{4EDCFBF6-D81A-5C05-4641-523760EEE28B}"/>
                    </a:ext>
                  </a:extLst>
                </p14:cNvPr>
                <p14:cNvContentPartPr/>
                <p14:nvPr/>
              </p14:nvContentPartPr>
              <p14:xfrm>
                <a:off x="8629476" y="838708"/>
                <a:ext cx="166680" cy="199080"/>
              </p14:xfrm>
            </p:contentPart>
          </mc:Choice>
          <mc:Fallback>
            <p:pic>
              <p:nvPicPr>
                <p:cNvPr id="2136" name="墨迹 2135">
                  <a:extLst>
                    <a:ext uri="{FF2B5EF4-FFF2-40B4-BE49-F238E27FC236}">
                      <a16:creationId xmlns:a16="http://schemas.microsoft.com/office/drawing/2014/main" id="{4EDCFBF6-D81A-5C05-4641-523760EEE28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20836" y="829708"/>
                  <a:ext cx="184320" cy="216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Diagonal Covariance = Independence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56992"/>
            <a:ext cx="8469312" cy="339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r="33574"/>
          <a:stretch>
            <a:fillRect/>
          </a:stretch>
        </p:blipFill>
        <p:spPr bwMode="auto">
          <a:xfrm>
            <a:off x="755576" y="1916832"/>
            <a:ext cx="4365698" cy="77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r="33766" b="50252"/>
          <a:stretch>
            <a:fillRect/>
          </a:stretch>
        </p:blipFill>
        <p:spPr bwMode="auto">
          <a:xfrm>
            <a:off x="5292080" y="1340768"/>
            <a:ext cx="367240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CFB89D-D282-D2D0-C2DA-44181613B2B1}"/>
              </a:ext>
            </a:extLst>
          </p:cNvPr>
          <p:cNvGrpSpPr/>
          <p:nvPr/>
        </p:nvGrpSpPr>
        <p:grpSpPr>
          <a:xfrm>
            <a:off x="279276" y="2576034"/>
            <a:ext cx="3382920" cy="1199520"/>
            <a:chOff x="279276" y="2576034"/>
            <a:chExt cx="3382920" cy="11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3E0ADB0-7589-4EE8-120B-A0984395B9B8}"/>
                    </a:ext>
                  </a:extLst>
                </p14:cNvPr>
                <p14:cNvContentPartPr/>
                <p14:nvPr/>
              </p14:nvContentPartPr>
              <p14:xfrm>
                <a:off x="279276" y="3594474"/>
                <a:ext cx="308880" cy="1810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3E0ADB0-7589-4EE8-120B-A0984395B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276" y="3585834"/>
                  <a:ext cx="326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AFE1DFE-18FE-65D4-088D-E66651EB9A68}"/>
                    </a:ext>
                  </a:extLst>
                </p14:cNvPr>
                <p14:cNvContentPartPr/>
                <p14:nvPr/>
              </p14:nvContentPartPr>
              <p14:xfrm>
                <a:off x="431916" y="3352914"/>
                <a:ext cx="92160" cy="3124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AFE1DFE-18FE-65D4-088D-E66651EB9A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3276" y="3343914"/>
                  <a:ext cx="109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F204232-A199-DFC1-B056-DE4D8FD80B42}"/>
                    </a:ext>
                  </a:extLst>
                </p14:cNvPr>
                <p14:cNvContentPartPr/>
                <p14:nvPr/>
              </p14:nvContentPartPr>
              <p14:xfrm>
                <a:off x="719916" y="3126114"/>
                <a:ext cx="57960" cy="1090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F204232-A199-DFC1-B056-DE4D8FD80B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0916" y="3117114"/>
                  <a:ext cx="75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905AD7C-31AF-C946-7CB7-1A30F60DC5F6}"/>
                    </a:ext>
                  </a:extLst>
                </p14:cNvPr>
                <p14:cNvContentPartPr/>
                <p14:nvPr/>
              </p14:nvContentPartPr>
              <p14:xfrm>
                <a:off x="691836" y="3084354"/>
                <a:ext cx="216720" cy="2966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905AD7C-31AF-C946-7CB7-1A30F60DC5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3196" y="3075714"/>
                  <a:ext cx="234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D3F0B42-D135-C2FE-82C1-E23D2290C402}"/>
                    </a:ext>
                  </a:extLst>
                </p14:cNvPr>
                <p14:cNvContentPartPr/>
                <p14:nvPr/>
              </p14:nvContentPartPr>
              <p14:xfrm>
                <a:off x="893076" y="3107394"/>
                <a:ext cx="64800" cy="1544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D3F0B42-D135-C2FE-82C1-E23D2290C4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4076" y="3098754"/>
                  <a:ext cx="82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1DB10AD-32C4-4AB6-659B-044BD0948D84}"/>
                    </a:ext>
                  </a:extLst>
                </p14:cNvPr>
                <p14:cNvContentPartPr/>
                <p14:nvPr/>
              </p14:nvContentPartPr>
              <p14:xfrm>
                <a:off x="819996" y="3156714"/>
                <a:ext cx="36360" cy="1350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1DB10AD-32C4-4AB6-659B-044BD0948D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1356" y="3148074"/>
                  <a:ext cx="54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CFC7F28-F7BB-85C1-C58E-E6318717292A}"/>
                    </a:ext>
                  </a:extLst>
                </p14:cNvPr>
                <p14:cNvContentPartPr/>
                <p14:nvPr/>
              </p14:nvContentPartPr>
              <p14:xfrm>
                <a:off x="759516" y="3241314"/>
                <a:ext cx="302040" cy="921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CFC7F28-F7BB-85C1-C58E-E6318717292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0876" y="3232674"/>
                  <a:ext cx="319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B4790A0-07EB-9754-ED8E-F4918F01BEAE}"/>
                    </a:ext>
                  </a:extLst>
                </p14:cNvPr>
                <p14:cNvContentPartPr/>
                <p14:nvPr/>
              </p14:nvContentPartPr>
              <p14:xfrm>
                <a:off x="1069836" y="3030714"/>
                <a:ext cx="261360" cy="1987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B4790A0-07EB-9754-ED8E-F4918F01BE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0836" y="3021714"/>
                  <a:ext cx="279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F3285F6-9A95-9D0D-8D6A-E7DE5ACF0FEC}"/>
                    </a:ext>
                  </a:extLst>
                </p14:cNvPr>
                <p14:cNvContentPartPr/>
                <p14:nvPr/>
              </p14:nvContentPartPr>
              <p14:xfrm>
                <a:off x="1074156" y="2957634"/>
                <a:ext cx="128880" cy="2023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F3285F6-9A95-9D0D-8D6A-E7DE5ACF0F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5516" y="2948634"/>
                  <a:ext cx="146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5F21B4B6-1253-F594-70FF-9F5677880F31}"/>
                    </a:ext>
                  </a:extLst>
                </p14:cNvPr>
                <p14:cNvContentPartPr/>
                <p14:nvPr/>
              </p14:nvContentPartPr>
              <p14:xfrm>
                <a:off x="1191156" y="3072834"/>
                <a:ext cx="55800" cy="248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5F21B4B6-1253-F594-70FF-9F5677880F3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82516" y="3063834"/>
                  <a:ext cx="7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DA59FB7-CA03-4488-BE32-94BD4B3A0A1B}"/>
                    </a:ext>
                  </a:extLst>
                </p14:cNvPr>
                <p14:cNvContentPartPr/>
                <p14:nvPr/>
              </p14:nvContentPartPr>
              <p14:xfrm>
                <a:off x="1381236" y="2927394"/>
                <a:ext cx="226080" cy="2466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DA59FB7-CA03-4488-BE32-94BD4B3A0A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72236" y="2918394"/>
                  <a:ext cx="243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19D470B7-011A-EBE3-B7D9-C31468B9240A}"/>
                    </a:ext>
                  </a:extLst>
                </p14:cNvPr>
                <p14:cNvContentPartPr/>
                <p14:nvPr/>
              </p14:nvContentPartPr>
              <p14:xfrm>
                <a:off x="1551156" y="2860794"/>
                <a:ext cx="214200" cy="2941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19D470B7-011A-EBE3-B7D9-C31468B924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42516" y="2851794"/>
                  <a:ext cx="231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A34E7EA-139C-C3A5-D880-F109ECD11093}"/>
                    </a:ext>
                  </a:extLst>
                </p14:cNvPr>
                <p14:cNvContentPartPr/>
                <p14:nvPr/>
              </p14:nvContentPartPr>
              <p14:xfrm>
                <a:off x="1746636" y="2878074"/>
                <a:ext cx="175320" cy="2534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A34E7EA-139C-C3A5-D880-F109ECD1109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37636" y="2869074"/>
                  <a:ext cx="192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2CE0686-D5B2-8A4D-F03D-581744CB9DC9}"/>
                    </a:ext>
                  </a:extLst>
                </p14:cNvPr>
                <p14:cNvContentPartPr/>
                <p14:nvPr/>
              </p14:nvContentPartPr>
              <p14:xfrm>
                <a:off x="2068116" y="2804634"/>
                <a:ext cx="209160" cy="428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2CE0686-D5B2-8A4D-F03D-581744CB9DC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59476" y="2795994"/>
                  <a:ext cx="226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382B6CAC-2FE5-C489-D362-599ED6114E2F}"/>
                    </a:ext>
                  </a:extLst>
                </p14:cNvPr>
                <p14:cNvContentPartPr/>
                <p14:nvPr/>
              </p14:nvContentPartPr>
              <p14:xfrm>
                <a:off x="2040036" y="2849994"/>
                <a:ext cx="223920" cy="2163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382B6CAC-2FE5-C489-D362-599ED6114E2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31396" y="2840994"/>
                  <a:ext cx="241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D4104D8-F8BE-A812-B02B-5FB2D3AF66D4}"/>
                    </a:ext>
                  </a:extLst>
                </p14:cNvPr>
                <p14:cNvContentPartPr/>
                <p14:nvPr/>
              </p14:nvContentPartPr>
              <p14:xfrm>
                <a:off x="2476356" y="2777994"/>
                <a:ext cx="114120" cy="2095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D4104D8-F8BE-A812-B02B-5FB2D3AF66D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67356" y="2768994"/>
                  <a:ext cx="131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B48D991-05DF-029F-D47E-F8EC2AB0F1B4}"/>
                    </a:ext>
                  </a:extLst>
                </p14:cNvPr>
                <p14:cNvContentPartPr/>
                <p14:nvPr/>
              </p14:nvContentPartPr>
              <p14:xfrm>
                <a:off x="2486436" y="2819034"/>
                <a:ext cx="88920" cy="1414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B48D991-05DF-029F-D47E-F8EC2AB0F1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77436" y="2810394"/>
                  <a:ext cx="106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CF92ACB9-474A-2990-EFC4-33CACC6D62E0}"/>
                    </a:ext>
                  </a:extLst>
                </p14:cNvPr>
                <p14:cNvContentPartPr/>
                <p14:nvPr/>
              </p14:nvContentPartPr>
              <p14:xfrm>
                <a:off x="2533236" y="2750994"/>
                <a:ext cx="146520" cy="622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CF92ACB9-474A-2990-EFC4-33CACC6D62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24596" y="2741994"/>
                  <a:ext cx="164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2A3FEC0-BA1F-7E36-8E63-495DC4083386}"/>
                    </a:ext>
                  </a:extLst>
                </p14:cNvPr>
                <p14:cNvContentPartPr/>
                <p14:nvPr/>
              </p14:nvContentPartPr>
              <p14:xfrm>
                <a:off x="2570676" y="2673594"/>
                <a:ext cx="269280" cy="3063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2A3FEC0-BA1F-7E36-8E63-495DC408338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62036" y="2664594"/>
                  <a:ext cx="286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2A0260D-3436-370F-0AAD-E3930ED7F981}"/>
                    </a:ext>
                  </a:extLst>
                </p14:cNvPr>
                <p14:cNvContentPartPr/>
                <p14:nvPr/>
              </p14:nvContentPartPr>
              <p14:xfrm>
                <a:off x="2770116" y="2713914"/>
                <a:ext cx="109440" cy="2170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2A0260D-3436-370F-0AAD-E3930ED7F9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61476" y="2704914"/>
                  <a:ext cx="127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7312DBD2-BF15-941B-AF37-382A29D102E7}"/>
                    </a:ext>
                  </a:extLst>
                </p14:cNvPr>
                <p14:cNvContentPartPr/>
                <p14:nvPr/>
              </p14:nvContentPartPr>
              <p14:xfrm>
                <a:off x="2823396" y="2754234"/>
                <a:ext cx="145440" cy="2494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7312DBD2-BF15-941B-AF37-382A29D102E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14756" y="2745594"/>
                  <a:ext cx="163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6761251-A745-8C0B-DB78-A1F2AE9D7B2D}"/>
                    </a:ext>
                  </a:extLst>
                </p14:cNvPr>
                <p14:cNvContentPartPr/>
                <p14:nvPr/>
              </p14:nvContentPartPr>
              <p14:xfrm>
                <a:off x="2770116" y="2826954"/>
                <a:ext cx="151200" cy="594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6761251-A745-8C0B-DB78-A1F2AE9D7B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61476" y="2817954"/>
                  <a:ext cx="168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B0A109B0-4038-576D-2BF6-5D3CBE56D094}"/>
                    </a:ext>
                  </a:extLst>
                </p14:cNvPr>
                <p14:cNvContentPartPr/>
                <p14:nvPr/>
              </p14:nvContentPartPr>
              <p14:xfrm>
                <a:off x="2811156" y="2813994"/>
                <a:ext cx="8640" cy="1000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B0A109B0-4038-576D-2BF6-5D3CBE56D0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02156" y="2805354"/>
                  <a:ext cx="26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27E1B54-135A-0A94-43BC-BE24E51AC037}"/>
                    </a:ext>
                  </a:extLst>
                </p14:cNvPr>
                <p14:cNvContentPartPr/>
                <p14:nvPr/>
              </p14:nvContentPartPr>
              <p14:xfrm>
                <a:off x="3005916" y="2660634"/>
                <a:ext cx="231480" cy="1890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27E1B54-135A-0A94-43BC-BE24E51AC0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96916" y="2651994"/>
                  <a:ext cx="249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0D427E7-19FA-A00B-E895-4453563446E9}"/>
                    </a:ext>
                  </a:extLst>
                </p14:cNvPr>
                <p14:cNvContentPartPr/>
                <p14:nvPr/>
              </p14:nvContentPartPr>
              <p14:xfrm>
                <a:off x="3339276" y="2645154"/>
                <a:ext cx="11880" cy="140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0D427E7-19FA-A00B-E895-4453563446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30276" y="2636514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7749C59-9D93-46C2-0185-1BC16B53F125}"/>
                    </a:ext>
                  </a:extLst>
                </p14:cNvPr>
                <p14:cNvContentPartPr/>
                <p14:nvPr/>
              </p14:nvContentPartPr>
              <p14:xfrm>
                <a:off x="3285996" y="2725074"/>
                <a:ext cx="72000" cy="1623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7749C59-9D93-46C2-0185-1BC16B53F1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76996" y="2716434"/>
                  <a:ext cx="89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985603FF-6EF4-2A5E-3C7B-EBC5D3C5D428}"/>
                    </a:ext>
                  </a:extLst>
                </p14:cNvPr>
                <p14:cNvContentPartPr/>
                <p14:nvPr/>
              </p14:nvContentPartPr>
              <p14:xfrm>
                <a:off x="3343236" y="2576034"/>
                <a:ext cx="135360" cy="1508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985603FF-6EF4-2A5E-3C7B-EBC5D3C5D4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34236" y="2567394"/>
                  <a:ext cx="153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1530F04-F149-7A53-5CFC-672470FFDC1D}"/>
                    </a:ext>
                  </a:extLst>
                </p14:cNvPr>
                <p14:cNvContentPartPr/>
                <p14:nvPr/>
              </p14:nvContentPartPr>
              <p14:xfrm>
                <a:off x="3362676" y="2664234"/>
                <a:ext cx="65880" cy="1854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1530F04-F149-7A53-5CFC-672470FFDC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53676" y="2655234"/>
                  <a:ext cx="83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98ADD678-31D7-C435-EA20-E6884D0D7A87}"/>
                    </a:ext>
                  </a:extLst>
                </p14:cNvPr>
                <p14:cNvContentPartPr/>
                <p14:nvPr/>
              </p14:nvContentPartPr>
              <p14:xfrm>
                <a:off x="3379236" y="2773674"/>
                <a:ext cx="113760" cy="1065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98ADD678-31D7-C435-EA20-E6884D0D7A8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70596" y="2764674"/>
                  <a:ext cx="131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17491E47-3FE0-44A4-890B-9605B16C9174}"/>
                    </a:ext>
                  </a:extLst>
                </p14:cNvPr>
                <p14:cNvContentPartPr/>
                <p14:nvPr/>
              </p14:nvContentPartPr>
              <p14:xfrm>
                <a:off x="3569316" y="2909754"/>
                <a:ext cx="92880" cy="1317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17491E47-3FE0-44A4-890B-9605B16C91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60316" y="2901114"/>
                  <a:ext cx="110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8326EB56-E7C9-03C0-CC31-CC2C212C817F}"/>
                    </a:ext>
                  </a:extLst>
                </p14:cNvPr>
                <p14:cNvContentPartPr/>
                <p14:nvPr/>
              </p14:nvContentPartPr>
              <p14:xfrm>
                <a:off x="1925556" y="3272634"/>
                <a:ext cx="160920" cy="1317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8326EB56-E7C9-03C0-CC31-CC2C212C81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16556" y="3263994"/>
                  <a:ext cx="178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D3A4BCA-CECC-8DF2-904B-98B718F0A692}"/>
                    </a:ext>
                  </a:extLst>
                </p14:cNvPr>
                <p14:cNvContentPartPr/>
                <p14:nvPr/>
              </p14:nvContentPartPr>
              <p14:xfrm>
                <a:off x="1999716" y="3369474"/>
                <a:ext cx="47520" cy="11124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D3A4BCA-CECC-8DF2-904B-98B718F0A69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91076" y="3360834"/>
                  <a:ext cx="65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4915B96-7719-3FE0-839D-8064DC4FC1A6}"/>
                    </a:ext>
                  </a:extLst>
                </p14:cNvPr>
                <p14:cNvContentPartPr/>
                <p14:nvPr/>
              </p14:nvContentPartPr>
              <p14:xfrm>
                <a:off x="2008716" y="3421314"/>
                <a:ext cx="69120" cy="12564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4915B96-7719-3FE0-839D-8064DC4FC1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00076" y="3412314"/>
                  <a:ext cx="86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266228C-8F83-2022-8C11-10DE180E068D}"/>
                    </a:ext>
                  </a:extLst>
                </p14:cNvPr>
                <p14:cNvContentPartPr/>
                <p14:nvPr/>
              </p14:nvContentPartPr>
              <p14:xfrm>
                <a:off x="1994676" y="3522834"/>
                <a:ext cx="230040" cy="406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266228C-8F83-2022-8C11-10DE180E06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86036" y="3514194"/>
                  <a:ext cx="247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F0F6785-11AB-4BDB-3D77-4439D761530A}"/>
                    </a:ext>
                  </a:extLst>
                </p14:cNvPr>
                <p14:cNvContentPartPr/>
                <p14:nvPr/>
              </p14:nvContentPartPr>
              <p14:xfrm>
                <a:off x="2299236" y="3288474"/>
                <a:ext cx="37440" cy="417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F0F6785-11AB-4BDB-3D77-4439D761530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90596" y="3279474"/>
                  <a:ext cx="55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28C2BF9-466F-8425-D010-28ACC3A41918}"/>
                    </a:ext>
                  </a:extLst>
                </p14:cNvPr>
                <p14:cNvContentPartPr/>
                <p14:nvPr/>
              </p14:nvContentPartPr>
              <p14:xfrm>
                <a:off x="2195196" y="3233754"/>
                <a:ext cx="230400" cy="2066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28C2BF9-466F-8425-D010-28ACC3A4191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86556" y="3224754"/>
                  <a:ext cx="248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7FCCDA3-B6CE-FD15-F14C-661E2C9DB268}"/>
                    </a:ext>
                  </a:extLst>
                </p14:cNvPr>
                <p14:cNvContentPartPr/>
                <p14:nvPr/>
              </p14:nvContentPartPr>
              <p14:xfrm>
                <a:off x="2283756" y="3355434"/>
                <a:ext cx="296640" cy="1645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7FCCDA3-B6CE-FD15-F14C-661E2C9DB26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74756" y="3346794"/>
                  <a:ext cx="314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0F1076E-21A4-3F2C-8668-8F5D9EEFF640}"/>
                    </a:ext>
                  </a:extLst>
                </p14:cNvPr>
                <p14:cNvContentPartPr/>
                <p14:nvPr/>
              </p14:nvContentPartPr>
              <p14:xfrm>
                <a:off x="2590476" y="3188034"/>
                <a:ext cx="41040" cy="1728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0F1076E-21A4-3F2C-8668-8F5D9EEFF64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81836" y="3179034"/>
                  <a:ext cx="58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46782B1A-59EF-C399-D280-52DEB8A1F1E1}"/>
                    </a:ext>
                  </a:extLst>
                </p14:cNvPr>
                <p14:cNvContentPartPr/>
                <p14:nvPr/>
              </p14:nvContentPartPr>
              <p14:xfrm>
                <a:off x="2644116" y="3121434"/>
                <a:ext cx="204480" cy="3114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46782B1A-59EF-C399-D280-52DEB8A1F1E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35476" y="3112794"/>
                  <a:ext cx="222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AF365591-7CEA-A211-81E2-E379D7F8DB0E}"/>
                    </a:ext>
                  </a:extLst>
                </p14:cNvPr>
                <p14:cNvContentPartPr/>
                <p14:nvPr/>
              </p14:nvContentPartPr>
              <p14:xfrm>
                <a:off x="2927076" y="3076794"/>
                <a:ext cx="150840" cy="1749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AF365591-7CEA-A211-81E2-E379D7F8DB0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18076" y="3067794"/>
                  <a:ext cx="168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55D724BF-CAB5-8565-613F-6F454A6EAF0D}"/>
                    </a:ext>
                  </a:extLst>
                </p14:cNvPr>
                <p14:cNvContentPartPr/>
                <p14:nvPr/>
              </p14:nvContentPartPr>
              <p14:xfrm>
                <a:off x="2962356" y="3124314"/>
                <a:ext cx="129240" cy="2577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55D724BF-CAB5-8565-613F-6F454A6EAF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53716" y="3115314"/>
                  <a:ext cx="146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45AA881-2D7D-596F-F1B0-73F68121BA3C}"/>
                    </a:ext>
                  </a:extLst>
                </p14:cNvPr>
                <p14:cNvContentPartPr/>
                <p14:nvPr/>
              </p14:nvContentPartPr>
              <p14:xfrm>
                <a:off x="3033996" y="3159594"/>
                <a:ext cx="113400" cy="838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45AA881-2D7D-596F-F1B0-73F68121BA3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25356" y="3150594"/>
                  <a:ext cx="131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A4C313F-AEAE-1BDC-57B1-0959C2A6EC54}"/>
                    </a:ext>
                  </a:extLst>
                </p14:cNvPr>
                <p14:cNvContentPartPr/>
                <p14:nvPr/>
              </p14:nvContentPartPr>
              <p14:xfrm>
                <a:off x="3076116" y="3077154"/>
                <a:ext cx="100440" cy="2656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A4C313F-AEAE-1BDC-57B1-0959C2A6EC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67476" y="3068514"/>
                  <a:ext cx="118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2A91E8A-417D-18A3-53D0-D4782EEDFE9A}"/>
                    </a:ext>
                  </a:extLst>
                </p14:cNvPr>
                <p14:cNvContentPartPr/>
                <p14:nvPr/>
              </p14:nvContentPartPr>
              <p14:xfrm>
                <a:off x="3268716" y="3085794"/>
                <a:ext cx="79200" cy="165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2A91E8A-417D-18A3-53D0-D4782EEDFE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59716" y="3076794"/>
                  <a:ext cx="96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D66FE37-D6EF-E72F-6E6F-D742C5C8CDF4}"/>
                    </a:ext>
                  </a:extLst>
                </p14:cNvPr>
                <p14:cNvContentPartPr/>
                <p14:nvPr/>
              </p14:nvContentPartPr>
              <p14:xfrm>
                <a:off x="3211476" y="3125394"/>
                <a:ext cx="270720" cy="2145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D66FE37-D6EF-E72F-6E6F-D742C5C8CD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02476" y="3116754"/>
                  <a:ext cx="288360" cy="232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l="1948"/>
          <a:stretch>
            <a:fillRect/>
          </a:stretch>
        </p:blipFill>
        <p:spPr bwMode="auto">
          <a:xfrm>
            <a:off x="5287962" y="1052736"/>
            <a:ext cx="3856038" cy="372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772816"/>
            <a:ext cx="4643470" cy="64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1428736"/>
            <a:ext cx="347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Consider green frame of reference: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2996952"/>
            <a:ext cx="1714512" cy="53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282" y="2492896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 between pink and green frames of reference: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371703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Substituting in: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5949280"/>
            <a:ext cx="2472659" cy="4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46567" y="594928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Conclusion: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211960" y="5589240"/>
            <a:ext cx="571503" cy="42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048" y="5805264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covariance can be decomposed into rotation matrix and diagonal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Decomposition of Covariance</a:t>
            </a:r>
            <a:endParaRPr lang="en-US" sz="36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/>
          <a:srcRect l="5716" t="10359" r="2820"/>
          <a:stretch>
            <a:fillRect/>
          </a:stretch>
        </p:blipFill>
        <p:spPr bwMode="auto">
          <a:xfrm>
            <a:off x="323528" y="4365104"/>
            <a:ext cx="5715040" cy="128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086E9495-4D8C-DCBD-51F7-82D74DEB9EC6}"/>
              </a:ext>
            </a:extLst>
          </p:cNvPr>
          <p:cNvGrpSpPr/>
          <p:nvPr/>
        </p:nvGrpSpPr>
        <p:grpSpPr>
          <a:xfrm>
            <a:off x="6787554" y="4563299"/>
            <a:ext cx="1616400" cy="1121760"/>
            <a:chOff x="6787554" y="4563299"/>
            <a:chExt cx="1616400" cy="11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EBF9457-D442-7B54-B364-40C1597744E7}"/>
                    </a:ext>
                  </a:extLst>
                </p14:cNvPr>
                <p14:cNvContentPartPr/>
                <p14:nvPr/>
              </p14:nvContentPartPr>
              <p14:xfrm>
                <a:off x="6899154" y="4563299"/>
                <a:ext cx="136440" cy="1969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EBF9457-D442-7B54-B364-40C1597744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0514" y="4554659"/>
                  <a:ext cx="154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3AB0FE9-6A54-39C5-ED7E-C72B2E198853}"/>
                    </a:ext>
                  </a:extLst>
                </p14:cNvPr>
                <p14:cNvContentPartPr/>
                <p14:nvPr/>
              </p14:nvContentPartPr>
              <p14:xfrm>
                <a:off x="6994194" y="4667699"/>
                <a:ext cx="27720" cy="1634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3AB0FE9-6A54-39C5-ED7E-C72B2E1988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5194" y="4659059"/>
                  <a:ext cx="45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E4E1B915-48B1-F4A8-5F9C-0C34350E72F4}"/>
                    </a:ext>
                  </a:extLst>
                </p14:cNvPr>
                <p14:cNvContentPartPr/>
                <p14:nvPr/>
              </p14:nvContentPartPr>
              <p14:xfrm>
                <a:off x="6886554" y="4950299"/>
                <a:ext cx="26280" cy="338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E4E1B915-48B1-F4A8-5F9C-0C34350E72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7914" y="4941659"/>
                  <a:ext cx="43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91F9B68-2B94-0E83-D486-9EC261542811}"/>
                    </a:ext>
                  </a:extLst>
                </p14:cNvPr>
                <p14:cNvContentPartPr/>
                <p14:nvPr/>
              </p14:nvContentPartPr>
              <p14:xfrm>
                <a:off x="6787554" y="5009339"/>
                <a:ext cx="193320" cy="619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91F9B68-2B94-0E83-D486-9EC2615428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78914" y="5000339"/>
                  <a:ext cx="210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0F7EF52-A37D-B5D5-7EBD-61D937DF7310}"/>
                    </a:ext>
                  </a:extLst>
                </p14:cNvPr>
                <p14:cNvContentPartPr/>
                <p14:nvPr/>
              </p14:nvContentPartPr>
              <p14:xfrm>
                <a:off x="6887994" y="5067659"/>
                <a:ext cx="48600" cy="756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0F7EF52-A37D-B5D5-7EBD-61D937DF73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79354" y="5058659"/>
                  <a:ext cx="66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E3217AE-1886-A7DF-A6DA-54ACD5066D70}"/>
                    </a:ext>
                  </a:extLst>
                </p14:cNvPr>
                <p14:cNvContentPartPr/>
                <p14:nvPr/>
              </p14:nvContentPartPr>
              <p14:xfrm>
                <a:off x="6813474" y="5104739"/>
                <a:ext cx="119160" cy="1692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E3217AE-1886-A7DF-A6DA-54ACD5066D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04474" y="5095739"/>
                  <a:ext cx="136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89F86B9-8E38-E4E0-960E-7170C966028B}"/>
                    </a:ext>
                  </a:extLst>
                </p14:cNvPr>
                <p14:cNvContentPartPr/>
                <p14:nvPr/>
              </p14:nvContentPartPr>
              <p14:xfrm>
                <a:off x="6831114" y="5215979"/>
                <a:ext cx="195480" cy="511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89F86B9-8E38-E4E0-960E-7170C96602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22474" y="5207339"/>
                  <a:ext cx="213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F0F55DB2-A8EB-A737-C714-F4CD8CA64EC1}"/>
                    </a:ext>
                  </a:extLst>
                </p14:cNvPr>
                <p14:cNvContentPartPr/>
                <p14:nvPr/>
              </p14:nvContentPartPr>
              <p14:xfrm>
                <a:off x="7056834" y="4986659"/>
                <a:ext cx="110160" cy="374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F0F55DB2-A8EB-A737-C714-F4CD8CA64E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47834" y="4978019"/>
                  <a:ext cx="12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1DCBCE9-89D9-AEFA-FA98-646F527DF8F5}"/>
                    </a:ext>
                  </a:extLst>
                </p14:cNvPr>
                <p14:cNvContentPartPr/>
                <p14:nvPr/>
              </p14:nvContentPartPr>
              <p14:xfrm>
                <a:off x="7031274" y="4942019"/>
                <a:ext cx="211680" cy="2743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1DCBCE9-89D9-AEFA-FA98-646F527DF8F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22634" y="4933379"/>
                  <a:ext cx="229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BD4EF9D-38C0-9CB2-91C7-3E7E99DACA1D}"/>
                    </a:ext>
                  </a:extLst>
                </p14:cNvPr>
                <p14:cNvContentPartPr/>
                <p14:nvPr/>
              </p14:nvContentPartPr>
              <p14:xfrm>
                <a:off x="7082754" y="4935179"/>
                <a:ext cx="124200" cy="3214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BD4EF9D-38C0-9CB2-91C7-3E7E99DACA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73754" y="4926179"/>
                  <a:ext cx="141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B549DAC-6659-AEEA-1A08-B503AB8B5689}"/>
                    </a:ext>
                  </a:extLst>
                </p14:cNvPr>
                <p14:cNvContentPartPr/>
                <p14:nvPr/>
              </p14:nvContentPartPr>
              <p14:xfrm>
                <a:off x="7302714" y="4933379"/>
                <a:ext cx="81000" cy="2595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B549DAC-6659-AEEA-1A08-B503AB8B56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94074" y="4924379"/>
                  <a:ext cx="98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078A7D3-D7E7-CBB1-48C5-22D7B91516EC}"/>
                    </a:ext>
                  </a:extLst>
                </p14:cNvPr>
                <p14:cNvContentPartPr/>
                <p14:nvPr/>
              </p14:nvContentPartPr>
              <p14:xfrm>
                <a:off x="7373994" y="4916819"/>
                <a:ext cx="82800" cy="64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078A7D3-D7E7-CBB1-48C5-22D7B91516E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65354" y="4908179"/>
                  <a:ext cx="100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2D0388E-F252-CF23-E2CB-2C22E903EF54}"/>
                    </a:ext>
                  </a:extLst>
                </p14:cNvPr>
                <p14:cNvContentPartPr/>
                <p14:nvPr/>
              </p14:nvContentPartPr>
              <p14:xfrm>
                <a:off x="7331514" y="4957499"/>
                <a:ext cx="150480" cy="1231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2D0388E-F252-CF23-E2CB-2C22E903EF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2514" y="4948499"/>
                  <a:ext cx="168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8B80594-97EB-35B9-3FB4-306BA565B1E0}"/>
                    </a:ext>
                  </a:extLst>
                </p14:cNvPr>
                <p14:cNvContentPartPr/>
                <p14:nvPr/>
              </p14:nvContentPartPr>
              <p14:xfrm>
                <a:off x="7358514" y="4954979"/>
                <a:ext cx="97920" cy="2120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8B80594-97EB-35B9-3FB4-306BA565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49874" y="4945979"/>
                  <a:ext cx="115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7FFFD347-14E4-EA65-2FF1-25AC17E48573}"/>
                    </a:ext>
                  </a:extLst>
                </p14:cNvPr>
                <p14:cNvContentPartPr/>
                <p14:nvPr/>
              </p14:nvContentPartPr>
              <p14:xfrm>
                <a:off x="7557234" y="4921859"/>
                <a:ext cx="119880" cy="1555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7FFFD347-14E4-EA65-2FF1-25AC17E485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48234" y="4913219"/>
                  <a:ext cx="137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96C137A-6E3D-6880-C76E-8D0E8A6C74D2}"/>
                    </a:ext>
                  </a:extLst>
                </p14:cNvPr>
                <p14:cNvContentPartPr/>
                <p14:nvPr/>
              </p14:nvContentPartPr>
              <p14:xfrm>
                <a:off x="7560474" y="5060459"/>
                <a:ext cx="163440" cy="997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96C137A-6E3D-6880-C76E-8D0E8A6C74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51474" y="5051819"/>
                  <a:ext cx="181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451162E-ABAA-9950-CEB5-2C47157F47E1}"/>
                    </a:ext>
                  </a:extLst>
                </p14:cNvPr>
                <p14:cNvContentPartPr/>
                <p14:nvPr/>
              </p14:nvContentPartPr>
              <p14:xfrm>
                <a:off x="7899594" y="4847699"/>
                <a:ext cx="6120" cy="270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451162E-ABAA-9950-CEB5-2C47157F47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90594" y="4839059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B537BC6-1044-90DF-C90D-415A0BBD3A0A}"/>
                    </a:ext>
                  </a:extLst>
                </p14:cNvPr>
                <p14:cNvContentPartPr/>
                <p14:nvPr/>
              </p14:nvContentPartPr>
              <p14:xfrm>
                <a:off x="7817154" y="4875419"/>
                <a:ext cx="78480" cy="1188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B537BC6-1044-90DF-C90D-415A0BBD3A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08514" y="4866779"/>
                  <a:ext cx="96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10BC4DE-9013-6697-07D2-121B89C8E3E7}"/>
                    </a:ext>
                  </a:extLst>
                </p14:cNvPr>
                <p14:cNvContentPartPr/>
                <p14:nvPr/>
              </p14:nvContentPartPr>
              <p14:xfrm>
                <a:off x="7878354" y="4943099"/>
                <a:ext cx="50760" cy="8820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10BC4DE-9013-6697-07D2-121B89C8E3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69354" y="4934459"/>
                  <a:ext cx="68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6461635-B21A-3840-2BCD-C173A774680D}"/>
                    </a:ext>
                  </a:extLst>
                </p14:cNvPr>
                <p14:cNvContentPartPr/>
                <p14:nvPr/>
              </p14:nvContentPartPr>
              <p14:xfrm>
                <a:off x="7825074" y="5032019"/>
                <a:ext cx="150840" cy="705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6461635-B21A-3840-2BCD-C173A77468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16074" y="5023019"/>
                  <a:ext cx="168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07D005E-3A94-71B3-BC5F-985CB4FF9FF6}"/>
                    </a:ext>
                  </a:extLst>
                </p14:cNvPr>
                <p14:cNvContentPartPr/>
                <p14:nvPr/>
              </p14:nvContentPartPr>
              <p14:xfrm>
                <a:off x="8032434" y="4876139"/>
                <a:ext cx="360" cy="36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07D005E-3A94-71B3-BC5F-985CB4FF9F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23434" y="4867139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70D0F32C-8020-2F5D-9BE0-9D8CB5229DB2}"/>
                    </a:ext>
                  </a:extLst>
                </p14:cNvPr>
                <p14:cNvContentPartPr/>
                <p14:nvPr/>
              </p14:nvContentPartPr>
              <p14:xfrm>
                <a:off x="8036394" y="4954979"/>
                <a:ext cx="18720" cy="1126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70D0F32C-8020-2F5D-9BE0-9D8CB5229D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27394" y="4945979"/>
                  <a:ext cx="36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36766BB3-48D0-7109-76BB-D9D057684F3E}"/>
                    </a:ext>
                  </a:extLst>
                </p14:cNvPr>
                <p14:cNvContentPartPr/>
                <p14:nvPr/>
              </p14:nvContentPartPr>
              <p14:xfrm>
                <a:off x="8051154" y="4831859"/>
                <a:ext cx="138960" cy="3340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36766BB3-48D0-7109-76BB-D9D057684F3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42514" y="4822859"/>
                  <a:ext cx="156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CE4DF23E-995B-4BA6-0D4D-0648A0373149}"/>
                    </a:ext>
                  </a:extLst>
                </p14:cNvPr>
                <p14:cNvContentPartPr/>
                <p14:nvPr/>
              </p14:nvContentPartPr>
              <p14:xfrm>
                <a:off x="8250594" y="4826099"/>
                <a:ext cx="114840" cy="2455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CE4DF23E-995B-4BA6-0D4D-0648A03731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41594" y="4817459"/>
                  <a:ext cx="132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6D26E52-79D2-9ABB-8A6B-ED79B287EE2D}"/>
                    </a:ext>
                  </a:extLst>
                </p14:cNvPr>
                <p14:cNvContentPartPr/>
                <p14:nvPr/>
              </p14:nvContentPartPr>
              <p14:xfrm>
                <a:off x="8313234" y="5027339"/>
                <a:ext cx="6840" cy="691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6D26E52-79D2-9ABB-8A6B-ED79B287EE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04594" y="5018339"/>
                  <a:ext cx="2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73B9B7E5-D17E-58FB-9E15-D44D4D525AD0}"/>
                    </a:ext>
                  </a:extLst>
                </p14:cNvPr>
                <p14:cNvContentPartPr/>
                <p14:nvPr/>
              </p14:nvContentPartPr>
              <p14:xfrm>
                <a:off x="8325834" y="5023379"/>
                <a:ext cx="78120" cy="914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73B9B7E5-D17E-58FB-9E15-D44D4D525A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17194" y="5014739"/>
                  <a:ext cx="95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AE26FEC-AB96-91E8-A1A2-71B5A42C07C4}"/>
                    </a:ext>
                  </a:extLst>
                </p14:cNvPr>
                <p14:cNvContentPartPr/>
                <p14:nvPr/>
              </p14:nvContentPartPr>
              <p14:xfrm>
                <a:off x="7127754" y="5320379"/>
                <a:ext cx="11160" cy="248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AE26FEC-AB96-91E8-A1A2-71B5A42C07C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18754" y="5311379"/>
                  <a:ext cx="28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F9D6A82-1638-4E41-58C4-FFC033992B5E}"/>
                    </a:ext>
                  </a:extLst>
                </p14:cNvPr>
                <p14:cNvContentPartPr/>
                <p14:nvPr/>
              </p14:nvContentPartPr>
              <p14:xfrm>
                <a:off x="7082034" y="5335859"/>
                <a:ext cx="101520" cy="856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F9D6A82-1638-4E41-58C4-FFC033992B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3034" y="5327219"/>
                  <a:ext cx="119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678D6CD-EEFF-0D70-A107-BCC7CED9CA55}"/>
                    </a:ext>
                  </a:extLst>
                </p14:cNvPr>
                <p14:cNvContentPartPr/>
                <p14:nvPr/>
              </p14:nvContentPartPr>
              <p14:xfrm>
                <a:off x="7121994" y="5407139"/>
                <a:ext cx="39960" cy="1076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678D6CD-EEFF-0D70-A107-BCC7CED9CA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12994" y="5398499"/>
                  <a:ext cx="57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6B5D714C-739B-0D60-3FF7-3C595CC9AFCE}"/>
                    </a:ext>
                  </a:extLst>
                </p14:cNvPr>
                <p14:cNvContentPartPr/>
                <p14:nvPr/>
              </p14:nvContentPartPr>
              <p14:xfrm>
                <a:off x="7091394" y="5502539"/>
                <a:ext cx="121680" cy="1256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6B5D714C-739B-0D60-3FF7-3C595CC9AFC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82754" y="5493899"/>
                  <a:ext cx="139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0F7CC93-9DDF-CA96-52AD-28B15B24C8CD}"/>
                    </a:ext>
                  </a:extLst>
                </p14:cNvPr>
                <p14:cNvContentPartPr/>
                <p14:nvPr/>
              </p14:nvContentPartPr>
              <p14:xfrm>
                <a:off x="7067994" y="5573099"/>
                <a:ext cx="160920" cy="540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0F7CC93-9DDF-CA96-52AD-28B15B24C8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58994" y="5564099"/>
                  <a:ext cx="178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26A88A9-1AF2-2E9C-1141-3AB1F385D435}"/>
                    </a:ext>
                  </a:extLst>
                </p14:cNvPr>
                <p14:cNvContentPartPr/>
                <p14:nvPr/>
              </p14:nvContentPartPr>
              <p14:xfrm>
                <a:off x="7352034" y="5293019"/>
                <a:ext cx="160920" cy="2649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26A88A9-1AF2-2E9C-1141-3AB1F385D43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43394" y="5284379"/>
                  <a:ext cx="178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8614EAF-534F-732F-B6F0-F71E3066574F}"/>
                    </a:ext>
                  </a:extLst>
                </p14:cNvPr>
                <p14:cNvContentPartPr/>
                <p14:nvPr/>
              </p14:nvContentPartPr>
              <p14:xfrm>
                <a:off x="7533834" y="5388059"/>
                <a:ext cx="15840" cy="11844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8614EAF-534F-732F-B6F0-F71E306657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25194" y="5379059"/>
                  <a:ext cx="33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A5DE7B1-4ED9-A7E4-FB0C-9CDDF3AD3A3F}"/>
                    </a:ext>
                  </a:extLst>
                </p14:cNvPr>
                <p14:cNvContentPartPr/>
                <p14:nvPr/>
              </p14:nvContentPartPr>
              <p14:xfrm>
                <a:off x="7572354" y="5370059"/>
                <a:ext cx="275040" cy="3150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A5DE7B1-4ED9-A7E4-FB0C-9CDDF3AD3A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63714" y="5361059"/>
                  <a:ext cx="292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3A7219CB-362A-F4B0-1760-E7ADA780B931}"/>
                    </a:ext>
                  </a:extLst>
                </p14:cNvPr>
                <p14:cNvContentPartPr/>
                <p14:nvPr/>
              </p14:nvContentPartPr>
              <p14:xfrm>
                <a:off x="7866474" y="5242259"/>
                <a:ext cx="246600" cy="2808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3A7219CB-362A-F4B0-1760-E7ADA780B93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57834" y="5233259"/>
                  <a:ext cx="26424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DFFC183-C405-7B22-EE06-0E02BA4F9A6D}"/>
              </a:ext>
            </a:extLst>
          </p:cNvPr>
          <p:cNvGrpSpPr/>
          <p:nvPr/>
        </p:nvGrpSpPr>
        <p:grpSpPr>
          <a:xfrm>
            <a:off x="8263554" y="5249819"/>
            <a:ext cx="773640" cy="237960"/>
            <a:chOff x="8263554" y="5249819"/>
            <a:chExt cx="7736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63F7BC82-2891-7A72-1A72-68030D76A647}"/>
                    </a:ext>
                  </a:extLst>
                </p14:cNvPr>
                <p14:cNvContentPartPr/>
                <p14:nvPr/>
              </p14:nvContentPartPr>
              <p14:xfrm>
                <a:off x="8357874" y="5396699"/>
                <a:ext cx="47520" cy="759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63F7BC82-2891-7A72-1A72-68030D76A64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48874" y="5387699"/>
                  <a:ext cx="65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3C48B49-512A-430B-CE9B-155684A1D27D}"/>
                    </a:ext>
                  </a:extLst>
                </p14:cNvPr>
                <p14:cNvContentPartPr/>
                <p14:nvPr/>
              </p14:nvContentPartPr>
              <p14:xfrm>
                <a:off x="8263554" y="5386259"/>
                <a:ext cx="56160" cy="882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3C48B49-512A-430B-CE9B-155684A1D27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54914" y="5377259"/>
                  <a:ext cx="7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2E616307-E300-44CA-4DCE-2306E0F31EE2}"/>
                    </a:ext>
                  </a:extLst>
                </p14:cNvPr>
                <p14:cNvContentPartPr/>
                <p14:nvPr/>
              </p14:nvContentPartPr>
              <p14:xfrm>
                <a:off x="8430594" y="5371139"/>
                <a:ext cx="72720" cy="1105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2E616307-E300-44CA-4DCE-2306E0F31EE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21954" y="5362139"/>
                  <a:ext cx="90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CFCC9931-4AD8-CE6B-94D0-D867DF3A44F4}"/>
                    </a:ext>
                  </a:extLst>
                </p14:cNvPr>
                <p14:cNvContentPartPr/>
                <p14:nvPr/>
              </p14:nvContentPartPr>
              <p14:xfrm>
                <a:off x="8515554" y="5374379"/>
                <a:ext cx="58320" cy="936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CFCC9931-4AD8-CE6B-94D0-D867DF3A44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06554" y="5365379"/>
                  <a:ext cx="75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95EE375A-ECD4-13B4-2659-2F5BC45DD579}"/>
                    </a:ext>
                  </a:extLst>
                </p14:cNvPr>
                <p14:cNvContentPartPr/>
                <p14:nvPr/>
              </p14:nvContentPartPr>
              <p14:xfrm>
                <a:off x="8577834" y="5371499"/>
                <a:ext cx="48600" cy="914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95EE375A-ECD4-13B4-2659-2F5BC45DD57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69194" y="5362859"/>
                  <a:ext cx="66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A5637CA-B885-7A6A-AAB4-C1DBC69A2C20}"/>
                    </a:ext>
                  </a:extLst>
                </p14:cNvPr>
                <p14:cNvContentPartPr/>
                <p14:nvPr/>
              </p14:nvContentPartPr>
              <p14:xfrm>
                <a:off x="8666034" y="5392739"/>
                <a:ext cx="9360" cy="619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A5637CA-B885-7A6A-AAB4-C1DBC69A2C2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57034" y="5383739"/>
                  <a:ext cx="27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367C916A-7D92-E206-AFA2-89C3E39D051E}"/>
                    </a:ext>
                  </a:extLst>
                </p14:cNvPr>
                <p14:cNvContentPartPr/>
                <p14:nvPr/>
              </p14:nvContentPartPr>
              <p14:xfrm>
                <a:off x="8716434" y="5357099"/>
                <a:ext cx="43200" cy="892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367C916A-7D92-E206-AFA2-89C3E39D051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07434" y="5348459"/>
                  <a:ext cx="60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C2B96B6E-03DA-3065-1423-96FD08745124}"/>
                    </a:ext>
                  </a:extLst>
                </p14:cNvPr>
                <p14:cNvContentPartPr/>
                <p14:nvPr/>
              </p14:nvContentPartPr>
              <p14:xfrm>
                <a:off x="8777994" y="5355659"/>
                <a:ext cx="68400" cy="774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C2B96B6E-03DA-3065-1423-96FD0874512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69354" y="5346659"/>
                  <a:ext cx="86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DE3517F-A025-3FCA-F99C-FB544BBFBE64}"/>
                    </a:ext>
                  </a:extLst>
                </p14:cNvPr>
                <p14:cNvContentPartPr/>
                <p14:nvPr/>
              </p14:nvContentPartPr>
              <p14:xfrm>
                <a:off x="8861514" y="5377259"/>
                <a:ext cx="29520" cy="5220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DE3517F-A025-3FCA-F99C-FB544BBFBE6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52514" y="5368259"/>
                  <a:ext cx="47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F9E54CB2-979C-24B8-312F-CDC443134106}"/>
                    </a:ext>
                  </a:extLst>
                </p14:cNvPr>
                <p14:cNvContentPartPr/>
                <p14:nvPr/>
              </p14:nvContentPartPr>
              <p14:xfrm>
                <a:off x="8888874" y="5357099"/>
                <a:ext cx="53640" cy="1062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F9E54CB2-979C-24B8-312F-CDC44313410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80234" y="5348099"/>
                  <a:ext cx="71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EB40528-65B2-5C1A-D9BC-531236E9397D}"/>
                    </a:ext>
                  </a:extLst>
                </p14:cNvPr>
                <p14:cNvContentPartPr/>
                <p14:nvPr/>
              </p14:nvContentPartPr>
              <p14:xfrm>
                <a:off x="8965914" y="5249819"/>
                <a:ext cx="71280" cy="2379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EB40528-65B2-5C1A-D9BC-531236E9397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956914" y="5241179"/>
                  <a:ext cx="8892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6751EE8-F40A-5CC0-35C2-793A21D7B2BC}"/>
                  </a:ext>
                </a:extLst>
              </p14:cNvPr>
              <p14:cNvContentPartPr/>
              <p14:nvPr/>
            </p14:nvContentPartPr>
            <p14:xfrm>
              <a:off x="6547236" y="5168754"/>
              <a:ext cx="1957320" cy="249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6751EE8-F40A-5CC0-35C2-793A21D7B2B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538596" y="5160114"/>
                <a:ext cx="1974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967BFF58-934C-25FE-DB2B-DCABD59432C1}"/>
                  </a:ext>
                </a:extLst>
              </p14:cNvPr>
              <p14:cNvContentPartPr/>
              <p14:nvPr/>
            </p14:nvContentPartPr>
            <p14:xfrm>
              <a:off x="6872316" y="5730714"/>
              <a:ext cx="2413080" cy="13212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967BFF58-934C-25FE-DB2B-DCABD59432C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63316" y="5721714"/>
                <a:ext cx="2430720" cy="14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43000"/>
          </a:xfrm>
        </p:spPr>
        <p:txBody>
          <a:bodyPr>
            <a:noAutofit/>
          </a:bodyPr>
          <a:lstStyle/>
          <a:p>
            <a:r>
              <a:rPr lang="en-GB" sz="4000" dirty="0"/>
              <a:t>Transformation of Variables</a:t>
            </a:r>
            <a:endParaRPr lang="en-US" sz="4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133720"/>
            <a:ext cx="2783746" cy="41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5219908"/>
            <a:ext cx="4248472" cy="52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1484" t="4740" r="58441" b="84777"/>
          <a:stretch>
            <a:fillRect/>
          </a:stretch>
        </p:blipFill>
        <p:spPr bwMode="auto">
          <a:xfrm>
            <a:off x="7236296" y="4139788"/>
            <a:ext cx="1621924" cy="3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071670" y="1500174"/>
            <a:ext cx="71438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240" y="4080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4139788"/>
            <a:ext cx="3666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and we transform the variable as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5240" y="4675782"/>
            <a:ext cx="420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result is also a normal distribution: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5867980"/>
            <a:ext cx="730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Can be used to generate data from arbitrary Gaussians from standard one 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268760"/>
            <a:ext cx="5057771" cy="2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6252B54-DD98-F7F3-A40B-B25CA7DF3AA1}"/>
                  </a:ext>
                </a:extLst>
              </p14:cNvPr>
              <p14:cNvContentPartPr/>
              <p14:nvPr/>
            </p14:nvContentPartPr>
            <p14:xfrm>
              <a:off x="2157036" y="5612274"/>
              <a:ext cx="4899240" cy="2361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6252B54-DD98-F7F3-A40B-B25CA7DF3A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8396" y="5603274"/>
                <a:ext cx="4916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7B41192-071E-E705-0C7D-3367E613E533}"/>
                  </a:ext>
                </a:extLst>
              </p14:cNvPr>
              <p14:cNvContentPartPr/>
              <p14:nvPr/>
            </p14:nvContentPartPr>
            <p14:xfrm>
              <a:off x="521916" y="4967514"/>
              <a:ext cx="4450320" cy="214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7B41192-071E-E705-0C7D-3367E613E5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916" y="4958874"/>
                <a:ext cx="4467960" cy="23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Marginal Distributions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48572" y="164357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Marginal distributions of a multivariate normal are also normal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0542" y="4208969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20580" y="4523892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</a:t>
            </a:r>
            <a:endParaRPr lang="en-US" sz="24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0580" y="5099956"/>
            <a:ext cx="3355306" cy="8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20" y="1406357"/>
            <a:ext cx="4545583" cy="483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r="60319"/>
          <a:stretch>
            <a:fillRect/>
          </a:stretch>
        </p:blipFill>
        <p:spPr bwMode="auto">
          <a:xfrm>
            <a:off x="5248572" y="2939716"/>
            <a:ext cx="1941161" cy="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l="39646"/>
          <a:stretch>
            <a:fillRect/>
          </a:stretch>
        </p:blipFill>
        <p:spPr bwMode="auto">
          <a:xfrm>
            <a:off x="5824636" y="3659796"/>
            <a:ext cx="2952454" cy="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Conditional Distributions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581128"/>
            <a:ext cx="5642432" cy="87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0020" y="472514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500702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</a:t>
            </a:r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589240"/>
            <a:ext cx="6296038" cy="8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r="50272" b="40580"/>
          <a:stretch>
            <a:fillRect/>
          </a:stretch>
        </p:blipFill>
        <p:spPr bwMode="auto">
          <a:xfrm>
            <a:off x="899592" y="1196753"/>
            <a:ext cx="346129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t="60613" r="50272"/>
          <a:stretch>
            <a:fillRect/>
          </a:stretch>
        </p:blipFill>
        <p:spPr bwMode="auto">
          <a:xfrm>
            <a:off x="4283968" y="1844824"/>
            <a:ext cx="3600400" cy="233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15366</TotalTime>
  <Words>519</Words>
  <Application>Microsoft Office PowerPoint</Application>
  <PresentationFormat>全屏显示(4:3)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Computer vision: models, learning and inference</vt:lpstr>
      <vt:lpstr>Univariate Normal Distribution</vt:lpstr>
      <vt:lpstr>Multivariate Normal Distribution</vt:lpstr>
      <vt:lpstr>Types of covariance</vt:lpstr>
      <vt:lpstr>Diagonal Covariance = Independence</vt:lpstr>
      <vt:lpstr>Decomposition of Covariance</vt:lpstr>
      <vt:lpstr>Transformation of Variables</vt:lpstr>
      <vt:lpstr>Marginal Distributions</vt:lpstr>
      <vt:lpstr>Conditional Distributions</vt:lpstr>
      <vt:lpstr>Conditional Distributions</vt:lpstr>
      <vt:lpstr>Product of two normals  (self-conjugacy w.r.t mean)</vt:lpstr>
      <vt:lpstr>Change of Variables</vt:lpstr>
      <vt:lpstr>Conclusion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59</cp:revision>
  <dcterms:created xsi:type="dcterms:W3CDTF">2011-06-01T16:56:42Z</dcterms:created>
  <dcterms:modified xsi:type="dcterms:W3CDTF">2024-04-26T14:57:09Z</dcterms:modified>
</cp:coreProperties>
</file>