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8" r:id="rId3"/>
    <p:sldId id="419" r:id="rId4"/>
    <p:sldId id="411" r:id="rId5"/>
    <p:sldId id="412" r:id="rId6"/>
    <p:sldId id="413" r:id="rId7"/>
    <p:sldId id="414" r:id="rId8"/>
    <p:sldId id="415" r:id="rId9"/>
    <p:sldId id="420" r:id="rId10"/>
    <p:sldId id="416" r:id="rId11"/>
    <p:sldId id="417" r:id="rId12"/>
    <p:sldId id="418" r:id="rId13"/>
    <p:sldId id="404" r:id="rId14"/>
  </p:sldIdLst>
  <p:sldSz cx="9144000" cy="6858000" type="screen4x3"/>
  <p:notesSz cx="6896100" cy="10033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4660"/>
  </p:normalViewPr>
  <p:slideViewPr>
    <p:cSldViewPr>
      <p:cViewPr>
        <p:scale>
          <a:sx n="107" d="100"/>
          <a:sy n="107" d="100"/>
        </p:scale>
        <p:origin x="40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C4548AE0-7BBA-401A-B48C-6F067E23C304}" type="datetimeFigureOut">
              <a:rPr lang="en-US" smtClean="0"/>
              <a:pPr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117B8D6E-E125-4F49-AD9B-26C64259A2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6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3711 0 0,'0'0'284'0'0,"0"0"-154"0"0,1 0-1 0 0,-1 0 1 0 0,1 0-1 0 0,-1 0 0 0 0,1 0 1 0 0,0 0-1 0 0,-1 0 1 0 0,1 0-1 0 0,-1 0 0 0 0,1 0 1 0 0,-1 0-1 0 0,1 0 1 0 0,0 1-1 0 0,-1-1 0 0 0,1 0 1 0 0,-1 0-1 0 0,1 1 1 0 0,0-1-1 0 0,10 12 1097 0 0,0-1-1 0 0,-1 1 1 0 0,0 1 0 0 0,-1 0 0 0 0,0 1-1 0 0,-2-1 1 0 0,1 1 0 0 0,-1 1 0 0 0,7 22-1 0 0,72 249 6663 0 0,-79-258-7341 0 0,-3-13-196 0 0,0 2-1 0 0,-1-1 1 0 0,1 21-1 0 0,-4-31-570 0 0,1 8 534 0 0,-1-1 0 0 0,-3 22 1 0 0,3-31-506 0 0,-1 0 0 0 0,0 0 0 0 0,-1 0 0 0 0,1 0 0 0 0,-3 5 0 0 0,3-8-230 0 0,0 1 0 0 0,0 0-1 0 0,0 0 1 0 0,-1-1 0 0 0,1 1 0 0 0,-1-1 0 0 0,1 1 0 0 0,-1-1 0 0 0,1 1-1 0 0,-1-1 1 0 0,-2 2 0 0 0,-6-1-5540 0 0,-1-2-1454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30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10135 0 0,'2'-7'778'0'0,"-2"7"-701"0"0,0-1 0 0 0,0 1 1 0 0,0 0-1 0 0,1-1 0 0 0,-1 1 0 0 0,0 0 1 0 0,0-1-1 0 0,0 1 0 0 0,0 0 1 0 0,1-1-1 0 0,-1 1 0 0 0,0 0 0 0 0,0-1 1 0 0,1 1-1 0 0,-1 0 0 0 0,0 0 1 0 0,0-1-1 0 0,1 1 0 0 0,-1 0 1 0 0,0 0-1 0 0,1 0 0 0 0,-1 0 0 0 0,0-1 1 0 0,1 1-1 0 0,-1 0 0 0 0,0 0 1 0 0,1 0-1 0 0,-1 0 0 0 0,0 0 1 0 0,1 0-1 0 0,-1 0 0 0 0,0 0 0 0 0,1 0 1 0 0,-1 0-1 0 0,1 0 0 0 0,-1 0 1 0 0,0 0-1 0 0,1 0 0 0 0,0 0 0 0 0,10 7 6532 0 0,-9-5-6257 0 0,1 1 1 0 0,0 0 0 0 0,-1 0 0 0 0,1 1 0 0 0,-1-1 0 0 0,0 0 0 0 0,0 1 0 0 0,-1-1 0 0 0,1 1 0 0 0,0 0 0 0 0,-1-1 0 0 0,0 1 0 0 0,0 0 0 0 0,0 0 0 0 0,-1 0 0 0 0,1 0 0 0 0,-1 0 0 0 0,0 0 0 0 0,0 0 0 0 0,-1 4 0 0 0,-1 11 200 0 0,-1-1 1 0 0,-1 0-1 0 0,-7 20 1 0 0,2-8 289 0 0,3-10-425 0 0,4-15-246 0 0,0 0 0 0 0,0 0 0 0 0,1 1-1 0 0,0-1 1 0 0,-1 11 0 0 0,9-28-88 0 0,-3 6-84 0 0,40-74-94 0 0,28-45 100 0 0,-70 123-5 0 0,-1 0-1 0 0,1 1 1 0 0,0-1-1 0 0,-1 0 1 0 0,1 1 0 0 0,0-1-1 0 0,0 1 1 0 0,0-1-1 0 0,1 1 1 0 0,-1 0-1 0 0,0 0 1 0 0,0 0 0 0 0,1 0-1 0 0,-1 1 1 0 0,0-1-1 0 0,1 0 1 0 0,4 0 0 0 0,-6 1 3 0 0,1 0 1 0 0,0 0 0 0 0,0 0 0 0 0,0 0 0 0 0,-1 1 0 0 0,1-1 0 0 0,0 0 0 0 0,0 1 0 0 0,-1-1 0 0 0,1 1 0 0 0,0 0 0 0 0,-1-1 0 0 0,1 1 0 0 0,-1 0-1 0 0,1 0 1 0 0,-1 0 0 0 0,1 0 0 0 0,-1 0 0 0 0,0 0 0 0 0,1 1 0 0 0,-1-1 0 0 0,0 0 0 0 0,0 1 0 0 0,0-1 0 0 0,1 3 0 0 0,3 8 8 0 0,-1 0 0 0 0,0 0 1 0 0,-1 0-1 0 0,-1 1 0 0 0,0-1 0 0 0,1 25 1 0 0,-1-10-6 0 0,1 62-8 0 0,-2-86 0 0 0,-1-1 0 0 0,0 1 0 0 0,1-1 0 0 0,0 1 0 0 0,-1-1 0 0 0,1 1 0 0 0,0-1 0 0 0,0 1 0 0 0,1-1 0 0 0,2 4 0 0 0,0-1 0 0 0,0 0 0 0 0,1 0 0 0 0,0-1 0 0 0,11 8 0 0 0,-2-2 0 0 0,-5-5 0 0 0,3 0 0 0 0,-8-4 0 0 0,14 6 0 0 0,-12-4 0 0 0,-5-2 0 0 0,0-1 0 0 0,0 1 0 0 0,0-1 0 0 0,0 1 0 0 0,0-1 0 0 0,0 1 0 0 0,0-1 0 0 0,0 1 0 0 0,0-1 0 0 0,0 0 0 0 0,1 0 0 0 0,-1 0 0 0 0,0 1 0 0 0,0-1 0 0 0,0 0 0 0 0,1-1 0 0 0,-1 1 0 0 0,0 0 0 0 0,0 0 0 0 0,0 0 0 0 0,0-1 0 0 0,0 1 0 0 0,3-1 0 0 0,19-5-4130 0 0,-11 4-768 0 0,2-1-5298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4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7487 0 0,'-58'78'1840'0'0,"0"0"3786"0"0,48-63-3970 0 0,9-14-963 0 0,3-3-425 0 0,4-5-391 0 0,3-4-1592 0 0,0 1 0 0 0,1 1 0 0 0,0-1 0 0 0,0 2 0 0 0,22-15 0 0 0,-16 15 1883 0 0,-1 2 1 0 0,2 0-1 0 0,-1 1 1 0 0,18-3-1 0 0,25 0 6174 0 0,-58 7-6275 0 0,-1 1 0 0 0,0 0 0 0 0,0 0 1 0 0,0 0-1 0 0,0 0 0 0 0,1 0 1 0 0,-1 0-1 0 0,0 0 0 0 0,0 0 1 0 0,0 0-1 0 0,1 0 0 0 0,-1 0 0 0 0,0-1 1 0 0,0 1-1 0 0,0 0 0 0 0,1 0 1 0 0,-1 0-1 0 0,0 1 0 0 0,0-1 0 0 0,0 0 1 0 0,1 0-1 0 0,-1 0 0 0 0,0 0 1 0 0,0 0-1 0 0,0 0 0 0 0,1 0 0 0 0,-1 0 1 0 0,0 0-1 0 0,0 0 0 0 0,0 0 1 0 0,1 1-1 0 0,-1-1 0 0 0,0 0 0 0 0,0 0 1 0 0,0 0-1 0 0,0 0 0 0 0,0 1 1 0 0,0-1-1 0 0,1 0 0 0 0,-1 0 0 0 0,0 0 1 0 0,0 0-1 0 0,0 1 0 0 0,0-1 1 0 0,0 0-1 0 0,0 0 0 0 0,0 0 1 0 0,0 1-1 0 0,0-1 0 0 0,0 0 0 0 0,-7 15 1499 0 0,-21 17-531 0 0,25-29-738 0 0,-99 95 2377 0 0,55-55-1420 0 0,19-19-555 0 0,18-16-232 0 0,0 1-1 0 0,0 0 1 0 0,1 1-1 0 0,-11 14 1 0 0,19-24-442 0 0,1 0 1 0 0,0 0-1 0 0,0 0 0 0 0,0 0 1 0 0,0 0-1 0 0,0 0 1 0 0,0 1-1 0 0,0-1 0 0 0,0 0 1 0 0,0 0-1 0 0,0 0 1 0 0,-1 0-1 0 0,1 0 0 0 0,0 1 1 0 0,0-1-1 0 0,0 0 1 0 0,0 0-1 0 0,0 0 0 0 0,0 0 1 0 0,0 0-1 0 0,0 1 1 0 0,0-1-1 0 0,0 0 0 0 0,1 0 1 0 0,-1 0-1 0 0,0 0 1 0 0,0 1-1 0 0,0-1 0 0 0,0 0 1 0 0,0 0-1 0 0,0 0 1 0 0,0 0-1 0 0,0 0 0 0 0,0 0 1 0 0,0 1-1 0 0,0-1 1 0 0,1 0-1 0 0,-1 0 0 0 0,0 0 1 0 0,0 0-1 0 0,0 0 1 0 0,0 0-1 0 0,0 0 1 0 0,0 0-1 0 0,1 0 0 0 0,-1 1 1 0 0,0-1-1 0 0,0 0 1 0 0,0 0-1 0 0,1 0 0 0 0,12 1 273 0 0,13-5-263 0 0,10-5 155 0 0,-1-1 0 0 0,54-26 0 0 0,-13 6 26 0 0,-72 29-190 0 0,-1-1 0 0 0,0 1-1 0 0,1 0 1 0 0,-1 0 0 0 0,1 0 0 0 0,-1 1-1 0 0,1 0 1 0 0,-1-1 0 0 0,1 1-1 0 0,6 1 1 0 0,-10-1-15 0 0,1 0 0 0 0,0 1 0 0 0,-1-1 1 0 0,1 1-1 0 0,-1-1 0 0 0,1 0 0 0 0,-1 1 0 0 0,1-1 0 0 0,-1 1 0 0 0,0 0 0 0 0,1-1 0 0 0,-1 1 1 0 0,1-1-1 0 0,-1 1 0 0 0,0-1 0 0 0,0 1 0 0 0,1 0 0 0 0,-1-1 0 0 0,0 1 0 0 0,0 0 0 0 0,0-1 1 0 0,0 1-1 0 0,0 0 0 0 0,0-1 0 0 0,0 2 0 0 0,0 16 228 0 0,-1-10-106 0 0,-1 1 0 0 0,0-1 0 0 0,0 0 0 0 0,-1 0-1 0 0,0 0 1 0 0,-1 0 0 0 0,-7 13 0 0 0,2-9-423 0 0,1 1 0 0 0,-2-1 0 0 0,-15 16 0 0 0,22-26-55 0 0,1-1 1 0 0,0 1 0 0 0,-1 0-1 0 0,1-1 1 0 0,-1 1-1 0 0,-4 1 1 0 0,-2-1-2912 0 0,1-2-3417 0 0,-2-3-1290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5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39 7199 0 0,'-8'9'640'0'0,"1"1"-512"0"0,1 2 1104 0 0,-1-2 224 0 0,3 0 48 0 0,0-3 0 0 0,0-1 1872 0 0,0-6-3064 0 0,3-2-104 0 0,0-3-16 0 0,1-1-8 0 0,1-1-456 0 0,0-2-88 0 0,1-2-24 0 0</inkml:trace>
  <inkml:trace contextRef="#ctx0" brushRef="#br0" timeOffset="1">69 1 4087 0 0,'-42'100'3583'0'0,"35"-80"-1149"0"0,2-1-1 0 0,0 1 0 0 0,-4 27 0 0 0,9-45-2187 0 0,0 1 0 0 0,-1-1 0 0 0,1 0 0 0 0,0 1 0 0 0,0-1 0 0 0,0 1 0 0 0,1-1 0 0 0,-1 1 0 0 0,0-1 0 0 0,1 1 0 0 0,0-1 0 0 0,0 1 0 0 0,-1-1 0 0 0,1 0 0 0 0,1 0 0 0 0,-1 1 0 0 0,0-1 0 0 0,0 0 0 0 0,1 0 0 0 0,-1 0 0 0 0,1 0-1 0 0,0 0 1 0 0,0-1 0 0 0,0 1 0 0 0,-1 0 0 0 0,2-1 0 0 0,-1 0 0 0 0,0 1 0 0 0,0-1 0 0 0,0 0 0 0 0,0 0 0 0 0,1 0 0 0 0,-1 0 0 0 0,1-1 0 0 0,-1 1 0 0 0,0 0 0 0 0,1-1 0 0 0,-1 0 0 0 0,1 0 0 0 0,-1 0 0 0 0,6 0 0 0 0,5-1 218 0 0,1-1-1 0 0,0 0 1 0 0,0-1 0 0 0,-1-1 0 0 0,0 0 0 0 0,14-6-1 0 0,76-40 948 0 0,-83 39-1240 0 0,18-13-81 0 0,-29 18-73 0 0,1 0-1 0 0,-1 0 0 0 0,1 1 1 0 0,-1 0-1 0 0,2 1 1 0 0,13-4-1 0 0,-1-1-5550 0 0,-9 3-840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16815 0 0,'-4'1'1496'0'0,"1"0"-1136"0"0,1 3-640 0 0,0 1-64 0 0,4-1-8 0 0,0 0 184 0 0,-3 3 464 0 0,0-2 24 0 0,2 2 8 0 0,-4-1-328 0 0,1 1 0 0 0,0-1 0 0 0,1 2-4928 0 0,1 1-984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10191 0 0,'0'2'784'0'0,"6"13"481"0"0,-1 0 0 0 0,4 24 0 0 0,-7-24 667 0 0,2 0 0 0 0,0 0 0 0 0,7 16 0 0 0,-2-16-1042 0 0,-8-14-1174 0 0,-1-1-1 0 0,1 1 1 0 0,0-1-1 0 0,0 1 1 0 0,0-1-1 0 0,0 0 1 0 0,0 1-1 0 0,0-1 1 0 0,-1 0-1 0 0,1 1 1 0 0,0-1-1 0 0,0 0 1 0 0,0 0-1 0 0,2 0 1 0 0</inkml:trace>
  <inkml:trace contextRef="#ctx0" brushRef="#br0" timeOffset="1">123 54 4319 0 0,'8'-6'384'0'0,"0"-1"-312"0"0,0 2 344 0 0,-2 1 72 0 0,0 1 16 0 0,-1 1 0 0 0,1-2-344 0 0,0-1-64 0 0,-3-2-8 0 0,3 3-8 0 0,-1 2 80 0 0,1-1-2080 0 0,1 2-416 0 0</inkml:trace>
  <inkml:trace contextRef="#ctx0" brushRef="#br0" timeOffset="2">217 45 2471 0 0,'-2'2'183'0'0,"-1"0"-1"0"0,0 1 0 0 0,1-1 0 0 0,0 1 1 0 0,0 0-1 0 0,-1-1 0 0 0,1 1 0 0 0,1 0 0 0 0,-1 0 1 0 0,-2 5-1 0 0,-4 7 2844 0 0,-46 74 8157 0 0,31-49-8641 0 0,-34 45 1 0 0,54-80-2625 0 0,-7 8 194 0 0,10-13-218 0 0,0 0 1 0 0,0 1-1 0 0,-1-1 0 0 0,1 0 1 0 0,0 1-1 0 0,-1-1 1 0 0,1 0-1 0 0,0 0 0 0 0,-1 1 1 0 0,1-1-1 0 0,0 0 1 0 0,-1 0-1 0 0,1 0 0 0 0,0 0 1 0 0,-1 1-1 0 0,1-1 1 0 0,-1 0-1 0 0,1 0 0 0 0,0 0 1 0 0,-1 0-1 0 0,1 0 1 0 0,-1 0-1 0 0,1 0 0 0 0,-1 0 1 0 0,1 0-1 0 0,-1 0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6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5327 0 0,'8'1'472'0'0,"1"0"-376"0"0,0 1-96 0 0,0 0 0 0 0,0-2 1968 0 0,1 1 376 0 0,-3 1 80 0 0,1 0 8 0 0,1 1-1168 0 0,-1 1 744 0 0,-3 0-1040 0 0,2 0 264 0 0</inkml:trace>
  <inkml:trace contextRef="#ctx0" brushRef="#br0" timeOffset="1">12 242 10535 0 0,'0'1'936'0'0,"-3"-1"-744"0"0,0 0-192 0 0,-3 2 3104 0 0,12-5-2400 0 0,-1-1 0 0 0,-3-1-296 0 0,0 0-56 0 0,0-2-16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6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4607 0 0,'-4'10'168'0'0,"6"4"5892"0"0,0-10-4952 0 0,-2-3-596 0 0,4 11 586 0 0,-3-6-1084 0 0</inkml:trace>
  <inkml:trace contextRef="#ctx0" brushRef="#br0" timeOffset="1">54 193 8407 0 0,'-1'0'91'0'0,"-1"-1"-1"0"0,1 1 1 0 0,-1 0-1 0 0,0-1 1 0 0,1 1 0 0 0,-1 0-1 0 0,0 0 1 0 0,1 0-1 0 0,-1 0 1 0 0,0 0-1 0 0,1 1 1 0 0,-1-1-1 0 0,-2 1 1 0 0,2 0 224 0 0,0-1 0 0 0,0 0 0 0 0,0 1 0 0 0,0-1 0 0 0,0 0 1 0 0,0 0-1 0 0,1 0 0 0 0,-1 0 0 0 0,0 0 0 0 0,-8-6 7879 0 0,24 5-5406 0 0,26 2-1689 0 0,-34-1-224 0 0,24 1 620 0 0,-4 1-446 0 0,1-1 0 0 0,-1-1 0 0 0,1-2 1 0 0,48-8-1 0 0,2-5-46 0 0,-52 11-3428 0 0,0 0-4937 0 0,-5 0-2834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6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10879 0 0,'0'0'1784'0'0,"0"9"-1576"0"0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9703 0 0,'-10'118'1631'0'0,"8"-101"-744"0"0,-1 0 0 0 0,0-1 0 0 0,-10 26 1 0 0,1-1 2846 0 0,6 12 1079 0 0,5-53-4782 0 0,1 0 1 0 0,0 0-1 0 0,0 1 0 0 0,0-1 1 0 0,0 0-1 0 0,0 0 0 0 0,0 0 1 0 0,-1 1-1 0 0,1-1 1 0 0,0 0-1 0 0,0 0 0 0 0,0 1 1 0 0,0-1-1 0 0,0 0 0 0 0,0 0 1 0 0,0 0-1 0 0,0 1 1 0 0,0-1-1 0 0,0 0 0 0 0,0 0 1 0 0,0 1-1 0 0,0-1 0 0 0,0 0 1 0 0,0 0-1 0 0,1 1 0 0 0,-1-1 1 0 0,0 0-1 0 0,0 0 1 0 0,0 0-1 0 0,0 1 0 0 0,0-1 1 0 0,0 0-1 0 0,1 0 0 0 0,-1 0 1 0 0,0 0-1 0 0,0 1 1 0 0,0-1-1 0 0,0 0 0 0 0,1 0 1 0 0,-1 0-1 0 0,0 0 0 0 0,1 0-153 0 0,-1 0-1 0 0,1 0 0 0 0,0 0 1 0 0,-1-1-1 0 0,1 1 0 0 0,-1 0 1 0 0,1-1-1 0 0,-1 1 0 0 0,1 0 1 0 0,-1-1-1 0 0,1 1 0 0 0,-1-1 1 0 0,0 1-1 0 0,1-1 0 0 0,-1 1 1 0 0,0-1-1 0 0,1 0 0 0 0,5-8-5463 0 0,2-5-1720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7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50 103 6335 0 0,'8'-9'1648'0'0,"0"0"-1"0"0,0 0 0 0 0,1 1 1 0 0,11-9-1 0 0,-18 16-1476 0 0,59-42 3509 0 0,-60 42-3673 0 0,0 1 0 0 0,0-1 0 0 0,0 0 0 0 0,1 1 0 0 0,-1-1 0 0 0,0 1 0 0 0,0-1 0 0 0,0 1 0 0 0,0-1 0 0 0,1 1 0 0 0,-1 0 0 0 0,0-1-1 0 0,1 1 1 0 0,-1 0 0 0 0,0 0 0 0 0,0 0 0 0 0,1 0 0 0 0,-1 0 0 0 0,0 0 0 0 0,0 1 0 0 0,1-1 0 0 0,-1 0 0 0 0,0 1 0 0 0,0-1 0 0 0,1 1 0 0 0,-1-1 0 0 0,0 1 0 0 0,0-1 0 0 0,0 1-1 0 0,0 0 1 0 0,0 0 0 0 0,0-1 0 0 0,1 3 0 0 0,4 3 28 0 0,0 0-1 0 0,0 0 1 0 0,-1 1 0 0 0,5 9-1 0 0,5 5 137 0 0,-4-7-127 0 0,-1 1 0 0 0,-1 0 0 0 0,0 1 0 0 0,-1 0 0 0 0,0 0 0 0 0,5 18 0 0 0,-4-4 303 0 0,7 35-1 0 0,-8-28 33 0 0,-1-3 275 0 0,-2 0 0 0 0,-2 0-1 0 0,-1 36 1 0 0,7 141 2587 0 0,-8-156-2089 0 0,1-33-912 0 0,-1 0 0 0 0,-2 0 0 0 0,0 0 0 0 0,-5 26 0 0 0,5-46-209 0 0,1 0-1 0 0,-1 0 1 0 0,1-1-1 0 0,-1 1 1 0 0,0 0-1 0 0,1-1 1 0 0,-1 1-1 0 0,0-1 1 0 0,0 1 0 0 0,-2 2-1 0 0,2-4-23 0 0,1 1 1 0 0,-1-1-1 0 0,1 0 1 0 0,-1 0-1 0 0,1 0 1 0 0,-1 1-1 0 0,1-1 0 0 0,-1 0 1 0 0,1 0-1 0 0,-1 0 1 0 0,1 0-1 0 0,-1 0 1 0 0,1 0-1 0 0,-1 0 0 0 0,1 0 1 0 0,-1 0-1 0 0,1 0 1 0 0,-1 0-1 0 0,1 0 1 0 0,-1 0-1 0 0,1 0 1 0 0,-1 0-1 0 0,1-1 0 0 0,-1 1 1 0 0,1 0-1 0 0,-1 0 1 0 0,1-1-1 0 0,-1 1 1 0 0,1 0-1 0 0,-1 0 0 0 0,1-1 1 0 0,0 1-1 0 0,-1-1 1 0 0,1 1-1 0 0,0 0 1 0 0,-1-1-1 0 0,1 1 0 0 0,0-1 1 0 0,-1 1-1 0 0,1-1 1 0 0,0 0-1 0 0,-30-45-75 0 0,19 28-7 0 0,-13-17-1 0 0,5 14-333 0 0,-40-36 1 0 0,41 42 223 0 0,0-2 0 0 0,1-1 0 0 0,-18-23 0 0 0,18 15 122 0 0,2-1 1 0 0,0-1-1 0 0,2 0 0 0 0,1-1 1 0 0,1 0-1 0 0,1-1 0 0 0,-6-36 1 0 0,13 53 16 0 0,1 0 1 0 0,-1-24 0 0 0,3 30 31 0 0,0 1 1 0 0,0 0-1 0 0,1 0 0 0 0,0 0 1 0 0,0 0-1 0 0,1 0 0 0 0,0 0 1 0 0,2-7-1 0 0,-3 12 36 0 0,0-1-1 0 0,0 0 1 0 0,0 0-1 0 0,0 1 1 0 0,1-1-1 0 0,-1 1 1 0 0,0-1-1 0 0,1 1 1 0 0,-1 0-1 0 0,1-1 1 0 0,-1 1-1 0 0,1 0 1 0 0,0 0-1 0 0,-1 0 1 0 0,1 0-1 0 0,0 1 1 0 0,0-1-1 0 0,0 0 1 0 0,0 1-1 0 0,-1-1 1 0 0,1 1-1 0 0,0-1 1 0 0,4 1-1 0 0,-3 0 22 0 0,-1 0 0 0 0,1 0-1 0 0,0 0 1 0 0,0 1 0 0 0,0-1-1 0 0,0 1 1 0 0,-1 0 0 0 0,1 0-1 0 0,0 0 1 0 0,0 0-1 0 0,-1 0 1 0 0,1 0 0 0 0,-1 1-1 0 0,1 0 1 0 0,1 1 0 0 0,3 4 45 0 0,0-1 0 0 0,-1 1 0 0 0,0 0 0 0 0,-1 1 0 0 0,1-1 0 0 0,-1 1 0 0 0,-1 0 0 0 0,0 0 0 0 0,0 1 0 0 0,0-1 0 0 0,-1 1 0 0 0,0 0 0 0 0,2 18-1 0 0,-3-17-40 0 0,-1 1-1 0 0,-1-1 1 0 0,0 1-1 0 0,0-1 0 0 0,-1 1 1 0 0,0-1-1 0 0,-1 1 0 0 0,0-1 1 0 0,-1 0-1 0 0,0 0 1 0 0,-1 0-1 0 0,-5 10 0 0 0,8-17-15 0 0,0-1-1 0 0,0 1 0 0 0,-1-1 1 0 0,1 0-1 0 0,-1 0 0 0 0,1 0 0 0 0,-1 0 1 0 0,0 0-1 0 0,0 0 0 0 0,0 0 1 0 0,0-1-1 0 0,0 1 0 0 0,0-1 1 0 0,-1 1-1 0 0,1-1 0 0 0,-4 1 0 0 0,5-1-18 0 0,-1-1 0 0 0,0 0 0 0 0,1 0 0 0 0,-1 1 0 0 0,0-1-1 0 0,1-1 1 0 0,-1 1 0 0 0,0 0 0 0 0,0 0 0 0 0,1-1 0 0 0,-1 1-1 0 0,1-1 1 0 0,-1 1 0 0 0,0-1 0 0 0,1 1 0 0 0,-1-1 0 0 0,1 0-1 0 0,-1 0 1 0 0,1 0 0 0 0,0 0 0 0 0,-1 0 0 0 0,1 0 0 0 0,0 0-1 0 0,0-1 1 0 0,-2-1 0 0 0,1 0 13 0 0,0 1 1 0 0,0 0-1 0 0,0-1 1 0 0,0 0-1 0 0,1 1 1 0 0,-1-1-1 0 0,1 0 1 0 0,-1 0-1 0 0,1 0 1 0 0,0 0-1 0 0,0 0 0 0 0,1 0 1 0 0,-1 0-1 0 0,1 0 1 0 0,-1 0-1 0 0,1-1 1 0 0,0 1-1 0 0,0 0 1 0 0,0 0-1 0 0,1 0 0 0 0,-1 0 1 0 0,1 0-1 0 0,0 0 1 0 0,-1 0-1 0 0,1 0 1 0 0,1 0-1 0 0,-1 0 1 0 0,3-5-1 0 0,-1 4-208 0 0,0 0 0 0 0,0 0 0 0 0,0 0-1 0 0,0 1 1 0 0,1-1 0 0 0,-1 1 0 0 0,8-6 0 0 0,-6 6-985 0 0,0 0 0 0 0,1 0 0 0 0,-1 1 0 0 0,0 0 0 0 0,1-1 0 0 0,8-1 0 0 0,2 1-8137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8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12607 0 0,'0'0'971'0'0,"0"2"-571"0"0,-1 11 109 0 0,0 1 1 0 0,-5 15-1 0 0,1-5 970 0 0,0-1 2052 0 0,-12 35 1 0 0,-33 64-139 0 0,17-45-2923 0 0,-27 74 522 0 0,60-150-936 0 0,15-13-4543 0 0,-9 7 3190 0 0,-2 1 511 0 0,-4 3 667 0 0,1 0 0 0 0,0 1 0 0 0,0-1-1 0 0,0 0 1 0 0,0 0 0 0 0,1 1 0 0 0,-1-1 0 0 0,0 0 0 0 0,0 1 0 0 0,0-1 0 0 0,0 1 0 0 0,1 0-1 0 0,-1-1 1 0 0,0 1 0 0 0,0 0 0 0 0,1 0 0 0 0,-1 0 0 0 0,2 0 0 0 0,-2 1 141 0 0,-1-1 0 0 0,0 1-1 0 0,1 0 1 0 0,-1-1 0 0 0,0 1 0 0 0,0 0 0 0 0,0 0 0 0 0,1 0-1 0 0,-1-1 1 0 0,0 1 0 0 0,0 0 0 0 0,0 0 0 0 0,0 0 0 0 0,-1 0-1 0 0,1 0 23 0 0,0 4 189 0 0,0 0 1 0 0,-1 0 0 0 0,0 0-1 0 0,0 0 1 0 0,-1 0-1 0 0,1 0 1 0 0,-4 6 0 0 0,-19 34 1116 0 0,10-20-670 0 0,4-9-195 0 0,0 0-1 0 0,-15 17 1 0 0,23-30-456 0 0,4-9-13 0 0,1 1-1 0 0,0 0 1 0 0,0 0-1 0 0,3-4 0 0 0,136-135-371 0 0,-98 99 674 0 0,54-72 0 0 0,-81 99-367 0 0,-17 17-118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3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5327 0 0,'6'43'410'0'0,"-6"-41"-401"0"0,1 0 0 0 0,-1-1 0 0 0,0 1 0 0 0,0 0 0 0 0,-1 0 0 0 0,1-1 0 0 0,0 1 0 0 0,-1 0 0 0 0,1-1 0 0 0,-1 1 0 0 0,1 0 0 0 0,-1-1 0 0 0,0 1 0 0 0,0-1 0 0 0,1 1 0 0 0,-3 1 0 0 0,-1 5-25 0 0,-11 29 1293 0 0,2 2 0 0 0,2 0-1 0 0,1 0 1 0 0,2 1 0 0 0,2 0 0 0 0,-2 78-1 0 0,6 586 4308 0 0,3-383-4716 0 0,15 131 997 0 0,76 373 2251 0 0,-67-714-3529 0 0,5 35-175 0 0,-29-125-1657 0 0,-4-19-1031 0 0,3-2 2192 0 0,0 0 0 0 0,0 0-1 0 0,0 0 1 0 0,0-1 0 0 0,0 1 0 0 0,0 0-1 0 0,-1 0 1 0 0,1 0 0 0 0,0 0-506 0 0,-10-10-5939 0 0,3 0-757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3335 0 0,'0'0'258'0'0,"3"8"-156"0"0,-1-5 296 0 0,0 0-1 0 0,-1 0 1 0 0,1 0-1 0 0,-1 0 1 0 0,1 1-1 0 0,-1-1 1 0 0,0 0-1 0 0,-1 1 1 0 0,1-1-1 0 0,0 7 0 0 0,-1 38 6637 0 0,0-24-5352 0 0,-1-18-1032 0 0,1 0 1 0 0,-1 0-1 0 0,-3 10 0 0 0,0 1-1077 0 0,2 1-5795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8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61 4951 0 0,'0'0'382'0'0,"2"-1"-250"0"0,8-4 1204 0 0,1 0 0 0 0,12-4 1 0 0,-14 6 151 0 0,1 0 0 0 0,-1-1 0 0 0,0 0 0 0 0,13-9 0 0 0,-20 11-1126 0 0,0 1-105 0 0,-1 0 0 0 0,1 0 0 0 0,0 0 1 0 0,-1-1-1 0 0,1 1 0 0 0,0 1 1 0 0,-1-1-1 0 0,1 0 0 0 0,0 0 1 0 0,0 1-1 0 0,3-1 0 0 0,-4 19 403 0 0,-2-11-501 0 0,1 1 1 0 0,-1-1-1 0 0,-1 0 0 0 0,1 0 1 0 0,-1-1-1 0 0,-1 1 0 0 0,1 0 1 0 0,-1 0-1 0 0,-5 7 0 0 0,-4 7 765 0 0,-22 26-1 0 0,-22 18 2800 0 0,48-58-3232 0 0,7-7-196 0 0,0 1 1 0 0,0 0-1 0 0,0 0 1 0 0,-1 0-1 0 0,1 1 1 0 0,0-1-1 0 0,1 0 1 0 0,-1 0-1 0 0,0 1 1 0 0,-1 1-1 0 0,3-2-202 0 0,1-1-1 0 0,-1 1 1 0 0,1-1-1 0 0,0 1 1 0 0,-1-1 0 0 0,1 0-1 0 0,-1 0 1 0 0,3 0-1 0 0,7-1-91 0 0,0 0 0 0 0,1-1 0 0 0,-2-1 0 0 0,1 0 0 0 0,0 0 0 0 0,0-1 0 0 0,-1 0-1 0 0,14-9 1 0 0,34-12-2 0 0,-34 22-4447 0 0,-17 2-132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9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8 11375 0 0,'-4'-2'1008'0'0,"0"2"-808"0"0,4-6-200 0 0,-2 13-256 0 0,-1 1 144 0 0,2 0 112 0 0,-3-1 0 0 0,0 1 0 0 0,0-1 0 0 0,1-1-336 0 0,2 2-2856 0 0,2 1-608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4 222 6911 0 0,'-1'9'715'0'0,"-1"-3"-682"0"0,1-5 345 0 0,6-1 35 0 0,-1-1 0 0 0,0 1 0 0 0,0-1 0 0 0,1 0 0 0 0,-1 0 1 0 0,0-1-1 0 0,0 1 0 0 0,-1-1 0 0 0,1 0 0 0 0,6-4 0 0 0,4-3 927 0 0,17-17 0 0 0,-20 16-568 0 0,72-65 3553 0 0,-32 21-1677 0 0,-12 8-1120 0 0,-38 46-1527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0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2359 0 0,'5'7'208'0'0,"-2"3"256"0"0,0 0-1 0 0,-1 1 1 0 0,0 0-1 0 0,0 0 0 0 0,-2-1 1 0 0,1 15-1 0 0,-1-17-211 0 0,0 21 2149 0 0,-5 29 0 0 0,2-34-1203 0 0,2 0-1 0 0,0 27 1 0 0,2-45-4597 0 0</inkml:trace>
  <inkml:trace contextRef="#ctx0" brushRef="#br0" timeOffset="1">83 49 7831 0 0,'1'1'133'0'0,"1"0"0"0"0,-1-1 0 0 0,1 1 0 0 0,-1 0 0 0 0,0 0 0 0 0,1 0-1 0 0,-1 1 1 0 0,0-1 0 0 0,0 0 0 0 0,0 0 0 0 0,0 1 0 0 0,0-1 0 0 0,0 0 0 0 0,0 1-1 0 0,0-1 1 0 0,0 1 0 0 0,-1 0 0 0 0,1-1 0 0 0,-1 1 0 0 0,1-1 0 0 0,-1 1 0 0 0,1 0-1 0 0,-1-1 1 0 0,0 1 0 0 0,0 0 0 0 0,0-1 0 0 0,0 1 0 0 0,0 2 0 0 0,0 8 1052 0 0,3 12 1867 0 0,-2 41 0 0 0,-1-43-2236 0 0,-2-1-252 0 0,1-16-462 0 0,0-1 0 0 0,1 0 0 0 0,0 1-1 0 0,0 8 1 0 0,1 0-75 0 0,0 4-1363 0 0,0-14 1028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0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3311 0 0,'-1'-5'7003'0'0,"34"-7"-5012"0"0,-19 7-1023 0 0,23-6-1 0 0,-33 10-912 0 0,1 0 1 0 0,-1 0-1 0 0,0 1 0 0 0,0 0 0 0 0,1 0 0 0 0,-1 0 1 0 0,0 0-1 0 0,1 1 0 0 0,-1 0 0 0 0,5 1 0 0 0,-8-2-52 0 0,0 0 0 0 0,1 1 1 0 0,-1-1-1 0 0,0 1 0 0 0,0-1 0 0 0,0 1 0 0 0,0-1 0 0 0,0 1 0 0 0,0-1 0 0 0,0 1 0 0 0,0 0 1 0 0,0 0-1 0 0,0 0 0 0 0,0-1 0 0 0,0 1 0 0 0,-1 0 0 0 0,1 0 0 0 0,0 0 0 0 0,1 2 0 0 0,-1 0 30 0 0,0-1-16 0 0,0 0 0 0 0,0 0 1 0 0,-1 0-1 0 0,1 0 0 0 0,0 0 0 0 0,-1 0 0 0 0,0 0 1 0 0,1 0-1 0 0,-1 0 0 0 0,0 0 0 0 0,0 0 0 0 0,0 0 1 0 0,0 0-1 0 0,-1 0 0 0 0,1 0 0 0 0,-1 0 0 0 0,1 0 1 0 0,-1 0-1 0 0,1 0 0 0 0,-3 2 0 0 0,-1 6 72 0 0,-1-1 1 0 0,-9 15-1 0 0,13-22-61 0 0,-23 30 204 0 0,14-19-41 0 0,1-1 0 0 0,-14 28-1 0 0,22-39 190 0 0,10-4-228 0 0,26-11 245 0 0,0-2 0 0 0,34-21-1 0 0,-21 11 142 0 0,-30 16-349 0 0,-15 7-14 0 0,2 0 0 0 0,-1 1 1 0 0,0-1-1 0 0,1 1 1 0 0,-1 0-1 0 0,1 0 1 0 0,-1 1-1 0 0,1-1 0 0 0,7 0 1 0 0,-11 3-75 0 0,-1-1 0 0 0,1 1 0 0 0,-1 0 0 0 0,1 0 0 0 0,-1 0 0 0 0,0 0 0 0 0,1 0 1 0 0,-1 0-1 0 0,0 0 0 0 0,0 0 0 0 0,0 0 0 0 0,0 0 0 0 0,0 0 0 0 0,0 0 0 0 0,0 1 0 0 0,-1 2 137 0 0,1 0-1 0 0,-1-1 1 0 0,0 1-1 0 0,0 0 1 0 0,-1-1-1 0 0,1 0 0 0 0,-1 1 1 0 0,-3 4-1 0 0,-19 26 1049 0 0,18-26-1080 0 0,-82 97 1530 0 0,83-98-1767 0 0,-1-2 0 0 0,0 1 0 0 0,0-1 0 0 0,-1 1 0 0 0,1-2 0 0 0,-1 1 0 0 0,0-1 0 0 0,0 0 0 0 0,0 0 0 0 0,-15 4 0 0 0,15-6-1979 0 0,-1 0 1 0 0,1 0-1 0 0,-14 1 1 0 0,2-3-6257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7511 0 0,'33'7'3766'0'0,"-1"1"-1"0"0,44 17 1 0 0,59 32 3228 0 0,-126-53-6832 0 0,18 7 407 0 0,40 12 0 0 0,-25-13-7965 0 0,-16-6-1063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1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280 593 5439 0 0,'-1'-1'34'0'0,"1"0"0"0"0,-1-1 0 0 0,1 1 0 0 0,0-1-1 0 0,-1 1 1 0 0,1 0 0 0 0,0-1 0 0 0,0 1-1 0 0,0-1 1 0 0,0 1 0 0 0,0-1 0 0 0,0 1 0 0 0,0 0-1 0 0,0-1 1 0 0,1-1 0 0 0,0-11-215 0 0,-3-5-78 0 0,1 10 709 0 0,0 0 0 0 0,0-1 0 0 0,-1 1 0 0 0,0 0 0 0 0,-4-9-1 0 0,5 16-241 0 0,0-1 0 0 0,-1 1 0 0 0,1 0 0 0 0,0-1 0 0 0,-1 1 0 0 0,0 0 0 0 0,0 0 0 0 0,1 0 0 0 0,-1 0 0 0 0,0 0 0 0 0,0 1 0 0 0,-1-1 0 0 0,1 1 0 0 0,0-1 0 0 0,-1 1 0 0 0,1 0 0 0 0,0 0 0 0 0,-1 0 0 0 0,0 0 0 0 0,1 0 0 0 0,-1 0 0 0 0,-2 0 0 0 0,-1 0-112 0 0,0 1 0 0 0,0 0 0 0 0,-1 0 0 0 0,1 0 0 0 0,0 1 0 0 0,0 0 0 0 0,0 0 0 0 0,1 0 0 0 0,-1 1 0 0 0,0 0 0 0 0,0 0 0 0 0,1 0 0 0 0,-1 1 0 0 0,1 0 0 0 0,0 0 0 0 0,0 0-1 0 0,0 1 1 0 0,0-1 0 0 0,0 1 0 0 0,-5 6 0 0 0,0 1 3 0 0,1 0 1 0 0,0 1-1 0 0,0 0 0 0 0,1 0 0 0 0,1 0 0 0 0,0 1 0 0 0,-7 18 0 0 0,11-23 167 0 0,0-1 0 0 0,0 1-1 0 0,1 0 1 0 0,0 1 0 0 0,0-1-1 0 0,1 0 1 0 0,0 0 0 0 0,0 1-1 0 0,1-1 1 0 0,0 1 0 0 0,1-1-1 0 0,-1 0 1 0 0,2 1 0 0 0,2 11 0 0 0,-3-19-198 0 0,-1-1 0 0 0,0 1 0 0 0,1-1 1 0 0,-1 1-1 0 0,1-1 0 0 0,-1 1 0 0 0,0-1 1 0 0,1 1-1 0 0,-1-1 0 0 0,1 1 0 0 0,-1-1 1 0 0,1 0-1 0 0,0 1 0 0 0,-1-1 0 0 0,1 0 1 0 0,-1 1-1 0 0,1-1 0 0 0,0 0 0 0 0,-1 0 1 0 0,1 1-1 0 0,-1-1 0 0 0,1 0 0 0 0,0 0 1 0 0,-1 0-1 0 0,1 0 0 0 0,0 0 0 0 0,-1 0 1 0 0,1 0-1 0 0,0 0 0 0 0,-1 0 0 0 0,1-1 1 0 0,0 1-1 0 0,-1 0 0 0 0,1 0 0 0 0,0 0 1 0 0,-1-1-1 0 0,1 1 0 0 0,-1 0 1 0 0,1-1-1 0 0,3-1 73 0 0,-1 1 0 0 0,0-1 0 0 0,1 0 0 0 0,-1 0 0 0 0,0 0 0 0 0,3-4 0 0 0,6-7 4 0 0,0-1 0 0 0,-1-1 0 0 0,-1 0 0 0 0,0 0-1 0 0,12-27 1 0 0,31-87 587 0 0,-49 116-724 0 0,101-306-1049 0 0,-93 278 649 0 0,11-49 65 0 0,-23 90 332 0 0,0-1 0 0 0,0 1 0 0 0,0 0 0 0 0,0-1 0 0 0,0 1 0 0 0,0-1 0 0 0,0 1 0 0 0,0 0 0 0 0,0-1 0 0 0,1 1 0 0 0,-1 0 0 0 0,-1-1 0 0 0,1 1 0 0 0,0 0 0 0 0,0-1 0 0 0,0 1 0 0 0,0 0 0 0 0,0-1 0 0 0,0 1 0 0 0,0-1 0 0 0,0 1 0 0 0,-1 0 0 0 0,1 0 0 0 0,0-1 0 0 0,-6 5 216 0 0,-7 14 17 0 0,6-1-44 0 0,1 1-1 0 0,0 0 1 0 0,1 0-1 0 0,1 0 1 0 0,-2 30-1 0 0,0 94 555 0 0,7-92 283 0 0,8 59 0 0 0,-5-84-331 0 0,1 0 0 0 0,1 0 1 0 0,1 0-1 0 0,12 28 0 0 0,-16-48-606 0 0,-1 1 0 0 0,1-1 0 0 0,0 0 0 0 0,0 0 0 0 0,1 0 0 0 0,0-1 0 0 0,0 1 0 0 0,4 3 0 0 0,-7-7-88 0 0,1 0 0 0 0,-1 0-1 0 0,0 0 1 0 0,0 0 0 0 0,1 0-1 0 0,-1 0 1 0 0,1 0 0 0 0,-1-1-1 0 0,1 1 1 0 0,-1-1 0 0 0,1 1 0 0 0,-1-1-1 0 0,1 1 1 0 0,0-1 0 0 0,-1 0-1 0 0,1 0 1 0 0,0 0 0 0 0,-1 0 0 0 0,1 0-1 0 0,-1 0 1 0 0,1 0 0 0 0,0-1-1 0 0,-1 1 1 0 0,1 0 0 0 0,-1-1-1 0 0,1 0 1 0 0,-1 1 0 0 0,1-1 0 0 0,-1 0-1 0 0,1 0 1 0 0,-1 1 0 0 0,0-1-1 0 0,2-2 1 0 0,2-1-383 0 0,-1-1 0 0 0,0 1 0 0 0,0-1 0 0 0,0 0-1 0 0,5-9 1 0 0,0-2-872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1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13 119 6679 0 0,'0'18'592'0'0,"0"1"-472"0"0,0-1 1664 0 0,-2 0 328 0 0,1 0 72 0 0,0 1 16 0 0,-1-2-792 0 0,1-2-160 0 0,-2 0-32 0 0,2-2-8 0 0,0-2-440 0 0,1 0-80 0 0,1-1-16 0 0,0-3 440 0 0</inkml:trace>
  <inkml:trace contextRef="#ctx0" brushRef="#br0" timeOffset="1">44 0 8927 0 0,'0'0'2376'0'0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3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241 417 2935 0 0,'1'-3'53'0'0,"0"-1"-1"0"0,-1 0 1 0 0,1 1-1 0 0,-1-1 1 0 0,0 1-1 0 0,0-1 1 0 0,0 1-1 0 0,-1-1 1 0 0,1 0-1 0 0,-3-6 0 0 0,0-6 291 0 0,-2-23 1363 0 0,3 24-158 0 0,0 0 0 0 0,0 0 0 0 0,-10-27 0 0 0,10 37-1244 0 0,0 0 1 0 0,-1 0-1 0 0,1 1 0 0 0,-1-1 1 0 0,0 1-1 0 0,0-1 0 0 0,-1 1 1 0 0,1 0-1 0 0,-1 0 0 0 0,0 0 1 0 0,0 1-1 0 0,-1 0 0 0 0,1-1 1 0 0,-9-3-1 0 0,10 5-262 0 0,-1 0 0 0 0,1 1 0 0 0,0-1 1 0 0,0 1-1 0 0,-1 0 0 0 0,1 0 0 0 0,-1 1 0 0 0,1-1 0 0 0,-1 1 0 0 0,1-1 1 0 0,-1 1-1 0 0,1 0 0 0 0,-8 1 0 0 0,9 0-27 0 0,0 0 0 0 0,-1-1 1 0 0,1 1-1 0 0,-1 1 0 0 0,1-1 1 0 0,0 0-1 0 0,0 0 0 0 0,0 1 0 0 0,0-1 1 0 0,0 1-1 0 0,0 0 0 0 0,0 0 0 0 0,0 0 1 0 0,1-1-1 0 0,-1 1 0 0 0,1 1 0 0 0,-1-1 1 0 0,1 0-1 0 0,0 0 0 0 0,-2 5 1 0 0,-2 7 131 0 0,0 0 1 0 0,1 0-1 0 0,1 1 0 0 0,0 0 1 0 0,1 0-1 0 0,1-1 1 0 0,0 1-1 0 0,1 0 1 0 0,3 25-1 0 0,-3-38-73 0 0,0 1-1 0 0,1 0 0 0 0,0 0 1 0 0,-1-1-1 0 0,1 1 0 0 0,0 0 1 0 0,0-1-1 0 0,1 1 0 0 0,-1-1 1 0 0,0 0-1 0 0,3 4 0 0 0,-3-5-9 0 0,0-1 0 0 0,0 1 0 0 0,0 0 0 0 0,1 0 0 0 0,-1 0 0 0 0,0-1 0 0 0,0 1 0 0 0,1 0 0 0 0,-1-1 0 0 0,1 1 0 0 0,-1-1 0 0 0,0 0 0 0 0,1 1-1 0 0,-1-1 1 0 0,1 0 0 0 0,-1 0 0 0 0,1 0 0 0 0,-1 0 0 0 0,1 0 0 0 0,-1 0 0 0 0,3-1 0 0 0,-2 0-23 0 0,0 0 0 0 0,0 0 1 0 0,-1 0-1 0 0,1 0 0 0 0,0-1 0 0 0,-1 1 1 0 0,1-1-1 0 0,-1 1 0 0 0,1-1 0 0 0,-1 1 1 0 0,1-1-1 0 0,-1 0 0 0 0,0 1 0 0 0,1-4 1 0 0,18-42 90 0 0,-17 39-136 0 0,0-1 0 0 0,0 1 1 0 0,1 0-1 0 0,0 0 0 0 0,1 0 0 0 0,0 0 0 0 0,8-10 0 0 0,-12 18-77 0 0,-1 1-114 0 0,1 30 235 0 0,8 46 0 0 0,-9-76 95 0 0,2 3-77 0 0,8 11-32 0 0,0-7 43 0 0,17-6 53 0 0,-24-1-110 0 0,0-1 0 0 0,0 0-1 0 0,1 1 1 0 0,-1-1 0 0 0,0 0-1 0 0,0 0 1 0 0,1-1 0 0 0,-1 1-1 0 0,0-1 1 0 0,0 0 0 0 0,0 0-1 0 0,0 0 1 0 0,0 0 0 0 0,0 0-1 0 0,0 0 1 0 0,0-1 0 0 0,0 0-1 0 0,-1 1 1 0 0,5-5 0 0 0,-2 2-5 0 0,0-1 0 0 0,0 0 1 0 0,0-1-1 0 0,-1 1 0 0 0,0-1 0 0 0,0 0 1 0 0,-1 0-1 0 0,4-7 0 0 0,23-39 57 0 0,-19 31-64 0 0,-6 12 0 0 0,-1 0 0 0 0,6-15 0 0 0,2-11 0 0 0,-6 20 0 0 0,-1 0 0 0 0,4-22 0 0 0,-1-39 156 0 0,-8 75-150 0 0,0 0-1 0 0,0 0 0 0 0,1 0 1 0 0,-1 0-1 0 0,0 0 1 0 0,0-1-1 0 0,-1 1 1 0 0,1 0-1 0 0,0 0 1 0 0,0 0-1 0 0,0 0 1 0 0,-1 0-1 0 0,1 0 0 0 0,0 0 1 0 0,-1 0-1 0 0,1 1 1 0 0,-1-1-1 0 0,1 0 1 0 0,-1 0-1 0 0,0 0 1 0 0,1 0-1 0 0,-1 1 0 0 0,0-1 1 0 0,0 0-1 0 0,1 0 1 0 0,-1 1-1 0 0,0-1 1 0 0,0 1-1 0 0,0-1 1 0 0,0 1-1 0 0,0-1 0 0 0,0 1 1 0 0,0-1-1 0 0,0 1 1 0 0,0 0-1 0 0,0 0 1 0 0,0-1-1 0 0,0 1 1 0 0,0 0-1 0 0,0 0 0 0 0,0 0 1 0 0,-1 0-1 0 0,-1 1-1 0 0,0-1-1 0 0,0 0 1 0 0,0 1 0 0 0,0 0-1 0 0,0 0 1 0 0,0 0-1 0 0,0 0 1 0 0,1 0-1 0 0,-1 1 1 0 0,0-1-1 0 0,1 1 1 0 0,-1 0 0 0 0,-3 3-1 0 0,0 1-5 0 0,1 1-1 0 0,0-1 1 0 0,0 1 0 0 0,1 0-1 0 0,-1 0 1 0 0,2 1 0 0 0,-1-1-1 0 0,1 1 1 0 0,0 0-1 0 0,1 0 1 0 0,0 0 0 0 0,0 0-1 0 0,0 0 1 0 0,1 9 0 0 0,0 1-13 0 0,1 0 1 0 0,0 0-1 0 0,2 0 1 0 0,0 0-1 0 0,6 25 0 0 0,-6-38 21 0 0,0 5-4 0 0,1-1 0 0 0,6 15-1 0 0,-7-17 3 0 0,0 0 0 0 0,0 0 0 0 0,-1 0-1 0 0,0 0 1 0 0,-1 1 0 0 0,1-1 0 0 0,-1 0-1 0 0,-2 9 1 0 0,-10 60 12 0 0,10-68-22 0 0,-5 25-110 0 0,-1-1 0 0 0,-2 0 0 0 0,-23 49-1 0 0,24-63 125 0 0,0 0 0 0 0,-1-1-1 0 0,-2 0 1 0 0,1 0-1 0 0,-2-2 1 0 0,0 1 0 0 0,-20 16-1 0 0,23-23 3 0 0,0-1 0 0 0,-1 0 0 0 0,-1-1 0 0 0,1-1 1 0 0,-1 1-1 0 0,0-2 0 0 0,0 0 0 0 0,-25 7 0 0 0,36-12 0 0 0,0 1 0 0 0,-1-1 0 0 0,1 1 0 0 0,0-1 0 0 0,0 0 1 0 0,-1 0-1 0 0,1 0 0 0 0,0 0 0 0 0,0 0 0 0 0,0 0 0 0 0,-1 0 0 0 0,1 0 0 0 0,0 0 0 0 0,0 0 1 0 0,-1-1-1 0 0,1 1 0 0 0,0-1 0 0 0,0 1 0 0 0,0-1 0 0 0,0 1 0 0 0,0-1 0 0 0,0 1 1 0 0,0-1-1 0 0,0 0 0 0 0,0 0 0 0 0,0 1 0 0 0,-1-3 0 0 0,1 1-4 0 0,0 0-1 0 0,0 0 0 0 0,1 0 1 0 0,-1 0-1 0 0,1 0 1 0 0,0 0-1 0 0,0 0 1 0 0,0 0-1 0 0,0 0 1 0 0,0 0-1 0 0,0 0 1 0 0,0 0-1 0 0,1 0 1 0 0,-1 0-1 0 0,2-4 0 0 0,7-21-49 0 0,1 0 0 0 0,1 1 0 0 0,1 1 0 0 0,1 0 0 0 0,2 0 0 0 0,0 2-1 0 0,2 0 1 0 0,26-29 0 0 0,-26 35 59 0 0,23-18 0 0 0,-1 1 40 0 0,-8 8-109 0 0,34-24 0 0 0,11-7-923 0 0,-31 21-78 0 0,30-29-1950 0 0,-41 38 1245 0 0,-27 22 1609 0 0,1 0 0 0 0,-1 0 0 0 0,-1-1 1 0 0,1 0-1 0 0,-1-1 0 0 0,-1 1 0 0 0,1-1 1 0 0,9-15-1 0 0,-4 2 303 0 0,-8 15 79 0 0,0-1 0 0 0,0 1 0 0 0,-1-1 0 0 0,1 1-1 0 0,0-7 1 0 0,-3 12-201 0 0,1 0 0 0 0,-1 0 1 0 0,0-1-1 0 0,0 1 0 0 0,0 0 0 0 0,0 0 0 0 0,0-1 0 0 0,0 1 0 0 0,0 0 0 0 0,0 0 0 0 0,0-1 1 0 0,0 1-1 0 0,0 0 0 0 0,0 0 0 0 0,0-1 0 0 0,0 1 0 0 0,0 0 0 0 0,0 0 0 0 0,0 0 0 0 0,0-1 1 0 0,-1 1-1 0 0,1 0 0 0 0,0 0 0 0 0,0-1 0 0 0,0 1 0 0 0,0 0 0 0 0,0 0 0 0 0,0 0 0 0 0,-1 0 0 0 0,1-1 1 0 0,0 1-1 0 0,0 0 0 0 0,0 0 0 0 0,-1 0 0 0 0,1 0 0 0 0,0 0 0 0 0,0-1 0 0 0,0 1 0 0 0,-1 0 1 0 0,1 0-1 0 0,0 0 0 0 0,0 0 0 0 0,-1 0 0 0 0,1 0 0 0 0,0 0 0 0 0,0 0 0 0 0,-1 0 0 0 0,1 0 0 0 0,-1 0 1081 0 0,0 2-677 0 0,-8 18 59 0 0,2 1-1 0 0,0 0 0 0 0,0 0 0 0 0,2 1 1 0 0,1-1-1 0 0,1 1 0 0 0,1 0 1 0 0,0 36-1 0 0,2-55-372 0 0,1 0 1 0 0,-1 0-1 0 0,1-1 0 0 0,-1 1 1 0 0,1 0-1 0 0,0-1 0 0 0,0 1 1 0 0,0-1-1 0 0,0 1 1 0 0,0-1-1 0 0,0 1 0 0 0,1-1 1 0 0,-1 0-1 0 0,1 0 0 0 0,0 0 1 0 0,0 0-1 0 0,0 0 1 0 0,0 0-1 0 0,3 2 0 0 0,-3-3-65 0 0,-1 0 0 0 0,1 0 0 0 0,0-1-1 0 0,0 1 1 0 0,0 0 0 0 0,0-1 0 0 0,0 0-1 0 0,-1 1 1 0 0,1-1 0 0 0,0 0 0 0 0,0 0 0 0 0,0 0-1 0 0,0 0 1 0 0,0 0 0 0 0,0-1 0 0 0,0 1-1 0 0,0 0 1 0 0,0-1 0 0 0,0 0 0 0 0,0 1 0 0 0,-1-1-1 0 0,1 0 1 0 0,0 0 0 0 0,0 0 0 0 0,-1 0 0 0 0,1 0-1 0 0,2-3 1 0 0,0 0-38 0 0,1 0-1 0 0,-1-1 1 0 0,0 0 0 0 0,0 0-1 0 0,-1 0 1 0 0,1 0 0 0 0,-1 0-1 0 0,4-11 1 0 0,-1 0 8 0 0,9-32 0 0 0,-11 34-56 0 0,-2 0 0 0 0,2-30 0 0 0,-3 37 17 0 0,-2-1 0 0 0,1 0 0 0 0,-1 0 1 0 0,0 0-1 0 0,0 0 0 0 0,-1 0 0 0 0,-3-8 0 0 0,3 13 31 0 0,1-1 0 0 0,-2 1 0 0 0,1-1 0 0 0,0 1 0 0 0,-1 0 1 0 0,1 0-1 0 0,-1 0 0 0 0,0 0 0 0 0,0 0 0 0 0,0 0 0 0 0,0 1 0 0 0,-1 0 0 0 0,1-1 0 0 0,-7-2 0 0 0,1 1-346 0 0,1 1-1 0 0,-1 0 1 0 0,0 0-1 0 0,0 1 0 0 0,-13-1 1 0 0,13 1-626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3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6391 0 0,'0'0'492'0'0,"3"1"-322"0"0,-3-1-173 0 0,11 4 103 0 0,0-1-1 0 0,0 2 1 0 0,0-1-1 0 0,-1 2 1 0 0,15 9-1 0 0,-1 5 2550 0 0,-1 1-1 0 0,35 42 0 0 0,-31-32-363 0 0,-18-21-965 0 0,0 0 1 0 0,1-1-1 0 0,15 12 1036 0 0,-24-22-1799 0 0,2-2-403 0 0,-1-1 1 0 0,0 0-1 0 0,0 1 1 0 0,-1-1-1 0 0,1 0 0 0 0,-1 0 1 0 0,0 0-1 0 0,0 0 0 0 0,0 0 1 0 0,0 0-1 0 0,0-6 0 0 0,-1-9 83 0 0,-1-23 0 0 0,-1 19-59 0 0,-3-41 50 0 0,1 9-2097 0 0,4 17-4867 0 0,3 10-1391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4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67 373 4287 0 0,'0'8'523'0'0,"0"33"2121"0"0,-1-1 1 0 0,-3 1-1 0 0,-1-1 0 0 0,-15 56 0 0 0,-7 4 3100 0 0,26-94-5330 0 0,1-5-338 0 0,0-1 1 0 0,0 1 0 0 0,0 0 0 0 0,0 0 0 0 0,-1-1 0 0 0,1 1-1 0 0,0-1 1 0 0,0 1 0 0 0,0 0 0 0 0,-1-1 0 0 0,1 1 0 0 0,0 0 0 0 0,-1-1-1 0 0,1 1 1 0 0,0-1 0 0 0,-1 1 0 0 0,1-1 0 0 0,-1 1 0 0 0,1-1-1 0 0,-1 1 1 0 0,0 0 0 0 0,0-1 502 0 0,2-6-55 0 0,1 1-420 0 0,0 0 0 0 0,0-1 0 0 0,6-7 0 0 0,5-16-28 0 0,33-128-351 0 0,-43 148 207 0 0,0 0-1 0 0,1 1 0 0 0,0 0 1 0 0,5-9-1 0 0,10-21-156 0 0,-17 33 213 0 0,0 0-1 0 0,1 0 0 0 0,-1 0 1 0 0,1 1-1 0 0,0-1 1 0 0,4-4-1 0 0,-7 9 14 0 0,1 0-1 0 0,-1-1 1 0 0,0 1 0 0 0,0 0-1 0 0,0 0 1 0 0,0 0-1 0 0,1 0 1 0 0,-1-1 0 0 0,0 1-1 0 0,0 0 1 0 0,0 0 0 0 0,1 0-1 0 0,-1 0 1 0 0,0 0-1 0 0,0 0 1 0 0,0 0 0 0 0,1-1-1 0 0,-1 1 1 0 0,0 0 0 0 0,0 0-1 0 0,1 0 1 0 0,-1 0-1 0 0,0 0 1 0 0,0 0 0 0 0,1 0-1 0 0,-1 0 1 0 0,0 0-1 0 0,0 0 1 0 0,1 0 0 0 0,-1 1-1 0 0,0-1 1 0 0,0 0 0 0 0,1 0-1 0 0,-1 0 1 0 0,0 0-1 0 0,0 0 1 0 0,0 0 0 0 0,1 0-1 0 0,-1 1 1 0 0,0-1 0 0 0,0 0-1 0 0,0 0 1 0 0,0 0-1 0 0,1 1 1 0 0,-1-1 0 0 0,0 0-1 0 0,0 0 1 0 0,0 1 0 0 0,4 7 85 0 0,-4-8-78 0 0,8 24 246 0 0,-1 0-1 0 0,6 40 0 0 0,-9-39 59 0 0,1-1 1 0 0,13 36 0 0 0,-9-37-171 0 0,-5-9-21 0 0,2 0-1 0 0,0-1 1 0 0,9 14 0 0 0,-14-25-105 0 0,0 0 0 0 0,1-1 0 0 0,-1 0-1 0 0,1 1 1 0 0,-1-1 0 0 0,1 0 0 0 0,0 0 0 0 0,0 0-1 0 0,-1 0 1 0 0,1 0 0 0 0,0 0 0 0 0,0 0 0 0 0,0-1 0 0 0,0 1-1 0 0,3 0 1 0 0,-2-1-9 0 0,-1 1 0 0 0,1 0 0 0 0,0 0 0 0 0,0 0 0 0 0,-1 0 0 0 0,1 1 0 0 0,2 1 0 0 0,-3-1 3 0 0,0 0-1 0 0,1 0 1 0 0,-1 0-1 0 0,1-1 1 0 0,-1 1-1 0 0,1-1 1 0 0,0 0-1 0 0,-1 0 1 0 0,1 1 0 0 0,0-2-1 0 0,0 1 1 0 0,0 0-1 0 0,0-1 1 0 0,0 1-1 0 0,0-1 1 0 0,0 0-1 0 0,0 0 1 0 0,0 0-1 0 0,0 0 1 0 0,0-1-1 0 0,0 1 1 0 0,-1-1-1 0 0,1 1 1 0 0,0-1-1 0 0,0 0 1 0 0,0 0-1 0 0,-1-1 1 0 0,1 1-1 0 0,5-4 1 0 0,-4 1-23 0 0,1 0 1 0 0,-1 0-1 0 0,0 0 1 0 0,0-1-1 0 0,0 1 1 0 0,-1-1-1 0 0,0 0 1 0 0,0 0 0 0 0,0 0-1 0 0,0-1 1 0 0,-1 1-1 0 0,0-1 1 0 0,0 1-1 0 0,0-1 1 0 0,0-8-1 0 0,1-2-114 0 0,-1 0 0 0 0,-1-1 0 0 0,0 1 0 0 0,-2-23 0 0 0,0 30 102 0 0,0 0 0 0 0,-1 0-1 0 0,0 0 1 0 0,-1 1 0 0 0,0-1 0 0 0,0 1-1 0 0,-6-11 1 0 0,8 15 29 0 0,-1 1 1 0 0,0 0-1 0 0,0-1 0 0 0,0 1 1 0 0,0 0-1 0 0,-1 0 0 0 0,1 1 1 0 0,-1-1-1 0 0,0 0 0 0 0,0 1 0 0 0,0 0 1 0 0,0 0-1 0 0,0 0 0 0 0,-1 0 1 0 0,1 0-1 0 0,0 0 0 0 0,-1 1 0 0 0,1 0 1 0 0,-8-2-1 0 0,9 3-4 0 0,1 0 0 0 0,-1 0-1 0 0,1 0 1 0 0,-1 0 0 0 0,1 0 0 0 0,0 0-1 0 0,-1 0 1 0 0,1 1 0 0 0,-1-1 0 0 0,1 1 0 0 0,0-1-1 0 0,-1 1 1 0 0,1-1 0 0 0,0 1 0 0 0,0 0-1 0 0,0-1 1 0 0,-2 3 0 0 0,0-1-10 0 0,1 0 0 0 0,0 0 1 0 0,1 0-1 0 0,-1 1 0 0 0,0-1 1 0 0,1 1-1 0 0,-1-1 0 0 0,0 4 0 0 0,-3 5-30 0 0,2 0 0 0 0,0 0 0 0 0,-3 15 0 0 0,6-22 40 0 0,-3 8-9 0 0,1 1 1 0 0,0 0-1 0 0,1-1 0 0 0,0 1 1 0 0,1 0-1 0 0,1 0 0 0 0,3 19 1 0 0,-4-31 13 0 0,0 1 1 0 0,1-1 0 0 0,-1 0-1 0 0,1 1 1 0 0,-1-1 0 0 0,1 1-1 0 0,0-1 1 0 0,-1 0 0 0 0,1 0-1 0 0,0 1 1 0 0,2 1 0 0 0,-3-2 1 0 0,1-1 1 0 0,-1 1-1 0 0,1-1 1 0 0,-1 1 0 0 0,1-1-1 0 0,-1 0 1 0 0,1 1-1 0 0,0-1 1 0 0,-1 0-1 0 0,1 1 1 0 0,0-1 0 0 0,-1 0-1 0 0,1 1 1 0 0,0-1-1 0 0,0 0 1 0 0,4-2 10 0 0,-5 2-4 0 0,4-3-6 0 0,0 1 0 0 0,0 0 0 0 0,-1-1 0 0 0,0 0 0 0 0,1 0 0 0 0,-1 0 0 0 0,0 0 0 0 0,0-1 0 0 0,3-5 1 0 0,9-9-159 0 0,-9 12-87 0 0,-4 3 20 0 0,1 1-1 0 0,-1-1 1 0 0,1 0 0 0 0,0 1-1 0 0,0 0 1 0 0,1-1-1 0 0,-1 1 1 0 0,0 1 0 0 0,5-3-1 0 0,-8 4 198 0 0,1 0-1 0 0,-1 0 1 0 0,1 0 0 0 0,-1 0-1 0 0,0 0 1 0 0,1 0-1 0 0,-1 0 1 0 0,1 0 0 0 0,-1 0-1 0 0,1 0 1 0 0,-1 0 0 0 0,1 0-1 0 0,-1 1 1 0 0,0-1-1 0 0,1 0 1 0 0,-1 0 0 0 0,1 0-1 0 0,-1 1 1 0 0,0-1 0 0 0,1 0-1 0 0,-1 0 1 0 0,0 1-1 0 0,1-1 1 0 0,-1 0 0 0 0,0 1-1 0 0,0-1 1 0 0,1 1-1 0 0,-1-1 1 0 0,0 0 0 0 0,0 1-1 0 0,1 0 1 0 0,4 12-42 0 0,-5-12 56 0 0,4 15 100 0 0,-2 0-1 0 0,2 22 0 0 0,1 8 644 0 0,-5-46-705 0 0,0 0 0 0 0,0 1-1 0 0,0-1 1 0 0,0 1 0 0 0,0-1-1 0 0,0 1 1 0 0,0-1 0 0 0,0 1-1 0 0,1-1 1 0 0,-1 1 0 0 0,0-1-1 0 0,0 0 1 0 0,0 1 0 0 0,1-1-1 0 0,-1 1 1 0 0,0-1 0 0 0,0 0-1 0 0,1 1 1 0 0,-1-1-1 0 0,0 0 1 0 0,1 1 0 0 0,-1-1-1 0 0,0 0 1 0 0,1 1 0 0 0,-1-1-1 0 0,0 0 1 0 0,1 0 0 0 0,-1 1-1 0 0,1-1 1 0 0,-1 0 0 0 0,1 0-1 0 0,-1 0 1 0 0,0 0 0 0 0,1 0-1 0 0,-1 1 1 0 0,1-1 0 0 0,-1 0-1 0 0,1 0 1 0 0,-1 0 0 0 0,1 0-1 0 0,-1 0 1 0 0,1-1 0 0 0,-1 1-1 0 0,1 0 1 0 0,-1 0-1 0 0,0 0 1 0 0,1 0 0 0 0,-1 0-1 0 0,1-1 1 0 0,-1 1 0 0 0,1 0-1 0 0,-1 0 1 0 0,0-1 0 0 0,1 1-1 0 0,-1 0 1 0 0,0-1 0 0 0,1 1-1 0 0,-1 0 1 0 0,1-1 0 0 0,19-20 350 0 0,-20 21-378 0 0,12-17 88 0 0,-1 0 0 0 0,0-1 1 0 0,-1 0-1 0 0,-1-1 0 0 0,10-29 0 0 0,24-104-1314 0 0,-29 97-57 0 0,7-32-2257 0 0,13-99 1 0 0,-31 164 3131 0 0,-1 15 371 0 0,-1 0 0 0 0,0 0 1 0 0,-1-1-1 0 0,1 1 0 0 0,-1 0 0 0 0,-1-1 0 0 0,1 1 0 0 0,-4-12 0 0 0,4 19 65 0 0,0 0 0 0 0,0-1 0 0 0,0 1 1 0 0,0 0-1 0 0,0 0 0 0 0,0 0 0 0 0,0-1 0 0 0,0 1 0 0 0,0 0 0 0 0,0 0 0 0 0,0-1 0 0 0,0 1 0 0 0,0 0 0 0 0,0 0 0 0 0,0 0 1 0 0,-1-1-1 0 0,1 1 0 0 0,0 0 0 0 0,0 0 0 0 0,0 0 0 0 0,0 0 0 0 0,-1 0 0 0 0,1-1 0 0 0,0 1 0 0 0,0 0 0 0 0,0 0 0 0 0,0 0 1 0 0,-1 0-1 0 0,1 0 0 0 0,0 0 0 0 0,0 0 0 0 0,-1 0 0 0 0,1 0 0 0 0,0 0 0 0 0,0 0 0 0 0,0 0 0 0 0,-1-1 0 0 0,1 2 0 0 0,0-1 1 0 0,0 0-1 0 0,-1 0 0 0 0,1 0 0 0 0,0 0 0 0 0,0 0 0 0 0,0 0 0 0 0,-1 0 0 0 0,1 0 0 0 0,0 0 0 0 0,0 0 0 0 0,0 0 0 0 0,-1 0 1 0 0,1 1-1 0 0,0-1 0 0 0,0 0 0 0 0,0 0 0 0 0,0 0 0 0 0,-1 0 0 0 0,1 1 0 0 0,0-1 0 0 0,0 0 0 0 0,0 0 0 0 0,0 0 0 0 0,0 0 1 0 0,0 1-1 0 0,0-1 0 0 0,-1 0 0 0 0,-5 14 1699 0 0,-7 37 688 0 0,-1 6-1372 0 0,-11 95-1 0 0,21-80-269 0 0,3 0-1 0 0,13 113 1 0 0,1-108-176 0 0,-11-68-552 0 0,1 0-1 0 0,0 1 1 0 0,1-1 0 0 0,0 0-1 0 0,9 16 1 0 0,-8-19-49 0 0,-1-2-27 0 0,-3-4 13 0 0,-1 0 0 0 0,0 0-1 0 0,1 0 1 0 0,-1 0-1 0 0,0 0 1 0 0,1 0 0 0 0,-1 0-1 0 0,0 0 1 0 0,1 0 0 0 0,-1 0-1 0 0,0 0 1 0 0,1 0-1 0 0,-1 0 1 0 0,0 0 0 0 0,1 0-1 0 0,-1 0 1 0 0,0 0-1 0 0,1 0 1 0 0,-1 0 0 0 0,0-1-1 0 0,0 1 1 0 0,1 0-1 0 0,-1 0 1 0 0,0 0 0 0 0,0-1-1 0 0,1 1 1 0 0,-1 0 0 0 0,0 0-1 0 0,0-1 1 0 0,1 1-1 0 0,4-9-593 0 0,3-28-1094 0 0,-7 21-4208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6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23 6415 0 0,'-1'2'499'0'0,"-3"3"-122"0"0,1 0 0 0 0,-1 0 1 0 0,1 0-1 0 0,1 0 0 0 0,-1 1 0 0 0,1 0 0 0 0,0-1 0 0 0,0 1 0 0 0,1 0 1 0 0,-1 0-1 0 0,1 0 0 0 0,1 0 0 0 0,-1 0 0 0 0,1 9 0 0 0,1-11-26 0 0,-1 3 338 0 0,0 0 0 0 0,1 0 0 0 0,-1 0-1 0 0,2 0 1 0 0,-1 0 0 0 0,1 0 0 0 0,0 0-1 0 0,1-1 1 0 0,5 13 0 0 0,-6-17-36 0 0,0-1-69 0 0,1 0-514 0 0,-1 0 0 0 0,0-1-1 0 0,1 1 1 0 0,-1-1 0 0 0,1 1-1 0 0,-1-1 1 0 0,1 0 0 0 0,-1 0-1 0 0,1 0 1 0 0,-1 0 0 0 0,1 0 0 0 0,-1-1-1 0 0,0 1 1 0 0,1-1 0 0 0,-1 1-1 0 0,1-1 1 0 0,-1 0 0 0 0,0 0-1 0 0,0 0 1 0 0,1 0 0 0 0,-1-1-1 0 0,0 1 1 0 0,0-1 0 0 0,0 1 0 0 0,0-1-1 0 0,0 1 1 0 0,-1-1 0 0 0,1 0-1 0 0,-1 0 1 0 0,1 0 0 0 0,-1 0-1 0 0,2-4 1 0 0,5-7 45 0 0,-3 5-5 0 0,0-1 0 0 0,-1 0 0 0 0,5-14 0 0 0,-8 20-81 0 0,0-1-1 0 0,0 1 1 0 0,-1 0 0 0 0,0 0-1 0 0,1-1 1 0 0,-1 1 0 0 0,0 0 0 0 0,-1-1-1 0 0,1 1 1 0 0,0 0 0 0 0,-1 0-1 0 0,0-1 1 0 0,0 1 0 0 0,-2-5-1 0 0,2 4-26 0 0,-1 1-1 0 0,1 0 1 0 0,-1-1 0 0 0,1 1-1 0 0,-1 0 1 0 0,0 0-1 0 0,0 0 1 0 0,0 1-1 0 0,-1-1 1 0 0,1 0-1 0 0,-1 1 1 0 0,1-1-1 0 0,-1 1 1 0 0,0 0-1 0 0,0 0 1 0 0,0 0-1 0 0,0 0 1 0 0,0 1-1 0 0,-1-1 1 0 0,1 1-1 0 0,0 0 1 0 0,-6-1-1 0 0,-16-4-1485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3367 0 0,'-3'16'491'0'0,"0"-1"0"0"0,-1 0 0 0 0,-7 15 0 0 0,6-15 1284 0 0,0 0 0 0 0,-6 30-1 0 0,11-40-1494 0 0,-2 6 1253 0 0,1 0-1 0 0,1 11 1 0 0,0-20-1244 0 0,0 0 0 0 0,0 1-1 0 0,0-1 1 0 0,0 0 0 0 0,1 0 0 0 0,-1 0 0 0 0,1 0 0 0 0,0 0 0 0 0,-1 0 0 0 0,1 0 0 0 0,0 0 0 0 0,0 0 0 0 0,0 0 0 0 0,1-1 0 0 0,-1 1 0 0 0,3 3 0 0 0,-3-4-176 0 0,1-1 1 0 0,0 1-1 0 0,-1 0 1 0 0,1 0-1 0 0,0 0 1 0 0,0-1-1 0 0,0 1 1 0 0,-1-1 0 0 0,1 0-1 0 0,0 1 1 0 0,0-1-1 0 0,0 0 1 0 0,0 0-1 0 0,0 0 1 0 0,3-1-1 0 0,25-6 377 0 0,-4-2-408 0 0,6-2-6213 0 0,-11 5-1036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7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3223 0 0,'0'2'240'0'0,"3"72"1853"0"0,1-43 656 0 0,0 0 0 0 0,2 0-1 0 0,17 49 1 0 0,-22-75-2335 0 0,1-1-1 0 0,1 1 1 0 0,-1-1-1 0 0,1 0 1 0 0,0 0-1 0 0,0 0 1 0 0,0 0-1 0 0,7 7 1 0 0,-9-10-304 0 0,1 0-1 0 0,-1 0 1 0 0,0 1-1 0 0,1-1 1 0 0,-1-1-1 0 0,1 1 1 0 0,-1 0-1 0 0,1 0 1 0 0,-1 0-1 0 0,1-1 1 0 0,-1 1-1 0 0,1-1 1 0 0,0 1 0 0 0,-1-1-1 0 0,1 0 1 0 0,0 1-1 0 0,-1-1 1 0 0,1 0-1 0 0,0 0 1 0 0,0 0-1 0 0,-1-1 1 0 0,1 1-1 0 0,0 0 1 0 0,-1-1-1 0 0,1 1 1 0 0,0-1 0 0 0,-1 1-1 0 0,1-1 1 0 0,1-1-1 0 0,2-2 24 0 0,0 0 0 0 0,0 0-1 0 0,0-1 1 0 0,-1 0 0 0 0,0 0-1 0 0,0 0 1 0 0,0 0 0 0 0,-1-1-1 0 0,0 0 1 0 0,0 1 0 0 0,0-1-1 0 0,-1 0 1 0 0,3-9 0 0 0,2-11 148 0 0,7-49 0 0 0,-14 73-274 0 0,3-21-783 0 0,0-25 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91 2615 0 0,'0'-9'232'0'0,"-1"0"354"0"0,-1 1-1 0 0,0 0 1 0 0,-6-16-1 0 0,4 11 32 0 0,3 12-478 0 0,1 0 0 0 0,-1 0 0 0 0,1 0 0 0 0,-1-1 0 0 0,1 1 0 0 0,-1 0 0 0 0,0 0 0 0 0,0 0 0 0 0,1 0 1 0 0,-1 1-1 0 0,0-1 0 0 0,0 0 0 0 0,0 0 0 0 0,0 0 0 0 0,0 1 0 0 0,0-1 0 0 0,0 0 0 0 0,0 1 0 0 0,0-1 0 0 0,-1 1 0 0 0,1 0 0 0 0,0-1 0 0 0,0 1 0 0 0,0 0 0 0 0,-1-1 0 0 0,1 1 0 0 0,0 0 0 0 0,0 0 0 0 0,0 0 0 0 0,-1 0 0 0 0,1 0 0 0 0,0 1 0 0 0,0-1 1 0 0,-3 1-1 0 0,1 0 7 0 0,1-1 0 0 0,-1 1 0 0 0,0 0 1 0 0,1 0-1 0 0,-1 1 0 0 0,0-1 1 0 0,1 0-1 0 0,0 1 0 0 0,-1 0 0 0 0,1-1 1 0 0,0 1-1 0 0,0 0 0 0 0,-3 3 1 0 0,1 2 65 0 0,0 0-1 0 0,1 0 1 0 0,0 0 0 0 0,0 0 0 0 0,0 0 0 0 0,-2 14 0 0 0,1 0 821 0 0,-1 27 1 0 0,4-24 870 0 0,1-1 0 0 0,4 24 0 0 0,-4-45-523 0 0,6 1-136 0 0,-5-2-1198 0 0,-1-1 0 0 0,1 1 0 0 0,-1-1 0 0 0,1 0-1 0 0,0 1 1 0 0,-1-1 0 0 0,1 0 0 0 0,0 1 0 0 0,-1-1 0 0 0,1 0 0 0 0,-1 0 0 0 0,1 0 0 0 0,0 1-1 0 0,-1-1 1 0 0,1 0 0 0 0,0 0 0 0 0,0 0 0 0 0,-1 0 0 0 0,1 0 0 0 0,0-1 0 0 0,2 0-11 0 0,-1 0 0 0 0,0 0 0 0 0,0 0 1 0 0,0-1-1 0 0,0 1 0 0 0,0-1 0 0 0,0 1 0 0 0,0-1 1 0 0,0 0-1 0 0,-1 0 0 0 0,1 0 0 0 0,0 0 0 0 0,-1 0 1 0 0,0 0-1 0 0,2-3 0 0 0,2-5 13 0 0,-1 1-1 0 0,5-14 1 0 0,-2 2 8 0 0,-5 12-116 0 0,1 0 0 0 0,0 0 1 0 0,0 1-1 0 0,8-14 0 0 0,-10 21-281 0 0,0 2-469 0 0,0 0 807 0 0,-1-1 1 0 0,1 1-1 0 0,-1 0 0 0 0,1 0 0 0 0,-1 0 1 0 0,1-1-1 0 0,-1 1 0 0 0,0 0 1 0 0,1 0-1 0 0,-1 0 0 0 0,0 0 0 0 0,0-1 1 0 0,0 1-1 0 0,1 2 0 0 0,2 18 98 0 0,-3-20-113 0 0,4 45 509 0 0,-4-44-227 0 0,13 0-177 0 0,-11-2-566 0 0,0 0 1 0 0,-1 0-1 0 0,1 0 0 0 0,0 0 1 0 0,-1 0-1 0 0,1-1 0 0 0,0 1 0 0 0,0-1 1 0 0,-1 1-1 0 0,1-1 0 0 0,-1 1 1 0 0,1-1-1 0 0,-1 0 0 0 0,1 0 0 0 0,1-1 1 0 0,0 0-909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35 4031 0 0,'-21'78'2137'0'0,"-6"16"6128"0"0,25-90-7271 0 0,-10 28 1138 0 0,7-21 5475 0 0,5-16-7464 0 0,3-9 20 0 0,0 0 0 0 0,0 0 0 0 0,1 0 0 0 0,1 0 0 0 0,0 0 0 0 0,13-22 0 0 0,0 2-104 0 0,-14 26-63 0 0,-1 1 0 0 0,1-1 0 0 0,1 1 1 0 0,5-8-1 0 0,-3 7-328 0 0,12-13-931 0 0,-5 8-6733 0 0,-5 6 696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8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6911 0 0,'0'3'528'0'0,"1"5"-285"0"0,0 1 0 0 0,-1-1-1 0 0,0 1 1 0 0,0-1 0 0 0,-4 17-1 0 0,-13 44 6280 0 0,17-67-6082 0 0,-3 20 2257 0 0,3-20-2057 0 0,-1 5 386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21 3311 0 0,'0'0'251'0'0,"-11"-13"725"0"0,10 13-773 0 0,0-1 1 0 0,0 0-1 0 0,0 0 1 0 0,-1 1-1 0 0,1-1 0 0 0,0 0 1 0 0,0 1-1 0 0,-1-1 1 0 0,1 1-1 0 0,-1 0 0 0 0,1-1 1 0 0,0 1-1 0 0,-1 0 1 0 0,1 0-1 0 0,-1 0 0 0 0,1 0 1 0 0,-1 0-1 0 0,1 0 0 0 0,0 0 1 0 0,-1 1-1 0 0,1-1 1 0 0,-1 0-1 0 0,1 1 0 0 0,0-1 1 0 0,-1 1-1 0 0,1 0 1 0 0,0-1-1 0 0,0 1 0 0 0,0 0 1 0 0,-1 0-1 0 0,1-1 0 0 0,0 1 1 0 0,0 0-1 0 0,-1 2 1 0 0,-2 1 76 0 0,0 1 1 0 0,0 0 0 0 0,0 0 0 0 0,1 0-1 0 0,-1 1 1 0 0,-4 10 0 0 0,3-4 253 0 0,1 1-1 0 0,0-1 1 0 0,1 1 0 0 0,0 0 0 0 0,0 0-1 0 0,2 0 1 0 0,0 0 0 0 0,0 0-1 0 0,2 20 1 0 0,-1-31-363 0 0,0 0-1 0 0,0 0 0 0 0,1 1 1 0 0,-1-1-1 0 0,0 0 0 0 0,1 0 1 0 0,-1 0-1 0 0,1 0 0 0 0,0-1 1 0 0,0 1-1 0 0,0 0 0 0 0,0 0 1 0 0,0 0-1 0 0,0 0 0 0 0,0-1 1 0 0,0 1-1 0 0,1-1 0 0 0,-1 1 1 0 0,0-1-1 0 0,3 2 0 0 0,-3-2 172 0 0,15-7 280 0 0,-11 4-502 0 0,-3 1-106 0 0,1 0-1 0 0,-1 0 1 0 0,0-1 0 0 0,0 1-1 0 0,0 0 1 0 0,-1-1-1 0 0,1 0 1 0 0,0 0-1 0 0,0 1 1 0 0,-1-1-1 0 0,1 0 1 0 0,-1 0-1 0 0,2-3 1 0 0,15-34 8 0 0,-8 15-50 0 0,-4 14-118 0 0,-4 8 74 0 0,-1 0 1 0 0,0 0-1 0 0,1 0 0 0 0,-1 0 1 0 0,0 0-1 0 0,0-1 1 0 0,0 1-1 0 0,0 0 0 0 0,0-5 1 0 0,0 11 211 0 0,-1 11 4 0 0,2 3 272 0 0,-1-16-1520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9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7687 0 0,'-1'7'542'0'0,"-1"-1"1"0"0,0 0-1 0 0,-4 8 0 0 0,-1 8 2393 0 0,-19 62 2577 0 0,4-8-550 0 0,26-80-4259 0 0,9-12-396 0 0,-6 7-367 0 0,-1 0 0 0 0,7-14 0 0 0,38-93-2080 0 0,-45 106 1732 0 0,-6 10 404 0 0,1 0-1 0 0,-1 0 1 0 0,0-1 0 0 0,0 1 0 0 0,1 0-1 0 0,-1 0 1 0 0,0 0 0 0 0,1 0-1 0 0,-1 0 1 0 0,0 0 0 0 0,0 0-1 0 0,1 0 1 0 0,-1 0 0 0 0,0 0 0 0 0,0 0-1 0 0,1 0 1 0 0,-1 0 0 0 0,0 0-1 0 0,1 0 1 0 0,-1 1 0 0 0,0-1-1 0 0,0 0 1 0 0,1 0 0 0 0,-1 0 0 0 0,0 0-1 0 0,0 0 1 0 0,0 1 0 0 0,1-1-1 0 0,-1 0 1 0 0,0 0 0 0 0,0 0-1 0 0,0 1 1 0 0,1-1 0 0 0,-1 0 0 0 0,1 2 162 0 0,3 12 222 0 0,-1-4-48 0 0,-1 0 1 0 0,0 1-1 0 0,0-1 0 0 0,-1 1 0 0 0,-1-1 1 0 0,0 12-1 0 0,0-9 38 0 0,0-10-266 0 0,0 1 0 0 0,0 0 0 0 0,1-1 0 0 0,-1 1 0 0 0,1-1 0 0 0,2 7 0 0 0,-3-10-99 0 0,0 1-1 0 0,0-1 1 0 0,1 1-1 0 0,-1-1 1 0 0,0 0-1 0 0,0 1 1 0 0,0-1-1 0 0,1 1 1 0 0,-1-1 0 0 0,0 1-1 0 0,0-1 1 0 0,1 0-1 0 0,-1 1 1 0 0,0-1-1 0 0,1 0 1 0 0,-1 1-1 0 0,0-1 1 0 0,1 0-1 0 0,-1 1 1 0 0,1-1 0 0 0,-1 0-1 0 0,0 0 1 0 0,1 0-1 0 0,-1 1 1 0 0,1-1-1 0 0,-1 0 1 0 0,1 0-1 0 0,-1 0 1 0 0,1 0-1 0 0,-1 0 1 0 0,1 0-1 0 0,0 0 1 0 0,0 0 10 0 0,7 3-137 0 0,-6-2-577 0 0,0-2-266 0 0,8-2-1040 0 0,2-2-3374 0 0,1 0-1680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10799 0 0,'0'0'832'0'0,"-1"3"-544"0"0,-12 39 2398 0 0,10-33-1142 0 0,-1 0 0 0 0,2 0-1 0 0,-1 0 1 0 0,1 1 0 0 0,-1 17 0 0 0,2-26-1506 0 0,1 0-1 0 0,0 0 0 0 0,0 0 1 0 0,0-1-1 0 0,0 1 0 0 0,0 0 1 0 0,0 0-1 0 0,0 0 0 0 0,1 0 1 0 0,-1 0-1 0 0,0 0 0 0 0,0 0 0 0 0,1 0 1 0 0,-1 0-1 0 0,0-1 0 0 0,1 1 1 0 0,-1 0-1 0 0,1 0 0 0 0,-1 0 1 0 0,1-1-1 0 0,0 1 0 0 0,-1 0 1 0 0,1-1-1 0 0,0 1 0 0 0,-1 0 1 0 0,1-1-1 0 0,0 1 0 0 0,0-1 0 0 0,0 1 1 0 0,-1-1-1 0 0,1 1 0 0 0,0-1 1 0 0,0 0-1 0 0,0 0 0 0 0,0 1 1 0 0,0-1-1 0 0,0 0 0 0 0,0 0 1 0 0,0 0-1 0 0,0 0 0 0 0,0 0 0 0 0,-1 0 1 0 0,1 0-1 0 0,0 0 0 0 0,0 0 1 0 0,0 0-1 0 0,1-1 0 0 0,22-7-3316 0 0,-6-2-6304 0 0,-7 4 4009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3599 0 0,'0'0'278'0'0,"4"-10"4207"0"0,3 12-4010 0 0,1 1 0 0 0,-1-1 0 0 0,0 1 0 0 0,0 1 0 0 0,0-1-1 0 0,-1 1 1 0 0,12 9 0 0 0,43 38 3621 0 0,64 68 1150 0 0,-27-14-3071 0 0,-7-6-1006 0 0,-89-97-1225 0 0,0 0-77 0 0,0 0 0 0 0,0 0 1 0 0,0 0-1 0 0,1 0 1 0 0,-1 0-1 0 0,0-1 1 0 0,1 1-1 0 0,-1-1 1 0 0,1 0-1 0 0,-1 0 1 0 0,1 0-1 0 0,0 0 1 0 0,2 1-1 0 0,-1-17-8667 0 0,-3 6 2672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3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43 150 4863 0 0,'0'0'375'0'0,"16"-10"1486"0"0,5-23 1428 0 0,-14 23-2751 0 0,0 0-1 0 0,-1-1 1 0 0,0 0 0 0 0,7-18 0 0 0,-9 15-527 0 0,-1 0-6 0 0,-3 7 8 0 0,0 6 167 0 0,-2 3-99 0 0,-7 5 561 0 0,0 1-1 0 0,0 1 1 0 0,1-1-1 0 0,0 2 1 0 0,1-1-1 0 0,0 1 1 0 0,1 0 0 0 0,-11 21-1 0 0,7-8 744 0 0,1 2-1 0 0,0-1 1 0 0,-5 30-1 0 0,14-51-1182 0 0,-1 0 1 0 0,1 0-1 0 0,0-1 1 0 0,0 1-1 0 0,0 0 0 0 0,0 0 1 0 0,0 0-1 0 0,1 0 0 0 0,-1 0 1 0 0,1 0-1 0 0,0-1 0 0 0,0 1 1 0 0,0 0-1 0 0,1 2 1 0 0,-1-3-139 0 0,0-1 0 0 0,-1 0 0 0 0,1 0 1 0 0,0 1-1 0 0,0-1 0 0 0,0 0 0 0 0,0 0 1 0 0,0 0-1 0 0,1 0 0 0 0,-1 0 0 0 0,0 0 1 0 0,0 0-1 0 0,1-1 0 0 0,-1 1 0 0 0,1 0 1 0 0,-1-1-1 0 0,0 1 0 0 0,1-1 0 0 0,-1 1 1 0 0,1-1-1 0 0,-1 0 0 0 0,1 0 0 0 0,-1 0 0 0 0,1 0 1 0 0,-1 0-1 0 0,1 0 0 0 0,-1 0 0 0 0,3 0 1 0 0,4-2 27 0 0,0 0-1 0 0,0-1 1 0 0,-1 1 0 0 0,11-6 0 0 0,2-2-3025 0 0,-6 2-2940 0 0,5-2-3247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3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8663 0 0,'2'0'660'0'0,"-1"0"0"0"0,1 1 0 0 0,-1-1 0 0 0,0 1 0 0 0,1 0 0 0 0,-1-1 0 0 0,1 1 1 0 0,-1 0-1 0 0,2 1 0 0 0,5 2-139 0 0,-2-1 12 0 0,2-1-86 0 0,-1 0 0 0 0,0 1 0 0 0,0 0 1 0 0,0 1-1 0 0,-1-1 0 0 0,1 1 0 0 0,10 9 0 0 0,-13-10-385 0 0,-3-2-24 0 0,0 0-1 0 0,0 0 1 0 0,0 0-1 0 0,0 0 1 0 0,-1 1-1 0 0,1-1 1 0 0,0 0-1 0 0,0 0 1 0 0,-1 0-1 0 0,1 1 1 0 0,0 2-1 0 0,1 5 197 0 0,-4 16 44 0 0,2-23-217 0 0,0 0 0 0 0,0 0 0 0 0,0 0 0 0 0,0 0 0 0 0,0 0 0 0 0,1 0 0 0 0,-1 0 0 0 0,1 0 0 0 0,0 0 0 0 0,-1 0 0 0 0,1 0 0 0 0,0-1 0 0 0,0 1 0 0 0,0 0 0 0 0,0 0 0 0 0,0-1 0 0 0,1 1 0 0 0,-1-1 0 0 0,0 1 0 0 0,1-1 0 0 0,1 2-1 0 0,-2-3-37 0 0,0 1-1 0 0,-1 0 0 0 0,1-1 0 0 0,0 1 0 0 0,-1 0 0 0 0,1 0 0 0 0,0 0 0 0 0,-1 0 1 0 0,1-1-1 0 0,-1 1 0 0 0,0 0 0 0 0,1 0 0 0 0,0 1 0 0 0,2 5 75 0 0,-3-6-91 0 0,1-1 1 0 0,0 1-1 0 0,-1 0 0 0 0,1 0 1 0 0,0 0-1 0 0,-1 0 0 0 0,1 0 1 0 0,-1 0-1 0 0,0 0 0 0 0,1 0 1 0 0,-1 0-1 0 0,0 0 0 0 0,0 0 1 0 0,1 0-1 0 0,-1 0 0 0 0,0 0 1 0 0,0 0-1 0 0,0 2 0 0 0,0 2 10 0 0,2 18 144 0 0,-1 0 0 0 0,-1 1-1 0 0,0-1 1 0 0,-5 24 0 0 0,0 16 708 0 0,0-8 520 0 0,3-37-626 0 0,0 0 0 0 0,2 0 1 0 0,0 0-1 0 0,0 0 0 0 0,5 21 0 0 0,5 11 1145 0 0,-10-50-1898 0 0,0 1 1 0 0,0 0 0 0 0,0 0-1 0 0,0-1 1 0 0,0 1 0 0 0,0 0-1 0 0,0 0 1 0 0,0-1 0 0 0,0 1-1 0 0,0 0 1 0 0,0-1 0 0 0,-1 1-1 0 0,1 0 1 0 0,0-1 0 0 0,-1 1-1 0 0,1 0 1 0 0,-1 0 0 0 0,-1 2 5 0 0,2-2-11 0 0,0-1 0 0 0,0 1 0 0 0,0-1 0 0 0,0 1 0 0 0,-1 0-1 0 0,1-1 1 0 0,0 1 0 0 0,0-1 0 0 0,-1 1 0 0 0,1-1 0 0 0,0 1 0 0 0,-1-1 0 0 0,1 0 0 0 0,0 1 0 0 0,-1-1 0 0 0,1 1 0 0 0,-1-1-1 0 0,1 0 1 0 0,-1 1 0 0 0,1-1 0 0 0,0 0 0 0 0,-1 1 0 0 0,0-1 0 0 0,1 0 0 0 0,-1 0 0 0 0,1 0 0 0 0,-1 1 0 0 0,1-1-1 0 0,-1 0 1 0 0,1 0 0 0 0,-2 0 0 0 0,0 0 11 0 0,-4 2-81 0 0,-1 0 0 0 0,0-1 0 0 0,0 1 0 0 0,0-2 0 0 0,-1 1 0 0 0,1-1 0 0 0,0 0 0 0 0,0 0 0 0 0,0-1-1 0 0,0 0 1 0 0,0 0 0 0 0,0-1 0 0 0,0 0 0 0 0,0 0 0 0 0,1-1 0 0 0,-1 1 0 0 0,1-2 0 0 0,-1 1 0 0 0,1-1 0 0 0,0 0 0 0 0,0 0 0 0 0,1 0 0 0 0,-7-7 0 0 0,12 11-320 0 0,-1-1 0 0 0,1 0 1 0 0,-1 0-1 0 0,1 1 0 0 0,-1-1 0 0 0,1 0 1 0 0,0 0-1 0 0,0 0 0 0 0,-1 1 0 0 0,1-1 1 0 0,0 0-1 0 0,0 0 0 0 0,0 0 1 0 0,0 0-1 0 0,0 0 0 0 0,0 0 0 0 0,0-1 1 0 0,0-3-2012 0 0,-3-16-6970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5783 0 0,'0'0'444'0'0,"-12"3"-96"0"0,11-3-200 0 0,-1 0 0 0 0,1 1 0 0 0,0-1 0 0 0,0 0 0 0 0,0 1 0 0 0,0 0-1 0 0,0-1 1 0 0,0 1 0 0 0,0-1 0 0 0,0 1 0 0 0,0 0 0 0 0,0 0-1 0 0,0 0 1 0 0,0-1 0 0 0,0 1 0 0 0,0 0 0 0 0,1 0 0 0 0,-1 0 0 0 0,0 0-1 0 0,1 0 1 0 0,-1 1 0 0 0,0 1 0 0 0,-1 3 603 0 0,0 0-1 0 0,1 0 1 0 0,-2 10-1 0 0,-1 6 929 0 0,-17 86 3880 0 0,5 60-2148 0 0,15-143-3003 0 0,-1-9-251 0 0,1-3-40 0 0,0 0-1 0 0,1 0 1 0 0,0 0-1 0 0,1 0 1 0 0,3 17-1 0 0,-1-20-1455 0 0,4-4-4232 0 0,2-3-2155 0 0</inkml:trace>
  <inkml:trace contextRef="#ctx0" brushRef="#br0" timeOffset="1">265 105 14255 0 0,'0'0'1096'0'0,"2"0"-714"0"0,5 0 15 0 0,1 0 1 0 0,-1 0-1 0 0,0-1 1 0 0,14-2-1 0 0,21-3 1954 0 0,26 8-806 0 0,-45-1-3421 0 0,0 2-3366 0 0,-11-2-1001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5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64 6191 0 0,'-30'31'12516'0'0,"32"-29"-12349"0"0,1 0-1 0 0,-1 0 0 0 0,1 0 0 0 0,0 0 1 0 0,0-1-1 0 0,0 1 0 0 0,0-1 1 0 0,0 1-1 0 0,0-1 0 0 0,0 0 1 0 0,0-1-1 0 0,0 1 0 0 0,0 0 1 0 0,0-1-1 0 0,1 0 0 0 0,-1 0 1 0 0,0 0-1 0 0,0 0 0 0 0,1 0 0 0 0,-1-1 1 0 0,0 1-1 0 0,0-1 0 0 0,0 0 1 0 0,5-2-1 0 0,0 0-201 0 0,0 0 0 0 0,0-1 0 0 0,0 0-1 0 0,-1-1 1 0 0,0 1 0 0 0,0-1 0 0 0,0-1 0 0 0,7-7-1 0 0,5-6-1321 0 0,1-2-3759 0 0,2-1-1800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5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17215 0 0,'0'0'69'0'0,"0"0"0"0"0,0 1 0 0 0,0-1 0 0 0,0 0 0 0 0,0 0 0 0 0,0 0 1 0 0,0 0-1 0 0,0 0 0 0 0,0 0 0 0 0,0 0 0 0 0,0 0 0 0 0,0 1 0 0 0,0-1 0 0 0,0 0 0 0 0,1 0 0 0 0,-1 0 0 0 0,0 0 0 0 0,0 0 0 0 0,0 0 0 0 0,0 0 0 0 0,0 0 0 0 0,0 0 0 0 0,0 0 0 0 0,0 0 0 0 0,1 0 0 0 0,-1 0 0 0 0,0 0 0 0 0,0 0 0 0 0,0 0 0 0 0,0 0 0 0 0,0 0 0 0 0,0 0 1 0 0,1 0-1 0 0,-1 0 0 0 0,0 0 0 0 0,0 0 0 0 0,0 0 0 0 0,0 0 0 0 0,0 0 0 0 0,0 0 0 0 0,0 0 0 0 0,1 0 0 0 0,-1 0 0 0 0,0 0 0 0 0,0 0 0 0 0,0 0 0 0 0,0 0 0 0 0,0-1 0 0 0,15-2 1637 0 0,14-8 998 0 0,130-57 3711 0 0,-151 64-6467 0 0,1-1 1 0 0,-1 0-1 0 0,1 0 0 0 0,-2-1 0 0 0,1 0 1 0 0,-1-1-1 0 0,1 1 0 0 0,-2-1 0 0 0,9-12 1 0 0,-13 17-240 0 0,-1 0-909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6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6191 0 0,'0'0'1306'0'0,"1"1"-585"0"0,18 29 4724 0 0,27 59 1 0 0,3 41-1157 0 0,19 139-1465 0 0,-64-250-2367 0 0,79 475 2954 0 0,-68-371-2820 0 0,7 44 751 0 0,-14-123-970 0 0,24 76 0 0 0,-29-113-372 0 0,0-1 0 0 0,0 1 0 0 0,1-1 0 0 0,0 0 0 0 0,0 0 0 0 0,5 6 0 0 0,-3-7 0 0 0,-6-5 0 0 0,0 1 0 0 0,1-1 0 0 0,-1 0 0 0 0,0 0 0 0 0,1 0 0 0 0,-1 0 0 0 0,0 0 0 0 0,1 0 0 0 0,-1 0 0 0 0,1 0 0 0 0,-1 0 0 0 0,0 0 0 0 0,1 0 0 0 0,-1 0 0 0 0,0 0 0 0 0,1 0 0 0 0,-1 0 0 0 0,0 0 0 0 0,1 0 0 0 0,-1 0 0 0 0,0 0 0 0 0,1 0 0 0 0,-1-1 0 0 0,0 1 0 0 0,1 0 0 0 0,-1 0 0 0 0,0 0 0 0 0,1-1 0 0 0,-1 1 0 0 0,0 0 0 0 0,0 0 0 0 0,1-1 0 0 0,-1 1 0 0 0,0 0 0 0 0,0-1 0 0 0,1 1 0 0 0,-1-1 0 0 0,21-10 0 0 0,-9 9 0 0 0,-6 1 0 0 0,-6 2 0 0 0,3 1 0 0 0,-1-2 0 0 0,-3 0 0 0 0,0 1 0 0 0,1-1 0 0 0,0 0 0 0 0,0 0 0 0 0,0 0 0 0 0,0 0 0 0 0,-1 0 0 0 0,1 1 0 0 0,0-1 0 0 0,0 0 0 0 0,0 0 0 0 0,0 0 0 0 0,0 1 0 0 0,-1-1 0 0 0,1 0 0 0 0,0 0 0 0 0,0 0 0 0 0,0 1 0 0 0,0-1 0 0 0,0 0 0 0 0,0 0 0 0 0,0 1 0 0 0,0-1 0 0 0,0 0 0 0 0,0 0 0 0 0,0 0 0 0 0,0 1 0 0 0,0-1 0 0 0,0 0 0 0 0,0 0 0 0 0,0 1 0 0 0,0-1 0 0 0,0 0 0 0 0,0 0 0 0 0,1 0 0 0 0,-1 1 0 0 0,0-1 0 0 0,0 0 0 0 0,0 1 0 0 0,6 8 0 0 0,11 4 0 0 0,-10-9-162 0 0,-1-1-1 0 0,1 0 1 0 0,0-1-1 0 0,0 1 1 0 0,0-1 0 0 0,0-1-1 0 0,0 1 1 0 0,0-1 0 0 0,0 0-1 0 0,0-1 1 0 0,1 0-1 0 0,13-1 1 0 0,-10-1-826 0 0,0-1 0 0 0,0 0 0 0 0,0-1 0 0 0,0 0-1 0 0,-1-1 1 0 0,17-9 0 0 0,2-4-9208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6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13271 0 0,'-1'4'285'0'0,"-1"-1"0"0"0,1 0 1 0 0,0 1-1 0 0,0-1 0 0 0,0 0 0 0 0,0 1 0 0 0,1-1 0 0 0,-1 1 0 0 0,1 0 0 0 0,0-1 0 0 0,0 1 0 0 0,1 5 0 0 0,-1 11 1533 0 0,0 3 1593 0 0,2 30 0 0 0,1-14-1982 0 0,-2-18-1132 0 0,1-1 0 0 0,1 1 0 0 0,8 29 0 0 0,4-3-8529 0 0,-9-31-371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12295 0 0,'5'-4'4344'0'0,"18"-1"-1257"0"0,-14 5-2246 0 0,1 0 0 0 0,-1 1 0 0 0,0 0 0 0 0,0 0 1 0 0,0 1-1 0 0,15 5 0 0 0,-19-5-768 0 0,0 0 0 0 0,-1 0 1 0 0,1 0-1 0 0,-1 1 0 0 0,0-1 0 0 0,1 1 1 0 0,-1 0-1 0 0,0 1 0 0 0,-1-1 1 0 0,1 1-1 0 0,-1-1 0 0 0,1 1 0 0 0,-1 0 1 0 0,0 0-1 0 0,-1 0 0 0 0,4 7 0 0 0,-3-5 6 0 0,0 1 0 0 0,0-1 0 0 0,-1 0 0 0 0,0 1 0 0 0,-1-1 0 0 0,1 1 0 0 0,-1 0 0 0 0,-1-1 0 0 0,1 1 0 0 0,-1 0 0 0 0,-1 9 0 0 0,-2 2-30 0 0,-1 0 0 0 0,0-1-1 0 0,-2 1 1 0 0,0-1 0 0 0,0-1 0 0 0,-2 1 0 0 0,0-1-1 0 0,-1 0 1 0 0,-22 28 0 0 0,7-10 2466 0 0,33-33-1459 0 0,-7 0-995 0 0,-1-1 1 0 0,0 0-1 0 0,1 0 0 0 0,-1 0 0 0 0,1 0 1 0 0,-1 0-1 0 0,0 0 0 0 0,1 0 1 0 0,1-1-1 0 0,6-1-28 0 0,-1-1 1 0 0,0 0-1 0 0,0 0 0 0 0,0-1 1 0 0,7-5-1 0 0,-11 7-26 0 0,-1 0 0 0 0,1-1-1 0 0,-1 1 1 0 0,0-1 0 0 0,0 0 0 0 0,0 0-1 0 0,0 0 1 0 0,0 0 0 0 0,-1-1 0 0 0,1 1-1 0 0,-1-1 1 0 0,3-6 0 0 0,-4 7-7 0 0,1 1 0 0 0,0-1 0 0 0,0 0 0 0 0,0 1 0 0 0,0-1 0 0 0,0 1 0 0 0,0-1 0 0 0,1 1 0 0 0,4-4 0 0 0,10-9 0 0 0,-2 4-2111 0 0,2 4-4806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6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6991 0 0,'7'7'833'0'0,"1"1"-1"0"0,-1 0 0 0 0,-1 0 0 0 0,1 0 0 0 0,8 16 0 0 0,11 15 4557 0 0,5 2-1306 0 0,-23-28-2757 0 0,0-1 0 0 0,1-1 1 0 0,1 1-1 0 0,0-1 1 0 0,0-1-1 0 0,22 17 0 0 0,-30-26-1260 0 0,1 1-1 0 0,-1-1 0 0 0,1 1 0 0 0,0-1 0 0 0,-1 0 1 0 0,1 0-1 0 0,0 0 0 0 0,0 0 0 0 0,0-1 1 0 0,0 1-1 0 0,0-1 0 0 0,-1 0 0 0 0,1 0 1 0 0,0 0-1 0 0,0 0 0 0 0,0 0 0 0 0,0 0 0 0 0,4-2 1 0 0,-4 1-25 0 0,0 0 1 0 0,-1-1-1 0 0,1 1 0 0 0,-1-1 1 0 0,0 1-1 0 0,1-1 1 0 0,-1 0-1 0 0,0 0 1 0 0,0 0-1 0 0,0 0 0 0 0,0 0 1 0 0,-1-1-1 0 0,1 1 1 0 0,0-1-1 0 0,-1 1 1 0 0,0-1-1 0 0,1 1 1 0 0,0-6-1 0 0,3-7 17 0 0,-1 1 1 0 0,-1-1-1 0 0,0 0 1 0 0,-1 1-1 0 0,0-18 0 0 0,-5-74-1014 0 0,1 77 106 0 0,2 8-6722 0 0,1 0-2624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7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3599 0 0,'0'0'278'0'0,"5"-14"28"0"0,-2 4 2571 0 0,1 1 0 0 0,0-1-1 0 0,8-12 1309 0 0,-10 20-3727 0 0,0 1-1 0 0,0 0 1 0 0,0-1-1 0 0,0 1 1 0 0,0 0-1 0 0,0 0 1 0 0,0 1 0 0 0,0-1-1 0 0,5-1 1 0 0,-4 1-190 0 0,0 1-1 0 0,0-1 1 0 0,0 1 0 0 0,0 0 0 0 0,0 0-1 0 0,0 0 1 0 0,0 0 0 0 0,0 0 0 0 0,0 1 0 0 0,0-1-1 0 0,0 1 1 0 0,0 0 0 0 0,0 0 0 0 0,0 0-1 0 0,0 0 1 0 0,0 1 0 0 0,-1-1 0 0 0,1 1-1 0 0,-1-1 1 0 0,1 1 0 0 0,3 4 0 0 0,-3-4-201 0 0,-1 1 0 0 0,0 0 1 0 0,0 0-1 0 0,0 0 1 0 0,0 0-1 0 0,-1 0 0 0 0,1 0 1 0 0,-1 0-1 0 0,0 0 0 0 0,0 1 1 0 0,0-1-1 0 0,0 1 0 0 0,0-1 1 0 0,-1 1-1 0 0,0-1 0 0 0,1 1 1 0 0,-1-1-1 0 0,-1 7 0 0 0,-3 27 9 0 0,2-12 31 0 0,-1-1 0 0 0,-1 0-1 0 0,-9 29 1 0 0,12-51-109 0 0,-1 9 15 0 0,2-10-12 0 0,1-1 1 0 0,-1 0-1 0 0,0 1 0 0 0,0-1 1 0 0,1 1-1 0 0,-1-1 1 0 0,0 0-1 0 0,1 1 1 0 0,-1-1-1 0 0,0 0 1 0 0,1 0-1 0 0,-1 1 0 0 0,1-1 1 0 0,-1 0-1 0 0,0 0 1 0 0,1 1-1 0 0,-1-1 1 0 0,1 0-1 0 0,-1 0 0 0 0,1 0 1 0 0,-1 0-1 0 0,1 0 1 0 0,12 3 18 0 0,-13-3-20 0 0,12 1 16 0 0,0 0 0 0 0,0-1 0 0 0,0 0 0 0 0,-1-1 0 0 0,1 0 0 0 0,0-1 0 0 0,-1 0 0 0 0,1-1 0 0 0,-1 0 0 0 0,0-1 0 0 0,0 0 0 0 0,0-1 0 0 0,12-7 0 0 0,-12 5-17 0 0,-2 2 1 0 0,0-2 12 0 0,-16 12 125 0 0,1 1 0 0 0,0 0 0 0 0,1 0 1 0 0,-1 0-1 0 0,-7 13 0 0 0,-22 41 189 0 0,24-38-240 0 0,-20 27 1 0 0,31-48-88 0 0,-8 10-103 0 0,0 0 1 0 0,-1 0-1 0 0,0-1 1 0 0,-1 0-1 0 0,-12 10 1 0 0,21-19-200 0 0,-3-3-2269 0 0,3 1 2050 0 0,0 0-1 0 0,0 0 1 0 0,0 1 0 0 0,0-1-1 0 0,0 0 1 0 0,0 0 0 0 0,-1-2-1 0 0,7-13-7382 0 0,-3 7 1281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7567 0 0,'0'0'583'0'0,"11"-15"314"0"0,-6 11-20 0 0,1 0-1 0 0,0 1 0 0 0,0 0 0 0 0,0 0 0 0 0,0 0 0 0 0,8-2 1 0 0,21-10 751 0 0,-19 5-817 0 0,-8 5-594 0 0,0 1 0 0 0,0-1-1 0 0,12-4 1 0 0,-19 9-215 0 0,-1-1 0 0 0,1 1 0 0 0,-1 0 0 0 0,1-1 0 0 0,-1 1 0 0 0,1 0-1 0 0,-1 0 1 0 0,1 0 0 0 0,0-1 0 0 0,-1 1 0 0 0,1 0 0 0 0,-1 0 0 0 0,1 0 0 0 0,0 0 0 0 0,-1 0 0 0 0,1 0-1 0 0,-1 0 1 0 0,1 0 0 0 0,0 0 0 0 0,-1 0 0 0 0,1 1 0 0 0,-1-1 0 0 0,1 0 0 0 0,-1 0 0 0 0,1 1 0 0 0,0-1-1 0 0,-1 0 1 0 0,1 0 0 0 0,-1 1 0 0 0,1 0 0 0 0,1 0 3 0 0,0 1 13 0 0,0-1 1 0 0,-1 0-1 0 0,1 1 0 0 0,-1-1 0 0 0,1 1 0 0 0,-1-1 0 0 0,0 1 1 0 0,0 0-1 0 0,0-1 0 0 0,0 1 0 0 0,0 0 0 0 0,0 0 0 0 0,0 0 1 0 0,0 0-1 0 0,-1 0 0 0 0,1 0 0 0 0,-1 0 0 0 0,1 4 1 0 0,0 0 51 0 0,10 31 1450 0 0,29 66 0 0 0,-17-53-533 0 0,20 48 938 0 0,-36-83-1573 0 0,9 20 1 0 0,0-4 14 0 0,27 77 621 0 0,-9-20-136 0 0,-25-67-582 0 0,15 37 599 0 0,42 71 0 0 0,-37-76 123 0 0,41 108 0 0 0,-9-16-848 0 0,-61-145-144 0 0,62 185 456 0 0,-40-111-403 0 0,-21-70-43 0 0,0-3-10 0 0,-1 0 0 0 0,1 0 0 0 0,-1 0 0 0 0,1 0 1 0 0,-1 0-1 0 0,0 0 0 0 0,0 0 0 0 0,0 1 0 0 0,1-1 0 0 0,-1 0 0 0 0,0 0 0 0 0,0 0 0 0 0,-1 0 0 0 0,1 1 0 0 0,0 0-15 0 0,-1-1 0 0 0,1 0 0 0 0,-1 1-1 0 0,0-1 1 0 0,1 0 0 0 0,-1 0 0 0 0,0 0 0 0 0,0 0 0 0 0,0 0 0 0 0,0 0-1 0 0,0 0 1 0 0,0 0 0 0 0,0 0 0 0 0,0 0 0 0 0,0 0 0 0 0,0-1 0 0 0,0 1-1 0 0,-1 0 1 0 0,1-1 0 0 0,0 1 0 0 0,0-1 0 0 0,-1 0 0 0 0,1 1 0 0 0,-3-1-1 0 0,0 2-5 0 0,-2 0 15 0 0,2-1-5 0 0,-1 1-1 0 0,1 0 0 0 0,-1 0 1 0 0,-7 5-1 0 0,11-6 87 0 0,-15 13 477 0 0,16-14-552 0 0,0 0 1 0 0,0 0 0 0 0,0 0-1 0 0,-1 0 1 0 0,1 0 0 0 0,0 1-1 0 0,0-1 1 0 0,0 0 0 0 0,0 0 0 0 0,0 0-1 0 0,0 0 1 0 0,0 0 0 0 0,0 0-1 0 0,-1 1 1 0 0,1-1 0 0 0,0 0-1 0 0,0 0 1 0 0,0 0 0 0 0,0 0-1 0 0,0 0 1 0 0,0 0 0 0 0,0 1 0 0 0,0-1-1 0 0,0 0 1 0 0,0 0 0 0 0,0 0-1 0 0,0 0 1 0 0,0 1 0 0 0,0-1-1 0 0,0 0 1 0 0,0 0 0 0 0,0 0-1 0 0,0 0 1 0 0,0 0 0 0 0,0 1-1 0 0,0-1 1 0 0,0 0 0 0 0,1 0 0 0 0,5 0 37 0 0,7-4 14 0 0,-13 4-52 0 0,8-2-704 0 0,0-1 1 0 0,16-1-1 0 0,32 0-6213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49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1 513 4519 0 0,'0'0'131'0'0,"0"0"0"0"0,0 0 0 0 0,1 1 0 0 0,-1-1-1 0 0,0 0 1 0 0,0 0 0 0 0,0 0 0 0 0,1 0-1 0 0,-1 0 1 0 0,0 0 0 0 0,0 0 0 0 0,1 0 0 0 0,-1 0-1 0 0,0 0 1 0 0,0 1 0 0 0,0-1 0 0 0,0 0 0 0 0,1 0-1 0 0,-1 0 1 0 0,0 0 0 0 0,0 0 0 0 0,0 1-1 0 0,0-1 1 0 0,0 0 0 0 0,0 0 0 0 0,1 0 0 0 0,-1 1-1 0 0,0-1 1 0 0,0 0 0 0 0,0 0 0 0 0,0 0-1 0 0,0 1 1 0 0,0-1 0 0 0,0 0 0 0 0,0 0 0 0 0,0 1-1 0 0,0-1 1 0 0,0 0 0 0 0,0 0 0 0 0,0 0 0 0 0,0 1-1 0 0,0-1 1 0 0,3 18 1507 0 0,-2-11-334 0 0,7 30 923 0 0,-2 1 1 0 0,1 50 0 0 0,-7 76 2 0 0,-2-126-1907 0 0,1 42 912 0 0,1-68-1035 0 0,1 0 0 0 0,1 0 0 0 0,0 0-1 0 0,5 17 1 0 0,-5-24-155 0 0,0 1-1 0 0,1 0 1 0 0,0 0-1 0 0,0-1 1 0 0,0 0 0 0 0,1 0-1 0 0,-1 0 1 0 0,9 9-1 0 0,-9-13 27 0 0,0 0 0 0 0,0 1 0 0 0,0-1 0 0 0,0 0-1 0 0,0 0 1 0 0,0-1 0 0 0,4 1 0 0 0,-2 0-59 0 0,10 2 100 0 0,-1-1 0 0 0,1 0 0 0 0,27-2 0 0 0,6-1-31 0 0,46-4 197 0 0,-74 2-208 0 0,10-2 19 0 0,0 2 0 0 0,51 0 0 0 0,72 15 139 0 0,88 3 86 0 0,-190-15-262 0 0,-1-2 0 0 0,90-15 1 0 0,-95 10 30 0 0,75-4 0 0 0,45 11 47 0 0,99-15-170 0 0,1 0 608 0 0,-47 20-219 0 0,-107 2-166 0 0,-15-1-78 0 0,256 24 295 0 0,-304-25-384 0 0,-10-3-19 0 0,60-3 0 0 0,-6-1 73 0 0,-22 3-14 0 0,150 7 144 0 0,-189-5-94 0 0,1-2 0 0 0,57-6 1 0 0,-59 5-34 0 0,-26 0-65 0 0,0 0 0 0 0,0 0 0 0 0,0 0 0 0 0,0 0 0 0 0,0 0 0 0 0,0-1 0 0 0,0 0 0 0 0,0 0 0 0 0,0 0 0 0 0,7-3 0 0 0,-10 4-8 0 0,7-3-3 0 0,9-1 18 0 0,21-7 62 0 0,-35 9-58 0 0,0 1 1 0 0,-1-1-1 0 0,1 1 0 0 0,-1-1 1 0 0,0 0-1 0 0,4-4 0 0 0,-3 5-5 0 0,-2 0-14 0 0,0 1 0 0 0,0 0 0 0 0,0-1 0 0 0,0 1 0 0 0,0 0 0 0 0,0-1 0 0 0,-1 1 0 0 0,1-1 1 0 0,0 0-1 0 0,0 1 0 0 0,-1-1 0 0 0,1 0 0 0 0,0 1 0 0 0,-1-1 0 0 0,1 0 0 0 0,-1 0 0 0 0,1 1 0 0 0,-1-1 0 0 0,1 0 0 0 0,-1 0 0 0 0,1 0 0 0 0,-1 0 0 0 0,0 0 0 0 0,0 1 0 0 0,1-1 1 0 0,-1 0-1 0 0,0 0 0 0 0,0 0 0 0 0,0 0 0 0 0,0 0 0 0 0,0 0 0 0 0,0 0 0 0 0,-1-2 0 0 0,1-14-16 0 0,0 1 0 0 0,1-1 0 0 0,0 0 0 0 0,2 0 0 0 0,0 1 0 0 0,7-22 0 0 0,-1-2-12 0 0,30-168-499 0 0,-36 162 303 0 0,-1 1 0 0 0,-7-68 0 0 0,1 48 4 0 0,1-34-94 0 0,-10-123-794 0 0,12 212 564 0 0,-1 0 0 0 0,0 1 0 0 0,0-1 0 0 0,-6-11 0 0 0,-6-1-6453 0 0,3 11-593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5119 0 0,'0'0'1674'0'0,"0"9"-450"0"0,5 51 1505 0 0,-2 1 1 0 0,-9 95 0 0 0,2-127-2347 0 0,-18 118 1359 0 0,14-118-1501 0 0,3-12-362 0 0,1-1 1 0 0,-3 26-1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1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7567 0 0,'-5'-4'6916'0'0,"12"7"-5863"0"0,-1 1-1 0 0,0 0 1 0 0,8 8-1 0 0,33 34 1065 0 0,-37-36-1513 0 0,27 31 1039 0 0,-2 2 0 0 0,38 63 0 0 0,-68-97-1477 0 0,-5-7-120 0 0,1 0 1 0 0,0-1 0 0 0,0 1 0 0 0,-1 0 0 0 0,1 0 0 0 0,0-1 0 0 0,0 1 0 0 0,1-1 0 0 0,-1 1 0 0 0,0-1 0 0 0,0 0 0 0 0,3 3 0 0 0,-2-3 2 0 0,0 0 0 0 0,0 1 0 0 0,0-1 0 0 0,0 1 0 0 0,-1-1 0 0 0,1 1 0 0 0,-1 0 0 0 0,3 3 0 0 0,-3-3-229 0 0,1 0 0 0 0,-1 0 0 0 0,1 0 0 0 0,0-1 0 0 0,0 1 0 0 0,4 3 0 0 0,-5-5-607 0 0,0 1-1 0 0,0 0 1 0 0,1-1 0 0 0,-1 1 0 0 0,0-1 0 0 0,1 0 0 0 0,-1 1 0 0 0,0-1 0 0 0,1 0 0 0 0,1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2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7687 0 0,'-1'2'590'0'0,"-10"20"1759"0"0,-1 0 0 0 0,-23 30 0 0 0,-14 25 1717 0 0,13-13-1985 0 0,-16 32 315 0 0,45-83-2182 0 0,6-10-191 0 0,-1-1 0 0 0,0 1 0 0 0,1-1-1 0 0,0 1 1 0 0,0 0 0 0 0,0 0-1 0 0,0 0 1 0 0,0 0 0 0 0,0-1-1 0 0,1 1 1 0 0,-1 4 0 0 0,1-7-64 0 0,0 0 1 0 0,0 1-1 0 0,0-1 1 0 0,0 0-1 0 0,1 0 1 0 0,-1 1-1 0 0,0-1 1 0 0,0 0-1 0 0,0 0 1 0 0,0 0-1 0 0,1 0 1 0 0,-1 1-1 0 0,0-1 1 0 0,0 0-1 0 0,0 0 0 0 0,1 0 1 0 0,-1 0-1 0 0,0 0 1 0 0,0 1-1 0 0,0-1 1 0 0,1 0-1 0 0,-1 0 1 0 0,0 0-1 0 0,0 0 1 0 0,1 0-1 0 0,-1 0 1 0 0,0 0-1 0 0,0 0 1 0 0,1 0-1 0 0,-1 0 1 0 0,0 0-1 0 0,0 0 1 0 0,1 0-1 0 0,-1 0 1 0 0,0 0-1 0 0,0 0 1 0 0,1-1-1 0 0,-1 1 1 0 0,1 0-1 0 0,10-5-5052 0 0,3-4-2892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2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65 4863 0 0,'1'-15'638'0'0,"-1"11"632"0"0,-1-1 1 0 0,1 0-1 0 0,1 0 0 0 0,0-9 1 0 0,9 1 3115 0 0,-10 12-4323 0 0,0 1 0 0 0,1 0 1 0 0,-1 0-1 0 0,0-1 0 0 0,1 1 0 0 0,-1 0 0 0 0,0 0 0 0 0,0-1 0 0 0,1 1 0 0 0,-1 0 0 0 0,0 0 0 0 0,1 0 1 0 0,-1 0-1 0 0,0-1 0 0 0,1 1 0 0 0,-1 0 0 0 0,0 0 0 0 0,1 0 0 0 0,-1 0 0 0 0,1 0 0 0 0,-1 0 0 0 0,0 0 1 0 0,1 0-1 0 0,-1 0 0 0 0,0 0 0 0 0,1 0 0 0 0,-1 0 0 0 0,0 1 0 0 0,1-1 0 0 0,-1 0 0 0 0,0 0 1 0 0,1 0-1 0 0,8 1 973 0 0,0 6-60 0 0,-5-3-790 0 0,-1 0 0 0 0,1 0 0 0 0,0 1 0 0 0,-1-1 0 0 0,0 1 1 0 0,0-1-1 0 0,4 11 0 0 0,-5-9-59 0 0,1 1 1 0 0,-2 0-1 0 0,1 0 0 0 0,-1 1 1 0 0,0-1-1 0 0,0 0 0 0 0,-1 0 1 0 0,0 0-1 0 0,-1 9 1 0 0,0-4 38 0 0,-1-1 1 0 0,-1 0-1 0 0,1 1 1 0 0,-2-1 0 0 0,-5 13-1 0 0,4-13 168 0 0,-1 0 0 0 0,-9 13 0 0 0,-30 49 607 0 0,43-69-780 0 0,0 1 0 0 0,0-1 0 0 0,0 1 0 0 0,0-1 0 0 0,-1 11-1 0 0,3-15-136 0 0,0 1 0 0 0,0 0 0 0 0,1-1 0 0 0,-1 1 0 0 0,0 0 0 0 0,1-1 0 0 0,-1 1 0 0 0,1 0 0 0 0,-1-1 0 0 0,1 1 0 0 0,-1-1 0 0 0,1 1 0 0 0,-1-1 0 0 0,1 1 0 0 0,-1-1 0 0 0,1 1 0 0 0,0-1-1 0 0,-1 0 1 0 0,1 1 0 0 0,0-1 0 0 0,-1 0 0 0 0,1 0 0 0 0,0 1 0 0 0,0-1 0 0 0,-1 0 0 0 0,3 0 0 0 0,20 3-185 0 0,-23-3 158 0 0,4 1 0 0 0,12-1 50 0 0,0 1 0 0 0,0 1 1 0 0,0 1-1 0 0,0 0 0 0 0,0 1 1 0 0,17 7-1 0 0,-26-9 56 0 0,-1 1 0 0 0,0 0 0 0 0,0 1 0 0 0,0-1 0 0 0,7 6-1 0 0,-11-7-62 0 0,0 0 1 0 0,0-1-1 0 0,-1 1 0 0 0,1 0 0 0 0,-1 0 0 0 0,0 0 0 0 0,1 0 0 0 0,-1 1 0 0 0,0-1 0 0 0,0 0 0 0 0,0 0 0 0 0,-1 1 0 0 0,1-1 0 0 0,0 0 0 0 0,-1 1 1 0 0,0-1-1 0 0,1 1 0 0 0,-1 3 0 0 0,0 0 129 0 0,-1-1 1 0 0,0 1-1 0 0,1-1 1 0 0,-2 0 0 0 0,1 1-1 0 0,-1-1 1 0 0,0 0-1 0 0,0 0 1 0 0,0 0-1 0 0,-3 5 1 0 0,-4 5 490 0 0,-21 24 0 0 0,16-22-528 0 0,7-9-102 0 0,-1 0-1 0 0,0-1 1 0 0,0 1 0 0 0,0-2-1 0 0,-15 10 1 0 0,-48 23 48 0 0,41-28-78 0 0,20-10 0 0 0,7-2-263 0 0,1 0 0 0 0,0 0 0 0 0,-1 0 0 0 0,1 0 0 0 0,0 0 0 0 0,0-1-1 0 0,-3-2 1 0 0,4 3-135 0 0,-1 0 0 0 0,1 0 0 0 0,0 0 0 0 0,0 0 1 0 0,0 0-1 0 0,0 0 0 0 0,0-1 0 0 0,1 1 0 0 0,-1 0 0 0 0,0-1 0 0 0,1 1 0 0 0,-1-1 0 0 0,1 1 0 0 0,-1-1 0 0 0,1 1 0 0 0,-1-1 0 0 0,1 1 0 0 0,0-1 0 0 0,0 1 0 0 0,0-1 0 0 0,0-2 0 0 0,3-10-9038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3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1 353 5495 0 0,'6'-7'254'0'0,"-1"-1"0"0"0,1 0 0 0 0,-1 1-1 0 0,-1-2 1 0 0,6-11 0 0 0,1-3 929 0 0,143-234 7450 0 0,-154 256-8490 0 0,1 0 0 0 0,-1 0 0 0 0,1 0 0 0 0,0 0 0 0 0,-1 0-1 0 0,1 0 1 0 0,0 1 0 0 0,-1-1 0 0 0,1 0 0 0 0,0 1 0 0 0,0-1 0 0 0,0 0 0 0 0,0 1 0 0 0,0-1 0 0 0,-1 1 0 0 0,1-1 0 0 0,0 1 0 0 0,2-1 0 0 0,-3 1-45 0 0,1 1 1 0 0,-1-1-1 0 0,1 0 1 0 0,-1 0-1 0 0,1 0 1 0 0,-1 1-1 0 0,0-1 1 0 0,1 0-1 0 0,-1 1 1 0 0,1-1 0 0 0,-1 0-1 0 0,0 1 1 0 0,1-1-1 0 0,-1 0 1 0 0,0 1-1 0 0,1-1 1 0 0,-1 1-1 0 0,0-1 1 0 0,0 1-1 0 0,0-1 1 0 0,1 1-1 0 0,-1-1 1 0 0,0 0 0 0 0,0 1-1 0 0,0 0 1 0 0,2 7 504 0 0,-1 0 0 0 0,0 0 0 0 0,0 11 0 0 0,0-13-825 0 0,-5 28 689 0 0,1-13-326 0 0,2-5-1269 0 0,1-7-5119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7599 0 0,'0'20'618'0'0,"0"0"0"0"0,-5 38-1 0 0,0-10 2894 0 0,-2 42 2922 0 0,-1 14-190 0 0,8-84-5711 0 0,1 0 0 0 0,4 20 0 0 0,-3-28-519 0 0,-2-9-684 0 0,2 7 1739 0 0,-1-7-3392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91 4631 0 0,'-3'-39'1526'0'0,"2"28"667"0"0,1 9-1857 0 0,0 1 0 0 0,0 0 0 0 0,0-1 0 0 0,0 1 0 0 0,0-1 0 0 0,1 1 0 0 0,-1 0 0 0 0,0-1 0 0 0,1 1 0 0 0,-1 0 0 0 0,1 0 0 0 0,-1-1 0 0 0,1 1 0 0 0,0 0 0 0 0,0 0 0 0 0,-1 0 0 0 0,1 0 0 0 0,0 0 0 0 0,0 0 0 0 0,0 0 0 0 0,1-1 0 0 0,0 0 190 0 0,0 1 0 0 0,1-1 1 0 0,-1 1-1 0 0,0 0 0 0 0,0 0 0 0 0,0 0 0 0 0,1 0 0 0 0,-1 0 1 0 0,1 0-1 0 0,2 0 0 0 0,-4 1 50 0 0,15 12 1032 0 0,-13-10-1537 0 0,-1 1 0 0 0,1-1 0 0 0,-1 1 1 0 0,0 0-1 0 0,0 0 0 0 0,0 0 0 0 0,0 0 0 0 0,-1 0 1 0 0,1 0-1 0 0,-1 1 0 0 0,0-1 0 0 0,1 0 0 0 0,-2 1 1 0 0,1-1-1 0 0,0 1 0 0 0,-1-1 0 0 0,0 1 0 0 0,1 0 1 0 0,-1-1-1 0 0,-1 1 0 0 0,0 5 0 0 0,0 0 50 0 0,-1 0 0 0 0,0-1 0 0 0,-1 1 0 0 0,0-1-1 0 0,0 1 1 0 0,-1-1 0 0 0,-8 14 0 0 0,9-19-61 0 0,1 0-1 0 0,-1 0 1 0 0,0 1 0 0 0,0-1-1 0 0,0-1 1 0 0,-6 5-1 0 0,-9 8 276 0 0,10-8-53 0 0,0 0-1 0 0,0-1 1 0 0,-1 1-1 0 0,-16 8 1 0 0,24-15-138 0 0,1 1-24 0 0,1-1-119 0 0,-1 1 0 0 0,1-1 0 0 0,-1 1-1 0 0,0-1 1 0 0,1 1 0 0 0,-1-1 0 0 0,1 1 0 0 0,-1-1 0 0 0,1 1 0 0 0,0-1-1 0 0,-1 0 1 0 0,1 1 0 0 0,-1-1 0 0 0,1 0 0 0 0,0 0 0 0 0,-1 0-1 0 0,1 1 1 0 0,0-1 0 0 0,-1 0 0 0 0,1 0 0 0 0,0 0 0 0 0,-1 0-1 0 0,1 0 1 0 0,0 0 0 0 0,0 0 0 0 0,1 0 1 0 0,20 4-2 0 0,-7-1 0 0 0,0-1 0 0 0,1 0 0 0 0,21-1 0 0 0,-35-1 1 0 0,0 1-1 0 0,1-1 0 0 0,-1 1 1 0 0,0 0-1 0 0,0 0 1 0 0,1-1-1 0 0,-1 1 1 0 0,0 1-1 0 0,0-1 1 0 0,0 0-1 0 0,0 0 1 0 0,0 1-1 0 0,0-1 1 0 0,-1 1-1 0 0,4 3 1 0 0,0 0 26 0 0,-1 0 1 0 0,1 1 0 0 0,-1-1 0 0 0,4 8 0 0 0,-7-10 13 0 0,0 0 0 0 0,0 0 1 0 0,0 1-1 0 0,0-1 0 0 0,-1 0 1 0 0,1 0-1 0 0,-1 1 0 0 0,0-1 1 0 0,0 0-1 0 0,0 1 0 0 0,0-1 1 0 0,-1 0-1 0 0,1 0 0 0 0,-1 1 1 0 0,0-1-1 0 0,0 0 1 0 0,0 0-1 0 0,0 0 0 0 0,-1 0 1 0 0,1 0-1 0 0,-1 0 0 0 0,-4 5 1 0 0,-1 3 216 0 0,-1-1 1 0 0,-1 0 0 0 0,0 0 0 0 0,-13 11 0 0 0,9-10-73 0 0,-1-1 1 0 0,0 0-1 0 0,0-1 1 0 0,-24 11-1 0 0,28-16-103 0 0,1 0 0 0 0,-1 0 0 0 0,-1-1 0 0 0,1 0 1 0 0,0-1-1 0 0,-1 0 0 0 0,1-1 0 0 0,-16 1 0 0 0,21-3-145 0 0,0 1 1 0 0,-1-1-1 0 0,1 1 0 0 0,0-2 0 0 0,-1 1 1 0 0,1 0-1 0 0,0-1 0 0 0,0 0 0 0 0,0 0 1 0 0,0-1-1 0 0,0 1 0 0 0,-4-5 0 0 0,7 6-44 0 0,0-1 0 0 0,0 0-1 0 0,1 1 1 0 0,-1-1 0 0 0,0 0 0 0 0,1 0-1 0 0,0 0 1 0 0,-1 0 0 0 0,1-1-1 0 0,0 1 1 0 0,0 0 0 0 0,0 0-1 0 0,0-1 1 0 0,1 1 0 0 0,-1-1 0 0 0,1 1-1 0 0,-1 0 1 0 0,1-1 0 0 0,0 1-1 0 0,0-1 1 0 0,0 1 0 0 0,0-1 0 0 0,1 1-1 0 0,-1-1 1 0 0,0 1 0 0 0,1 0-1 0 0,0-1 1 0 0,1-2 0 0 0,5-10-7087 0 0,4-2-2153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251 561 3247 0 0,'0'0'251'0'0,"0"-13"588"0"0,1 6-317 0 0,0 1 0 0 0,-1-1-1 0 0,1 0 1 0 0,-2 1 0 0 0,1-1 0 0 0,-1 1 0 0 0,0-1 0 0 0,0 1 0 0 0,-1 0 0 0 0,1-1-1 0 0,-6-11 1 0 0,5 13 9 0 0,-1 1 0 0 0,1 0 0 0 0,0-1 0 0 0,-1 1-1 0 0,0 0 1 0 0,0 1 0 0 0,-5-7 0 0 0,6 9-436 0 0,1 0-1 0 0,-1 0 1 0 0,1 0 0 0 0,-1 0 0 0 0,1 1 0 0 0,-1-1 0 0 0,0 0-1 0 0,1 1 1 0 0,-1-1 0 0 0,0 1 0 0 0,0-1 0 0 0,1 1 0 0 0,-1 0 0 0 0,0 0-1 0 0,0 0 1 0 0,0 0 0 0 0,1 0 0 0 0,-1 0 0 0 0,0 1 0 0 0,0-1-1 0 0,0 0 1 0 0,1 1 0 0 0,-4 1 0 0 0,0 0-3 0 0,0 0 0 0 0,0 1 0 0 0,0 0 0 0 0,1 0 0 0 0,-1 1 1 0 0,1-1-1 0 0,0 1 0 0 0,0 0 0 0 0,0 0 0 0 0,0 0 0 0 0,1 1 0 0 0,-1-1 0 0 0,-4 10 0 0 0,-2 4 270 0 0,1 2-1 0 0,-8 24 0 0 0,1-2 442 0 0,3 1-1 0 0,2 1 1 0 0,1 0-1 0 0,2 0 1 0 0,3 0-1 0 0,-1 48 0 0 0,6-90-705 0 0,0 9 489 0 0,0 1-1 0 0,3 15 1 0 0,-2-24-477 0 0,-1-1 0 0 0,0 0 0 0 0,1 0 0 0 0,0 0 0 0 0,-1 0 1 0 0,1 1-1 0 0,0-1 0 0 0,0 0 0 0 0,0 0 0 0 0,0-1 0 0 0,1 1 0 0 0,-1 0 0 0 0,0 0 1 0 0,1 0-1 0 0,-1-1 0 0 0,1 1 0 0 0,0-1 0 0 0,-1 1 0 0 0,4 1 0 0 0,-4-3-79 0 0,0 0-1 0 0,0 0 1 0 0,-1 1-1 0 0,1-1 1 0 0,0 0-1 0 0,0 0 1 0 0,0 0-1 0 0,0 0 0 0 0,0 0 1 0 0,0 0-1 0 0,-1-1 1 0 0,1 1-1 0 0,0 0 1 0 0,0 0-1 0 0,0 0 1 0 0,0-1-1 0 0,-1 1 1 0 0,1-1-1 0 0,0 1 0 0 0,0 0 1 0 0,0-1-1 0 0,-1 0 1 0 0,1 1-1 0 0,0-1 1 0 0,0 0-1 0 0,16-20 289 0 0,-15 19-278 0 0,7-12 41 0 0,-1 1 0 0 0,0-2 0 0 0,10-27 0 0 0,12-51 74 0 0,-20 58-83 0 0,70-239 30 0 0,-20-5-788 0 0,-45 207 558 0 0,-9 50 127 0 0,-1-1 0 0 0,-1 1-1 0 0,2-44 1 0 0,-15 81 65 0 0,3-1-46 0 0,1 0 1 0 0,1 0-1 0 0,0 0 1 0 0,-3 20 0 0 0,-3 60 333 0 0,5-26 76 0 0,3 0 1 0 0,3 0-1 0 0,4 1 0 0 0,13 76 0 0 0,-14-127-427 0 0,1-1 0 0 0,0 0 0 0 0,1-1 0 0 0,1 1 0 0 0,0-1 0 0 0,1 0 0 0 0,1-1 0 0 0,1 0 0 0 0,0 0 0 0 0,13 13 0 0 0,-21-25-1 0 0,0 0 0 0 0,1 0 0 0 0,-1-1 0 0 0,1 1 0 0 0,0-1 0 0 0,0 0 0 0 0,0 0 0 0 0,0 0 0 0 0,1 0 0 0 0,-1 0 0 0 0,0-1 0 0 0,1 1 0 0 0,-1-1 0 0 0,1 0 0 0 0,-1 0 0 0 0,1 0 0 0 0,0-1 0 0 0,-1 1 0 0 0,1-1 0 0 0,0 0 0 0 0,-1 0 0 0 0,1 0 0 0 0,0-1 0 0 0,-1 1 0 0 0,1-1 0 0 0,0 0 0 0 0,-1 0 0 0 0,1 0 0 0 0,-1 0 0 0 0,1-1 0 0 0,-1 1 0 0 0,0-1 0 0 0,0 0 0 0 0,0 0 0 0 0,0 0 0 0 0,0 0 0 0 0,0-1 0 0 0,4-4 0 0 0,1-2-356 0 0,0-1 1 0 0,0 0-1 0 0,-1-1 1 0 0,-1 1-1 0 0,0-1 1 0 0,5-13-1 0 0,23-73-6823 0 0,-26 73-2753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4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11023 0 0,'0'-5'233'0'0,"2"-15"561"0"0,-2 20-789 0 0,0 0 0 0 0,0 0 0 0 0,0 0 1 0 0,0-1-1 0 0,0 1 0 0 0,1 0 0 0 0,-1 0 0 0 0,0 0 0 0 0,0 0 1 0 0,0 0-1 0 0,0 0 0 0 0,0 0 0 0 0,0 0 0 0 0,0 0 0 0 0,0 0 1 0 0,1 0-1 0 0,-1-1 0 0 0,0 1 0 0 0,0 0 0 0 0,0 0 0 0 0,0 0 1 0 0,0 0-1 0 0,0 0 0 0 0,1 0 0 0 0,-1 0 0 0 0,0 0 0 0 0,0 0 1 0 0,0 0-1 0 0,0 0 0 0 0,0 0 0 0 0,0 0 0 0 0,1 0 0 0 0,-1 1 1 0 0,0-1-1 0 0,0 0 0 0 0,0 0 0 0 0,0 0 0 0 0,0 0 0 0 0,9 8 145 0 0,-8-7 890 0 0,6 9 1317 0 0,-5-8-1897 0 0,16 21 2393 0 0,15 19 1390 0 0,16 13-433 0 0,11 13-2121 0 0,-50-58-1629 0 0,1 0 0 0 0,0-1 0 0 0,0-1-1 0 0,14 9 1 0 0,-23-16-516 0 0,5-1-2681 0 0,0-3-2655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289 129 7199 0 0,'-1'0'20'0'0,"1"0"0"0"0,-1 0 0 0 0,1 0 0 0 0,-1 0 0 0 0,1 0 0 0 0,-1 0 0 0 0,1 0 0 0 0,-1 0 0 0 0,1 0 0 0 0,-1 0 0 0 0,1-1-1 0 0,-1 1 1 0 0,1 0 0 0 0,-1 0 0 0 0,1 0 0 0 0,0-1 0 0 0,-1 1 0 0 0,1 0 0 0 0,-1-1 0 0 0,1 1 0 0 0,0 0 0 0 0,-1-1 0 0 0,1 1 0 0 0,0-1-1 0 0,0 1 1 0 0,-1 0 0 0 0,1-1 0 0 0,0 1 0 0 0,0-1 0 0 0,0 1 0 0 0,-1-1 0 0 0,1 1 0 0 0,0-1 0 0 0,0 1 0 0 0,0-1 0 0 0,0 1 0 0 0,0-1 0 0 0,0 0-1 0 0,0 1 13 0 0,0-1-1 0 0,0 1 1 0 0,0-1-1 0 0,0 1 1 0 0,0-1-1 0 0,-1 0 1 0 0,1 1-1 0 0,0-1 1 0 0,0 1-1 0 0,0-1 1 0 0,-1 1 0 0 0,1-1-1 0 0,0 1 1 0 0,-1-1-1 0 0,1 1 1 0 0,0-1-1 0 0,-1 1 1 0 0,1-1-1 0 0,-1 1 1 0 0,1 0-1 0 0,-1-1 1 0 0,1 1-1 0 0,-1 0 1 0 0,1-1-1 0 0,-1 1 1 0 0,1 0-1 0 0,-1 0 1 0 0,1-1-1 0 0,-1 1 1 0 0,1 0-1 0 0,-1 0 1 0 0,1 0-1 0 0,-1 0 1 0 0,0 0-1 0 0,1 0 1 0 0,-1 0-1 0 0,1 0 1 0 0,-1 0-1 0 0,-1 0 1 0 0,0 1 171 0 0,0 1 1 0 0,1-1 0 0 0,-1 1-1 0 0,0-1 1 0 0,0 1 0 0 0,1 0 0 0 0,-1-1-1 0 0,1 1 1 0 0,-1 0 0 0 0,1 0-1 0 0,0 0 1 0 0,0 0 0 0 0,0 0-1 0 0,-1 3 1 0 0,-9 14 1242 0 0,-95 110 9402 0 0,83-97-9014 0 0,2 0 0 0 0,-33 67 0 0 0,46-84-1749 0 0,6-13-140 0 0,1 1 0 0 0,-1-1 1 0 0,1 1-1 0 0,0 0 1 0 0,-1 0-1 0 0,1 0 1 0 0,0 0-1 0 0,1-1 1 0 0,-2 7-1 0 0,13-19-2282 0 0,10-17-1942 0 0,-7 9-1599 0 0,1-4-1544 0 0</inkml:trace>
  <inkml:trace contextRef="#ctx0" brushRef="#br0" timeOffset="1">538 0 13247 0 0,'10'86'3301'0'0,"4"26"6043"0"0,-3-28-6525 0 0,-10-64-3139 0 0,2 16-723 0 0,5-13-6996 0 0,0-11-287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4519 0 0,'0'0'2922'0'0,"2"1"-2037"0"0,1 3-359 0 0,1 0 0 0 0,-1 0 0 0 0,0 0 0 0 0,0 1 0 0 0,0-1 0 0 0,4 11 1 0 0,11 32 2993 0 0,-12 1-691 0 0,-5-21-2102 0 0,-1-22-622 0 0,0-1 1 0 0,0 1 0 0 0,1-1 0 0 0,-1 1-1 0 0,2 4 1 0 0,2 8 544 0 0,4 25 0 0 0,2 13 402 0 0,1-18-339 0 0,-10-35-602 0 0,-1-1-90 0 0,1-1 0 0 0,-1 1-1 0 0,1-1 1 0 0,-1 1 0 0 0,1-1 0 0 0,-1 1-1 0 0,1-1 1 0 0,-1 1 0 0 0,1-1 0 0 0,-1 0 0 0 0,1 1-1 0 0,0-1 1 0 0,-1 0 0 0 0,1 1 0 0 0,-1-1-1 0 0,1 0 1 0 0,0 0 0 0 0,-1 0 0 0 0,1 0-1 0 0,0 1 1 0 0,-1-1 0 0 0,1 0 0 0 0,0 0-1 0 0,-1 0 1 0 0,2-1 0 0 0,16 1 235 0 0,-1-3-95 0 0,0 1 0 0 0,0-2 0 0 0,28-9 0 0 0,-34 9 95 0 0,1 1 0 0 0,0 0 0 0 0,0 1 0 0 0,12 0 0 0 0,23-5 384 0 0,-2 2-595 0 0,-10 2 157 0 0,-5 0 252 0 0,1 2 0 0 0,-1 2 1 0 0,0 0-1 0 0,43 8 0 0 0,60 3 533 0 0,226-17 1540 0 0,-209-7-2104 0 0,-37 1-376 0 0,-29 1-37 0 0,-2 3-10 0 0,80-5 0 0 0,-121 10 0 0 0,53-9 0 0 0,-67 7 0 0 0,0 2 0 0 0,49 3 0 0 0,-26 0 0 0 0,-20-1 0 0 0,139 3 0 0 0,-115 0 0 0 0,-20 0 0 0 0,57-2 0 0 0,30-4 0 0 0,-36 3 0 0 0,37 2 0 0 0,-109-1 0 0 0,-10-1 0 0 0,0 1 0 0 0,0-1 0 0 0,0 0 0 0 0,0 0 0 0 0,0 0 0 0 0,0-1 0 0 0,0 1 0 0 0,0-1 0 0 0,0 0 0 0 0,0 1 0 0 0,3-3 0 0 0,14-3 0 0 0,-20 5 0 0 0,1 1 0 0 0,0-1 0 0 0,0 1 0 0 0,0 0 0 0 0,0-1 0 0 0,0 1 0 0 0,0 0 0 0 0,0 0 0 0 0,0 0 0 0 0,0 0 0 0 0,0-1 0 0 0,1 2 0 0 0,3 2 0 0 0,-4-2 0 0 0,17 8 0 0 0,-13-7 0 0 0,-4-2 0 0 0,-1 1 0 0 0,0-1 0 0 0,0 0 0 0 0,1 0 0 0 0,-1 0 0 0 0,0 0 0 0 0,0 0 0 0 0,1 0 0 0 0,-1 0 0 0 0,0 1 0 0 0,0-1 0 0 0,1 0 0 0 0,-1 0 0 0 0,0 0 0 0 0,0 0 0 0 0,1 0 0 0 0,-1 0 0 0 0,0 0 0 0 0,0 0 0 0 0,1 0 0 0 0,-1 0 0 0 0,0-1 0 0 0,1 1 0 0 0,-1 0 0 0 0,0 0 0 0 0,12-3 0 0 0,-3 0 0 0 0,-1 1 0 0 0,-2-1 0 0 0,-4-2 0 0 0,-3-3-145 0 0,2 1 0 0 0,-1-1 0 0 0,1 1 0 0 0,2-11 0 0 0,-2 16-671 0 0,2-17-1812 0 0,-9-9-631 0 0,0 0-1353 0 0,7 12-2144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2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43 166 5439 0 0,'0'7'769'0'0,"0"-7"-727"0"0,0 0 0 0 0,0 0 0 0 0,0 0 0 0 0,0 0 0 0 0,0 0 1 0 0,0 0-1 0 0,0 0 0 0 0,0 0 0 0 0,0 0 0 0 0,0 1 1 0 0,-1-1-1 0 0,1 0 0 0 0,0 0 0 0 0,0 0 0 0 0,0 0 0 0 0,0 0 1 0 0,0 0-1 0 0,0 0 0 0 0,1 0 0 0 0,-1 0 0 0 0,0 0 0 0 0,0 0 1 0 0,0 0-1 0 0,0 1 464 0 0,0-1-464 0 0,0 0 0 0 0,0 0 0 0 0,0 0 1 0 0,0 0-1 0 0,0 0 0 0 0,0 0 0 0 0,0 0 0 0 0,0 0 1 0 0,1 0-1 0 0,-1 0 0 0 0,0 0 0 0 0,0 0 0 0 0,0 0 0 0 0,0 0 1 0 0,0 0-1 0 0,0 0 0 0 0,0 0 0 0 0,0 0 0 0 0,0 0 0 0 0,0 0 1 0 0,0 0-1 0 0,0 0 0 0 0,0 0 0 0 0,0 0 0 0 0,0 0 1 0 0,1 0-1 0 0,-1 0 136 0 0,0 1 0 0 0,1-1 0 0 0,-1 0 1 0 0,1 1-1 0 0,-1-1 0 0 0,0 1 0 0 0,0-1 0 0 0,1 1 1 0 0,-1-1-1 0 0,0 0 0 0 0,0 1 0 0 0,1-1 1 0 0,-1 1-1 0 0,0-1 0 0 0,0 1 0 0 0,0 0 0 0 0,0-1 1 0 0,0 1-1 0 0,0-1 0 0 0,0 1 0 0 0,0 0 1 0 0,1 14 3417 0 0,-7 122 1933 0 0,-16 68-4135 0 0,16-157-828 0 0,-8 106 754 0 0,13-144-1156 0 0,1 1 0 0 0,0-1 0 0 0,2 16 0 0 0,-2-26-161 0 0,0 0 1 0 0,0 1-1 0 0,0-1 0 0 0,0 0 0 0 0,0 0 0 0 0,0 1 1 0 0,0-1-1 0 0,0 0 0 0 0,0 0 0 0 0,0 1 0 0 0,0-1 0 0 0,1 0 1 0 0,-1 0-1 0 0,0 0 0 0 0,0 1 0 0 0,0-1 0 0 0,0 0 1 0 0,0 0-1 0 0,0 0 0 0 0,1 0 0 0 0,-1 1 0 0 0,0-1 1 0 0,0 0-1 0 0,0 0 0 0 0,1 0 0 0 0,-1 0 0 0 0,0 0 1 0 0,0 1-1 0 0,0-1 0 0 0,1 0 0 0 0,-1 0 0 0 0,0 0 1 0 0,0 0-1 0 0,1 0 0 0 0,5-4 44 0 0,-5 3-38 0 0,-1 1 0 0 0,0 0 0 0 0,0 0 0 0 0,0-1 0 0 0,1 1 0 0 0,-1 0 0 0 0,0 0 1 0 0,1 0-1 0 0,-1-1 0 0 0,0 1 0 0 0,0 0 0 0 0,1 0 0 0 0,-1 0 0 0 0,0 0 0 0 0,1 0 0 0 0,-1-1 0 0 0,0 1 1 0 0,1 0-1 0 0,-1 0 0 0 0,0 0 0 0 0,1 0 0 0 0,0 0 0 0 0,6 5 56 0 0,-4-2-41 0 0,1-1 0 0 0,0 0 0 0 0,-1 0 0 0 0,8 3 0 0 0,-10-5-21 0 0,0 0 1 0 0,0 1-1 0 0,0-1 1 0 0,1 0-1 0 0,-1 0 1 0 0,0 0-1 0 0,0 0 1 0 0,0 0-1 0 0,0 0 1 0 0,0 0-1 0 0,0 0 1 0 0,0-1-1 0 0,0 1 1 0 0,0 0-1 0 0,0 0 1 0 0,0-1-1 0 0,0 1 1 0 0,0-1-1 0 0,0 1 1 0 0,0-1-1 0 0,0 1 1 0 0,-1-1-1 0 0,1 0 1 0 0,1-1-1 0 0,2-1 41 0 0,0-1 1 0 0,1 1-1 0 0,-1-1 0 0 0,1 1 1 0 0,-1 1-1 0 0,1-1 0 0 0,0 1 0 0 0,0 0 1 0 0,10-3-1 0 0,-12 4-24 0 0,1 0 0 0 0,0 0 0 0 0,0 1 0 0 0,-1-1 0 0 0,1 1 0 0 0,0 0 0 0 0,0 0 1 0 0,0 0-1 0 0,0 1 0 0 0,-1 0 0 0 0,1-1 0 0 0,0 1 0 0 0,0 0 0 0 0,5 3 0 0 0,1 1 25 0 0,1-1-1 0 0,0 0 1 0 0,0-1 0 0 0,20 4-1 0 0,48 2 339 0 0,-30-5-96 0 0,24 1-181 0 0,11 1 26 0 0,20 2 131 0 0,-21-2-177 0 0,-17-2-11 0 0,-25-2 175 0 0,-31-2-116 0 0,0 1 1 0 0,17 3-1 0 0,-21-3-57 0 0,-1 0 0 0 0,1 0-1 0 0,-1-1 1 0 0,0 1 0 0 0,1-1 0 0 0,-1 0 0 0 0,1-1 0 0 0,-1 1-1 0 0,11-3 1 0 0,-13 2-57 0 0,0-1 0 0 0,0 1 0 0 0,0 0-1 0 0,-1-1 1 0 0,1 1 0 0 0,-1-1 0 0 0,1 0 0 0 0,-1 0-1 0 0,0 0 1 0 0,1 0 0 0 0,-1 0 0 0 0,0-1-1 0 0,-1 1 1 0 0,1 0 0 0 0,0-1 0 0 0,-1 0 0 0 0,1 1-1 0 0,-1-1 1 0 0,2-4 0 0 0,57-187 320 0 0,-33 100-465 0 0,82-245-75 0 0,-73 197-115 0 0,-33 130 294 0 0,-2 10-60 0 0,-1 0-1 0 0,1 0 1 0 0,-1 1-1 0 0,1-1 1 0 0,-1-1-1 0 0,0 1 1 0 0,0 0-1 0 0,0 0 1 0 0,0 0 0 0 0,0 0-1 0 0,0 0 1 0 0,0 0-1 0 0,-2-3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2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8175 0 0,'0'0'1826'0'0,"3"8"342"0"0,9 41 3173 0 0,-1 27-1818 0 0,-4-27-2254 0 0,9 95 1855 0 0,-4 237 1 0 0,-3 11-101 0 0,-2-187-2241 0 0,-1 0-640 0 0,1 271 123 0 0,-8-432-266 0 0,-5 68 0 0 0,6-111-22 0 0,0 0 1 0 0,0-1-1 0 0,0 1 0 0 0,0 0 1 0 0,0 0-1 0 0,0-1 0 0 0,0 1 1 0 0,-1 0-1 0 0,1-1 0 0 0,0 1 0 0 0,0 0 1 0 0,-1-1-1 0 0,1 1 0 0 0,0 0 1 0 0,-1-1-1 0 0,1 1 0 0 0,-1-1 1 0 0,1 1-1 0 0,-1-1 0 0 0,1 1 1 0 0,-1-1-1 0 0,1 1 0 0 0,-1-1 1 0 0,0 1-1 0 0,1-1 0 0 0,-1 1 1 0 0,1-1-1 0 0,-1 0 0 0 0,0 0 0 0 0,0 1 1 0 0,1-1-1 0 0,-1 0 0 0 0,0 0 1 0 0,1 0-1 0 0,-1 0 0 0 0,0 0 1 0 0,0 0-1 0 0,1 0 0 0 0,-1 0 1 0 0,0 0-1 0 0,1 0 0 0 0,-1 0 1 0 0,0 0-1 0 0,0 0 0 0 0,1-1 0 0 0,-1 1 1 0 0,0 0-1 0 0,1 0 0 0 0,-1-1 1 0 0,0 1-1 0 0,1-1 0 0 0,-2 0 1 0 0,-3-2-385 0 0,-1 0 0 0 0,1-1 0 0 0,0 0 0 0 0,-8-8 0 0 0,-12-14-9220 0 0,11 9 991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3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4975 0 0,'0'0'2999'0'0,"1"2"-1630"0"0,5 14 504 0 0,2-1 0 0 0,0 1-1 0 0,1-1 1 0 0,16 21-1 0 0,50 53 4381 0 0,4 5-1253 0 0,-54-54-4054 0 0,-21-31-739 0 0,1-1 0 0 0,0 0 0 0 0,0 0 0 0 0,1-1-1 0 0,-1 0 1 0 0,2 0 0 0 0,-1 0 0 0 0,14 11 0 0 0,-19-18-207 0 0,0 1 0 0 0,1 0 0 0 0,-1 0 0 0 0,1-1 0 0 0,-1 1 0 0 0,0 0 0 0 0,1-1 0 0 0,-1 0 0 0 0,1 1 0 0 0,-1-1 0 0 0,1 0 0 0 0,-1 0 0 0 0,1 0 0 0 0,-1 0 0 0 0,1 0 0 0 0,0 0 0 0 0,-1 0 0 0 0,1 0 0 0 0,-1-1 0 0 0,2 0 0 0 0,0 0 0 0 0,-1 0 0 0 0,1 0 0 0 0,-1-1 0 0 0,0 1 0 0 0,0-1 0 0 0,0 0 0 0 0,0 1 0 0 0,0-1 0 0 0,0 0 0 0 0,3-4 0 0 0,1-4 0 0 0,0 1 0 0 0,-1-1 0 0 0,0 0 0 0 0,5-16 0 0 0,45-146-3171 0 0,-22 62-2686 0 0,-24 84-4339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53 6911 0 0,'-1'0'34'0'0,"1"0"-1"0"0,0 0 0 0 0,-1 0 0 0 0,1-1 0 0 0,-1 1 1 0 0,1 0-1 0 0,-1-1 0 0 0,1 1 0 0 0,0 0 0 0 0,-1 0 1 0 0,1-1-1 0 0,0 1 0 0 0,-1-1 0 0 0,1 1 0 0 0,0 0 1 0 0,0-1-1 0 0,-1 1 0 0 0,1-1 0 0 0,0 1 0 0 0,0-1 1 0 0,0 1-1 0 0,0-1 0 0 0,-1 1 0 0 0,1-1 0 0 0,0 1 0 0 0,0-1 1 0 0,0 1-1 0 0,0 0 0 0 0,0-1 0 0 0,0 1 0 0 0,0-2 1 0 0,2-13 639 0 0,-2 13-60 0 0,1 0-1 0 0,0 1 0 0 0,-1-1 0 0 0,1 1 0 0 0,0-1 0 0 0,0 1 1 0 0,0-1-1 0 0,0 1 0 0 0,1-1 0 0 0,-1 1 0 0 0,0 0 0 0 0,0 0 1 0 0,1-1-1 0 0,3-1 1372 0 0,8 2-20 0 0,-7 1-1508 0 0,0 0 0 0 0,0 1 1 0 0,-1-1-1 0 0,1 1 0 0 0,0 1 1 0 0,-1-1-1 0 0,1 1 0 0 0,-1 0 0 0 0,9 4 1 0 0,-11-5-371 0 0,-1 0 1 0 0,0 0-1 0 0,0 1 1 0 0,1-1-1 0 0,-1 1 1 0 0,0 0 0 0 0,0-1-1 0 0,0 1 1 0 0,-1 0-1 0 0,1 0 1 0 0,0 0-1 0 0,-1 0 1 0 0,1 0-1 0 0,-1 1 1 0 0,0-1-1 0 0,0 0 1 0 0,0 1-1 0 0,0-1 1 0 0,0 1 0 0 0,0-1-1 0 0,-1 1 1 0 0,1-1-1 0 0,-1 5 1 0 0,0 5 132 0 0,-1 0 1 0 0,-1 0-1 0 0,0 0 1 0 0,0 0-1 0 0,-1 0 0 0 0,-1-1 1 0 0,-8 18-1 0 0,-4 5 920 0 0,-24 35 1 0 0,16-29-400 0 0,22-37-725 0 0,0 1-1 0 0,0-1 0 0 0,0 0 1 0 0,1 1-1 0 0,-1 0 0 0 0,1-1 1 0 0,0 1-1 0 0,0 0 1 0 0,1 0-1 0 0,-1-1 0 0 0,1 1 1 0 0,-1 5-1 0 0,4-2-14 0 0,1-5 0 0 0,-1 1 0 0 0,1-1 0 0 0,0 1 0 0 0,0-1 0 0 0,0-1 0 0 0,0 1 0 0 0,1 0 0 0 0,-1-1 0 0 0,0 0 0 0 0,8 1 0 0 0,33 10 0 0 0,-38-10 0 0 0,0 1 0 0 0,0 0 0 0 0,-1 0 0 0 0,1 0 0 0 0,0 1 0 0 0,8 7 0 0 0,-13-10 0 0 0,-1 0 0 0 0,0 0 0 0 0,0 0 0 0 0,0 0 0 0 0,0 0 0 0 0,0 0 0 0 0,0 1 0 0 0,0-1 0 0 0,0 0 0 0 0,-1 1 0 0 0,1-1 0 0 0,0 0 0 0 0,-1 1 0 0 0,1-1 0 0 0,-1 1 0 0 0,0-1 0 0 0,1 1 0 0 0,-1-1 0 0 0,0 1 0 0 0,0-1 0 0 0,0 1 0 0 0,0-1 0 0 0,0 1 0 0 0,0 0 0 0 0,0-1 0 0 0,-1 1 0 0 0,1-1 0 0 0,-1 1 0 0 0,1-1 0 0 0,-1 0 0 0 0,1 1 0 0 0,-1-1 0 0 0,0 1 0 0 0,0-1 0 0 0,1 0 0 0 0,-1 0 0 0 0,0 1 0 0 0,-2 0 0 0 0,-5 8 0 0 0,-1-1 0 0 0,0 0 0 0 0,-1-1 0 0 0,0 0 0 0 0,0 0 0 0 0,-15 8 0 0 0,7-6 0 0 0,-1-1 0 0 0,0 0 0 0 0,-23 6 0 0 0,25-11 0 0 0,-1 0 0 0 0,0-1 0 0 0,1-1 0 0 0,-1 0 0 0 0,0-1 0 0 0,-1-1 0 0 0,1-1 0 0 0,0-1 0 0 0,1 0 0 0 0,-1-1 0 0 0,-27-9 0 0 0,43 12-57 0 0,0-1-1 0 0,0 0 1 0 0,1 1-1 0 0,-1-1 1 0 0,0 0 0 0 0,0 0-1 0 0,1 0 1 0 0,-1 0-1 0 0,0-1 1 0 0,1 1 0 0 0,0 0-1 0 0,-1-1 1 0 0,1 1-1 0 0,0-1 1 0 0,-3-2 0 0 0,4 3 5 0 0,0 0-1 0 0,0 0 1 0 0,-1 0 0 0 0,1 0 0 0 0,0 0 0 0 0,0 0 0 0 0,0 0 0 0 0,0 0-1 0 0,0 0 1 0 0,0 0 0 0 0,1 0 0 0 0,-1 0 0 0 0,0 0 0 0 0,0 0 0 0 0,1 0-1 0 0,-1 0 1 0 0,1 0 0 0 0,-1 0 0 0 0,1 0 0 0 0,-1 0 0 0 0,1 0 0 0 0,-1 0-1 0 0,1 0 1 0 0,0 1 0 0 0,-1-1 0 0 0,1 0 0 0 0,0 1 0 0 0,0-1 0 0 0,0 0 0 0 0,1 0-1 0 0,11-8-2956 0 0,1 2-3479 0 0,5-2-2464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4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15375 0 0,'0'0'1186'0'0,"9"0"-732"0"0,-5 0-143 0 0,-1 0 0 0 0,1 1 0 0 0,0 0 1 0 0,0-1-1 0 0,-1 1 0 0 0,1 1 0 0 0,-1-1 0 0 0,1 1 0 0 0,-1-1 0 0 0,0 1 0 0 0,5 3 0 0 0,3 3 3148 0 0,18 17 0 0 0,-20-17-2325 0 0,5 5-178 0 0,-2 0-1 0 0,1 1 0 0 0,9 16 0 0 0,15 16-836 0 0,-37-45-257 0 0,3 1 336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4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15463 0 0,'-29'38'1944'0'0,"-25"46"-1"0"0,23-30 3262 0 0,28-46-4811 0 0,3-8-598 0 0,0 0-1 0 0,0 0 1 0 0,1 0 0 0 0,-1 0 0 0 0,0 0-1 0 0,0 0 1 0 0,1 1 0 0 0,-1-1 0 0 0,0 0-1 0 0,1 0 1 0 0,-1 0 0 0 0,0 0 0 0 0,1 0-1 0 0,-1 0 1 0 0,0 0 0 0 0,0 0 0 0 0,1 0-1 0 0,-1-1 1 0 0,0 1 0 0 0,1 0 0 0 0,-1 0-1 0 0,0 0 1 0 0,0 0 0 0 0,1 0 0 0 0,-1 0-1 0 0,0 0 1 0 0,1-1 0 0 0,11-5-8059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33 12295 0 0,'0'-2'158'0'0,"0"0"1"0"0,0 1-1 0 0,1-1 0 0 0,-1 0 0 0 0,1 0 0 0 0,-1 1 0 0 0,1-1 0 0 0,-1 0 0 0 0,1 1 0 0 0,0-1 1 0 0,0 1-1 0 0,0-1 0 0 0,0 1 0 0 0,0-1 0 0 0,6-4 3576 0 0,-5 6-3262 0 0,0-1 0 0 0,0 1 0 0 0,0 0 0 0 0,0 0 0 0 0,1 0 0 0 0,-1 0 0 0 0,0 0 0 0 0,0 0 0 0 0,0 0 0 0 0,0 1 0 0 0,0-1 0 0 0,0 1 0 0 0,0-1 0 0 0,0 1 0 0 0,4 2 0 0 0,-3-1-36 0 0,1 0 0 0 0,-1 0 0 0 0,1 1 0 0 0,-1 0 0 0 0,0 0 0 0 0,0 0 0 0 0,5 5 0 0 0,-4-2-144 0 0,0 1-1 0 0,0-1 1 0 0,0 0 0 0 0,-1 1-1 0 0,0 0 1 0 0,0 0 0 0 0,-1 0-1 0 0,0 0 1 0 0,2 9 0 0 0,-3-8-265 0 0,-1 1 0 0 0,0-1 1 0 0,-1 1-1 0 0,0-1 1 0 0,0 0-1 0 0,-1 1 0 0 0,0-1 1 0 0,-4 11-1 0 0,-30 64 136 0 0,34-80-163 0 0,-8 18 0 0 0,-1 0 0 0 0,-1 0 0 0 0,-1-1 0 0 0,-1 0 0 0 0,-22 24 0 0 0,26-36 0 0 0,6-2 0 0 0,7-3 0 0 0,7-2 0 0 0,-10-1 0 0 0,27 2 0 0 0,44-2 0 0 0,16 0 0 0 0,-77 1 0 0 0,0 0 0 0 0,0 1 0 0 0,0 0 0 0 0,0 1 0 0 0,-1 0 0 0 0,14 6 0 0 0,-18-7 0 0 0,0 0 0 0 0,0 1 0 0 0,0 0 0 0 0,-1 0 0 0 0,1 0 0 0 0,-1 1 0 0 0,0-1 0 0 0,5 6 0 0 0,-7-6 0 0 0,0-1 0 0 0,-1 0 0 0 0,0 1 0 0 0,1-1 0 0 0,-1 1 0 0 0,0-1 0 0 0,-1 1 0 0 0,1 0 0 0 0,0-1 0 0 0,-1 1 0 0 0,1 0 0 0 0,-1 0 0 0 0,0-1 0 0 0,0 1 0 0 0,0 0 0 0 0,0 0 0 0 0,0-1 0 0 0,-2 5 0 0 0,-1 4 0 0 0,-1 1 0 0 0,-1 0 0 0 0,0-1 0 0 0,0 0 0 0 0,-1 0 0 0 0,-1 0 0 0 0,-8 11 0 0 0,4-7 0 0 0,-21 30 0 0 0,-39 41 0 0 0,31-39 0 0 0,19-24-352 0 0,0 0 0 0 0,-2-2 1 0 0,0 0-1 0 0,-2-2 0 0 0,-33 22 0 0 0,33-26-801 0 0,-1-1 0 0 0,-1-1 1 0 0,0-2-1 0 0,-1 0 0 0 0,-48 11 0 0 0,44-15-9043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8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5671 0 0,'3'25'904'0'0,"15"48"8293"0"0,-5 1-4295 0 0,-2-6-1136 0 0,1 9-464 0 0,-11-73-3178 0 0,-1 1 0 0 0,1 0 0 0 0,-1 0 0 0 0,1-1 0 0 0,1 1 1 0 0,-1 0-1 0 0,1-1 0 0 0,3 8 0 0 0,-5-11-359 0 0,5-12-3738 0 0,2-4-9199 0 0</inkml:trace>
  <inkml:trace contextRef="#ctx0" brushRef="#br0" timeOffset="1">28 5 5727 0 0,'0'0'608'0'0,"0"-4"-608"0"0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1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5 747 15431 0 0,'-4'-4'6641'0'0,"9"-1"-5653"0"0,1 0 0 0 0,0 1 0 0 0,0-1 0 0 0,1 2-1 0 0,-1-1 1 0 0,1 1 0 0 0,13-5 0 0 0,54-13 1369 0 0,-64 19-2086 0 0,33-7-230 0 0,88-6-1 0 0,46 12 21 0 0,-14 0-39 0 0,634-87-22 0 0,-452 48 0 0 0,-243 32 0 0 0,237-23 0 0 0,-85 6 0 0 0,-3-21 0 0 0,-51 2 0 0 0,223-23 0 0 0,-93 23 0 0 0,24-3 0 0 0,626-45 0 0 0,-669 69 0 0 0,516-27 0 0 0,523 45 0 0 0,-895 3-1372 0 0,-415 3-515 0 0,-2-3-5511 0 0,-8-1-2121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 8863 0 0,'-35'-5'792'0'0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1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9615 0 0,'0'-4'262'0'0,"0"-1"-1"0"0,0 1 0 0 0,0 0 0 0 0,1-1 1 0 0,0 1-1 0 0,0-1 0 0 0,0 1 0 0 0,0 0 0 0 0,0 0 1 0 0,1-1-1 0 0,0 1 0 0 0,0 0 0 0 0,0 0 1 0 0,0 1-1 0 0,5-6 0 0 0,4-6 1558 0 0,1 1 0 0 0,19-17-1 0 0,-21 22-1263 0 0,5-5 575 0 0,1 1 1 0 0,0 1-1 0 0,1 0 1 0 0,0 1-1 0 0,35-15 0 0 0,-18 12 336 0 0,0 1 0 0 0,51-11 0 0 0,-72 22-1156 0 0,-1 0 1 0 0,1 1-1 0 0,15 1 1 0 0,-16 0-839 0 0,0 0 1 0 0,-1-1-1 0 0,18-3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6415 0 0,'0'2'499'0'0,"10"55"2346"0"0,12 29 5567 0 0,-1-2-4489 0 0,13 113 1429 0 0,-11-60-3287 0 0,-20-118-1907 0 0,2 0 0 0 0,11 31 0 0 0,1-16-8573 0 0,-6-21-852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2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10 352 20935 0 0,'0'0'1609'0'0,"-4"-9"-729"0"0,3 8-693 0 0,1-1-1 0 0,-1 1 0 0 0,0 0 0 0 0,1-1 0 0 0,-1 1 0 0 0,1-1 0 0 0,0 1 1 0 0,-1 0-1 0 0,1-1 0 0 0,0 1 0 0 0,0-1 0 0 0,0 1 0 0 0,0-1 0 0 0,0 1 1 0 0,0-1-1 0 0,0 1 0 0 0,1-1 0 0 0,-1 1 0 0 0,1-3 0 0 0,1-1 338 0 0,1 0 0 0 0,0 0 0 0 0,0 1 0 0 0,4-6 0 0 0,-3 5-337 0 0,8-11 460 0 0,1 1 1 0 0,21-18-1 0 0,-7 8-337 0 0,0-4-55 0 0,-18 19-201 0 0,0 0 1 0 0,0 0-1 0 0,20-14 1 0 0,4 0 13 0 0,-18 13-75 0 0,-1 0 1 0 0,1 1-1 0 0,0 1 0 0 0,1 1 1 0 0,0 0-1 0 0,20-7 0 0 0,-24 12-4 0 0,-9 2 11 0 0,-1-1 0 0 0,1 1 0 0 0,0 1 0 0 0,0-1-1 0 0,0 0 1 0 0,-1 1 0 0 0,1 0 0 0 0,0-1 0 0 0,0 1 0 0 0,0 0 0 0 0,0 0-1 0 0,0 1 1 0 0,0-1 0 0 0,4 2 0 0 0,7 5 0 0 0,-10-3 0 0 0,0 0 0 0 0,0 0 0 0 0,-1 0 0 0 0,1 1 0 0 0,-1-1 0 0 0,0 1 0 0 0,4 9 0 0 0,15 39 0 0 0,-17-41 0 0 0,113 333 80 0 0,-61-70-80 0 0,-6-19 0 0 0,-51-256 0 0 0,4 15 0 0 0,-3-13 0 0 0,-3-8 0 0 0,-4-8-645 0 0,0 0-1 0 0,-1 1 1 0 0,-1 0-1 0 0,0 0 1 0 0,-15-18-1 0 0,-5-9-2272 0 0,5 4-3820 0 0,-2-5-1597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3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28 4975 0 0,'-15'-27'12202'0'0,"50"183"-3572"0"0,-4-33-6003 0 0,3 95 649 0 0,-28-159-2749 0 0,-4 103-1 0 0,-15-8-521 0 0,9-125-5 0 0,-2 0 0 0 0,-1 0-1 0 0,-12 33 1 0 0,19-61-52 0 0,-1 1-1 0 0,1-1 1 0 0,-1 1 0 0 0,0-1-1 0 0,0 1 1 0 0,1-1 0 0 0,-1 1-1 0 0,0-1 1 0 0,0 0 0 0 0,0 1-1 0 0,-1-1 1 0 0,1 0 0 0 0,0 0 0 0 0,0 0-1 0 0,-1 0 1 0 0,1 0 0 0 0,0 0-1 0 0,-1 0 1 0 0,1 0 0 0 0,-1-1-1 0 0,1 1 1 0 0,-1 0 0 0 0,-2 0-1 0 0,1-1-42 0 0,1 0 0 0 0,0 0 0 0 0,0-1-1 0 0,0 1 1 0 0,0 0 0 0 0,0-1 0 0 0,0 0-1 0 0,0 1 1 0 0,0-1 0 0 0,0 0 0 0 0,0 0-1 0 0,0 0 1 0 0,0 0 0 0 0,0 0 0 0 0,1 0-1 0 0,-1-1 1 0 0,0 1 0 0 0,-1-2 0 0 0,-5-6-1425 0 0,0 0 1 0 0,0 0 0 0 0,-10-17-1 0 0,-5-13-6489 0 0,10 15 1225 0 0</inkml:trace>
  <inkml:trace contextRef="#ctx0" brushRef="#br0" timeOffset="1">142 559 5495 0 0,'0'0'423'0'0,"-2"8"-262"0"0,-49 134 11518 0 0,39-111-10271 0 0,-38 71 1760 0 0,24-53-2055 0 0,25-47-1037 0 0,3-3-435 0 0,0 1 0 0 0,0-1 0 0 0,-1 0 0 0 0,1 0 0 0 0,0 1 0 0 0,-1-1 0 0 0,1 0 0 0 0,0-1 0 0 0,-1 1 0 0 0,1 0 0 0 0,-1 0 0 0 0,2-2 0 0 0,4-3-2970 0 0,10-7-3367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11519 0 0,'16'-2'771'0'0,"0"0"1"0"0,28 1-1 0 0,-13 5 4493 0 0,-29-3-5024 0 0,0 0 1 0 0,0 0-1 0 0,-1-1 1 0 0,1 1 0 0 0,0 0-1 0 0,0 1 1 0 0,-1-1 0 0 0,1 0-1 0 0,-1 0 1 0 0,1 1 0 0 0,-1-1-1 0 0,1 1 1 0 0,-1-1 0 0 0,0 1-1 0 0,0 0 1 0 0,0-1-1 0 0,0 1 1 0 0,0 0 0 0 0,0 0-1 0 0,0 0 1 0 0,0 0 0 0 0,-1 0-1 0 0,1 0 1 0 0,-1 0 0 0 0,0 0-1 0 0,1 0 1 0 0,-1 2 0 0 0,0 4 123 0 0,1 0 1 0 0,-1 0 0 0 0,-1 0 0 0 0,0-1-1 0 0,-2 15 1 0 0,-1-9-154 0 0,-1 0 1 0 0,-7 16-1 0 0,2-6-7617 0 0,10-22 6912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3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16 14599 0 0,'6'-6'2849'0'0,"-5"4"-1242"0"0,-4 8-175 0 0,-20 39 991 0 0,-13 23-3199 0 0,29-57 346 0 0,-1 0 1 0 0,0-1-1 0 0,-15 15 1 0 0,-2 3-725 0 0,5-3 298 0 0,4-4-70 0 0,-23 22 0 0 0,36-41 935 0 0,1 1 0 0 0,0-1 0 0 0,0 1-1 0 0,0 0 1 0 0,-2 4 0 0 0,-4 6 182 0 0,56-46 2482 0 0,40-15-1758 0 0,-17 10-910 0 0,-30 13-295 0 0,182-113 6760 0 0,-211 130-6183 0 0,32-19 549 0 0,-38 24-807 0 0,-1 0 0 0 0,0 1-1 0 0,1 0 1 0 0,-1 0 0 0 0,1 0-1 0 0,7-1 1 0 0,-3 6-1108 0 0,-9-2 489 0 0,-1 0 0 0 0,1 0 0 0 0,0 0-1 0 0,0 0 1 0 0,-1 0 0 0 0,1 0 0 0 0,0 1-1 0 0,-1-1 1 0 0,1 0 0 0 0,-1 0 0 0 0,0 1-1 0 0,1-1 1 0 0,-1 0 0 0 0,0 0-1 0 0,0 1 1 0 0,0 1 0 0 0,-1 13-6673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4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337 116 6911 0 0,'1'18'2336'0'0,"15"-21"2489"0"0,1-6-3315 0 0,11-11-1071 0 0,-24 17-388 0 0,0-1 1 0 0,0 0 0 0 0,-1 0-1 0 0,4-6 1 0 0,-5 7-52 0 0,0 1 0 0 0,0-1 0 0 0,0 0 0 0 0,0 1 0 0 0,0 0 0 0 0,1-1 0 0 0,-1 1 0 0 0,1 0 0 0 0,-1 0 0 0 0,1 0 0 0 0,0 1 0 0 0,3-3 0 0 0,28-13 35 0 0,-27 13 5 0 0,-1 0 1 0 0,1 1 0 0 0,12-5 0 0 0,-11 6 230 0 0,-1 0 0 0 0,1 0-1 0 0,-1 1 1 0 0,1 0 0 0 0,0 0 0 0 0,0 1 0 0 0,0 0 0 0 0,-1 0 0 0 0,13 3 0 0 0,-15-2-63 0 0,-1 0 1 0 0,1 1-1 0 0,-1 0 0 0 0,0-1 0 0 0,0 1 0 0 0,0 1 1 0 0,0-1-1 0 0,0 1 0 0 0,0-1 0 0 0,0 1 0 0 0,-1 0 1 0 0,0 1-1 0 0,1-1 0 0 0,-1 0 0 0 0,0 1 0 0 0,-1 0 1 0 0,5 6-1 0 0,0 5 207 0 0,0 0 1 0 0,-1 1-1 0 0,0 0 1 0 0,-2 0-1 0 0,0 0 1 0 0,0 1-1 0 0,-2-1 1 0 0,0 1-1 0 0,-1 0 1 0 0,-1 23-1 0 0,-3 18 1117 0 0,-19 94-1 0 0,6-56-959 0 0,-31 141 1056 0 0,47-236-1628 0 0,-16 48 5 0 0,15-46-7 0 0,-1-1 1 0 0,1 1-1 0 0,0 0 0 0 0,-1 0 1 0 0,0-1-1 0 0,1 1 0 0 0,-1-1 1 0 0,0 1-1 0 0,0-1 0 0 0,-1 0 1 0 0,1 0-1 0 0,0 0 0 0 0,-1 0 1 0 0,-2 2-1 0 0,3-4-70 0 0,1 1-1 0 0,-1-1 1 0 0,0 1 0 0 0,1-1-1 0 0,-1 0 1 0 0,0 0-1 0 0,0 0 1 0 0,1 0 0 0 0,-1 0-1 0 0,0 0 1 0 0,1-1 0 0 0,-1 1-1 0 0,0 0 1 0 0,1-1-1 0 0,-1 1 1 0 0,1-1 0 0 0,-1 0-1 0 0,1 1 1 0 0,-1-1 0 0 0,1 0-1 0 0,-1 0 1 0 0,1 0-1 0 0,0 0 1 0 0,-1 0 0 0 0,1-1-1 0 0,0 1 1 0 0,-2-2 0 0 0,-3-5-1566 0 0,0 0 0 0 0,0 0 0 0 0,-6-14 1 0 0,10 19 943 0 0,-12-25-5603 0 0,-1-3-1179 0 0</inkml:trace>
  <inkml:trace contextRef="#ctx0" brushRef="#br0" timeOffset="1">318 183 7567 0 0,'2'2'3234'0'0,"1"2"-2053"0"0,-1 0 0 0 0,1-1 0 0 0,-1 1 0 0 0,1 1 0 0 0,-1-1 0 0 0,-1 0 0 0 0,3 5 0 0 0,-2 1 357 0 0,1 0 1 0 0,1 17-1 0 0,-2-5-149 0 0,-2 1-1 0 0,-2 25 1 0 0,-1-19-1182 0 0,-2-1 1 0 0,-1 0 0 0 0,-1 0-1 0 0,-1 0 1 0 0,-2-1-1 0 0,-1-1 1 0 0,-1 1 0 0 0,-1-2-1 0 0,-1 0 1 0 0,-1 0 0 0 0,-1-2-1 0 0,-2 0 1 0 0,0 0-1 0 0,-1-2 1 0 0,-1-1 0 0 0,-1 0-1 0 0,-31 22 1 0 0,46-38-147 0 0,0-1-1 0 0,0 1 1 0 0,0-1 0 0 0,0 0-1 0 0,-9 3 1 0 0,14-6-87 0 0,-1 1 0 0 0,1-1 0 0 0,-1 0 0 0 0,1 1 0 0 0,-1-1 0 0 0,1 0 0 0 0,-1 0 0 0 0,0 0 0 0 0,1 0 0 0 0,-1-1 0 0 0,1 1 0 0 0,-1 0 0 0 0,-1-1 0 0 0,2 0-37 0 0,0 1-1 0 0,1-1 1 0 0,-1 1 0 0 0,0-1-1 0 0,0 1 1 0 0,1-1 0 0 0,-1 0 0 0 0,0 0-1 0 0,1 1 1 0 0,-1-1 0 0 0,0 0-1 0 0,1 0 1 0 0,-1 0 0 0 0,1 0-1 0 0,0 1 1 0 0,-1-1 0 0 0,1 0 0 0 0,0 0-1 0 0,-1 0 1 0 0,1 0 0 0 0,0 0-1 0 0,0-2 1 0 0,0-18-7509 0 0,4-6-2624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4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11311 0 0,'0'0'1208'0'0,"5"0"-72"0"0,3 5-528 0 0,-1 2 1168 0 0,0 3-1200 0 0,1 0 0 0 0,-1-3-400 0 0,-1 1-80 0 0,1 0-24 0 0,-1-1-4744 0 0,2-2-944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8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3599 0 0,'2'6'384'0'0,"0"0"0"0"0,0 1 0 0 0,-1-1 0 0 0,0 0 0 0 0,0 1 0 0 0,0-1 0 0 0,-1 10 0 0 0,2 13 3246 0 0,4 44 3429 0 0,-1 34-1604 0 0,-4-77-4032 0 0,-2-7 188 0 0,-3 28 0 0 0,1-20-155 0 0,4-20-835 0 0,4-18-257 0 0,5-20-178 0 0,-3 2-117 0 0,-4 15-55 0 0,0-1 1 0 0,2-12-1 0 0,20-105-787 0 0,-6 46-438 0 0,-14 61 1038 0 0,1 1 0 0 0,1 0 1 0 0,0 0-1 0 0,11-19 0 0 0,-14 33 173 0 0,-4 5 2 0 0,1 1 0 0 0,-1 0 1 0 0,0 0-1 0 0,0-1 0 0 0,0 1 0 0 0,1 0 0 0 0,-1 0 0 0 0,0-1 0 0 0,1 1 1 0 0,-1 0-1 0 0,0 0 0 0 0,1 0 0 0 0,-1-1 0 0 0,0 1 0 0 0,0 0 0 0 0,1 0 1 0 0,-1 0-1 0 0,1 0 0 0 0,-1 0 0 0 0,0 0 0 0 0,1 0 0 0 0,-1 0 0 0 0,0 0 1 0 0,1 0-1 0 0,-1 0 0 0 0,0 0 0 0 0,1 0 0 0 0,-1 0 0 0 0,0 0 0 0 0,1 0 1 0 0,-1 0-1 0 0,0 0 0 0 0,1 1 0 0 0,-1-1 0 0 0,0 0 0 0 0,1 0 0 0 0,-1 0 1 0 0,0 1-1 0 0,1-1 0 0 0,-1 0 0 0 0,0 0 0 0 0,0 1 0 0 0,1-1 0 0 0,-1 0 1 0 0,0 1-1 0 0,2 1 47 0 0,1 0-1 0 0,-1 0 1 0 0,0 0 0 0 0,-1 1 0 0 0,1-1-1 0 0,0 0 1 0 0,-1 1 0 0 0,1-1 0 0 0,-1 1-1 0 0,0 0 1 0 0,0 0 0 0 0,1 4 0 0 0,8 40 647 0 0,-8-31-437 0 0,7 66 882 0 0,-7-52-79 0 0,9 39-1 0 0,-11-67-1030 0 0,0 0 0 0 0,1 0 0 0 0,-1 1 0 0 0,1-1 0 0 0,0 0 0 0 0,0 0 0 0 0,-1 0-1 0 0,1 0 1 0 0,1-1 0 0 0,-1 1 0 0 0,0 0 0 0 0,0 0 0 0 0,1-1 0 0 0,1 3 0 0 0,-2-4-31 0 0,-1 0 0 0 0,0 1 0 0 0,1-1 0 0 0,-1 0 0 0 0,0 0 0 0 0,1 0 0 0 0,-1 0 0 0 0,1 0 0 0 0,-1 0 0 0 0,1 0 0 0 0,-1 0 0 0 0,0 0 0 0 0,1 0 0 0 0,-1 0 0 0 0,1 0 0 0 0,-1 0 0 0 0,0 0 0 0 0,1 0 0 0 0,-1 0 0 0 0,1 0 0 0 0,-1 0 0 0 0,0-1 0 0 0,1 1 0 0 0,-1 0 0 0 0,1 0 0 0 0,-1 0 0 0 0,0-1 0 0 0,1 1 0 0 0,-1 0 0 0 0,0 0 0 0 0,0-1 0 0 0,1 1 0 0 0,-1 0 0 0 0,0-1 0 0 0,0 1 0 0 0,1-1 0 0 0,-1 1 0 0 0,3-4 0 0 0,0 1 0 0 0,0-1 0 0 0,0 0 0 0 0,0 0 0 0 0,-1 0 0 0 0,0 0 0 0 0,3-6 0 0 0,11-35 0 0 0,-10 26 0 0 0,10-33-20 0 0,4-7-94 0 0,37-84 0 0 0,-54 138 96 0 0,1-4-5 0 0,1 0-1 0 0,7-10 1 0 0,-12 19 23 0 0,0 0 0 0 0,0-1 0 0 0,1 1 0 0 0,-1 0 0 0 0,0 0 0 0 0,0 0 0 0 0,0 0 0 0 0,0-1 0 0 0,1 1 0 0 0,-1 0 0 0 0,0 0 0 0 0,0 0 0 0 0,1 0 0 0 0,-1 0 0 0 0,0 0 0 0 0,0-1 0 0 0,1 1 0 0 0,-1 0 0 0 0,0 0 0 0 0,0 0 0 0 0,1 0 0 0 0,-1 0 0 0 0,0 0 0 0 0,0 0 0 0 0,1 0 0 0 0,-1 0 0 0 0,0 0 0 0 0,0 0 0 0 0,1 0 0 0 0,-1 0 0 0 0,0 1 0 0 0,0-1 0 0 0,0 0 0 0 0,1 0 0 0 0,-1 0 0 0 0,0 0 0 0 0,0 0 0 0 0,1 0 0 0 0,-1 1 0 0 0,0-1 0 0 0,0 0 0 0 0,0 0 0 0 0,1 0 0 0 0,-1 0 0 0 0,0 1 0 0 0,0-1 0 0 0,0 0 0 0 0,0 0 0 0 0,0 1 0 0 0,0-1 0 0 0,1 0 0 0 0,1 3 13 0 0,0 1-1 0 0,0-1 1 0 0,1 0-1 0 0,-2 1 1 0 0,1-1-1 0 0,0 1 1 0 0,-1-1-1 0 0,2 7 1 0 0,5 33 166 0 0,-5-23-139 0 0,5 35-36 0 0,-5-29-4 0 0,6 27 1 0 0,-7-46-1 0 0,0 0 0 0 0,0 0 0 0 0,1 0-1 0 0,0 0 1 0 0,0 0 0 0 0,1-1 0 0 0,-1 1 0 0 0,8 8 0 0 0,-10-14-123 0 0,0 0 0 0 0,1 1 0 0 0,-1-1 0 0 0,0 0 0 0 0,1 1 0 0 0,-1-1 0 0 0,1 0 0 0 0,-1 0 0 0 0,1 0 0 0 0,-1 0 0 0 0,1-1 0 0 0,0 1 0 0 0,-1 0 0 0 0,1-1 0 0 0,0 1 0 0 0,0-1 0 0 0,-1 1 0 0 0,1-1 0 0 0,0 0 0 0 0,0 0 0 0 0,0 0 0 0 0,0 0 0 0 0,-1 0 0 0 0,1 0 0 0 0,0 0 0 0 0,0-1 0 0 0,0 1 0 0 0,-1-1 0 0 0,1 1 0 0 0,0-1 0 0 0,3-2 0 0 0,2-1-1224 0 0,0-1-1 0 0,1 0 0 0 0,-2-1 0 0 0,1 1 1 0 0,7-10-1 0 0,-12 14 1020 0 0,8-10-8490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1 13535 0 0,'-3'0'125'0'0,"0"0"0"0"0,0 1 0 0 0,0-1 0 0 0,0 1 0 0 0,0 0-1 0 0,0-1 1 0 0,0 1 0 0 0,1 1 0 0 0,-1-1 0 0 0,0 0 0 0 0,-4 4 0 0 0,-2 1 56 0 0,2 1 1 0 0,-10 9-1 0 0,-7 6 1422 0 0,-73 46 1275 0 0,72-52-101 0 0,10-7 453 0 0,28-10-859 0 0,28-8 167 0 0,39-16-2396 0 0,78-20 207 0 0,-135 41-627 0 0,-22 4 97 0 0,-2 8-75 0 0,-2-2 256 0 0,0 0 1 0 0,-1 0-1 0 0,1-1 0 0 0,-1 0 0 0 0,0 1 1 0 0,-1-2-1 0 0,1 1 0 0 0,-11 8 1 0 0,3-1 11 0 0,-16 13 196 0 0,-44 32 1 0 0,22-19 239 0 0,40-31-338 0 0,5-4-44 0 0,1 0 0 0 0,0 0 0 0 0,0 0-1 0 0,0 1 1 0 0,1-1 0 0 0,-1 1 0 0 0,1 0-1 0 0,0 0 1 0 0,-3 5 0 0 0,6-8 35 0 0,20-3-67 0 0,1 0-1 0 0,-1-1 1 0 0,36-11-1 0 0,-27 6-151 0 0,112-34-1583 0 0,-140 41 1413 0 0,-6 10-675 0 0,0-1 792 0 0,0 0 0 0 0,-1 0 0 0 0,0 0 0 0 0,-10 8 0 0 0,-39 33 235 0 0,34-32-110 0 0,-63 49 811 0 0,-94 55 0 0 0,164-112-614 0 0,-274 183 1776 0 0,261-175-1727 0 0,-17 13 1 0 0,41-26-184 0 0,4-3-8 0 0,6-3-4 0 0,-7 2-5 0 0,90-39 0 0 0,-28 10 0 0 0,235-112 0 0 0,-158 79 0 0 0,-35 18 0 0 0,228-98 0 0 0,-307 133 5 0 0,-12 5-17 0 0,0 0 0 0 0,20-12 0 0 0,-32 16-146 0 0,-20-2-4376 0 0,-9 3-4973 0 0,10 0 1473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1 4951 0 0,'6'20'3635'0'0,"14"27"0"0"0,1 5 5079 0 0,-11-16-6134 0 0,-8-21-2109 0 0,-1 0 0 0 0,0 1-1 0 0,-1-1 1 0 0,-1 1 0 0 0,0-1 0 0 0,-1 0-1 0 0,-1 0 1 0 0,0 0 0 0 0,-9 25 0 0 0,-7 6 1777 0 0,-38 72-1 0 0,49-104-2198 0 0,-132 207-49 0 0,66-111 0 0 0,-57 84 0 0 0,124-183-17 0 0,7-11 16 0 0,0 0 0 0 0,0 0 0 0 0,0 0 0 0 0,0 0 0 0 0,0 0 0 0 0,0 0 0 0 0,0 0 0 0 0,1 0 0 0 0,-1 0 1 0 0,0 0-1 0 0,0 0 0 0 0,0 0 0 0 0,0 0 0 0 0,0 0 0 0 0,0 0 0 0 0,0-1 0 0 0,0 1 0 0 0,0 0 1 0 0,0 0-1 0 0,0 0 0 0 0,0 0 0 0 0,0 0 0 0 0,0 0 0 0 0,0 0 0 0 0,0 0 0 0 0,0 0 0 0 0,0 0 1 0 0,0 0-1 0 0,1 0 0 0 0,-1 0 0 0 0,0 0 0 0 0,0 1 0 0 0,0-1 0 0 0,0 0 0 0 0,0 0 0 0 0,0 0 0 0 0,0 0 1 0 0,0 0-1 0 0,0 0 0 0 0,0 0 0 0 0,0 0 0 0 0,0 0 0 0 0,0 0 0 0 0,0 0 0 0 0,0 0 0 0 0,0 0 1 0 0,0 0-1 0 0,0 0 0 0 0,0 0 0 0 0,0 0 0 0 0,0 0 0 0 0,0 0 0 0 0,0 0 0 0 0,0 0 0 0 0,0 0 0 0 0,0 0 1 0 0,0 1-1 0 0,0-1 0 0 0,0 0 0 0 0,0 0 0 0 0,19-15-232 0 0,-13 10 125 0 0,99-80-1442 0 0,59-51-314 0 0,115-91 2083 0 0,-126 105-280 0 0,-142 114 48 0 0,0-1 0 0 0,-1-1 0 0 0,-1 0 1 0 0,0 0-1 0 0,0-1 0 0 0,-1 0 1 0 0,0 0-1 0 0,6-13 0 0 0,-14 24-2 0 0,0 0-1 0 0,0 0 1 0 0,0 0-1 0 0,0 0 1 0 0,0 0 0 0 0,0 0-1 0 0,0 0 1 0 0,0 0 0 0 0,0 0-1 0 0,0 0 1 0 0,0 0-1 0 0,0 0 1 0 0,0 0 0 0 0,0 0-1 0 0,0 0 1 0 0,0 0-1 0 0,-1 0 1 0 0,1 0 0 0 0,0 0-1 0 0,0-1 1 0 0,0 1-1 0 0,0 0 1 0 0,0 0 0 0 0,0 0-1 0 0,0 0 1 0 0,0 0-1 0 0,0 0 1 0 0,0 0 0 0 0,0 0-1 0 0,0 0 1 0 0,0 0 0 0 0,0 0-1 0 0,0 0 1 0 0,0 0-1 0 0,0 0 1 0 0,0 0 0 0 0,0 0-1 0 0,0 0 1 0 0,0 0-1 0 0,0 0 1 0 0,0 0 0 0 0,0-1-1 0 0,0 1 1 0 0,0 0-1 0 0,0 0 1 0 0,0 0 0 0 0,0 0-1 0 0,0 0 1 0 0,0 0-1 0 0,0 0 1 0 0,0 0 0 0 0,0 0-1 0 0,0 0 1 0 0,0 0-1 0 0,0 0 1 0 0,0 0 0 0 0,0 0-1 0 0,0 0 1 0 0,0 0 0 0 0,0 0-1 0 0,0 0 1 0 0,0 0-1 0 0,0-1 1 0 0,0 1 0 0 0,0 0-1 0 0,1 0 1 0 0,-8 4-2527 0 0,-5 6-3754 0 0,-18 17-4021 0 0,-1-1 8008 0 0,-21 20 2596 0 0,1 5-120 0 0,19-16 4080 0 0,29-32-3385 0 0,1 1 0 0 0,-1-1 1 0 0,1 1-1 0 0,-1 0 1 0 0,1 0-1 0 0,0 0 0 0 0,1 0 1 0 0,-1 0-1 0 0,-1 5 1 0 0,4-7-548 0 0,-1 0 1 0 0,1 0 0 0 0,0 0 0 0 0,-1 0 0 0 0,1 0-1 0 0,0 0 1 0 0,1 0 0 0 0,-1-1 0 0 0,0 1 0 0 0,0 0-1 0 0,1-1 1 0 0,-1 1 0 0 0,3 1 0 0 0,8 12 974 0 0,-7-1-1037 0 0,0-1-1 0 0,-1 1 0 0 0,0 0 0 0 0,-1 0 0 0 0,-1 0 0 0 0,0 1 0 0 0,-1-1 1 0 0,-1 17-1 0 0,0-28-359 0 0,1 1-181 0 0,0 1 1 0 0,0 0-1 0 0,-1-1 0 0 0,0 1 0 0 0,0-1 1 0 0,0 1-1 0 0,0-1 0 0 0,-1 1 0 0 0,1-1 1 0 0,-1 1-1 0 0,-1-1 0 0 0,1 1 0 0 0,0-1 1 0 0,-1 0-1 0 0,0 0 0 0 0,0 1 0 0 0,0-2 1 0 0,-1 1-1 0 0,1 0 0 0 0,-1 0 0 0 0,-4 4 1 0 0,-16 6-6629 0 0,7-7 674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163 148 5327 0 0,'-7'5'-39'0'0,"-61"39"2004"0"0,4 5 5371 0 0,61-47-6483 0 0,-1 1 1 0 0,1 0-1 0 0,0 0 1 0 0,0 1-1 0 0,-5 7 1465 0 0,18-6 411 0 0,-2-2-2214 0 0,0-1 0 0 0,0 0 0 0 0,0 0 0 0 0,1-1 1 0 0,-1 0-1 0 0,17 0 0 0 0,51-7 1247 0 0,-72 6-1635 0 0,247-45 1788 0 0,-5-23-461 0 0,-169 45-1454 0 0,172-49 0 0 0,2 16 0 0 0,-214 48 0 0 0,-28 5 0 0 0,0 1 0 0 0,0 0 0 0 0,1 1 0 0 0,-1 0 0 0 0,0 0 0 0 0,1 1 0 0 0,12 1 0 0 0,-18 0 0 0 0,-2-1 0 0 0,-2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7:4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1292 322 13903 0 0,'-14'0'975'0'0,"13"0"-936"0"0,0 0 1 0 0,0 0-1 0 0,0 0 1 0 0,0-1-1 0 0,0 1 1 0 0,0 0-1 0 0,0 1 1 0 0,0-1-1 0 0,0 0 1 0 0,0 0-1 0 0,0 0 1 0 0,-1 1-1 0 0,-2 5-68 0 0,-1 0-98 0 0,5-6 110 0 0,-1 0-1 0 0,0 0 0 0 0,0 0 1 0 0,0 0-1 0 0,1 0 0 0 0,-1 0 0 0 0,0 0 1 0 0,0 0-1 0 0,0 0 0 0 0,1-1 0 0 0,-1 1 1 0 0,0 0-1 0 0,-1-1 0 0 0,-13-5-574 0 0,-24-4-1 0 0,15 5 1658 0 0,0 2-1 0 0,0 1 0 0 0,-35 2 0 0 0,24 0-335 0 0,17-1-378 0 0,0 2 0 0 0,0 0 0 0 0,0 1 0 0 0,-24 6 0 0 0,-27 11 903 0 0,-74 32 0 0 0,113-37-957 0 0,0 0-1 0 0,1 2 1 0 0,1 1-1 0 0,-46 36 1 0 0,33-16-204 0 0,1 2 0 0 0,3 1 0 0 0,1 2 0 0 0,2 2 1 0 0,1 0-1 0 0,3 3 0 0 0,-39 79 0 0 0,35-50-36 0 0,3 2-1 0 0,4 0 0 0 0,3 2 1 0 0,4 0-1 0 0,3 2 1 0 0,3 0-1 0 0,5 1 1 0 0,2 0-1 0 0,5 0 1 0 0,3 0-1 0 0,4 0 0 0 0,3 0 1 0 0,4-1-1 0 0,44 156 1 0 0,-36-177 67 0 0,2 0 1 0 0,3-1-1 0 0,3-2 1 0 0,2-1-1 0 0,3-1 1 0 0,2-1-1 0 0,66 78 1 0 0,-77-106 50 0 0,1-2-1 0 0,2-1 1 0 0,0-1 0 0 0,56 36 0 0 0,-59-45-14 0 0,1-1 0 0 0,0-1 0 0 0,1-1 1 0 0,1-1-1 0 0,-1-1 0 0 0,48 8 0 0 0,-24-10 253 0 0,-1-3 0 0 0,1-2-1 0 0,-1-2 1 0 0,74-9-1 0 0,-17-7 353 0 0,105-30-1 0 0,-83 9-752 0 0,-2-4 0 0 0,125-61 0 0 0,223-150-8 0 0,-141 27-5 0 0,-16-17 0 0 0,-226 170-12 0 0,118-125 1 0 0,-160 144 0 0 0,-2-3 0 0 0,-2-2 0 0 0,55-94 0 0 0,-85 124 15 0 0,0-1 0 0 0,-2-1 0 0 0,-1 0 0 0 0,-2-1 0 0 0,7-32 0 0 0,-12 37 2 0 0,-1-1 0 0 0,-1 1 0 0 0,-1-1 0 0 0,-2 0 1 0 0,-1 1-1 0 0,-5-40 0 0 0,2 43-6 0 0,0 0 0 0 0,-2 0 0 0 0,-1 0 0 0 0,0 1 0 0 0,-14-26 0 0 0,-10-13 0 0 0,-58-83 0 0 0,62 108 0 0 0,-1 1 0 0 0,-2 1 0 0 0,-44-39 0 0 0,22 30 0 0 0,-1 2 0 0 0,-3 3 0 0 0,-99-52 0 0 0,42 35 0 0 0,-126-40 0 0 0,103 49 0 0 0,-2 7 0 0 0,-1 5 0 0 0,-2 7 0 0 0,-251-17 0 0 0,-2 42-132 0 0,308 9-11 0 0,0 2 1 0 0,-130 33-1 0 0,-23 27-1071 0 0,160-41-211 0 0,-74 37 0 0 0,-35 34-3195 0 0,70-23-2148 0 0,27-4-508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5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48 316 3079 0 0,'-3'-3'216'0'0,"1"0"0"0"0,-1-1 0 0 0,1 1 0 0 0,-1-1 0 0 0,-2-4 0 0 0,-5-22 9530 0 0,10 30-9639 0 0,0 0 0 0 0,-1-1 0 0 0,1 1 0 0 0,0 0 0 0 0,0 0 1 0 0,0-1-1 0 0,0 1 0 0 0,0 0 0 0 0,0 0 0 0 0,0-1 0 0 0,0 1 1 0 0,0 0-1 0 0,1-1 0 0 0,-1 1 0 0 0,0 0 0 0 0,0 0 0 0 0,0-1 1 0 0,0 1-1 0 0,0 0 0 0 0,0 0 0 0 0,0-1 0 0 0,1 1 0 0 0,-1 0 1 0 0,0 0-1 0 0,0 0 0 0 0,0-1 0 0 0,1 1 0 0 0,-1 0 1 0 0,0 0-1 0 0,0 0 0 0 0,0 0 0 0 0,1-1 0 0 0,-1 1 0 0 0,0 0 1 0 0,0 0-1 0 0,1 0 0 0 0,-1 0 0 0 0,0 0 0 0 0,1 0 0 0 0,-1 0 1 0 0,0 0-1 0 0,0 0 0 0 0,1 0 0 0 0,-1 0 0 0 0,0 0 0 0 0,0 0 1 0 0,1 0-1 0 0,-1 0 0 0 0,0 0 0 0 0,1 0 0 0 0,-1 0 0 0 0,0 0 1 0 0,19 3 3062 0 0,1 4-2378 0 0,-1 2 0 0 0,0 1 0 0 0,0 0 0 0 0,-1 1 0 0 0,27 22 0 0 0,79 77 1149 0 0,12 14-282 0 0,79 79-248 0 0,41 99-1378 0 0,-249-294-33 0 0,74 108 0 0 0,-77-108 0 0 0,-5-5 0 0 0,-4-6 0 0 0,-5-3 0 0 0,-29-31 0 0 0,-51-59 0 0 0,-25-48 0 0 0,114 143 0 0 0,-53-63 0 0 0,-80-73 0 0 0,43 47 0 0 0,-13-15 0 0 0,-122-92 0 0 0,221 193 0 0 0,-2-3 0 0 0,-1 2 0 0 0,0-1 0 0 0,0 1 0 0 0,0 0 0 0 0,-12-5 0 0 0,19 10 0 0 0,-1-1 0 0 0,1 1 0 0 0,-1-1 0 0 0,1 1 0 0 0,-1-1 0 0 0,0 1 0 0 0,1 0 0 0 0,-1 0 0 0 0,1 0 0 0 0,-1 0 0 0 0,0 0 0 0 0,1 0 0 0 0,-1 0 0 0 0,0 1 0 0 0,1-1 0 0 0,-1 0 0 0 0,1 1 0 0 0,-1 0 0 0 0,1-1 0 0 0,-1 1 0 0 0,1 0 0 0 0,-1 0 0 0 0,1-1 0 0 0,0 1 0 0 0,-1 0 0 0 0,1 1 0 0 0,0-1 0 0 0,0 0 0 0 0,0 0 0 0 0,0 0 0 0 0,0 1 0 0 0,0-1 0 0 0,0 0 0 0 0,0 1 0 0 0,0-1 0 0 0,1 1 0 0 0,-1-1 0 0 0,0 3 0 0 0,-3 10 0 0 0,0 1 0 0 0,1 0 0 0 0,0 1 0 0 0,1-1 0 0 0,1 0 0 0 0,1 19 0 0 0,0-22 0 0 0,-1 34 0 0 0,-2 61 0 0 0,4-81 0 0 0,-3-48 0 0 0,0 0 0 0 0,2 1 0 0 0,1-1 0 0 0,3-22 0 0 0,-3 37 0 0 0,22-120 0 0 0,-17 99 0 0 0,2 0 0 0 0,17-40 0 0 0,-18 50 0 0 0,2 0 0 0 0,0 1 0 0 0,0 0 0 0 0,2 1 0 0 0,0-1 0 0 0,1 2 0 0 0,20-22 0 0 0,-8 12 2 0 0,-15 15-2 0 0,0 1 0 0 0,15-13 1 0 0,-22 20-2 0 0,1 0 0 0 0,0 0-1 0 0,-1 0 1 0 0,1 1 0 0 0,0-1 0 0 0,0 1 0 0 0,0 0 0 0 0,0 0 0 0 0,1 0 0 0 0,-1 0 0 0 0,0 1 0 0 0,0-1 0 0 0,1 1 0 0 0,4-1 0 0 0,-6 2-24 0 0,1-1-1 0 0,-1 1 1 0 0,0-1 0 0 0,0 1 0 0 0,0 0 0 0 0,1 0 0 0 0,-1 0 0 0 0,0 0-1 0 0,0 0 1 0 0,0 0 0 0 0,-1 0 0 0 0,1 1 0 0 0,3 2 0 0 0,0 1-58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6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45 6967 0 0,'-1'0'25'0'0,"1"1"0"0"0,-1-1 0 0 0,1 1 1 0 0,-1-1-1 0 0,1 1 0 0 0,-1-1 0 0 0,1 1 0 0 0,-1-1 0 0 0,1 1 0 0 0,-1-1 0 0 0,0 0 0 0 0,1 1 0 0 0,-1-1 0 0 0,0 0 0 0 0,0 0 0 0 0,1 0 0 0 0,-1 0 0 0 0,0 1 0 0 0,1-1 0 0 0,-1 0 0 0 0,0 0 0 0 0,0 0 0 0 0,1 0 0 0 0,-1-1 0 0 0,0 1 0 0 0,-1-1-12 0 0,0 0-1 0 0,0 0 1 0 0,0 0 0 0 0,0 0-1 0 0,1-1 1 0 0,-1 1-1 0 0,-2-2 1 0 0,-1-3-47 0 0,0 2-41 0 0,0 0-1 0 0,0 0 1 0 0,0 1 0 0 0,0-1 0 0 0,0 1 0 0 0,-1 0-1 0 0,-9-3 1 0 0,13 5 115 0 0,-1 1 0 0 0,1-1-1 0 0,0 1 1 0 0,-1 0 0 0 0,1-1-1 0 0,-1 1 1 0 0,1 0 0 0 0,0 1 0 0 0,-1-1-1 0 0,1 0 1 0 0,-1 1 0 0 0,1-1 0 0 0,0 1-1 0 0,-1 0 1 0 0,1 0 0 0 0,0 0-1 0 0,0 0 1 0 0,-1 0 0 0 0,1 0 0 0 0,0 0-1 0 0,0 1 1 0 0,-2 1 0 0 0,-4 5 87 0 0,1 0 0 0 0,0 0 1 0 0,0 1-1 0 0,0-1 0 0 0,1 2 0 0 0,1-1 1 0 0,0 0-1 0 0,-6 14 0 0 0,2 1 1505 0 0,1 0-1 0 0,-8 37 1 0 0,12-43-219 0 0,2 0 0 0 0,0 1 1 0 0,1-1-1 0 0,0 1 0 0 0,4 29 0 0 0,-1-35-1213 0 0,0-1-1 0 0,1 1 1 0 0,0-1-1 0 0,1 0 0 0 0,0 0 1 0 0,1 0-1 0 0,1 0 1 0 0,12 20-1 0 0,-14-27 192 0 0,-1-1-1 0 0,0 0 1 0 0,1 0 0 0 0,0 0-1 0 0,0 0 1 0 0,0 0 0 0 0,1-1-1 0 0,9 6 1 0 0,-12-8-279 0 0,1 1-1 0 0,-1-1 1 0 0,1 0 0 0 0,-1-1 0 0 0,1 1-1 0 0,0 0 1 0 0,0-1 0 0 0,-1 1 0 0 0,1-1-1 0 0,0 0 1 0 0,0 0 0 0 0,-1 0 0 0 0,1 0-1 0 0,0-1 1 0 0,0 1 0 0 0,-1-1 0 0 0,1 1-1 0 0,0-1 1 0 0,-1 0 0 0 0,4-2 0 0 0,7-5 21 0 0,0-1 0 0 0,-1 0 1 0 0,0-1-1 0 0,-1 0 0 0 0,0-1 1 0 0,10-12-1 0 0,12-12-1540 0 0,1 5-3495 0 0,-5 10-1479 0 0,3 1-269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63 10391 0 0,'-3'-3'159'0'0,"0"1"-1"0"0,0-1 1 0 0,-1 0-1 0 0,1 1 0 0 0,-1 0 1 0 0,1-1-1 0 0,-1 1 1 0 0,0 1-1 0 0,0-1 1 0 0,0 1-1 0 0,0-1 0 0 0,0 1 1 0 0,0 0-1 0 0,0 1 1 0 0,0-1-1 0 0,-1 1 1 0 0,1 0-1 0 0,0 0 0 0 0,-8 1 1 0 0,6 0 108 0 0,1 0 0 0 0,-1 0 0 0 0,1 1 0 0 0,0 0 0 0 0,-1 0 0 0 0,1 1 0 0 0,0-1 0 0 0,0 1 0 0 0,1 0 1 0 0,-1 1-1 0 0,1-1 0 0 0,-1 1 0 0 0,1 0 0 0 0,-5 5 0 0 0,3 0-140 0 0,0-1-1 0 0,0 1 1 0 0,1 0 0 0 0,0 0 0 0 0,0 1-1 0 0,1-1 1 0 0,0 1 0 0 0,1 0 0 0 0,0 0-1 0 0,1 0 1 0 0,0 0 0 0 0,0 1 0 0 0,1-1-1 0 0,0 1 1 0 0,1-1 0 0 0,0 1-1 0 0,3 14 1 0 0,1 2 529 0 0,11 39-1 0 0,-12-55-253 0 0,1-1 0 0 0,0 0-1 0 0,1 0 1 0 0,0 0 0 0 0,1 0-1 0 0,10 14 1 0 0,-15-22-254 0 0,1 0 1 0 0,0 0-1 0 0,0 0 0 0 0,0 0 1 0 0,0 0-1 0 0,0 0 1 0 0,0-1-1 0 0,0 1 0 0 0,1-1 1 0 0,-1 1-1 0 0,0-1 1 0 0,1 0-1 0 0,0 0 0 0 0,-1 0 1 0 0,1 0-1 0 0,-1-1 0 0 0,1 1 1 0 0,3 0-1 0 0,-4-2-57 0 0,1 1 0 0 0,-1 0 0 0 0,1 0-1 0 0,-1-1 1 0 0,1 0 0 0 0,-1 1 0 0 0,1-1-1 0 0,-1 0 1 0 0,0 0 0 0 0,1 0 0 0 0,-1 0-1 0 0,0-1 1 0 0,0 1 0 0 0,0-1 0 0 0,0 1-1 0 0,0-1 1 0 0,0 0 0 0 0,0 0 0 0 0,2-3-1 0 0,1-2 11 0 0,0-1-1 0 0,0 1 0 0 0,0-1 0 0 0,-1 0 0 0 0,6-16 0 0 0,8-45-13 0 0,-13 47-92 0 0,5-20-193 0 0,-2 0 1 0 0,-1 0-1 0 0,-3 0 1 0 0,0-57-1 0 0,-4 96 123 0 0,0 0-1 0 0,-1 0 1 0 0,1-1-1 0 0,-1 1 1 0 0,0 0-1 0 0,0 0 1 0 0,-2-4-1 0 0,2 7 56 0 0,0 1-1 0 0,0-1 1 0 0,1 1-1 0 0,-1 0 1 0 0,0-1-1 0 0,0 1 1 0 0,0 0 0 0 0,1 0-1 0 0,-1 0 1 0 0,1-1-1 0 0,-2 2 1 0 0,0 3 13 0 0,0-1 0 0 0,1 1 1 0 0,-1 0-1 0 0,1 0 0 0 0,0 0 1 0 0,0 0-1 0 0,0 0 0 0 0,1 0 1 0 0,0 0-1 0 0,0 0 0 0 0,1 9 0 0 0,2 4 6 0 0,0 0-1 0 0,6 17 0 0 0,10 21 226 0 0,3-2 0 0 0,49 90-1 0 0,-69-140-203 0 0,70 126 480 0 0,15 29 222 0 0,-63-109-469 0 0,23 65 0 0 0,-34-78-155 0 0,10 29 79 0 0,25 118 0 0 0,-45-169-114 0 0,-1 0 1 0 0,-1 0-1 0 0,0 1 0 0 0,-2-1 0 0 0,1 1 1 0 0,-2-1-1 0 0,-3 20 0 0 0,3-28-18 0 0,0-1 0 0 0,0 1 1 0 0,0-1-1 0 0,-1 0 0 0 0,0 0 0 0 0,0 0 0 0 0,-1 0 0 0 0,1 0 1 0 0,-1-1-1 0 0,0 1 0 0 0,-1-1 0 0 0,1 0 0 0 0,-1-1 0 0 0,0 1 0 0 0,-1-1 1 0 0,1 0-1 0 0,-1 0 0 0 0,-11 6 0 0 0,9-7 11 0 0,1 1 0 0 0,-1-2-1 0 0,0 1 1 0 0,0-1 0 0 0,0 0 0 0 0,0-1-1 0 0,0 1 1 0 0,0-2 0 0 0,-1 1 0 0 0,-10-2 0 0 0,13 0-43 0 0,-1 0 1 0 0,1 0 0 0 0,0-1 0 0 0,-1 1 0 0 0,1-2 0 0 0,0 1 0 0 0,0-1 0 0 0,0 0 0 0 0,0 0-1 0 0,1 0 1 0 0,-1-1 0 0 0,1 0 0 0 0,-7-6 0 0 0,5 2-8 0 0,0 1 1 0 0,1-1-1 0 0,0 0 0 0 0,0-1 1 0 0,1 0-1 0 0,0 0 1 0 0,0 0-1 0 0,1 0 0 0 0,0-1 1 0 0,-3-14-1 0 0,-1-10 71 0 0,-6-61-1 0 0,14 89-72 0 0,-4-47 21 0 0,2 0 1 0 0,7-71-1 0 0,23-105 32 0 0,-15 145-2168 0 0,6 4-4806 0 0,-4 39-3279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7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15895 0 0,'0'0'1222'0'0,"2"0"-796"0"0,5 2-334 0 0,-1 0 1 0 0,0 1-1 0 0,1-1 0 0 0,-1 1 0 0 0,0 0 0 0 0,10 8 1 0 0,36 30 247 0 0,-28-22-374 0 0,35 34 3088 0 0,-40-35-1430 0 0,1 0 1 0 0,37 25-1 0 0,-54-41-2240 0 0,13 6 1061 0 0,-13-7-2787 0 0,-3-1 1952 0 0,1 0 0 0 0,-1 0 0 0 0,1 0-1 0 0,-1 0 1 0 0,1 0 0 0 0,-1 0 0 0 0,1 0-1 0 0,-1 0 1 0 0,0 0 0 0 0,3-1-1171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7631 0 0,'0'0'583'0'0,"1"-1"-380"0"0,26-21 3572 0 0,1 1 1 0 0,43-25-1 0 0,-17 13 27 0 0,10-5-655 0 0,-54 33-2525 0 0,-1 0 0 0 0,1 1 0 0 0,0 1 0 0 0,20-5 0 0 0,-28 7-540 0 0,1 1 0 0 0,0-1 1 0 0,0 1-1 0 0,0 0 0 0 0,0 0 1 0 0,-1 0-1 0 0,1 0 0 0 0,0 1 1 0 0,0-1-1 0 0,0 1 0 0 0,0-1 1 0 0,-1 1-1 0 0,1 0 0 0 0,0 0 1 0 0,-1 0-1 0 0,1 0 0 0 0,-1 1 1 0 0,1-1-1 0 0,3 4 0 0 0,-4-2 1 0 0,1-1-1 0 0,-1 1 1 0 0,0 0-1 0 0,0 0 0 0 0,0 0 1 0 0,-1 0-1 0 0,1 0 1 0 0,-1 1-1 0 0,1-1 1 0 0,-1 0-1 0 0,0 1 0 0 0,-1-1 1 0 0,1 1-1 0 0,-1-1 1 0 0,1 6-1 0 0,0 55-3127 0 0,-2-52 1153 0 0,0 1 1 0 0,-1-1 0 0 0,-3 13 0 0 0,-1-4-7651 0 0</inkml:trace>
  <inkml:trace contextRef="#ctx0" brushRef="#br0" timeOffset="1">112 367 13791 0 0,'-1'-3'221'0'0,"1"0"0"0"0,0 0 0 0 0,0 0 0 0 0,0 0 0 0 0,0 0-1 0 0,0 0 1 0 0,1 0 0 0 0,0 0 0 0 0,-1 0 0 0 0,1 0 0 0 0,0 1 0 0 0,0-1 0 0 0,1 0-1 0 0,-1 0 1 0 0,0 1 0 0 0,1-1 0 0 0,0 1 0 0 0,0 0 0 0 0,-1-1 0 0 0,1 1-1 0 0,1 0 1 0 0,3-4 0 0 0,11-9 1238 0 0,-11 9-1222 0 0,1-1 0 0 0,0 1 0 0 0,0 1 1 0 0,1-1-1 0 0,-1 1 0 0 0,1 0 0 0 0,0 1 0 0 0,0 0 1 0 0,13-4-1 0 0,29-3-922 0 0,-29 10-5565 0 0,-10 1-542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67 114 3311 0 0,'-12'18'365'0'0,"-12"23"-1"0"0,4-6 3663 0 0,15-25-3455 0 0,0 7 14343 0 0,9-26-12171 0 0,0 1-2622 0 0,0 0 0 0 0,0 1 1 0 0,1 0-1 0 0,0 0 1 0 0,0 0-1 0 0,1 0 0 0 0,0 1 1 0 0,10-9-1 0 0,-11 11-123 0 0,-2 1 0 0 0,0 1-1 0 0,-1 0 1 0 0,1 0-1 0 0,-1-1 1 0 0,0 0-1 0 0,0 1 0 0 0,0-1 1 0 0,2-3-1 0 0,5-19-71 0 0</inkml:trace>
  <inkml:trace contextRef="#ctx0" brushRef="#br0" timeOffset="1">8 1 7975 0 0,'2'6'220'0'0,"-1"1"0"0"0,0 0 0 0 0,-1 0 0 0 0,1 0-1 0 0,-1-1 1 0 0,-2 9 0 0 0,2-11-42 0 0,0-1 0 0 0,1 1-1 0 0,-1 0 1 0 0,1-1 0 0 0,-1 1 0 0 0,1-1 0 0 0,0 1-1 0 0,2 4 1 0 0,15 29 572 0 0,-7-15-593 0 0,12 30 378 0 0,12 23 5463 0 0,-20-45-3646 0 0,3-2-3892 0 0,-13-23-2287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8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6191 0 0,'0'0'472'0'0,"3"8"-288"0"0,-3-5 327 0 0,1-1-1 0 0,0 1 1 0 0,0-1-1 0 0,0 1 1 0 0,0-1-1 0 0,1 0 1 0 0,-1 0-1 0 0,0 1 1 0 0,1-1-1 0 0,0 0 1 0 0,-1 0-1 0 0,1 0 1 0 0,0-1-1 0 0,0 1 1 0 0,0 0-1 0 0,0-1 0 0 0,1 1 1 0 0,-1-1-1 0 0,0 0 1 0 0,1 1-1 0 0,-1-1 1 0 0,0-1-1 0 0,1 1 1 0 0,4 1-1 0 0,-3-1-89 0 0,0-1 0 0 0,0 0-1 0 0,1 0 1 0 0,-1 0 0 0 0,0-1-1 0 0,0 1 1 0 0,1-1 0 0 0,-1 0-1 0 0,0 0 1 0 0,0 0-1 0 0,0-1 1 0 0,0 1 0 0 0,0-1-1 0 0,6-4 1 0 0,-3 0-213 0 0,1 1-1 0 0,-2-1 1 0 0,1 0-1 0 0,-1-1 1 0 0,0 1-1 0 0,0-1 1 0 0,-1-1-1 0 0,0 1 1 0 0,5-10-1 0 0,4-10-30 0 0,14-39 0 0 0,-25 59-143 0 0,-1-1-1 0 0,0 1 1 0 0,0 0-1 0 0,0-1 1 0 0,-1 1-1 0 0,0-1 1 0 0,-1-14-1 0 0,0 19-24 0 0,0 1 0 0 0,0 0 0 0 0,-1-1-1 0 0,1 1 1 0 0,-1 0 0 0 0,0-1 0 0 0,1 1 0 0 0,-1 0-1 0 0,0 0 1 0 0,0 0 0 0 0,-1 0 0 0 0,1-1-1 0 0,0 2 1 0 0,-1-1 0 0 0,1 0 0 0 0,-1 0 0 0 0,0 0-1 0 0,1 1 1 0 0,-1-1 0 0 0,0 1 0 0 0,0-1 0 0 0,0 1-1 0 0,0 0 1 0 0,0 0 0 0 0,0 0 0 0 0,-1 0 0 0 0,1 0-1 0 0,-4-1 1 0 0,2 1 17 0 0,-1 0 0 0 0,0 0 0 0 0,1 0 0 0 0,-1 1 0 0 0,0 0 0 0 0,1 0 0 0 0,-1 0 0 0 0,0 0 0 0 0,0 1 0 0 0,1 0 0 0 0,-1 0 0 0 0,1 0 0 0 0,-1 0 0 0 0,1 1 0 0 0,-1-1 0 0 0,1 1 0 0 0,0 1 0 0 0,0-1 0 0 0,0 0 0 0 0,0 1 0 0 0,0 0 0 0 0,1 0 0 0 0,-1 0 0 0 0,-5 7 0 0 0,3-2 90 0 0,0 0-1 0 0,1 0 1 0 0,-1 1-1 0 0,2 0 1 0 0,-1 0 0 0 0,1 0-1 0 0,1 0 1 0 0,0 1-1 0 0,0-1 1 0 0,-2 18-1 0 0,3-12 24 0 0,0-1 0 0 0,1 0 0 0 0,0 0 0 0 0,2 1-1 0 0,0-1 1 0 0,0 0 0 0 0,4 17 0 0 0,-3-25-91 0 0,0 1 0 0 0,0-1 0 0 0,1 1 0 0 0,-1-1 0 0 0,1 0 0 0 0,1 0 0 0 0,-1-1 0 0 0,1 1 0 0 0,0-1 0 0 0,0 0 0 0 0,1 0 0 0 0,0 0 0 0 0,-1 0 0 0 0,2-1 0 0 0,-1 0 0 0 0,0 0 0 0 0,9 5 0 0 0,-8-7-335 0 0,-1 1 0 0 0,0-1-1 0 0,1-1 1 0 0,-1 1 0 0 0,1-1 0 0 0,-1 0 0 0 0,1 0-1 0 0,-1-1 1 0 0,1 1 0 0 0,0-1 0 0 0,-1 0 0 0 0,1-1-1 0 0,0 0 1 0 0,-1 0 0 0 0,1 0 0 0 0,-1 0 0 0 0,1-1 0 0 0,-1 0-1 0 0,9-4 1 0 0,-3 0-891 0 0,0 0 0 0 0,0 0 0 0 0,-1-1 0 0 0,0-1 0 0 0,-1 0 0 0 0,1 0 0 0 0,15-19 0 0 0,-15 16-6470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90 137 5959 0 0,'0'0'528'0'0,"4"-3"-424"0"0,0-4-104 0 0,0-1 0 0 0,3-2 1024 0 0,-1 1 176 0 0,2-2 40 0 0,6-1 8 0 0,2 1-1000 0 0,-3 0-248 0 0,1 1 0 0 0,1-2 704 0 0,0 3 88 0 0,-2 2 16 0 0,0 1-4392 0 0,0-1-888 0 0</inkml:trace>
  <inkml:trace contextRef="#ctx0" brushRef="#br0" timeOffset="1">33 425 12695 0 0,'-9'5'-183'0'0,"-14"6"6815"0"0,23-11-6573 0 0,12-12 2309 0 0,55-48 336 0 0,109-75 0 0 0,87-36 2941 0 0,-223 147-5502 0 0,-37 21-97 0 0,21-11 312 0 0,-7 4-2947 0 0,8-2-8338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8231 0 0,'0'0'638'0'0,"-1"0"-407"0"0,1 0 1 0 0,-1 0 0 0 0,1 0-1 0 0,0 0 1 0 0,-1 0 0 0 0,1 0-1 0 0,-1 1 1 0 0,1-1 0 0 0,-1 0-1 0 0,1 0 1 0 0,-1 0 0 0 0,1 0 0 0 0,-1 1-1 0 0,1-1 1 0 0,0 0 0 0 0,-1 0-1 0 0,1 1 1 0 0,0-1 0 0 0,-1 0-1 0 0,1 1 1 0 0,-1 3 622 0 0,1-1 0 0 0,0 1 0 0 0,0-1 0 0 0,0 1-1 0 0,1 0 1 0 0,-1-1 0 0 0,2 6 0 0 0,1 4 476 0 0,9 296 7768 0 0,-12-309-9085 0 0,-2 33 593 0 0,1-19-318 0 0,1-1-1 0 0,0 1 0 0 0,3 21 1 0 0,-3-35-288 0 0,0 0 0 0 0,0 0 0 0 0,0 0 0 0 0,0 0 0 0 0,0 0 1 0 0,0 0-1 0 0,0 0 0 0 0,0 0 0 0 0,0 0 0 0 0,0 0 0 0 0,0 0 1 0 0,0 0-1 0 0,0 0 0 0 0,0 0 0 0 0,0 0 0 0 0,0 0 0 0 0,0 0 1 0 0,0 0-1 0 0,0 0 0 0 0,0 0 0 0 0,0 0 0 0 0,0 0 0 0 0,0 0 1 0 0,0 0-1 0 0,0 0 0 0 0,0 0 0 0 0,0 0 0 0 0,0 0 0 0 0,1 1 1 0 0,-1-1-1 0 0,0 0 0 0 0,1-7 1 0 0,0-10-2 0 0,-1 10 1 0 0,1 0 0 0 0,1-1 0 0 0,-1 1 0 0 0,6-14 0 0 0,1-7 0 0 0,-6 21 0 0 0,0-1 0 0 0,0 0 0 0 0,1 0 0 0 0,1 1 0 0 0,-1 0 0 0 0,1 0 0 0 0,0 0 0 0 0,1 0 0 0 0,0 0 0 0 0,0 1 0 0 0,0 0 0 0 0,7-6 0 0 0,-12 12 0 0 0,1-1 0 0 0,0 0 0 0 0,-1 1 0 0 0,1-1 0 0 0,0 1 0 0 0,0-1 0 0 0,0 1 0 0 0,0-1 0 0 0,0 1 0 0 0,-1-1 0 0 0,1 1 0 0 0,0 0 0 0 0,0-1 0 0 0,0 1 0 0 0,0 0 0 0 0,0 0 0 0 0,0 0 0 0 0,0 0 0 0 0,0 0 0 0 0,0 0 0 0 0,0 0 0 0 0,0 0 0 0 0,0 0 0 0 0,0 0 0 0 0,0 0 0 0 0,0 1 0 0 0,0-1 0 0 0,0 0 0 0 0,0 1 0 0 0,0-1 0 0 0,0 1 0 0 0,-1-1 0 0 0,1 1 0 0 0,1 1 0 0 0,10 17 0 0 0,-11-19-4 0 0,-1 1 1 0 0,0 0-1 0 0,1-1 1 0 0,-1 1-1 0 0,1-1 1 0 0,-1 1-1 0 0,1-1 0 0 0,0 1 1 0 0,-1-1-1 0 0,1 1 1 0 0,-1-1-1 0 0,1 1 1 0 0,0-1-1 0 0,-1 0 0 0 0,1 1 1 0 0,0-1-1 0 0,0 0 1 0 0,-1 0-1 0 0,1 0 0 0 0,0 1 1 0 0,0-1-1 0 0,-1 0 1 0 0,1 0-1 0 0,0 0 1 0 0,0 0-1 0 0,-1 0 0 0 0,1 0 1 0 0,0-1-1 0 0,0 1 1 0 0,-1 0-1 0 0,1 0 1 0 0,0 0-1 0 0,0-1 0 0 0,-1 1 1 0 0,1 0-1 0 0,0-1 1 0 0,2 0-25 0 0,22-5-89 0 0,1 1-1 0 0,-1 2 1 0 0,1 0 0 0 0,0 2-1 0 0,30 2 1 0 0,-46-1 131 0 0,1 0 0 0 0,-1-1-1 0 0,1 0 1 0 0,-1-1 0 0 0,0 0 0 0 0,1-1-1 0 0,-1 0 1 0 0,0 0 0 0 0,-1-1 0 0 0,16-8-1 0 0,-9 2 92 0 0,-1 0-1 0 0,0-1 0 0 0,-1-1 0 0 0,-1 0 0 0 0,16-18 0 0 0,-15 18-62 0 0,-12 11-39 0 0,0-1 0 0 0,0 1 0 0 0,-1 0 0 0 0,1-1 0 0 0,-1 1 0 0 0,1-1 0 0 0,-1 1 1 0 0,1-1-1 0 0,-1 0 0 0 0,0 1 0 0 0,0-1 0 0 0,0 0 0 0 0,0 0 0 0 0,1-3 0 0 0,-2 6-3 0 0,0-1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0,0-1 0 0 0,0 1 0 0 0,0 0 0 0 0,2 8 0 0 0,-1 13-680 0 0,-2-1 0 0 0,-2 25 0 0 0,0-15-336 0 0,3-13-1969 0 0,3 0-3630 0 0,3-1-2081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9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20591 0 0,'-9'35'1703'0'0,"4"-15"-1433"0"0,1 0 0 0 0,-2 22 0 0 0,5-36-133 0 0,1-1 0 0 0,0 0 1 0 0,0 0-1 0 0,0 1 1 0 0,1-1-1 0 0,0 0 0 0 0,0 0 1 0 0,0 0-1 0 0,1 0 1 0 0,0 0-1 0 0,0 0 0 0 0,0 0 1 0 0,3 5-1 0 0,-3-9-62 0 0,-1 1 1 0 0,1 0-1 0 0,-1-1 0 0 0,1 0 1 0 0,-1 1-1 0 0,1-1 0 0 0,0 0 1 0 0,0 0-1 0 0,-1 0 0 0 0,1 0 1 0 0,0 0-1 0 0,0 0 0 0 0,0 0 1 0 0,0-1-1 0 0,0 1 0 0 0,0-1 1 0 0,0 0-1 0 0,0 1 0 0 0,1-1 0 0 0,-1 0 1 0 0,0 0-1 0 0,0 0 0 0 0,0-1 1 0 0,3 1-1 0 0,3-2 205 0 0,1 0 0 0 0,-1 0 1 0 0,1-1-1 0 0,10-4 0 0 0,24-13-255 0 0,26-11 74 0 0,-61 28-85 0 0,0 0 0 0 0,0 1 0 0 0,0 1 1 0 0,0-1-1 0 0,0 1 0 0 0,16 0 0 0 0,-22 1 11 0 0,-1 0 1 0 0,0 0 0 0 0,0 0 0 0 0,0 1-1 0 0,1-1 1 0 0,-1 0 0 0 0,0 0-1 0 0,0 1 1 0 0,0-1 0 0 0,1 1 0 0 0,-1-1-1 0 0,0 1 1 0 0,0 0 0 0 0,0-1-1 0 0,2 2 1 0 0,-3-1 16 0 0,1 0 0 0 0,-1-1 0 0 0,0 1 0 0 0,1 0 0 0 0,-1-1 0 0 0,0 1 0 0 0,1 0 0 0 0,-1 0 0 0 0,0-1 0 0 0,0 1 0 0 0,0 0 0 0 0,0 0 0 0 0,1 0 0 0 0,-1-1 0 0 0,0 1 0 0 0,0 0 0 0 0,-1 0 0 0 0,1 1 0 0 0,-1 3 108 0 0,-1 0 1 0 0,0 0-1 0 0,0-1 1 0 0,0 1 0 0 0,-6 8-1 0 0,6-9-245 0 0,-11 16 319 0 0,-1-1 0 0 0,0 0 0 0 0,-2-1 0 0 0,-25 24 0 0 0,9-15 324 0 0,-58 40 0 0 0,40-36-1955 0 0,45-29 946 0 0,0 0-1 0 0,0 0 1 0 0,0 0 0 0 0,0 0 0 0 0,0-1 0 0 0,0 0 0 0 0,0 0 0 0 0,0 0 0 0 0,-6 0-1 0 0,10-1-63 0 0,0 0-1 0 0,0 0 0 0 0,0 0 0 0 0,0-1 0 0 0,1 1 0 0 0,-1 0 1 0 0,0 0-1 0 0,0 0 0 0 0,0-1 0 0 0,1 1 0 0 0,-1 0 0 0 0,-1-2 1 0 0,-2-7-6661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9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18023 0 0,'-12'6'1892'0'0,"10"-5"-1716"0"0,0 0-1 0 0,1 0 1 0 0,-1 0 0 0 0,0 0-1 0 0,1 0 1 0 0,-1 0-1 0 0,1 0 1 0 0,-1 1-1 0 0,1-1 1 0 0,0 0 0 0 0,0 1-1 0 0,-2 2 1 0 0,0 0 320 0 0,1 2 0 0 0,-1-1 0 0 0,1 0 0 0 0,1 0 1 0 0,-1 1-1 0 0,1-1 0 0 0,0 1 0 0 0,0-1 0 0 0,0 1 0 0 0,1 7 1 0 0,0 1 228 0 0,1-1 1 0 0,1 1 0 0 0,3 15 0 0 0,-4-25-666 0 0,0 0-1 0 0,1 0 1 0 0,-1 0 0 0 0,1 0-1 0 0,-1 0 1 0 0,1 0 0 0 0,0-1-1 0 0,1 1 1 0 0,-1-1 0 0 0,1 1-1 0 0,-1-1 1 0 0,1 0 0 0 0,0 0-1 0 0,0 0 1 0 0,1-1 0 0 0,-1 1-1 0 0,0-1 1 0 0,1 1 0 0 0,0-1 0 0 0,-1 0-1 0 0,1-1 1 0 0,0 1 0 0 0,0 0-1 0 0,0-1 1 0 0,0 0 0 0 0,0 0-1 0 0,0-1 1 0 0,0 1 0 0 0,1-1-1 0 0,-1 1 1 0 0,0-1 0 0 0,0-1-1 0 0,0 1 1 0 0,1-1 0 0 0,-1 1-1 0 0,6-3 1 0 0,49-18-2559 0 0,-18 2-4114 0 0,47-29 0 0 0,-70 37-798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0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179 117 5327 0 0,'-3'-8'552'0'0,"-5"-12"-390"0"0,6 14 1122 0 0,-1-1 0 0 0,0 1 1 0 0,-4-8-1 0 0,5 12-857 0 0,1 0-1 0 0,0 1 1 0 0,-1-1 0 0 0,0 0-1 0 0,1 1 1 0 0,-1-1 0 0 0,0 1-1 0 0,0-1 1 0 0,0 1 0 0 0,0 0-1 0 0,0 0 1 0 0,0 0 0 0 0,-4-2-1 0 0,3 2-179 0 0,0 0-1 0 0,-1 0 0 0 0,1 1 1 0 0,0-1-1 0 0,-1 1 1 0 0,1 0-1 0 0,-1 0 1 0 0,1 0-1 0 0,-1 0 0 0 0,1 0 1 0 0,0 1-1 0 0,-1-1 1 0 0,1 1-1 0 0,0 0 0 0 0,-1 0 1 0 0,1 1-1 0 0,0-1 1 0 0,0 1-1 0 0,0-1 0 0 0,0 1 1 0 0,0 0-1 0 0,0 0 1 0 0,1 0-1 0 0,-4 3 0 0 0,2 0-97 0 0,0-1 0 0 0,0 1 0 0 0,1 0 0 0 0,0 0 0 0 0,0 0 0 0 0,0 0 0 0 0,0 0 0 0 0,1 1 0 0 0,0-1 0 0 0,0 1 0 0 0,1-1 0 0 0,-1 1 0 0 0,0 9-1 0 0,1-4 39 0 0,0-1-1 0 0,1 0 0 0 0,0 1 0 0 0,1-1 0 0 0,0 1 1 0 0,0-1-1 0 0,1 0 0 0 0,0 0 0 0 0,1 0 0 0 0,0 0 1 0 0,1 0-1 0 0,0-1 0 0 0,1 1 0 0 0,0-1 0 0 0,0 0 1 0 0,8 10-1 0 0,-9-15 26 0 0,0 1 1 0 0,0 0 0 0 0,0-1-1 0 0,1 0 1 0 0,0 0 0 0 0,0 0-1 0 0,0-1 1 0 0,0 0 0 0 0,10 5-1 0 0,-13-7-171 0 0,0 0 0 0 0,0-1 1 0 0,0 1-1 0 0,0 0 0 0 0,0-1 0 0 0,0 0 0 0 0,0 1 0 0 0,0-1 0 0 0,1 0 1 0 0,-1 0-1 0 0,0 0 0 0 0,0 0 0 0 0,0-1 0 0 0,0 1 0 0 0,0-1 0 0 0,0 1 0 0 0,1-1 1 0 0,-1 0-1 0 0,0 1 0 0 0,0-1 0 0 0,-1 0 0 0 0,1 0 0 0 0,0-1 0 0 0,0 1 0 0 0,0 0 1 0 0,-1-1-1 0 0,1 1 0 0 0,-1-1 0 0 0,1 1 0 0 0,-1-1 0 0 0,2-2 0 0 0,2-3-19 0 0,-1 0-1 0 0,0 0 1 0 0,0-1-1 0 0,-1 0 0 0 0,0 1 1 0 0,0-1-1 0 0,-1 0 0 0 0,3-11 1 0 0,-2-7-242 0 0,1-35 1 0 0,-2 18-453 0 0,-1 33 481 0 0,-1 0 0 0 0,-2-13 1 0 0,0 13 24 0 0,2 1-1 0 0,0-16 1 0 0,-3 4-33 0 0,3 18 222 0 0,-1 1 0 0 0,1 0-1 0 0,0-1 1 0 0,-1 1 0 0 0,1-1-1 0 0,1-4 1 0 0,-1 7 273 0 0,1 1-248 0 0,1 0 1 0 0,0 0-1 0 0,-1 0 0 0 0,1 0 0 0 0,-1 0 0 0 0,0 1 1 0 0,1-1-1 0 0,-1 1 0 0 0,0-1 0 0 0,0 1 1 0 0,2 2-1 0 0,-1-1 37 0 0,21 32 704 0 0,-17-24-630 0 0,1-1 0 0 0,0 0 0 0 0,1 0 1 0 0,0 0-1 0 0,11 9 0 0 0,-11-12-871 0 0,-2-1 1133 0 0,1-1 1 0 0,0 0 0 0 0,8 5 0 0 0,5-3-2350 0 0,-18-6 1040 0 0,0-1 1 0 0,0 0-1 0 0,0 0 1 0 0,0 0 0 0 0,0 0-1 0 0,0 0 1 0 0,0-1 0 0 0,3 0-1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0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94 837 13471 0 0,'-1'-7'263'0'0,"1"-1"0"0"0,0 1 0 0 0,0-1 0 0 0,0 1 0 0 0,3-10 0 0 0,-1-6 394 0 0,11-119 2158 0 0,5-105-2133 0 0,-18 205-344 0 0,-1 0 0 0 0,-3 0 0 0 0,-15-77 0 0 0,16 106 108 0 0,-1 1 0 0 0,0 0-1 0 0,-9-18 1 0 0,10 24-277 0 0,-1 0-1 0 0,1 1 1 0 0,-1 0-1 0 0,0 0 1 0 0,0 0-1 0 0,0 0 1 0 0,-1 1 0 0 0,-9-8-1 0 0,3 6-168 0 0,2 7 0 0 0,8 1 155 0 0,-1-1 0 0 0,1 1-1 0 0,0-1 1 0 0,0 1 0 0 0,-1-1-1 0 0,1 1 1 0 0,0 0 0 0 0,0 0-1 0 0,1 0 1 0 0,-1 0 0 0 0,0 0 0 0 0,0-1-1 0 0,1 1 1 0 0,0 0 0 0 0,-1 0-1 0 0,1 1 1 0 0,0 1 0 0 0,0 37 3193 0 0,6 1-2886 0 0,2 0 0 0 0,2 0 0 0 0,18 49 0 0 0,-7-25-419 0 0,-12-35-10 0 0,47 139 457 0 0,-47-146-417 0 0,2 0 0 0 0,0-2 0 0 0,2 1 0 0 0,30 39 0 0 0,-43-60-257 0 0,1-1-1 0 0,0 0 1 0 0,0 1 0 0 0,1-1-1 0 0,-1 0 1 0 0,0 0 0 0 0,0 0-1 0 0,1 0 1 0 0,-1 0 0 0 0,0 0-1 0 0,1 0 1 0 0,-1 0 0 0 0,1-1-1 0 0,-1 1 1 0 0,1 0 0 0 0,-1-1-1 0 0,1 0 1 0 0,1 1 0 0 0,-1-1-309 0 0,0-1 1 0 0,0 1-1 0 0,0-1 1 0 0,-1 1-1 0 0,1-1 1 0 0,0 0-1 0 0,-1 0 1 0 0,1 1-1 0 0,0-1 1 0 0,-1 0-1 0 0,1-1 1 0 0,-1 1-1 0 0,0 0 1 0 0,1 0-1 0 0,1-3 1 0 0,8-7-8726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0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53 396 7631 0 0,'15'-36'160'0'0,"-11"20"2082"0"0,5-28 0 0 0,-1-58 5363 0 0,-7 87-7510 0 0,-1 4 422 0 0,0-1-1 0 0,-4-18 0 0 0,-1-14 839 0 0,3 22-904 0 0,1 16-366 0 0,1-1 0 0 0,-1 0 1 0 0,2-9-1 0 0,-1 14-2 0 0,0 1-1 0 0,0 0 1 0 0,0-1-1 0 0,0 1 1 0 0,-1 0-1 0 0,1 0 0 0 0,0-1 1 0 0,0 1-1 0 0,-1 0 1 0 0,1 0-1 0 0,-1-1 1 0 0,1 1-1 0 0,-1 0 1 0 0,0 0-1 0 0,1 0 1 0 0,-1 0-1 0 0,0 0 1 0 0,0 0-1 0 0,0 0 1 0 0,-1-1-1 0 0,2 2-13 0 0,0 0 1 0 0,-1-1-1 0 0,1 1 0 0 0,-1 0 1 0 0,1 0-1 0 0,0 0 0 0 0,-1 0 1 0 0,1 0-1 0 0,-1 0 0 0 0,1 0 1 0 0,-1 0-1 0 0,1 0 0 0 0,0 0 1 0 0,-1 0-1 0 0,1 0 0 0 0,-1 0 1 0 0,1 0-1 0 0,-1 0 0 0 0,1 0 1 0 0,0 0-1 0 0,-1 1 0 0 0,1-1 1 0 0,-1 0-1 0 0,1 0 0 0 0,0 0 1 0 0,-1 1-1 0 0,0 0 0 0 0,-8 6 58 0 0,7-3-95 0 0,-1 0 0 0 0,1 0 0 0 0,-1 0 1 0 0,1 0-1 0 0,-1 5 0 0 0,-4 7 504 0 0,2-6-180 0 0,2-1-1 0 0,-1 1 0 0 0,1-1 0 0 0,1 1 0 0 0,-3 20 0 0 0,3-10-153 0 0,2 40 0 0 0,1-45-75 0 0,0-1 0 0 0,1 0 0 0 0,1 0 0 0 0,0 0 0 0 0,1 0 0 0 0,0 0 0 0 0,9 17 0 0 0,-10-25-76 0 0,0-1 0 0 0,0 0-1 0 0,0 0 1 0 0,1 0 0 0 0,0 0 0 0 0,0 0 0 0 0,0-1-1 0 0,1 0 1 0 0,-1 1 0 0 0,1-2 0 0 0,0 1 0 0 0,0-1-1 0 0,0 1 1 0 0,1-1 0 0 0,-1-1 0 0 0,1 1 0 0 0,0-1-1 0 0,0 0 1 0 0,9 2 0 0 0,-5-2-51 0 0,1 0 0 0 0,-1-1 0 0 0,1-1 0 0 0,0 1 0 0 0,-1-2 0 0 0,1 1 0 0 0,-1-1 0 0 0,1-1 0 0 0,-1 0 0 0 0,1 0 0 0 0,-1-1 0 0 0,0-1 0 0 0,0 0 0 0 0,0 0 0 0 0,0-1 0 0 0,-1 0 0 0 0,0 0 0 0 0,0-1 0 0 0,0 0 0 0 0,-1-1 0 0 0,9-9 0 0 0,-5 0-2111 0 0,-4-1-4806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2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1753 4287 0 0,'1'-8'324'0'0,"0"6"-172"0"0,-1 1 0 0 0,0-1 1 0 0,0 0-1 0 0,0 1 0 0 0,1-1 0 0 0,-1 0 1 0 0,1 1-1 0 0,-1-1 0 0 0,1 1 0 0 0,0-1 1 0 0,-1 1-1 0 0,1 0 0 0 0,0-1 0 0 0,0 1 1 0 0,0 0-1 0 0,0-1 0 0 0,0 1 0 0 0,0 0 1 0 0,1 0-1 0 0,-1 0 0 0 0,0 0 0 0 0,2-1 1 0 0,49-45 2805 0 0,-24 22-2006 0 0,-5 1-80 0 0,-1-1 0 0 0,33-48 0 0 0,-20 26-216 0 0,-8 11-213 0 0,169-208 1330 0 0,-149 192-1459 0 0,235-256 1711 0 0,-26 67-872 0 0,50-44 661 0 0,-144 132-931 0 0,-112 107-560 0 0,53-53-1100 0 0,-98 93-4882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2615 0 0,'0'0'319'0'0,"4"-8"1205"0"0,-2 4-1145 0 0,1 0 0 0 0,1 0-1 0 0,-1 0 1 0 0,0 1 0 0 0,1-1-1 0 0,0 1 1 0 0,0 0 0 0 0,0 0 0 0 0,0 0-1 0 0,0 1 1 0 0,0 0 0 0 0,1 0-1 0 0,-1 0 1 0 0,1 0 0 0 0,0 0 0 0 0,6 0-1 0 0,9-3 678 0 0,1 2-1 0 0,32-1 0 0 0,-32 3-463 0 0,39 0 1946 0 0,64 7-1 0 0,-122-6-2483 0 0,4 0 370 0 0,0 1-1 0 0,1 0 1 0 0,-1 0 0 0 0,0 1-1 0 0,0 0 1 0 0,11 4-1 0 0,-16-5-267 0 0,1-1 0 0 0,-1 1 0 0 0,0 0 0 0 0,0-1 0 0 0,1 1 0 0 0,-1 0-1 0 0,0 0 1 0 0,0 0 0 0 0,0 0 0 0 0,0 0 0 0 0,0 0 0 0 0,0 1-1 0 0,0-1 1 0 0,0 0 0 0 0,0 0 0 0 0,0 1 0 0 0,-1-1 0 0 0,1 0-1 0 0,-1 1 1 0 0,1-1 0 0 0,-1 1 0 0 0,1-1 0 0 0,-1 1 0 0 0,0-1-1 0 0,0 1 1 0 0,1-1 0 0 0,-1 1 0 0 0,0-1 0 0 0,-1 1 0 0 0,1-1 0 0 0,0 1-1 0 0,0-1 1 0 0,-1 3 0 0 0,-5 12 628 0 0,-1 0 0 0 0,0 0 0 0 0,-1-1 0 0 0,-12 18 0 0 0,-46 56-214 0 0,37-51-397 0 0,-41 51-557 0 0,39-53-8203 0 0,12-15-1609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3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 7367 0 0,'-3'-1'139'0'0,"-1"1"0"0"0,1 0-1 0 0,-1 0 1 0 0,1 1-1 0 0,-1-1 1 0 0,1 1-1 0 0,-1 0 1 0 0,1 0 0 0 0,0 0-1 0 0,-1 0 1 0 0,1 0-1 0 0,0 1 1 0 0,0 0 0 0 0,0-1-1 0 0,0 1 1 0 0,0 0-1 0 0,0 0 1 0 0,1 1-1 0 0,-4 2 1 0 0,0 2 1034 0 0,-1 0 0 0 0,1 0 0 0 0,0 0 1 0 0,1 1-1 0 0,-9 17 0 0 0,12-21-828 0 0,0 0 0 0 0,0 0 0 0 0,1 0 1 0 0,0 0-1 0 0,0 0 0 0 0,0 0 0 0 0,0 1 0 0 0,0-1 0 0 0,1 0 0 0 0,0 1 1 0 0,0-1-1 0 0,0 0 0 0 0,1 1 0 0 0,1 6 0 0 0,-1-8-207 0 0,0 0 0 0 0,0 1-1 0 0,1-1 1 0 0,-1 0 0 0 0,1 1 0 0 0,0-1 0 0 0,0 0-1 0 0,0 0 1 0 0,0-1 0 0 0,1 1 0 0 0,-1 0-1 0 0,1-1 1 0 0,0 1 0 0 0,0-1 0 0 0,0 0 0 0 0,0 0-1 0 0,5 2 1 0 0,67 30 1395 0 0,14 6-1078 0 0,-85-38-410 0 0,0 1 0 0 0,0 0 0 0 0,0 0 0 0 0,0 0 1 0 0,0 0-1 0 0,-1 1 0 0 0,0-1 0 0 0,1 1 0 0 0,-1 0 0 0 0,0 0 0 0 0,-1 0 0 0 0,1 1 0 0 0,1 3 0 0 0,-3-5 50 0 0,0 0-1 0 0,0-1 0 0 0,0 1 1 0 0,-1 0-1 0 0,1 0 0 0 0,-1 0 1 0 0,0-1-1 0 0,0 1 0 0 0,0 0 1 0 0,0 0-1 0 0,0 0 0 0 0,0-1 1 0 0,-1 1-1 0 0,0 0 0 0 0,1 0 0 0 0,-1-1 1 0 0,0 1-1 0 0,0 0 0 0 0,-1-1 1 0 0,1 1-1 0 0,0-1 0 0 0,-1 0 1 0 0,0 1-1 0 0,-1 1 0 0 0,-4 5 112 0 0,-1-2 1 0 0,1 1-1 0 0,-1-1 0 0 0,-1 0 0 0 0,1-1 0 0 0,-1 0 0 0 0,0-1 0 0 0,0 1 0 0 0,-1-2 0 0 0,0 1 0 0 0,0-1 0 0 0,0-1 1 0 0,-13 4-1 0 0,5-3-201 0 0,0 0 0 0 0,-1-1 0 0 0,0-1-1 0 0,1-1 1 0 0,-1-1 0 0 0,0 0 0 0 0,0-1 0 0 0,1-2 0 0 0,-1 1 0 0 0,1-2 0 0 0,-1-1 0 0 0,1 0 0 0 0,-27-12 0 0 0,42 16-427 0 0,-1-1 0 0 0,1 0-1 0 0,0 0 1 0 0,-7-5 0 0 0,8 5-443 0 0,0 0 1 0 0,0-1-1 0 0,0 1 1 0 0,1 0-1 0 0,-1 0 0 0 0,0-1 1 0 0,-1-3-1 0 0,-1-6-9331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9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7567 0 0,'0'0'583'0'0,"0"2"-380"0"0,4 126 10786 0 0,-10-21-4892 0 0,-2 34 678 0 0,8-140-6761 0 0,0 0 0 0 0,0 0 0 0 0,0 0 0 0 0,0 0 0 0 0,0 0 0 0 0,0 0 0 0 0,0-1 0 0 0,1 1 0 0 0,-1 0 1 0 0,0 0-1 0 0,0 0 0 0 0,1 0 0 0 0,-1-1 0 0 0,1 2 0 0 0,-1-2-8 0 0,0 0-1 0 0,1 0 1 0 0,-1 0-1 0 0,0 0 1 0 0,0 0-1 0 0,1 0 1 0 0,-1 0-1 0 0,0 0 1 0 0,0 0-1 0 0,0 0 1 0 0,1 0-1 0 0,-1 0 1 0 0,0 0-1 0 0,0 0 1 0 0,1 0-1 0 0,-1-1 1 0 0,0 1-1 0 0,0 0 1 0 0,0 0-1 0 0,0 0 1 0 0,1 0-1 0 0,-1-1 1 0 0,0 1-1 0 0,0 0 1 0 0,0 0-1 0 0,0 0 1 0 0,0 0-1 0 0,1-1 1 0 0,-1 1-1 0 0,0 0 1 0 0,0-1-1 0 0,2-2 28 0 0,0-1 1 0 0,0 0-1 0 0,-1 1 0 0 0,3-8 0 0 0,28-154-33 0 0,-16 100-1155 0 0,-2 11 183 0 0,-13 50 899 0 0,-1 3 59 0 0,0 0 0 0 0,0 0 0 0 0,0 0 0 0 0,0 0 1 0 0,0 0-1 0 0,1 0 0 0 0,-1 0 0 0 0,0 1 0 0 0,1-1 0 0 0,-1 0 1 0 0,1 0-1 0 0,-1 0 0 0 0,1 0 0 0 0,-1 0 0 0 0,1 1 1 0 0,-1-1-1 0 0,1 0 0 0 0,0 0 0 0 0,0 1 0 0 0,-1-1 0 0 0,1 1 1 0 0,0-1-1 0 0,1 0 0 0 0,-1 0 29 0 0,-1 1 1 0 0,0 0-1 0 0,1 0 1 0 0,-1 0-1 0 0,0 0 1 0 0,1 0-1 0 0,-1 0 1 0 0,0 0-1 0 0,1 0 1 0 0,-1 0-1 0 0,0 0 0 0 0,1 0 1 0 0,-1 0-1 0 0,0 0 1 0 0,1 0-1 0 0,-1 0 1 0 0,0 0-1 0 0,0 1 1 0 0,1-1-1 0 0,-1 0 0 0 0,0 0 1 0 0,1 0-1 0 0,-1 0 1 0 0,0 1-1 0 0,0-1 1 0 0,1 0-1 0 0,-1 0 1 0 0,0 1-1 0 0,0-1 0 0 0,0 0 1 0 0,1 0-1 0 0,-1 1 1 0 0,0-1-1 0 0,0 1 1 0 0,7 11 423 0 0,-7-11-404 0 0,7 16 242 0 0,-2 0 1 0 0,0 0 0 0 0,5 31-1 0 0,2 10 130 0 0,-7-39-407 0 0,-4-12 0 0 0,0 0 0 0 0,1 0 0 0 0,0 0 0 0 0,1 0 0 0 0,0-1 0 0 0,3 8 0 0 0,-5-13 0 0 0,0 0 0 0 0,0 1 0 0 0,0-1 0 0 0,0 0 0 0 0,1 0 0 0 0,-1 1 0 0 0,0-1 0 0 0,1 0 0 0 0,-1 0 0 0 0,0-1 0 0 0,1 1 0 0 0,-1 0 0 0 0,1 0 0 0 0,-1-1 0 0 0,1 1 0 0 0,0-1 0 0 0,-1 1 0 0 0,1-1 0 0 0,0 0 0 0 0,-1 1 0 0 0,1-1 0 0 0,0 0 0 0 0,-1 0 0 0 0,1 0 0 0 0,0-1 0 0 0,-1 1 0 0 0,1 0 0 0 0,0-1 0 0 0,-1 1 0 0 0,1-1 0 0 0,1 0 0 0 0,12-5-2111 0 0,-2-4-4806 0 0,1-3-3279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135 556 14511 0 0,'-8'1'1502'0'0,"2"-1"-1225"0"0,1 1 1 0 0,0 0 0 0 0,0 1 0 0 0,0-1 0 0 0,1 1 0 0 0,-1 0 0 0 0,0 0-1 0 0,0 1 1 0 0,1-1 0 0 0,0 1 0 0 0,-1 0 0 0 0,1 0 0 0 0,0 1-1 0 0,1-1 1 0 0,-1 1 0 0 0,0 0 0 0 0,-3 5 0 0 0,2-1-29 0 0,0 0 0 0 0,1 0 0 0 0,0 1 0 0 0,1-1 0 0 0,0 1 0 0 0,0 0 0 0 0,0-1 0 0 0,-1 19 0 0 0,4-27-247 0 0,-8 74 1154 0 0,7-64-949 0 0,2 0 1 0 0,-1 0-1 0 0,1 0 0 0 0,1 0 0 0 0,3 13 0 0 0,-1-9 241 0 0,0-1 0 0 0,12 25-1 0 0,-12-32-288 0 0,0 0 0 0 0,0 0 0 0 0,0 0 0 0 0,1-1 0 0 0,-1 1 0 0 0,1-1 0 0 0,10 7 0 0 0,-10-8-50 0 0,0-1 1 0 0,0 0-1 0 0,0 0 0 0 0,0 0 1 0 0,0-1-1 0 0,1 0 0 0 0,-1 0 1 0 0,1 0-1 0 0,0-1 0 0 0,0 0 0 0 0,-1 0 1 0 0,1 0-1 0 0,0-1 0 0 0,0 0 1 0 0,0 0-1 0 0,0 0 0 0 0,0-1 1 0 0,9-2-1 0 0,-7 1-69 0 0,0 0 0 0 0,-1-1 1 0 0,1 0-1 0 0,0 0 0 0 0,-1-1 0 0 0,0 0 1 0 0,1-1-1 0 0,-2 1 0 0 0,1-1 0 0 0,0 0 1 0 0,-1-1-1 0 0,8-9 0 0 0,0-2-3 0 0,-1 0-1 0 0,0-1 1 0 0,-2 0-1 0 0,0-1 1 0 0,-1 0-1 0 0,-1-1 1 0 0,11-37-1 0 0,-16 44-33 0 0,-1 0 1 0 0,-1 0-1 0 0,1-13 0 0 0,-3 20-3 0 0,0 1 0 0 0,0-1 0 0 0,0 1 0 0 0,-1-1 0 0 0,0 1 0 0 0,0-1-1 0 0,0 1 1 0 0,-1 0 0 0 0,0-1 0 0 0,-2-4 0 0 0,3 7 12 0 0,-1 1-1 0 0,0-1 1 0 0,1 1 0 0 0,-1-1-1 0 0,0 1 1 0 0,-1 0 0 0 0,1 0-1 0 0,0 0 1 0 0,0 0 0 0 0,-1 0 0 0 0,0 0-1 0 0,1 1 1 0 0,-1-1 0 0 0,0 1-1 0 0,1 0 1 0 0,-1 0 0 0 0,0 0-1 0 0,0 0 1 0 0,0 0 0 0 0,0 0-1 0 0,0 1 1 0 0,0 0 0 0 0,0 0-1 0 0,0-1 1 0 0,0 2 0 0 0,-1-1-1 0 0,1 0 1 0 0,0 1 0 0 0,0-1-1 0 0,0 1 1 0 0,-3 1 0 0 0,2-1-14 0 0,0 1 1 0 0,-1-1 0 0 0,1 1-1 0 0,0 0 1 0 0,0 0-1 0 0,1 1 1 0 0,-1-1-1 0 0,0 1 1 0 0,1 0 0 0 0,-1 0-1 0 0,1 0 1 0 0,0 0-1 0 0,0 1 1 0 0,0-1 0 0 0,1 1-1 0 0,-1 0 1 0 0,1-1-1 0 0,0 1 1 0 0,0 0-1 0 0,-3 9 1 0 0,0 7-55 0 0,2-1-1 0 0,0 1 1 0 0,-1 28 0 0 0,4-37 105 0 0,1 0 0 0 0,-1 0 0 0 0,2-1 0 0 0,0 1 1 0 0,0 0-1 0 0,1-1 0 0 0,7 20 0 0 0,-9-28-34 0 0,-1-1 0 0 0,1 1-1 0 0,0-1 1 0 0,-1 1 0 0 0,1-1 0 0 0,0 1-1 0 0,0-1 1 0 0,0 1 0 0 0,0-1 0 0 0,0 0-1 0 0,1 1 1 0 0,-1-1 0 0 0,0 0 0 0 0,0 0 0 0 0,1 0-1 0 0,-1 0 1 0 0,1 0 0 0 0,-1 0 0 0 0,1-1-1 0 0,-1 1 1 0 0,1 0 0 0 0,0-1 0 0 0,-1 1-1 0 0,1-1 1 0 0,0 0 0 0 0,-1 1 0 0 0,1-1 0 0 0,0 0-1 0 0,0 0 1 0 0,-1 0 0 0 0,1 0 0 0 0,0 0-1 0 0,-1-1 1 0 0,1 1 0 0 0,0 0 0 0 0,-1-1-1 0 0,1 1 1 0 0,2-2 0 0 0,1-1 35 0 0,0 0 1 0 0,1 0-1 0 0,-1 0 1 0 0,0-1-1 0 0,-1 0 0 0 0,1 0 1 0 0,-1 0-1 0 0,1 0 1 0 0,5-9-1 0 0,1-3-121 0 0,-1-2 1 0 0,-1 1-1 0 0,0-1 0 0 0,8-27 0 0 0,-10 25-11 0 0,1 0 0 0 0,1 1 0 0 0,17-28-1 0 0,-21 40 29 0 0,1 16-29 0 0,-3 0 78 0 0,0 1 1 0 0,-1 0-1 0 0,2 15 1 0 0,-2-12 133 0 0,-2-12-117 0 0,0-1-1 0 0,0 1 1 0 0,0-1 0 0 0,0 1 0 0 0,0-1 0 0 0,1 1 0 0 0,-1 0 0 0 0,0-1 0 0 0,0 1-1 0 0,0-1 1 0 0,0 0 0 0 0,1 1 0 0 0,-1-1 0 0 0,0 1 0 0 0,0-1 0 0 0,1 1 0 0 0,-1-1-1 0 0,0 0 1 0 0,1 1 0 0 0,-1-1 0 0 0,1 1 0 0 0,-1-1 0 0 0,0 0 0 0 0,1 0 0 0 0,-1 1-1 0 0,2-1 1 0 0,-2 0-1 0 0,1 0 1 0 0,0 0-1 0 0,-1 0 0 0 0,1 0 0 0 0,0 0 0 0 0,-1-1 0 0 0,1 1 0 0 0,0 0 0 0 0,-1 0 0 0 0,1-1 1 0 0,-1 1-1 0 0,1 0 0 0 0,0-1 0 0 0,-1 1 0 0 0,1-1 0 0 0,-1 1 0 0 0,1-1 0 0 0,2-3 20 0 0,1 0 0 0 0,-1 1 1 0 0,-1-1-1 0 0,4-6 0 0 0,5-15-20 0 0,-1-1 0 0 0,12-45 0 0 0,-10 29-11 0 0,6-21-283 0 0,-2-1 0 0 0,-3 0 0 0 0,-3 0 0 0 0,3-109 0 0 0,-14 155 179 0 0,-4-35-1 0 0,2 46 168 0 0,1 13-51 0 0,0 1 7 0 0,2-7-17 0 0,0 0-1 0 0,0 0 0 0 0,0 0 0 0 0,0 0 0 0 0,0 0 0 0 0,0 0 0 0 0,0 0 0 0 0,0 0 1 0 0,0 0-1 0 0,0 0 0 0 0,0 0 0 0 0,0 0 0 0 0,0-1 0 0 0,0 1 0 0 0,0 0 0 0 0,0 0 0 0 0,0 0 1 0 0,0 0-1 0 0,0 0 0 0 0,0 0 0 0 0,0 0 0 0 0,0 0 0 0 0,0 0 0 0 0,0 0 0 0 0,0 0 1 0 0,0 0-1 0 0,0 0 0 0 0,0 0 0 0 0,0 0 0 0 0,-1 0 0 0 0,1 0 0 0 0,0 0 0 0 0,0 0 1 0 0,0 0-1 0 0,0 0 0 0 0,0 0 0 0 0,0 0 0 0 0,0 0 0 0 0,0 0 0 0 0,0 0 0 0 0,0 0 1 0 0,0 0-1 0 0,0 0 0 0 0,0 0 0 0 0,0 0 0 0 0,-1 0 0 0 0,1 0 0 0 0,0 0 0 0 0,0 0 0 0 0,0 0 1 0 0,0 0-1 0 0,0 0 0 0 0,0 0 0 0 0,0 0 0 0 0,0 0 0 0 0,0 0 0 0 0,0 0 0 0 0,0 0 1 0 0,0 0-1 0 0,0 0 0 0 0,0 0 0 0 0,0 0 0 0 0,0 0 0 0 0,0 0 0 0 0,0 0 0 0 0,-1 0 1 0 0,1 1-1 0 0,-5-9 98 0 0,1 13-66 0 0,2 15-14 0 0,2-18 3 0 0,0-2-8 0 0,0 0-1 0 0,0 1 1 0 0,0-1 0 0 0,0 1 0 0 0,0-1-1 0 0,0 0 1 0 0,-1 1 0 0 0,1-1-1 0 0,0 1 1 0 0,0-1 0 0 0,0 0 0 0 0,-1 1-1 0 0,1-1 1 0 0,0 0 0 0 0,0 0-1 0 0,-1 1 1 0 0,1-1 0 0 0,0 0 0 0 0,-1 1-1 0 0,1-1 1 0 0,0 0 0 0 0,-1 0-1 0 0,1 0 1 0 0,-1 1 0 0 0,1-1 0 0 0,0 0-1 0 0,-1 0 1 0 0,1 0 0 0 0,-1 0-1 0 0,1 0 1 0 0,0 0 0 0 0,-1 0 0 0 0,0 0-1 0 0,1 0 0 0 0,-1 0-1 0 0,1 0 0 0 0,-1 0 1 0 0,0 1-1 0 0,1-1 1 0 0,-1 0-1 0 0,1 0 1 0 0,-1 0-1 0 0,1 1 0 0 0,-1-1 1 0 0,1 0-1 0 0,-1 0 1 0 0,1 1-1 0 0,-1-1 1 0 0,1 1-1 0 0,-1-1 0 0 0,1 0 1 0 0,-1 1-1 0 0,1-1 1 0 0,0 1-1 0 0,-1-1 0 0 0,1 1 1 0 0,0-1-1 0 0,-1 1 1 0 0,1-1-1 0 0,0 1 1 0 0,0-1-1 0 0,-1 1 0 0 0,1 0 1 0 0,0-1-1 0 0,0 1 1 0 0,0 0-1 0 0,-11 57 288 0 0,9-42-279 0 0,0 1 0 0 0,1-1-1 0 0,0 0 1 0 0,4 29 0 0 0,-3-45-21 0 0,7 80 0 0 0,28 124 0 0 0,41 72 0 0 0,-75-272 0 0 0,8 22 0 0 0,12 28 0 0 0,-18-47 0 0 0,0-1 0 0 0,1 1 0 0 0,0-1 0 0 0,0-1 0 0 0,0 1 0 0 0,1 0 0 0 0,-1-1 0 0 0,1 0 0 0 0,10 8 0 0 0,-14-12 0 0 0,0-1 0 0 0,0 1 0 0 0,0-1 0 0 0,0 1 0 0 0,0-1 0 0 0,0 1 0 0 0,0-1 0 0 0,0 1 0 0 0,0-1 0 0 0,0 0 0 0 0,1 0 0 0 0,-1 0 0 0 0,0 1 0 0 0,0-1 0 0 0,0 0 0 0 0,0-1 0 0 0,0 1 0 0 0,1 0 0 0 0,-1 0 0 0 0,0 0 0 0 0,0-1 0 0 0,1 1 0 0 0,0-1 0 0 0,-1 0 0 0 0,1 0 0 0 0,0 0 0 0 0,-1 0 0 0 0,1-1 0 0 0,-1 1 0 0 0,0 0 0 0 0,1-1 0 0 0,-1 1 0 0 0,0-1 0 0 0,0 1 0 0 0,2-4 0 0 0,5-8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4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0 242 4663 0 0,'0'0'2016'0'0,"8"0"1507"0"0,-7-1-3380 0 0,0 0-1 0 0,0 1 1 0 0,0-1-1 0 0,0 0 1 0 0,0 1-1 0 0,-1-1 1 0 0,1 0 0 0 0,0 0-1 0 0,-1 0 1 0 0,1 0-1 0 0,0 0 1 0 0,-1 0 0 0 0,1 0-1 0 0,-1 0 1 0 0,1 0-1 0 0,-1 0 1 0 0,0 0-1 0 0,1-1 1 0 0,4-23 224 0 0,-4 18-68 0 0,0 6-204 0 0,0-1 1 0 0,0 1-1 0 0,0-1 1 0 0,0 1-1 0 0,0-1 1 0 0,0 1-1 0 0,0-1 1 0 0,1 1 0 0 0,-1 0-1 0 0,1 0 1 0 0,-1 0-1 0 0,1-1 1 0 0,-1 1-1 0 0,2 0 1 0 0,5-5 437 0 0,13-8 657 0 0,-18 13-1045 0 0,0-1-1 0 0,0 0 1 0 0,0 0-1 0 0,0 0 1 0 0,-1 0-1 0 0,1 0 1 0 0,-1 0-1 0 0,5-6 1 0 0,-1-1 187 0 0,6-8 324 0 0,-1 0 0 0 0,13-28 0 0 0,-23 43-601 0 0,7-18 199 0 0,-8 19-226 0 0,0 1-1 0 0,1-1 0 0 0,-1 1 0 0 0,0-1 0 0 0,0 1 0 0 0,1-1 0 0 0,-1 1 0 0 0,0-1 0 0 0,0 0 0 0 0,0 1 0 0 0,0-1 0 0 0,0 1 1 0 0,0-1-1 0 0,0 0 0 0 0,0 1 0 0 0,0-1 0 0 0,0 1 0 0 0,0-1 0 0 0,-1 1 0 0 0,1-1 0 0 0,0 0 0 0 0,0 1 0 0 0,0-1 0 0 0,-1 0 1 0 0,-5-2 515 0 0,6 3-520 0 0,0 0 1 0 0,0 0-1 0 0,0 0 1 0 0,0 0-1 0 0,0 0 1 0 0,0-1-1 0 0,-1 1 1 0 0,1 0-1 0 0,0 0 1 0 0,0 0-1 0 0,0 0 1 0 0,0 0-1 0 0,0 0 1 0 0,0 0-1 0 0,-1 0 1 0 0,1 0-1 0 0,0 0 1 0 0,0 0-1 0 0,0 0 1 0 0,0 0-1 0 0,0 0 1 0 0,0 0-1 0 0,-1 0 1 0 0,1 1-1 0 0,0-1 1 0 0,0 0-1 0 0,0 0 1 0 0,0 0-1 0 0,0 0 1 0 0,0 0-1 0 0,0 0 1 0 0,0 0-1 0 0,-1 0 1 0 0,1 0-1 0 0,0 0 1 0 0,0 0-1 0 0,0 1 1 0 0,0-1-1 0 0,0 0 1 0 0,0 0-1 0 0,0 0 1 0 0,0 0-1 0 0,0 0 1 0 0,0 0-1 0 0,0 0 1 0 0,0 1-1 0 0,0-1 1 0 0,0 0-1 0 0,0 0 1 0 0,0 0-1 0 0,-4 4 362 0 0,-9 3 606 0 0,7-2-817 0 0,-35 28 1249 0 0,36-29-1323 0 0,0 1-1 0 0,0-1 1 0 0,1 1-1 0 0,-1 0 0 0 0,1 0 1 0 0,0 0-1 0 0,1 0 1 0 0,-1 1-1 0 0,1-1 1 0 0,0 1-1 0 0,1 0 1 0 0,-4 11-1 0 0,2-4 92 0 0,1 0-1 0 0,0 0 1 0 0,1 0-1 0 0,0 0 1 0 0,0 18-1 0 0,3-24-43 0 0,-1 1 0 0 0,1-1 0 0 0,1 0 0 0 0,-1 1 0 0 0,1-1 0 0 0,1 0 1 0 0,-1 0-1 0 0,1 0 0 0 0,0 0 0 0 0,1 0 0 0 0,0-1 0 0 0,0 0 0 0 0,0 0 0 0 0,9 10 0 0 0,-10-12-67 0 0,0-1 1 0 0,1 0-1 0 0,-1 0 1 0 0,1 0-1 0 0,-1-1 0 0 0,1 1 1 0 0,0-1-1 0 0,0 0 0 0 0,0 0 1 0 0,0 0-1 0 0,0 0 1 0 0,1-1-1 0 0,-1 0 0 0 0,0 0 1 0 0,1 0-1 0 0,-1 0 1 0 0,1-1-1 0 0,-1 1 0 0 0,1-1 1 0 0,-1 0-1 0 0,1-1 0 0 0,-1 1 1 0 0,1-1-1 0 0,-1 0 1 0 0,7-2-1 0 0,-4 1-135 0 0,0-1-1 0 0,0 0 1 0 0,0-1-1 0 0,0 1 1 0 0,-1-1-1 0 0,0-1 1 0 0,0 1-1 0 0,0-1 1 0 0,9-9-1 0 0,-4 1-253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12695 0 0,'7'-5'1315'0'0,"2"0"-967"0"0,0 0 0 0 0,0 0 1 0 0,1 1-1 0 0,-1 0 0 0 0,1 1 0 0 0,11-3 0 0 0,21-8 2016 0 0,66-26 1636 0 0,0 5-5286 0 0,-89 29-3977 0 0,-3-4-1736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10943 0 0,'-1'13'968'0'0,"0"4"-776"0"0,1 1 1128 0 0,2 4 224 0 0,0 0 48 0 0,2 4 8 0 0,1 4 136 0 0,0 3 32 0 0,2 1 8 0 0,2 1 0 0 0,0-1-1176 0 0,1-1-240 0 0,3-1-40 0 0,2-2-7344 0 0,0-3-1464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8231 0 0,'0'0'1339'0'0,"3"2"-835"0"0,3 4 238 0 0,0 0 0 0 0,-1 0 1 0 0,0 1-1 0 0,0 0 0 0 0,7 13 0 0 0,-6-3 13 0 0,0 0 0 0 0,-1 0-1 0 0,-1 1 1 0 0,-1-1 0 0 0,-1 1-1 0 0,0 0 1 0 0,-1 30-1 0 0,-2-23 173 0 0,-2 0 0 0 0,0-1-1 0 0,-2 1 1 0 0,-14 47 0 0 0,15-58-418 0 0,1-4-10 0 0,3-14 1753 0 0,8-31-1959 0 0,1 0 0 0 0,14-34 0 0 0,33-66-351 0 0,-52 124 72 0 0,2 1 1 0 0,-1-1-1 0 0,2 1 0 0 0,-1 1 1 0 0,1-1-1 0 0,1 1 1 0 0,13-13-1 0 0,-17 18-96 0 0,0 1 1 0 0,0 0-1 0 0,0 0 1 0 0,1 0-1 0 0,-1 0 1 0 0,1 0 0 0 0,0 1-1 0 0,0 0 1 0 0,0 0-1 0 0,0 0 1 0 0,0 1-1 0 0,0 0 1 0 0,0 0-1 0 0,1 0 1 0 0,-1 1-1 0 0,0-1 1 0 0,0 1-1 0 0,8 1 1 0 0,-11-1-431 0 0,6 0-883 0 0,17 2-1357 0 0,-24-2 2195 0 0,12 17-646 0 0,-12-13 1260 0 0,0 0 1 0 0,-1 0-1 0 0,1 0 0 0 0,-1 0 1 0 0,0 0-1 0 0,0 0 0 0 0,-2 8 0 0 0,-9 32 722 0 0,2-4 132 0 0,7-28-504 0 0,0 0 0 0 0,2 1-1 0 0,-1-1 1 0 0,2 1 0 0 0,2 22-1 0 0,-2-31-291 0 0,0-1 0 0 0,0 1 0 0 0,0-1 0 0 0,0 0 0 0 0,0 0 0 0 0,1 1 1 0 0,0-1-1 0 0,-1 0 0 0 0,1 0 0 0 0,0-1 0 0 0,4 5 0 0 0,-4-6-56 0 0,-1 1 1 0 0,1-1 0 0 0,0 0 0 0 0,0 1-1 0 0,0-1 1 0 0,0 0 0 0 0,0 0-1 0 0,0-1 1 0 0,0 1 0 0 0,0 0-1 0 0,1-1 1 0 0,-1 1 0 0 0,0-1 0 0 0,0 0-1 0 0,1 0 1 0 0,-1 0 0 0 0,0 0-1 0 0,0 0 1 0 0,4-1 0 0 0,0 0-19 0 0,1 0 0 0 0,-1-1 0 0 0,0 0 0 0 0,1 0 0 0 0,-1-1 0 0 0,0 0 0 0 0,-1 0 0 0 0,1 0 0 0 0,0-1 0 0 0,-1 0 0 0 0,0 0 0 0 0,0 0 0 0 0,0-1 0 0 0,7-8 0 0 0,3-6-128 0 0,0-1 0 0 0,18-35-1 0 0,-24 40-27 0 0,-2 2-30 0 0,0 0-1 0 0,8-23 1 0 0,-13 31 150 0 0,-1 0-1 0 0,1 0 1 0 0,-1 0 0 0 0,0 0 0 0 0,0 0 0 0 0,-1-1 0 0 0,0 1 0 0 0,0 0 0 0 0,0 0 0 0 0,-2-10 0 0 0,1 13 5 0 0,1 0 0 0 0,-1 0 0 0 0,0 0 0 0 0,-1 0 0 0 0,1 1 0 0 0,0-1 0 0 0,0 0 0 0 0,-1 1 0 0 0,1-1 0 0 0,-1 0 0 0 0,0 1 0 0 0,1 0 0 0 0,-1-1 0 0 0,0 1-1 0 0,0 0 1 0 0,0 0 0 0 0,0 0 0 0 0,0 0 0 0 0,0 0 0 0 0,0 1 0 0 0,-4-2 0 0 0,-3 0 34 0 0,-1 0-1 0 0,0 0 1 0 0,-12 0-1 0 0,-9 1-1234 0 0,23 1-58 0 0,0 0 0 0 0,0 0-1 0 0,0-1 1 0 0,0 0 0 0 0,1 0 0 0 0,-13-4-1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10535 0 0,'3'18'521'0'0,"0"0"-1"0"0,-1 1 1 0 0,-1 36-1 0 0,0-14 1801 0 0,20 243 8639 0 0,-19-263-10696 0 0,3 47 146 0 0,-1-7-2901 0 0,0-20-5836 0 0,-2-29 1500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7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13103 0 0,'3'-5'1210'0'0,"-2"4"-1085"0"0,0 0 0 0 0,-1 0 0 0 0,1 0 0 0 0,0 0-1 0 0,0 0 1 0 0,-1 0 0 0 0,1 1 0 0 0,0-1-1 0 0,0 0 1 0 0,1 0 0 0 0,53-21 5947 0 0,2 7-3671 0 0,30-7-1834 0 0,16-4-2120 0 0,-35 13-6233 0 0,-48 11 1134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6335 0 0,'-10'0'1223'0'0,"-1"0"0"0"0,1 1 0 0 0,-1 0 0 0 0,-18 4 1 0 0,25-3-863 0 0,0 0 1 0 0,-1-1-1 0 0,1 1 1 0 0,0 1-1 0 0,0-1 1 0 0,1 0 0 0 0,-1 1-1 0 0,0 0 1 0 0,1 0-1 0 0,0 0 1 0 0,0 0-1 0 0,0 1 1 0 0,-5 6 0 0 0,3-2 126 0 0,0 1 0 0 0,1 0 0 0 0,0 0 1 0 0,0 0-1 0 0,1 0 0 0 0,0 1 0 0 0,1-1 1 0 0,0 1-1 0 0,-1 10 0 0 0,1-5 180 0 0,2-1 0 0 0,0 1-1 0 0,0 0 1 0 0,1-1 0 0 0,5 21 0 0 0,-5-31-546 0 0,0 0 0 0 0,0-1 1 0 0,0 1-1 0 0,0-1 0 0 0,1 1 0 0 0,0-1 1 0 0,0 0-1 0 0,-1 0 0 0 0,2 0 0 0 0,-1 0 1 0 0,4 4-1 0 0,-5-6-97 0 0,0 0 0 0 0,1 0 0 0 0,-1 0 0 0 0,0 0 0 0 0,1 0 0 0 0,-1 0 0 0 0,0-1 0 0 0,1 1 0 0 0,-1 0 0 0 0,1-1 0 0 0,-1 0 0 0 0,1 1 0 0 0,0-1 0 0 0,-1 0 0 0 0,1 0 0 0 0,-1 1 0 0 0,1-1 0 0 0,-1 0 0 0 0,1-1 0 0 0,0 1 0 0 0,-1 0 0 0 0,1 0 0 0 0,-1-1 0 0 0,1 1 0 0 0,-1-1 0 0 0,1 1 0 0 0,-1-1 0 0 0,3-1 0 0 0,2-2-199 0 0,1-1 0 0 0,0 0 0 0 0,-1 0 0 0 0,0 0 0 0 0,0-1 0 0 0,-1 0 1 0 0,1 0-1 0 0,-1 0 0 0 0,5-10 0 0 0,6-11-1382 0 0,14-30-1 0 0,-18 32 854 0 0,-6 10 2951 0 0,-11 26-496 0 0,-4 17 512 0 0,9-27-1952 0 0,17 5-220 0 0,-7-1-233 0 0,-7-4 42 0 0,0-1 1 0 0,-1 1 0 0 0,1-1-1 0 0,0 0 1 0 0,-1 0 0 0 0,1 0-1 0 0,0 0 1 0 0,-1 0 0 0 0,1-1-1 0 0,0 1 1 0 0,-1-1-1 0 0,1 0 1 0 0,-1 0 0 0 0,5-1-1 0 0,5-3-2840 0 0,2 3-3306 0 0,-1 0-1910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8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27 145 10191 0 0,'-4'-3'432'0'0,"1"-1"0"0"0,0 0-1 0 0,1 1 1 0 0,-1-1 0 0 0,-3-7-1 0 0,5 10 36 0 0,1-1-1 0 0,-1 1 1 0 0,0-1-1 0 0,1 0 1 0 0,-1 1 0 0 0,1-1-1 0 0,-1 0 1 0 0,1 1-1 0 0,0-1 1 0 0,0 0-1 0 0,0 1 1 0 0,0-1-1 0 0,0 0 1 0 0,0 1 0 0 0,0-1-1 0 0,1 0 1 0 0,0-2-1 0 0,1 0 31 0 0,0 0-1 0 0,1 0 1 0 0,-1 1-1 0 0,1-1 1 0 0,0 1-1 0 0,0-1 1 0 0,0 1-1 0 0,0 0 1 0 0,1 0-1 0 0,-1 1 1 0 0,1-1 0 0 0,0 1-1 0 0,-1-1 1 0 0,1 1-1 0 0,0 1 1 0 0,9-4-1 0 0,4 0-76 0 0,0 1 1 0 0,36-4-1 0 0,-12 2-509 0 0,15-1-3393 0 0,-19 6-7002 0 0,-21 1 3185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8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6911 0 0,'1'35'995'0'0,"0"-17"1315"0"0,-1 1 1 0 0,-4 30-1 0 0,3-39-630 0 0,0 0 1 0 0,1 20 0 0 0,0 7 498 0 0,-1 59-450 0 0,3-75-3142 0 0,1-8-3680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9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12175 0 0,'-4'4'473'0'0,"0"-1"-1"0"0,0 1 1 0 0,-1-1-1 0 0,0 1 1 0 0,-5 2-1 0 0,9-5-17 0 0,-1 0 0 0 0,1 0 1 0 0,-1 1-1 0 0,1-1 0 0 0,0 0 0 0 0,-1 1 0 0 0,1-1 1 0 0,0 1-1 0 0,0 0 0 0 0,0-1 0 0 0,0 1 0 0 0,0 2 1 0 0,-1-1 1015 0 0,2-2-1156 0 0,0 0 0 0 0,1-1 0 0 0,-1 1 0 0 0,0-1 1 0 0,1 1-1 0 0,-1 0 0 0 0,1-1 0 0 0,-1 1 0 0 0,0-1 0 0 0,1 1 0 0 0,-1-1 0 0 0,1 1 0 0 0,-1-1 0 0 0,1 0 0 0 0,0 1 0 0 0,-1-1 0 0 0,1 1 0 0 0,-1-1 0 0 0,1 0 1 0 0,0 0-1 0 0,-1 1 0 0 0,2-1 0 0 0,13 3 127 0 0,1 0 1 0 0,-1-1 0 0 0,0-1-1 0 0,1 0 1 0 0,15-2-1 0 0,-3 0-204 0 0,-7 3-147 0 0,-18-1-76 0 0,0-1-1 0 0,0 1 1 0 0,1-1 0 0 0,-1 0 0 0 0,0 0 0 0 0,0-1-1 0 0,1 1 1 0 0,4-2 0 0 0,-7 2-14 0 0,8 0 3 0 0,-7 1-4 0 0,0 0 0 0 0,0 1 0 0 0,-1-1-1 0 0,1 0 1 0 0,0 1 0 0 0,-1 0 0 0 0,3 2 0 0 0,-2-2 0 0 0,-1 0 0 0 0,0 0 0 0 0,0 0 0 0 0,0 0 0 0 0,0 0 0 0 0,0 0 0 0 0,0 0 0 0 0,0 0 0 0 0,-1 0 0 0 0,1 1 0 0 0,-1-1 0 0 0,1 0 0 0 0,-1 0 0 0 0,0 1 0 0 0,0-1 0 0 0,0 0 0 0 0,0 0 0 0 0,0 1 0 0 0,-1-1 0 0 0,1 0 0 0 0,-1 0 0 0 0,1 1 0 0 0,-1-1 0 0 0,0 0 0 0 0,0 0 0 0 0,-2 3 0 0 0,1-2 0 0 0,0 1 0 0 0,0-1 0 0 0,0 1 0 0 0,-1-1 0 0 0,0 0 0 0 0,0 0 0 0 0,0 0 0 0 0,0 0 0 0 0,0-1 0 0 0,-1 1 0 0 0,1-1 0 0 0,-1 0 0 0 0,-6 3 0 0 0,-16 7 0 0 0,15-7 0 0 0,1-1 0 0 0,-18 5 0 0 0,24-8 0 0 0,-1 0 0 0 0,0-1 0 0 0,1 0 0 0 0,-1 1 0 0 0,0-1 0 0 0,0-1 0 0 0,1 1 0 0 0,-1-1 0 0 0,-7-1 0 0 0,-18-9-2111 0 0,28 10 1482 0 0,-1 0 0 0 0,1 0 1 0 0,0-1-1 0 0,0 1 0 0 0,0-1 0 0 0,-1 0 0 0 0,2 1 1 0 0,-1-1-1 0 0,0 0 0 0 0,-2-2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9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18 271 8263 0 0,'1'2'111'0'0,"0"0"-1"0"0,1 1 1 0 0,-1-1-1 0 0,0 0 0 0 0,1 0 1 0 0,-1 0-1 0 0,1 0 1 0 0,-1 0-1 0 0,4 3 1162 0 0,-2-4 285 0 0,1 1-1103 0 0,0-1-1 0 0,0 0 1 0 0,-1 0 0 0 0,1-1 0 0 0,0 1-1 0 0,0-1 1 0 0,0 0 0 0 0,0 0 0 0 0,0 0-1 0 0,0 0 1 0 0,0-1 0 0 0,0 0 0 0 0,0 1-1 0 0,0-1 1 0 0,-1-1 0 0 0,1 1-1 0 0,0-1 1 0 0,-1 1 0 0 0,1-1 0 0 0,-1 0-1 0 0,1 0 1 0 0,3-4 0 0 0,5-4-378 0 0,-1 0 0 0 0,0 0 1 0 0,-1-2-1 0 0,-1 1 0 0 0,1-1 0 0 0,-2 0 1 0 0,1-1-1 0 0,-2 0 0 0 0,11-24 0 0 0,-14 27-243 0 0,0-1-1 0 0,-1 0 1 0 0,0 0-1 0 0,-1 0 0 0 0,0 0 1 0 0,1-14-1 0 0,-3 22 164 0 0,0 0 1 0 0,0-1-1 0 0,0 1 0 0 0,0 0 1 0 0,-1 0-1 0 0,1 0 0 0 0,-1 0 1 0 0,0 0-1 0 0,0 0 0 0 0,0 0 1 0 0,0 0-1 0 0,-3-4 0 0 0,3 6 68 0 0,-1 0-1 0 0,1 1 0 0 0,-1-1 1 0 0,1 0-1 0 0,-1 1 0 0 0,0-1 1 0 0,1 1-1 0 0,-1-1 0 0 0,0 1 1 0 0,1 0-1 0 0,-1 0 0 0 0,0-1 1 0 0,1 1-1 0 0,-1 0 0 0 0,-2 1 1 0 0,2-1 59 0 0,-2 0 81 0 0,-1 1-1 0 0,1 0 0 0 0,-1 0 0 0 0,1 0 0 0 0,-1 0 0 0 0,1 1 0 0 0,0 0 0 0 0,0-1 0 0 0,-1 2 0 0 0,1-1 1 0 0,0 0-1 0 0,1 1 0 0 0,-1 0 0 0 0,0 0 0 0 0,-3 4 0 0 0,-6 6 579 0 0,1 1 0 0 0,-15 21 0 0 0,25-33-724 0 0,-10 15 205 0 0,0 0 0 0 0,2 1 0 0 0,0 0 0 0 0,0 1 0 0 0,2-1-1 0 0,0 2 1 0 0,-6 27 0 0 0,12-39-172 0 0,0 1-1 0 0,1-1 1 0 0,0 1-1 0 0,0 0 1 0 0,1 0-1 0 0,0-1 1 0 0,1 1-1 0 0,0 0 1 0 0,0-1-1 0 0,1 1 1 0 0,0-1-1 0 0,1 1 1 0 0,0-1-1 0 0,0 0 1 0 0,0 0-1 0 0,1 0 1 0 0,0 0-1 0 0,1-1 1 0 0,10 14-1 0 0,-8-14-90 0 0,0 0 0 0 0,1 0 0 0 0,-1 0 0 0 0,1-1 0 0 0,0 0 0 0 0,1-1 0 0 0,-1 0 0 0 0,11 4 0 0 0,-12-6 0 0 0,0 0 0 0 0,0 0 0 0 0,0-1 0 0 0,0 0 0 0 0,1-1 0 0 0,-1 0 0 0 0,1 0 0 0 0,0 0 0 0 0,-1-1 0 0 0,1 0 0 0 0,9-2 0 0 0,-4 0-528 0 0,0-1 1 0 0,-1 0-1 0 0,12-6 0 0 0,-15 6-855 0 0,-1-1-1 0 0,0-1 1 0 0,0 1 0 0 0,15-12-1 0 0,-11 4-8812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3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927 243 3655 0 0,'0'1'11'0'0,"0"-1"0"0"0,-1 0-1 0 0,1 0 1 0 0,-1 0 0 0 0,1 1-1 0 0,-1-1 1 0 0,1 0 0 0 0,-1 0-1 0 0,1 0 1 0 0,0 0 0 0 0,-1 0-1 0 0,1 0 1 0 0,-1 0 0 0 0,1 0-1 0 0,-1 0 1 0 0,1 0 0 0 0,-1 0-1 0 0,1 0 1 0 0,-1 0 0 0 0,1 0-1 0 0,0-1 1 0 0,-1 1 0 0 0,1 0-1 0 0,-1 0 1 0 0,1 0-1 0 0,0-1 1 0 0,-1 1 0 0 0,1 0-1 0 0,-1-1 1 0 0,1 1 0 0 0,-6-15 48 0 0,1 1-65 0 0,0 3 303 0 0,-1-1-1 0 0,0 2 0 0 0,-1-1 0 0 0,0 1 0 0 0,-1 0 0 0 0,0 0 0 0 0,-1 1 0 0 0,0 0 0 0 0,0 0 0 0 0,-1 1 0 0 0,0 1 0 0 0,-1 0 1 0 0,1 0-1 0 0,-18-8 0 0 0,0 3 497 0 0,-1 0 0 0 0,0 2 1 0 0,0 2-1 0 0,-58-10 0 0 0,59 14-472 0 0,0 2 0 0 0,-1 0 0 0 0,1 2-1 0 0,0 2 1 0 0,-1 0 0 0 0,1 2 0 0 0,-38 9-1 0 0,44-7-283 0 0,-1 1-1 0 0,1 1 1 0 0,1 1-1 0 0,0 1 1 0 0,0 1-1 0 0,0 1 1 0 0,2 0-1 0 0,-1 2 0 0 0,-21 19 1 0 0,35-27-1 0 0,0 0 0 0 0,1 0 0 0 0,-1 0-1 0 0,2 0 1 0 0,-1 1 0 0 0,1 0 0 0 0,0 0 0 0 0,0 0 0 0 0,1 1 0 0 0,-1-1 0 0 0,2 1 0 0 0,-1 0-1 0 0,1 0 1 0 0,1 0 0 0 0,-1 0 0 0 0,1 0 0 0 0,1 0 0 0 0,-1 0 0 0 0,1 0 0 0 0,1 1 0 0 0,0-1-1 0 0,0 0 1 0 0,4 14 0 0 0,-1-8-15 0 0,2 0 0 0 0,0-1-1 0 0,0 1 1 0 0,1-1 0 0 0,1 0 0 0 0,0-1-1 0 0,0 0 1 0 0,2 0 0 0 0,-1-1 0 0 0,19 16-1 0 0,12 8 160 0 0,73 47-1 0 0,-48-37-3 0 0,77 56 633 0 0,118 89-85 0 0,-137-95-520 0 0,165 97 0 0 0,-239-165-266 0 0,88 34 0 0 0,58 5 169 0 0,2 9-158 0 0,-7 17 69 0 0,-156-76-18 0 0,1-2 1 0 0,0 0 0 0 0,1-3-1 0 0,38 8 1 0 0,-45-14-339 0 0,1-1 0 0 0,-1-1 0 0 0,1-1-1 0 0,0-2 1 0 0,46-5 0 0 0,-68 4 289 0 0,0 0 0 0 0,0-1 0 0 0,-1 0-1 0 0,1 0 1 0 0,-1-1 0 0 0,0 0 0 0 0,0 0 0 0 0,0-1-1 0 0,0 0 1 0 0,0 0 0 0 0,-1 0 0 0 0,0-1-1 0 0,0 0 1 0 0,0 0 0 0 0,0-1 0 0 0,-1 0 0 0 0,0 0-1 0 0,0 0 1 0 0,-1 0 0 0 0,0-1 0 0 0,0 0-1 0 0,5-10 1 0 0,0-2 536 0 0,-1-1 0 0 0,-1 0 0 0 0,-1-1 0 0 0,0 1 0 0 0,-2-1 1 0 0,4-41-1 0 0,-7 29 719 0 0,-2 0-1 0 0,-1 1 1 0 0,-1-1 0 0 0,-17-64 0 0 0,14 77-1036 0 0,0 0 1 0 0,-2 1-1 0 0,0 0 0 0 0,-2 0 0 0 0,0 1 0 0 0,-1 0 0 0 0,0 1 0 0 0,-1 1 0 0 0,-17-18 0 0 0,-10-4 103 0 0,-1 1 0 0 0,-2 2 0 0 0,-54-33-1 0 0,-149-79 353 0 0,161 103-646 0 0,-3 3 0 0 0,-1 5 1 0 0,-2 3-1 0 0,-143-33 0 0 0,37 25-460 0 0,-129-33-2921 0 0,254 49 1672 0 0,26 7-2932 0 0,34 13 2523 0 0,-18-7-4807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3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1982 28 6159 0 0,'-1'-1'472'0'0,"-5"-17"364"0"0,5 17-613 0 0,1 1 1 0 0,-1-1 0 0 0,1 0 0 0 0,-1 1-1 0 0,0-1 1 0 0,1 1 0 0 0,-1 0-1 0 0,0-1 1 0 0,0 1 0 0 0,1 0-1 0 0,-1-1 1 0 0,0 1 0 0 0,0 0 0 0 0,1 0-1 0 0,-3-1 1765 0 0,-19 0 1708 0 0,12 3-3131 0 0,-1 0-1 0 0,1 1 1 0 0,0 0 0 0 0,0 0-1 0 0,1 1 1 0 0,-1 1 0 0 0,-12 7 0 0 0,-10 5-55 0 0,-63 30 209 0 0,-43 18-637 0 0,-139 68-122 0 0,12 26-809 0 0,216-128 709 0 0,-136 89-225 0 0,135-84 310 0 0,-72 67 0 0 0,-199 248 55 0 0,261-272 136 0 0,-92 157-1 0 0,143-220-98 0 0,-53 98 245 0 0,56-102-242 0 0,1 1 0 0 0,1-1 0 0 0,0 1 1 0 0,1 0-1 0 0,0-1 0 0 0,1 2 0 0 0,-1 18 0 0 0,3-28-37 0 0,0 1 0 0 0,0-1 0 0 0,1 1 0 0 0,0-1 0 0 0,0 0 0 0 0,0 0 0 0 0,0 1 0 0 0,1-1 0 0 0,-1 0 0 0 0,1 0 0 0 0,0 0 0 0 0,0-1 0 0 0,4 6 0 0 0,-2-4 13 0 0,0-1-1 0 0,1 1 0 0 0,-1-1 0 0 0,1 0 0 0 0,0-1 0 0 0,0 1 0 0 0,0-1 0 0 0,10 5 0 0 0,4-1 46 0 0,0-1-1 0 0,0 0 0 0 0,1-1 1 0 0,34 4-1 0 0,17-1 1 0 0,0-3-1 0 0,0-4 1 0 0,1-2 0 0 0,-1-3 0 0 0,0-4 0 0 0,-1-3 0 0 0,122-34-1 0 0,-128 24-37 0 0,103-49 0 0 0,51-44 83 0 0,-204 107-96 0 0,770-488 767 0 0,-424 246-880 0 0,-4-10-186 0 0,-257 170 285 0 0,-87 76 7 0 0,-1 1 1 0 0,0-2-1 0 0,-1 0 0 0 0,0 0 1 0 0,12-26-1 0 0,-20 35 11 0 0,0 1-1 0 0,-1 0 0 0 0,0-1 1 0 0,1 1-1 0 0,-1-1 1 0 0,-1 1-1 0 0,1-1 0 0 0,-1 1 1 0 0,0-8-1 0 0,0 10 5 0 0,0-1 0 0 0,-1 0 0 0 0,1 1 0 0 0,-1-1-1 0 0,0 1 1 0 0,0-1 0 0 0,0 1 0 0 0,0-1 0 0 0,0 1-1 0 0,0 0 1 0 0,-1 0 0 0 0,1 0 0 0 0,-1-1 0 0 0,0 1-1 0 0,0 0 1 0 0,1 1 0 0 0,-5-4 0 0 0,-10-6 287 0 0,-1 0 0 0 0,0 1-1 0 0,0 1 1 0 0,-33-12 0 0 0,23 11 287 0 0,0 2 0 0 0,-49-8 0 0 0,5 8-99 0 0,-131 2-1 0 0,-70 26-544 0 0,141-1-637 0 0,2 5 0 0 0,0 5 0 0 0,-126 48 0 0 0,175-46-1369 0 0,5 1-3688 0 0,-1 3-1766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0:48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60 6271 0 0,'-9'-6'560'0'0,"-3"0"-448"0"0,0-2-112 0 0,1 3 0 0 0,-2-4-96 0 0,0 1-48 0 0,-2 1-8 0 0,1 3-1616 0 0,-3-2-328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0:48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1165 0 2359 0 0,'-46'15'104'0'0,"-56"27"0"0"0,38-14 314 0 0,33-16 180 0 0,1 2 1 0 0,-30 19 0 0 0,-1 10 1187 0 0,-67 63 1 0 0,119-99-1610 0 0,-41 41 1848 0 0,-56 68 1 0 0,63-67-927 0 0,-21 28 437 0 0,-24 44 175 0 0,30-29-511 0 0,-67 145 1 0 0,108-198-1042 0 0,2 1-1 0 0,1 1 1 0 0,-13 71 0 0 0,16-47-81 0 0,-4 112 1 0 0,14-133 97 0 0,2 0 1 0 0,2 0-1 0 0,2-1 1 0 0,1 1 0 0 0,24 80-1 0 0,-22-102-93 0 0,0 0 0 0 0,1 0-1 0 0,1-1 1 0 0,1 0 0 0 0,1-1-1 0 0,1 0 1 0 0,0-1 0 0 0,2-1-1 0 0,0 0 1 0 0,1-1 0 0 0,1 0-1 0 0,32 24 1 0 0,12-2 578 0 0,101 47 1 0 0,-151-81-593 0 0,33 15 278 0 0,1-2 0 0 0,66 18 0 0 0,98 8 443 0 0,-126-32-404 0 0,0-4 0 0 0,1-4 1 0 0,156-12-1 0 0,-105-9-5 0 0,212-52 1 0 0,-273 51-374 0 0,189-52 22 0 0,-195 48-22 0 0,117-55-1 0 0,189-146-7 0 0,-297 173 0 0 0,15-10 0 0 0,-3-3 0 0 0,119-111 0 0 0,-117 85 0 0 0,115-146 0 0 0,-187 208 3 0 0,0-1 0 0 0,-2-1 0 0 0,-1 0 0 0 0,-1-1 0 0 0,-1-1 0 0 0,9-32-1 0 0,-17 42 4 0 0,0-1-1 0 0,-2 1 0 0 0,0-1 1 0 0,-2 0-1 0 0,0 0 0 0 0,-1 0 1 0 0,-1-1-1 0 0,-2 1 0 0 0,0 0 0 0 0,-5-22 1 0 0,3 30-7 0 0,-1-1 0 0 0,0 1 0 0 0,-1 1 0 0 0,-1-1 0 0 0,0 1 0 0 0,-1 0 0 0 0,0 0 0 0 0,-1 1 0 0 0,0 0 0 0 0,-1 1 0 0 0,-20-19 0 0 0,-1 5-272 0 0,0 0 0 0 0,-2 3 0 0 0,-44-24 0 0 0,35 22-796 0 0,-2 3 1 0 0,0 2-1 0 0,-2 2 1 0 0,1 1 0 0 0,-95-17-1 0 0,29 17-4261 0 0,-1 4-1208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0:49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2700 0 6271 0 0,'-261'21'2443'0'0,"242"-20"-1908"0"0,-27 0 2113 0 0,-62-7 0 0 0,17 0-1438 0 0,-268 19-654 0 0,162-3-566 0 0,62-4 334 0 0,-211 0 1484 0 0,85-4 140 0 0,134 1-722 0 0,15-1-171 0 0,-112 16 1 0 0,208-16-1034 0 0,-127 24 624 0 0,120-20-830 0 0,0 1 1 0 0,0 1 0 0 0,1 1 0 0 0,-24 13 0 0 0,-13 11-5462 0 0,1 1-2005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8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1 541 4863 0 0,'0'0'375'0'0,"0"1"-274"0"0,0-1 0 0 0,0 1 0 0 0,0-1 1 0 0,0 0-1 0 0,1 1 0 0 0,-1-1 0 0 0,0 0 0 0 0,0 0 0 0 0,0 1 0 0 0,1-1 1 0 0,-1 0-1 0 0,0 1 0 0 0,0-1 0 0 0,1 0 0 0 0,-1 0 0 0 0,0 0 0 0 0,1 1 0 0 0,-1-1 1 0 0,1 0-1 0 0,2-2 312 0 0,-1 0-1 0 0,1 0 1 0 0,-1-1 0 0 0,0 1 0 0 0,0-1 0 0 0,0 1-1 0 0,0-1 1 0 0,3-6 0 0 0,13-28 1842 0 0,-13 27-1607 0 0,11-28 782 0 0,17-64-1 0 0,1-41-648 0 0,-28 123-599 0 0,14-35-1 0 0,-6 19-32 0 0,-12 30-66 0 0,1 0-1 0 0,-1 1 1 0 0,2-1-1 0 0,-1 1 1 0 0,0 0-1 0 0,1 0 1 0 0,0 0-1 0 0,0 0 1 0 0,1 0-1 0 0,-1 1 1 0 0,8-5-1 0 0,-11 8-27 0 0,1-1-1 0 0,-1 1 0 0 0,1 0 0 0 0,0 0 0 0 0,-1 0 1 0 0,1 1-1 0 0,0-1 0 0 0,0 0 0 0 0,0 1 1 0 0,0-1-1 0 0,0 1 0 0 0,0-1 0 0 0,0 1 0 0 0,0 0 1 0 0,0 0-1 0 0,0 0 0 0 0,0 0 0 0 0,0 0 0 0 0,0 1 1 0 0,-1-1-1 0 0,1 0 0 0 0,0 1 0 0 0,0 0 0 0 0,0-1 1 0 0,0 1-1 0 0,0 0 0 0 0,-1 0 0 0 0,1 0 1 0 0,0 0-1 0 0,-1 0 0 0 0,1 0 0 0 0,-1 1 0 0 0,1-1 1 0 0,-1 0-1 0 0,1 1 0 0 0,-1-1 0 0 0,0 1 0 0 0,0 0 1 0 0,1 1-1 0 0,8 14 506 0 0,-2 0 1 0 0,0 0-1 0 0,-1 1 0 0 0,0 0 1 0 0,6 35-1 0 0,-10-42-350 0 0,14 91 1059 0 0,-13-84-1015 0 0,0 0-790 0 0,0-7-6243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8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7423 0 0,'5'31'2405'0'0,"-2"-1"-1"0"0,-2 1 1 0 0,-3 48-1 0 0,1 23 4194 0 0,2-83-5875 0 0,6 30 1 0 0,-5-40-620 0 0,0 0 1 0 0,1-1-1 0 0,0 1 1 0 0,1-1-1 0 0,0 0 0 0 0,7 11 1 0 0,8 7-7041 0 0,-5-10-1162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9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5351 0 0,'0'0'416'0'0,"1"-3"570"0"0,-1 4-861 0 0,0 0-1 0 0,0 1 1 0 0,0-1 0 0 0,0 1 0 0 0,0-1-1 0 0,0 1 1 0 0,0-1 0 0 0,1 0 0 0 0,0 3-1 0 0,2 12 5807 0 0,1-17-3005 0 0,12 0 940 0 0,-13 3-3388 0 0,0 0 0 0 0,0 0 0 0 0,-1 0 0 0 0,1 1 0 0 0,4 4 0 0 0,-6-6-301 0 0,1 1-137 0 0,0-1-1 0 0,-1 1 0 0 0,1 0 1 0 0,0 1-1 0 0,-1-1 0 0 0,1 0 1 0 0,1 4-1 0 0,-1-3-38 0 0,2 8 505 0 0,-1-2-2319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30 149 6271 0 0,'-1'1'486'0'0,"-9"5"-327"0"0,-8 7 6012 0 0,34-11-4480 0 0,0-2 1 0 0,1 0-1 0 0,-1 0 0 0 0,25-5 0 0 0,65-17 1476 0 0,-69 13-2267 0 0,1-1 0 0 0,-1-2 0 0 0,-1-2 0 0 0,43-22 0 0 0,-50 19-1270 0 0,34-26 0 0 0,-58 40 769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30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15087 0 0,'0'12'995'0'0,"1"-1"-1"0"0,5 21 1 0 0,-3-23 285 0 0,-2 0 1 0 0,1 1-1 0 0,-1-1 0 0 0,0 1 0 0 0,-1 10 0 0 0,-2 20 971 0 0,2-24-1276 0 0,-4 22 1 0 0,4-35-898 0 0,0-1 1 0 0,0 1-1 0 0,0-1 1 0 0,0 1-1 0 0,0-1 1 0 0,0 1-1 0 0,1-1 1 0 0,-1 1-1 0 0,2 2 1 0 0,-1-1 25 0 0,0-2-228 0 0,2-2-455 0 0,0 1-1772 0 0</inkml:trace>
  <inkml:trace contextRef="#ctx0" brushRef="#br0" timeOffset="1">174 41 6391 0 0,'0'3'76'0'0,"1"0"-1"0"0,-1 0 0 0 0,1-1 1 0 0,-1 1-1 0 0,1 0 1 0 0,0-1-1 0 0,0 1 0 0 0,2 4 1 0 0,5 11 2235 0 0,11 44 8211 0 0,-14-50-9194 0 0,0 1 0 0 0,1-1-1 0 0,0 0 1 0 0,1 0 0 0 0,10 12 0 0 0,-13-20-989 0 0,-1 0 0 0 0,1-1 0 0 0,0 0 0 0 0,0 0-1 0 0,0 0 1 0 0,0 0 0 0 0,1-1 0 0 0,6 4 0 0 0,-9-5-267 0 0,0 0-1 0 0,0 0 1 0 0,1-1-1 0 0,-1 1 1 0 0,0 0-1 0 0,0-1 1 0 0,1 1-1 0 0,-1-1 1 0 0,0 0-1 0 0,1 0 1 0 0,-1 0-1 0 0,1 0 1 0 0,-1 0-1 0 0,0-1 1 0 0,1 1-1 0 0,-1-1 1 0 0,0 1-1 0 0,0-1 1 0 0,0 0-1 0 0,3-1 1 0 0,2-2-38 0 0,0 0 1 0 0,0-1-1 0 0,-1 0 1 0 0,0 0-1 0 0,0 0 1 0 0,0-1-1 0 0,-1 0 1 0 0,0 0-1 0 0,9-14 1 0 0,-11 15-35 0 0,0 0 0 0 0,0-1 0 0 0,0 0 0 0 0,-1 0 0 0 0,0 0 0 0 0,0 0 0 0 0,-1 0 0 0 0,0 0 0 0 0,0 0 0 0 0,0 0 0 0 0,-1-1 0 0 0,0 1 0 0 0,0 0 0 0 0,0-1 0 0 0,-1 1 0 0 0,0 0 0 0 0,0 0 0 0 0,-1 0 0 0 0,-3-9 0 0 0,3 10-132 0 0,-1-1 1 0 0,0 1-1 0 0,0 0 1 0 0,-1 0-1 0 0,1 1 1 0 0,-1-1-1 0 0,0 1 1 0 0,-8-7-1 0 0,10 9 44 0 0,-1-1 0 0 0,0 1 0 0 0,0 1 0 0 0,0-1 0 0 0,0 0 0 0 0,0 1 0 0 0,0-1 0 0 0,0 1-1 0 0,0 0 1 0 0,0 0 0 0 0,-1 0 0 0 0,1 1 0 0 0,0-1 0 0 0,-1 1 0 0 0,1 0 0 0 0,-7 0 0 0 0,8 0-273 0 0,0 1 0 0 0,0 0 0 0 0,0-1 0 0 0,0 1 0 0 0,0 0 0 0 0,0 0 0 0 0,0 1 0 0 0,0-1 0 0 0,0 0 0 0 0,0 0 0 0 0,1 1 0 0 0,-1-1 0 0 0,1 1 0 0 0,-2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0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6735 0 0,'0'0'600'0'0,"3"11"-480"0"0,-4-2-120 0 0,1 0 0 0 0,4-1 1208 0 0,-3 4 216 0 0,-2 2 48 0 0,1 3 0 0 0,3 1-688 0 0,-2-2-144 0 0,-1-2-24 0 0,1 1-8 0 0,2-4-392 0 0,0-1-88 0 0,-2-3-8 0 0,3 0-4408 0 0</inkml:trace>
  <inkml:trace contextRef="#ctx0" brushRef="#br0" timeOffset="1">135 45 6271 0 0,'0'0'486'0'0,"0"18"812"0"0,-1-6 465 0 0,-1-1-1 0 0,0 0 1 0 0,0 0-1 0 0,-2 0 1 0 0,-7 20 0 0 0,5-15-423 0 0,-6 26 0 0 0,12-41-1350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20 4199 0 0,'0'0'2710'0'0,"8"-4"-549"0"0,0 1-1013 0 0,0 0 1 0 0,0 1-1 0 0,1-1 0 0 0,16-1 1 0 0,-22 4-1050 0 0,-1-1 0 0 0,1 1 0 0 0,-1 0 0 0 0,1 0 0 0 0,-1 0 0 0 0,1 1 0 0 0,0-1 0 0 0,-1 1 1 0 0,1-1-1 0 0,-1 1 0 0 0,1 0 0 0 0,-1 0 0 0 0,0 0 0 0 0,1 0 0 0 0,-1 0 0 0 0,0 0 0 0 0,0 1 0 0 0,0-1 0 0 0,0 1 0 0 0,3 3 1 0 0,-4-4-78 0 0,0 1 0 0 0,0 0 1 0 0,0 0-1 0 0,-1-1 1 0 0,1 1-1 0 0,0 0 1 0 0,-1 0-1 0 0,0 0 0 0 0,1 0 1 0 0,-1 0-1 0 0,0 0 1 0 0,0-1-1 0 0,0 1 1 0 0,0 0-1 0 0,-1 0 0 0 0,1 0 1 0 0,-1 3-1 0 0,-1 0 29 0 0,1 1 0 0 0,-1-1 0 0 0,0 0 0 0 0,-4 8 0 0 0,-2 3 408 0 0,-1-2-1 0 0,0 1 0 0 0,-1-1 0 0 0,-1 0 1 0 0,0-1-1 0 0,-13 12 0 0 0,13-14 62 0 0,9-9-418 0 0,1 0 1 0 0,-1-1-1 0 0,1 1 0 0 0,-1 0 1 0 0,0-1-1 0 0,0 0 1 0 0,1 1-1 0 0,-1-1 1 0 0,-2 1-1 0 0,2-1 207 0 0,0 3-174 0 0,5-8-133 0 0,1 0-1 0 0,0 0 1 0 0,0 1-1 0 0,0-1 1 0 0,0 1-1 0 0,0 0 1 0 0,0 0-1 0 0,1 1 1 0 0,8-5-1 0 0,-2 2-4 0 0,-2-1 3 0 0,-1 1 0 0 0,0 1 0 0 0,1-1 0 0 0,-1 2 0 0 0,0-1 0 0 0,1 1 0 0 0,0 0 0 0 0,14-2 0 0 0,-23 5 6 0 0,0 0-1 0 0,0 0 1 0 0,0 0 0 0 0,1 0-1 0 0,-1 0 1 0 0,0 0-1 0 0,0 0 1 0 0,0 0 0 0 0,1 0-1 0 0,-1 0 1 0 0,0 0-1 0 0,0 0 1 0 0,0 0 0 0 0,1 0-1 0 0,-1 0 1 0 0,0 1 0 0 0,0-1-1 0 0,0 0 1 0 0,1 0-1 0 0,-1 0 1 0 0,0 0 0 0 0,0 0-1 0 0,0 0 1 0 0,0 1-1 0 0,0-1 1 0 0,1 0 0 0 0,-1 0-1 0 0,0 0 1 0 0,0 1-1 0 0,0-1 1 0 0,0 0 0 0 0,0 0-1 0 0,0 0 1 0 0,0 1 0 0 0,0-1-1 0 0,0 0 1 0 0,0 0-1 0 0,0 0 1 0 0,0 1 0 0 0,0-1-1 0 0,0 0 1 0 0,0 0-1 0 0,0 0 1 0 0,0 1 0 0 0,0-1-1 0 0,0 0 1 0 0,0 0-1 0 0,0 0 1 0 0,0 1 0 0 0,-3 8 497 0 0,3-9-462 0 0,-11 21 793 0 0,0-1-1 0 0,-21 27 0 0 0,5-8-42 0 0,11-13-102 0 0,-36 40 0 0 0,43-56-629 0 0,-1 0 1 0 0,-1 0-1 0 0,0-1 0 0 0,0 0 0 0 0,0-1 0 0 0,-14 7 0 0 0,22-13-60 0 0,-1-1 0 0 0,0 1 1 0 0,1-1-1 0 0,-1 0 0 0 0,0 0 1 0 0,0 0-1 0 0,0 0 0 0 0,0 0 1 0 0,-6-1-1 0 0,8 0-266 0 0,0 0 0 0 0,-1-1 0 0 0,1 1 0 0 0,0 0 1 0 0,-1-1-1 0 0,1 0 0 0 0,-3-1 0 0 0,3 1-573 0 0,0 0 1 0 0,1 0 0 0 0,-1 0-1 0 0,0 0 1 0 0,0-1 0 0 0,1 1-1 0 0,-1 0 1 0 0,-2-4 0 0 0,-3-6-7360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5439 0 0,'71'43'8023'0'0,"30"15"2173"0"0,-86-51-9438 0 0,0-1-1 0 0,0 0 1 0 0,1-1-1 0 0,0 0 1 0 0,18 2-1 0 0,-19-5-655 0 0,1-1 0 0 0,-1 0-1 0 0,1-1 1 0 0,0-1 0 0 0,-1-1 0 0 0,21-4 0 0 0,-19 2-1165 0 0,-1 0-1 0 0,0-2 1 0 0,18-8 0 0 0,-11 4-5162 0 0,0-1-1742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1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13535 0 0,'8'-13'1440'0'0,"-5"10"-1145"0"0,-1 0 0 0 0,1 0 0 0 0,0 1 0 0 0,0-1-1 0 0,0 1 1 0 0,0 0 0 0 0,0 0 0 0 0,0 0 0 0 0,1 0 0 0 0,-1 0-1 0 0,4-1 1 0 0,44-12 5062 0 0,-34 11-4492 0 0,67-13 2729 0 0,-9 2-2613 0 0,-45 5-789 0 0,-30 10-827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105 248 3023 0 0,'2'9'423'0'0,"-1"0"0"0"0,0 0-1 0 0,-1 0 1 0 0,0 1 0 0 0,0-1-1 0 0,-1 0 1 0 0,-2 13 0 0 0,2-11 493 0 0,-24 138 9629 0 0,-1-51-6642 0 0,26-97-3877 0 0,-39 135 2481 0 0,38-132-2477 0 0,-1 1 0 0 0,1-1-1 0 0,-1 1 1 0 0,-3 5 0 0 0,3-7-95 0 0,2-1-57 0 0,4-14-3215 0 0,3-5-110 0 0,1 0 0 0 0,21-30 0 0 0,-20 35 3304 0 0,0 0-1 0 0,1 0 1 0 0,0 1 0 0 0,1 1-1 0 0,0 0 1 0 0,1 0 0 0 0,15-8-1 0 0,-14 10 1905 0 0,1 1 0 0 0,17-6 0 0 0,-31 12-1636 0 0,1 1 1 0 0,-1 0-1 0 0,1 0 0 0 0,0 0 0 0 0,-1 0 1 0 0,1 0-1 0 0,-1 0 0 0 0,1 0 1 0 0,0 0-1 0 0,-1 0 0 0 0,1 0 1 0 0,-1 0-1 0 0,1 0 0 0 0,0 0 0 0 0,-1 1 1 0 0,1-1-1 0 0,-1 0 0 0 0,1 0 1 0 0,-1 1-1 0 0,1-1 0 0 0,-1 0 1 0 0,1 1-1 0 0,-1-1 0 0 0,1 1 1 0 0,-1-1-1 0 0,1 0 0 0 0,-1 1 0 0 0,0-1 1 0 0,1 1-1 0 0,-1-1 0 0 0,0 1 1 0 0,1-1-1 0 0,-1 1 0 0 0,0 0 1 0 0,0-1-1 0 0,1 1 0 0 0,-1-1 0 0 0,0 1 1 0 0,0-1-1 0 0,0 2 0 0 0,4 23 1939 0 0,-5-17-1563 0 0,0 0 0 0 0,0 0-1 0 0,0-1 1 0 0,-1 1 0 0 0,0-1 0 0 0,-1 1-1 0 0,-3 8 1 0 0,-2 0 27 0 0,0 0-1 0 0,-12 15 0 0 0,18-27-473 0 0,-1 1 38 0 0,-1 0 0 0 0,0 0 1 0 0,0 0-1 0 0,-6 6 1 0 0,9-10-90 0 0,1-1 0 0 0,-1 1-1 0 0,1-1 1 0 0,-1 1 0 0 0,1-1 0 0 0,-1 1 0 0 0,1-1 0 0 0,-1 0-1 0 0,0 1 1 0 0,1-1 0 0 0,-1 0 0 0 0,1 0 0 0 0,-1 1-1 0 0,0-1 1 0 0,1 0 0 0 0,-1 0 0 0 0,0 0 0 0 0,1 0 0 0 0,-1 0-1 0 0,0 0 1 0 0,0 0 0 0 0,1 0 0 0 0,-1 0 0 0 0,0 0 0 0 0,1 0-1 0 0,-1 0 1 0 0,0-1 0 0 0,1 1 0 0 0,-1 0 0 0 0,0 0-1 0 0,1-1 1 0 0,-1 1 0 0 0,1 0 0 0 0,-1-1 0 0 0,1 1 0 0 0,-1-1-1 0 0,1 1 1 0 0,-1-1 0 0 0,1 1 0 0 0,-1-1 0 0 0,1 1 0 0 0,-1-1-1 0 0,1 1 1 0 0,0-1 0 0 0,-1 1 0 0 0,1-1 0 0 0,0 0-1 0 0,-1 1 1 0 0,1-1 0 0 0,0 0 0 0 0,0 0 0 0 0,-4-10-773 0 0,0 0 0 0 0,1-1-1 0 0,-2-15 1 0 0,0 4-4845 0 0,-2-12-2768 0 0</inkml:trace>
  <inkml:trace contextRef="#ctx0" brushRef="#br0" timeOffset="1">87 1 8783 0 0,'0'0'674'0'0,"5"4"-412"0"0,2 2 1011 0 0,-1 0 0 0 0,0 0-1 0 0,0 1 1 0 0,-1 0 0 0 0,10 14-1 0 0,18 43 3965 0 0,-9-15-3162 0 0,11 13-308 0 0,70 121 2426 0 0,-77-139-3135 0 0,69 81 0 0 0,-88-114-1055 0 0,0-1 0 0 0,1 0 0 0 0,1-1 0 0 0,0 0 0 0 0,0 0 0 0 0,0-1 0 0 0,18 9 0 0 0,-28-17-22 0 0,0 1 0 0 0,1-1 0 0 0,-1 0-1 0 0,0 1 1 0 0,0-1 0 0 0,0 0 0 0 0,1 0 0 0 0,-1 1 0 0 0,0-1 0 0 0,0 0 0 0 0,1 0-1 0 0,0-1 1 0 0,-1 1-12 0 0,-1 0 0 0 0,1 0 0 0 0,-1 0 0 0 0,1-1-1 0 0,-1 1 1 0 0,1 0 0 0 0,-1 0 0 0 0,0-1 0 0 0,1 1 0 0 0,-1 0-1 0 0,1-1 1 0 0,-1 1 0 0 0,0 0 0 0 0,1-1 0 0 0,-1 1 0 0 0,0-1 0 0 0,1 1-1 0 0,-1-1 1 0 0,1-1-98 0 0,-1 0 0 0 0,1 1 0 0 0,-1-1 0 0 0,1 0 0 0 0,-1 1 0 0 0,0-1-1 0 0,0 0 1 0 0,0 1 0 0 0,0-3 0 0 0,0 3 53 0 0,-1-7-884 0 0,-1 0 1 0 0,0-1-1 0 0,0 1 0 0 0,0 0 1 0 0,-6-11-1 0 0,-3-6-4693 0 0,9 20 4098 0 0,-11-23-6063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2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16 4031 0 0,'0'0'352'0'0,"-3"-3"-280"0"0,-1 2 424 0 0,0 0 80 0 0,0-2 624 0 0,1 1 1080 0 0,10-2-2120 0 0,2 2-72 0 0,1 2-24 0 0,3 2-2536 0 0,0-1-512 0 0</inkml:trace>
  <inkml:trace contextRef="#ctx0" brushRef="#br0" timeOffset="1">344 214 9615 0 0,'-2'26'1754'0'0,"-1"0"-1"0"0,-14 48 0 0 0,-16 18 4780 0 0,-26 43-840 0 0,45-104-4671 0 0,-16 35 938 0 0,-44 74 0 0 0,71-134-1913 0 0,-26 37 344 0 0,25-39-365 0 0,0 1-1 0 0,0-1 0 0 0,0 0 0 0 0,0 0 0 0 0,-1 0 0 0 0,-6 5 1 0 0,10-9-53 0 0,1 1 0 0 0,-1-1 0 0 0,0 1 0 0 0,0-1 1 0 0,0 1-1 0 0,0-1 0 0 0,0 1 0 0 0,0-1 0 0 0,0 0 1 0 0,0 1-1 0 0,0-1 0 0 0,0 0 0 0 0,0 0 0 0 0,0 0 0 0 0,0 0 1 0 0,0 0-1 0 0,0 0 0 0 0,0 0 0 0 0,0 0 0 0 0,0-1 1 0 0,0 1-1 0 0,0 0 0 0 0,0 0 0 0 0,0-1 0 0 0,0 1 1 0 0,0-1-1 0 0,0 1 0 0 0,0-1 0 0 0,1 1 0 0 0,-1-1 1 0 0,0 0-1 0 0,0 1 0 0 0,0-1 0 0 0,1 0 0 0 0,-1 1 0 0 0,0-2 1 0 0,-7-17-3202 0 0,6-1-4208 0 0,4-2-1623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2415 0 0,'-1'8'356'0'0,"-1"0"1247"0"0,0 1 0 0 0,-6 15 0 0 0,2-7-232 0 0,-66 231 11029 0 0,68-212-10283 0 0,4-35-1253 0 0,11-8-648 0 0,47-40-1444 0 0,-58 46 1219 0 0,1 1-1 0 0,-1 0 1 0 0,0-1-1 0 0,1 1 0 0 0,-1 0 1 0 0,1 0-1 0 0,-1-1 0 0 0,0 1 1 0 0,1 0-1 0 0,-1 0 0 0 0,1 0 1 0 0,-1 0-1 0 0,1 0 1 0 0,-1-1-1 0 0,0 1 0 0 0,1 0 1 0 0,-1 0-1 0 0,1 0 0 0 0,-1 0 1 0 0,1 0-1 0 0,-1 0 1 0 0,1 1-1 0 0,-1-1 0 0 0,1 0 1 0 0,-1 0-1 0 0,0 0 0 0 0,1 0 1 0 0,-1 0-1 0 0,1 1 0 0 0,-1-1 1 0 0,1 0-1 0 0,-1 1 1 0 0,1 0-31 0 0,0 0 0 0 0,0 0 0 0 0,0 0 0 0 0,-1 0 1 0 0,1 1-1 0 0,-1-1 0 0 0,1 0 0 0 0,-1 0 1 0 0,1 1-1 0 0,-1-1 0 0 0,1 2 0 0 0,0 6-180 0 0,0 0 0 0 0,0 13 0 0 0,-1-21 218 0 0,-2 28 517 0 0,-1 1 1 0 0,-9 40-1 0 0,-2 14 491 0 0,14-83-967 0 0,-1 0 0 0 0,1-1 0 0 0,0 1-1 0 0,0 0 1 0 0,0 0 0 0 0,0-1 0 0 0,0 1 0 0 0,0 0 0 0 0,0 0 0 0 0,0-1-1 0 0,0 1 1 0 0,0 0 0 0 0,1 0 0 0 0,-1-1 0 0 0,0 1 0 0 0,0 0-1 0 0,1-1 1 0 0,-1 1 0 0 0,0 0 0 0 0,2 1 0 0 0,-2-2 2 0 0,1 0 0 0 0,-1 0 0 0 0,0 0 0 0 0,1 0 0 0 0,-1 0-1 0 0,1 0 1 0 0,-1 0 0 0 0,1 0 0 0 0,-1 0 0 0 0,1 0 0 0 0,-1 0 0 0 0,1-1 0 0 0,-1 1 0 0 0,0 0 0 0 0,1 0 0 0 0,-1 0 0 0 0,1 0 0 0 0,-1-1 0 0 0,0 1 0 0 0,1 0 0 0 0,-1-1 0 0 0,1 1 0 0 0,-1-1 0 0 0,4-2 90 0 0,0 0 1 0 0,-1-1-1 0 0,0 1 1 0 0,0-1 0 0 0,3-5-1 0 0,-1 0-82 0 0,1 0-1 0 0,0 0 1 0 0,0 0 0 0 0,1 1-1 0 0,14-14 1 0 0,-21 23-50 0 0,0-1 0 0 0,0 0 0 0 0,0 0 0 0 0,0 0 0 0 0,0 1 0 0 0,0-1 1 0 0,0 0-1 0 0,0 0 0 0 0,0 0 0 0 0,0 1 0 0 0,0-1 0 0 0,0 0 0 0 0,0 0 0 0 0,0 0 0 0 0,0 1 0 0 0,0-1 0 0 0,0 0 0 0 0,0 0 0 0 0,1 0 0 0 0,-1 1 0 0 0,0-1 0 0 0,0 0 1 0 0,0 0-1 0 0,0 0 0 0 0,0 0 0 0 0,1 0 0 0 0,-1 1 0 0 0,0-1 0 0 0,0 0 0 0 0,0 0 0 0 0,0 0 0 0 0,1 0 0 0 0,-1 0 0 0 0,0 0 0 0 0,0 0 0 0 0,0 0 0 0 0,1 0 0 0 0,-1 0 1 0 0,0 0-1 0 0,0 0 0 0 0,0 1 0 0 0,1-2 0 0 0,-1 1 0 0 0,0 0 0 0 0,0 0 0 0 0,0 0 0 0 0,1 0 0 0 0,-1 0 0 0 0,0 0 0 0 0,0 0 0 0 0,0 0 0 0 0,1 0 0 0 0,-1 0 0 0 0,0 0 1 0 0,0 0-1 0 0,0 0 0 0 0,1-1 0 0 0,-1 1 0 0 0,0 0 0 0 0,0 0 0 0 0,0 0 0 0 0,0 0 0 0 0,1-1 0 0 0,-3 15-14 0 0,0-1 0 0 0,0 1-1 0 0,-8 20 1 0 0,10-33 19 0 0,-11 34 224 0 0,4-12 546 0 0,0 1 0 0 0,-4 33 0 0 0,10-45-339 0 0,1-12-423 0 0,0 0 0 0 0,0 1 0 0 0,0-1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0,1 0 0 0 0,-1 0 0 0 0,0 0 0 0 0,0 0 0 0 0,0-1 0 0 0,0 1 0 0 0,11-14 973 0 0,-8 10-954 0 0,15-28-2427 0 0,-1-1 0 0 0,-1 0 0 0 0,17-56 0 0 0,-25 66-3393 0 0,1-2-1342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3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20 2359 0 0,'-17'0'7320'0'0,"27"-3"-2844"0"0,48-8-366 0 0,33 6-2552 0 0,-83 5-1304 0 0,0 0-1 0 0,0 1 0 0 0,-1 0 1 0 0,1 1-1 0 0,8 2 0 0 0,-15-3 134 0 0,0-1-331 0 0,0 0 1 0 0,-1 0-1 0 0,1 1 0 0 0,-1-1 1 0 0,1 1-1 0 0,-1-1 0 0 0,1 0 1 0 0,-1 1-1 0 0,1-1 0 0 0,-1 1 1 0 0,1-1-1 0 0,-1 1 0 0 0,0-1 1 0 0,1 1-1 0 0,-1-1 0 0 0,0 1 1 0 0,1-1-1 0 0,-1 1 0 0 0,0 0 1 0 0,0-1-1 0 0,0 1 0 0 0,1 0 1 0 0,-1 0-1 0 0,3 16 645 0 0,-3-4-457 0 0,0 0-1 0 0,-1 0 1 0 0,0 0 0 0 0,-2 0-1 0 0,1 0 1 0 0,-7 16-1 0 0,1-6-1851 0 0,4-14-4926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85 6911 0 0,'2'-5'653'0'0,"0"0"0"0"0,0 1 1 0 0,0-1-1 0 0,1 1 0 0 0,-1 0 0 0 0,1 0 0 0 0,0 0 0 0 0,0 0 0 0 0,5-4 0 0 0,-1 1 632 0 0,0 0 1 0 0,0 1-1 0 0,15-9 0 0 0,-22 15-1252 0 0,0-1-1 0 0,0 1 0 0 0,1 0 0 0 0,-1 0 1 0 0,0 0-1 0 0,0 0 0 0 0,0-1 1 0 0,1 1-1 0 0,-1 0 0 0 0,0 0 0 0 0,0 0 1 0 0,0 0-1 0 0,1 0 0 0 0,-1 0 1 0 0,0-1-1 0 0,0 1 0 0 0,1 0 1 0 0,-1 0-1 0 0,0 0 0 0 0,0 0 0 0 0,1 0 1 0 0,-1 0-1 0 0,0 0 0 0 0,0 0 1 0 0,1 0-1 0 0,-1 0 0 0 0,0 0 0 0 0,0 1 1 0 0,1-1-1 0 0,-1 0 0 0 0,0 0 1 0 0,0 0-1 0 0,1 0 0 0 0,-1 0 1 0 0,0 0-1 0 0,0 0 0 0 0,1 1 0 0 0,-3 10 366 0 0,-12 21-401 0 0,12-27 141 0 0,-14 23 83 0 0,-1 0 0 0 0,-27 33 0 0 0,21-29 70 0 0,-3 5 72 0 0,9-11-9 0 0,-1-1-1 0 0,-25 25 0 0 0,42-49 109 0 0,2-1-450 0 0,-1 0 1 0 0,0 1-1 0 0,0-1 1 0 0,1 0-1 0 0,-1 0 1 0 0,0 1-1 0 0,1-1 1 0 0,-1 0-1 0 0,0 0 1 0 0,1 0-1 0 0,-1 1 1 0 0,0-1-1 0 0,1 0 1 0 0,-1 0-1 0 0,0 0 1 0 0,1 0-1 0 0,-1 0 1 0 0,1 0-1 0 0,-1 0 1 0 0,0 0-1 0 0,1 0 1 0 0,-1 0-1 0 0,0 0 1 0 0,1 0-1 0 0,-1 0 1 0 0,1 0-1 0 0,-1 0 1 0 0,1 0-1 0 0,11-2 104 0 0,-5-2-110 0 0,0 0 0 0 0,0-1-1 0 0,-1 1 1 0 0,1-1 0 0 0,5-6-1 0 0,8-6 117 0 0,106-86 572 0 0,0 0-509 0 0,-125 102-286 0 0,44-30-833 0 0,-15 13-6552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4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2791 0 0,'1'9'1363'0'0,"16"87"6378"0"0,-9-18-5021 0 0,-4-1 0 0 0,-4 1 0 0 0,-11 103 0 0 0,10-174-2523 0 0,0 0 0 0 0,0 0 0 0 0,-1 0-1 0 0,-4 12 1 0 0,6-18-171 0 0,-1 1-1 0 0,1-1 1 0 0,-1 0-1 0 0,0 0 1 0 0,1 0-1 0 0,-1 1 1 0 0,0-1 0 0 0,0 0-1 0 0,0 0 1 0 0,0 0-1 0 0,0 0 1 0 0,0 0-1 0 0,0 0 1 0 0,0-1-1 0 0,0 1 1 0 0,0 0-1 0 0,-1-1 1 0 0,1 1 0 0 0,0 0-1 0 0,0-1 1 0 0,-1 1-1 0 0,1-1 1 0 0,0 0-1 0 0,-1 0 1 0 0,1 1-1 0 0,-1-1 1 0 0,1 0-1 0 0,0 0 1 0 0,-1 0 0 0 0,-1-1-1 0 0,-4 0-186 0 0,-1 0-1 0 0,1-1 1 0 0,0-1 0 0 0,0 1-1 0 0,1-1 1 0 0,-1 0 0 0 0,0-1-1 0 0,1 1 1 0 0,0-1-1 0 0,-8-7 1 0 0,-3-4-1234 0 0,-31-35-1 0 0,22 21 826 0 0,18 20 221 0 0,1 0 0 0 0,1-1-1 0 0,-8-14 1 0 0,9 15 92 0 0,5 8 449 0 0,5 4-28 0 0,12 11 235 0 0,12 9 1208 0 0,-24-21-1504 0 0,-1 1 0 0 0,1-1 1 0 0,0-1-1 0 0,0 1 0 0 0,0-1 0 0 0,0 0 0 0 0,0 0 0 0 0,0 0 0 0 0,0-1 1 0 0,0 1-1 0 0,0-1 0 0 0,1-1 0 0 0,7 0 0 0 0,21 0 144 0 0,-30 2-364 0 0,-1-1 1 0 0,0 0-1 0 0,1 0 1 0 0,-1 0 0 0 0,1-1-1 0 0,-1 1 1 0 0,1-1-1 0 0,4-2 1 0 0,6-2-4921 0 0,-1 0-1717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2023-10-12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21" Type="http://schemas.openxmlformats.org/officeDocument/2006/relationships/customXml" Target="../ink/ink9.xml"/><Relationship Id="rId42" Type="http://schemas.openxmlformats.org/officeDocument/2006/relationships/image" Target="../media/image25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8.png"/><Relationship Id="rId16" Type="http://schemas.openxmlformats.org/officeDocument/2006/relationships/image" Target="../media/image12.png"/><Relationship Id="rId11" Type="http://schemas.openxmlformats.org/officeDocument/2006/relationships/customXml" Target="../ink/ink4.xml"/><Relationship Id="rId32" Type="http://schemas.openxmlformats.org/officeDocument/2006/relationships/image" Target="../media/image20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82" Type="http://schemas.openxmlformats.org/officeDocument/2006/relationships/image" Target="../media/image45.png"/><Relationship Id="rId19" Type="http://schemas.openxmlformats.org/officeDocument/2006/relationships/customXml" Target="../ink/ink8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2.xml"/><Relationship Id="rId30" Type="http://schemas.openxmlformats.org/officeDocument/2006/relationships/image" Target="../media/image19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8.png"/><Relationship Id="rId51" Type="http://schemas.openxmlformats.org/officeDocument/2006/relationships/customXml" Target="../ink/ink24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3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4.png"/><Relationship Id="rId41" Type="http://schemas.openxmlformats.org/officeDocument/2006/relationships/customXml" Target="../ink/ink19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9.png"/><Relationship Id="rId31" Type="http://schemas.openxmlformats.org/officeDocument/2006/relationships/customXml" Target="../ink/ink14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3.png"/><Relationship Id="rId81" Type="http://schemas.openxmlformats.org/officeDocument/2006/relationships/customXml" Target="../ink/ink39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9" Type="http://schemas.openxmlformats.org/officeDocument/2006/relationships/customXml" Target="../ink/ink18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6.xml"/><Relationship Id="rId76" Type="http://schemas.openxmlformats.org/officeDocument/2006/relationships/image" Target="../media/image42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4.png"/><Relationship Id="rId29" Type="http://schemas.openxmlformats.org/officeDocument/2006/relationships/customXml" Target="../ink/ink13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1.xml"/><Relationship Id="rId66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customXml" Target="../ink/ink48.xml"/><Relationship Id="rId42" Type="http://schemas.openxmlformats.org/officeDocument/2006/relationships/image" Target="../media/image67.png"/><Relationship Id="rId47" Type="http://schemas.openxmlformats.org/officeDocument/2006/relationships/customXml" Target="../ink/ink61.xml"/><Relationship Id="rId63" Type="http://schemas.openxmlformats.org/officeDocument/2006/relationships/customXml" Target="../ink/ink69.xml"/><Relationship Id="rId68" Type="http://schemas.openxmlformats.org/officeDocument/2006/relationships/image" Target="../media/image80.png"/><Relationship Id="rId84" Type="http://schemas.openxmlformats.org/officeDocument/2006/relationships/image" Target="../media/image88.png"/><Relationship Id="rId89" Type="http://schemas.openxmlformats.org/officeDocument/2006/relationships/customXml" Target="../ink/ink82.xml"/><Relationship Id="rId16" Type="http://schemas.openxmlformats.org/officeDocument/2006/relationships/image" Target="../media/image54.png"/><Relationship Id="rId11" Type="http://schemas.openxmlformats.org/officeDocument/2006/relationships/customXml" Target="../ink/ink43.xml"/><Relationship Id="rId32" Type="http://schemas.openxmlformats.org/officeDocument/2006/relationships/image" Target="../media/image62.png"/><Relationship Id="rId37" Type="http://schemas.openxmlformats.org/officeDocument/2006/relationships/customXml" Target="../ink/ink56.xml"/><Relationship Id="rId53" Type="http://schemas.openxmlformats.org/officeDocument/2006/relationships/customXml" Target="../ink/ink64.xml"/><Relationship Id="rId58" Type="http://schemas.openxmlformats.org/officeDocument/2006/relationships/image" Target="../media/image75.png"/><Relationship Id="rId74" Type="http://schemas.openxmlformats.org/officeDocument/2006/relationships/image" Target="../media/image83.png"/><Relationship Id="rId79" Type="http://schemas.openxmlformats.org/officeDocument/2006/relationships/customXml" Target="../ink/ink77.xml"/><Relationship Id="rId5" Type="http://schemas.openxmlformats.org/officeDocument/2006/relationships/customXml" Target="../ink/ink40.xml"/><Relationship Id="rId90" Type="http://schemas.openxmlformats.org/officeDocument/2006/relationships/image" Target="../media/image91.png"/><Relationship Id="rId95" Type="http://schemas.openxmlformats.org/officeDocument/2006/relationships/customXml" Target="../ink/ink85.xml"/><Relationship Id="rId22" Type="http://schemas.openxmlformats.org/officeDocument/2006/relationships/image" Target="../media/image57.png"/><Relationship Id="rId27" Type="http://schemas.openxmlformats.org/officeDocument/2006/relationships/customXml" Target="../ink/ink51.xml"/><Relationship Id="rId43" Type="http://schemas.openxmlformats.org/officeDocument/2006/relationships/customXml" Target="../ink/ink59.xml"/><Relationship Id="rId48" Type="http://schemas.openxmlformats.org/officeDocument/2006/relationships/image" Target="../media/image70.png"/><Relationship Id="rId64" Type="http://schemas.openxmlformats.org/officeDocument/2006/relationships/image" Target="../media/image78.png"/><Relationship Id="rId69" Type="http://schemas.openxmlformats.org/officeDocument/2006/relationships/customXml" Target="../ink/ink72.xml"/><Relationship Id="rId8" Type="http://schemas.openxmlformats.org/officeDocument/2006/relationships/image" Target="../media/image50.png"/><Relationship Id="rId51" Type="http://schemas.openxmlformats.org/officeDocument/2006/relationships/customXml" Target="../ink/ink63.xml"/><Relationship Id="rId72" Type="http://schemas.openxmlformats.org/officeDocument/2006/relationships/image" Target="../media/image82.png"/><Relationship Id="rId80" Type="http://schemas.openxmlformats.org/officeDocument/2006/relationships/image" Target="../media/image86.png"/><Relationship Id="rId85" Type="http://schemas.openxmlformats.org/officeDocument/2006/relationships/customXml" Target="../ink/ink80.xml"/><Relationship Id="rId93" Type="http://schemas.openxmlformats.org/officeDocument/2006/relationships/customXml" Target="../ink/ink84.xml"/><Relationship Id="rId3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65.png"/><Relationship Id="rId46" Type="http://schemas.openxmlformats.org/officeDocument/2006/relationships/image" Target="../media/image69.png"/><Relationship Id="rId59" Type="http://schemas.openxmlformats.org/officeDocument/2006/relationships/customXml" Target="../ink/ink67.xml"/><Relationship Id="rId67" Type="http://schemas.openxmlformats.org/officeDocument/2006/relationships/customXml" Target="../ink/ink71.xml"/><Relationship Id="rId20" Type="http://schemas.openxmlformats.org/officeDocument/2006/relationships/image" Target="../media/image56.png"/><Relationship Id="rId41" Type="http://schemas.openxmlformats.org/officeDocument/2006/relationships/customXml" Target="../ink/ink58.xml"/><Relationship Id="rId54" Type="http://schemas.openxmlformats.org/officeDocument/2006/relationships/image" Target="../media/image73.png"/><Relationship Id="rId62" Type="http://schemas.openxmlformats.org/officeDocument/2006/relationships/image" Target="../media/image77.png"/><Relationship Id="rId70" Type="http://schemas.openxmlformats.org/officeDocument/2006/relationships/image" Target="../media/image81.png"/><Relationship Id="rId75" Type="http://schemas.openxmlformats.org/officeDocument/2006/relationships/customXml" Target="../ink/ink75.xml"/><Relationship Id="rId83" Type="http://schemas.openxmlformats.org/officeDocument/2006/relationships/customXml" Target="../ink/ink79.xml"/><Relationship Id="rId88" Type="http://schemas.openxmlformats.org/officeDocument/2006/relationships/image" Target="../media/image90.png"/><Relationship Id="rId91" Type="http://schemas.openxmlformats.org/officeDocument/2006/relationships/customXml" Target="../ink/ink83.xml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49" Type="http://schemas.openxmlformats.org/officeDocument/2006/relationships/customXml" Target="../ink/ink62.xml"/><Relationship Id="rId57" Type="http://schemas.openxmlformats.org/officeDocument/2006/relationships/customXml" Target="../ink/ink66.xml"/><Relationship Id="rId10" Type="http://schemas.openxmlformats.org/officeDocument/2006/relationships/image" Target="../media/image51.png"/><Relationship Id="rId31" Type="http://schemas.openxmlformats.org/officeDocument/2006/relationships/customXml" Target="../ink/ink53.xml"/><Relationship Id="rId44" Type="http://schemas.openxmlformats.org/officeDocument/2006/relationships/image" Target="../media/image68.png"/><Relationship Id="rId52" Type="http://schemas.openxmlformats.org/officeDocument/2006/relationships/image" Target="../media/image72.png"/><Relationship Id="rId60" Type="http://schemas.openxmlformats.org/officeDocument/2006/relationships/image" Target="../media/image76.png"/><Relationship Id="rId65" Type="http://schemas.openxmlformats.org/officeDocument/2006/relationships/customXml" Target="../ink/ink70.xml"/><Relationship Id="rId73" Type="http://schemas.openxmlformats.org/officeDocument/2006/relationships/customXml" Target="../ink/ink74.xml"/><Relationship Id="rId78" Type="http://schemas.openxmlformats.org/officeDocument/2006/relationships/image" Target="../media/image85.png"/><Relationship Id="rId81" Type="http://schemas.openxmlformats.org/officeDocument/2006/relationships/customXml" Target="../ink/ink78.xml"/><Relationship Id="rId86" Type="http://schemas.openxmlformats.org/officeDocument/2006/relationships/image" Target="../media/image89.png"/><Relationship Id="rId94" Type="http://schemas.openxmlformats.org/officeDocument/2006/relationships/image" Target="../media/image93.png"/><Relationship Id="rId4" Type="http://schemas.openxmlformats.org/officeDocument/2006/relationships/image" Target="../media/image48.png"/><Relationship Id="rId9" Type="http://schemas.openxmlformats.org/officeDocument/2006/relationships/customXml" Target="../ink/ink42.xml"/><Relationship Id="rId13" Type="http://schemas.openxmlformats.org/officeDocument/2006/relationships/customXml" Target="../ink/ink44.xml"/><Relationship Id="rId18" Type="http://schemas.openxmlformats.org/officeDocument/2006/relationships/image" Target="../media/image55.png"/><Relationship Id="rId39" Type="http://schemas.openxmlformats.org/officeDocument/2006/relationships/customXml" Target="../ink/ink57.xml"/><Relationship Id="rId34" Type="http://schemas.openxmlformats.org/officeDocument/2006/relationships/image" Target="../media/image63.png"/><Relationship Id="rId50" Type="http://schemas.openxmlformats.org/officeDocument/2006/relationships/image" Target="../media/image71.png"/><Relationship Id="rId55" Type="http://schemas.openxmlformats.org/officeDocument/2006/relationships/customXml" Target="../ink/ink65.xml"/><Relationship Id="rId76" Type="http://schemas.openxmlformats.org/officeDocument/2006/relationships/image" Target="../media/image84.png"/><Relationship Id="rId7" Type="http://schemas.openxmlformats.org/officeDocument/2006/relationships/customXml" Target="../ink/ink41.xml"/><Relationship Id="rId71" Type="http://schemas.openxmlformats.org/officeDocument/2006/relationships/customXml" Target="../ink/ink73.xml"/><Relationship Id="rId92" Type="http://schemas.openxmlformats.org/officeDocument/2006/relationships/image" Target="../media/image92.png"/><Relationship Id="rId2" Type="http://schemas.openxmlformats.org/officeDocument/2006/relationships/image" Target="../media/image46.png"/><Relationship Id="rId29" Type="http://schemas.openxmlformats.org/officeDocument/2006/relationships/customXml" Target="../ink/ink52.xml"/><Relationship Id="rId24" Type="http://schemas.openxmlformats.org/officeDocument/2006/relationships/image" Target="../media/image58.png"/><Relationship Id="rId40" Type="http://schemas.openxmlformats.org/officeDocument/2006/relationships/image" Target="../media/image66.png"/><Relationship Id="rId45" Type="http://schemas.openxmlformats.org/officeDocument/2006/relationships/customXml" Target="../ink/ink60.xml"/><Relationship Id="rId66" Type="http://schemas.openxmlformats.org/officeDocument/2006/relationships/image" Target="../media/image79.png"/><Relationship Id="rId87" Type="http://schemas.openxmlformats.org/officeDocument/2006/relationships/customXml" Target="../ink/ink81.xml"/><Relationship Id="rId61" Type="http://schemas.openxmlformats.org/officeDocument/2006/relationships/customXml" Target="../ink/ink68.xml"/><Relationship Id="rId82" Type="http://schemas.openxmlformats.org/officeDocument/2006/relationships/image" Target="../media/image87.png"/><Relationship Id="rId19" Type="http://schemas.openxmlformats.org/officeDocument/2006/relationships/customXml" Target="../ink/ink47.xml"/><Relationship Id="rId14" Type="http://schemas.openxmlformats.org/officeDocument/2006/relationships/image" Target="../media/image53.png"/><Relationship Id="rId30" Type="http://schemas.openxmlformats.org/officeDocument/2006/relationships/image" Target="../media/image61.png"/><Relationship Id="rId35" Type="http://schemas.openxmlformats.org/officeDocument/2006/relationships/customXml" Target="../ink/ink55.xml"/><Relationship Id="rId56" Type="http://schemas.openxmlformats.org/officeDocument/2006/relationships/image" Target="../media/image74.png"/><Relationship Id="rId77" Type="http://schemas.openxmlformats.org/officeDocument/2006/relationships/customXml" Target="../ink/ink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customXml" Target="../ink/ink93.xml"/><Relationship Id="rId42" Type="http://schemas.openxmlformats.org/officeDocument/2006/relationships/image" Target="../media/image120.png"/><Relationship Id="rId47" Type="http://schemas.openxmlformats.org/officeDocument/2006/relationships/customXml" Target="../ink/ink106.xml"/><Relationship Id="rId63" Type="http://schemas.openxmlformats.org/officeDocument/2006/relationships/customXml" Target="../ink/ink114.xml"/><Relationship Id="rId68" Type="http://schemas.openxmlformats.org/officeDocument/2006/relationships/image" Target="../media/image133.png"/><Relationship Id="rId84" Type="http://schemas.openxmlformats.org/officeDocument/2006/relationships/image" Target="../media/image141.png"/><Relationship Id="rId89" Type="http://schemas.openxmlformats.org/officeDocument/2006/relationships/customXml" Target="../ink/ink127.xml"/><Relationship Id="rId16" Type="http://schemas.openxmlformats.org/officeDocument/2006/relationships/image" Target="../media/image107.png"/><Relationship Id="rId11" Type="http://schemas.openxmlformats.org/officeDocument/2006/relationships/customXml" Target="../ink/ink88.xml"/><Relationship Id="rId32" Type="http://schemas.openxmlformats.org/officeDocument/2006/relationships/image" Target="../media/image115.png"/><Relationship Id="rId37" Type="http://schemas.openxmlformats.org/officeDocument/2006/relationships/customXml" Target="../ink/ink101.xml"/><Relationship Id="rId53" Type="http://schemas.openxmlformats.org/officeDocument/2006/relationships/customXml" Target="../ink/ink109.xml"/><Relationship Id="rId58" Type="http://schemas.openxmlformats.org/officeDocument/2006/relationships/image" Target="../media/image128.png"/><Relationship Id="rId74" Type="http://schemas.openxmlformats.org/officeDocument/2006/relationships/image" Target="../media/image136.png"/><Relationship Id="rId79" Type="http://schemas.openxmlformats.org/officeDocument/2006/relationships/customXml" Target="../ink/ink122.xml"/><Relationship Id="rId5" Type="http://schemas.openxmlformats.org/officeDocument/2006/relationships/image" Target="../media/image101.png"/><Relationship Id="rId90" Type="http://schemas.openxmlformats.org/officeDocument/2006/relationships/image" Target="../media/image144.png"/><Relationship Id="rId95" Type="http://schemas.openxmlformats.org/officeDocument/2006/relationships/customXml" Target="../ink/ink130.xml"/><Relationship Id="rId22" Type="http://schemas.openxmlformats.org/officeDocument/2006/relationships/image" Target="../media/image110.png"/><Relationship Id="rId27" Type="http://schemas.openxmlformats.org/officeDocument/2006/relationships/customXml" Target="../ink/ink96.xml"/><Relationship Id="rId43" Type="http://schemas.openxmlformats.org/officeDocument/2006/relationships/customXml" Target="../ink/ink104.xml"/><Relationship Id="rId48" Type="http://schemas.openxmlformats.org/officeDocument/2006/relationships/image" Target="../media/image123.png"/><Relationship Id="rId64" Type="http://schemas.openxmlformats.org/officeDocument/2006/relationships/image" Target="../media/image131.png"/><Relationship Id="rId69" Type="http://schemas.openxmlformats.org/officeDocument/2006/relationships/customXml" Target="../ink/ink117.xml"/><Relationship Id="rId80" Type="http://schemas.openxmlformats.org/officeDocument/2006/relationships/image" Target="../media/image139.png"/><Relationship Id="rId85" Type="http://schemas.openxmlformats.org/officeDocument/2006/relationships/customXml" Target="../ink/ink125.xml"/><Relationship Id="rId3" Type="http://schemas.openxmlformats.org/officeDocument/2006/relationships/image" Target="../media/image99.png"/><Relationship Id="rId12" Type="http://schemas.openxmlformats.org/officeDocument/2006/relationships/image" Target="../media/image105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118.png"/><Relationship Id="rId46" Type="http://schemas.openxmlformats.org/officeDocument/2006/relationships/image" Target="../media/image122.png"/><Relationship Id="rId59" Type="http://schemas.openxmlformats.org/officeDocument/2006/relationships/customXml" Target="../ink/ink112.xml"/><Relationship Id="rId67" Type="http://schemas.openxmlformats.org/officeDocument/2006/relationships/customXml" Target="../ink/ink116.xml"/><Relationship Id="rId20" Type="http://schemas.openxmlformats.org/officeDocument/2006/relationships/image" Target="../media/image109.png"/><Relationship Id="rId41" Type="http://schemas.openxmlformats.org/officeDocument/2006/relationships/customXml" Target="../ink/ink103.xml"/><Relationship Id="rId54" Type="http://schemas.openxmlformats.org/officeDocument/2006/relationships/image" Target="../media/image126.png"/><Relationship Id="rId62" Type="http://schemas.openxmlformats.org/officeDocument/2006/relationships/image" Target="../media/image130.png"/><Relationship Id="rId70" Type="http://schemas.openxmlformats.org/officeDocument/2006/relationships/image" Target="../media/image134.png"/><Relationship Id="rId75" Type="http://schemas.openxmlformats.org/officeDocument/2006/relationships/customXml" Target="../ink/ink120.xml"/><Relationship Id="rId83" Type="http://schemas.openxmlformats.org/officeDocument/2006/relationships/customXml" Target="../ink/ink124.xml"/><Relationship Id="rId88" Type="http://schemas.openxmlformats.org/officeDocument/2006/relationships/image" Target="../media/image143.png"/><Relationship Id="rId91" Type="http://schemas.openxmlformats.org/officeDocument/2006/relationships/customXml" Target="../ink/ink128.xml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13.png"/><Relationship Id="rId36" Type="http://schemas.openxmlformats.org/officeDocument/2006/relationships/image" Target="../media/image117.png"/><Relationship Id="rId49" Type="http://schemas.openxmlformats.org/officeDocument/2006/relationships/customXml" Target="../ink/ink107.xml"/><Relationship Id="rId57" Type="http://schemas.openxmlformats.org/officeDocument/2006/relationships/customXml" Target="../ink/ink111.xml"/><Relationship Id="rId10" Type="http://schemas.openxmlformats.org/officeDocument/2006/relationships/image" Target="../media/image104.png"/><Relationship Id="rId31" Type="http://schemas.openxmlformats.org/officeDocument/2006/relationships/customXml" Target="../ink/ink98.xml"/><Relationship Id="rId44" Type="http://schemas.openxmlformats.org/officeDocument/2006/relationships/image" Target="../media/image121.png"/><Relationship Id="rId52" Type="http://schemas.openxmlformats.org/officeDocument/2006/relationships/image" Target="../media/image125.png"/><Relationship Id="rId60" Type="http://schemas.openxmlformats.org/officeDocument/2006/relationships/image" Target="../media/image129.png"/><Relationship Id="rId65" Type="http://schemas.openxmlformats.org/officeDocument/2006/relationships/customXml" Target="../ink/ink115.xml"/><Relationship Id="rId73" Type="http://schemas.openxmlformats.org/officeDocument/2006/relationships/customXml" Target="../ink/ink119.xml"/><Relationship Id="rId78" Type="http://schemas.openxmlformats.org/officeDocument/2006/relationships/image" Target="../media/image138.png"/><Relationship Id="rId81" Type="http://schemas.openxmlformats.org/officeDocument/2006/relationships/customXml" Target="../ink/ink123.xml"/><Relationship Id="rId86" Type="http://schemas.openxmlformats.org/officeDocument/2006/relationships/image" Target="../media/image142.png"/><Relationship Id="rId94" Type="http://schemas.openxmlformats.org/officeDocument/2006/relationships/image" Target="../media/image146.png"/><Relationship Id="rId4" Type="http://schemas.openxmlformats.org/officeDocument/2006/relationships/image" Target="../media/image100.png"/><Relationship Id="rId9" Type="http://schemas.openxmlformats.org/officeDocument/2006/relationships/customXml" Target="../ink/ink87.xml"/><Relationship Id="rId13" Type="http://schemas.openxmlformats.org/officeDocument/2006/relationships/customXml" Target="../ink/ink89.xml"/><Relationship Id="rId18" Type="http://schemas.openxmlformats.org/officeDocument/2006/relationships/image" Target="../media/image108.png"/><Relationship Id="rId39" Type="http://schemas.openxmlformats.org/officeDocument/2006/relationships/customXml" Target="../ink/ink102.xml"/><Relationship Id="rId34" Type="http://schemas.openxmlformats.org/officeDocument/2006/relationships/image" Target="../media/image116.png"/><Relationship Id="rId50" Type="http://schemas.openxmlformats.org/officeDocument/2006/relationships/image" Target="../media/image124.png"/><Relationship Id="rId55" Type="http://schemas.openxmlformats.org/officeDocument/2006/relationships/customXml" Target="../ink/ink110.xml"/><Relationship Id="rId76" Type="http://schemas.openxmlformats.org/officeDocument/2006/relationships/image" Target="../media/image137.png"/><Relationship Id="rId97" Type="http://schemas.openxmlformats.org/officeDocument/2006/relationships/customXml" Target="../ink/ink131.xml"/><Relationship Id="rId7" Type="http://schemas.openxmlformats.org/officeDocument/2006/relationships/customXml" Target="../ink/ink86.xml"/><Relationship Id="rId71" Type="http://schemas.openxmlformats.org/officeDocument/2006/relationships/customXml" Target="../ink/ink118.xml"/><Relationship Id="rId92" Type="http://schemas.openxmlformats.org/officeDocument/2006/relationships/image" Target="../media/image145.png"/><Relationship Id="rId2" Type="http://schemas.openxmlformats.org/officeDocument/2006/relationships/image" Target="../media/image98.png"/><Relationship Id="rId29" Type="http://schemas.openxmlformats.org/officeDocument/2006/relationships/customXml" Target="../ink/ink97.xml"/><Relationship Id="rId24" Type="http://schemas.openxmlformats.org/officeDocument/2006/relationships/image" Target="../media/image111.png"/><Relationship Id="rId40" Type="http://schemas.openxmlformats.org/officeDocument/2006/relationships/image" Target="../media/image119.png"/><Relationship Id="rId45" Type="http://schemas.openxmlformats.org/officeDocument/2006/relationships/customXml" Target="../ink/ink105.xml"/><Relationship Id="rId66" Type="http://schemas.openxmlformats.org/officeDocument/2006/relationships/image" Target="../media/image132.png"/><Relationship Id="rId87" Type="http://schemas.openxmlformats.org/officeDocument/2006/relationships/customXml" Target="../ink/ink126.xml"/><Relationship Id="rId61" Type="http://schemas.openxmlformats.org/officeDocument/2006/relationships/customXml" Target="../ink/ink113.xml"/><Relationship Id="rId82" Type="http://schemas.openxmlformats.org/officeDocument/2006/relationships/image" Target="../media/image140.png"/><Relationship Id="rId19" Type="http://schemas.openxmlformats.org/officeDocument/2006/relationships/customXml" Target="../ink/ink92.xml"/><Relationship Id="rId14" Type="http://schemas.openxmlformats.org/officeDocument/2006/relationships/image" Target="../media/image106.png"/><Relationship Id="rId30" Type="http://schemas.openxmlformats.org/officeDocument/2006/relationships/image" Target="../media/image114.png"/><Relationship Id="rId35" Type="http://schemas.openxmlformats.org/officeDocument/2006/relationships/customXml" Target="../ink/ink100.xml"/><Relationship Id="rId56" Type="http://schemas.openxmlformats.org/officeDocument/2006/relationships/image" Target="../media/image127.png"/><Relationship Id="rId77" Type="http://schemas.openxmlformats.org/officeDocument/2006/relationships/customXml" Target="../ink/ink121.xml"/><Relationship Id="rId8" Type="http://schemas.openxmlformats.org/officeDocument/2006/relationships/image" Target="../media/image103.png"/><Relationship Id="rId51" Type="http://schemas.openxmlformats.org/officeDocument/2006/relationships/customXml" Target="../ink/ink108.xml"/><Relationship Id="rId72" Type="http://schemas.openxmlformats.org/officeDocument/2006/relationships/image" Target="../media/image135.png"/><Relationship Id="rId93" Type="http://schemas.openxmlformats.org/officeDocument/2006/relationships/customXml" Target="../ink/ink129.xml"/><Relationship Id="rId98" Type="http://schemas.openxmlformats.org/officeDocument/2006/relationships/image" Target="../media/image1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5 </a:t>
            </a:r>
          </a:p>
          <a:p>
            <a:r>
              <a:rPr lang="en-CA" dirty="0"/>
              <a:t>The Normal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Distributions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7626" t="60563"/>
          <a:stretch>
            <a:fillRect/>
          </a:stretch>
        </p:blipFill>
        <p:spPr bwMode="auto">
          <a:xfrm>
            <a:off x="4716016" y="1988840"/>
            <a:ext cx="3168352" cy="24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3568" y="5302949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spherical / diagonal case, x</a:t>
            </a:r>
            <a:r>
              <a:rPr lang="en-CA" baseline="-25000" dirty="0"/>
              <a:t>1</a:t>
            </a:r>
            <a:r>
              <a:rPr lang="en-CA" dirty="0"/>
              <a:t> and x</a:t>
            </a:r>
            <a:r>
              <a:rPr lang="en-CA" baseline="-25000" dirty="0"/>
              <a:t>2</a:t>
            </a:r>
            <a:r>
              <a:rPr lang="en-CA" dirty="0"/>
              <a:t> are independent so all of the conditional distributions are the same.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50577" b="39601"/>
          <a:stretch>
            <a:fillRect/>
          </a:stretch>
        </p:blipFill>
        <p:spPr bwMode="auto">
          <a:xfrm>
            <a:off x="683568" y="1340768"/>
            <a:ext cx="3695440" cy="36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Product of two </a:t>
            </a:r>
            <a:r>
              <a:rPr lang="en-CA" dirty="0" err="1"/>
              <a:t>normals</a:t>
            </a:r>
            <a:r>
              <a:rPr lang="en-CA" dirty="0"/>
              <a:t> </a:t>
            </a:r>
            <a:br>
              <a:rPr lang="en-CA" dirty="0"/>
            </a:br>
            <a:r>
              <a:rPr lang="en-CA" sz="3100" dirty="0"/>
              <a:t>(self-</a:t>
            </a:r>
            <a:r>
              <a:rPr lang="en-CA" sz="3100" dirty="0" err="1"/>
              <a:t>conjugacy</a:t>
            </a:r>
            <a:r>
              <a:rPr lang="en-CA" sz="3100" dirty="0"/>
              <a:t> </a:t>
            </a:r>
            <a:r>
              <a:rPr lang="en-CA" sz="3100" dirty="0" err="1"/>
              <a:t>w.r.t</a:t>
            </a:r>
            <a:r>
              <a:rPr lang="en-CA" sz="3100" dirty="0"/>
              <a:t> mean)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04456" cy="196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589240"/>
            <a:ext cx="2880320" cy="64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350100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product of any two normal distributions in the same variable is proportional to a third normal distribution</a:t>
            </a:r>
          </a:p>
        </p:txBody>
      </p:sp>
      <p:sp>
        <p:nvSpPr>
          <p:cNvPr id="9" name="Rectangle 8"/>
          <p:cNvSpPr/>
          <p:nvPr/>
        </p:nvSpPr>
        <p:spPr bwMode="white">
          <a:xfrm>
            <a:off x="8137884" y="4577065"/>
            <a:ext cx="466564" cy="33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1560" y="51571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Amazingly, the constant also has the form of a normal!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4365104"/>
            <a:ext cx="796039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8100392" y="4365104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/>
              <a:t>Change of Variables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373216"/>
            <a:ext cx="5525344" cy="57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b="60239"/>
          <a:stretch>
            <a:fillRect/>
          </a:stretch>
        </p:blipFill>
        <p:spPr bwMode="auto">
          <a:xfrm>
            <a:off x="6354284" y="5984581"/>
            <a:ext cx="1761659" cy="33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35696" y="5949280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where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1247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the mean of a normal in </a:t>
            </a:r>
            <a:r>
              <a:rPr lang="en-CA" b="1" dirty="0"/>
              <a:t>x</a:t>
            </a:r>
            <a:r>
              <a:rPr lang="en-CA" dirty="0"/>
              <a:t> is proportional to </a:t>
            </a:r>
            <a:r>
              <a:rPr lang="en-CA" b="1" dirty="0"/>
              <a:t>y</a:t>
            </a:r>
            <a:r>
              <a:rPr lang="en-CA" dirty="0"/>
              <a:t> then this can be re-expressed as a normal in </a:t>
            </a:r>
            <a:r>
              <a:rPr lang="en-CA" b="1" dirty="0"/>
              <a:t>y</a:t>
            </a:r>
            <a:r>
              <a:rPr lang="en-CA" dirty="0"/>
              <a:t> that is proportional to </a:t>
            </a:r>
            <a:r>
              <a:rPr lang="en-CA" b="1" dirty="0"/>
              <a:t>x</a:t>
            </a:r>
            <a:r>
              <a:rPr lang="en-CA" dirty="0"/>
              <a:t>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844824"/>
            <a:ext cx="7200800" cy="356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t="37990" b="29615"/>
          <a:stretch>
            <a:fillRect/>
          </a:stretch>
        </p:blipFill>
        <p:spPr bwMode="auto">
          <a:xfrm>
            <a:off x="2771800" y="6007946"/>
            <a:ext cx="1761661" cy="26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 t="69556"/>
          <a:stretch>
            <a:fillRect/>
          </a:stretch>
        </p:blipFill>
        <p:spPr bwMode="auto">
          <a:xfrm>
            <a:off x="4427984" y="6021288"/>
            <a:ext cx="1761660" cy="25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1556792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Normal distribution is used ubiquitously in computer vision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Important properties: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CA" sz="28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Marginal dist. of normal is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Conditional dist. of normal is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Product of </a:t>
            </a:r>
            <a:r>
              <a:rPr lang="en-CA" sz="2800" dirty="0" err="1"/>
              <a:t>normals</a:t>
            </a:r>
            <a:r>
              <a:rPr lang="en-CA" sz="2800" dirty="0"/>
              <a:t> prop. to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Normal under linear change of variables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CA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Univariate</a:t>
            </a:r>
            <a:r>
              <a:rPr lang="en-GB" dirty="0"/>
              <a:t>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274" y="2627620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429132"/>
            <a:ext cx="421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Univariate</a:t>
            </a:r>
            <a:r>
              <a:rPr lang="en-GB" sz="2400" dirty="0"/>
              <a:t> normal distribution describes single continuous variable.</a:t>
            </a:r>
          </a:p>
          <a:p>
            <a:endParaRPr lang="en-GB" sz="2400" dirty="0"/>
          </a:p>
          <a:p>
            <a:r>
              <a:rPr lang="en-GB" sz="2400" dirty="0"/>
              <a:t>Takes 2 parameters </a:t>
            </a:r>
            <a:r>
              <a:rPr lang="en-GB" sz="2400" dirty="0">
                <a:latin typeface="Symbol" pitchFamily="18" charset="2"/>
              </a:rPr>
              <a:t>m</a:t>
            </a:r>
            <a:r>
              <a:rPr lang="en-GB" sz="2400" dirty="0"/>
              <a:t> and </a:t>
            </a:r>
            <a:r>
              <a:rPr lang="en-GB" sz="2400" dirty="0">
                <a:latin typeface="Symbol" pitchFamily="18" charset="2"/>
              </a:rPr>
              <a:t>s</a:t>
            </a:r>
            <a:r>
              <a:rPr lang="en-GB" sz="2400" baseline="30000" dirty="0"/>
              <a:t>2</a:t>
            </a:r>
            <a:r>
              <a:rPr lang="en-GB" sz="2400" dirty="0"/>
              <a:t>&gt;0</a:t>
            </a:r>
            <a:endParaRPr lang="en-US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23" y="3861048"/>
            <a:ext cx="3763898" cy="249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351390" cy="10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10" y="3123798"/>
            <a:ext cx="3456382" cy="6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571744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714752"/>
            <a:ext cx="84296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Multivariate normal distribution describes multiple continuous variables.  Takes 2 parameters </a:t>
            </a:r>
          </a:p>
          <a:p>
            <a:endParaRPr lang="en-GB" sz="11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/>
              <a:t>a vector containing mean position,</a:t>
            </a:r>
            <a:r>
              <a:rPr lang="en-GB" sz="2400" b="1" dirty="0">
                <a:latin typeface="Symbol" pitchFamily="18" charset="2"/>
              </a:rPr>
              <a:t> m</a:t>
            </a:r>
            <a:endParaRPr lang="en-GB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/>
              <a:t>a symmetric “positive definite” covariance matrix </a:t>
            </a:r>
            <a:r>
              <a:rPr lang="en-GB" sz="2400" b="1" dirty="0">
                <a:latin typeface="Symbol" pitchFamily="18" charset="2"/>
              </a:rPr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877272"/>
            <a:ext cx="500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 definite:                   is positive for any real 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842256"/>
            <a:ext cx="805236" cy="3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76017" r="-20376" b="-21650"/>
          <a:stretch>
            <a:fillRect/>
          </a:stretch>
        </p:blipFill>
        <p:spPr bwMode="auto">
          <a:xfrm>
            <a:off x="8394694" y="5870072"/>
            <a:ext cx="307497" cy="36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208912" cy="93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35697"/>
            <a:ext cx="3888432" cy="58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B1E5BB-F33E-2838-AF19-F7D722F3A3F3}"/>
              </a:ext>
            </a:extLst>
          </p:cNvPr>
          <p:cNvGrpSpPr/>
          <p:nvPr/>
        </p:nvGrpSpPr>
        <p:grpSpPr>
          <a:xfrm>
            <a:off x="2492754" y="2156110"/>
            <a:ext cx="1343880" cy="706680"/>
            <a:chOff x="2492754" y="2156110"/>
            <a:chExt cx="134388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4CCA562-35C3-A6DE-5C37-1D5F1D4162F4}"/>
                    </a:ext>
                  </a:extLst>
                </p14:cNvPr>
                <p14:cNvContentPartPr/>
                <p14:nvPr/>
              </p14:nvContentPartPr>
              <p14:xfrm>
                <a:off x="2503554" y="2156110"/>
                <a:ext cx="78120" cy="2430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4CCA562-35C3-A6DE-5C37-1D5F1D4162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4914" y="2147470"/>
                  <a:ext cx="95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A9E85D0-22D5-33E6-6D0A-A286F0F64C66}"/>
                    </a:ext>
                  </a:extLst>
                </p14:cNvPr>
                <p14:cNvContentPartPr/>
                <p14:nvPr/>
              </p14:nvContentPartPr>
              <p14:xfrm>
                <a:off x="2492754" y="2346190"/>
                <a:ext cx="111600" cy="1180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A9E85D0-22D5-33E6-6D0A-A286F0F64C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84114" y="2337190"/>
                  <a:ext cx="129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B02FC5CD-FA72-DBC7-52AF-CB5CD39622BF}"/>
                    </a:ext>
                  </a:extLst>
                </p14:cNvPr>
                <p14:cNvContentPartPr/>
                <p14:nvPr/>
              </p14:nvContentPartPr>
              <p14:xfrm>
                <a:off x="2575914" y="2502430"/>
                <a:ext cx="223920" cy="360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B02FC5CD-FA72-DBC7-52AF-CB5CD39622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67274" y="2493790"/>
                  <a:ext cx="241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AD26290-0976-AAAD-4AC8-03673458005E}"/>
                    </a:ext>
                  </a:extLst>
                </p14:cNvPr>
                <p14:cNvContentPartPr/>
                <p14:nvPr/>
              </p14:nvContentPartPr>
              <p14:xfrm>
                <a:off x="2778234" y="2610070"/>
                <a:ext cx="29880" cy="1418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AD26290-0976-AAAD-4AC8-0367345800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69594" y="2601430"/>
                  <a:ext cx="47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ABC4190-2124-2CA0-3FF1-F67D0954A10D}"/>
                    </a:ext>
                  </a:extLst>
                </p14:cNvPr>
                <p14:cNvContentPartPr/>
                <p14:nvPr/>
              </p14:nvContentPartPr>
              <p14:xfrm>
                <a:off x="2838354" y="2571910"/>
                <a:ext cx="221040" cy="1918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ABC4190-2124-2CA0-3FF1-F67D0954A1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9714" y="2562910"/>
                  <a:ext cx="238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801023B-8CFA-0436-6948-A86D83674242}"/>
                    </a:ext>
                  </a:extLst>
                </p14:cNvPr>
                <p14:cNvContentPartPr/>
                <p14:nvPr/>
              </p14:nvContentPartPr>
              <p14:xfrm>
                <a:off x="3071634" y="2522590"/>
                <a:ext cx="122040" cy="144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801023B-8CFA-0436-6948-A86D836742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2634" y="2513950"/>
                  <a:ext cx="139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C2F9DF2-5C22-6937-92CF-7DABB877EEF7}"/>
                    </a:ext>
                  </a:extLst>
                </p14:cNvPr>
                <p14:cNvContentPartPr/>
                <p14:nvPr/>
              </p14:nvContentPartPr>
              <p14:xfrm>
                <a:off x="3214554" y="2501710"/>
                <a:ext cx="95760" cy="1414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C2F9DF2-5C22-6937-92CF-7DABB877EE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5554" y="2492710"/>
                  <a:ext cx="113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EAAFCC2-61F2-4FDB-0529-D46F4E5608BD}"/>
                    </a:ext>
                  </a:extLst>
                </p14:cNvPr>
                <p14:cNvContentPartPr/>
                <p14:nvPr/>
              </p14:nvContentPartPr>
              <p14:xfrm>
                <a:off x="3341634" y="2503510"/>
                <a:ext cx="87120" cy="79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EAAFCC2-61F2-4FDB-0529-D46F4E5608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32994" y="2494870"/>
                  <a:ext cx="104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419D995-D489-F4F7-F442-D34E941F90AB}"/>
                    </a:ext>
                  </a:extLst>
                </p14:cNvPr>
                <p14:cNvContentPartPr/>
                <p14:nvPr/>
              </p14:nvContentPartPr>
              <p14:xfrm>
                <a:off x="3469434" y="2440510"/>
                <a:ext cx="158400" cy="1393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419D995-D489-F4F7-F442-D34E941F90A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60794" y="2431870"/>
                  <a:ext cx="176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7EA675A-BB82-CCB9-DBC4-E773AC17035C}"/>
                    </a:ext>
                  </a:extLst>
                </p14:cNvPr>
                <p14:cNvContentPartPr/>
                <p14:nvPr/>
              </p14:nvContentPartPr>
              <p14:xfrm>
                <a:off x="3680754" y="2379670"/>
                <a:ext cx="155880" cy="1342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7EA675A-BB82-CCB9-DBC4-E773AC1703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72114" y="2371030"/>
                  <a:ext cx="17352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93051A-02D4-ED7A-4AAD-B2923B55166E}"/>
              </a:ext>
            </a:extLst>
          </p:cNvPr>
          <p:cNvGrpSpPr/>
          <p:nvPr/>
        </p:nvGrpSpPr>
        <p:grpSpPr>
          <a:xfrm>
            <a:off x="475314" y="2106070"/>
            <a:ext cx="999360" cy="1760040"/>
            <a:chOff x="475314" y="2106070"/>
            <a:chExt cx="999360" cy="176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470BD4D-493E-6BC4-1BAB-8AE2AA8FC45D}"/>
                    </a:ext>
                  </a:extLst>
                </p14:cNvPr>
                <p14:cNvContentPartPr/>
                <p14:nvPr/>
              </p14:nvContentPartPr>
              <p14:xfrm>
                <a:off x="892194" y="2106070"/>
                <a:ext cx="59760" cy="1085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470BD4D-493E-6BC4-1BAB-8AE2AA8FC4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3554" y="2097430"/>
                  <a:ext cx="7740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BB99A86-70F8-DE6E-BCCD-03355D70CC12}"/>
                    </a:ext>
                  </a:extLst>
                </p14:cNvPr>
                <p14:cNvContentPartPr/>
                <p14:nvPr/>
              </p14:nvContentPartPr>
              <p14:xfrm>
                <a:off x="847914" y="3095350"/>
                <a:ext cx="103320" cy="1162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BB99A86-70F8-DE6E-BCCD-03355D70CC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9274" y="3086710"/>
                  <a:ext cx="120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799C843-61EE-8C50-E9C8-A0A87BA1DBA7}"/>
                    </a:ext>
                  </a:extLst>
                </p14:cNvPr>
                <p14:cNvContentPartPr/>
                <p14:nvPr/>
              </p14:nvContentPartPr>
              <p14:xfrm>
                <a:off x="475314" y="3507190"/>
                <a:ext cx="176760" cy="1555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799C843-61EE-8C50-E9C8-A0A87BA1DBA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6674" y="3498190"/>
                  <a:ext cx="194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3A783B0-17C8-C700-6521-175E5CDA5BB0}"/>
                    </a:ext>
                  </a:extLst>
                </p14:cNvPr>
                <p14:cNvContentPartPr/>
                <p14:nvPr/>
              </p14:nvContentPartPr>
              <p14:xfrm>
                <a:off x="503754" y="3508990"/>
                <a:ext cx="174600" cy="1836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3A783B0-17C8-C700-6521-175E5CDA5B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5114" y="3499990"/>
                  <a:ext cx="192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31CB8A6-DAD2-F29E-6ED2-CC29D2A2EDC9}"/>
                    </a:ext>
                  </a:extLst>
                </p14:cNvPr>
                <p14:cNvContentPartPr/>
                <p14:nvPr/>
              </p14:nvContentPartPr>
              <p14:xfrm>
                <a:off x="646314" y="3565870"/>
                <a:ext cx="78120" cy="417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31CB8A6-DAD2-F29E-6ED2-CC29D2A2ED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674" y="3556870"/>
                  <a:ext cx="95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AB26B9F-11A5-49F7-CFFE-B8D4FA939D52}"/>
                    </a:ext>
                  </a:extLst>
                </p14:cNvPr>
                <p14:cNvContentPartPr/>
                <p14:nvPr/>
              </p14:nvContentPartPr>
              <p14:xfrm>
                <a:off x="761154" y="3237190"/>
                <a:ext cx="106560" cy="572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AB26B9F-11A5-49F7-CFFE-B8D4FA939D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2514" y="3228550"/>
                  <a:ext cx="124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F2D4AFC-E5AB-21DF-F1D4-67C19359D3AA}"/>
                    </a:ext>
                  </a:extLst>
                </p14:cNvPr>
                <p14:cNvContentPartPr/>
                <p14:nvPr/>
              </p14:nvContentPartPr>
              <p14:xfrm>
                <a:off x="760794" y="3296950"/>
                <a:ext cx="246960" cy="5691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F2D4AFC-E5AB-21DF-F1D4-67C19359D3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1794" y="3288310"/>
                  <a:ext cx="2646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8C6BCD8-42CE-ED51-59BB-576CFFAB2589}"/>
                    </a:ext>
                  </a:extLst>
                </p14:cNvPr>
                <p14:cNvContentPartPr/>
                <p14:nvPr/>
              </p14:nvContentPartPr>
              <p14:xfrm>
                <a:off x="1027194" y="3125590"/>
                <a:ext cx="16200" cy="1299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8C6BCD8-42CE-ED51-59BB-576CFFAB25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194" y="3116590"/>
                  <a:ext cx="33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66D188A-68EB-A47E-32C9-20DE995360EE}"/>
                    </a:ext>
                  </a:extLst>
                </p14:cNvPr>
                <p14:cNvContentPartPr/>
                <p14:nvPr/>
              </p14:nvContentPartPr>
              <p14:xfrm>
                <a:off x="1017114" y="3355990"/>
                <a:ext cx="100800" cy="1418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66D188A-68EB-A47E-32C9-20DE995360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474" y="3346990"/>
                  <a:ext cx="118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2BF446C-CA62-8971-94EA-10EB5A3064BD}"/>
                    </a:ext>
                  </a:extLst>
                </p14:cNvPr>
                <p14:cNvContentPartPr/>
                <p14:nvPr/>
              </p14:nvContentPartPr>
              <p14:xfrm>
                <a:off x="1113954" y="3583150"/>
                <a:ext cx="121680" cy="1702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2BF446C-CA62-8971-94EA-10EB5A3064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5314" y="3574510"/>
                  <a:ext cx="139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DAE6672-EA0F-1F37-78A2-9994306DCA8B}"/>
                    </a:ext>
                  </a:extLst>
                </p14:cNvPr>
                <p14:cNvContentPartPr/>
                <p14:nvPr/>
              </p14:nvContentPartPr>
              <p14:xfrm>
                <a:off x="1183794" y="3180670"/>
                <a:ext cx="290880" cy="5475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DAE6672-EA0F-1F37-78A2-9994306DCA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5154" y="3171670"/>
                  <a:ext cx="30852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96DA1A4-2161-B479-3BAC-27D9D12B9E62}"/>
              </a:ext>
            </a:extLst>
          </p:cNvPr>
          <p:cNvGrpSpPr/>
          <p:nvPr/>
        </p:nvGrpSpPr>
        <p:grpSpPr>
          <a:xfrm>
            <a:off x="5335314" y="1891870"/>
            <a:ext cx="1347120" cy="751320"/>
            <a:chOff x="5335314" y="1891870"/>
            <a:chExt cx="134712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E7B7922-F797-156B-33D1-AB8C1CDDDCBE}"/>
                    </a:ext>
                  </a:extLst>
                </p14:cNvPr>
                <p14:cNvContentPartPr/>
                <p14:nvPr/>
              </p14:nvContentPartPr>
              <p14:xfrm>
                <a:off x="5335314" y="1891870"/>
                <a:ext cx="1347120" cy="4129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E7B7922-F797-156B-33D1-AB8C1CDDDC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26674" y="1883230"/>
                  <a:ext cx="1364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CED201D-6E5A-B2E1-3F90-11E045EDC080}"/>
                    </a:ext>
                  </a:extLst>
                </p14:cNvPr>
                <p14:cNvContentPartPr/>
                <p14:nvPr/>
              </p14:nvContentPartPr>
              <p14:xfrm>
                <a:off x="5767314" y="2439070"/>
                <a:ext cx="20520" cy="2041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CED201D-6E5A-B2E1-3F90-11E045EDC0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58314" y="2430430"/>
                  <a:ext cx="38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6FE1ACB-4D0F-ED22-CD74-20D4CDD4E7E4}"/>
                    </a:ext>
                  </a:extLst>
                </p14:cNvPr>
                <p14:cNvContentPartPr/>
                <p14:nvPr/>
              </p14:nvContentPartPr>
              <p14:xfrm>
                <a:off x="5848674" y="2467150"/>
                <a:ext cx="110160" cy="1220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6FE1ACB-4D0F-ED22-CD74-20D4CDD4E7E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9674" y="2458510"/>
                  <a:ext cx="127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5FA0C43-E9EC-2F16-445D-26B901038D25}"/>
                    </a:ext>
                  </a:extLst>
                </p14:cNvPr>
                <p14:cNvContentPartPr/>
                <p14:nvPr/>
              </p14:nvContentPartPr>
              <p14:xfrm>
                <a:off x="5838234" y="2446270"/>
                <a:ext cx="78120" cy="1400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5FA0C43-E9EC-2F16-445D-26B901038D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29594" y="2437270"/>
                  <a:ext cx="95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4EBCEBB-7B68-D52E-2204-9D56568A4867}"/>
                    </a:ext>
                  </a:extLst>
                </p14:cNvPr>
                <p14:cNvContentPartPr/>
                <p14:nvPr/>
              </p14:nvContentPartPr>
              <p14:xfrm>
                <a:off x="5978994" y="2379670"/>
                <a:ext cx="100800" cy="2581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4EBCEBB-7B68-D52E-2204-9D56568A48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70354" y="2370670"/>
                  <a:ext cx="1184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35FB190-7792-8948-2856-05AAF8128305}"/>
              </a:ext>
            </a:extLst>
          </p:cNvPr>
          <p:cNvGrpSpPr/>
          <p:nvPr/>
        </p:nvGrpSpPr>
        <p:grpSpPr>
          <a:xfrm>
            <a:off x="6716634" y="2014990"/>
            <a:ext cx="1647720" cy="1638360"/>
            <a:chOff x="6716634" y="2014990"/>
            <a:chExt cx="1647720" cy="16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91D60B8-276A-4C29-39BF-8104D4ED57A2}"/>
                    </a:ext>
                  </a:extLst>
                </p14:cNvPr>
                <p14:cNvContentPartPr/>
                <p14:nvPr/>
              </p14:nvContentPartPr>
              <p14:xfrm>
                <a:off x="7717074" y="2136670"/>
                <a:ext cx="83520" cy="1270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91D60B8-276A-4C29-39BF-8104D4ED5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08434" y="2127670"/>
                  <a:ext cx="101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E6E8EE7-8822-4033-5947-48009BB7AD09}"/>
                    </a:ext>
                  </a:extLst>
                </p14:cNvPr>
                <p14:cNvContentPartPr/>
                <p14:nvPr/>
              </p14:nvContentPartPr>
              <p14:xfrm>
                <a:off x="7760634" y="2186350"/>
                <a:ext cx="9360" cy="1620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E6E8EE7-8822-4033-5947-48009BB7AD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51634" y="2177710"/>
                  <a:ext cx="2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C977731-C6CE-7156-098B-3B3686C62D81}"/>
                    </a:ext>
                  </a:extLst>
                </p14:cNvPr>
                <p14:cNvContentPartPr/>
                <p14:nvPr/>
              </p14:nvContentPartPr>
              <p14:xfrm>
                <a:off x="7516194" y="2441230"/>
                <a:ext cx="131760" cy="1983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C977731-C6CE-7156-098B-3B3686C62D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07554" y="2432230"/>
                  <a:ext cx="149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92F0032-82C3-4D84-5E27-4BFD7669136D}"/>
                    </a:ext>
                  </a:extLst>
                </p14:cNvPr>
                <p14:cNvContentPartPr/>
                <p14:nvPr/>
              </p14:nvContentPartPr>
              <p14:xfrm>
                <a:off x="7724274" y="2494870"/>
                <a:ext cx="97200" cy="954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92F0032-82C3-4D84-5E27-4BFD766913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15274" y="2485870"/>
                  <a:ext cx="114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1A49010-863D-49F8-E2DB-F66BF25D02A7}"/>
                    </a:ext>
                  </a:extLst>
                </p14:cNvPr>
                <p14:cNvContentPartPr/>
                <p14:nvPr/>
              </p14:nvContentPartPr>
              <p14:xfrm>
                <a:off x="7694754" y="2468950"/>
                <a:ext cx="213480" cy="1774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1A49010-863D-49F8-E2DB-F66BF25D02A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85754" y="2459950"/>
                  <a:ext cx="23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D357F33-D4D8-7137-B9BE-86B9C37C9A8F}"/>
                    </a:ext>
                  </a:extLst>
                </p14:cNvPr>
                <p14:cNvContentPartPr/>
                <p14:nvPr/>
              </p14:nvContentPartPr>
              <p14:xfrm>
                <a:off x="7326474" y="2068990"/>
                <a:ext cx="1037880" cy="1285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D357F33-D4D8-7137-B9BE-86B9C37C9A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17474" y="2060350"/>
                  <a:ext cx="105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6C54187-9DA1-C548-67E7-4F2C70C29A0E}"/>
                    </a:ext>
                  </a:extLst>
                </p14:cNvPr>
                <p14:cNvContentPartPr/>
                <p14:nvPr/>
              </p14:nvContentPartPr>
              <p14:xfrm>
                <a:off x="6716634" y="2014990"/>
                <a:ext cx="448920" cy="3103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6C54187-9DA1-C548-67E7-4F2C70C29A0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07994" y="2005990"/>
                  <a:ext cx="466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AF4728D-AD9D-260D-6382-77155A99FF9F}"/>
                    </a:ext>
                  </a:extLst>
                </p14:cNvPr>
                <p14:cNvContentPartPr/>
                <p14:nvPr/>
              </p14:nvContentPartPr>
              <p14:xfrm>
                <a:off x="6935874" y="2318830"/>
                <a:ext cx="39240" cy="7779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AF4728D-AD9D-260D-6382-77155A99FF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27234" y="2310190"/>
                  <a:ext cx="568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2D3BF2E3-EFEB-7E8F-AD62-EA1E412A8FF3}"/>
                    </a:ext>
                  </a:extLst>
                </p14:cNvPr>
                <p14:cNvContentPartPr/>
                <p14:nvPr/>
              </p14:nvContentPartPr>
              <p14:xfrm>
                <a:off x="6901314" y="3033790"/>
                <a:ext cx="175680" cy="1476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2D3BF2E3-EFEB-7E8F-AD62-EA1E412A8F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92314" y="3025150"/>
                  <a:ext cx="193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9DA3E6D-DFBA-E88B-12C0-106EBCE70ABB}"/>
                    </a:ext>
                  </a:extLst>
                </p14:cNvPr>
                <p14:cNvContentPartPr/>
                <p14:nvPr/>
              </p14:nvContentPartPr>
              <p14:xfrm>
                <a:off x="6731034" y="3299110"/>
                <a:ext cx="165960" cy="2250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9DA3E6D-DFBA-E88B-12C0-106EBCE70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22034" y="3290110"/>
                  <a:ext cx="183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7BD5085-5311-25A3-A714-94F6EA9B4374}"/>
                    </a:ext>
                  </a:extLst>
                </p14:cNvPr>
                <p14:cNvContentPartPr/>
                <p14:nvPr/>
              </p14:nvContentPartPr>
              <p14:xfrm>
                <a:off x="6943794" y="3413950"/>
                <a:ext cx="74520" cy="637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7BD5085-5311-25A3-A714-94F6EA9B437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35154" y="3405310"/>
                  <a:ext cx="92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D04BA4B-3FA5-1817-FFC4-2CF7245FC8DA}"/>
                    </a:ext>
                  </a:extLst>
                </p14:cNvPr>
                <p14:cNvContentPartPr/>
                <p14:nvPr/>
              </p14:nvContentPartPr>
              <p14:xfrm>
                <a:off x="6964674" y="3412870"/>
                <a:ext cx="42480" cy="669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D04BA4B-3FA5-1817-FFC4-2CF7245FC8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56034" y="3404230"/>
                  <a:ext cx="60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B72AEEE-C12A-3103-BCFF-860CC46DDD29}"/>
                    </a:ext>
                  </a:extLst>
                </p14:cNvPr>
                <p14:cNvContentPartPr/>
                <p14:nvPr/>
              </p14:nvContentPartPr>
              <p14:xfrm>
                <a:off x="7052874" y="3260950"/>
                <a:ext cx="223200" cy="3924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B72AEEE-C12A-3103-BCFF-860CC46DDD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4234" y="3252310"/>
                  <a:ext cx="240840" cy="410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Types of covariance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771949" cy="456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30556"/>
            <a:ext cx="6048672" cy="70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700808"/>
            <a:ext cx="7225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84368" y="1484784"/>
            <a:ext cx="85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Symmetric</a:t>
            </a:r>
            <a:endParaRPr lang="en-CA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BEA04D-393A-B280-4A32-BACBECF6D289}"/>
              </a:ext>
            </a:extLst>
          </p:cNvPr>
          <p:cNvGrpSpPr/>
          <p:nvPr/>
        </p:nvGrpSpPr>
        <p:grpSpPr>
          <a:xfrm>
            <a:off x="4445394" y="808270"/>
            <a:ext cx="2911680" cy="362160"/>
            <a:chOff x="4445394" y="808270"/>
            <a:chExt cx="291168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F3F64A9C-27C6-8822-E7D5-F49898B64720}"/>
                    </a:ext>
                  </a:extLst>
                </p14:cNvPr>
                <p14:cNvContentPartPr/>
                <p14:nvPr/>
              </p14:nvContentPartPr>
              <p14:xfrm>
                <a:off x="4445394" y="901510"/>
                <a:ext cx="2911680" cy="2689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F3F64A9C-27C6-8822-E7D5-F49898B647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36754" y="892870"/>
                  <a:ext cx="2929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FAD2A975-DB3E-5AB6-D52A-9FF39A063E96}"/>
                    </a:ext>
                  </a:extLst>
                </p14:cNvPr>
                <p14:cNvContentPartPr/>
                <p14:nvPr/>
              </p14:nvContentPartPr>
              <p14:xfrm>
                <a:off x="4534314" y="808270"/>
                <a:ext cx="12960" cy="21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FAD2A975-DB3E-5AB6-D52A-9FF39A063E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5674" y="799270"/>
                  <a:ext cx="306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A3A025-5110-A6CC-D699-84B5E58F8200}"/>
              </a:ext>
            </a:extLst>
          </p:cNvPr>
          <p:cNvGrpSpPr/>
          <p:nvPr/>
        </p:nvGrpSpPr>
        <p:grpSpPr>
          <a:xfrm>
            <a:off x="4501554" y="81070"/>
            <a:ext cx="1527840" cy="570960"/>
            <a:chOff x="4501554" y="81070"/>
            <a:chExt cx="152784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05358ED7-41C4-6D21-03A7-D88B526A344E}"/>
                    </a:ext>
                  </a:extLst>
                </p14:cNvPr>
                <p14:cNvContentPartPr/>
                <p14:nvPr/>
              </p14:nvContentPartPr>
              <p14:xfrm>
                <a:off x="4501554" y="430990"/>
                <a:ext cx="181440" cy="1051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5358ED7-41C4-6D21-03A7-D88B526A34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2554" y="422350"/>
                  <a:ext cx="199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74D411C-4E7E-877C-5E82-7366D697E8D9}"/>
                    </a:ext>
                  </a:extLst>
                </p14:cNvPr>
                <p14:cNvContentPartPr/>
                <p14:nvPr/>
              </p14:nvContentPartPr>
              <p14:xfrm>
                <a:off x="4572834" y="372310"/>
                <a:ext cx="58680" cy="2516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74D411C-4E7E-877C-5E82-7366D697E8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64194" y="363310"/>
                  <a:ext cx="76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34F2379-9CA7-3349-E36B-9C7504044B93}"/>
                    </a:ext>
                  </a:extLst>
                </p14:cNvPr>
                <p14:cNvContentPartPr/>
                <p14:nvPr/>
              </p14:nvContentPartPr>
              <p14:xfrm>
                <a:off x="4630434" y="287350"/>
                <a:ext cx="258120" cy="364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34F2379-9CA7-3349-E36B-9C7504044B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1794" y="278350"/>
                  <a:ext cx="275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D2D9445-FADC-DA2F-EBC6-AD36CB3B712F}"/>
                    </a:ext>
                  </a:extLst>
                </p14:cNvPr>
                <p14:cNvContentPartPr/>
                <p14:nvPr/>
              </p14:nvContentPartPr>
              <p14:xfrm>
                <a:off x="4601274" y="272230"/>
                <a:ext cx="151920" cy="3780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D2D9445-FADC-DA2F-EBC6-AD36CB3B71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2274" y="263590"/>
                  <a:ext cx="169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26271C-4ACD-C92E-431B-3FC7FFCA5A92}"/>
                    </a:ext>
                  </a:extLst>
                </p14:cNvPr>
                <p14:cNvContentPartPr/>
                <p14:nvPr/>
              </p14:nvContentPartPr>
              <p14:xfrm>
                <a:off x="4964874" y="432070"/>
                <a:ext cx="51120" cy="680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26271C-4ACD-C92E-431B-3FC7FFCA5A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5874" y="423070"/>
                  <a:ext cx="68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C4C0DF9-E1E5-342B-1145-46D01A7FA580}"/>
                    </a:ext>
                  </a:extLst>
                </p14:cNvPr>
                <p14:cNvContentPartPr/>
                <p14:nvPr/>
              </p14:nvContentPartPr>
              <p14:xfrm>
                <a:off x="5089434" y="175750"/>
                <a:ext cx="213120" cy="1202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C4C0DF9-E1E5-342B-1145-46D01A7FA5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80434" y="166750"/>
                  <a:ext cx="230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07FC5DE-C1E7-F6F8-0FB6-35A9D30B1404}"/>
                    </a:ext>
                  </a:extLst>
                </p14:cNvPr>
                <p14:cNvContentPartPr/>
                <p14:nvPr/>
              </p14:nvContentPartPr>
              <p14:xfrm>
                <a:off x="5118594" y="275830"/>
                <a:ext cx="263520" cy="3207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07FC5DE-C1E7-F6F8-0FB6-35A9D30B14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09954" y="267190"/>
                  <a:ext cx="281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7EAA9D4-C9EA-3630-6223-2A528EA2B9E4}"/>
                    </a:ext>
                  </a:extLst>
                </p14:cNvPr>
                <p14:cNvContentPartPr/>
                <p14:nvPr/>
              </p14:nvContentPartPr>
              <p14:xfrm>
                <a:off x="5627274" y="81070"/>
                <a:ext cx="25200" cy="244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7EAA9D4-C9EA-3630-6223-2A528EA2B9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18274" y="72070"/>
                  <a:ext cx="42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4843F6-5805-1A11-75EC-318CAC99305F}"/>
                    </a:ext>
                  </a:extLst>
                </p14:cNvPr>
                <p14:cNvContentPartPr/>
                <p14:nvPr/>
              </p14:nvContentPartPr>
              <p14:xfrm>
                <a:off x="5483994" y="91150"/>
                <a:ext cx="402840" cy="2912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4843F6-5805-1A11-75EC-318CAC9930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75354" y="82510"/>
                  <a:ext cx="420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7A59F5E-9603-9BB0-F1F3-BB466D65F254}"/>
                    </a:ext>
                  </a:extLst>
                </p14:cNvPr>
                <p14:cNvContentPartPr/>
                <p14:nvPr/>
              </p14:nvContentPartPr>
              <p14:xfrm>
                <a:off x="5520714" y="166390"/>
                <a:ext cx="294480" cy="3772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7A59F5E-9603-9BB0-F1F3-BB466D65F2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11714" y="157750"/>
                  <a:ext cx="312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F18D3BF-7A79-0250-99B9-5CE317699F0D}"/>
                    </a:ext>
                  </a:extLst>
                </p14:cNvPr>
                <p14:cNvContentPartPr/>
                <p14:nvPr/>
              </p14:nvContentPartPr>
              <p14:xfrm>
                <a:off x="5536554" y="492910"/>
                <a:ext cx="492840" cy="1040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F18D3BF-7A79-0250-99B9-5CE317699F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27554" y="484270"/>
                  <a:ext cx="5104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6EAF981-69F5-B630-313B-0500EEFA6626}"/>
                  </a:ext>
                </a:extLst>
              </p14:cNvPr>
              <p14:cNvContentPartPr/>
              <p14:nvPr/>
            </p14:nvContentPartPr>
            <p14:xfrm>
              <a:off x="2179194" y="1085470"/>
              <a:ext cx="1329840" cy="11138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6EAF981-69F5-B630-313B-0500EEFA662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70554" y="1076470"/>
                <a:ext cx="1347480" cy="11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AD35804A-8A2D-C9EE-135B-F6029C79FD46}"/>
              </a:ext>
            </a:extLst>
          </p:cNvPr>
          <p:cNvGrpSpPr/>
          <p:nvPr/>
        </p:nvGrpSpPr>
        <p:grpSpPr>
          <a:xfrm>
            <a:off x="847194" y="316774"/>
            <a:ext cx="1448280" cy="940320"/>
            <a:chOff x="847194" y="316774"/>
            <a:chExt cx="1448280" cy="9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7ADD975-63FE-4E8B-27FD-8E3A62A24E24}"/>
                    </a:ext>
                  </a:extLst>
                </p14:cNvPr>
                <p14:cNvContentPartPr/>
                <p14:nvPr/>
              </p14:nvContentPartPr>
              <p14:xfrm>
                <a:off x="1931514" y="821494"/>
                <a:ext cx="363960" cy="435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7ADD975-63FE-4E8B-27FD-8E3A62A24E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2514" y="812494"/>
                  <a:ext cx="381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22B7238D-0BD6-B21E-9286-A60758E536EC}"/>
                    </a:ext>
                  </a:extLst>
                </p14:cNvPr>
                <p14:cNvContentPartPr/>
                <p14:nvPr/>
              </p14:nvContentPartPr>
              <p14:xfrm>
                <a:off x="847194" y="790894"/>
                <a:ext cx="135360" cy="1929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22B7238D-0BD6-B21E-9286-A60758E536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8194" y="781894"/>
                  <a:ext cx="153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B4965E8-2A36-D752-67A9-57948AC4B3F2}"/>
                    </a:ext>
                  </a:extLst>
                </p14:cNvPr>
                <p14:cNvContentPartPr/>
                <p14:nvPr/>
              </p14:nvContentPartPr>
              <p14:xfrm>
                <a:off x="1008834" y="664894"/>
                <a:ext cx="241560" cy="5104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B4965E8-2A36-D752-67A9-57948AC4B3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9834" y="656254"/>
                  <a:ext cx="259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FC0208E-2D83-6A40-8168-E6DB46070657}"/>
                    </a:ext>
                  </a:extLst>
                </p14:cNvPr>
                <p14:cNvContentPartPr/>
                <p14:nvPr/>
              </p14:nvContentPartPr>
              <p14:xfrm>
                <a:off x="1198194" y="539254"/>
                <a:ext cx="114120" cy="828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FC0208E-2D83-6A40-8168-E6DB460706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89194" y="530254"/>
                  <a:ext cx="131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6D90822-8C7B-2888-5E05-4B1EB38375EF}"/>
                    </a:ext>
                  </a:extLst>
                </p14:cNvPr>
                <p14:cNvContentPartPr/>
                <p14:nvPr/>
              </p14:nvContentPartPr>
              <p14:xfrm>
                <a:off x="1223394" y="440614"/>
                <a:ext cx="143280" cy="1321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6D90822-8C7B-2888-5E05-4B1EB38375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4754" y="431974"/>
                  <a:ext cx="160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1213BEA-E4D6-1DDB-CE8B-5AA1CE545DD0}"/>
                    </a:ext>
                  </a:extLst>
                </p14:cNvPr>
                <p14:cNvContentPartPr/>
                <p14:nvPr/>
              </p14:nvContentPartPr>
              <p14:xfrm>
                <a:off x="1306554" y="526294"/>
                <a:ext cx="51480" cy="1231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1213BEA-E4D6-1DDB-CE8B-5AA1CE545D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914" y="517654"/>
                  <a:ext cx="69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135A6E7-0B8E-0DD0-DE2A-5DE3AC436DCA}"/>
                    </a:ext>
                  </a:extLst>
                </p14:cNvPr>
                <p14:cNvContentPartPr/>
                <p14:nvPr/>
              </p14:nvContentPartPr>
              <p14:xfrm>
                <a:off x="1262994" y="619894"/>
                <a:ext cx="226080" cy="1591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135A6E7-0B8E-0DD0-DE2A-5DE3AC436D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54354" y="610894"/>
                  <a:ext cx="24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BA4B96D-3812-9354-CFC7-5A4589F94D6D}"/>
                    </a:ext>
                  </a:extLst>
                </p14:cNvPr>
                <p14:cNvContentPartPr/>
                <p14:nvPr/>
              </p14:nvContentPartPr>
              <p14:xfrm>
                <a:off x="1512834" y="325414"/>
                <a:ext cx="225360" cy="1692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BA4B96D-3812-9354-CFC7-5A4589F94D6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4194" y="316414"/>
                  <a:ext cx="243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942090CC-AB3A-26DA-0009-3B898E93A788}"/>
                    </a:ext>
                  </a:extLst>
                </p14:cNvPr>
                <p14:cNvContentPartPr/>
                <p14:nvPr/>
              </p14:nvContentPartPr>
              <p14:xfrm>
                <a:off x="1574394" y="744454"/>
                <a:ext cx="130320" cy="1634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942090CC-AB3A-26DA-0009-3B898E93A7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65394" y="735454"/>
                  <a:ext cx="147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C21DB88-722D-4451-74FC-5A52CAB142EE}"/>
                    </a:ext>
                  </a:extLst>
                </p14:cNvPr>
                <p14:cNvContentPartPr/>
                <p14:nvPr/>
              </p14:nvContentPartPr>
              <p14:xfrm>
                <a:off x="1735314" y="657334"/>
                <a:ext cx="122040" cy="860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C21DB88-722D-4451-74FC-5A52CAB142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26674" y="648694"/>
                  <a:ext cx="139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A1AD3BC3-5138-0203-4034-703AC4BBBB29}"/>
                    </a:ext>
                  </a:extLst>
                </p14:cNvPr>
                <p14:cNvContentPartPr/>
                <p14:nvPr/>
              </p14:nvContentPartPr>
              <p14:xfrm>
                <a:off x="1836114" y="563014"/>
                <a:ext cx="138960" cy="1306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A1AD3BC3-5138-0203-4034-703AC4BBBB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27474" y="554374"/>
                  <a:ext cx="156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90F734A-4A3E-5CDA-0EFF-50AD18907747}"/>
                    </a:ext>
                  </a:extLst>
                </p14:cNvPr>
                <p14:cNvContentPartPr/>
                <p14:nvPr/>
              </p14:nvContentPartPr>
              <p14:xfrm>
                <a:off x="1984074" y="316774"/>
                <a:ext cx="105120" cy="3016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90F734A-4A3E-5CDA-0EFF-50AD189077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75434" y="307774"/>
                  <a:ext cx="122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0B7F0432-60CF-325D-B1E7-32A69D7C8A19}"/>
                    </a:ext>
                  </a:extLst>
                </p14:cNvPr>
                <p14:cNvContentPartPr/>
                <p14:nvPr/>
              </p14:nvContentPartPr>
              <p14:xfrm>
                <a:off x="2123754" y="332254"/>
                <a:ext cx="136800" cy="1544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0B7F0432-60CF-325D-B1E7-32A69D7C8A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14754" y="323614"/>
                  <a:ext cx="154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00CDEEC-046D-1FD0-BF4A-6B33D6323192}"/>
              </a:ext>
            </a:extLst>
          </p:cNvPr>
          <p:cNvGrpSpPr/>
          <p:nvPr/>
        </p:nvGrpSpPr>
        <p:grpSpPr>
          <a:xfrm>
            <a:off x="6903834" y="676054"/>
            <a:ext cx="650520" cy="642600"/>
            <a:chOff x="6903834" y="676054"/>
            <a:chExt cx="650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C8E42EC-14E4-DA8E-2AEC-A4E62B889776}"/>
                    </a:ext>
                  </a:extLst>
                </p14:cNvPr>
                <p14:cNvContentPartPr/>
                <p14:nvPr/>
              </p14:nvContentPartPr>
              <p14:xfrm>
                <a:off x="6903834" y="687574"/>
                <a:ext cx="601200" cy="6310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C8E42EC-14E4-DA8E-2AEC-A4E62B8897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95194" y="678934"/>
                  <a:ext cx="618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CF2E6F64-9D78-5F92-87E9-BD8E404B1EF2}"/>
                    </a:ext>
                  </a:extLst>
                </p14:cNvPr>
                <p14:cNvContentPartPr/>
                <p14:nvPr/>
              </p14:nvContentPartPr>
              <p14:xfrm>
                <a:off x="7390194" y="676054"/>
                <a:ext cx="164160" cy="1558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CF2E6F64-9D78-5F92-87E9-BD8E404B1E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81554" y="667414"/>
                  <a:ext cx="181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5650085-B310-7810-ABC6-B2387656F404}"/>
              </a:ext>
            </a:extLst>
          </p:cNvPr>
          <p:cNvGrpSpPr/>
          <p:nvPr/>
        </p:nvGrpSpPr>
        <p:grpSpPr>
          <a:xfrm>
            <a:off x="7066914" y="63299"/>
            <a:ext cx="1716120" cy="474875"/>
            <a:chOff x="7066914" y="63299"/>
            <a:chExt cx="1716120" cy="4748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B37EA8D9-136A-51EB-D11F-BC22E359D6AC}"/>
                    </a:ext>
                  </a:extLst>
                </p14:cNvPr>
                <p14:cNvContentPartPr/>
                <p14:nvPr/>
              </p14:nvContentPartPr>
              <p14:xfrm>
                <a:off x="7066914" y="356734"/>
                <a:ext cx="174240" cy="1814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B37EA8D9-136A-51EB-D11F-BC22E359D6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58274" y="347734"/>
                  <a:ext cx="191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B7F34B3-45D3-3AE3-E36E-95A8E4C9903B}"/>
                    </a:ext>
                  </a:extLst>
                </p14:cNvPr>
                <p14:cNvContentPartPr/>
                <p14:nvPr/>
              </p14:nvContentPartPr>
              <p14:xfrm>
                <a:off x="7271754" y="163774"/>
                <a:ext cx="300600" cy="3574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B7F34B3-45D3-3AE3-E36E-95A8E4C990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62754" y="155134"/>
                  <a:ext cx="318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931A51EE-E2C5-52B6-B4D6-95A8989B7D7F}"/>
                    </a:ext>
                  </a:extLst>
                </p14:cNvPr>
                <p14:cNvContentPartPr/>
                <p14:nvPr/>
              </p14:nvContentPartPr>
              <p14:xfrm>
                <a:off x="7601154" y="330059"/>
                <a:ext cx="97200" cy="1357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931A51EE-E2C5-52B6-B4D6-95A8989B7D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92154" y="321059"/>
                  <a:ext cx="114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5E5DE29-C5E3-A395-95CD-1452333E1A42}"/>
                    </a:ext>
                  </a:extLst>
                </p14:cNvPr>
                <p14:cNvContentPartPr/>
                <p14:nvPr/>
              </p14:nvContentPartPr>
              <p14:xfrm>
                <a:off x="7861794" y="246899"/>
                <a:ext cx="136080" cy="514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5E5DE29-C5E3-A395-95CD-1452333E1A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3154" y="238259"/>
                  <a:ext cx="153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71E7956-EC3E-54DA-31E5-CA796A285EF2}"/>
                    </a:ext>
                  </a:extLst>
                </p14:cNvPr>
                <p14:cNvContentPartPr/>
                <p14:nvPr/>
              </p14:nvContentPartPr>
              <p14:xfrm>
                <a:off x="7932714" y="218819"/>
                <a:ext cx="35280" cy="1465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71E7956-EC3E-54DA-31E5-CA796A285E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24074" y="210179"/>
                  <a:ext cx="52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B0A7A7A-F9B9-120A-C823-E3D65FE4D5BB}"/>
                    </a:ext>
                  </a:extLst>
                </p14:cNvPr>
                <p14:cNvContentPartPr/>
                <p14:nvPr/>
              </p14:nvContentPartPr>
              <p14:xfrm>
                <a:off x="8054034" y="198299"/>
                <a:ext cx="212400" cy="1627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B0A7A7A-F9B9-120A-C823-E3D65FE4D5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45034" y="189659"/>
                  <a:ext cx="230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575D7EE-58A0-2592-CB28-C15DD553A1CF}"/>
                    </a:ext>
                  </a:extLst>
                </p14:cNvPr>
                <p14:cNvContentPartPr/>
                <p14:nvPr/>
              </p14:nvContentPartPr>
              <p14:xfrm>
                <a:off x="8360754" y="63299"/>
                <a:ext cx="17640" cy="23004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575D7EE-58A0-2592-CB28-C15DD553A1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52114" y="54659"/>
                  <a:ext cx="35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C34BD415-CFE8-77A7-6287-EF70D6F7E279}"/>
                    </a:ext>
                  </a:extLst>
                </p14:cNvPr>
                <p14:cNvContentPartPr/>
                <p14:nvPr/>
              </p14:nvContentPartPr>
              <p14:xfrm>
                <a:off x="8265714" y="158339"/>
                <a:ext cx="145440" cy="417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C34BD415-CFE8-77A7-6287-EF70D6F7E27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57074" y="149339"/>
                  <a:ext cx="163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B4D1D90-7113-114B-321A-9F1B61CE3631}"/>
                    </a:ext>
                  </a:extLst>
                </p14:cNvPr>
                <p14:cNvContentPartPr/>
                <p14:nvPr/>
              </p14:nvContentPartPr>
              <p14:xfrm>
                <a:off x="8425914" y="145379"/>
                <a:ext cx="108000" cy="1137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B4D1D90-7113-114B-321A-9F1B61CE363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17274" y="136739"/>
                  <a:ext cx="125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02870D3-3AFE-4ABC-E919-B49279FFB92D}"/>
                    </a:ext>
                  </a:extLst>
                </p14:cNvPr>
                <p14:cNvContentPartPr/>
                <p14:nvPr/>
              </p14:nvContentPartPr>
              <p14:xfrm>
                <a:off x="8524194" y="141059"/>
                <a:ext cx="109440" cy="525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02870D3-3AFE-4ABC-E919-B49279FFB92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5554" y="132059"/>
                  <a:ext cx="12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8364B13-8CE2-92DB-5980-FC8A65E11DAB}"/>
                    </a:ext>
                  </a:extLst>
                </p14:cNvPr>
                <p14:cNvContentPartPr/>
                <p14:nvPr/>
              </p14:nvContentPartPr>
              <p14:xfrm>
                <a:off x="8584674" y="110459"/>
                <a:ext cx="2880" cy="1220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8364B13-8CE2-92DB-5980-FC8A65E11D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76034" y="101459"/>
                  <a:ext cx="20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8C887A6-302E-F499-0C6C-A2C30652EA97}"/>
                    </a:ext>
                  </a:extLst>
                </p14:cNvPr>
                <p14:cNvContentPartPr/>
                <p14:nvPr/>
              </p14:nvContentPartPr>
              <p14:xfrm>
                <a:off x="8654514" y="129179"/>
                <a:ext cx="128520" cy="1904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8C887A6-302E-F499-0C6C-A2C30652EA9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45514" y="120179"/>
                  <a:ext cx="1461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D52C615-599E-616F-2B62-15AACD286FE3}"/>
              </a:ext>
            </a:extLst>
          </p:cNvPr>
          <p:cNvGrpSpPr/>
          <p:nvPr/>
        </p:nvGrpSpPr>
        <p:grpSpPr>
          <a:xfrm>
            <a:off x="6349074" y="1254179"/>
            <a:ext cx="1095120" cy="668160"/>
            <a:chOff x="6349074" y="1254179"/>
            <a:chExt cx="109512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E7087C3-47F0-FEFB-38E6-FD422F77B97F}"/>
                    </a:ext>
                  </a:extLst>
                </p14:cNvPr>
                <p14:cNvContentPartPr/>
                <p14:nvPr/>
              </p14:nvContentPartPr>
              <p14:xfrm>
                <a:off x="6419994" y="1254179"/>
                <a:ext cx="915120" cy="5904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E7087C3-47F0-FEFB-38E6-FD422F77B97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10994" y="1245179"/>
                  <a:ext cx="9327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41BFEED7-2B49-F47E-A710-C7264FD4A5DE}"/>
                    </a:ext>
                  </a:extLst>
                </p14:cNvPr>
                <p14:cNvContentPartPr/>
                <p14:nvPr/>
              </p14:nvContentPartPr>
              <p14:xfrm>
                <a:off x="6349074" y="1269659"/>
                <a:ext cx="1095120" cy="6526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41BFEED7-2B49-F47E-A710-C7264FD4A5D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40434" y="1261019"/>
                  <a:ext cx="1112760" cy="67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D153511-F88C-E864-4222-437BE486663C}"/>
              </a:ext>
            </a:extLst>
          </p:cNvPr>
          <p:cNvGrpSpPr/>
          <p:nvPr/>
        </p:nvGrpSpPr>
        <p:grpSpPr>
          <a:xfrm>
            <a:off x="3215274" y="1036379"/>
            <a:ext cx="2371680" cy="918360"/>
            <a:chOff x="3215274" y="1036379"/>
            <a:chExt cx="2371680" cy="9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E8DE090-0007-C86A-8846-F1987C220CB3}"/>
                    </a:ext>
                  </a:extLst>
                </p14:cNvPr>
                <p14:cNvContentPartPr/>
                <p14:nvPr/>
              </p14:nvContentPartPr>
              <p14:xfrm>
                <a:off x="4901154" y="1036379"/>
                <a:ext cx="42120" cy="216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E8DE090-0007-C86A-8846-F1987C220CB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92514" y="1027739"/>
                  <a:ext cx="59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E4A4EAC-D11D-E39A-721A-F4374BFAB721}"/>
                    </a:ext>
                  </a:extLst>
                </p14:cNvPr>
                <p14:cNvContentPartPr/>
                <p14:nvPr/>
              </p14:nvContentPartPr>
              <p14:xfrm>
                <a:off x="4243434" y="1088219"/>
                <a:ext cx="1343520" cy="8665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E4A4EAC-D11D-E39A-721A-F4374BFAB7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34434" y="1079219"/>
                  <a:ext cx="136116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10F3273-3F30-CADE-DDEB-62146086BA32}"/>
                    </a:ext>
                  </a:extLst>
                </p14:cNvPr>
                <p14:cNvContentPartPr/>
                <p14:nvPr/>
              </p14:nvContentPartPr>
              <p14:xfrm>
                <a:off x="3215274" y="1479179"/>
                <a:ext cx="972360" cy="788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10F3273-3F30-CADE-DDEB-62146086BA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06634" y="1470179"/>
                  <a:ext cx="990000" cy="96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Diagonal Covariance = Independence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8469312" cy="339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33574"/>
          <a:stretch>
            <a:fillRect/>
          </a:stretch>
        </p:blipFill>
        <p:spPr bwMode="auto">
          <a:xfrm>
            <a:off x="755576" y="1916832"/>
            <a:ext cx="4365698" cy="7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r="33766" b="50252"/>
          <a:stretch>
            <a:fillRect/>
          </a:stretch>
        </p:blipFill>
        <p:spPr bwMode="auto">
          <a:xfrm>
            <a:off x="5292080" y="1340768"/>
            <a:ext cx="367240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1948"/>
          <a:stretch>
            <a:fillRect/>
          </a:stretch>
        </p:blipFill>
        <p:spPr bwMode="auto">
          <a:xfrm>
            <a:off x="5287962" y="1052736"/>
            <a:ext cx="3856038" cy="37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72816"/>
            <a:ext cx="4643470" cy="64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1428736"/>
            <a:ext cx="34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 green frame of reference: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996952"/>
            <a:ext cx="1714512" cy="53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2492896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 between pink and green frames of reference: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371703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Substituting in: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5949280"/>
            <a:ext cx="2472659" cy="4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46567" y="594928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Conclusion: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211960" y="5589240"/>
            <a:ext cx="571503" cy="42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5805264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covariance can be decomposed into rotation matrix and diagonal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Decomposition of Covariance</a:t>
            </a:r>
            <a:endParaRPr lang="en-US" sz="36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/>
          <a:srcRect l="5716" t="10359" r="2820"/>
          <a:stretch>
            <a:fillRect/>
          </a:stretch>
        </p:blipFill>
        <p:spPr bwMode="auto">
          <a:xfrm>
            <a:off x="323528" y="4365104"/>
            <a:ext cx="5715040" cy="128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6E9495-4D8C-DCBD-51F7-82D74DEB9EC6}"/>
              </a:ext>
            </a:extLst>
          </p:cNvPr>
          <p:cNvGrpSpPr/>
          <p:nvPr/>
        </p:nvGrpSpPr>
        <p:grpSpPr>
          <a:xfrm>
            <a:off x="6787554" y="4563299"/>
            <a:ext cx="1616400" cy="1121760"/>
            <a:chOff x="6787554" y="4563299"/>
            <a:chExt cx="1616400" cy="11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EBF9457-D442-7B54-B364-40C1597744E7}"/>
                    </a:ext>
                  </a:extLst>
                </p14:cNvPr>
                <p14:cNvContentPartPr/>
                <p14:nvPr/>
              </p14:nvContentPartPr>
              <p14:xfrm>
                <a:off x="6899154" y="4563299"/>
                <a:ext cx="136440" cy="1969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EBF9457-D442-7B54-B364-40C1597744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0514" y="4554659"/>
                  <a:ext cx="154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3AB0FE9-6A54-39C5-ED7E-C72B2E198853}"/>
                    </a:ext>
                  </a:extLst>
                </p14:cNvPr>
                <p14:cNvContentPartPr/>
                <p14:nvPr/>
              </p14:nvContentPartPr>
              <p14:xfrm>
                <a:off x="6994194" y="4667699"/>
                <a:ext cx="27720" cy="1634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3AB0FE9-6A54-39C5-ED7E-C72B2E198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194" y="4659059"/>
                  <a:ext cx="45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4E1B915-48B1-F4A8-5F9C-0C34350E72F4}"/>
                    </a:ext>
                  </a:extLst>
                </p14:cNvPr>
                <p14:cNvContentPartPr/>
                <p14:nvPr/>
              </p14:nvContentPartPr>
              <p14:xfrm>
                <a:off x="6886554" y="4950299"/>
                <a:ext cx="26280" cy="338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4E1B915-48B1-F4A8-5F9C-0C34350E72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7914" y="4941659"/>
                  <a:ext cx="4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91F9B68-2B94-0E83-D486-9EC261542811}"/>
                    </a:ext>
                  </a:extLst>
                </p14:cNvPr>
                <p14:cNvContentPartPr/>
                <p14:nvPr/>
              </p14:nvContentPartPr>
              <p14:xfrm>
                <a:off x="6787554" y="5009339"/>
                <a:ext cx="193320" cy="619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91F9B68-2B94-0E83-D486-9EC2615428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8914" y="5000339"/>
                  <a:ext cx="210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F7EF52-A37D-B5D5-7EBD-61D937DF7310}"/>
                    </a:ext>
                  </a:extLst>
                </p14:cNvPr>
                <p14:cNvContentPartPr/>
                <p14:nvPr/>
              </p14:nvContentPartPr>
              <p14:xfrm>
                <a:off x="6887994" y="5067659"/>
                <a:ext cx="48600" cy="756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F7EF52-A37D-B5D5-7EBD-61D937DF73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79354" y="5058659"/>
                  <a:ext cx="66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E3217AE-1886-A7DF-A6DA-54ACD5066D70}"/>
                    </a:ext>
                  </a:extLst>
                </p14:cNvPr>
                <p14:cNvContentPartPr/>
                <p14:nvPr/>
              </p14:nvContentPartPr>
              <p14:xfrm>
                <a:off x="6813474" y="5104739"/>
                <a:ext cx="119160" cy="1692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E3217AE-1886-A7DF-A6DA-54ACD5066D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4474" y="5095739"/>
                  <a:ext cx="136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89F86B9-8E38-E4E0-960E-7170C966028B}"/>
                    </a:ext>
                  </a:extLst>
                </p14:cNvPr>
                <p14:cNvContentPartPr/>
                <p14:nvPr/>
              </p14:nvContentPartPr>
              <p14:xfrm>
                <a:off x="6831114" y="5215979"/>
                <a:ext cx="195480" cy="511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89F86B9-8E38-E4E0-960E-7170C96602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22474" y="5207339"/>
                  <a:ext cx="213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0F55DB2-A8EB-A737-C714-F4CD8CA64EC1}"/>
                    </a:ext>
                  </a:extLst>
                </p14:cNvPr>
                <p14:cNvContentPartPr/>
                <p14:nvPr/>
              </p14:nvContentPartPr>
              <p14:xfrm>
                <a:off x="7056834" y="4986659"/>
                <a:ext cx="110160" cy="374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0F55DB2-A8EB-A737-C714-F4CD8CA64E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47834" y="4978019"/>
                  <a:ext cx="12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1DCBCE9-89D9-AEFA-FA98-646F527DF8F5}"/>
                    </a:ext>
                  </a:extLst>
                </p14:cNvPr>
                <p14:cNvContentPartPr/>
                <p14:nvPr/>
              </p14:nvContentPartPr>
              <p14:xfrm>
                <a:off x="7031274" y="4942019"/>
                <a:ext cx="211680" cy="274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1DCBCE9-89D9-AEFA-FA98-646F527DF8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22634" y="4933379"/>
                  <a:ext cx="229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BD4EF9D-38C0-9CB2-91C7-3E7E99DACA1D}"/>
                    </a:ext>
                  </a:extLst>
                </p14:cNvPr>
                <p14:cNvContentPartPr/>
                <p14:nvPr/>
              </p14:nvContentPartPr>
              <p14:xfrm>
                <a:off x="7082754" y="4935179"/>
                <a:ext cx="124200" cy="321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BD4EF9D-38C0-9CB2-91C7-3E7E99DACA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3754" y="4926179"/>
                  <a:ext cx="141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B549DAC-6659-AEEA-1A08-B503AB8B5689}"/>
                    </a:ext>
                  </a:extLst>
                </p14:cNvPr>
                <p14:cNvContentPartPr/>
                <p14:nvPr/>
              </p14:nvContentPartPr>
              <p14:xfrm>
                <a:off x="7302714" y="4933379"/>
                <a:ext cx="81000" cy="2595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B549DAC-6659-AEEA-1A08-B503AB8B56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94074" y="4924379"/>
                  <a:ext cx="98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078A7D3-D7E7-CBB1-48C5-22D7B91516EC}"/>
                    </a:ext>
                  </a:extLst>
                </p14:cNvPr>
                <p14:cNvContentPartPr/>
                <p14:nvPr/>
              </p14:nvContentPartPr>
              <p14:xfrm>
                <a:off x="7373994" y="4916819"/>
                <a:ext cx="82800" cy="640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078A7D3-D7E7-CBB1-48C5-22D7B91516E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65354" y="4908179"/>
                  <a:ext cx="100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2D0388E-F252-CF23-E2CB-2C22E903EF54}"/>
                    </a:ext>
                  </a:extLst>
                </p14:cNvPr>
                <p14:cNvContentPartPr/>
                <p14:nvPr/>
              </p14:nvContentPartPr>
              <p14:xfrm>
                <a:off x="7331514" y="4957499"/>
                <a:ext cx="150480" cy="1231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2D0388E-F252-CF23-E2CB-2C22E903EF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2514" y="4948499"/>
                  <a:ext cx="168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8B80594-97EB-35B9-3FB4-306BA565B1E0}"/>
                    </a:ext>
                  </a:extLst>
                </p14:cNvPr>
                <p14:cNvContentPartPr/>
                <p14:nvPr/>
              </p14:nvContentPartPr>
              <p14:xfrm>
                <a:off x="7358514" y="4954979"/>
                <a:ext cx="97920" cy="2120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8B80594-97EB-35B9-3FB4-306BA565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49874" y="4945979"/>
                  <a:ext cx="115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FFFD347-14E4-EA65-2FF1-25AC17E48573}"/>
                    </a:ext>
                  </a:extLst>
                </p14:cNvPr>
                <p14:cNvContentPartPr/>
                <p14:nvPr/>
              </p14:nvContentPartPr>
              <p14:xfrm>
                <a:off x="7557234" y="4921859"/>
                <a:ext cx="119880" cy="1555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FFFD347-14E4-EA65-2FF1-25AC17E485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48234" y="4913219"/>
                  <a:ext cx="137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96C137A-6E3D-6880-C76E-8D0E8A6C74D2}"/>
                    </a:ext>
                  </a:extLst>
                </p14:cNvPr>
                <p14:cNvContentPartPr/>
                <p14:nvPr/>
              </p14:nvContentPartPr>
              <p14:xfrm>
                <a:off x="7560474" y="5060459"/>
                <a:ext cx="163440" cy="997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96C137A-6E3D-6880-C76E-8D0E8A6C74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51474" y="5051819"/>
                  <a:ext cx="181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451162E-ABAA-9950-CEB5-2C47157F47E1}"/>
                    </a:ext>
                  </a:extLst>
                </p14:cNvPr>
                <p14:cNvContentPartPr/>
                <p14:nvPr/>
              </p14:nvContentPartPr>
              <p14:xfrm>
                <a:off x="7899594" y="4847699"/>
                <a:ext cx="6120" cy="270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451162E-ABAA-9950-CEB5-2C47157F47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90594" y="4839059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B537BC6-1044-90DF-C90D-415A0BBD3A0A}"/>
                    </a:ext>
                  </a:extLst>
                </p14:cNvPr>
                <p14:cNvContentPartPr/>
                <p14:nvPr/>
              </p14:nvContentPartPr>
              <p14:xfrm>
                <a:off x="7817154" y="4875419"/>
                <a:ext cx="78480" cy="1188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B537BC6-1044-90DF-C90D-415A0BBD3A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08514" y="4866779"/>
                  <a:ext cx="9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10BC4DE-9013-6697-07D2-121B89C8E3E7}"/>
                    </a:ext>
                  </a:extLst>
                </p14:cNvPr>
                <p14:cNvContentPartPr/>
                <p14:nvPr/>
              </p14:nvContentPartPr>
              <p14:xfrm>
                <a:off x="7878354" y="4943099"/>
                <a:ext cx="50760" cy="882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10BC4DE-9013-6697-07D2-121B89C8E3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69354" y="4934459"/>
                  <a:ext cx="68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6461635-B21A-3840-2BCD-C173A774680D}"/>
                    </a:ext>
                  </a:extLst>
                </p14:cNvPr>
                <p14:cNvContentPartPr/>
                <p14:nvPr/>
              </p14:nvContentPartPr>
              <p14:xfrm>
                <a:off x="7825074" y="5032019"/>
                <a:ext cx="150840" cy="705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6461635-B21A-3840-2BCD-C173A77468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16074" y="5023019"/>
                  <a:ext cx="168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07D005E-3A94-71B3-BC5F-985CB4FF9FF6}"/>
                    </a:ext>
                  </a:extLst>
                </p14:cNvPr>
                <p14:cNvContentPartPr/>
                <p14:nvPr/>
              </p14:nvContentPartPr>
              <p14:xfrm>
                <a:off x="8032434" y="4876139"/>
                <a:ext cx="360" cy="36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07D005E-3A94-71B3-BC5F-985CB4FF9F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23434" y="4867139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70D0F32C-8020-2F5D-9BE0-9D8CB5229DB2}"/>
                    </a:ext>
                  </a:extLst>
                </p14:cNvPr>
                <p14:cNvContentPartPr/>
                <p14:nvPr/>
              </p14:nvContentPartPr>
              <p14:xfrm>
                <a:off x="8036394" y="4954979"/>
                <a:ext cx="18720" cy="1126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70D0F32C-8020-2F5D-9BE0-9D8CB5229D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27394" y="4945979"/>
                  <a:ext cx="36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6766BB3-48D0-7109-76BB-D9D057684F3E}"/>
                    </a:ext>
                  </a:extLst>
                </p14:cNvPr>
                <p14:cNvContentPartPr/>
                <p14:nvPr/>
              </p14:nvContentPartPr>
              <p14:xfrm>
                <a:off x="8051154" y="4831859"/>
                <a:ext cx="138960" cy="3340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6766BB3-48D0-7109-76BB-D9D057684F3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42514" y="4822859"/>
                  <a:ext cx="156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E4DF23E-995B-4BA6-0D4D-0648A0373149}"/>
                    </a:ext>
                  </a:extLst>
                </p14:cNvPr>
                <p14:cNvContentPartPr/>
                <p14:nvPr/>
              </p14:nvContentPartPr>
              <p14:xfrm>
                <a:off x="8250594" y="4826099"/>
                <a:ext cx="114840" cy="2455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E4DF23E-995B-4BA6-0D4D-0648A03731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41594" y="4817459"/>
                  <a:ext cx="132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6D26E52-79D2-9ABB-8A6B-ED79B287EE2D}"/>
                    </a:ext>
                  </a:extLst>
                </p14:cNvPr>
                <p14:cNvContentPartPr/>
                <p14:nvPr/>
              </p14:nvContentPartPr>
              <p14:xfrm>
                <a:off x="8313234" y="5027339"/>
                <a:ext cx="6840" cy="691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6D26E52-79D2-9ABB-8A6B-ED79B287EE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04594" y="5018339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73B9B7E5-D17E-58FB-9E15-D44D4D525AD0}"/>
                    </a:ext>
                  </a:extLst>
                </p14:cNvPr>
                <p14:cNvContentPartPr/>
                <p14:nvPr/>
              </p14:nvContentPartPr>
              <p14:xfrm>
                <a:off x="8325834" y="5023379"/>
                <a:ext cx="78120" cy="914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73B9B7E5-D17E-58FB-9E15-D44D4D525A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17194" y="5014739"/>
                  <a:ext cx="95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AE26FEC-AB96-91E8-A1A2-71B5A42C07C4}"/>
                    </a:ext>
                  </a:extLst>
                </p14:cNvPr>
                <p14:cNvContentPartPr/>
                <p14:nvPr/>
              </p14:nvContentPartPr>
              <p14:xfrm>
                <a:off x="7127754" y="5320379"/>
                <a:ext cx="11160" cy="248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AE26FEC-AB96-91E8-A1A2-71B5A42C07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18754" y="5311379"/>
                  <a:ext cx="28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F9D6A82-1638-4E41-58C4-FFC033992B5E}"/>
                    </a:ext>
                  </a:extLst>
                </p14:cNvPr>
                <p14:cNvContentPartPr/>
                <p14:nvPr/>
              </p14:nvContentPartPr>
              <p14:xfrm>
                <a:off x="7082034" y="5335859"/>
                <a:ext cx="101520" cy="856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F9D6A82-1638-4E41-58C4-FFC033992B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3034" y="5327219"/>
                  <a:ext cx="119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678D6CD-EEFF-0D70-A107-BCC7CED9CA55}"/>
                    </a:ext>
                  </a:extLst>
                </p14:cNvPr>
                <p14:cNvContentPartPr/>
                <p14:nvPr/>
              </p14:nvContentPartPr>
              <p14:xfrm>
                <a:off x="7121994" y="5407139"/>
                <a:ext cx="39960" cy="1076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678D6CD-EEFF-0D70-A107-BCC7CED9CA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12994" y="5398499"/>
                  <a:ext cx="57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B5D714C-739B-0D60-3FF7-3C595CC9AFCE}"/>
                    </a:ext>
                  </a:extLst>
                </p14:cNvPr>
                <p14:cNvContentPartPr/>
                <p14:nvPr/>
              </p14:nvContentPartPr>
              <p14:xfrm>
                <a:off x="7091394" y="5502539"/>
                <a:ext cx="121680" cy="1256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B5D714C-739B-0D60-3FF7-3C595CC9AF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82754" y="5493899"/>
                  <a:ext cx="139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0F7CC93-9DDF-CA96-52AD-28B15B24C8CD}"/>
                    </a:ext>
                  </a:extLst>
                </p14:cNvPr>
                <p14:cNvContentPartPr/>
                <p14:nvPr/>
              </p14:nvContentPartPr>
              <p14:xfrm>
                <a:off x="7067994" y="5573099"/>
                <a:ext cx="160920" cy="540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0F7CC93-9DDF-CA96-52AD-28B15B24C8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58994" y="5564099"/>
                  <a:ext cx="178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26A88A9-1AF2-2E9C-1141-3AB1F385D435}"/>
                    </a:ext>
                  </a:extLst>
                </p14:cNvPr>
                <p14:cNvContentPartPr/>
                <p14:nvPr/>
              </p14:nvContentPartPr>
              <p14:xfrm>
                <a:off x="7352034" y="5293019"/>
                <a:ext cx="160920" cy="2649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26A88A9-1AF2-2E9C-1141-3AB1F385D43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43394" y="5284379"/>
                  <a:ext cx="178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8614EAF-534F-732F-B6F0-F71E3066574F}"/>
                    </a:ext>
                  </a:extLst>
                </p14:cNvPr>
                <p14:cNvContentPartPr/>
                <p14:nvPr/>
              </p14:nvContentPartPr>
              <p14:xfrm>
                <a:off x="7533834" y="5388059"/>
                <a:ext cx="15840" cy="1184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8614EAF-534F-732F-B6F0-F71E306657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5194" y="5379059"/>
                  <a:ext cx="33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A5DE7B1-4ED9-A7E4-FB0C-9CDDF3AD3A3F}"/>
                    </a:ext>
                  </a:extLst>
                </p14:cNvPr>
                <p14:cNvContentPartPr/>
                <p14:nvPr/>
              </p14:nvContentPartPr>
              <p14:xfrm>
                <a:off x="7572354" y="5370059"/>
                <a:ext cx="275040" cy="3150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A5DE7B1-4ED9-A7E4-FB0C-9CDDF3AD3A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63714" y="5361059"/>
                  <a:ext cx="292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A7219CB-362A-F4B0-1760-E7ADA780B931}"/>
                    </a:ext>
                  </a:extLst>
                </p14:cNvPr>
                <p14:cNvContentPartPr/>
                <p14:nvPr/>
              </p14:nvContentPartPr>
              <p14:xfrm>
                <a:off x="7866474" y="5242259"/>
                <a:ext cx="246600" cy="2808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A7219CB-362A-F4B0-1760-E7ADA780B93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57834" y="5233259"/>
                  <a:ext cx="2642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DFFC183-C405-7B22-EE06-0E02BA4F9A6D}"/>
              </a:ext>
            </a:extLst>
          </p:cNvPr>
          <p:cNvGrpSpPr/>
          <p:nvPr/>
        </p:nvGrpSpPr>
        <p:grpSpPr>
          <a:xfrm>
            <a:off x="8263554" y="5249819"/>
            <a:ext cx="773640" cy="237960"/>
            <a:chOff x="8263554" y="5249819"/>
            <a:chExt cx="77364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63F7BC82-2891-7A72-1A72-68030D76A647}"/>
                    </a:ext>
                  </a:extLst>
                </p14:cNvPr>
                <p14:cNvContentPartPr/>
                <p14:nvPr/>
              </p14:nvContentPartPr>
              <p14:xfrm>
                <a:off x="8357874" y="5396699"/>
                <a:ext cx="47520" cy="759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63F7BC82-2891-7A72-1A72-68030D76A64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48874" y="5387699"/>
                  <a:ext cx="65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3C48B49-512A-430B-CE9B-155684A1D27D}"/>
                    </a:ext>
                  </a:extLst>
                </p14:cNvPr>
                <p14:cNvContentPartPr/>
                <p14:nvPr/>
              </p14:nvContentPartPr>
              <p14:xfrm>
                <a:off x="8263554" y="5386259"/>
                <a:ext cx="56160" cy="882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3C48B49-512A-430B-CE9B-155684A1D27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54914" y="5377259"/>
                  <a:ext cx="7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E616307-E300-44CA-4DCE-2306E0F31EE2}"/>
                    </a:ext>
                  </a:extLst>
                </p14:cNvPr>
                <p14:cNvContentPartPr/>
                <p14:nvPr/>
              </p14:nvContentPartPr>
              <p14:xfrm>
                <a:off x="8430594" y="5371139"/>
                <a:ext cx="72720" cy="1105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E616307-E300-44CA-4DCE-2306E0F31EE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21954" y="5362139"/>
                  <a:ext cx="90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FCC9931-4AD8-CE6B-94D0-D867DF3A44F4}"/>
                    </a:ext>
                  </a:extLst>
                </p14:cNvPr>
                <p14:cNvContentPartPr/>
                <p14:nvPr/>
              </p14:nvContentPartPr>
              <p14:xfrm>
                <a:off x="8515554" y="5374379"/>
                <a:ext cx="58320" cy="936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FCC9931-4AD8-CE6B-94D0-D867DF3A44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06554" y="5365379"/>
                  <a:ext cx="75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95EE375A-ECD4-13B4-2659-2F5BC45DD579}"/>
                    </a:ext>
                  </a:extLst>
                </p14:cNvPr>
                <p14:cNvContentPartPr/>
                <p14:nvPr/>
              </p14:nvContentPartPr>
              <p14:xfrm>
                <a:off x="8577834" y="5371499"/>
                <a:ext cx="48600" cy="914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95EE375A-ECD4-13B4-2659-2F5BC45DD5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69194" y="5362859"/>
                  <a:ext cx="66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A5637CA-B885-7A6A-AAB4-C1DBC69A2C20}"/>
                    </a:ext>
                  </a:extLst>
                </p14:cNvPr>
                <p14:cNvContentPartPr/>
                <p14:nvPr/>
              </p14:nvContentPartPr>
              <p14:xfrm>
                <a:off x="8666034" y="5392739"/>
                <a:ext cx="9360" cy="619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A5637CA-B885-7A6A-AAB4-C1DBC69A2C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57034" y="5383739"/>
                  <a:ext cx="27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367C916A-7D92-E206-AFA2-89C3E39D051E}"/>
                    </a:ext>
                  </a:extLst>
                </p14:cNvPr>
                <p14:cNvContentPartPr/>
                <p14:nvPr/>
              </p14:nvContentPartPr>
              <p14:xfrm>
                <a:off x="8716434" y="5357099"/>
                <a:ext cx="43200" cy="892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367C916A-7D92-E206-AFA2-89C3E39D051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07434" y="5348459"/>
                  <a:ext cx="60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C2B96B6E-03DA-3065-1423-96FD08745124}"/>
                    </a:ext>
                  </a:extLst>
                </p14:cNvPr>
                <p14:cNvContentPartPr/>
                <p14:nvPr/>
              </p14:nvContentPartPr>
              <p14:xfrm>
                <a:off x="8777994" y="5355659"/>
                <a:ext cx="68400" cy="774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C2B96B6E-03DA-3065-1423-96FD0874512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69354" y="5346659"/>
                  <a:ext cx="86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DE3517F-A025-3FCA-F99C-FB544BBFBE64}"/>
                    </a:ext>
                  </a:extLst>
                </p14:cNvPr>
                <p14:cNvContentPartPr/>
                <p14:nvPr/>
              </p14:nvContentPartPr>
              <p14:xfrm>
                <a:off x="8861514" y="5377259"/>
                <a:ext cx="29520" cy="522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DE3517F-A025-3FCA-F99C-FB544BBFBE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52514" y="5368259"/>
                  <a:ext cx="47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9E54CB2-979C-24B8-312F-CDC443134106}"/>
                    </a:ext>
                  </a:extLst>
                </p14:cNvPr>
                <p14:cNvContentPartPr/>
                <p14:nvPr/>
              </p14:nvContentPartPr>
              <p14:xfrm>
                <a:off x="8888874" y="5357099"/>
                <a:ext cx="53640" cy="1062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9E54CB2-979C-24B8-312F-CDC4431341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80234" y="5348099"/>
                  <a:ext cx="71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EB40528-65B2-5C1A-D9BC-531236E9397D}"/>
                    </a:ext>
                  </a:extLst>
                </p14:cNvPr>
                <p14:cNvContentPartPr/>
                <p14:nvPr/>
              </p14:nvContentPartPr>
              <p14:xfrm>
                <a:off x="8965914" y="5249819"/>
                <a:ext cx="71280" cy="2379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EB40528-65B2-5C1A-D9BC-531236E939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56914" y="5241179"/>
                  <a:ext cx="88920" cy="255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>
            <a:noAutofit/>
          </a:bodyPr>
          <a:lstStyle/>
          <a:p>
            <a:r>
              <a:rPr lang="en-GB" sz="4000" dirty="0"/>
              <a:t>Transformation of Variables</a:t>
            </a:r>
            <a:endParaRPr lang="en-US" sz="4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133720"/>
            <a:ext cx="2783746" cy="41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219908"/>
            <a:ext cx="4248472" cy="52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1484" t="4740" r="58441" b="84777"/>
          <a:stretch>
            <a:fillRect/>
          </a:stretch>
        </p:blipFill>
        <p:spPr bwMode="auto">
          <a:xfrm>
            <a:off x="7236296" y="4139788"/>
            <a:ext cx="1621924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071670" y="1500174"/>
            <a:ext cx="71438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240" y="4080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4139788"/>
            <a:ext cx="3666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and we transform the variable as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240" y="4675782"/>
            <a:ext cx="420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result is also a normal distribution: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5867980"/>
            <a:ext cx="730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Can be used to generate data from arbitrary Gaussians from standard one 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268760"/>
            <a:ext cx="5057771" cy="2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Marginal Distributions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48572" y="164357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Marginal distributions of a multivariate normal are also normal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0542" y="4208969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20580" y="452389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</a:t>
            </a:r>
            <a:endParaRPr lang="en-US" sz="24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580" y="5099956"/>
            <a:ext cx="3355306" cy="8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20" y="1406357"/>
            <a:ext cx="4545583" cy="483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r="60319"/>
          <a:stretch>
            <a:fillRect/>
          </a:stretch>
        </p:blipFill>
        <p:spPr bwMode="auto">
          <a:xfrm>
            <a:off x="5248572" y="2939716"/>
            <a:ext cx="1941161" cy="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l="39646"/>
          <a:stretch>
            <a:fillRect/>
          </a:stretch>
        </p:blipFill>
        <p:spPr bwMode="auto">
          <a:xfrm>
            <a:off x="5824636" y="3659796"/>
            <a:ext cx="2952454" cy="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Distributions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581128"/>
            <a:ext cx="5642432" cy="8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0020" y="472514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50070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</a:t>
            </a: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589240"/>
            <a:ext cx="6296038" cy="8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r="50272" b="40580"/>
          <a:stretch>
            <a:fillRect/>
          </a:stretch>
        </p:blipFill>
        <p:spPr bwMode="auto">
          <a:xfrm>
            <a:off x="899592" y="1196753"/>
            <a:ext cx="346129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t="60613" r="50272"/>
          <a:stretch>
            <a:fillRect/>
          </a:stretch>
        </p:blipFill>
        <p:spPr bwMode="auto">
          <a:xfrm>
            <a:off x="4283968" y="1844824"/>
            <a:ext cx="3600400" cy="233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15327</TotalTime>
  <Words>519</Words>
  <Application>Microsoft Office PowerPoint</Application>
  <PresentationFormat>全屏显示(4:3)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Computer vision: models, learning and inference</vt:lpstr>
      <vt:lpstr>Univariate Normal Distribution</vt:lpstr>
      <vt:lpstr>Multivariate Normal Distribution</vt:lpstr>
      <vt:lpstr>Types of covariance</vt:lpstr>
      <vt:lpstr>Diagonal Covariance = Independence</vt:lpstr>
      <vt:lpstr>Decomposition of Covariance</vt:lpstr>
      <vt:lpstr>Transformation of Variables</vt:lpstr>
      <vt:lpstr>Marginal Distributions</vt:lpstr>
      <vt:lpstr>Conditional Distributions</vt:lpstr>
      <vt:lpstr>Conditional Distributions</vt:lpstr>
      <vt:lpstr>Product of two normals  (self-conjugacy w.r.t mean)</vt:lpstr>
      <vt:lpstr>Change of Variables</vt:lpstr>
      <vt:lpstr>Conclusion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58</cp:revision>
  <dcterms:created xsi:type="dcterms:W3CDTF">2011-06-01T16:56:42Z</dcterms:created>
  <dcterms:modified xsi:type="dcterms:W3CDTF">2023-10-12T09:14:42Z</dcterms:modified>
</cp:coreProperties>
</file>