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575" r:id="rId3"/>
    <p:sldId id="576" r:id="rId4"/>
    <p:sldId id="577" r:id="rId5"/>
    <p:sldId id="578" r:id="rId6"/>
    <p:sldId id="535" r:id="rId7"/>
    <p:sldId id="558" r:id="rId8"/>
    <p:sldId id="559" r:id="rId9"/>
    <p:sldId id="574" r:id="rId10"/>
    <p:sldId id="561" r:id="rId11"/>
    <p:sldId id="562" r:id="rId12"/>
    <p:sldId id="560" r:id="rId13"/>
    <p:sldId id="563" r:id="rId14"/>
    <p:sldId id="536" r:id="rId15"/>
    <p:sldId id="537" r:id="rId16"/>
    <p:sldId id="545" r:id="rId17"/>
    <p:sldId id="544" r:id="rId18"/>
    <p:sldId id="546" r:id="rId19"/>
    <p:sldId id="547" r:id="rId20"/>
    <p:sldId id="553" r:id="rId21"/>
    <p:sldId id="556" r:id="rId22"/>
    <p:sldId id="557" r:id="rId23"/>
    <p:sldId id="548" r:id="rId24"/>
    <p:sldId id="552" r:id="rId25"/>
  </p:sldIdLst>
  <p:sldSz cx="9144000" cy="6858000" type="screen4x3"/>
  <p:notesSz cx="6805613" cy="99441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8870" autoAdjust="0"/>
  </p:normalViewPr>
  <p:slideViewPr>
    <p:cSldViewPr>
      <p:cViewPr varScale="1">
        <p:scale>
          <a:sx n="90" d="100"/>
          <a:sy n="90" d="100"/>
        </p:scale>
        <p:origin x="8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A1B787B9-0DAE-42E2-BEBC-E3B5162A5373}" type="datetimeFigureOut">
              <a:rPr lang="en-US" smtClean="0"/>
              <a:pPr/>
              <a:t>5/1/2024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0577BA72-8274-4714-9955-B0A36DD29B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2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769 1 4255 0 0,'-6'7'74'0'0,"1"0"0"0"0,0 1-1 0 0,0 0 1 0 0,1 0 0 0 0,0 0-1 0 0,0 1 1 0 0,-3 11 0 0 0,-2 1 435 0 0,-44 110 2455 0 0,13-41-1519 0 0,-4 11 313 0 0,-55 215 3032 0 0,87-277-4471 0 0,-59 277 1027 0 0,44-181-1020 0 0,-9-6-46 0 0,3-7-15 0 0,-5 52 233 0 0,-28 123 559 0 0,-101 663 2644 0 0,142-677-2915 0 0,16 442 0 0 0,12-637-583 0 0,15 209 411 0 0,20 42-141 0 0,22-3-140 0 0,55 103 97 0 0,-75-294-287 0 0,45 213 253 0 0,32 112 535 0 0,-79-344-738 0 0,83 245 336 0 0,-22-126 20 0 0,23 60-11 0 0,-80-193-344 0 0,65 178 427 0 0,-77-196-413 0 0,3 9 61 0 0,70 153-1 0 0,-81-220-665 0 0,-22-35 47 0 0,-1-3-1091 0 0,-9-19-29 0 0,-2 1 0 0 0,-14-19 0 0 0,-2-3-1416 0 0,-1-3-2658 0 0,-38-45-1 0 0,26 43 294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4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19951 0 0,'-6'22'1776'0'0,"-13"9"-1424"0"0,2-3-280 0 0,6-9-72 0 0,4-4 80 0 0,0-4-80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5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38 3311 0 0,'0'0'251'0'0,"3"-1"-160"0"0,51-13 1684 0 0,85-7 10410 0 0,-108 19-8291 0 0,-29 4-3658 0 0,-1 0-144 0 0,1 0-1 0 0,-1 0 1 0 0,0 0-1 0 0,0 0 1 0 0,0 0 0 0 0,0 0-1 0 0,-1 0 1 0 0,1 1-1 0 0,-1-1 1 0 0,1 0-1 0 0,-1 0 1 0 0,1 0 0 0 0,-1 1-1 0 0,0-1 1 0 0,0 0-1 0 0,0 1 1 0 0,-1-1-1 0 0,1 0 1 0 0,-1 0-1 0 0,1 1 1 0 0,-2 2 0 0 0,-2 7 415 0 0,-1-1 1 0 0,0 0 0 0 0,-7 11 0 0 0,-1 2-57 0 0,-3 11 187 0 0,-14 45 0 0 0,23-63-423 0 0,-10 21 0 0 0,-5 11 142 0 0,14-27-201 0 0,-1-1 0 0 0,-1 0 0 0 0,-14 20 0 0 0,0 1 93 0 0,18-30-190 0 0,0-1 1 0 0,-1 0-1 0 0,0 0 0 0 0,-1 0 0 0 0,0-1 1 0 0,-1 0-1 0 0,0-1 0 0 0,0 0 0 0 0,-13 9 0 0 0,19-15-54 0 0,-10 3-171 0 0,12-6 58 0 0,1 0 0 0 0,-1-1-1 0 0,1 1 1 0 0,-1-1 0 0 0,1 1 0 0 0,-1-1 0 0 0,1 1-1 0 0,0-1 1 0 0,-1 1 0 0 0,1-1 0 0 0,0 1 0 0 0,0-1-1 0 0,-1 0 1 0 0,1 1 0 0 0,0-1 0 0 0,0 1-1 0 0,0-2 1 0 0,0 1-71 0 0,-3-14-2312 0 0,6-2-3647 0 0,3-3-2002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5783 0 0,'2'1'444'0'0,"11"3"364"0"0,23 5-1 0 0,-14-4 4175 0 0,-20-4-4608 0 0,0 0 0 0 0,1 0 0 0 0,-1 0 0 0 0,1-1 0 0 0,-1 1 0 0 0,1-1 0 0 0,-1 1 0 0 0,1-1 0 0 0,-1 0 1 0 0,1 0-1 0 0,-1 0 0 0 0,1-1 0 0 0,-1 1 0 0 0,1 0 0 0 0,-1-1 0 0 0,1 0 0 0 0,-1 1 0 0 0,4-3 0 0 0,-5 3-586 0 0,0 0 0 0 0,0-1 0 0 0,0 1 0 0 0,0-1 0 0 0,-1 0 0 0 0,1 1 0 0 0,0-1-1 0 0,0 0 1 0 0,0 1 0 0 0,-1-1 0 0 0,1 0 0 0 0,0 0 0 0 0,-1 0 0 0 0,1 1 0 0 0,0-1 0 0 0,-1 0 0 0 0,1-1-1 0 0,1-2-1447 0 0,7-9-4546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6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 6415 0 0,'-26'124'2056'0'0,"24"-118"-1546"0"0,-1 0 0 0 0,0 1 0 0 0,0-1 0 0 0,0 0 0 0 0,-5 6 0 0 0,3-5 214 0 0,1 0 0 0 0,0 0-1 0 0,-4 8 1 0 0,7-10-183 0 0,-1 0 0 0 0,0 0 0 0 0,-1 0 0 0 0,1 0 0 0 0,-1-1 0 0 0,0 1 0 0 0,0-1 0 0 0,-7 7 1915 0 0,10-16-2413 0 0,0 0 0 0 0,0 1 0 0 0,1-1 0 0 0,-1 0 0 0 0,1 0-1 0 0,0 1 1 0 0,1-1 0 0 0,-1 1 0 0 0,4-7 0 0 0,0-2-43 0 0,-3 9 0 0 0,-1-1 0 0 0,1 1 0 0 0,0 0 0 0 0,1 0 0 0 0,-1 0 0 0 0,1 0 0 0 0,6-7 0 0 0,1 1 95 0 0,0 0 0 0 0,1 1 0 0 0,0 0 1 0 0,0 1-1 0 0,1 0 0 0 0,0 1 0 0 0,0 0 0 0 0,15-6 0 0 0,24-2 746 0 0,-49 15-490 0 0,1-1 1 0 0,23 0 360 0 0,-24 1-3 0 0,-2 1-649 0 0,1 0-1 0 0,0 0 0 0 0,0 0 1 0 0,0 0-1 0 0,0-1 0 0 0,-1 1 1 0 0,1 0-1 0 0,0 0 0 0 0,2 0 1 0 0,-1 1 15 0 0,0 0 0 0 0,-1-1 0 0 0,1 1 0 0 0,-1 0 0 0 0,1 0 0 0 0,-1 0 0 0 0,0 1 0 0 0,0-1 0 0 0,0 0 0 0 0,0 0 0 0 0,0 1 1 0 0,0-1-1 0 0,0 0 0 0 0,-1 1 0 0 0,1 3 0 0 0,-1 1 167 0 0,0 1 0 0 0,0 0-1 0 0,-2 10 1 0 0,1-3 52 0 0,-1-2 104 0 0,-6 23 0 0 0,1-4 57 0 0,4-19-199 0 0,-1 0 1 0 0,0 0-1 0 0,-1 0 0 0 0,-11 22 0 0 0,-32 46 944 0 0,38-65-1082 0 0,4-7-32 0 0,-27 41 232 0 0,29-45-345 0 0,-1 0-1 0 0,1 0 1 0 0,-1 0-1 0 0,0 0 1 0 0,0-1-1 0 0,-10 6 1 0 0,-7-2-408 0 0,22-8 358 0 0,-1 0 1 0 0,1 0-1 0 0,-1 0 0 0 0,1 0 0 0 0,-1 0 1 0 0,1-1-1 0 0,-1 1 0 0 0,1 0 0 0 0,-1 0 1 0 0,1 0-1 0 0,-1-1 0 0 0,1 1 0 0 0,-1 0 1 0 0,1 0-1 0 0,0-1 0 0 0,-1 1 0 0 0,1-1 1 0 0,-1 1-1 0 0,1 0 0 0 0,0-1 0 0 0,-1 1 1 0 0,1-1-1 0 0,-2-1-375 0 0,-19-18-4528 0 0,10 3-1845 0 0,3-1-1041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6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3767 0 0,'0'0'291'0'0,"2"0"-192"0"0,38-11 4358 0 0,-23 5-812 0 0,-15 6-2071 0 0,24-7 2315 0 0,-24 6-3069 0 0,0 0-168 0 0,5-3-306 0 0,0 0 1 0 0,0 1-1 0 0,0-1 0 0 0,8-1 1 0 0,-14 5-549 0 0,-1-1 1 0 0,0 1 0 0 0,1 0-1 0 0,-1 0 1 0 0,1-1 0 0 0,-1 1-1 0 0,1 0 1 0 0,-1-1 0 0 0,0 1-1 0 0,1-1 1 0 0,-1 1 0 0 0,0-1-1 0 0,1 1 1 0 0,-1 0-1 0 0,0-1 1 0 0,0 1 0 0 0,1-2-1 0 0,1-1-1758 0 0,9-5-4622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7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6127 0 0,'-5'14'390'0'0,"0"-1"-1"0"0,0 1 0 0 0,-1-1 1 0 0,-1 0-1 0 0,0 0 0 0 0,-16 20 1 0 0,-5 10 3119 0 0,27-40-3239 0 0,-15 26 3777 0 0,-40 52 4246 0 0,68-94-6933 0 0,16-14-73 0 0,2 1 0 0 0,1 1-1 0 0,56-33 1 0 0,-73 50-868 0 0,0 1 0 0 0,28-9 0 0 0,-40 15-507 0 0,-9 15-5954 0 0,-10 5-4931 0 0,5-10 4163 0 0</inkml:trace>
  <inkml:trace contextRef="#ctx0" brushRef="#br0" timeOffset="1">235 318 6127 0 0,'7'7'171'0'0,"1"0"0"0"0,-2 1-1 0 0,1 0 1 0 0,8 15-1 0 0,0-1 1251 0 0,-11-16-448 0 0,-1 1-1 0 0,1 0 1 0 0,-1 0 0 0 0,4 14 0 0 0,3 7 1671 0 0,-5-19-1581 0 0,-1 1 0 0 0,0-1 0 0 0,-1 1 0 0 0,0 0 0 0 0,-1 0 0 0 0,0 0 1 0 0,1 18-1 0 0,-3-9 41 0 0,1-15-941 0 0,-1-1 0 0 0,0 1 0 0 0,0-1 0 0 0,0 1 1 0 0,-1-1-1 0 0,0 1 0 0 0,0 3 0 0 0,0-5 605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7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5927 0 0,'0'0'458'0'0,"12"0"8986"0"0,-5 7-4065 0 0,-5-4-4907 0 0,-1 0 0 0 0,1 0-1 0 0,-1-1 1 0 0,0 2 0 0 0,1-1 0 0 0,-1 4-1 0 0,2 1-537 0 0,-2 2 1 0 0,1-1-1 0 0,-1 18 0 0 0,-3 75-3840 0 0,2-64 1482 0 0,1-29 1643 0 0,-1 0-1 0 0,0 0 1 0 0,-3 14-1 0 0,0-1 578 0 0,1 0 0 0 0,0 32 9288 0 0,6-67-8687 0 0,1 0 0 0 0,8-12 0 0 0,-11 20-528 0 0,0 1-1 0 0,0-1 1 0 0,2-10 0 0 0,2-7-5917 0 0,3 2-1718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8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61 4055 0 0,'0'0'312'0'0,"2"-1"-204"0"0,16-10 3825 0 0,1 2-1 0 0,32-13 0 0 0,-34 15-2246 0 0,-7 5-311 0 0,-1-1 0 0 0,1 1 0 0 0,17-1 0 0 0,-23 2-1042 0 0,-1 1 316 0 0,-1 0-134 0 0,24 5 648 0 0,-26-5-1137 0 0,1 1 1 0 0,0 0-1 0 0,-1 0 0 0 0,1-1 1 0 0,-1 1-1 0 0,1 0 1 0 0,-1 0-1 0 0,1 0 1 0 0,-1 0-1 0 0,1 0 0 0 0,-1 0 1 0 0,0 0-1 0 0,0 0 1 0 0,1-1-1 0 0,-1 1 1 0 0,0 0-1 0 0,0 2 0 0 0,1 17 123 0 0,-2-15-111 0 0,0-1 0 0 0,-1 1 0 0 0,1-1 1 0 0,-1 1-1 0 0,0-1 0 0 0,0 0 0 0 0,-1 0 1 0 0,1 0-1 0 0,-4 4 0 0 0,-32 33 504 0 0,18-20-425 0 0,-11 12-107 0 0,-61 65 44 0 0,81-87-37 0 0,-1 1 1 0 0,2 1-1 0 0,-18 26 0 0 0,27-37 757 0 0,4-2-334 0 0,6-2-165 0 0,1-1 0 0 0,0 0 1 0 0,-1 0-1 0 0,0-1 1 0 0,16-9-1 0 0,-3 2 102 0 0,16-10 246 0 0,-27 15-417 0 0,-1-1-1 0 0,17-5 1 0 0,-10 5-104 0 0,28-17 0 0 0,-32 16-79 0 0,0 1 1 0 0,1 0-1 0 0,0 1 1 0 0,1 1-1 0 0,-1 0 1 0 0,19-4-1 0 0,-21 7-23 0 0,-4-5 0 0 0,-7 7-243 0 0,0-1 0 0 0,-1 0 0 0 0,1 0-1 0 0,0 0 1 0 0,-1 0 0 0 0,0 0 0 0 0,1 0 0 0 0,-1 0 0 0 0,1 0-1 0 0,-1 0 1 0 0,0 0 0 0 0,0 0 0 0 0,0 0 0 0 0,0 0 0 0 0,1 0-1 0 0,-1-1 1 0 0,-1 1 0 0 0,1 0 0 0 0,0 0 0 0 0,0 0 0 0 0,0 0-1 0 0,-1 0 1 0 0,1 0 0 0 0,0 0 0 0 0,-1 0 0 0 0,1 0 0 0 0,-1 0-1 0 0,1 0 1 0 0,-2-1 0 0 0,-3-9-4063 0 0,3 0-4821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8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7687 0 0,'17'70'1201'0'0,"-10"-33"2077"0"0,-2-1 1 0 0,-2 2 0 0 0,-1 46-1 0 0,-7 1-532 0 0,-27 148 2105 0 0,21-159-3643 0 0,9-55-747 0 0,1 23 0 0 0,1-16-1076 0 0,12-34-845 0 0,-9 6 1024 0 0,-1-1 1 0 0,1 0-1 0 0,-1 1 1 0 0,0-1 0 0 0,0 0-1 0 0,0 0 1 0 0,0-1-1 0 0,-1 1 1 0 0,3-6-1 0 0,8-34-6263 0 0,-10 36 4454 0 0,3-19-4863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8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0 800 3799 0 0,'3'2'291'0'0,"43"31"534"0"0,4 2 7094 0 0,-43-29-6656 0 0,0-1 1 0 0,1-1-1 0 0,0 1 0 0 0,0-1 1 0 0,1 0-1 0 0,-1-1 0 0 0,1 0 1 0 0,-1 0-1 0 0,1-1 1 0 0,0 0-1 0 0,10 0 0 0 0,-8-1-309 0 0,1-1 0 0 0,0 0 0 0 0,0 0-1 0 0,21-5 1 0 0,-19 1-949 0 0,-11 2-6 0 0,11-6 309 0 0,-11 3-624 0 0,-2 2-1132 0 0,6-9-6124 0 0,2 0-2624 0 0</inkml:trace>
  <inkml:trace contextRef="#ctx0" brushRef="#br0" timeOffset="1">462 3 4111 0 0,'2'-1'319'0'0,"0"1"97"0"0,0-1-1 0 0,0 1 0 0 0,0 0 1 0 0,0 0-1 0 0,0-1 1 0 0,0 1-1 0 0,0 1 1 0 0,1-1-1 0 0,-1 0 1 0 0,0 0-1 0 0,0 1 1 0 0,0-1-1 0 0,-1 1 1 0 0,1 0-1 0 0,0 0 1 0 0,0-1-1 0 0,0 1 0 0 0,0 0 1 0 0,-1 1-1 0 0,3 0 1 0 0,-1 1-313 0 0,-2-2 269 0 0,1 1 0 0 0,-1-1 1 0 0,0 1-1 0 0,0-1 0 0 0,0 1 0 0 0,0 0 0 0 0,0-1 0 0 0,-1 1 1 0 0,1 0-1 0 0,0 0 0 0 0,-1-1 0 0 0,0 1 0 0 0,1 0 0 0 0,-1 0 1 0 0,0 4-1 0 0,1-3 334 0 0,0 8 269 0 0,-1 0 1 0 0,0-1-1 0 0,-1 1 0 0 0,0 0 0 0 0,0 0 1 0 0,-5 15-1 0 0,-23 63 1383 0 0,18-57-1847 0 0,-2-2-246 0 0,10-23-317 0 0,-1 0 0 0 0,2 1-1 0 0,-1 0 1 0 0,-2 9 0 0 0,0-9-1271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3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0 712 4175 0 0,'10'6'100'0'0,"0"1"0"0"0,-1-1-1 0 0,0 1 1 0 0,12 12 0 0 0,6 5 351 0 0,55 42 2921 0 0,-4 2 0 0 0,106 121 0 0 0,-131-125-1081 0 0,43 50 2616 0 0,-74-91-2808 0 0,28 21 0 0 0,-46-40-1825 0 0,-2-3-147 0 0,0 1 0 0 0,1-1-1 0 0,-1 1 1 0 0,1-1 0 0 0,-1 0-1 0 0,0 1 1 0 0,1-2 0 0 0,0 1-1 0 0,-1 0 1 0 0,1 0 0 0 0,0-1 0 0 0,-1 1-1 0 0,1-1 1 0 0,0 0 0 0 0,0 0-1 0 0,4 0 1 0 0,-5 0-66 0 0,0-1 0 0 0,0 1 0 0 0,0-1 0 0 0,0 1 0 0 0,0-1 0 0 0,-1 0 0 0 0,1 0-1 0 0,0 0 1 0 0,0 0 0 0 0,-1 0 0 0 0,1 0 0 0 0,0 0 0 0 0,-1 0 0 0 0,1-1 0 0 0,-1 1 0 0 0,0-1 0 0 0,1 1 0 0 0,-1-1-1 0 0,0 1 1 0 0,0-1 0 0 0,0 0 0 0 0,0 0 0 0 0,1-2 0 0 0,2-9 121 0 0,0 0 0 0 0,-1 0 0 0 0,-1 0 0 0 0,0-1-1 0 0,-1 1 1 0 0,0-23 0 0 0,-13-82 167 0 0,5 62-164 0 0,-35-231 148 0 0,6 52-237 0 0,17 90-49 0 0,3 23-2005 0 0,2 0-5155 0 0,1-15-3083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9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77 12551 0 0,'3'-1'971'0'0,"36"-15"3"0"0,2-5 4224 0 0,-7 2 1354 0 0,-32 19-5399 0 0,8-8-70 0 0,8-2-297 0 0,-17 9-1907 0 0</inkml:trace>
  <inkml:trace contextRef="#ctx0" brushRef="#br0" timeOffset="1">0 156 6127 0 0,'0'0'472'0'0,"3"2"-306"0"0,8 4 991 0 0,25 13 9254 0 0,-34-19-9633 0 0,0 1-1 0 0,0-1 1 0 0,0 1 0 0 0,0-1 0 0 0,0 1 0 0 0,0 0 0 0 0,0 0 0 0 0,3 2 0 0 0,4 1-1241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19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1951 0 0,'1'3'147'0'0,"-1"3"-18"0"0,0 1 1 0 0,-1-1-1 0 0,0 0 0 0 0,0 1 0 0 0,-2 8 0 0 0,-13 36 4284 0 0,14-46-3737 0 0,-27 92 15836 0 0,30-96-16414 0 0,0 0-1 0 0,0 0 1 0 0,1 0 0 0 0,-1 0 0 0 0,1-1 0 0 0,-1 1 0 0 0,0 0-1 0 0,1 0 1 0 0,0-1 0 0 0,-1 1 0 0 0,1-1 0 0 0,-1 0 0 0 0,3 1-1 0 0,-4-1-30 0 0,2 0 307 0 0,1 0-28 0 0,15-5 227 0 0,0 0 0 0 0,30-15-1 0 0,-46 19-458 0 0,6-3 1311 0 0,-11 11-1396 0 0,0-1 1 0 0,-1 0-1 0 0,0 0 1 0 0,0 0-1 0 0,-1 0 0 0 0,0-1 1 0 0,0 0-1 0 0,-9 8 1 0 0,-7 2-32 0 0,-25 15 0 0 0,28-19 0 0 0,0 1 1 0 0,-23 20-1 0 0,16-9 2 0 0,16-13 0 0 0,3 0 11 0 0,7-9-5 0 0,-1-1 0 0 0,0 1-1 0 0,1-1 1 0 0,-1 1 0 0 0,1-1 0 0 0,-1 1 0 0 0,1-1 0 0 0,-1 1 0 0 0,1-1 0 0 0,-1 1 0 0 0,1-1-1 0 0,0 0 1 0 0,-1 1 0 0 0,1-1 0 0 0,-1 0 0 0 0,1 0 0 0 0,0 1 0 0 0,0-1 0 0 0,0 0 0 0 0,17 7 66 0 0,-11-8-83 0 0,-4 0 5 0 0,6-1 76 0 0,0 1 0 0 0,0-1 1 0 0,0-1-1 0 0,-1 1 0 0 0,17-9 0 0 0,-23 10 110 0 0,9-5 203 0 0,3-1-522 0 0,-17 13-2237 0 0,-21 17-2165 0 0,11-13 499 0 0,-20 13 0 0 0,20-14 990 0 0,-11 6-2684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0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0 174 4831 0 0,'6'6'160'0'0,"0"1"-1"0"0,0 0 0 0 0,-1 0 0 0 0,0 1 0 0 0,8 14 1 0 0,-3-5 1502 0 0,26 59 7754 0 0,-12-20-1175 0 0,-23-55-8058 0 0,0 1 1 0 0,0-1 0 0 0,0 0-1 0 0,0 0 1 0 0,0 0-1 0 0,0 1 1 0 0,0-1 0 0 0,0 0-1 0 0,1 0 1 0 0,-1-1-1 0 0,0 1 1 0 0,3 1 0 0 0,-1-1 29 0 0,-2 0 123 0 0,10-4 417 0 0,-7 0-728 0 0,-1-1-1 0 0,0 0 1 0 0,-1 0-1 0 0,1-1 1 0 0,0 1-1 0 0,-1-1 1 0 0,0 1-1 0 0,0-1 1 0 0,-1 1-1 0 0,1-1 1 0 0,-1 0-1 0 0,0 0 1 0 0,0 0-1 0 0,0-5 0 0 0,-1-10-270 0 0,0 0-1 0 0,-3-25 0 0 0,0 10-128 0 0,-3 10 63 0 0,5 13 169 0 0,7-13 25 0 0,1 14 64 0 0,0 6 89 0 0,-1 0 0 0 0,1 0-1 0 0,0 1 1 0 0,0 0 0 0 0,0 0-1 0 0,10-3 1 0 0,51-15 890 0 0,-39 13-562 0 0,82-32 1085 0 0,-96 36-753 0 0,31-8 0 0 0,-29 9 42 0 0,-15 4-716 0 0,1 0 0 0 0,-1 0 0 0 0,0 0 0 0 0,0 0 0 0 0,1 0 0 0 0,-1 0 0 0 0,0 1 0 0 0,0-1 0 0 0,4 3 0 0 0,5 4 6 0 0,-10-6-27 0 0,0 1 1 0 0,0 0-1 0 0,-1 0 0 0 0,1 0 0 0 0,0-1 1 0 0,-1 1-1 0 0,0 0 0 0 0,1 0 1 0 0,-1 0-1 0 0,0 0 0 0 0,0 0 0 0 0,0 0 1 0 0,0 0-1 0 0,0 0 0 0 0,-1 0 1 0 0,0 2-1 0 0,-11 34-1 0 0,7-25 1 0 0,3-8 0 0 0,0 0 0 0 0,-1 0 0 0 0,0 0 0 0 0,0 0 0 0 0,0-1 0 0 0,-6 6 0 0 0,-4 7 0 0 0,7-10 0 0 0,1 0 0 0 0,-2-1 0 0 0,-8 9 0 0 0,8-10 0 0 0,7-4-51 0 0,0-1 0 0 0,-1 1 0 0 0,1-1 0 0 0,0 0-1 0 0,-1 0 1 0 0,1 1 0 0 0,0-1 0 0 0,-1 0 0 0 0,1 0 0 0 0,-1 1 0 0 0,1-1 0 0 0,-1 0 0 0 0,1 0-1 0 0,0 0 1 0 0,-1 0 0 0 0,1 0 0 0 0,-1 0 0 0 0,1 0 0 0 0,-1 1 0 0 0,1-1 0 0 0,-1 0 0 0 0,1-1 0 0 0,0 1-1 0 0,-1 0 1 0 0,1 0 0 0 0,-1 0 0 0 0,1 0 0 0 0,-1 0 0 0 0,1 0 0 0 0,0 0 0 0 0,-1-1 0 0 0,1 1-1 0 0,-1 0 1 0 0,1 0 0 0 0,0-1 0 0 0,-1 1 0 0 0,1 0 0 0 0,0-1 0 0 0,-1 1 0 0 0,1 0 0 0 0,0-1-1 0 0,-1 1 1 0 0,1 0 0 0 0,0-1 0 0 0,0 1 0 0 0,0 0 0 0 0,-1-1 0 0 0,1 1 0 0 0,0-1 0 0 0,0 0 0 0 0,0 1-240 0 0,-7-22-9281 0 0,4 8 801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0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2359 0 0,'2'2'174'0'0,"77"179"15502"0"0,-56-132-12355 0 0,-5-10 421 0 0,19 58 1 0 0,8 52 9 0 0,-41-140-3772 0 0,-3-8-83 0 0,-19-21-11563 0 0,5-6 3527 0 0,5 12 2523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0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0 2879 0 0,'-1'2'214'0'0,"-15"13"1943"0"0,2 1-1 0 0,0 1 1 0 0,1 0 0 0 0,-19 34 0 0 0,-11 15 2123 0 0,8-20 348 0 0,-53 57 1 0 0,87-103-4599 0 0,0-1 0 0 0,1 1 0 0 0,-1 0 1 0 0,0-1-1 0 0,1 1 0 0 0,-1-1 0 0 0,1 1 1 0 0,-1-1-1 0 0,0 0 0 0 0,1 1 0 0 0,-1-1 1 0 0,1 1-1 0 0,0-1 0 0 0,-1 0 0 0 0,1 1 1 0 0,0-1-1 0 0,-1 0 0 0 0,1-1 0 0 0,-1-1-27 0 0,1 0 0 0 0,0 0 0 0 0,1 0 0 0 0,-1 0 0 0 0,0-1 0 0 0,1 1-1 0 0,0 0 1 0 0,0 0 0 0 0,0 0 0 0 0,0 0 0 0 0,0 0 0 0 0,0 0 0 0 0,3-3-1 0 0,1-3-99 0 0,1 0-1 0 0,13-15 0 0 0,-7 12 17 0 0,2 0 1 0 0,0 0-1 0 0,0 2 0 0 0,1-1 1 0 0,0 2-1 0 0,1 0 0 0 0,0 1 1 0 0,0 0-1 0 0,1 1 0 0 0,0 1 1 0 0,30-6-1 0 0,139-15 2746 0 0,-163 25-2019 0 0,-21 1-368 0 0,17-6 462 0 0,-13 5-1100 0 0,-1-1 0 0 0,1 0 0 0 0,-1 0-1 0 0,0 0 1 0 0,0 0 0 0 0,0-1 0 0 0,8-7-1 0 0,9-7-8490 0 0,-5 7 479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1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5119 0 0,'0'0'396'0'0,"16"-11"1395"0"0,2 2 2529 0 0,1 1 0 0 0,25-7 0 0 0,-25 8-2902 0 0,-1 0 0 0 0,24-11 0 0 0,-41 17-1066 0 0,18-4 453 0 0,-13 2-550 0 0,-4 3 235 0 0,0 0-273 0 0,20 8 1327 0 0,-20-7-1284 0 0,1 0-32 0 0,6 2 252 0 0,0-1 0 0 0,0 0 0 0 0,12 1 0 0 0,-19-3-257 0 0,1 0-40 0 0,2-1-798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1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6767 0 0,'15'38'977'0'0,"10"45"-1"0"0,-5-1 3816 0 0,-15-62-3061 0 0,18 134 7340 0 0,-19-118-7010 0 0,-2-21-1443 0 0,1 6 450 0 0,-1 1-1 0 0,0 0 1 0 0,-3 27-1 0 0,0-40-762 0 0,0-1 1 0 0,1 1-1 0 0,1 12 0 0 0,-1-19-81 0 0,-2-14-1978 0 0,-35-155-17918 0 0,28 137 14725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1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96 253 6335 0 0,'-1'2'486'0'0,"-13"32"-133"0"0,-4 22 4704 0 0,-1 6 33 0 0,5-18-2315 0 0,9-27-824 0 0,-11 27 0 0 0,10-30-296 0 0,4-9 484 0 0,5-15-1757 0 0,4-7-1046 0 0,0 1 1 0 0,2-1 0 0 0,15-23 0 0 0,-19 33 420 0 0,-2 3 99 0 0,8-14-1343 0 0,21-25 1 0 0,-29 39 1319 0 0,1 0 1 0 0,0 0-1 0 0,0 0 0 0 0,1 0 1 0 0,-1 1-1 0 0,1 0 1 0 0,0 0-1 0 0,0 0 1 0 0,0 0-1 0 0,9-3 1 0 0,22-3-78 0 0,-21 9 349 0 0,-9 1-28 0 0,-4 0 57 0 0,0 0 0 0 0,0-1-1 0 0,0 1 1 0 0,-1 1 0 0 0,1-1-1 0 0,0 0 1 0 0,-1 0 0 0 0,1 1 0 0 0,-1-1-1 0 0,1 1 1 0 0,-1-1 0 0 0,2 3-1 0 0,-1-2 142 0 0,0 0-25 0 0,-1 0 0 0 0,0 0 0 0 0,1 1 0 0 0,-1-1 0 0 0,0 0 0 0 0,0 0 0 0 0,0 1 0 0 0,0-1-1 0 0,0 0 1 0 0,-1 1 0 0 0,1-1 0 0 0,-1 1 0 0 0,1 4 0 0 0,-1 2 369 0 0,0-1 1 0 0,-3 14 0 0 0,2-14-310 0 0,1-6 100 0 0,-2 7 1023 0 0,6-17-2056 0 0,-1 1 0 0 0,0-1 0 0 0,0-1 0 0 0,0 1-1 0 0,0-9 1 0 0,7-46-5453 0 0,-7 43 3738 0 0,-3 4 925 0 0,0-1 0 0 0,0 1 0 0 0,-2-1 0 0 0,0 1 0 0 0,0-1 0 0 0,-9-25 0 0 0,0-5 2477 0 0,11 46-434 0 0,0-1-242 0 0,0 1 0 0 0,0 0 0 0 0,1 0 0 0 0,-1 0 0 0 0,1 0 0 0 0,-1-1 0 0 0,1 1 0 0 0,0 0 0 0 0,-1 0 0 0 0,1 0 0 0 0,0 0 0 0 0,0 0 0 0 0,0 1 0 0 0,-1-1 1 0 0,1 0-1 0 0,0 0 0 0 0,0 0 0 0 0,0 1 0 0 0,0-1 0 0 0,0 1 0 0 0,3-2 0 0 0,29-11 3258 0 0,-25 10-2948 0 0,16-7 1058 0 0,23-7 1109 0 0,-34 13-2073 0 0,22-11 1 0 0,-24 10-627 0 0,-10 4-14 0 0,1 0 0 0 0,0 0 0 0 0,0 0 0 0 0,0 1 0 0 0,0-1 0 0 0,0 1 0 0 0,4-1 0 0 0,-5 1-106 0 0,-1 0 0 0 0,1 0-1 0 0,0 0 1 0 0,-1 0 0 0 0,1 1-1 0 0,-1-1 1 0 0,1 0 0 0 0,0 0-1 0 0,-1 1 1 0 0,1-1 0 0 0,-1 0-1 0 0,1 1 1 0 0,-1-1-1 0 0,1 1 1 0 0,-1-1 0 0 0,1 1-1 0 0,-1-1 1 0 0,1 1 0 0 0,-1-1-1 0 0,0 1 1 0 0,1-1 0 0 0,-1 1-1 0 0,0-1 1 0 0,1 1 0 0 0,-1 0-1 0 0,0 0 1 0 0,2 3 51 0 0,-1 0-1 0 0,0 0 1 0 0,0 0 0 0 0,0 1-1 0 0,-1-1 1 0 0,1 0 0 0 0,-1 0-1 0 0,0 8 1 0 0,-7 36 353 0 0,2-18-237 0 0,-18 78-126 0 0,6-39-83 0 0,11-47-4 0 0,-15 40 0 0 0,4-15 0 0 0,9-25 0 0 0,-22 40 0 0 0,22-49-117 0 0,7-12-61 0 0,-1 0 0 0 0,0 1 0 0 0,1-1 0 0 0,-1 0 0 0 0,0 0 0 0 0,0 1 0 0 0,-3 0 0 0 0,4-2-682 0 0,0-2-326 0 0,0-5-393 0 0,-1 1 0 0 0,1-1 0 0 0,0 1 0 0 0,1-9 0 0 0,-2-10-5276 0 0,-1 6 544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2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0 426 6991 0 0,'1'3'542'0'0,"20"25"-419"0"0,15 16 4429 0 0,-4-6 1062 0 0,43 51 3896 0 0,-56-62-7800 0 0,-14-21-1230 0 0,-1 1 1 0 0,1-1-1 0 0,6 6 0 0 0,11 10 1108 0 0,-21-20-1417 0 0,0-2-131 0 0,0 1-42 0 0,0-1 0 0 0,0 1 1 0 0,0-1-1 0 0,-1 1 0 0 0,1-1 1 0 0,0 0-1 0 0,0 1 0 0 0,0-1 0 0 0,0 0 1 0 0,0 0-1 0 0,0 0 0 0 0,0 0 1 0 0,0 0-1 0 0,0 0 0 0 0,0 0 1 0 0,0 0-1 0 0,0 0 0 0 0,0 0 0 0 0,-1 0 1 0 0,1-1-1 0 0,0 1 0 0 0,0 0 1 0 0,0-1-1 0 0,0 1 0 0 0,1-1 1 0 0,-1 0-86 0 0,1 0-62 0 0,-1 0 0 0 0,1 0 0 0 0,-1 0 1 0 0,1 0-1 0 0,-1 0 0 0 0,0 0 0 0 0,0-1 0 0 0,0 1 0 0 0,1 0 0 0 0,-1-1 0 0 0,-1 1 1 0 0,1-1-1 0 0,0 1 0 0 0,0-1 0 0 0,0 1 0 0 0,-1-1 0 0 0,1 0 0 0 0,-1 1 0 0 0,1-3 1 0 0,2-5-787 0 0,0 1-277 0 0,0 0-1 0 0,-1 0 1 0 0,0 0-1 0 0,-1-1 1 0 0,0 1-1 0 0,0-10 1 0 0,2-10-4018 0 0,1-3-1309 0 0</inkml:trace>
  <inkml:trace contextRef="#ctx0" brushRef="#br0" timeOffset="1">219 157 7687 0 0,'0'0'590'0'0,"2"-1"-386"0"0,1-2 434 0 0,1 0 0 0 0,0 0 0 0 0,0 1 0 0 0,1-1 0 0 0,-1 1 1 0 0,0 0-1 0 0,6-2 0 0 0,40-12 8511 0 0,-20 7-6502 0 0,-6 2-807 0 0,-1-2 0 0 0,0 0 1 0 0,26-16-1 0 0,-40 19-1819 0 0,-2-3-18 0 0,2-3-204 0 0,-9 12 150 0 0,1 0 0 0 0,-1 0 1 0 0,0-1-1 0 0,1 1 0 0 0,-1 0 0 0 0,0 0 0 0 0,1-1 0 0 0,-1 1 0 0 0,0 0 1 0 0,0-1-1 0 0,1 1 0 0 0,-1-1 0 0 0,0 1 0 0 0,0 0 0 0 0,0-1 0 0 0,0 1 0 0 0,1-1 1 0 0,-1 1-1 0 0,0 0 0 0 0,0-1 0 0 0,0 1 0 0 0,0-1 0 0 0,0 1 0 0 0,0-1 1 0 0,0 1-1 0 0,0-1 0 0 0,-1-2-160 0 0,1 1-687 0 0,-4-2-2224 0 0,3 3 2538 0 0,-1 0-1 0 0,0 0 0 0 0,1 0 0 0 0,-1 0 0 0 0,1 0 0 0 0,-1 0 0 0 0,-3-1 0 0 0,-4-1-5144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8:22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6767 0 0,'0'0'520'0'0,"1"2"-340"0"0,105 169 14807 0 0,-88-138-13217 0 0,-2 1-1 0 0,-2 0 1 0 0,15 52-1 0 0,-6-5-690 0 0,-5 1-1 0 0,12 107 0 0 0,-29-178-1078 0 0,0-6 0 0 0,0 0 0 0 0,-1 0 0 0 0,1 0 0 0 0,-1 0 0 0 0,-1 7 0 0 0,1-11 0 0 0,0-1 0 0 0,0 0 0 0 0,0 1 0 0 0,0-1 0 0 0,0 1 0 0 0,0-1 0 0 0,-1 1 0 0 0,1-1 0 0 0,0 1 0 0 0,0-1 0 0 0,0 0 0 0 0,0 1 0 0 0,-1-1 0 0 0,1 1 0 0 0,0-1 0 0 0,0 1 0 0 0,0-1 0 0 0,-1 0 0 0 0,1 1 0 0 0,0-1 0 0 0,-1 0 0 0 0,0 1 0 0 0,0-1 0 0 0,-1 0 0 0 0,1 1 0 0 0,-1-1 0 0 0,0 0 0 0 0,1 0 0 0 0,-1 0 0 0 0,1-1 0 0 0,-1 1 0 0 0,1 0 0 0 0,-1-1 0 0 0,0 1 0 0 0,1-1 0 0 0,-1 1 0 0 0,1-1 0 0 0,0 0 0 0 0,-1 1 0 0 0,1-1 0 0 0,0 0 0 0 0,-1 0 0 0 0,-1-2 0 0 0,-3-2 0 0 0,-1 0 0 0 0,-10-12 0 0 0,7 4 0 0 0,0 0 0 0 0,1 0 0 0 0,0-1 0 0 0,1 0 0 0 0,0 0 0 0 0,1-1 0 0 0,1 0 0 0 0,1 0 0 0 0,0-1 0 0 0,1 1 0 0 0,-4-25 0 0 0,8 35 0 0 0,-1 4 0 0 0,1 0 0 0 0,0-1 0 0 0,0 1 0 0 0,0 0 0 0 0,0-1 0 0 0,0 1 0 0 0,0 0 0 0 0,0-1 0 0 0,1 1 0 0 0,-1 0 0 0 0,1-2 0 0 0,1-1 0 0 0,1 0 0 0 0,-1 0 0 0 0,1 0 0 0 0,6-7 0 0 0,56-54 0 0 0,-58 59 0 0 0,-2 2 0 0 0,14-20 0 0 0,-7 10-3869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3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2879 0 0,'3'2'214'0'0,"9"6"256"0"0,-1 0 1 0 0,-1 1-1 0 0,0 0 1 0 0,0 0-1 0 0,13 17 1 0 0,-6-3 2121 0 0,27 44-1 0 0,-28-32-134 0 0,0 0-1 0 0,18 68 0 0 0,-21-64-1415 0 0,31 131 3024 0 0,-25-87-2561 0 0,11 81 882 0 0,-21-103-1507 0 0,21 71 0 0 0,-29-128-726 0 0,-1-4-151 0 0,0 1 0 0 0,0-1-1 0 0,0 0 1 0 0,0 0 0 0 0,0 0 0 0 0,1 0 0 0 0,-1 1 0 0 0,0-1-1 0 0,0 0 1 0 0,0 0 0 0 0,0 0 0 0 0,0 0 0 0 0,0 0-1 0 0,0 0 1 0 0,0 1 0 0 0,0-1 0 0 0,0 0 0 0 0,0 0-1 0 0,0 0 1 0 0,1 0 0 0 0,-1 0 0 0 0,0 0 0 0 0,0 0 0 0 0,0 1-1 0 0,0-1 1 0 0,0 0 0 0 0,0 0 0 0 0,1 0 0 0 0,-1 0-1 0 0,0 0 1 0 0,0 0 0 0 0,0 0 0 0 0,0 0 0 0 0,0 0-1 0 0,1 0 1 0 0,-1 0 0 0 0,0 0 0 0 0,0 0 0 0 0,0 0 0 0 0,0 0-1 0 0,0 0 1 0 0,1 0 0 0 0,-1 0 0 0 0,0 0 0 0 0,0 0-1 0 0,0 0 1 0 0,0 0 0 0 0,0 0 0 0 0,1 0 0 0 0,-1 0-1 0 0,0 0 1 0 0,0-1 0 0 0,0 1 0 0 0,0 0 0 0 0,0 0 0 0 0,0 0-1 0 0,0 0 1 0 0,1 0 0 0 0,-1 0 0 0 0,1-8-57 0 0,-1 7 56 0 0,3-21-929 0 0,-2-1-1 0 0,0 0 1 0 0,-5-36 0 0 0,-19-68-6135 0 0,-1 31-664 0 0,10 43 2927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05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0 3079 0 0,'-3'77'255'0'0,"-8"90"1182"0"0,-13 72 1535 0 0,23-96-843 0 0,2-123-1310 0 0,2 0 0 0 0,0 0 1 0 0,1 0-1 0 0,0-1 0 0 0,9 21 0 0 0,-11-34-363 0 0,1-1 0 0 0,-1 1 0 0 0,1-1 0 0 0,0 0 0 0 0,1 0 0 0 0,-1 0 0 0 0,1-1 0 0 0,0 1 0 0 0,6 5-1 0 0,-9-9-356 0 0,1 0 0 0 0,-1 0 0 0 0,1 0 0 0 0,-1 0 0 0 0,1 0 0 0 0,-1-1 0 0 0,1 1-1 0 0,0 0 1 0 0,-1-1 0 0 0,1 1 0 0 0,0-1 0 0 0,-1 0 0 0 0,1 0 0 0 0,0 1 0 0 0,0-1-1 0 0,-1 0 1 0 0,1-1 0 0 0,0 1 0 0 0,0 0 0 0 0,-1 0 0 0 0,1-1 0 0 0,0 1 0 0 0,-1-1-1 0 0,1 1 1 0 0,0-1 0 0 0,-1 0 0 0 0,1 0 0 0 0,-1 0 0 0 0,1 1 0 0 0,-1-2 0 0 0,1 1 0 0 0,-1 0-1 0 0,0 0 1 0 0,2-2 0 0 0,7-8 279 0 0,-1-1 0 0 0,0 0 0 0 0,-1 0-1 0 0,-1 0 1 0 0,0-1 0 0 0,0 0 0 0 0,7-24 0 0 0,-7 15 2 0 0,6-36 1 0 0,-12 52-354 0 0,-1 0-1 0 0,1-1 1 0 0,-1 1-1 0 0,-1-1 1 0 0,1 1-1 0 0,-1 0 1 0 0,0-1-1 0 0,0 1 1 0 0,-1 0-1 0 0,0 0 0 0 0,0 0 1 0 0,-4-8-1 0 0,4 10-117 0 0,-1-1-1 0 0,1 1 1 0 0,-1-1-1 0 0,0 1 0 0 0,0 0 1 0 0,-1 0-1 0 0,1 0 1 0 0,-1 0-1 0 0,0 1 0 0 0,0 0 1 0 0,0-1-1 0 0,0 1 1 0 0,0 1-1 0 0,-1-1 0 0 0,-6-2 1 0 0,0 1-572 0 0,-1 1 0 0 0,1 0 1 0 0,-1 0-1 0 0,0 1 0 0 0,0 1 1 0 0,1 0-1 0 0,-1 1 1 0 0,0 0-1 0 0,0 1 0 0 0,0 0 1 0 0,0 1-1 0 0,0 0 0 0 0,1 1 1 0 0,-1 0-1 0 0,1 1 0 0 0,0 0 1 0 0,0 1-1 0 0,0 0 0 0 0,1 1 1 0 0,-18 12-1 0 0,25-15 723 0 0,-1-1 0 0 0,1 1 0 0 0,-1 0 0 0 0,0-1 0 0 0,0 0-1 0 0,0 0 1 0 0,0 0 0 0 0,0-1 0 0 0,0 1 0 0 0,0-1 0 0 0,-1 0 0 0 0,1 0 0 0 0,-9 0 2073 0 0,31-10 252 0 0,45-17 446 0 0,-2-3-668 0 0,-42 21-1306 0 0,0-1-1 0 0,28-18 1 0 0,-18 8-453 0 0,-22 15-415 0 0,0 0 0 0 0,0-1 0 0 0,0 1 0 0 0,-1-1 0 0 0,1-1 0 0 0,-1 1 0 0 0,-1-1 0 0 0,1 0 0 0 0,7-11-1 0 0,-5 6-333 0 0,0-1-1954 0 0,-4 3-2564 0 0,-1-4-2547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06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19 108 3311 0 0,'-12'118'1245'0'0,"5"-62"2145"0"0,7-26-1017 0 0,1-10 2229 0 0,-1-19-4507 0 0,0-1 1 0 0,0 0-1 0 0,0 1 1 0 0,0-1-1 0 0,0 0 1 0 0,1 1-1 0 0,-1-1 1 0 0,0 1-1 0 0,0-1 1 0 0,0 0-1 0 0,0 1 1 0 0,0-1-1 0 0,0 0 1 0 0,0 1-1 0 0,1-1 1 0 0,-1 0-1 0 0,0 0 1 0 0,0 1-1 0 0,1-1 1 0 0,-1 0-1 0 0,0 1 1 0 0,0-1-1 0 0,1 0 1 0 0,-1 0-1 0 0,0 0 1 0 0,1 1-1 0 0,-1-1 1 0 0,0 0-1 0 0,0 0 1 0 0,1 0-1 0 0,-1 0 1 0 0,1 0-1 0 0,-1 1 1 0 0,0-1-1 0 0,1 0 1 0 0,-1 0 0 0 0,0 0-1 0 0,1 0 1 0 0,-1 0-1 0 0,0 0 1 0 0,1 0-1 0 0,-1 0 1 0 0,0 0-1 0 0,1-1 1 0 0,-1 1-1 0 0,1 0 1 0 0,-1 0-1 0 0,0 0 1 0 0,1 0-1 0 0,-1 0 1 0 0,0-1-1 0 0,1 1 1 0 0,17-11 1636 0 0,2-10-703 0 0,-1 0 0 0 0,27-41 0 0 0,-26 33-703 0 0,28-29 1 0 0,-11 16 148 0 0,-37 41-474 0 0,1 1 1 0 0,-1 0-1 0 0,0 0 1 0 0,0 0-1 0 0,1-1 1 0 0,-1 1 0 0 0,0 0-1 0 0,1 0 1 0 0,-1 0-1 0 0,0 0 1 0 0,1 0-1 0 0,-1-1 1 0 0,0 1-1 0 0,1 0 1 0 0,-1 0-1 0 0,0 0 1 0 0,1 0-1 0 0,-1 0 1 0 0,0 0 0 0 0,1 0-1 0 0,-1 0 1 0 0,0 0-1 0 0,1 0 1 0 0,-1 1-1 0 0,0-1 1 0 0,0 0-1 0 0,1 0 1 0 0,-1 0-1 0 0,0 0 1 0 0,1 0-1 0 0,-1 1 1 0 0,0-1 0 0 0,1 0-1 0 0,-1 0 1 0 0,0 0-1 0 0,0 1 1 0 0,1-1-1 0 0,-1 0 1 0 0,0 0-1 0 0,0 1 1 0 0,0-1-1 0 0,0 0 1 0 0,1 1-1 0 0,-1-1 1 0 0,0 1 0 0 0,8 15 98 0 0,-8-14-71 0 0,5 6 3 0 0,-4-6 57 0 0,1-1 2 0 0,19 9 167 0 0,-19-9-155 0 0,1 0 1 0 0,3-1-63 0 0,1 1 0 0 0,-1-1 0 0 0,1 0 0 0 0,-1 0 0 0 0,12-3 0 0 0,-15 3-19 0 0,-1-1 0 0 0,0 0 0 0 0,0 1 0 0 0,0-1 0 0 0,0 0 0 0 0,0 0 0 0 0,0 0 0 0 0,0 0 0 0 0,0-1 0 0 0,0 1 0 0 0,-1 0 0 0 0,1-1 0 0 0,0 1 0 0 0,-1-1 0 0 0,1 0 0 0 0,-1 1 0 0 0,1-1 0 0 0,-1 0 0 0 0,0 0 0 0 0,0 0 0 0 0,0 0 0 0 0,1-4 0 0 0,11-27 183 0 0,-13 31-194 0 0,1 1 0 0 0,-1-1-1 0 0,0 1 1 0 0,1 0 0 0 0,-1-1-1 0 0,0 1 1 0 0,0-1 0 0 0,0 1-1 0 0,0-1 1 0 0,0 1 0 0 0,0-1-1 0 0,0 1 1 0 0,-1-1 0 0 0,1 1-1 0 0,-1-1 1 0 0,1 1 0 0 0,-1-2-1 0 0,-1-2 33 0 0,1 3-26 0 0,0 0 0 0 0,1 0 0 0 0,-1 0 0 0 0,0 0 0 0 0,0 0 0 0 0,0 0 0 0 0,0 1 0 0 0,-1-1 0 0 0,1 0 0 0 0,0 1 0 0 0,-1-1 0 0 0,1 1 0 0 0,-1-1 0 0 0,1 1-1 0 0,-1 0 1 0 0,0 0 0 0 0,-3-2 0 0 0,2 2 4 0 0,0 0-1 0 0,0 0 0 0 0,0 0 0 0 0,0 0 0 0 0,-1 1 1 0 0,1 0-1 0 0,0-1 0 0 0,0 1 0 0 0,-1 0 1 0 0,-4 1-1 0 0,-3 1 10 0 0,-1 1 1 0 0,0 0 0 0 0,1 1 0 0 0,-1 0-1 0 0,-10 7 1 0 0,17-8-31 0 0,0 0 0 0 0,0 0 0 0 0,0 1 0 0 0,0 0 0 0 0,1 0 0 0 0,-1 0 0 0 0,1 1 0 0 0,0-1 0 0 0,-6 11 0 0 0,2-3 0 0 0,1 1 0 0 0,1 0 0 0 0,-6 13 0 0 0,9-17 11 0 0,1 0 1 0 0,0 0-1 0 0,0 0 0 0 0,1 0 0 0 0,0 0 0 0 0,1 1 1 0 0,0-1-1 0 0,0 0 0 0 0,1 0 0 0 0,0 0 1 0 0,1 0-1 0 0,0 0 0 0 0,0 0 0 0 0,1 0 1 0 0,0-1-1 0 0,1 1 0 0 0,0-1 0 0 0,0 0 1 0 0,0 0-1 0 0,9 11 0 0 0,-11-17 28 0 0,0 0-1 0 0,0 0 1 0 0,0-1 0 0 0,0 1-1 0 0,1 0 1 0 0,-1-1 0 0 0,0 1-1 0 0,1-1 1 0 0,-1 0 0 0 0,1 0-1 0 0,0 0 1 0 0,-1 0 0 0 0,1 0-1 0 0,0-1 1 0 0,0 1 0 0 0,-1-1-1 0 0,1 0 1 0 0,0 0 0 0 0,0 0-1 0 0,0 0 1 0 0,-1 0 0 0 0,1 0-1 0 0,0-1 1 0 0,0 0 0 0 0,-1 1-1 0 0,1-1 1 0 0,0 0 0 0 0,-1 0-1 0 0,1 0 1 0 0,-1-1 0 0 0,1 1-1 0 0,-1-1 1 0 0,1 1 0 0 0,-1-1-1 0 0,0 0 1 0 0,0 0 0 0 0,0 0-1 0 0,3-4 1 0 0,5-5 70 0 0,-7 8-93 0 0,0-1 1 0 0,0 1-1 0 0,-1 0 1 0 0,0-1 0 0 0,1 1-1 0 0,-1-1 1 0 0,2-6-1 0 0,6-11 58 0 0,-7 15-36 0 0,0 0 1 0 0,-1 0 0 0 0,3-9-1 0 0,-2 5-74 0 0,0 1 0 0 0,6-13-1 0 0,-7 18-62 0 0,-2 2-17 0 0,12 12 24 0 0,0-4 103 0 0,-9-4-11 0 0,18-3 0 0 0,-18 0 0 0 0,-1 1 0 0 0,1-1 0 0 0,0 0 0 0 0,0 1 0 0 0,0-1 1 0 0,0-1-1 0 0,-1 1 0 0 0,1 0 0 0 0,0-1 0 0 0,-1 1 0 0 0,1-1 0 0 0,-1 0 0 0 0,4-3 0 0 0,13-9 15 0 0,-15 11 7 0 0,-1 1-1 0 0,0-1 1 0 0,0 0 0 0 0,0 0-1 0 0,-1 0 1 0 0,1 0-1 0 0,-1-1 1 0 0,0 1 0 0 0,0-1-1 0 0,0 1 1 0 0,0-1 0 0 0,0 0-1 0 0,-1 0 1 0 0,0 0-1 0 0,1 0 1 0 0,-2 0 0 0 0,2-5-1 0 0,5-15-10 0 0,-6 20-11 0 0,0 1 0 0 0,0 1 0 0 0,-1-1 0 0 0,1 1 0 0 0,-1-1 0 0 0,0 0 0 0 0,0 1 0 0 0,0-1 0 0 0,0 0 0 0 0,0 1 0 0 0,0-1 0 0 0,-1 0 0 0 0,1 1 0 0 0,-1-1 0 0 0,0 1 0 0 0,0-1 0 0 0,0 1 0 0 0,0-1 0 0 0,0 1 0 0 0,-2-3 0 0 0,-2-3 0 0 0,-4 4 16 0 0,6 3-9 0 0,0 0 0 0 0,0 1-1 0 0,0-1 1 0 0,0 1 0 0 0,0 0 0 0 0,0 0-1 0 0,0 0 1 0 0,0 0 0 0 0,-1 1 0 0 0,1-1-1 0 0,0 1 1 0 0,0-1 0 0 0,0 1 0 0 0,0 0 0 0 0,1 1-1 0 0,-1-1 1 0 0,0 0 0 0 0,0 1 0 0 0,1 0-1 0 0,-1-1 1 0 0,0 1 0 0 0,1 0 0 0 0,0 0-1 0 0,0 1 1 0 0,-4 2 0 0 0,-1 4-14 0 0,-1 0-1 0 0,2 0 1 0 0,-1 1 0 0 0,1 0-1 0 0,0 0 1 0 0,1 0 0 0 0,-5 15-1 0 0,7-16 6 0 0,0 0 0 0 0,1-1 0 0 0,0 1 0 0 0,1 0 0 0 0,0 1 0 0 0,0-1-1 0 0,1 0 1 0 0,0 0 0 0 0,2 17 0 0 0,0-16 14 0 0,-1-2 20 0 0,1 0 0 0 0,-1 0 0 0 0,1 0 0 0 0,1 0 0 0 0,0-1 0 0 0,0 1 0 0 0,5 8 0 0 0,-3-8 83 0 0,0-1 0 0 0,1 1 0 0 0,-1-1 0 0 0,2 0 0 0 0,12 11 0 0 0,-16-16-69 0 0,1 1-1 0 0,0 0 1 0 0,0-1 0 0 0,0 0-1 0 0,0 0 1 0 0,1 0 0 0 0,-1-1-1 0 0,0 1 1 0 0,1-1 0 0 0,-1 0-1 0 0,1 0 1 0 0,-1-1 0 0 0,9 1-1 0 0,-4-1-37 0 0,1-1 0 0 0,0 0-1 0 0,-1-1 1 0 0,1 1 0 0 0,-1-2 0 0 0,1 1-1 0 0,-1-2 1 0 0,17-7 0 0 0,-9 1 5 0 0,0 0 0 0 0,-2-1 1 0 0,23-18-1 0 0,-14 9-60 0 0,-15 13-69 0 0,0 0 0 0 0,0-1 0 0 0,-1 0 0 0 0,12-13 0 0 0,14-23-2378 0 0,-15 20-4995 0 0,-3 2-2053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07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 2303 0 0,'-4'95'1821'0'0,"-21"119"0"0"0,13-99 2620 0 0,4-22-189 0 0,9-83-3207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09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1 730 4055 0 0,'59'-31'427'0'0,"28"-14"3013"0"0,-62 34-1188 0 0,2 0 0 0 0,0 2 0 0 0,34-7 0 0 0,2 4 265 0 0,-61 12-2191 0 0,1-1-94 0 0,50-9 634 0 0,-52 10-847 0 0,0 0 0 0 0,0 0 0 0 0,0-1 0 0 0,1 1 0 0 0,-1 0 0 0 0,0-1 1 0 0,0 1-1 0 0,0-1 0 0 0,0 1 0 0 0,0-1 0 0 0,0 1 0 0 0,0-1 0 0 0,0 0 0 0 0,1-1 0 0 0,2 0 6 0 0,-1-1 0 0 0,1 1-1 0 0,0-1 1 0 0,-1 1 0 0 0,7-2 0 0 0,-8 3-260 0 0,3 0-262 0 0,-4 1 467 0 0,-1 0 0 0 0,1 0 0 0 0,-1 0 0 0 0,1 0 0 0 0,-1-1 0 0 0,1 1 0 0 0,-1 0 0 0 0,1 0 1 0 0,-1 0-1 0 0,1 0 0 0 0,-1 0 0 0 0,1 0 0 0 0,-1 0 0 0 0,1 0 0 0 0,-1 1 0 0 0,1-1 0 0 0,-1 0 0 0 0,1 0 0 0 0,-1 0 1 0 0,1 0-1 0 0,-1 1 0 0 0,0-1 0 0 0,1 0 0 0 0,-1 1 0 0 0,1-1 0 0 0,-1 0 0 0 0,0 1 0 0 0,1-1 0 0 0,-1 0 0 0 0,1 1 1 0 0,-1-1-1 0 0,0 0 0 0 0,0 1 0 0 0,1-1 0 0 0,-1 1 0 0 0,0-1 0 0 0,0 1 0 0 0,0-1 0 0 0,1 1 0 0 0,-1-1 0 0 0,0 1 1 0 0,0-1-1 0 0,0 1 0 0 0,0-1 0 0 0,0 1 0 0 0,0 15-5 0 0,0 0 0 0 0,-3 17 0 0 0,-1 10 37 0 0,3-28 2 0 0,-1 0 0 0 0,-8 28 0 0 0,5-23 63 0 0,-1-1-177 0 0,2-3 1216 0 0,15-32-302 0 0,-2 0-621 0 0,2 0 1 0 0,20-23 0 0 0,6-8 194 0 0,-33 42-325 0 0,0 0-1 0 0,0 1 0 0 0,1-1 0 0 0,0 1 1 0 0,0 0-1 0 0,0 0 0 0 0,11-7 1 0 0,-15 11-50 0 0,0-1 0 0 0,0 0 1 0 0,1 0-1 0 0,-1 1 0 0 0,0-1 1 0 0,0 1-1 0 0,0-1 0 0 0,1 1 1 0 0,-1-1-1 0 0,0 1 0 0 0,1 0 0 0 0,-1 0 1 0 0,0 0-1 0 0,1 0 0 0 0,2 0 1 0 0,-1 0 11 0 0,-1 0 146 0 0,0 0-73 0 0,4 0-51 0 0,-2 1-22 0 0,-1-1 0 0 0,1 1 1 0 0,0 0-1 0 0,-1 0 0 0 0,1 0 1 0 0,-1 1-1 0 0,1-1 0 0 0,-1 1 1 0 0,0 0-1 0 0,5 3 1 0 0,12 7-32 0 0,-13-7 182 0 0,-1-1-1 0 0,2 0 1 0 0,-1 0-1 0 0,12 4 0 0 0,-17-8 50 0 0,30 4 438 0 0,-28-4-561 0 0,0-1-1 0 0,0 0 1 0 0,0 0-1 0 0,0 0 1 0 0,0-1 0 0 0,0 1-1 0 0,-1-1 1 0 0,1 0-1 0 0,0 0 1 0 0,-1 0-1 0 0,1 0 1 0 0,-1-1-1 0 0,0 0 1 0 0,0 1-1 0 0,0-1 1 0 0,0 0-1 0 0,-1 0 1 0 0,1-1-1 0 0,3-5 1 0 0,-3 3-9 0 0,0 1 0 0 0,-1 0 1 0 0,1-1-1 0 0,-1 1 1 0 0,-1-1-1 0 0,1 0 1 0 0,-1 1-1 0 0,0-1 0 0 0,0 0 1 0 0,-1 0-1 0 0,1 0 1 0 0,-2-12-1 0 0,1 17-73 0 0,0-1-1 0 0,-1 0 1 0 0,1 1-1 0 0,0-1 1 0 0,-1 0-1 0 0,1 1 1 0 0,0-1 0 0 0,-1 0-1 0 0,0 1 1 0 0,1-1-1 0 0,-1 1 1 0 0,0-1-1 0 0,0 1 1 0 0,0-1-1 0 0,0 1 1 0 0,0 0 0 0 0,0 0-1 0 0,-1-1 1 0 0,1 1-1 0 0,0 0 1 0 0,-1 0-1 0 0,1 0 1 0 0,0 0 0 0 0,-1 0-1 0 0,1 1 1 0 0,-1-1-1 0 0,0 0 1 0 0,1 1-1 0 0,-1-1 1 0 0,1 1-1 0 0,-1-1 1 0 0,0 1 0 0 0,1 0-1 0 0,-1 0 1 0 0,0 0-1 0 0,0 0 1 0 0,1 0-1 0 0,-1 0 1 0 0,0 0-1 0 0,-2 1 1 0 0,-2 0 21 0 0,1 1-1 0 0,-1 0 1 0 0,1 0 0 0 0,0 0-1 0 0,0 0 1 0 0,0 1 0 0 0,0 0-1 0 0,1 0 1 0 0,-1 0 0 0 0,1 0-1 0 0,-7 7 1 0 0,4-2-31 0 0,1 1 0 0 0,0 0 0 0 0,1 0 0 0 0,0 0 0 0 0,0 0 0 0 0,1 1 0 0 0,0 0 0 0 0,1 0 0 0 0,0 0 0 0 0,1 0 0 0 0,0 1 0 0 0,-1 12 0 0 0,3-7 0 0 0,9 15 11 0 0,-4-19 31 0 0,-4-10-31 0 0,0-1 0 0 0,0 1-1 0 0,0-1 1 0 0,0 0 0 0 0,0 0-1 0 0,0 1 1 0 0,0-1-1 0 0,0 0 1 0 0,0 0 0 0 0,0 0-1 0 0,1 0 1 0 0,-1 0 0 0 0,0-1-1 0 0,1 1 1 0 0,-1 0 0 0 0,1-1-1 0 0,-1 1 1 0 0,1 0-1 0 0,-1-1 1 0 0,1 0 0 0 0,-1 1-1 0 0,1-1 1 0 0,-1 0 0 0 0,1 0-1 0 0,0 0 1 0 0,-1 0-1 0 0,2 0 1 0 0,1-1 39 0 0,0 0-1 0 0,-1-1 1 0 0,1 1-1 0 0,0-1 1 0 0,-1 0-1 0 0,0 0 1 0 0,1 0-1 0 0,-1 0 1 0 0,0 0 0 0 0,4-5-1 0 0,3-2 78 0 0,-6 7-99 0 0,-1-1-1 0 0,0 0 1 0 0,0 0 0 0 0,0 0-1 0 0,-1 0 1 0 0,1 0 0 0 0,-1-1-1 0 0,4-6 1 0 0,-4 5-23 0 0,0 1 47 0 0,0 0 0 0 0,1-1 0 0 0,-1 1 0 0 0,0 0 0 0 0,1 1-1 0 0,0-1 1 0 0,0 0 0 0 0,0 1 0 0 0,1 0 0 0 0,3-4 0 0 0,-3 4-63 0 0,-3 2 15 0 0,0 0 0 0 0,0 0 0 0 0,1 0 1 0 0,-1 0-1 0 0,1 0 0 0 0,-1 0 0 0 0,1 0 0 0 0,2 0 0 0 0,-1 0 0 0 0,-1 1 0 0 0,1-1 0 0 0,0 1-1 0 0,0 0 1 0 0,-1 0 0 0 0,1 0 0 0 0,0 0-1 0 0,0 1 1 0 0,3 0 0 0 0,19 3-4 0 0,-3-4 0 0 0,-8 0 0 0 0,-12 1 0 0 0,0-1 0 0 0,0 0 0 0 0,-1 0 0 0 0,1 1 1 0 0,0-1-1 0 0,0-1 0 0 0,0 1 0 0 0,-1 0 0 0 0,1 0 0 0 0,0-1 0 0 0,0 1 0 0 0,-1-1 0 0 0,1 1 1 0 0,0-1-1 0 0,-1 0 0 0 0,4-2 0 0 0,0 1 13 0 0,-3 1-3 0 0,0 0 1 0 0,1-1 0 0 0,-1 1 0 0 0,0 0-1 0 0,0-1 1 0 0,0 1 0 0 0,0-1-1 0 0,0 0 1 0 0,0 0 0 0 0,-1 0 0 0 0,1 1-1 0 0,-1-2 1 0 0,2-1 0 0 0,13-30 193 0 0,-9 17-165 0 0,-4 12-39 0 0,-2 1 0 0 0,1 0 0 0 0,0-1 0 0 0,-1 1 0 0 0,0 0 0 0 0,0 0 0 0 0,0-9 0 0 0,0 12 2 0 0,-1 0 1 0 0,0 1-1 0 0,0-1 0 0 0,1 0 0 0 0,-1 0 1 0 0,0 0-1 0 0,0 1 0 0 0,0-1 0 0 0,0 0 1 0 0,0 0-1 0 0,0 0 0 0 0,0 1 1 0 0,0-1-1 0 0,0 0 0 0 0,-1 0 0 0 0,1 1 1 0 0,0-1-1 0 0,0 0 0 0 0,-1 0 0 0 0,1 1 1 0 0,0-1-1 0 0,-1 0 0 0 0,0-1 0 0 0,-1 0 24 0 0,2 1-18 0 0,-1-1 0 0 0,1 0-1 0 0,-1 1 1 0 0,0-1 0 0 0,0 1 0 0 0,1 0 0 0 0,-1-1 0 0 0,0 1-1 0 0,0 0 1 0 0,0-1 0 0 0,-1 1 0 0 0,1 0 0 0 0,0 0-1 0 0,0 0 1 0 0,-1 0 0 0 0,1 0 0 0 0,-2-1 0 0 0,1 2 2 0 0,0-1 1 0 0,1 1 0 0 0,-1 0 0 0 0,0 0 0 0 0,1 0 0 0 0,-1 0 0 0 0,0 0 0 0 0,1 0-1 0 0,-1 1 1 0 0,0-1 0 0 0,1 1 0 0 0,-1-1 0 0 0,0 1 0 0 0,1-1 0 0 0,-1 1-1 0 0,-2 1 1 0 0,-14 7-1 0 0,13-7-10 0 0,0 0 0 0 0,0 0 0 0 0,0 1 0 0 0,1-1 0 0 0,-1 1 0 0 0,1 0 0 0 0,0 0 1 0 0,0 1-1 0 0,0-1 0 0 0,0 1 0 0 0,1 0 0 0 0,-6 7 0 0 0,7-7 0 0 0,-4 4 0 0 0,0 1 0 0 0,-5 14 0 0 0,10-20 0 0 0,-1 1 0 0 0,1-1 0 0 0,0 1 0 0 0,1-1 0 0 0,-1 1 0 0 0,1 0 0 0 0,-1-1 0 0 0,1 1 0 0 0,0-1 0 0 0,1 8 0 0 0,0-8 9 0 0,0 0 1 0 0,0 0-1 0 0,0 0 1 0 0,0 0-1 0 0,0 0 1 0 0,0 0-1 0 0,1 0 0 0 0,0 0 1 0 0,-1 0-1 0 0,1 0 1 0 0,0-1-1 0 0,1 1 0 0 0,-1-1 1 0 0,0 0-1 0 0,1 1 1 0 0,3 2-1 0 0,-2-3 46 0 0,0-1 0 0 0,0 1 0 0 0,0-1 0 0 0,0 1 1 0 0,0-1-1 0 0,0-1 0 0 0,0 1 0 0 0,0 0 0 0 0,1-1 0 0 0,-1 0 0 0 0,0 0 0 0 0,6-1 0 0 0,-9 1-50 0 0,11-1 47 0 0,0 0 0 0 0,0-1 0 0 0,-1-1 0 0 0,1 0 0 0 0,-1 0-1 0 0,1-1 1 0 0,-1-1 0 0 0,0 0 0 0 0,13-8 0 0 0,-10 4 9 0 0,-1 0 1 0 0,0-1 0 0 0,-1 0 0 0 0,0-1-1 0 0,0-1 1 0 0,14-17 0 0 0,4-10-186 0 0,44-58-881 0 0,-61 76 680 0 0,0 0-1 0 0,19-43 1 0 0,28-66-2426 0 0,-50 108 2088 0 0,20-32 0 0 0,-18 33 410 0 0,15-34 0 0 0,-22 43 253 0 0,2 5 11 0 0,-6 6 313 0 0,-2 8-187 0 0,0 0 0 0 0,-1 0 0 0 0,1 0 1 0 0,-2 0-1 0 0,-4 12 0 0 0,4-12-14 0 0,-18 40 505 0 0,-3-1-1 0 0,-41 62 1 0 0,-4 5 163 0 0,47-80-348 0 0,17-26-284 0 0,0-1 0 0 0,1 1 0 0 0,-4 7-1 0 0,2-2 118 0 0,3-4 152 0 0,10-15-232 0 0,11-15-94 0 0,-1-2 0 0 0,0 1 0 0 0,21-46 0 0 0,16-22-47 0 0,4-1-32 0 0,-42 72 69 0 0,-13 17-78 0 0,7-5-3 0 0,1 6-26 0 0,1 7-43 0 0,0 4 43 0 0,-4 3 15 0 0,-1 1 0 0 0,9 20 0 0 0,-9-20 0 0 0,14 37 35 0 0,-2 0-1 0 0,-1 1 1 0 0,10 59 0 0 0,-25-92-2 0 0,-1 0 0 0 0,0 35 0 0 0,-2-44-31 0 0,0-3-2 0 0,-1 5 0 0 0,-11 11 0 0 0,11-20 0 0 0,-1 1 0 0 0,0-1 0 0 0,1 0 0 0 0,-1 0 0 0 0,0 0 0 0 0,-3 2 0 0 0,-7 1 0 0 0,10-5 0 0 0,-1 1 0 0 0,0-2 0 0 0,0 1 0 0 0,1 0 0 0 0,-1-1 0 0 0,0 1 0 0 0,0-1 0 0 0,1 0 0 0 0,-1 0 0 0 0,1 0 0 0 0,-1 0 0 0 0,1 0 0 0 0,-1 0 0 0 0,1-1 0 0 0,0 1 0 0 0,-1-1 0 0 0,1 0 0 0 0,0 0 0 0 0,-2-2 0 0 0,-3-3 0 0 0,1 0 0 0 0,-1-1 0 0 0,1 0 0 0 0,-5-9 0 0 0,7 11 0 0 0,-2-5 0 0 0,5 8 0 0 0,1-1 0 0 0,0 0 0 0 0,0 0 0 0 0,0 1 0 0 0,1-6 0 0 0,0 4 0 0 0,0 0 0 0 0,0-1 0 0 0,1 1 0 0 0,3-9 0 0 0,-4 12 0 0 0,-1 0 0 0 0,2 0 0 0 0,-1 0 0 0 0,0 0 0 0 0,0 0 0 0 0,1 0 0 0 0,-1 0 0 0 0,1 1 0 0 0,-1-1 0 0 0,1 0 0 0 0,0 1 0 0 0,0-1 0 0 0,2-1 0 0 0,6-2 0 0 0,0 1 0 0 0,0-1 0 0 0,13-2 0 0 0,-5 1 0 0 0,7-1 0 0 0,-14 8 0 0 0,-6 0 0 0 0,6 2 0 0 0,0 5-2111 0 0,-2 0-4806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12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83 236 2759 0 0,'-3'1'21'0'0,"0"0"0"0"0,0 1-1 0 0,1-1 1 0 0,-1 1 0 0 0,0-1-1 0 0,1 1 1 0 0,-1 0 0 0 0,-3 4-1 0 0,5-4-15 0 0,0-1-1 0 0,0 1 0 0 0,0 0 0 0 0,1 0 0 0 0,-1 0 0 0 0,0 0 0 0 0,1 0 1 0 0,-1 0-1 0 0,1 0 0 0 0,0 0 0 0 0,0 0 0 0 0,0 0 0 0 0,0 0 0 0 0,0 3 0 0 0,3 179 3294 0 0,-1-114-165 0 0,1-31-554 0 0,-3-34-2057 0 0,1 0 0 0 0,0-1 0 0 0,0 1 0 0 0,0 0 0 0 0,1 0 1 0 0,0-1-1 0 0,4 9 0 0 0,-5-12-67 0 0,-1-1-426 0 0,0 0-1 0 0,0 0 1 0 0,0 0 0 0 0,0 0 0 0 0,0 0 0 0 0,0 0 0 0 0,0 0 0 0 0,0 0 0 0 0,0 0 0 0 0,0 0 0 0 0,0 0 0 0 0,0 0 0 0 0,0 0 0 0 0,0 0 0 0 0,0 0 0 0 0,0-1 0 0 0,0 1 0 0 0,0 0 0 0 0,0 0 0 0 0,0 0-1 0 0,0 0 1 0 0,1 0 0 0 0,-1 0 0 0 0,0 0 0 0 0,0 0 0 0 0,0 0 0 0 0,0 0 0 0 0,0 0 0 0 0,0 0 0 0 0,0 0 0 0 0,0 0 0 0 0,0 0 0 0 0,0 0 0 0 0,0 0 0 0 0,0 0 0 0 0,0 0 0 0 0,0 0 0 0 0,0 1-1 0 0,1-1 1 0 0,-1 0 0 0 0,0 0 0 0 0,0 0 0 0 0,0 0 0 0 0,0 0 0 0 0,0 0 0 0 0,2-12 390 0 0,-2 4-286 0 0,-1 0-1 0 0,0 0 1 0 0,0 1-1 0 0,0-1 1 0 0,-1 0 0 0 0,-5-12-1 0 0,-25-67 404 0 0,27 71-482 0 0,1-1 1 0 0,1 1-1 0 0,-2-32 0 0 0,5 43-36 0 0,-1-4 5 0 0,2-1 1 0 0,-1 0 0 0 0,1 1-1 0 0,1-1 1 0 0,0 1 0 0 0,0-1-1 0 0,1 1 1 0 0,5-12-1 0 0,1-1 8 0 0,1 1-1 0 0,18-26 1 0 0,-22 37 42 0 0,1 1 0 0 0,1 0-1 0 0,0 1 1 0 0,0-1 0 0 0,12-8 0 0 0,49-33 498 0 0,-60 45-510 0 0,4-4 146 0 0,1 1-1 0 0,1 0 1 0 0,26-10-1 0 0,-35 16-64 0 0,1 0 1 0 0,0 0-1 0 0,0 1 0 0 0,0-1 1 0 0,0 1-1 0 0,-1 1 0 0 0,1-1 0 0 0,0 1 1 0 0,0 1-1 0 0,0-1 0 0 0,8 3 0 0 0,-13-2-89 0 0,1 0-1 0 0,-1 0 0 0 0,0 1 0 0 0,1-1 0 0 0,-1 1 1 0 0,0 0-1 0 0,0-1 0 0 0,0 1 0 0 0,0 0 0 0 0,-1 0 1 0 0,1 0-1 0 0,0 1 0 0 0,1 3 0 0 0,-2-4 2 0 0,0 0 0 0 0,-1 0 0 0 0,0 0 1 0 0,1 0-1 0 0,-1 0 0 0 0,0 0 0 0 0,0 0 0 0 0,0 0 0 0 0,0 0 0 0 0,0 0 0 0 0,-1 4 0 0 0,0-1 73 0 0,0 3-17 0 0,-1-1 1 0 0,1 1-1 0 0,-1 0 0 0 0,-1-1 1 0 0,0 0-1 0 0,0 1 0 0 0,0-1 1 0 0,-1 0-1 0 0,-6 9 0 0 0,-5 5 461 0 0,-29 29-1 0 0,8-10 258 0 0,-49 61 916 0 0,77-88-1571 0 0,8-13-171 0 0,-1 1 0 0 0,1-1 0 0 0,0 1 0 0 0,-1 0 0 0 0,1-1 0 0 0,0 1 0 0 0,0 0 0 0 0,0-1 0 0 0,0 1 0 0 0,0 0 0 0 0,-1-1-1 0 0,1 1 1 0 0,0 0 0 0 0,0-1 0 0 0,1 1 0 0 0,-1 0 0 0 0,0 0 0 0 0,1 0-2 0 0,-1 0 0 0 0,1 1 0 0 0,0-1 0 0 0,0 0 0 0 0,0 0 0 0 0,0 0 0 0 0,-1 0 0 0 0,2-1 0 0 0,-1 1 0 0 0,1 1 0 0 0,13 6 0 0 0,-7-5 7 0 0,1-1 0 0 0,0 1 0 0 0,0-2-1 0 0,-1 1 1 0 0,1-2 0 0 0,14 1 0 0 0,-9-1 29 0 0,1-1 0 0 0,-1-1 0 0 0,21-4 0 0 0,7-6 106 0 0,-23 6-66 0 0,0 0 0 0 0,0 2 0 0 0,1 0 1 0 0,30-1-1 0 0,-36 9 113 0 0,-14-4-184 0 0,1 0-1 0 0,-1 0 1 0 0,1 1-1 0 0,-1-1 1 0 0,1 0 0 0 0,0 1-1 0 0,-1-1 1 0 0,1 0-1 0 0,-1 1 1 0 0,1-1-1 0 0,-1 1 1 0 0,0-1 0 0 0,1 1-1 0 0,-1-1 1 0 0,1 2-1 0 0,0 0 0 0 0,-1 0 0 0 0,0 1 0 0 0,1-1 0 0 0,-1 0 0 0 0,0 1 0 0 0,0-1-1 0 0,0 0 1 0 0,-1 1 0 0 0,1-1 0 0 0,0 0 0 0 0,-1 1 0 0 0,0-1 0 0 0,1 0 0 0 0,-1 0-1 0 0,0 0 1 0 0,0 1 0 0 0,0-1 0 0 0,-3 2 0 0 0,-1 6 137 0 0,-1-2 0 0 0,-12 15 1 0 0,5-10-26 0 0,0 1 1 0 0,-1-2 0 0 0,0 0-1 0 0,-1-1 1 0 0,-32 19 0 0 0,2-3-80 0 0,22-12-27 0 0,-25 11 0 0 0,9-10-10 0 0,0-2 0 0 0,-1-2 0 0 0,-1-1 0 0 0,-62 7 0 0 0,73-12-99 0 0,28-5-1417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14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0 6767 0 0,'4'238'2466'0'0,"-5"-186"320"0"0,8 178 8418 0 0,2-145-8272 0 0,-7-62-2256 0 0,-1-21-228 0 0,-2-4-396 0 0,1-1-86 0 0,0 0 0 0 0,-1 0-1 0 0,0 1 1 0 0,0-1 0 0 0,0 0 0 0 0,0 1 0 0 0,0-1-1 0 0,0 1 1 0 0,-1-1 0 0 0,1 1 0 0 0,-1 0-1 0 0,0-1 1 0 0,1 1 0 0 0,-1 0 0 0 0,-3-2 0 0 0,0 0-144 0 0,0 0 1 0 0,0 1-1 0 0,0 0 1 0 0,0 0-1 0 0,0 1 1 0 0,-12-4 0 0 0,-3 0-585 0 0,-1 1 0 0 0,1 2 1 0 0,-25-2-1 0 0,-34 4-552 0 0,53 1 763 0 0,-41-3 0 0 0,62 3 551 0 0,-13-6 0 0 0,17 6 3 0 0,1 0-1 0 0,0 0 1 0 0,0 0 0 0 0,0 0-1 0 0,0-1 1 0 0,0 1 0 0 0,-1 0-1 0 0,1 0 1 0 0,0 0 0 0 0,0 0-1 0 0,0 0 1 0 0,0-1 0 0 0,0 1-1 0 0,0 0 1 0 0,0 0 0 0 0,0 0-1 0 0,0 0 1 0 0,0-1-1 0 0,0 1 1 0 0,-1 0 0 0 0,1 0-1 0 0,0 0 1 0 0,0 0 0 0 0,0-1-1 0 0,0 1 1 0 0,0 0 0 0 0,0 0-1 0 0,1 0 1 0 0,-1-1 0 0 0,0 1-1 0 0,0 0 1 0 0,0 0-1 0 0,0 0 1 0 0,0 0 0 0 0,0-1-1 0 0,0 1 1 0 0,0 0 0 0 0,0 0-1 0 0,0 0 1 0 0,0 0 0 0 0,1 0-1 0 0,-1-1 1 0 0,0 1 0 0 0,10-11 270 0 0,15-10 291 0 0,-12 12-203 0 0,1 0 0 0 0,0 1 0 0 0,0 1 0 0 0,20-8 0 0 0,65-17 1752 0 0,-64 23-1230 0 0,-1-2 0 0 0,36-18-1 0 0,-59 24-673 0 0,-1 0 1 0 0,0-1-1 0 0,-1-1 0 0 0,1 0 1 0 0,9-9-1 0 0,4-2 145 0 0,-17 14-279 0 0,0 0 1 0 0,0-1-1 0 0,4-5 1 0 0,-5 5-34 0 0,0 1 0 0 0,-1-1 0 0 0,0 0 1 0 0,0-1-1 0 0,0 1 0 0 0,-1-1 0 0 0,0 0 0 0 0,0 0 0 0 0,0 0 0 0 0,-1 0 1 0 0,0 0-1 0 0,0 0 0 0 0,0-1 0 0 0,1-12 0 0 0,5-52-5458 0 0,-14 166 961 0 0,-4 46 5414 0 0,-1-16 1705 0 0,11-124-2571 0 0,0-1 1 0 0,0 0-1 0 0,0 1 1 0 0,-1-1-1 0 0,1 0 0 0 0,0 1 1 0 0,0-1-1 0 0,0 0 0 0 0,0 1 1 0 0,0-1-1 0 0,0 1 0 0 0,0-1 1 0 0,1 0-1 0 0,-1 1 1 0 0,0-1-1 0 0,0 0 0 0 0,0 1 1 0 0,0-1-1 0 0,0 0 0 0 0,0 1 1 0 0,1-1-1 0 0,-1 0 0 0 0,0 1 1 0 0,0-1-1 0 0,0 0 1 0 0,1 0-1 0 0,-1 1 0 0 0,0-1 1 0 0,1 0-1 0 0,-1 0 0 0 0,0 0 1 0 0,0 1-1 0 0,1-1 0 0 0,-1 0 1 0 0,0 0-1 0 0,1 0 1 0 0,-1 0-1 0 0,1 1 0 0 0,1-1-16 0 0,-1 0 0 0 0,1-1 0 0 0,-1 1 0 0 0,1 0 0 0 0,-1 0-1 0 0,1-1 1 0 0,-1 1 0 0 0,1-1 0 0 0,2-1 0 0 0,3-1-57 0 0,-1-1 1 0 0,1 0 0 0 0,8-7-1 0 0,17-18 293 0 0,31-35 1 0 0,-62 63-297 0 0,0 0 1 0 0,0 0 0 0 0,1-1-1 0 0,-1 1 1 0 0,1 0 0 0 0,-1 0-1 0 0,1 1 1 0 0,-1-1-1 0 0,1 0 1 0 0,1 0 0 0 0,-1 0-15 0 0,-1 1 0 0 0,0-1 0 0 0,0 1 0 0 0,0-1 0 0 0,0 1 1 0 0,0-1-1 0 0,0 0 0 0 0,1 1 0 0 0,-2-1 0 0 0,1 0 0 0 0,0 0 1 0 0,0 0-1 0 0,0 0 0 0 0,1-1 0 0 0,6-9 24 0 0,-6 9-7 0 0,0 2-3 0 0,0-1 47 0 0,10-2 64 0 0,-11 3-126 0 0,-1 0 1 0 0,1 0-1 0 0,0 0 0 0 0,0 0 1 0 0,-1 0-1 0 0,1 0 0 0 0,0-1 1 0 0,0 1-1 0 0,-1 0 0 0 0,1 0 1 0 0,0-1-1 0 0,-1 1 0 0 0,1 0 1 0 0,0-1-1 0 0,-1 1 0 0 0,1-1 1 0 0,0 1-1 0 0,-1-1 0 0 0,2 0 0 0 0,1-1 12 0 0,12-1-10 0 0,10 2-4 0 0,-15-1 0 0 0,3-4 0 0 0,28-17 11 0 0,-37 21 11 0 0,-3 1-14 0 0,0 0-1 0 0,1 0 0 0 0,-1 0 1 0 0,0 0-1 0 0,0 0 1 0 0,0 0-1 0 0,0 0 0 0 0,0 0 1 0 0,0-1-1 0 0,0 1 0 0 0,0 0 1 0 0,0-1-1 0 0,-1 1 1 0 0,2-3-1 0 0,-2 3-3 0 0,1 0 1 0 0,0 1-1 0 0,0-1 1 0 0,-1 0-1 0 0,1 0 1 0 0,0-1-1 0 0,-1 1 1 0 0,1 0-1 0 0,-1 0 0 0 0,0 0 1 0 0,1 0-1 0 0,-1 0 1 0 0,0-1-1 0 0,0 1 1 0 0,1-2-1 0 0,-1-1 21 0 0,0-1 23 0 0,1 0 0 0 0,-1-1 0 0 0,1 1 0 0 0,-2-9 0 0 0,1 13-48 0 0,0 0 0 0 0,0 0 1 0 0,0 1-1 0 0,0-1 0 0 0,-1 0 0 0 0,1 0 0 0 0,0 0 0 0 0,0 0 0 0 0,-1 1 1 0 0,1-1-1 0 0,-1 0 0 0 0,1 0 0 0 0,0 1 0 0 0,-1-1 0 0 0,0 0 1 0 0,1 1-1 0 0,-1-1 0 0 0,1 0 0 0 0,-1 1 0 0 0,0-1 0 0 0,1 1 1 0 0,-1-1-1 0 0,0 1 0 0 0,1-1 0 0 0,-1 1 0 0 0,0 0 0 0 0,0-1 0 0 0,0 1 1 0 0,-1 0-1 0 0,1-1 7 0 0,-1 0 4 0 0,-1 1-1 0 0,0-1 1 0 0,1 0-1 0 0,-1 1 1 0 0,1 0 0 0 0,-1-1-1 0 0,0 1 1 0 0,1 0-1 0 0,-1 0 1 0 0,0 1 0 0 0,1-1-1 0 0,-1 0 1 0 0,-2 2-1 0 0,0-1 10 0 0,-1 1-1 0 0,1 0 0 0 0,0 0 0 0 0,-9 4 0 0 0,5 1-7 0 0,0 0-1 0 0,0 0 1 0 0,0 1-1 0 0,1 0 1 0 0,1 0-1 0 0,-1 1 1 0 0,1 0-1 0 0,1 0 1 0 0,0 1 0 0 0,0 0-1 0 0,1 0 1 0 0,0 0-1 0 0,0 1 1 0 0,1-1-1 0 0,1 1 1 0 0,0 0-1 0 0,-2 14 1 0 0,4-9-12 0 0,2-11 16 0 0,1-1-1 0 0,-1 1 1 0 0,1 0 0 0 0,-1 0 0 0 0,2-1-1 0 0,-1 1 1 0 0,0-1 0 0 0,1 0-1 0 0,0 0 1 0 0,0 0 0 0 0,0 0-1 0 0,0 0 1 0 0,1 0 0 0 0,-1-1 0 0 0,1 0-1 0 0,0 1 1 0 0,7 3 0 0 0,-4-4 52 0 0,-1 0 0 0 0,1-1 1 0 0,0 1-1 0 0,1-1 0 0 0,-1-1 1 0 0,0 1-1 0 0,14 0 1 0 0,-20-2-36 0 0,3 0 19 0 0,0 0-1 0 0,0 0 1 0 0,0 0 0 0 0,0 0 0 0 0,-1 0 0 0 0,1-1 0 0 0,0 0 0 0 0,0 0 0 0 0,-1 0 0 0 0,1 0-1 0 0,0-1 1 0 0,-1 1 0 0 0,5-4 0 0 0,27-10 316 0 0,-32 14-355 0 0,0-1 0 0 0,-1 1 0 0 0,1 0 0 0 0,-1-1 0 0 0,1 1 0 0 0,-1-1 0 0 0,0 0 0 0 0,0 0-1 0 0,0 0 1 0 0,3-3 0 0 0,18-31 127 0 0,-16 22-131 0 0,-3 6-9 0 0,-2 5 0 0 0,-1-1 0 0 0,1 1 0 0 0,0 0 0 0 0,1 0 0 0 0,-1 0 0 0 0,0 0 0 0 0,4-3 0 0 0,6-5 0 0 0,-10 10 0 0 0,0-1 0 0 0,0 1 0 0 0,-1-1 0 0 0,1 1 0 0 0,-1-1 0 0 0,1 0 0 0 0,1-3 0 0 0,-2 4 0 0 0,0-1 0 0 0,0 1 0 0 0,-1-1 0 0 0,1 1 0 0 0,0 0 0 0 0,0-1 0 0 0,0 1 0 0 0,1 0 0 0 0,1-2 0 0 0,-3 3 0 0 0,1 0 0 0 0,0-1 0 0 0,0 1 0 0 0,-1 0 0 0 0,1 0 0 0 0,0 0 0 0 0,0-1 0 0 0,0 1 0 0 0,0 0 0 0 0,-1 0 0 0 0,1 1 0 0 0,0-1 0 0 0,1 0 0 0 0,15 0 0 0 0,-7-3 0 0 0,-3-1 0 0 0,-4 2 0 0 0,-1-1 0 0 0,1 1 0 0 0,0 0 0 0 0,0 0 0 0 0,0 0 0 0 0,0 0 0 0 0,0 0 0 0 0,5-1 0 0 0,-4 2 0 0 0,11-11 0 0 0,-14 11 0 0 0,1 0 0 0 0,-1 0 0 0 0,0 0 0 0 0,0 0 0 0 0,0 0 0 0 0,0 0 0 0 0,0 0 0 0 0,0 0 0 0 0,0 0 0 0 0,0-1 0 0 0,0 1 0 0 0,0 0 0 0 0,-1-1 0 0 0,2-2 0 0 0,-1-1 0 0 0,7-10 0 0 0,-7 14 0 0 0,0-1 0 0 0,0 1 0 0 0,-1-1 0 0 0,1 1 0 0 0,0-1 0 0 0,-1 0 0 0 0,0 1 0 0 0,1-1 0 0 0,-1-2 0 0 0,3-14 0 0 0,-2 15 0 0 0,-1 0 0 0 0,1 0 0 0 0,-1 0 0 0 0,0 0 0 0 0,-1-1 0 0 0,1 1 0 0 0,0 0 0 0 0,-1 0 0 0 0,0 0 0 0 0,1 0 0 0 0,-1 0 0 0 0,0 0 0 0 0,-1 0 0 0 0,1 0 0 0 0,-1 0 0 0 0,1 0 0 0 0,-1 1 0 0 0,0-1 0 0 0,0 1 0 0 0,0-1 0 0 0,0 1 0 0 0,-4-4 0 0 0,5 3 0 0 0,-2 0 0 0 0,-14-4 0 0 0,11 5 0 0 0,1 0 0 0 0,-1 0 0 0 0,0 1 0 0 0,0 0 0 0 0,-8-1 0 0 0,-4 2 0 0 0,13 3 0 0 0,2-1 0 0 0,-1 0 0 0 0,0 0 0 0 0,0 1 0 0 0,0-1 0 0 0,0 1 0 0 0,1 0 0 0 0,-1 0 0 0 0,1 0 0 0 0,-1 1 0 0 0,1-1 0 0 0,0 1 0 0 0,0 0 0 0 0,1 0 0 0 0,-1 0 0 0 0,1 0 0 0 0,0 0 0 0 0,0 0 0 0 0,0 1 0 0 0,1-1 0 0 0,-2 8 0 0 0,0 5 0 0 0,2-13 0 0 0,0 1 0 0 0,0-1 0 0 0,1 1 0 0 0,-1 0 0 0 0,1-1 0 0 0,1 1 0 0 0,-1 0 0 0 0,1 4 0 0 0,0-2 0 0 0,1 1 0 0 0,0-1 0 0 0,0 0 0 0 0,1 0 0 0 0,0 0 0 0 0,6 11 0 0 0,7 8 0 0 0,-4-11 0 0 0,-6-11 0 0 0,-1-2 0 0 0,9 6 0 0 0,0-2 0 0 0,-5-4 0 0 0,-1-1 0 0 0,0 0 0 0 0,0-1 0 0 0,1 1 0 0 0,-1-2 0 0 0,1 1 0 0 0,-1-1 0 0 0,0 0 0 0 0,0-1 0 0 0,13-4 0 0 0,-5 0 0 0 0,29-13 0 0 0,-39 16 0 0 0,0-1 0 0 0,-1 0 0 0 0,9-8 0 0 0,2-1-542 0 0,1 1-1 0 0,20-11 1 0 0,-21 13-345 0 0,-1 0 0 0 0,0 0 0 0 0,21-20 0 0 0,17-24-9112 0 0,-23 23 2349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1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0 4831 0 0,'-61'103'1674'0'0,"44"-70"1164"0"0,1 1-1 0 0,-21 63 1 0 0,34-87-2349 0 0,-8 27 1754 0 0,1 1 1 0 0,1 0-1 0 0,-3 43 0 0 0,12-68-1564 0 0,0 0 0 0 0,0 0 1 0 0,1 0-1 0 0,0-1 0 0 0,6 21 0 0 0,-5-24-347 0 0,1-1 1 0 0,0 0 0 0 0,1 0-1 0 0,0-1 1 0 0,0 1-1 0 0,0-1 1 0 0,1 0-1 0 0,0 0 1 0 0,9 9-1 0 0,-12-13-309 0 0,1 0 0 0 0,0-1 0 0 0,1 1 0 0 0,-1-1 1 0 0,0 0-1 0 0,1 0 0 0 0,-1 0 0 0 0,1 0 0 0 0,-1 0 0 0 0,1-1 0 0 0,0 0 0 0 0,7 2 0 0 0,-5-2 13 0 0,0-1-1 0 0,1 0 1 0 0,-1 0 0 0 0,1 0 0 0 0,-1 0 0 0 0,1-1 0 0 0,7-2 0 0 0,5-3 24 0 0,-1 0 0 0 0,0-1 0 0 0,0-1 0 0 0,21-13 0 0 0,-15 8-60 0 0,0-2 0 0 0,-1 0 0 0 0,0-2 0 0 0,38-38 0 0 0,-48 42 0 0 0,4-3 0 0 0,-1-2 0 0 0,0 0 0 0 0,-1 0 0 0 0,-1-2 0 0 0,18-32 0 0 0,-27 38 0 0 0,-3 7-1367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3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17 167 2015 0 0,'-3'-5'363'0'0,"-10"-13"784"0"0,13 17-1101 0 0,0 1-1 0 0,-1 0 1 0 0,1 0 0 0 0,0 0 0 0 0,0 0 0 0 0,0 0 0 0 0,0-1 0 0 0,0 1-1 0 0,0 0 1 0 0,0 0 0 0 0,0 0 0 0 0,0 0 0 0 0,0-1 0 0 0,0 1-1 0 0,0 0 1 0 0,0 0 0 0 0,0 0 0 0 0,0 0 0 0 0,0 0 0 0 0,0-1-1 0 0,1 1 1 0 0,-1 0 0 0 0,0 0 0 0 0,0 0 0 0 0,0 0 0 0 0,0 0 0 0 0,0-1-1 0 0,0 1 1 0 0,0 0 0 0 0,0 0 0 0 0,1 0 0 0 0,-1 0 0 0 0,0 0-1 0 0,0 0 1 0 0,0 0 0 0 0,0 0 0 0 0,0 0 0 0 0,0-1 0 0 0,1 1-1 0 0,-1 0 1 0 0,0 0 0 0 0,0 0 0 0 0,0 0 0 0 0,0 0 0 0 0,0 0 0 0 0,1 0-1 0 0,-1 0 1 0 0,0 0 0 0 0,0 0 0 0 0,1 0 0 0 0,8-1 398 0 0,-8 1-176 0 0,16-3 2287 0 0,0 0-1 0 0,0-2 0 0 0,32-12 0 0 0,45-28 4076 0 0,-29 13-3846 0 0,15 1 521 0 0,-79 30-3062 0 0,-4 15-54 0 0,-1-5-132 0 0,1 0-1 0 0,-1 0 1 0 0,-1-1-1 0 0,0 0 1 0 0,0 0 0 0 0,-7 9-1 0 0,-9 13 135 0 0,9-13-148 0 0,-22 26 0 0 0,22-29-43 0 0,1 0-1 0 0,-15 24 1 0 0,20-25 0 0 0,6-12 0 0 0,0 0 0 0 0,-1 0 0 0 0,1 0 0 0 0,0 0 0 0 0,0 0 0 0 0,0 0 0 0 0,-1 0 0 0 0,1 0 0 0 0,0 0 0 0 0,1 0 0 0 0,-1 2 0 0 0,0-2-3 0 0,1 0 0 0 0,0 0 0 0 0,-1 0 0 0 0,1 0 0 0 0,0 0 0 0 0,0 0 0 0 0,-1 0 0 0 0,1 0 0 0 0,0 0 0 0 0,0 0 0 0 0,0-1 0 0 0,0 1 0 0 0,0 0 0 0 0,0-1 0 0 0,0 1 0 0 0,0-1 0 0 0,1 1 0 0 0,-1-1 0 0 0,0 0 0 0 0,0 1 0 0 0,0-1 0 0 0,0 0 0 0 0,1 0 0 0 0,1 0 0 0 0,2 1-37 0 0,-1-1 0 0 0,1 0 0 0 0,0-1 0 0 0,-1 1 0 0 0,7-2 0 0 0,-2 0 2 0 0,0 0 0 0 0,-1-1 0 0 0,1 0-1 0 0,-1 0 1 0 0,1-1 0 0 0,12-8-1 0 0,-20 11-42 0 0,0 4-59 0 0,-1 5 150 0 0,0-1 1 0 0,0 1-1 0 0,0 0 0 0 0,-1-1 0 0 0,0 1 1 0 0,-1 0-1 0 0,0-1 0 0 0,0 0 1 0 0,-1 1-1 0 0,-4 9 0 0 0,-1-2 23 0 0,0-1 0 0 0,-2 0-1 0 0,-19 24 1 0 0,-20 13 55 0 0,18-20-32 0 0,29-30 16 0 0,5-5-79 0 0,0-1-1 0 0,0 1 1 0 0,0 0-1 0 0,1 1 1 0 0,-1-1-1 0 0,1 0 1 0 0,5-3-1 0 0,10-11-36 0 0,26-27 17 0 0,-30 32 12 0 0,-1-1 0 0 0,18-23 0 0 0,-26 30 15 0 0,0-1 0 0 0,1 1 0 0 0,0 0 0 0 0,0 0 0 0 0,12-8 0 0 0,-22 21 1 0 0,-1 0-1 0 0,1 1 1 0 0,0-1-1 0 0,-4 12 1 0 0,-6 12 49 0 0,1-9 11 0 0,-1 0 0 0 0,-21 24-1 0 0,15-18 6 0 0,8-14-34 0 0,-1-1-1 0 0,0 0 0 0 0,-1 0 0 0 0,-15 10 0 0 0,-4 4-16 0 0,-58 44-15 0 0,71-55 66 0 0,17-12-35 0 0,1-2 287 0 0,6-1-243 0 0,0-1 0 0 0,0 0-1 0 0,0 0 1 0 0,9-3 0 0 0,-6 1-8 0 0,6-3 9 0 0,-1 0 1 0 0,0 0-1 0 0,-1-1 1 0 0,1-1-1 0 0,-1 0 0 0 0,13-12 1 0 0,14-10 116 0 0,4-2 12 0 0,-3-1 1 0 0,43-45-1 0 0,19-34-285 0 0,-101 110-336 0 0,-13 12-5104 0 0,7-4 4697 0 0,0-1 0 0 0,0 1 1 0 0,1 0-1 0 0,0 1 0 0 0,0-1 0 0 0,-6 12 0 0 0,2 2-987 0 0,-6 22 0 0 0,12-34 1639 0 0,0-1-1 0 0,1 0 0 0 0,0 0 1 0 0,1 0-1 0 0,0 1 1 0 0,0-1-1 0 0,1 11 0 0 0,14 53 867 0 0,-6-32-273 0 0,10 46 1144 0 0,8 40 3752 0 0,-25-111-4431 0 0,-1 0 0 0 0,0 0 0 0 0,-1 0 0 0 0,0 0-1 0 0,-1 0 1 0 0,-5 25 0 0 0,6-37-436 0 0,-7 8 394 0 0,7-10-801 0 0,0 1-1 0 0,0-1 1 0 0,-1 0-1 0 0,1 1 1 0 0,0-1-1 0 0,-1 0 1 0 0,1 0-1 0 0,-1 1 1 0 0,1-1-1 0 0,0 0 1 0 0,-1 0-1 0 0,1 0 1 0 0,-1 1-1 0 0,1-1 1 0 0,0 0-1 0 0,-1 0 1 0 0,1 0-1 0 0,-1 0 1 0 0,1 0-1 0 0,-1 0 1 0 0,1 0-1 0 0,0 0 1 0 0,-1 0-1 0 0,1 0 1 0 0,-1 0-1 0 0,0 0 1 0 0,-13-8 153 0 0,11 6-214 0 0,0-1-1 0 0,1 1 1 0 0,-1-1 0 0 0,1 0-1 0 0,0 0 1 0 0,-1 0 0 0 0,-1-4-1 0 0,-2-7-136 0 0,-10-18-285 0 0,5 16-1163 0 0,1-2 1 0 0,1 1-1 0 0,-13-35 0 0 0,-1-21-9837 0 0,15 49 5213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4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4519 0 0,'0'-4'10950'0'0,"2"4"-9966"0"0,14 3 214 0 0,0 1 0 0 0,-1 1 0 0 0,1 0 0 0 0,-1 1-1 0 0,27 15 1 0 0,-37-17-901 0 0,0 0-1 0 0,-1 0 0 0 0,0 1 1 0 0,0 0-1 0 0,0 0 0 0 0,0 0 1 0 0,-1 0-1 0 0,0 1 0 0 0,0-1 1 0 0,0 1-1 0 0,2 9 0 0 0,1 2-22 0 0,-2 2 0 0 0,0-1 0 0 0,0 1 0 0 0,-2-1-1 0 0,0 30 1 0 0,-4 26 373 0 0,-1 58 361 0 0,0-73-446 0 0,3-57 356 0 0,2-14-629 0 0,6-86-92 0 0,-3 60-178 0 0,18-96 151 0 0,-16 106-131 0 0,1 0 1 0 0,19-46-1 0 0,-25 69-39 0 0,0 0 0 0 0,1 0 0 0 0,0 0 0 0 0,-1 1 0 0 0,2-1 0 0 0,4-5 0 0 0,-1 3 0 0 0,1 1 0 0 0,0 0 0 0 0,0 1 0 0 0,17-9 0 0 0,-9 6 0 0 0,30-9 0 0 0,-20 7 0 0 0,-12 7 0 0 0,-1-1 0 0 0,1 2 0 0 0,0 0 0 0 0,-1 0 0 0 0,25 2 0 0 0,-32-1 0 0 0,-4 1 0 0 0,0 1 0 0 0,-1-1 0 0 0,1 0 0 0 0,0 1 0 0 0,-1-1 0 0 0,1 0 0 0 0,0 1 0 0 0,-1 0 0 0 0,1 0 0 0 0,-1-1 0 0 0,1 1 0 0 0,1 2 0 0 0,4 0 0 0 0,-4-2 0 0 0,1 1 0 0 0,-1 0 0 0 0,1 0 0 0 0,-1 1 0 0 0,0-1 0 0 0,1 1 0 0 0,-1 0 0 0 0,0 0 0 0 0,-1 0 0 0 0,1 0 0 0 0,-1 0 0 0 0,1 0 0 0 0,-1 1 0 0 0,0 0 0 0 0,0-1 0 0 0,2 8 0 0 0,-2 0 0 0 0,0 14 0 0 0,-1-5 0 0 0,-12 11 0 0 0,8-25-548 0 0,0 0 0 0 0,0 0 0 0 0,0-1-1 0 0,-6 8 1 0 0,-1-1-2661 0 0,0-2 0 0 0,-14 13 0 0 0,10-11-5607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4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2591 0 0,'2'2'187'0'0,"6"5"60"0"0,-3-2 378 0 0,0 0 0 0 0,-1 0 1 0 0,1 1-1 0 0,-1 0 0 0 0,-1-1 1 0 0,1 1-1 0 0,-1 1 0 0 0,3 6 1 0 0,-2-3 669 0 0,-1 0 1 0 0,0 1 0 0 0,0-1-1 0 0,-1 1 1 0 0,1 20 0 0 0,-4 54 3596 0 0,0-66-4229 0 0,-2 14 935 0 0,-9 39 0 0 0,5-35-538 0 0,-1 2 377 0 0,-20 53 0 0 0,23-76-1303 0 0,4-10-145 0 0,-1 0 0 0 0,1 0 0 0 0,-2 0 0 0 0,1-1 0 0 0,-1 1 0 0 0,0 0 0 0 0,0-1 0 0 0,-5 7 0 0 0,7-11-329 0 0,-3-3-3268 0 0,3 1 3356 0 0,0 1-1 0 0,1-1 1 0 0,-1 0 0 0 0,1 1 0 0 0,-1-1-1 0 0,1 1 1 0 0,-1-1 0 0 0,1 0 0 0 0,-1 1-1 0 0,1-1 1 0 0,-1 0 0 0 0,1 0 0 0 0,0 1-1 0 0,-1-2 1 0 0,-5-17-3368 0 0,6 16 3026 0 0,0 0-1 0 0,0 0 1 0 0,0 0-1 0 0,0 0 1 0 0,1 0-1 0 0,-1 0 0 0 0,1 0 1 0 0,0 1-1 0 0,0-1 1 0 0,0 0-1 0 0,0 0 1 0 0,1 0-1 0 0,-1 1 1 0 0,1-1-1 0 0,-1 1 1 0 0,5-6-1 0 0,-2 3 296 0 0,1 0 1 0 0,-1 1-1 0 0,1-1 1 0 0,0 1-1 0 0,1 0 1 0 0,10-7-1 0 0,-8 7 449 0 0,0 1 1 0 0,1-1-1 0 0,0 1 1 0 0,-1 1-1 0 0,12-2 0 0 0,47-5 2564 0 0,-48 7-1599 0 0,167-3 10744 0 0,-131 6-8681 0 0,-21-1-282 0 0,44 5 1 0 0,-32 7-1410 0 0,-44-11-1390 0 0,10 0-73 0 0,-5-1-24 0 0,-6-9-144 0 0,-3 5-318 0 0,1-1 1 0 0,-1 1-1 0 0,0 0 1 0 0,0 0-1 0 0,-3-5 1 0 0,-6-12-7907 0 0,2 1-895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4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0 523 5727 0 0,'0'0'443'0'0,"2"0"-294"0"0,42-8 3873 0 0,0 2-1 0 0,63-1 0 0 0,-26 2-1286 0 0,-14 2-158 0 0,-58 3-2204 0 0,-1 1 0 0 0,1 0 0 0 0,-1 0 1 0 0,1 1-1 0 0,10 3 0 0 0,-17-4-286 0 0,1 0 0 0 0,-1 0 0 0 0,0 0 0 0 0,0 0 0 0 0,0 0 0 0 0,0 1 1 0 0,-1-1-1 0 0,1 1 0 0 0,0-1 0 0 0,-1 1 0 0 0,1 0 0 0 0,-1 0 0 0 0,1-1 0 0 0,-1 1 0 0 0,0 0 1 0 0,1 0-1 0 0,-1 1 0 0 0,0-1 0 0 0,-1 0 0 0 0,1 0 0 0 0,0 3 0 0 0,1 3 97 0 0,-1 1-1 0 0,0-1 1 0 0,0 1-1 0 0,-2 11 1 0 0,1-1 39 0 0,-1 65 536 0 0,-15 99 1 0 0,-40 96-119 0 0,47-242-521 0 0,-29 128-352 0 0,35-140-489 0 0,3-23 167 0 0,6-5-2232 0 0,-2 1 2718 0 0,-1 0-1 0 0,0-1 0 0 0,1 1 0 0 0,-1-1 1 0 0,0 0-1 0 0,0 0 0 0 0,-1 0 1 0 0,4-4-1 0 0,21-36-577 0 0,-18 29 579 0 0,2-4 89 0 0,82-149 1521 0 0,-83 145-1339 0 0,-1 0-1 0 0,-1 0 1 0 0,-1-1 0 0 0,-1 0 0 0 0,-1 0 0 0 0,2-25 0 0 0,-4 10 185 0 0,-1 0 1 0 0,-2 0-1 0 0,-4-38 0 0 0,2 67-259 0 0,0 0 0 0 0,-1 0 0 0 0,-6-14-1 0 0,4 11 83 0 0,2 9-20 0 0,0 2-161 0 0,-1 1 0 0 0,1-1 0 0 0,0 1 0 0 0,-1 0 0 0 0,1 0 0 0 0,0 0 0 0 0,-1 0 0 0 0,1 1 0 0 0,0 0 0 0 0,-1-1 0 0 0,1 1 0 0 0,0 0 0 0 0,0 1 0 0 0,0-1 0 0 0,0 0 0 0 0,0 1 0 0 0,0 0 0 0 0,0-1 0 0 0,0 1 0 0 0,0 1 0 0 0,1-1 0 0 0,-1 0 0 0 0,-2 4 0 0 0,0-1-42 0 0,1 1 1 0 0,-1 0-1 0 0,1 1 1 0 0,1-1-1 0 0,-1 0 1 0 0,1 1-1 0 0,0 0 1 0 0,0 0-1 0 0,-2 14 0 0 0,2-10-84 0 0,2 0-1 0 0,0 0 0 0 0,0 0 0 0 0,1 0 1 0 0,0 0-1 0 0,2 13 0 0 0,7 97-368 0 0,-6-103 464 0 0,1 10 0 0 0,10 39 0 0 0,-9-51-5 0 0,-1 0-22 0 0,1-1-1 0 0,0-1 1 0 0,1 1 0 0 0,1-1-1 0 0,12 22 1 0 0,-15-32 19 0 0,0 0 0 0 0,0 0 0 0 0,0 0 0 0 0,1 0 0 0 0,-1-1 1 0 0,1 0-1 0 0,0 0 0 0 0,10 5 0 0 0,-4-6 20 0 0,-8-3-4 0 0,0 1 1 0 0,0-1-1 0 0,0 0 0 0 0,0 0 0 0 0,-1-1 1 0 0,1 1-1 0 0,0-1 0 0 0,-1 1 0 0 0,1-1 1 0 0,-1 0-1 0 0,0 0 0 0 0,0 0 1 0 0,1 0-1 0 0,-1 0 0 0 0,0 0 0 0 0,-1-1 1 0 0,1 1-1 0 0,0-1 0 0 0,1-3 0 0 0,4-7 25 0 0,0-1 0 0 0,7-23 0 0 0,-10 23 3 0 0,7-19 23 0 0,-2 0 0 0 0,-1-1 1 0 0,6-61-1 0 0,-5-106 87 0 0,-8 164-113 0 0,-1-47 37 0 0,-3 0 1 0 0,-4 1-1 0 0,-3 0 1 0 0,-29-109-1 0 0,37 181-57 0 0,-12-41 166 0 0,-24-65 0 0 0,30 103-166 0 0,8 14-13 0 0,0 0 0 0 0,-1-1 0 0 0,1 1 0 0 0,0 0 0 0 0,-1-1 0 0 0,1 1 0 0 0,-1 0 0 0 0,1 0 0 0 0,-1-1 0 0 0,1 1 0 0 0,-1 0 0 0 0,1 0 0 0 0,-1 0 0 0 0,1 0 0 0 0,-1 0 0 0 0,1 0 0 0 0,-1 0 0 0 0,1 0 0 0 0,-1 0 0 0 0,0 0 0 0 0,0 0 0 0 0,-1 1 0 0 0,1-1 0 0 0,0 1 0 0 0,0 0 0 0 0,0-1 0 0 0,0 1 0 0 0,0 0 0 0 0,0 0 0 0 0,0-1 0 0 0,1 1 0 0 0,-1 0 0 0 0,0 0 0 0 0,0 0 0 0 0,1 0 0 0 0,-1 0 0 0 0,0 0 0 0 0,1 0 0 0 0,-1 1 0 0 0,0 1 0 0 0,-7 25 0 0 0,7-13-1 0 0,-1 0 0 0 0,2 0 0 0 0,0 0 0 0 0,1-1 0 0 0,1 1 0 0 0,0 0 0 0 0,1 0 0 0 0,0-1 0 0 0,2 1 0 0 0,-1-1 0 0 0,2 0-1 0 0,0-1 1 0 0,13 24 0 0 0,123 164 19 0 0,-108-152 193 0 0,52 96 0 0 0,-72-116-109 0 0,-2 0-1 0 0,10 36 1 0 0,-6-15-60 0 0,26 102 102 0 0,-29-58-140 0 0,-11-74-4 0 0,-2-14-39 0 0,1 0 0 0 0,-1 0 0 0 0,0 0 0 0 0,-1 0 0 0 0,1 0 0 0 0,-1-1 0 0 0,0 1 0 0 0,-1 0 0 0 0,1 0 0 0 0,-1 0 0 0 0,0-1 0 0 0,-1 1 0 0 0,1-1 0 0 0,-1 0 0 0 0,-6 10 0 0 0,7-14-106 0 0,1 0 0 0 0,-1 0 0 0 0,0 0 0 0 0,1 0 0 0 0,-1-1 0 0 0,0 1 0 0 0,1 0 0 0 0,-1-1 0 0 0,0 1 0 0 0,0-1 0 0 0,0 0 0 0 0,1 1 0 0 0,-1-1 0 0 0,0 0 0 0 0,-2 0 0 0 0,0 0-238 0 0,-2 0-158 0 0,0 0 0 0 0,-1 0 0 0 0,1-1 0 0 0,0 0 0 0 0,0 0-1 0 0,0 0 1 0 0,-9-4 0 0 0,-41-20-4268 0 0,22 10 2461 0 0,2 1 807 0 0,-50-22-2165 0 0,72 30 3567 0 0,-1 0-1 0 0,2 0 0 0 0,-1-1 0 0 0,1 0 0 0 0,-13-12 1 0 0,20 17 235 0 0,0-1-1 0 0,0 0 1 0 0,0 1 0 0 0,1-1 0 0 0,-1 0 0 0 0,1 0 0 0 0,-1 0 0 0 0,1 0 0 0 0,0 0 0 0 0,0 0 0 0 0,0 0 0 0 0,1 0 0 0 0,-1-1 0 0 0,1 1-1 0 0,-1 0 1 0 0,1 0 0 0 0,0-1 0 0 0,1 1 0 0 0,-1 0 0 0 0,0 0 0 0 0,2-6 0 0 0,2-4 1170 0 0,0 1 0 0 0,1-1 1 0 0,13-22-1 0 0,-8 15 552 0 0,4-6-562 0 0,0 2-1 0 0,2 0 1 0 0,0 1 0 0 0,2 0 0 0 0,0 2 0 0 0,2 0 0 0 0,33-28-1 0 0,-10 15-267 0 0,10-8-835 0 0,-46 35-1435 0 0,-1 0-1 0 0,11-13 1 0 0,-7 6-5795 0 0,2-3-2041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5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7223 0 0,'1'18'722'0'0,"-1"-13"-334"0"0,1 1 1 0 0,-1-1-1 0 0,0 0 1 0 0,-2 8-1 0 0,2-12-198 0 0,0-1 0 0 0,0 1-1 0 0,1 0 1 0 0,-1-1 0 0 0,0 1-1 0 0,0-1 1 0 0,0 1-1 0 0,0 0 1 0 0,1-1 0 0 0,-1 1-1 0 0,0-1 1 0 0,1 1 0 0 0,-1-1-1 0 0,0 1 1 0 0,1-1-1 0 0,-1 1 1 0 0,1-1 0 0 0,-1 1-1 0 0,1 0 1 0 0,1 0 388 0 0,-1 0 10 0 0,0 1 1 0 0,1-1-1 0 0,-1 1 1 0 0,1-1-1 0 0,0 0 0 0 0,-1 0 1 0 0,1 1-1 0 0,0-1 1 0 0,0 0-1 0 0,0-1 0 0 0,0 1 1 0 0,3 1-1 0 0,-1-1 60 0 0,1 0 0 0 0,0 0 0 0 0,0-1 1 0 0,10 1-1 0 0,-2-2 344 0 0,1 0 0 0 0,24-6 0 0 0,-29 4-660 0 0,0 0-1 0 0,0-1 0 0 0,-1 0 0 0 0,11-6 0 0 0,23-10 559 0 0,-34 17-911 0 0,0-1 1 0 0,-1-1-1 0 0,1 1 1 0 0,-1-1 0 0 0,0 0-1 0 0,-1-1 1 0 0,1 0-1 0 0,-1 0 1 0 0,0 0 0 0 0,0-1-1 0 0,-1 1 1 0 0,8-15-1 0 0,-3 6-7842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5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0 4055 0 0,'0'0'312'0'0,"1"2"-204"0"0,5 5 708 0 0,-1 0-1 0 0,0 0 0 0 0,-1 1 0 0 0,1-1 1 0 0,-1 1-1 0 0,-1 0 0 0 0,0 0 0 0 0,0 1 1 0 0,0-1-1 0 0,-1 1 0 0 0,-1-1 0 0 0,1 1 1 0 0,-1 0-1 0 0,-1-1 0 0 0,1 1 0 0 0,-2 0 1 0 0,0 10-1 0 0,0-12-372 0 0,-1 6 183 0 0,0-1 1 0 0,0 1-1 0 0,-2-1 0 0 0,1 0 1 0 0,-11 23-1 0 0,3-13-164 0 0,-2 0-1 0 0,0-2 1 0 0,-1 0 0 0 0,-22 25-1 0 0,16-23-209 0 0,-116 114 956 0 0,135-135-1088 0 0,-9 9 1680 0 0,39-23-1243 0 0,-1 0 1 0 0,-1-2-1 0 0,41-28 0 0 0,-18 11 153 0 0,-5-1-287 0 0,-30 21-255 0 0,20-12-1 0 0,-11 7-179 0 0,-11 8-169 0 0,-1 4-530 0 0,2-1-1504 0 0,-4 5-3134 0 0,-10 4 5056 0 0,-8 18 388 0 0,-1 0 0 0 0,-20 36-1 0 0,19-37 49 0 0,-88 143 1206 0 0,74-130-1201 0 0,-1-1-1 0 0,-2-1 1 0 0,-1-2-1 0 0,-50 42 0 0 0,78-71-278 0 0,0 1 0 0 0,-1-1-1 0 0,1 0 1 0 0,-1 1 0 0 0,1-1-1 0 0,-1 1 1 0 0,0-1 0 0 0,1 0-1 0 0,-1 0 1 0 0,1 1 0 0 0,-1-1-1 0 0,0 0 1 0 0,1 0 0 0 0,-1 1-1 0 0,1-1 1 0 0,-2 0 0 0 0,2-1-106 0 0,0 1 1 0 0,0-1 0 0 0,0 1-1 0 0,1-1 1 0 0,-1 1-1 0 0,0-1 1 0 0,0 1 0 0 0,1-1-1 0 0,-1 1 1 0 0,1 0 0 0 0,-1-1-1 0 0,0 1 1 0 0,1-1 0 0 0,-1 1-1 0 0,1 0 1 0 0,-1 0-1 0 0,0-1 1 0 0,1 1 0 0 0,-1 0-1 0 0,1-1 1 0 0,-1 1 0 0 0,2 0-1 0 0,14-10-2994 0 0,23-10 1 0 0,23-4 709 0 0,68-14 2927 0 0,-105 31-320 0 0,11 0 1906 0 0,0 1 0 0 0,59-3 1 0 0,-44 6 74 0 0,138-17 5114 0 0,-142 12-5588 0 0,-1-1 1 0 0,46-16 0 0 0,-88 23-1500 0 0,0 1 0 0 0,0-1 1 0 0,0 0-1 0 0,-1 0 0 0 0,1 0 0 0 0,0 0 0 0 0,-1 0 0 0 0,1-1 0 0 0,-1 0 1 0 0,0 0-1 0 0,0 0 0 0 0,4-4 0 0 0,-6 5-212 0 0,1-1 0 0 0,-1 1 0 0 0,0 0 0 0 0,0-1 0 0 0,0 1 0 0 0,0-1 0 0 0,0 1 0 0 0,-1-1 0 0 0,1 0 0 0 0,-1 1 0 0 0,0-1 0 0 0,1 0 0 0 0,-1 1 0 0 0,0-1 0 0 0,-1 1 0 0 0,1-1 0 0 0,0 0-1 0 0,-1 1 1 0 0,1-1 0 0 0,-2-3 0 0 0,-3-10-7034 0 0,2-3-2289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6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9759 0 0,'0'0'1040'0'0,"12"2"7288"0"0,-7 12-7912 0 0,-5-2 224 0 0,-6 2-456 0 0,-2-1-8 0 0,0-2-5632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6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4863 0 0,'2'2'375'0'0,"65"53"2690"0"0,-28-25 1994 0 0,43 40 3685 0 0,-75-64-8308 0 0,-4-2-126 0 0,1-1 1 0 0,0 0-1 0 0,0-1 0 0 0,0 1 0 0 0,9 4 0 0 0,-12-7-367 0 0,0 0 8 0 0,0 0 0 0 0,-1 0 0 0 0,1 0 0 0 0,-1 0 0 0 0,1 0-1 0 0,-1 0 1 0 0,1 0 0 0 0,0 0 0 0 0,-1-1 0 0 0,1 1 0 0 0,-1 0 0 0 0,1 0 0 0 0,-1-1 0 0 0,1 1 0 0 0,-1 0 0 0 0,0-1 0 0 0,1 1 0 0 0,-1-1 0 0 0,1 1 0 0 0,-1 0 0 0 0,0-1-1 0 0,1 1 1 0 0,-1-1 0 0 0,1 0 0 0 0,8-10-799 0 0,-4 2 258 0 0,1-1-1 0 0,-2 0 1 0 0,1 0-1 0 0,-1 0 1 0 0,3-13-1 0 0,-4 11 241 0 0,1 1 1 0 0,1-1-1 0 0,6-13 0 0 0,-8 21 345 0 0,-1 1 0 0 0,1-1 0 0 0,0 0 0 0 0,0 1-1 0 0,0 0 1 0 0,0-1 0 0 0,1 1 0 0 0,-1 0 0 0 0,1 1 0 0 0,0-1 0 0 0,0 1 0 0 0,6-4 0 0 0,17-4 694 0 0,39-10 1 0 0,-31 10 905 0 0,-32 10-977 0 0,1-2-387 0 0,1 1-1 0 0,-1-1 0 0 0,1 1 0 0 0,-1-1 1 0 0,8-5-1 0 0,-2 1 175 0 0,25-12 861 0 0,-28 14 1904 0 0,-8 5-2849 0 0,-1 1-12 0 0,-45 48 603 0 0,-44 52 378 0 0,55-59-869 0 0,20-24-83 0 0,-18 27 0 0 0,30-35 14 0 0,3-8-259 0 0,0-1 1069 0 0,3-1-1097 0 0,1 0-62 0 0,0 0 0 0 0,0 0-1 0 0,0-1 1 0 0,0 1 0 0 0,0 0 0 0 0,0-1-1 0 0,0 0 1 0 0,0 0 0 0 0,0 0 0 0 0,0 0-1 0 0,0 0 1 0 0,0-1 0 0 0,0 1 0 0 0,0-1 0 0 0,0 0-1 0 0,0 0 1 0 0,0 0 0 0 0,4-3 0 0 0,6-3 8 0 0,0 0-1 0 0,20-16 1 0 0,-16 11-8 0 0,-10 8-3 0 0,-3 1 0 0 0,0 0 0 0 0,-1 1 0 0 0,1-2 0 0 0,-1 1 0 0 0,6-7 0 0 0,12-13 0 0 0,-18 20 9 0 0,7-11-71 0 0,-6 6 248 0 0,-36 27-26439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6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0 2383 0 0,'-1'1'40'0'0,"0"1"-1"0"0,0-1 0 0 0,1 0 0 0 0,-1 0 0 0 0,0 1 0 0 0,1-1 1 0 0,-1 0-1 0 0,1 1 0 0 0,-1-1 0 0 0,1 1 0 0 0,0-1 0 0 0,-1 0 0 0 0,1 1 1 0 0,0-1-1 0 0,0 1 0 0 0,0-1 0 0 0,0 3 0 0 0,1 0 144 0 0,-2 3 307 0 0,1 0 0 0 0,1 1 0 0 0,-1-1 0 0 0,1 0 0 0 0,0 0 0 0 0,4 13 0 0 0,1 5 1391 0 0,21 89 12607 0 0,-26-113-14194 0 0,-1 1 0 0 0,1-1 0 0 0,0 1 0 0 0,0-1 0 0 0,0 0 1 0 0,0 1-1 0 0,0-1 0 0 0,0 0 0 0 0,0 1 0 0 0,0-1 0 0 0,0 0 0 0 0,1 0 1 0 0,-1 0-1 0 0,0 0 0 0 0,1 0 0 0 0,-1 0 0 0 0,1-1 0 0 0,-1 1 0 0 0,2 0 0 0 0,-1 0 420 0 0,1-2-118 0 0,1 0-408 0 0,0 0 1 0 0,1-1 0 0 0,-1 1-1 0 0,0-1 1 0 0,0 0 0 0 0,0-1-1 0 0,6-3 1 0 0,28-26 472 0 0,-27 22-511 0 0,10-8 31 0 0,-17 12-177 0 0,-8 6-4 0 0,-27 15 0 0 0,-51 33 0 0 0,-17 8 0 0 0,-160 58 0 0 0,245-107 0 0 0,13-7 0 0 0,1 1 0 0 0,-1-1 0 0 0,1 0 0 0 0,-1 1 0 0 0,1-1 0 0 0,-1 0 0 0 0,1 1 0 0 0,0-1 0 0 0,-1 0 0 0 0,1 1 0 0 0,0-1 0 0 0,-1 1 0 0 0,1-1 0 0 0,0 0 0 0 0,-1 1 0 0 0,1-1 0 0 0,0 1 0 0 0,0 0 0 0 0,0 0 0 0 0,0 0 0 0 0,0 0 0 0 0,0 0 0 0 0,0-1 0 0 0,1 1 0 0 0,-1 0 0 0 0,0 0 0 0 0,0-1 0 0 0,1 1 0 0 0,-1 0 0 0 0,1-1 0 0 0,-1 1 0 0 0,1 0 0 0 0,-1-1 0 0 0,1 1 0 0 0,-1 0 0 0 0,1-1 0 0 0,-1 1 0 0 0,1-1 0 0 0,0 1 0 0 0,-1-1 0 0 0,1 1 0 0 0,0-1 0 0 0,0 0 0 0 0,0 1 0 0 0,23 9 0 0 0,-24-10 0 0 0,44 12 0 0 0,2-1 0 0 0,-1-3 0 0 0,56 4 0 0 0,-49-9 0 0 0,1-2 0 0 0,-1-2 0 0 0,0-3 0 0 0,79-15 0 0 0,-111 14 0 0 0,0 0 0 0 0,-1-1 0 0 0,1-1 0 0 0,22-11 0 0 0,-33 13 0 0 0,1-1 0 0 0,-1 1 0 0 0,0-2 0 0 0,-1 1 0 0 0,0-1 0 0 0,0 0 0 0 0,0-1 0 0 0,-1 0 0 0 0,12-16 0 0 0,-12 12-714 0 0,0 0-1 0 0,0-1 1 0 0,7-21 0 0 0,-10 23-773 0 0,-1 0 0 0 0,-1 0 1 0 0,0 0-1 0 0,2-22 0 0 0,-4 10-8182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7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1 287 9503 0 0,'70'64'1147'0'0,"-36"-32"3397"0"0,57 41 0 0 0,-55-49-590 0 0,45 21 1 0 0,-41-26-1755 0 0,44 14 0 0 0,167 43-1486 0 0,-233-71-708 0 0,-16-4-6 0 0,0-1 0 0 0,-1 1 0 0 0,1-1 0 0 0,0 0 0 0 0,0 1 0 0 0,-1-1 0 0 0,1 0 0 0 0,0 0 0 0 0,0 0 0 0 0,0 0 0 0 0,-1 0 0 0 0,1-1 0 0 0,0 1 0 0 0,0 0 0 0 0,2-2 0 0 0,1-4 0 0 0,-5 4-12 0 0,0 1 0 0 0,0-1 0 0 0,0 0 0 0 0,0 0 0 0 0,0 0 0 0 0,0 0 0 0 0,0 1 0 0 0,-1-1 1 0 0,1 0-1 0 0,-1 0 0 0 0,1 0 0 0 0,-1 1 0 0 0,-1-3 0 0 0,-15-25-526 0 0,9 16 103 0 0,-1-1-1977 0 0,-1 0 0 0 0,-18-19 0 0 0,18 21-1126 0 0,-18-19-5460 0 0</inkml:trace>
  <inkml:trace contextRef="#ctx0" brushRef="#br0" timeOffset="1">222 0 2359 0 0,'-10'5'208'0'0,"2"0"-208"0"0,-6 3 1264 0 0,7-2 3256 0 0,0 3-3432 0 0,6-3 888 0 0,12-1-1000 0 0,-5 1-784 0 0,14-1-192 0 0,2 0-3328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37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458 0 6415 0 0,'0'8'151'0'0,"0"0"-1"0"0,0 1 1 0 0,-1-1-1 0 0,0 0 1 0 0,-1 0-1 0 0,-3 12 1 0 0,-20 48 4770 0 0,23-63-4093 0 0,-11 25 2357 0 0,-2 0 0 0 0,-1-1 0 0 0,-26 36 1 0 0,-69 73 2134 0 0,73-91-4576 0 0,-64 99 0 0 0,77-110-744 0 0,19-29 0 0 0,0 0 0 0 0,1 1 0 0 0,1 0 0 0 0,-1-1 0 0 0,-6 17 0 0 0,11-23-3 0 0,0 1-1 0 0,-1-1 1 0 0,0 0-1 0 0,1 0 1 0 0,-1 0 0 0 0,0 0-1 0 0,0 0 1 0 0,1 0 0 0 0,-1 0-1 0 0,0 0 1 0 0,0 0-1 0 0,0 0 1 0 0,0 0 0 0 0,0 0-1 0 0,-1 0 1 0 0,1-1 0 0 0,0 1-1 0 0,-2 0 1 0 0,3-1 0 0 0,-4 4 647 0 0,6-5-2081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1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0 234 7199 0 0,'99'-64'2383'0'0,"-19"10"5350"0"0,88-34 3040 0 0,-132 70-9709 0 0,-34 17-737 0 0,-2 1-348 0 0,1-1 0 0 0,0 1 0 0 0,0 0 0 0 0,0-1-1 0 0,-1 1 1 0 0,1-1 0 0 0,0 1 0 0 0,0-1 0 0 0,-1 1 0 0 0,1-1 0 0 0,-1 1 0 0 0,1-1 0 0 0,0 0-1 0 0,-1 1 1 0 0,1-2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2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52 3887 0 0,'-19'130'1786'0'0,"13"-109"-86"0"0,-13 36 0 0 0,-3 9 1561 0 0,-13 59 5162 0 0,30-112-3630 0 0,8-13-4228 0 0,11-3-361 0 0,-9 0-188 0 0,0 0-1 0 0,0-1 0 0 0,0 1 1 0 0,5-7-1 0 0,4-1-4 0 0,7-10-11 0 0,4-3 0 0 0,-6 9 0 0 0,-18 15 0 0 0,-1 0 0 0 0,0 0 0 0 0,0-1 0 0 0,1 1 0 0 0,-1 0 0 0 0,1 0 0 0 0,-1 0 0 0 0,0 0 0 0 0,1 0 0 0 0,-1-1 0 0 0,0 1 0 0 0,1 0 0 0 0,-1 0 0 0 0,0 0 0 0 0,1 0 0 0 0,-1 0 0 0 0,1 0 0 0 0,-1 0 0 0 0,0 0 0 0 0,1 0 0 0 0,-1 1 0 0 0,1-1 0 0 0,0 1 0 0 0,0 0 0 0 0,0 0 0 0 0,0 0 0 0 0,-1 0 0 0 0,1 0 0 0 0,0 0 0 0 0,-1 1 0 0 0,1-1 0 0 0,-1 0 0 0 0,1 0 0 0 0,-1 1 0 0 0,0-1 0 0 0,1 0 0 0 0,-1 0 0 0 0,0 1 0 0 0,0-1 0 0 0,0 0 0 0 0,0 1 0 0 0,0 1 0 0 0,-3 30 0 0 0,2-30 0 0 0,-3 18 131 0 0,-2-1 1 0 0,-13 35-1 0 0,3-9 52 0 0,-19 55 736 0 0,34-99 1 0 0,5-15-553 0 0,1 2-363 0 0,0 0 0 0 0,0 1 0 0 0,1 0 0 0 0,1 0 1 0 0,0 0-1 0 0,0 1 0 0 0,16-16 0 0 0,-13 20-4 0 0,-9 5 0 0 0,0 0 0 0 0,1 0 0 0 0,-1 0 0 0 0,0 0 0 0 0,1 0 0 0 0,-1 0 0 0 0,0 0 0 0 0,0 1 0 0 0,1-1 0 0 0,-1 1 0 0 0,0-1 0 0 0,0 1 0 0 0,1-1 0 0 0,-1 1 0 0 0,0-1 0 0 0,0 1 0 0 0,0 0 0 0 0,0 0 0 0 0,0 0 0 0 0,0-1 0 0 0,0 1 0 0 0,0 0 0 0 0,-1 0 0 0 0,1 0 0 0 0,0 0 0 0 0,0 1 0 0 0,-1-1 0 0 0,1 0 0 0 0,-1 0 0 0 0,1 2 0 0 0,2 3 0 0 0,-1 0 0 0 0,0 0 0 0 0,0 0 0 0 0,1 13 0 0 0,1 32 247 0 0,-3 84 1 0 0,-3-58 69 0 0,1 48 1655 0 0,-2-99-1526 0 0,2-19-226 0 0,2-17-126 0 0,19-255-547 0 0,-26 84-2488 0 0,2 126-306 0 0,5-106 0 0 0,0 152 2974 0 0,1 1 1 0 0,0 0-1 0 0,4-11 0 0 0,1-6 196 0 0,-6 11 91 0 0,-1 13-2 0 0,0 1 0 0 0,0-1 0 0 0,0 0 1 0 0,0 0-1 0 0,0 0 0 0 0,0 0 1 0 0,0 0-1 0 0,0 1 0 0 0,0-1 1 0 0,0 0-1 0 0,0 0 0 0 0,1 0 0 0 0,-1 0 1 0 0,0 1-1 0 0,1-3 0 0 0,0 3 1 0 0,-1 0 0 0 0,1 0 0 0 0,-1 0 0 0 0,1 0 0 0 0,-1-1 0 0 0,1 1 0 0 0,-1 0-1 0 0,0 0 1 0 0,1 0 0 0 0,-1 0 0 0 0,1 0 0 0 0,-1 0 0 0 0,1 0 0 0 0,-1 0 0 0 0,1 1 0 0 0,-1-1-1 0 0,1 0 1 0 0,-1 0 0 0 0,1 0 0 0 0,-1 0 0 0 0,1 1 0 0 0,-1-1 0 0 0,0 0 0 0 0,1 0 0 0 0,-1 1-1 0 0,1-1 1 0 0,-1 0 0 0 0,0 1 0 0 0,1-1 0 0 0,-1 0 0 0 0,1 2 0 0 0,1 0 213 0 0,0 0 0 0 0,0 0 0 0 0,0 1 1 0 0,0-1-1 0 0,0 1 0 0 0,0 0 0 0 0,-1 0 0 0 0,1-1 1 0 0,-1 1-1 0 0,0 0 0 0 0,2 6 0 0 0,5 38 1559 0 0,-3-15-1003 0 0,6 17 300 0 0,-3 1-1 0 0,-2 1 1 0 0,-1 58 0 0 0,-2-9-326 0 0,-1-90-695 0 0,1-11-55 0 0,0-7-56 0 0,-3 7 49 0 0,7-23-769 0 0,-2 0 0 0 0,0 0 0 0 0,-2-1 0 0 0,-1 0 0 0 0,-1-43 0 0 0,-5 33-1040 0 0,-1 1 1 0 0,-13-45-1 0 0,7 31 368 0 0,5 28 700 0 0,-11-28-1 0 0,12 37 699 0 0,0-1 0 0 0,1 1 0 0 0,1-1 0 0 0,0 0 0 0 0,0 0 0 0 0,1 0 0 0 0,1 0 0 0 0,-1-16 0 0 0,3 24 274 0 0,0 0 0 0 0,0 0 1 0 0,0 0-1 0 0,0 0 0 0 0,1 0 0 0 0,0 0 0 0 0,-1 0 1 0 0,1 1-1 0 0,1-1 0 0 0,-1 1 0 0 0,0-1 0 0 0,4-3 1 0 0,7-6 861 0 0,21-19 1 0 0,-17 16-510 0 0,1-1-160 0 0,23-21-114 0 0,-39 37-298 0 0,0 0 0 0 0,-1 0 0 0 0,1 0 0 0 0,0 0-1 0 0,1 0 1 0 0,-1 1 0 0 0,0-1 0 0 0,0 1 0 0 0,0 0 0 0 0,0-1 0 0 0,0 1-1 0 0,3 0 1 0 0,-1 0 35 0 0,-1 0 43 0 0,0 2-1 0 0,2 1-21 0 0,-1 0 0 0 0,0 1-1 0 0,1-1 1 0 0,-1 1 0 0 0,-1 0 0 0 0,1 0 0 0 0,0 0-1 0 0,-1 1 1 0 0,0-1 0 0 0,0 1 0 0 0,2 5-1 0 0,7 19 597 0 0,-2 0-1 0 0,10 41 1 0 0,-10-30-183 0 0,54 183 1883 0 0,6 0-1427 0 0,-65-200-936 0 0,-4-18 0 0 0,0 1 0 0 0,0-1 0 0 0,1 1 0 0 0,0-1 0 0 0,0 1 0 0 0,0-1 0 0 0,5 8 0 0 0,-2-6 0 0 0,-3-9 0 0 0,0-4 0 0 0,-2-1-238 0 0,0 1 1 0 0,1 0-1 0 0,-2 0 0 0 0,1 0 1 0 0,-1 0-1 0 0,0 0 0 0 0,0 0 1 0 0,-1 0-1 0 0,1 0 0 0 0,-1 0 1 0 0,-1 1-1 0 0,1-1 0 0 0,-1 1 1 0 0,0-1-1 0 0,-5-6 0 0 0,1 3-389 0 0,0 1 0 0 0,0 0 0 0 0,0 1-1 0 0,-1 0 1 0 0,-18-12 0 0 0,-46-23-2365 0 0,38 24 1718 0 0,15 9 612 0 0,0 1-1 0 0,-36-12 1 0 0,-41-16 511 0 0,96 36 176 0 0,-1 0 0 0 0,1 0 0 0 0,0 0 1 0 0,-1 0-1 0 0,1 0 0 0 0,0 0 0 0 0,-1 0 1 0 0,1 0-1 0 0,0-1 0 0 0,-1 1 1 0 0,1 0-1 0 0,0 0 0 0 0,-1 0 0 0 0,1-1 1 0 0,0 1-1 0 0,0 0 0 0 0,-1 0 0 0 0,1-1 1 0 0,0 1-1 0 0,0 0 0 0 0,0 0 1 0 0,0-1-1 0 0,-1 1 0 0 0,1 0 0 0 0,0-1 1 0 0,0 1-1 0 0,0 0 0 0 0,0-1 0 0 0,0 1 1 0 0,0 0-1 0 0,0-1 0 0 0,0 1 0 0 0,0 0 1 0 0,0-1-1 0 0,0 1 0 0 0,0 0 1 0 0,0-1-1 0 0,0 1 0 0 0,0 0 0 0 0,0-1 1 0 0,0 1-1 0 0,0 0 0 0 0,0-1 0 0 0,1 1 1 0 0,-1 0-1 0 0,0-1 0 0 0,0 1 1 0 0,0 0-1 0 0,0-1 0 0 0,1 1 0 0 0,-1 0 1 0 0,2-2 158 0 0,0 0 0 0 0,0 1 0 0 0,0-1 0 0 0,0 1 0 0 0,0 0 0 0 0,4-2 0 0 0,1 0 89 0 0,0 0-1 0 0,0 0 1 0 0,0 1 0 0 0,1 0-1 0 0,-1 1 1 0 0,1-1-1 0 0,-1 1 1 0 0,1 1 0 0 0,0 0-1 0 0,14 1 1 0 0,-20-1 85 0 0,10 8 317 0 0,-11-7-638 0 0,0 0 0 0 0,1 0 1 0 0,-1 1-1 0 0,0-1 0 0 0,0 0 0 0 0,0 1 0 0 0,0-1 1 0 0,-1 0-1 0 0,1 1 0 0 0,0-1 0 0 0,-1 1 0 0 0,1-1 1 0 0,-1 1-1 0 0,1 0 0 0 0,-1-1 0 0 0,0 1 0 0 0,1-1 0 0 0,-1 1 1 0 0,0 0-1 0 0,0-1 0 0 0,0 1 0 0 0,-1 0 0 0 0,1-1 1 0 0,-1 4-1 0 0,-1 3 104 0 0,0-1 1 0 0,-1 1-1 0 0,-7 13 1 0 0,3-6 114 0 0,4-10-127 0 0,0 0 0 0 0,0 0 0 0 0,-1 0 1 0 0,1 0-1 0 0,-1-1 0 0 0,-7 6 0 0 0,-3 6 219 0 0,12-15-160 0 0,1 0-115 0 0,38-9-58 0 0,-17-1-15 0 0,-13 7 0 0 0,16-3 0 0 0,-3 2 0 0 0,-19 3 1 0 0,0 0 0 0 0,0 0 0 0 0,0-1 0 0 0,0 1 0 0 0,0 0 0 0 0,0 0 0 0 0,0 0 0 0 0,0 0 0 0 0,0 1 0 0 0,0-1 0 0 0,0 0 0 0 0,1 1 0 0 0,-2-1 3 0 0,1 1-1 0 0,-1 0 1 0 0,0 0-1 0 0,1-1 1 0 0,-1 1-1 0 0,0 0 1 0 0,1 0-1 0 0,-1 0 0 0 0,0 0 1 0 0,0 0-1 0 0,0-1 1 0 0,0 1-1 0 0,0 0 1 0 0,0 0-1 0 0,0 0 1 0 0,0 0-1 0 0,0 0 0 0 0,0-1 1 0 0,0 1-1 0 0,-1 1 1 0 0,-5 19 70 0 0,1-10-21 0 0,0 0-1 0 0,-1-1 1 0 0,-1 1-1 0 0,0-2 1 0 0,-11 14-1 0 0,3-4 16 0 0,-140 176 333 0 0,145-183-296 0 0,-18 17 0 0 0,19-20 71 0 0,1 0 0 0 0,-1 0 0 0 0,-10 16 1 0 0,16-16 910 0 0,12-5-468 0 0,0-4-561 0 0,1 0 1 0 0,0 0-1 0 0,0-1 0 0 0,0 0 0 0 0,-1-1 0 0 0,1 0 0 0 0,12-4 0 0 0,-8 3-36 0 0,44-14-21 0 0,0-3 0 0 0,-2-2-1 0 0,0-2 1 0 0,72-44 0 0 0,-110 57-32 0 0,-1 0-1 0 0,0-2 1 0 0,15-14-1 0 0,-23 19-26 0 0,-1-1-1 0 0,0 0 0 0 0,0 0 0 0 0,-1-1 0 0 0,0 0 0 0 0,8-16 1 0 0,-9 15-967 0 0,13-19 0 0 0,-1 3-6780 0 0,-7 5-1827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3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6991 0 0,'0'0'542'0'0,"2"0"-353"0"0,26-5-2 0 0,-11 3 2399 0 0,-1-1 0 0 0,1-1 0 0 0,20-7 0 0 0,1-3 543 0 0,37-17 2271 0 0,-46 21-4426 0 0,-27 9-224 0 0,-1 20-253 0 0,-1-13-375 0 0,0 1 0 0 0,0-1 0 0 0,0 0 0 0 0,-2 8-1 0 0,-2 2 159 0 0,-1 0-1 0 0,0 0 1 0 0,-1-1-1 0 0,-15 24 1 0 0,-7 22 228 0 0,21-42-364 0 0,-2 4 63 0 0,-1 0 0 0 0,-15 27 0 0 0,-15 30 124 0 0,8-14-185 0 0,11-22-126 0 0,18-34-108 0 0,-1-1 0 0 0,-1 0 1 0 0,1 0-1 0 0,-2 0 0 0 0,-5 8 1 0 0,9-15-200 0 0,-1-7-1600 0 0,2 5 1802 0 0,1-1 0 0 0,0 1 0 0 0,-1 0 0 0 0,1 0 0 0 0,0-1 1 0 0,-1 1-1 0 0,1 0 0 0 0,0-1 0 0 0,0 1 0 0 0,-1-1 0 0 0,1 1 0 0 0,0 0 0 0 0,0-1 0 0 0,0 1 0 0 0,0-1 0 0 0,-1 1 1 0 0,1 0-1 0 0,0-1 0 0 0,0 1 0 0 0,0-1 0 0 0,0 1 0 0 0,0-1 0 0 0,12-29-9283 0 0,-7 9 1248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4863 0 0,'6'7'137'0'0,"-1"1"0"0"0,0 0 0 0 0,-1 1-1 0 0,0-1 1 0 0,0 1 0 0 0,4 12 0 0 0,10 60 3062 0 0,-5-25-86 0 0,7 46 1312 0 0,-19-93-4211 0 0,1 1 0 0 0,-1-1 0 0 0,0 15 0 0 0,0 6 11 0 0,-1-29-202 0 0,0 0 0 0 0,0 0 0 0 0,0 0 0 0 0,0 0 0 0 0,0 0 0 0 0,0 0 1 0 0,0 0-1 0 0,-1 0 0 0 0,1 0 0 0 0,0 0 0 0 0,-1 0 0 0 0,0 2 0 0 0,-2 5-5203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3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0 549 1951 0 0,'1'-2'147'0'0,"1"-6"193"0"0,-2 6 1271 0 0,13-2 2813 0 0,-11 3-3671 0 0,1 1 0 0 0,0 0 0 0 0,0 1-1 0 0,-1-1 1 0 0,1 0 0 0 0,0 1 0 0 0,-1-1 0 0 0,1 1 0 0 0,0 0 0 0 0,-1 0 0 0 0,1 0 0 0 0,-1 0 0 0 0,1 1 0 0 0,-1-1 0 0 0,4 4 0 0 0,2 0 540 0 0,-1 1 1 0 0,0 0-1 0 0,8 10 1 0 0,9 10 1289 0 0,-9-10-1152 0 0,-1 0 1 0 0,25 36-1 0 0,-1 5-1235 0 0,-32-50-297 0 0,-5-5-425 0 0,9-12-920 0 0,-8 8 946 0 0,-1-1 1 0 0,1 0 0 0 0,-1 1 0 0 0,0-1-1 0 0,0 0 1 0 0,0 0 0 0 0,0 0 0 0 0,0 0-1 0 0,-1 0 1 0 0,1-5 0 0 0,0 0-1323 0 0,-1 0 0 0 0,-1-14 1 0 0,-8-46-4976 0 0,-2-20 3177 0 0,10 65 3794 0 0,1-42 1 0 0,0 62-6 0 0,1-1-1 0 0,-1 1 1 0 0,1-1 0 0 0,0 1 0 0 0,0 0 0 0 0,0-1-1 0 0,1 1 1 0 0,-1 0 0 0 0,1 0 0 0 0,0 0 0 0 0,0 0 0 0 0,0 0-1 0 0,0 0 1 0 0,0 1 0 0 0,1-1 0 0 0,-1 1 0 0 0,5-4 0 0 0,3-1 1684 0 0,0 1 1 0 0,0 0 0 0 0,20-8-1 0 0,-16 7 32 0 0,83-31 6330 0 0,-89 35-8000 0 0,-1-1 0 0 0,0 0 0 0 0,0 0 0 0 0,0-1 0 0 0,0 0 1 0 0,0 0-1 0 0,-1-1 0 0 0,9-10 0 0 0,-11 11-754 0 0,0 0-1 0 0,0 0 1 0 0,-1-1 0 0 0,1 1-1 0 0,-1-1 1 0 0,-1 0-1 0 0,3-8 1 0 0,-4 11-264 0 0,0-1 0 0 0,-1 0 0 0 0,1 0-1 0 0,-1 0 1 0 0,0 1 0 0 0,0-1 0 0 0,-1 0 0 0 0,1 0-1 0 0,-1 0 1 0 0,1 0 0 0 0,-1 1 0 0 0,-1-1 0 0 0,1 0-1 0 0,0 1 1 0 0,-1-1 0 0 0,0 1 0 0 0,0-1 0 0 0,0 1-1 0 0,-3-4 1 0 0,2 4 246 0 0,0 0-1 0 0,0 1 0 0 0,0-1 1 0 0,0 1-1 0 0,-1 0 0 0 0,-5-3 1 0 0,-12-9-301 0 0,3 1 1208 0 0,-1-1 1 0 0,0 2-1 0 0,-1 1 1 0 0,-35-15-1 0 0,48 27 6389 0 0,9 10-5737 0 0,1 0 0 0 0,0 0 0 0 0,0-1 0 0 0,1 0 0 0 0,7 12 0 0 0,3 11 531 0 0,77 243 3976 0 0,-77-227-4857 0 0,2 5 423 0 0,2-1-1 0 0,41 84 1 0 0,2 0-765 0 0,-44-97-292 0 0,-10-22-18 0 0,-2 0 0 0 0,4 19 0 0 0,-5-18 0 0 0,-3-18 0 0 0,-1 0 0 0 0,0-1 0 0 0,0 1 0 0 0,0 0 0 0 0,1 0 0 0 0,-1 0 0 0 0,0-1 0 0 0,0 1 0 0 0,0 0 0 0 0,0 0 0 0 0,0 0 0 0 0,-1 0 0 0 0,1 0 0 0 0,0 1 0 0 0,-2-1 0 0 0,1 0 0 0 0,0 0 0 0 0,0 0 0 0 0,0 0 0 0 0,-1 0 0 0 0,1 0 0 0 0,0 0 0 0 0,-1 0 0 0 0,1-1 0 0 0,-1 1 0 0 0,1-1 0 0 0,-1 1 0 0 0,1-1 0 0 0,-1 1 0 0 0,0-1 0 0 0,1 0 0 0 0,-1 0 0 0 0,1 0 0 0 0,-1 0 0 0 0,0 0 0 0 0,1 0 0 0 0,-1 0 0 0 0,0 0 0 0 0,1-1 0 0 0,-2 0 0 0 0,-3 0 0 0 0,0 0 0 0 0,0-1 0 0 0,1 1 0 0 0,-1-1 0 0 0,-9-6 0 0 0,4 1 0 0 0,0-1 0 0 0,1 0 0 0 0,0-1 0 0 0,1 0 0 0 0,0 0 0 0 0,0-1 0 0 0,1 0 0 0 0,1-1 0 0 0,-1 0 0 0 0,2 0 0 0 0,-11-22 0 0 0,13 22 0 0 0,0-1 0 0 0,1 0 0 0 0,-4-21 0 0 0,5 21 0 0 0,1 5-35 0 0,0 1 0 0 0,1-1 0 0 0,-1 1 1 0 0,1-1-1 0 0,1 1 0 0 0,-1-1 0 0 0,1 1 0 0 0,1-1 0 0 0,-1 1 0 0 0,1 0 0 0 0,0 0 1 0 0,3-8-1 0 0,9-18-1294 0 0,-6 8-233 0 0,17-35-4753 0 0,-23 54 5276 0 0,-1 0-1 0 0,1 0 1 0 0,1-11-1 0 0,2-6-4449 0 0,3 3-365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4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9615 0 0,'56'-25'2669'0'0,"-31"15"4806"0"0,1-3-1004 0 0,-24 13-6533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5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2039 0 0,'4'3'80'0'0,"0"1"0"0"0,-1-1 0 0 0,0 1 0 0 0,0 0 0 0 0,0 0 0 0 0,0 1 0 0 0,0-1 0 0 0,-1 0 0 0 0,0 1-1 0 0,2 7 1 0 0,1-3 839 0 0,0 4 800 0 0,-1 0 0 0 0,5 20 0 0 0,-2-6 1034 0 0,-1 9 1217 0 0,-5-29-2760 0 0,0 0-1 0 0,0 1 1 0 0,1-1 0 0 0,0 0-1 0 0,4 10 1 0 0,-6-17-1141 0 0,0 1 0 0 0,0-1 0 0 0,0 0-1 0 0,0 1 1 0 0,0-1 0 0 0,0 0 0 0 0,1 0 0 0 0,-1 1 0 0 0,0-1-1 0 0,0 0 1 0 0,0 0 0 0 0,0 1 0 0 0,1-1 0 0 0,-1 0 0 0 0,0 0-1 0 0,0 0 1 0 0,0 1 0 0 0,1-1 0 0 0,-1 0 0 0 0,0 0 0 0 0,0 0-1 0 0,1 0 1 0 0,-1 1 0 0 0,0-1 0 0 0,0 0 0 0 0,1 0 0 0 0,-1 0-1 0 0,0 0 1 0 0,1 0 0 0 0,-1 0 0 0 0,0 0 0 0 0,0 0 0 0 0,1 0-1 0 0,5-9 456 0 0,3-25-1810 0 0,-8 27 1025 0 0,1-6-1190 0 0,1-23 0 0 0,0 2-313 0 0,-2 26 1361 0 0,0 0 0 0 0,-1 0 0 0 0,0 0-1 0 0,-1 0 1 0 0,1 0 0 0 0,-1 0 0 0 0,-1 0 0 0 0,-3-10 0 0 0,5 15 397 0 0,0 1-1 0 0,0 0 1 0 0,0-1-1 0 0,0 1 1 0 0,0 0-1 0 0,0-1 1 0 0,1 1 0 0 0,-1 0-1 0 0,1 0 1 0 0,0-1-1 0 0,-1 1 1 0 0,1 0 0 0 0,0 0-1 0 0,0 0 1 0 0,3-4-1 0 0,22-29 18 0 0,-25 33-14 0 0,2-1 72 0 0,1 0 0 0 0,0-1-1 0 0,0 2 1 0 0,0-1 0 0 0,0 0 0 0 0,0 1-1 0 0,7-3 1 0 0,15-10 3160 0 0,-22 12-3573 0 0,5-3 3329 0 0,-8 6-2931 0 0,-1 0 1 0 0,0 0-1 0 0,0 0 1 0 0,0 0 0 0 0,1 0-1 0 0,-1 0 1 0 0,0 0-1 0 0,0 0 1 0 0,0 0-1 0 0,1 1 1 0 0,-1-1-1 0 0,0 0 1 0 0,0 0 0 0 0,0 0-1 0 0,0 0 1 0 0,1 0-1 0 0,-1 0 1 0 0,0 1-1 0 0,0-1 1 0 0,0 0-1 0 0,0 0 1 0 0,0 0 0 0 0,0 0-1 0 0,1 1 1 0 0,-1-1-1 0 0,0 0 1 0 0,0 0-1 0 0,0 0 1 0 0,0 1-1 0 0,0-1 1 0 0,0 0 0 0 0,0 0-1 0 0,0 0 1 0 0,0 1-1 0 0,0-1 1 0 0,0 0-1 0 0,0 0 1 0 0,0 0-1 0 0,0 1 1 0 0,0-1 0 0 0,0 0-1 0 0,0 0 1 0 0,0 0-1 0 0,-1 1 1 0 0,1 4 157 0 0,-1-1 0 0 0,0 1 0 0 0,0 0 1 0 0,0-1-1 0 0,-1 1 0 0 0,1-1 0 0 0,-1 0 0 0 0,-5 8 1 0 0,-3 8 330 0 0,5-9-312 0 0,-1 0-1 0 0,-1-1 0 0 0,1 0 1 0 0,-2 0-1 0 0,-15 16 1 0 0,13-14 321 0 0,-18 24 1 0 0,27-35-500 0 0,0 0-1 0 0,0 0 1 0 0,0 0 0 0 0,0 0-1 0 0,0 0 1 0 0,0 0-1 0 0,-1 0 1 0 0,1 0 0 0 0,0 0-1 0 0,-1-1 1 0 0,-1 2 0 0 0,-3 1 130 0 0,5-2 26 0 0,-6 3-53 0 0,22-14-104 0 0,-3-1-52 0 0,-5 5 0 0 0,-1 0 0 0 0,1 1 0 0 0,9-6 0 0 0,-13 10 0 0 0,1-1-1 0 0,-1 1 1 0 0,1-1 0 0 0,-1 0-1 0 0,0 0 1 0 0,6-5-1 0 0,-7 5 3 0 0,1 0 0 0 0,-1 0 0 0 0,1 0 0 0 0,0 0 0 0 0,0 1 0 0 0,4-3 0 0 0,21-6 62 0 0,-35 33 1 0 0,4-14-47 0 0,0-1 0 0 0,-1 1 1 0 0,0-1-1 0 0,-7 9 0 0 0,-7 15 23 0 0,14-24-17 0 0,0-1-1 0 0,-1 1 1 0 0,-11 11 0 0 0,10-11 24 0 0,-1 0 1 0 0,-7 14-1 0 0,-2 1 11 0 0,14-21-57 0 0,-1 1-1 0 0,1 0 1 0 0,0 0-1 0 0,0 0 1 0 0,0 0-1 0 0,1 0 1 0 0,-1 0 0 0 0,1 1-1 0 0,-2 5 1 0 0,3-8 6 0 0,-1 0 0 0 0,1 0 0 0 0,-1 0 1 0 0,1 0-1 0 0,-1-1 0 0 0,1 1 1 0 0,-1 0-1 0 0,1 0 0 0 0,-1 0 0 0 0,0-1 1 0 0,1 1-1 0 0,-1 0 0 0 0,0-1 0 0 0,0 1 1 0 0,-1 0-1 0 0,-1 1 41 0 0,3-1 15 0 0,-1-1-11 0 0,1-1-52 0 0,0 1-1 0 0,0 0 0 0 0,-1 0 1 0 0,1 0-1 0 0,0 0 0 0 0,0-1 1 0 0,0 1-1 0 0,0 0 0 0 0,0 0 1 0 0,0 0-1 0 0,0 0 0 0 0,0-1 1 0 0,0 1-1 0 0,0 0 0 0 0,0 0 1 0 0,0 0-1 0 0,0-1 0 0 0,0 1 1 0 0,0 0-1 0 0,0 0 0 0 0,0 0 1 0 0,0-1-1 0 0,0 1 0 0 0,0 0 1 0 0,0 0-1 0 0,1 0 0 0 0,-1 0 1 0 0,0-1-1 0 0,0 1 0 0 0,0 0 1 0 0,0 0-1 0 0,0 0 0 0 0,0 0 1 0 0,1 0-1 0 0,-1 0 0 0 0,0-1 1 0 0,0 1-1 0 0,0 0 0 0 0,1 0 1 0 0,5-5-4 0 0,-6 4 3 0 0,10-9 0 0 0,3-7 0 0 0,-6 13 0 0 0,-1 2 0 0 0,28-16-13 0 0,-7 6-56 0 0,-23 11 62 0 0,20-5-52 0 0,-11 4 84 0 0,-1 0 0 0 0,1 1 0 0 0,18 1 0 0 0,-11 2-25 0 0,-11 0 44 0 0,-1 0 0 0 0,1 0 0 0 0,-1 1 0 0 0,0 1 0 0 0,0-1 0 0 0,0 1 0 0 0,-1 1 0 0 0,1-1 0 0 0,-1 1 0 0 0,9 8 0 0 0,-11-8-12 0 0,0 0 1 0 0,0 0-1 0 0,-1 0 0 0 0,0 0 0 0 0,0 1 1 0 0,0-1-1 0 0,-1 1 0 0 0,0 0 0 0 0,0 0 1 0 0,-1 0-1 0 0,1 1 0 0 0,-1-1 0 0 0,0 1 1 0 0,0 6-1 0 0,0-4-32 0 0,0-1 0 0 0,6 16 0 0 0,-6-19 0 0 0,0 1 0 0 0,0-1 0 0 0,-1 1 0 0 0,1-1 0 0 0,-1 1 0 0 0,-1 0 0 0 0,1 0 0 0 0,-1 0 0 0 0,0 10 0 0 0,-16 57 0 0 0,16-72 0 0 0,0 0 0 0 0,0 0 0 0 0,0 0 0 0 0,0 0 0 0 0,-1 0 0 0 0,1 0 0 0 0,0 0 0 0 0,-1 0 0 0 0,1 0 0 0 0,0 0 0 0 0,-1 0 0 0 0,0 0 0 0 0,1 0 0 0 0,-1 0 0 0 0,1 0 0 0 0,-1 0 0 0 0,-1 0 0 0 0,-1 2 0 0 0,-3 7 0 0 0,-2-2 0 0 0,-5-2 0 0 0,-2-4 0 0 0,11-2 0 0 0,0 0 0 0 0,0-1 0 0 0,0 0 0 0 0,-1 0 0 0 0,1 0 0 0 0,0 0 0 0 0,1-1 0 0 0,-1 1 0 0 0,0-1 0 0 0,-5-4 0 0 0,2 2 0 0 0,0-1 0 0 0,0 0 0 0 0,1 0 0 0 0,-10-10 0 0 0,11 8-78 0 0,0 1-1 0 0,1 0 1 0 0,-1-1 0 0 0,1 0-1 0 0,1 0 1 0 0,-1 0-1 0 0,-3-12 1 0 0,6 14 10 0 0,0 0-1 0 0,-1 0 1 0 0,1 0-1 0 0,1 0 1 0 0,-1 0 0 0 0,1-1-1 0 0,0 1 1 0 0,0 0 0 0 0,1 0-1 0 0,-1 0 1 0 0,1-1-1 0 0,3-6 1 0 0,-3 6-290 0 0,0 0 0 0 0,1 0-1 0 0,-2 1 1 0 0,1-10 0 0 0,1-4-554 0 0,-2 18 851 0 0,0 0 0 0 0,0 0 0 0 0,0 0 0 0 0,0 1 0 0 0,0-1-1 0 0,0 0 1 0 0,0 0 0 0 0,0 0 0 0 0,0 0 0 0 0,-1 0 0 0 0,1 0-1 0 0,-1-1 1 0 0,1 2 43 0 0,0-1-1 0 0,0 1 0 0 0,-1 0 1 0 0,1 0-1 0 0,0-1 0 0 0,0 1 1 0 0,-1 0-1 0 0,1 0 0 0 0,0-1 1 0 0,0 1-1 0 0,-1 0 0 0 0,1 0 1 0 0,0 0-1 0 0,-1 0 1 0 0,1 0-1 0 0,0-1 0 0 0,-1 1 1 0 0,1 0-1 0 0,0 0 0 0 0,0 0 1 0 0,-1 0-1 0 0,1 0 0 0 0,0 0 1 0 0,-1 0-1 0 0,1 0 0 0 0,0 0 1 0 0,-1 0-1 0 0,1 0 0 0 0,-1 1 1 0 0,0-1 103 0 0,-1 3-50 0 0,0-1-1 0 0,1 1 0 0 0,-1-1 1 0 0,-1 1-1 0 0,1-1 1 0 0,-3 3-1 0 0,2-3-1 0 0,0 1 0 0 0,1 0 1 0 0,-1 0-1 0 0,1 0 0 0 0,-4 6 0 0 0,-1 3 172 0 0,0 0-1 0 0,-1-1 0 0 0,-1 0 1 0 0,0 0-1 0 0,-19 17 1 0 0,-6 5 831 0 0,25-27-869 0 0,18-12 76 0 0,15-11 76 0 0,8 2-487 0 0,-29 13 149 0 0,9-6-69 0 0,-12 8 87 0 0,1 0-1 0 0,-1 0 0 0 0,0 0 0 0 0,1 0 0 0 0,-1 0 0 0 0,0 0 0 0 0,1-1 0 0 0,-1 1 0 0 0,1 0 0 0 0,-1 0 0 0 0,0 1 0 0 0,1-1 0 0 0,-1 0 0 0 0,0 0 0 0 0,1 0 0 0 0,-1 0 0 0 0,0 0 0 0 0,1 0 0 0 0,-1 0 0 0 0,0 0 0 0 0,1 1 0 0 0,-1-1 0 0 0,0 0 0 0 0,0 0 0 0 0,1 0 0 0 0,-1 1 0 0 0,0-1 0 0 0,0 0 0 0 0,1 0 0 0 0,-1 1 0 0 0,0-1 0 0 0,0 0 0 0 0,0 1 0 0 0,1-1 0 0 0,-1 1 0 0 0,0-1-1 0 0,0 0 1 0 0,0 0 0 0 0,1 0-1 0 0,-1 1 1 0 0,0-1 0 0 0,0 0-1 0 0,0 0 1 0 0,0 0 0 0 0,1 0-1 0 0,-1 0 1 0 0,0 0 0 0 0,0 1-1 0 0,0-1 1 0 0,1 0 0 0 0,-1 0-1 0 0,0 0 1 0 0,0 0 0 0 0,0 0-1 0 0,1 0 1 0 0,-1 0 0 0 0,0 0-1 0 0,0 0 1 0 0,1 0 0 0 0,-1 0-1 0 0,0 0 1 0 0,0 0 0 0 0,0 0-1 0 0,1 0 1 0 0,-1 0 0 0 0,0 0-1 0 0,0 0 1 0 0,1 0 0 0 0,-1 0-1 0 0,0 0 1 0 0,0-1 0 0 0,0 1-1 0 0,0 0 1 0 0,1 0 0 0 0,-1 0-1 0 0,0 0 1 0 0,0 0 0 0 0,0-1-1 0 0,1 1 1 0 0,3-2 12 0 0,-1 9 70 0 0,-3-2-33 0 0,0 1-1 0 0,1-1 0 0 0,-2 0 0 0 0,1 0 1 0 0,-1 1-1 0 0,0-1 0 0 0,0 0 0 0 0,0 0 1 0 0,-4 9-1 0 0,4-11 82 0 0,-1-2 15 0 0,-4 7 41 0 0,4-6-77 0 0,1 0 1 0 0,-1 0 0 0 0,0 0 0 0 0,1 0 0 0 0,-1-1 0 0 0,0 1 0 0 0,-4 2-1 0 0,6-6-62 0 0,0 0-1 0 0,-1 0 0 0 0,1 0 1 0 0,0 0-1 0 0,0 0 0 0 0,0 0 1 0 0,0-3-1 0 0,0 3-52 0 0,3-10-496 0 0,0 0 0 0 0,7-19-1 0 0,-6 19-405 0 0,4-5-1267 0 0,0 1 0 0 0,1-1 0 0 0,1 1 0 0 0,23-28 0 0 0,-4 5-2509 0 0,-23 31 3912 0 0,0 0 0 0 0,0 1 0 0 0,1 0 0 0 0,0 0 0 0 0,0 1 0 0 0,1 0 0 0 0,0 0 0 0 0,9-5 0 0 0,-14 10 806 0 0,-1 0-1 0 0,1 0 1 0 0,0 0-1 0 0,0 1 1 0 0,0-1-1 0 0,0 1 1 0 0,0 0-1 0 0,0-1 1 0 0,0 1-1 0 0,-1 1 1 0 0,1-1-1 0 0,0 0 1 0 0,0 1-1 0 0,0-1 1 0 0,0 1-1 0 0,0 0 1 0 0,0 0-1 0 0,-1 0 1 0 0,1 0-1 0 0,3 3 1 0 0,6 2 2415 0 0,0 1 0 0 0,20 17 0 0 0,-18-12 84 0 0,-9-8-1653 0 0,-1 0 0 0 0,1-1 0 0 0,0 1 0 0 0,0-1 0 0 0,0 0 0 0 0,8 4 0 0 0,11 2 1287 0 0,-8-3-175 0 0,26 7 1 0 0,-37-12-1766 0 0,0 0 1 0 0,0 0-1 0 0,0-1 1 0 0,0 0 0 0 0,1 0-1 0 0,-1 0 1 0 0,0 0-1 0 0,0-1 1 0 0,7-2-1 0 0,-10 3-93 0 0,0-1-130 0 0,0 1-1 0 0,0-1 1 0 0,0 1-1 0 0,0-1 1 0 0,0 0-1 0 0,0 0 1 0 0,0 0-1 0 0,0 0 1 0 0,-1 0-1 0 0,1 0 1 0 0,0 0-1 0 0,-1 0 1 0 0,1-1-1 0 0,-1 1 1 0 0,1-1-1 0 0,-1 1 1 0 0,0-1-1 0 0,1 0 1 0 0,-1 1-1 0 0,0-1 1 0 0,0 0 0 0 0,1-3-1 0 0,-1 3-1 0 0,0 0 0 0 0,0 0 0 0 0,0 0 0 0 0,0 0 0 0 0,0 0 0 0 0,0 1 0 0 0,0-1 0 0 0,1 0 0 0 0,-1 1 0 0 0,1-1 0 0 0,-1 1 0 0 0,1 0 0 0 0,2-2 0 0 0,-2 2 0 0 0,-1-1 0 0 0,1 1 0 0 0,0-1 0 0 0,0 1 0 0 0,-1-1 0 0 0,1 0 0 0 0,-1 0 0 0 0,1 0 0 0 0,-1 1 0 0 0,0-1 0 0 0,0-1 0 0 0,1-1 0 0 0,1-1-84 0 0,-1-1-1 0 0,1 1 1 0 0,0 0 0 0 0,0 1 0 0 0,5-7-1 0 0,9-14-972 0 0,-16 23 714 0 0,13-26-3479 0 0,-8 8-3440 0 0,-4 2-1292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5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0 335 2039 0 0,'11'-14'2278'0'0,"-9"12"-1418"0"0,0-1 1 0 0,1 1 0 0 0,-1-1 0 0 0,1 1-1 0 0,-1 0 1 0 0,1 0 0 0 0,0 0 0 0 0,0 0-1 0 0,0 1 1 0 0,4-3 0 0 0,37-12 6612 0 0,-23 9-4947 0 0,0-1-397 0 0,66-20 3829 0 0,-85 27-5889 0 0,1 0 0 0 0,-1 0 0 0 0,1-1 0 0 0,-1 1-1 0 0,1 0 1 0 0,-1-1 0 0 0,0 0 0 0 0,0 1 0 0 0,4-5 0 0 0,5-3 81 0 0,-6 7-104 0 0,-1-1-34 0 0,7-9-26 0 0,-5 5-314 0 0,-5 5-226 0 0,0 0 0 0 0,0 1 0 0 0,0-1 0 0 0,0 0 1 0 0,0 0-1 0 0,0 0 0 0 0,0 0 0 0 0,-1 0 0 0 0,1 0 1 0 0,-1-1-1 0 0,0 1 0 0 0,0 0 0 0 0,1 0 0 0 0,-1 0 1 0 0,-1 0-1 0 0,1 0 0 0 0,0-1 0 0 0,0 1 0 0 0,-1 0 1 0 0,1 0-1 0 0,-1 0 0 0 0,0 0 0 0 0,0 0 0 0 0,1 0 1 0 0,-1 0-1 0 0,-1 0 0 0 0,1 1 0 0 0,-1-3 0 0 0,-2-1-1520 0 0,-1-1-1 0 0,1 1 0 0 0,-1 1 1 0 0,-6-6-1 0 0,-11-7-1472 0 0,2 1 5080 0 0,-5-7-1659 0 0,-20-16 5276 0 0,46 41-3951 0 0,34 61 4335 0 0,-26-47-4303 0 0,0 1 0 0 0,9 25 0 0 0,0-1 420 0 0,19 39 2965 0 0,41 138 0 0 0,-35-95-2763 0 0,-22-66-1539 0 0,35 83-25 0 0,-46-121-289 0 0,-8-18 0 0 0,-2-1 0 0 0,0 0 0 0 0,0 0 0 0 0,0 0 0 0 0,0 0 0 0 0,0 0 0 0 0,0 0 0 0 0,0 0 0 0 0,1 0 0 0 0,-1 0 0 0 0,0 0 0 0 0,0 0 0 0 0,0-1 0 0 0,0 1 0 0 0,0 0 0 0 0,0 0 0 0 0,0 0 0 0 0,0 0 0 0 0,0 0 0 0 0,0 0 0 0 0,0 0 0 0 0,1 0 0 0 0,-1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0,-1 0 0 0 0,1 0 0 0 0,-1-6 0 0 0,-39-102-2591 0 0,-19-47-2562 0 0,32 91 2885 0 0,-21-41-1474 0 0,47 103 3618 0 0,-8 1 213 0 0,6 2 66 0 0,0-1-1 0 0,0 1 1 0 0,0 0 0 0 0,1 0-1 0 0,-1 0 1 0 0,0 0 0 0 0,1 1 0 0 0,-1-1-1 0 0,1 1 1 0 0,0 0 0 0 0,-1 0-1 0 0,1-1 1 0 0,0 1 0 0 0,0 1-1 0 0,0-1 1 0 0,-3 4 0 0 0,-2 5 896 0 0,-1 1 0 0 0,-6 15 0 0 0,7-15-642 0 0,-2 7 665 0 0,-9 27 0 0 0,-2 4 91 0 0,-1 5-205 0 0,16-40-425 0 0,0-1 0 0 0,-1 0 0 0 0,-9 16 0 0 0,11-22-305 0 0,2-6 198 0 0,6-6-204 0 0,-4 3-227 0 0,2-1-161 0 0,-1-1 0 0 0,0 1 0 0 0,1-1 0 0 0,-1 0 0 0 0,0 0 0 0 0,1-5 0 0 0,1-3-208 0 0,11-31-1395 0 0,5-11-2094 0 0,-7 25-2566 0 0,-2-1-1733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6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7631 0 0,'5'0'330'0'0,"0"1"0"0"0,0 1 0 0 0,0-1 0 0 0,0 1 0 0 0,5 2 0 0 0,2 4 3193 0 0,-10-2-100 0 0,-1 2-2480 0 0,-1-5-200 0 0,1 8 305 0 0,-1-1 0 0 0,0 1-1 0 0,0-1 1 0 0,-1 1 0 0 0,0-1 0 0 0,-1 1-1 0 0,0-1 1 0 0,-5 14 0 0 0,0-4-329 0 0,-1 0 0 0 0,-1 0 0 0 0,-12 19 1 0 0,15-27-455 0 0,-3 3-196 0 0,0 0 0 0 0,-18 22 0 0 0,19-31 79 0 0,3-4-1959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6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 7199 0 0,'6'5'555'0'0,"-5"-5"-540"0"0,0 0 0 0 0,0 1 0 0 0,-1-1 0 0 0,1 1 0 0 0,0-1 0 0 0,-1 1 0 0 0,1-1 0 0 0,0 1 1 0 0,-1 0-1 0 0,1-1 0 0 0,-1 1 0 0 0,1 0 0 0 0,-1-1 0 0 0,1 1 0 0 0,-1 0 0 0 0,1 0 0 0 0,-1-1 0 0 0,0 1 0 0 0,0 0 0 0 0,1 0 0 0 0,-1 0 0 0 0,0-1 0 0 0,0 2 0 0 0,1 2 224 0 0,2 6 1698 0 0,0-1 0 0 0,-1 1 1 0 0,0 0-1 0 0,2 20 0 0 0,-4-15-149 0 0,0 0 1 0 0,-5 26-1 0 0,-3-1 560 0 0,-20 58 1 0 0,26-92-2157 0 0,1-2-289 0 0,0 0 1 0 0,-1 0-1 0 0,1 0 1 0 0,-1 0 0 0 0,0 0-1 0 0,0 0 1 0 0,-1-1-1 0 0,1 1 1 0 0,-1-1-1 0 0,1 0 1 0 0,-1 1-1 0 0,0-1 1 0 0,-1 0 0 0 0,-6 4-1 0 0,10-7-11 0 0,0 0-1 0 0,0 0 1 0 0,0 1-1 0 0,0-1 1 0 0,-1 0-1 0 0,1 0 0 0 0,0 0 1 0 0,0 0-1 0 0,0-1 1 0 0,0 1-1 0 0,0 0 1 0 0,-1 0-1 0 0,1 0 1 0 0,0 0-1 0 0,0 0 1 0 0,0 0-1 0 0,0 0 1 0 0,-2-4-3039 0 0,1-10 2025 0 0,3-15 1019 0 0,-1 25 227 0 0,1-1 0 0 0,0 0 0 0 0,1 1 0 0 0,-1 0 0 0 0,1-1 0 0 0,0 1 0 0 0,0 0 0 0 0,0 1 0 0 0,1-1 0 0 0,-1 0-1 0 0,1 1 1 0 0,0 0 0 0 0,0 0 0 0 0,0 0 0 0 0,6-3 0 0 0,-2 1 687 0 0,1 1 0 0 0,0 1-1 0 0,-1 0 1 0 0,2 0 0 0 0,-1 0 0 0 0,0 1-1 0 0,14-1 1 0 0,-8 1-70 0 0,-1-1 1 0 0,0 0-1 0 0,0-1 0 0 0,15-7 1 0 0,-27 11-697 0 0,0-1-24 0 0,3-2-1016 0 0,-7 1 1934 0 0,-4 0-3857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6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0 151 4519 0 0,'0'0'700'0'0,"3"0"524"0"0,5-2 2 0 0,0 0-1 0 0,-1-1 1 0 0,1 0-1 0 0,-1 0 1 0 0,1-1-1 0 0,-1 0 1 0 0,0 0-1 0 0,9-7 1 0 0,13-7 1926 0 0,-17 9-1964 0 0,0 1 1 0 0,-1-1 0 0 0,0-1 0 0 0,0 0 0 0 0,9-13 0 0 0,7-5-1973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7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87 226 5439 0 0,'0'0'416'0'0,"2"1"-272"0"0,2 3 805 0 0,0 1-1 0 0,0-1 0 0 0,0-1 1 0 0,1 1-1 0 0,0-1 0 0 0,0 0 0 0 0,0 0 1 0 0,7 3-1 0 0,-11-5 604 0 0,2-1-1219 0 0,-1 0 0 0 0,0 0 0 0 0,1 0 1 0 0,-1 0-1 0 0,0 0 0 0 0,1 0 0 0 0,-1-1 0 0 0,0 1 1 0 0,0-1-1 0 0,1 0 0 0 0,-1 0 0 0 0,0 0 0 0 0,0 0 1 0 0,0 0-1 0 0,0 0 0 0 0,0 0 0 0 0,0-1 0 0 0,2-1 0 0 0,4-5 46 0 0,-1 0 0 0 0,0 0 0 0 0,11-16 0 0 0,4-7 111 0 0,-12 18-455 0 0,-6 10-38 0 0,8-4 15 0 0,-10 6 377 0 0,-1 2-375 0 0,-1 0-1 0 0,1 0 1 0 0,-1 0 0 0 0,1-1-1 0 0,-1 1 1 0 0,0 0 0 0 0,1 0-1 0 0,-1 0 1 0 0,0 0 0 0 0,0 0-1 0 0,1 1 1 0 0,-5 13 53 0 0,1 0 0 0 0,-2-1 1 0 0,0 1-1 0 0,-1-1 0 0 0,0 0 0 0 0,-1-1 0 0 0,-13 20 0 0 0,6-14 128 0 0,-31 32-1 0 0,17-20-19 0 0,10-11 317 0 0,0-1 0 0 0,-1 0-1 0 0,-40 29 1 0 0,39-32 3195 0 0,41-29-3301 0 0,43-22 0 0 0,-13 9-165 0 0,146-79-221 0 0,44-24 0 0 0,-171 91 0 0 0,-39 22 0 0 0,-1-1 0 0 0,34-24 0 0 0,-46 26 0 0 0,-17 12 0 0 0,5-6 0 0 0,-6-2-135 0 0,0 7-185 0 0,-1 1 0 0 0,0 0 0 0 0,0-1 1 0 0,0 1-1 0 0,-1 0 0 0 0,-2-5 0 0 0,-7-9-8448 0 0,2 6-554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7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9 247 6991 0 0,'7'13'160'0'0,"-1"0"0"0"0,9 26 0 0 0,-9-18 1793 0 0,-1 0 0 0 0,-1-1 0 0 0,2 25 1 0 0,-4 7 5103 0 0,-5 75 1 0 0,1-111-5906 0 0,2-23-2204 0 0,1-28-2523 0 0,-1 2-2251 0 0,-5-58 0 0 0,-14-32-48 0 0,8 71 4904 0 0,5 26 717 0 0,1 0 1 0 0,1-1 0 0 0,1 0 0 0 0,1-47 0 0 0,6 36 996 0 0,-3 36 98 0 0,0 0 224 0 0,3-3 715 0 0,0 0 0 0 0,0 0 0 0 0,1 1 1 0 0,9-8-1 0 0,-12 11-483 0 0,10-3 973 0 0,3-1-906 0 0,-11 3-964 0 0,1 1 0 0 0,-1-1 0 0 0,0 1 0 0 0,0 0 0 0 0,1 0 0 0 0,-1 1 0 0 0,1-1 0 0 0,-1 1 0 0 0,1 0 0 0 0,5 1 0 0 0,-5-1-47 0 0,0 1 0 0 0,0 0 0 0 0,0 0 0 0 0,0 1 0 0 0,0 0 0 0 0,0 0 0 0 0,6 3 0 0 0,-9-4-224 0 0,0 1 0 0 0,0 0 0 0 0,0-1 0 0 0,0 1-1 0 0,0 0 1 0 0,-1 0 0 0 0,1 0 0 0 0,0 0 0 0 0,-1 0 0 0 0,0 1 0 0 0,1-1 0 0 0,-1 0 0 0 0,0 1 0 0 0,0-1 0 0 0,0 1 0 0 0,0 4 0 0 0,4 16 33 0 0,-2 1 0 0 0,-1 0 0 0 0,-1 35 0 0 0,-1-51-159 0 0,1 143-4 0 0,-1-150-105 0 0,0 0 0 0 0,0 0 0 0 0,0 1 0 0 0,0-1 0 0 0,-1 0 0 0 0,1 0 0 0 0,0 0 0 0 0,0 0 0 0 0,-1 0 1 0 0,1 0-1 0 0,-1 0 0 0 0,1 0 0 0 0,-1 2 0 0 0,0-3-53 0 0,1 0 1 0 0,0 0 0 0 0,0 1-1 0 0,-1-1 1 0 0,1 0 0 0 0,0 0-1 0 0,-1 1 1 0 0,1-1 0 0 0,0 0-1 0 0,-1 0 1 0 0,1 0 0 0 0,-1 0-1 0 0,1 0 1 0 0,0 1 0 0 0,-1-1-1 0 0,1 0 1 0 0,-1 0 0 0 0,1 0-1 0 0,0 0 1 0 0,-1 0 0 0 0,1 0-1 0 0,-1 0 1 0 0,-1-1-838 0 0,0 1 0 0 0,1-1 0 0 0,-1 0 1 0 0,1 1-1 0 0,-1-1 0 0 0,1 0 0 0 0,-1 0 0 0 0,-1-2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8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16 424 4055 0 0,'2'11'265'0'0,"0"1"-1"0"0,-1 0 0 0 0,-1-1 0 0 0,0 1 0 0 0,-1 12 0 0 0,0-5 1087 0 0,1-12-935 0 0,-1 24 3044 0 0,-1 1 0 0 0,-1 0 0 0 0,-9 35 0 0 0,11-63-2871 0 0,2-5 348 0 0,5-10 1459 0 0,8-20 786 0 0,-3-6-3498 0 0,10-52-1 0 0,5-19-234 0 0,-15 80 352 0 0,-10 26 110 0 0,0 1 1 0 0,3-2 36 0 0,-3 3 63 0 0,-1 1 0 0 0,1-1 0 0 0,-1 0 0 0 0,1 1 0 0 0,-1-1 0 0 0,1 0-1 0 0,0 1 1 0 0,-1-1 0 0 0,0 0 0 0 0,1 1 0 0 0,-1-1 0 0 0,1 1 0 0 0,-1-1 0 0 0,1 1 0 0 0,-1 0 0 0 0,1 0 1 0 0,2 3 97 0 0,-1 1 1 0 0,1 1-1 0 0,-1-1 1 0 0,0 0-1 0 0,0 1 1 0 0,0-1-1 0 0,-1 1 1 0 0,0-1-1 0 0,1 10 1 0 0,3 11 364 0 0,11 36 941 0 0,-15-60-1078 0 0,-1-1-292 0 0,0-1 1 0 0,0 1-1 0 0,1 0 0 0 0,-1 0 1 0 0,0 0-1 0 0,0-1 0 0 0,1 1 1 0 0,-1 0-1 0 0,1 0 0 0 0,-1-1 1 0 0,1 1-1 0 0,-1 0 0 0 0,1 0 1 0 0,5 9 447 0 0,4-23-357 0 0,-6 5-204 0 0,0 0 0 0 0,-1-1 0 0 0,1 1-1 0 0,2-17 1 0 0,5-38-466 0 0,-10 57 497 0 0,7-39-616 0 0,-3 14-184 0 0,0 0-1 0 0,-2-1 1 0 0,-1 0-1 0 0,-3-32 1 0 0,-1 51 508 0 0,-1-19 493 0 0,3 92 2170 0 0,11 81 1 0 0,-7-103-1858 0 0,-3-23-160 0 0,5 23 0 0 0,-6-36 28 0 0,1-3-281 0 0,1-2-88 0 0,0 1 0 0 0,-1-1 0 0 0,0 0 0 0 0,1 0 1 0 0,-1 0-1 0 0,0 0 0 0 0,0 0 0 0 0,-1 0 0 0 0,1-5 0 0 0,3-32-412 0 0,-4 29 319 0 0,3-25-1072 0 0,-3 0 0 0 0,-1 0 0 0 0,-1 0 1 0 0,-2 1-1 0 0,-17-70 0 0 0,2 36 93 0 0,18 67 1821 0 0,1 5-392 0 0,0 3 167 0 0,0 1-1 0 0,0 0 0 0 0,1 0 0 0 0,-1 0 1 0 0,2-1-1 0 0,3 13 0 0 0,18 42 1788 0 0,1-1-1265 0 0,86 333 1110 0 0,-44-197-2118 0 0,5 24-17 0 0,-61-174 3 0 0,-9-28 0 0 0,-4-15 0 0 0,2-2 0 0 0,1-1 0 0 0,0 0 0 0 0,0 0 0 0 0,0 0 0 0 0,-1 1 0 0 0,1-1 0 0 0,0 0 0 0 0,0 0 0 0 0,0 0 0 0 0,-1 0 0 0 0,1 0 0 0 0,0 0 0 0 0,0 0 0 0 0,0 1 0 0 0,-1-1 0 0 0,1 0 0 0 0,0 0 0 0 0,0 0 0 0 0,0 0 0 0 0,-1 0 0 0 0,1 0 0 0 0,0 0 0 0 0,0 0 0 0 0,0 0 0 0 0,-1 0 0 0 0,1 0 0 0 0,0 0 0 0 0,0 0 0 0 0,-1 0 0 0 0,1 0 0 0 0,0-1 0 0 0,-3 0 3 0 0,1-1 1 0 0,-1 0-1 0 0,1 0 1 0 0,0 0-1 0 0,0 0 1 0 0,0 0-1 0 0,0 0 1 0 0,0-1-1 0 0,0 1 0 0 0,1 0 1 0 0,-1-1-1 0 0,1 0 1 0 0,-2-4-1 0 0,-14-42-160 0 0,14 41 69 0 0,-21-72-2284 0 0,11 38-618 0 0,0 0-3568 0 0,-1-7-2357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5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1 287 4631 0 0,'0'0'3283'0'0,"2"1"-2604"0"0,32-2 2440 0 0,-11 0-2072 0 0,-19 1-888 0 0,0 0 0 0 0,-1 1 0 0 0,1-1 0 0 0,0 1-1 0 0,0 0 1 0 0,0 0 0 0 0,-1 0 0 0 0,1 1 0 0 0,-1-1-1 0 0,1 1 1 0 0,-1 0 0 0 0,0 0 0 0 0,0 0 0 0 0,1 1-1 0 0,-1-1 1 0 0,-1 1 0 0 0,1-1 0 0 0,0 1 0 0 0,-1 0 0 0 0,1 0-1 0 0,-1 0 1 0 0,0 0 0 0 0,0 1 0 0 0,0-1 0 0 0,0 1-1 0 0,1 4 1 0 0,4 8 569 0 0,-1 1 0 0 0,9 32 0 0 0,-4-8 332 0 0,3 10 192 0 0,2 41 3275 0 0,-15-93-4398 0 0,3-20-94 0 0,0 1-1 0 0,1-41 1 0 0,3-19-11 0 0,1 20 8 0 0,-5 32 14 0 0,11-47 0 0 0,-8 59-34 0 0,0 4-12 0 0,-6 11 5 0 0,0 1 0 0 0,0-1 0 0 0,-1 0 0 0 0,1 0 0 0 0,0 0 0 0 0,0 1 0 0 0,0-1 0 0 0,0 0-1 0 0,0 1 1 0 0,0-1 0 0 0,0 1 0 0 0,0 0 0 0 0,0-1 0 0 0,0 1 0 0 0,0-1 0 0 0,0 1 0 0 0,0 0 0 0 0,0 0 0 0 0,1 0 0 0 0,1 0 0 0 0,-1 0 17 0 0,0 1 1 0 0,0-1-1 0 0,0 1 1 0 0,0-1-1 0 0,0 1 1 0 0,-1 0 0 0 0,1 0-1 0 0,0 0 1 0 0,0 0-1 0 0,2 2 1 0 0,4 4 116 0 0,0 0 1 0 0,-1 1 0 0 0,10 14-1 0 0,-11-15-65 0 0,15 19 418 0 0,-6-5 107 0 0,1-1 0 0 0,2-1 0 0 0,31 28 0 0 0,-45-44-495 0 0,0 0 0 0 0,0-1 0 0 0,0 1-1 0 0,0-1 1 0 0,1 0 0 0 0,-1 0 0 0 0,1-1 0 0 0,0 1 0 0 0,-1-1-1 0 0,1 0 1 0 0,0 0 0 0 0,8 0 0 0 0,-11-1-65 0 0,0 0-1 0 0,1 0 1 0 0,-1-1 0 0 0,1 1-1 0 0,-1 0 1 0 0,0-1 0 0 0,0 0-1 0 0,1 1 1 0 0,-1-1-1 0 0,0 0 1 0 0,0 0 0 0 0,0 0-1 0 0,0-1 1 0 0,0 1 0 0 0,0 0-1 0 0,0-1 1 0 0,0 1 0 0 0,0-1-1 0 0,-1 0 1 0 0,1 0-1 0 0,-1 1 1 0 0,1-1 0 0 0,-1 0-1 0 0,0 0 1 0 0,0-1 0 0 0,0 1-1 0 0,2-4 1 0 0,0-4-39 0 0,1-1 0 0 0,-2-1 0 0 0,0 1 0 0 0,0 0 0 0 0,-1 0 0 0 0,0-22 0 0 0,-1 6 0 0 0,1 14 0 0 0,-2 0 0 0 0,-1-15 0 0 0,-1 9 0 0 0,-13-64 0 0 0,13 71 0 0 0,-1 0 0 0 0,0 1 0 0 0,0 0 0 0 0,-11-20 0 0 0,12 27 0 0 0,0 0 0 0 0,0 1 0 0 0,0-1 0 0 0,-1 1 0 0 0,1 0 0 0 0,-1 0 0 0 0,1 0 0 0 0,-1 0 0 0 0,0 0 0 0 0,0 1 0 0 0,-1 0 0 0 0,1 0 0 0 0,0 0 0 0 0,-1 1 0 0 0,1-1 0 0 0,-1 1 0 0 0,1 0 0 0 0,-1 0 0 0 0,0 0 0 0 0,0 1 0 0 0,1 0 0 0 0,-9 0 0 0 0,9 1 0 0 0,0 0 0 0 0,0 0 0 0 0,0 1 0 0 0,0-1 0 0 0,1 1 0 0 0,-1 0 0 0 0,1 0 0 0 0,-1 0 0 0 0,1 0 0 0 0,0 1 0 0 0,0-1 0 0 0,-5 5 0 0 0,2 1 0 0 0,1 0 0 0 0,0 0 0 0 0,0 0 0 0 0,-5 11 0 0 0,4-4 0 0 0,0 0 0 0 0,1 0 0 0 0,0 0 0 0 0,2 1 0 0 0,-1-1 0 0 0,2 1 0 0 0,-1 26 0 0 0,3-8 0 0 0,1 0 0 0 0,9 52 0 0 0,-8-74 0 0 0,1-1 0 0 0,0 1 0 0 0,1-1 0 0 0,0 1 0 0 0,1-1 0 0 0,0-1 0 0 0,0 1 0 0 0,13 16 0 0 0,-15-22 0 0 0,1-1 0 0 0,-1 1 0 0 0,1-1 0 0 0,0 0 0 0 0,0 0 0 0 0,0-1 0 0 0,1 1 0 0 0,-1-1 0 0 0,1 0 0 0 0,0 0 0 0 0,0-1 0 0 0,0 1 0 0 0,0-1 0 0 0,0 0 0 0 0,1-1 0 0 0,-1 1 0 0 0,1-1 0 0 0,-1 0 0 0 0,1 0 0 0 0,8 0 0 0 0,-5-2 0 0 0,1 0 0 0 0,-1-1 0 0 0,1 0 0 0 0,-1 0 0 0 0,0-1 0 0 0,0 0 0 0 0,16-8 0 0 0,2-4 0 0 0,27-19 0 0 0,-44 27 0 0 0,6-6-35 0 0,-1 0 1 0 0,0-1-1 0 0,-1-1 1 0 0,0 0-1 0 0,22-34 0 0 0,-12 17-86 0 0,4-10-1146 0 0,-3-3-5807 0 0,-15 26 2182 0 0,6-10-2034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9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52 4055 0 0,'0'0'312'0'0,"1"2"48"0"0,-1-1-131 0 0,4 15 1404 0 0,-3-3 7411 0 0,9-23-8486 0 0,-9 8-463 0 0,51-62 257 0 0,-46 60-485 0 0,-5 4 132 0 0,-1 0 0 0 0,1 0 1 0 0,0 0-1 0 0,0 0 0 0 0,0 0 1 0 0,-1 0-1 0 0,1 0 0 0 0,0 0 0 0 0,0 0 1 0 0,-1-1-1 0 0,1 1 0 0 0,0 0 1 0 0,0-1-1 0 0,-1 1 0 0 0,1 0 0 0 0,1-2 1 0 0,5 12 162 0 0,-6-8-103 0 0,0-1 0 0 0,0 1 0 0 0,0 0 0 0 0,0 0 0 0 0,-1 0 0 0 0,1 0 0 0 0,0 0 0 0 0,-1 0 0 0 0,0 0 0 0 0,0 0 0 0 0,1 0 0 0 0,-1 0 0 0 0,0 0 0 0 0,-1 4 0 0 0,1 3 427 0 0,0-8-9 0 0,-1 2 199 0 0,1-2-563 0 0,0 0 0 0 0,0-1 0 0 0,0 1 0 0 0,-1-1 0 0 0,1 1 0 0 0,0 0 0 0 0,0-1-1 0 0,0 1 1 0 0,0-1 0 0 0,0 1 0 0 0,0 0 0 0 0,0-1 0 0 0,0 1 0 0 0,1-1 0 0 0,-1 1 0 0 0,0 0 0 0 0,0-1 0 0 0,1 1 0 0 0,12 7-20 0 0,-12-6-40 0 0,1 6 17 0 0,-2-6-60 0 0,0-1 1 0 0,0 1-1 0 0,0 0 1 0 0,-1 0-1 0 0,1 0 1 0 0,0-1-1 0 0,-1 1 1 0 0,0 0-1 0 0,1 0 1 0 0,-1-1-1 0 0,0 1 1 0 0,-1 2-1 0 0,0-2 18 0 0,-5 10 19 0 0,0-1 1 0 0,-1 0-1 0 0,0-1 1 0 0,-1 0-1 0 0,-14 13 1 0 0,3-3 145 0 0,-31 31 149 0 0,-28 31 355 0 0,67-68-461 0 0,-9 10 544 0 0,2 1 1 0 0,-17 28-1 0 0,35-51-908 0 0,-8 16 2300 0 0,10-12-325 0 0,0-5-1779 0 0,-1-1-1 0 0,1 0 1 0 0,-1 0 0 0 0,1 0 0 0 0,-1 0 0 0 0,1 0 0 0 0,-1 0 0 0 0,1 0 0 0 0,-1 0 0 0 0,1 0 0 0 0,-1 0 0 0 0,1 0 0 0 0,-1 0 0 0 0,1 0 0 0 0,-1 0 0 0 0,1-1-1 0 0,-1 1 1 0 0,2 0 0 0 0,13-7 422 0 0,-1-1 0 0 0,25-16-1 0 0,-14 8-358 0 0,80-45 56 0 0,-65 41-187 0 0,-32 15 16 0 0,-8 5-18 0 0,1-1 1 0 0,-1 1-1 0 0,1 0 0 0 0,-1 0 0 0 0,1-1 1 0 0,-1 1-1 0 0,0 0 0 0 0,1-1 0 0 0,-1 1 1 0 0,1 0-1 0 0,-1-1 0 0 0,0 1 0 0 0,1-1 0 0 0,-1 1 1 0 0,0-1-1 0 0,0 1 0 0 0,1-1 0 0 0,-1 1 1 0 0,0-2-1 0 0,4-6-134 0 0,-3 7-666 0 0,-6-23-18881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49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0 2383 0 0,'-1'3'180'0'0,"-12"52"907"0"0,-19 29 4789 0 0,-37 49 3919 0 0,45-97-7792 0 0,23-34-1840 0 0,-1 1 1 0 0,0-1-1 0 0,0 1 1 0 0,-1-1-1 0 0,1 0 1 0 0,0 0-1 0 0,-1 0 0 0 0,1 0 1 0 0,-1 0-1 0 0,-4 2 1 0 0,5-3 97 0 0,0-13-428 0 0,1 9-77 0 0,1-1 0 0 0,0 0 0 0 0,0 0 0 0 0,0 0 0 0 0,1 0 0 0 0,-1 1 0 0 0,1-1 0 0 0,0 0 0 0 0,0 1 0 0 0,1-1 0 0 0,-1 0 0 0 0,1 1 0 0 0,-1-1 0 0 0,1 1 0 0 0,4-5 0 0 0,0-1-1334 0 0,0 1 0 0 0,1 0-1 0 0,0 0 1 0 0,13-10 0 0 0,-12 12 943 0 0,0 1 0 0 0,0-1 0 0 0,1 2 0 0 0,-1-1 0 0 0,1 1 0 0 0,13-4 0 0 0,-15 6 568 0 0,1 0 0 0 0,0 0 1 0 0,0 0-1 0 0,0 1 0 0 0,0 1 1 0 0,0-1-1 0 0,16 2 0 0 0,88 14 6844 0 0,-74-7-3089 0 0,12 1 4134 0 0,55 18 0 0 0,-104-27-7651 0 0,0 0-131 0 0,-1 0-49 0 0,0-1 38 0 0,-16-8-193 0 0,-12-4-1032 0 0,12 6-1328 0 0,1 0-4968 0 0,1 0-1739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0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7199 0 0,'31'56'2300'0'0,"-23"-40"786"0"0,-1 0-1 0 0,-1 1 1 0 0,5 22 0 0 0,0 7 5091 0 0,-10-47-7918 0 0,2-2-71 0 0,-2 2-198 0 0,0 0 1 0 0,-1 0 0 0 0,1 0-1 0 0,-1 0 1 0 0,1 0 0 0 0,-1 0 0 0 0,1 0-1 0 0,-1 0 1 0 0,0 0 0 0 0,1 0-1 0 0,-1 0 1 0 0,0 0 0 0 0,0-2-1 0 0,1-2-22 0 0,4-16-519 0 0,-1 0-1 0 0,0 0 1 0 0,-1-31 0 0 0,-2 31 1 0 0,1 0 0 0 0,1 0 0 0 0,8-31 0 0 0,-11 50 558 0 0,1 1 0 0 0,-1-1-1 0 0,1 0 1 0 0,0 1 0 0 0,-1 0 0 0 0,1-1 0 0 0,0 1 0 0 0,0-1 0 0 0,0 1-1 0 0,0 0 1 0 0,0-1 0 0 0,0 1 0 0 0,0 0 0 0 0,0 0 0 0 0,1 0 0 0 0,-1 0 0 0 0,0 0-1 0 0,1 0 1 0 0,-1 1 0 0 0,0-1 0 0 0,1 0 0 0 0,-1 1 0 0 0,1-1 0 0 0,-1 0-1 0 0,1 1 1 0 0,0 0 0 0 0,-1-1 0 0 0,1 1 0 0 0,1 0 0 0 0,-2 0 625 0 0,1 2-382 0 0,1 0 8 0 0,0 1 0 0 0,0 0 0 0 0,0 0 0 0 0,-1 0 0 0 0,1 0 0 0 0,-1 1 0 0 0,0-1 1 0 0,0 1-1 0 0,0-1 0 0 0,-1 1 0 0 0,1 0 0 0 0,-1 0 0 0 0,2 7 0 0 0,-2-4-48 0 0,0 0 0 0 0,-1-1 0 0 0,0 1 0 0 0,0 0 0 0 0,-1 0-1 0 0,0-1 1 0 0,0 1 0 0 0,-3 9 0 0 0,-15 34 13 0 0,16-40-224 0 0,2-6 0 0 0,-1 0 0 0 0,1 0 0 0 0,-1 0 0 0 0,0 0 0 0 0,0-1 0 0 0,-3 5 0 0 0,18-46-2372 0 0,-1-1-173 0 0,-11 38 2452 0 0,22-52-3462 0 0,-20 48 3206 0 0,0 0 0 0 0,0 1 1 0 0,1-1-1 0 0,-1 1 0 0 0,1 0 0 0 0,0-1 1 0 0,0 2-1 0 0,5-5 0 0 0,2 3-297 0 0,-9 5 667 0 0,-1 0 0 0 0,1 0 0 0 0,0-1 0 0 0,-1 1 0 0 0,1 0 0 0 0,0 1 0 0 0,-1-1 0 0 0,1 0 0 0 0,0 0 0 0 0,-1 1 1 0 0,1-1-1 0 0,-1 1 0 0 0,1-1 0 0 0,-1 1 0 0 0,1 0 0 0 0,2 1 0 0 0,-1 0 89 0 0,-1 1 1 0 0,1-1-1 0 0,-1 0 0 0 0,0 1 0 0 0,1 0 1 0 0,-1-1-1 0 0,3 6 0 0 0,1 4 761 0 0,0 0 0 0 0,-1 0 0 0 0,4 16 0 0 0,-8-24-522 0 0,2 5 348 0 0,-1 0 1 0 0,0 0-1 0 0,0 0 1 0 0,-1 1-1 0 0,0-1 1 0 0,-1 0-1 0 0,0 1 1 0 0,-1 11-1 0 0,0-20 268 0 0,3-2-934 0 0,3-12-30 0 0,0 1 0 0 0,-1-1-1 0 0,0 0 1 0 0,0 0 0 0 0,2-27 0 0 0,-3 19-2 0 0,9-28 1 0 0,-6 37 0 0 0,4 3 0 0 0,-1 6 0 0 0,3 5 0 0 0,-3 4 0 0 0,-7-3 0 0 0,-1 0 0 0 0,1 0 0 0 0,-1 0 0 0 0,1 0 0 0 0,-1 0 0 0 0,0 0 0 0 0,0 0 0 0 0,0 1 0 0 0,0-1 0 0 0,-1 0 0 0 0,0 1 0 0 0,1-1 0 0 0,-1 4 0 0 0,0-4 0 0 0,0 0 0 0 0,0 0 0 0 0,0 1 0 0 0,0-1 0 0 0,-1 0 0 0 0,1 0 0 0 0,-1 0 0 0 0,0 0 0 0 0,0-1 0 0 0,0 1 0 0 0,-1 3 0 0 0,-2 4 0 0 0,-6 15 0 0 0,-1 0 0 0 0,-21 37 0 0 0,19-40 0 0 0,1 1 0 0 0,-18 48 0 0 0,26-57 0 0 0,4-14 0 0 0,-1 0 0 0 0,1 0 0 0 0,0 0 0 0 0,0 1 0 0 0,0-1 0 0 0,0 0 0 0 0,-1 0 0 0 0,1 0 0 0 0,0 1 0 0 0,0-1 0 0 0,0 0 0 0 0,0 0 0 0 0,0 0 0 0 0,0 1 0 0 0,0-1 0 0 0,0 0 0 0 0,0 0 0 0 0,0 1 0 0 0,0-1 0 0 0,0 0 0 0 0,0 0 0 0 0,0 1 0 0 0,0-1 0 0 0,0 0 0 0 0,0 0 0 0 0,0 1 0 0 0,0-1 0 0 0,0 0 0 0 0,0 0 0 0 0,0 1 0 0 0,0-1 0 0 0,0 0 0 0 0,1 0 0 0 0,-1 0 0 0 0,0 1 0 0 0,0-1 0 0 0,0 0 0 0 0,0 0 0 0 0,1 0 0 0 0,-1 1 0 0 0,0-1 0 0 0,0 0 0 0 0,0 0 0 0 0,1 0 0 0 0,-1 0 0 0 0,0 0 0 0 0,0 0 0 0 0,1 0 0 0 0,-1 1 0 0 0,0-1 0 0 0,0 0 0 0 0,0 0 0 0 0,1 0 0 0 0,8-3 0 0 0,-9 3 0 0 0,8-2 0 0 0,0-1 0 0 0,0-1 0 0 0,-1 1 0 0 0,1-2 0 0 0,-1 1 0 0 0,0-1 0 0 0,8-7 0 0 0,41-42 0 0 0,-52 51 0 0 0,0-1 1 0 0,-1 1-1 0 0,1-1 0 0 0,-1 0 1 0 0,0 0-1 0 0,0-1 0 0 0,2-4 1 0 0,0-1-45 0 0,-4 9-170 0 0,-3-7-246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1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0 206 4543 0 0,'3'34'103'0'0,"5"63"2325"0"0,2-33 3653 0 0,5 67 2602 0 0,-12-86-5703 0 0,12 58 0 0 0,-10-80-2266 0 0,-4-14-234 0 0,1 0 0 0 0,5 16 0 0 0,-6-23-469 0 0,7-7-376 0 0,-6 1-44 0 0,1 1 0 0 0,0-1 0 0 0,-1 1 0 0 0,0-1 0 0 0,0 0 0 0 0,0 0 0 0 0,1-4 0 0 0,6-11-1753 0 0,42-82-11220 0 0,-48 96 12617 0 0,3-1 6 0 0,11-6-372 0 0,-13 10 1252 0 0,-1 0-1 0 0,1 0 0 0 0,0 0 1 0 0,0 1-1 0 0,0 0 0 0 0,0 0 0 0 0,7-1 1 0 0,3-1 984 0 0,12-6 1023 0 0,-24 9-849 0 0,1-1 86 0 0,0 1-1038 0 0,0-1-1 0 0,0 0 1 0 0,0 0 0 0 0,1 0-1 0 0,-1 0 1 0 0,0-1-1 0 0,-1 1 1 0 0,1-1-1 0 0,0 0 1 0 0,0 0 0 0 0,-1 0-1 0 0,1 0 1 0 0,1-3-1 0 0,5-5 220 0 0,0 0 0 0 0,-1 0-1 0 0,-1-1 1 0 0,0 0 0 0 0,0-1-1 0 0,-1 0 1 0 0,0 0 0 0 0,-1 0-1 0 0,-1 0 1 0 0,4-17 0 0 0,-5 21-402 0 0,3-17 389 0 0,6-39 0 0 0,-11 57-473 0 0,-1 1 0 0 0,0 0 0 0 0,0-1 0 0 0,0 1 0 0 0,-1-1 0 0 0,1 1 0 0 0,-2-1 0 0 0,1 1-1 0 0,-1 0 1 0 0,0 0 0 0 0,-4-10 0 0 0,5 15-32 0 0,0 0 0 0 0,0-1 0 0 0,0 1-1 0 0,0 0 1 0 0,-1 0 0 0 0,1 0 0 0 0,0 0 0 0 0,-1 0-1 0 0,1 0 1 0 0,0 0 0 0 0,-1 1 0 0 0,1-1 0 0 0,-1 0-1 0 0,0 1 1 0 0,1-1 0 0 0,-1 1 0 0 0,1-1 0 0 0,-1 1-1 0 0,0 0 1 0 0,-3 0 0 0 0,2 1 6 0 0,-1-1 0 0 0,0 1-1 0 0,0 1 1 0 0,1-1 0 0 0,-1 0 0 0 0,1 1-1 0 0,-6 3 1 0 0,5-3 24 0 0,0 0-29 0 0,2 0 1 0 0,-1 0-1 0 0,0 1 0 0 0,0-1 1 0 0,1 0-1 0 0,-1 1 0 0 0,1 0 1 0 0,0-1-1 0 0,-1 1 0 0 0,-1 3 1 0 0,-1 2 31 0 0,-1 1 62 0 0,0 0-1 0 0,1 0 1 0 0,0 1-1 0 0,1 0 1 0 0,0 0-1 0 0,0 0 1 0 0,1 1-1 0 0,0-1 1 0 0,1 1-1 0 0,0-1 1 0 0,1 1-1 0 0,0 0 1 0 0,1 0-1 0 0,0-1 1 0 0,1 1-1 0 0,0 0 1 0 0,0 0-1 0 0,1-1 1 0 0,1 1-1 0 0,0-1 1 0 0,0 1-1 0 0,1-1 1 0 0,0 0-1 0 0,1 0 1 0 0,11 17-1 0 0,-13-23-92 0 0,1 1 0 0 0,0-1 0 0 0,0 0-1 0 0,1 0 1 0 0,-1 0 0 0 0,1-1 0 0 0,0 1 0 0 0,0-1-1 0 0,0 0 1 0 0,0-1 0 0 0,0 1 0 0 0,1-1-1 0 0,-1 0 1 0 0,1 0 0 0 0,8 1 0 0 0,-9-2-12 0 0,0-1 1 0 0,0 1 0 0 0,0-1 0 0 0,0 0 0 0 0,0 0-1 0 0,0-1 1 0 0,0 1 0 0 0,0-1 0 0 0,0-1 0 0 0,0 1-1 0 0,0 0 1 0 0,-1-1 0 0 0,1 0 0 0 0,0 0 0 0 0,-1-1-1 0 0,0 1 1 0 0,8-7 0 0 0,1 0-19 0 0,-1-1 0 0 0,-1-1 0 0 0,1 0 0 0 0,-2-1 0 0 0,0 0 0 0 0,0-1 0 0 0,-1 0 0 0 0,0 0 0 0 0,9-22 0 0 0,45-130 0 0 0,-56 142 0 0 0,-2 0 0 0 0,0 0 0 0 0,-1 0 0 0 0,-2 0 0 0 0,0-36 0 0 0,-2 54 0 0 0,0 0 0 0 0,-1 1 0 0 0,0-1 0 0 0,0 0 0 0 0,-1 1 0 0 0,1-1 0 0 0,-1 0 0 0 0,-3-4 0 0 0,-2-2 0 0 0,-5 5 0 0 0,-2 6 0 0 0,11 2 0 0 0,-1-1 0 0 0,1 1 0 0 0,0 0 0 0 0,0 0 0 0 0,0 1 0 0 0,0-1 0 0 0,0 1 0 0 0,0-1 0 0 0,1 1 0 0 0,-1 0 0 0 0,1 0 0 0 0,0 0 0 0 0,0 0 0 0 0,0 0 0 0 0,0 1 0 0 0,0-1 0 0 0,1 1 0 0 0,-1-1 0 0 0,0 7 0 0 0,-1-1 0 0 0,1 0 0 0 0,0 0 0 0 0,0 1 0 0 0,1-1 0 0 0,1 0 0 0 0,0 19 0 0 0,5 5 0 0 0,2 0 0 0 0,13 39 0 0 0,-4-14 0 0 0,7 21 0 0 0,10 43 0 0 0,0 88 0 0 0,-27-146 0 0 0,-2 85 0 0 0,-4-136 0 0 0,-1 1 0 0 0,-1-1 0 0 0,-4 19 0 0 0,5-27 0 0 0,-1-1 0 0 0,1 1 0 0 0,-1 0 0 0 0,0-1 0 0 0,0 0 0 0 0,0 1 0 0 0,-1-1 0 0 0,0 0 0 0 0,1 0 0 0 0,-2 0 0 0 0,1-1 0 0 0,0 1 0 0 0,-4 2 0 0 0,5-5 0 0 0,1 0 0 0 0,0 0 0 0 0,-1 0 0 0 0,1-1 0 0 0,0 1 0 0 0,-1 0 0 0 0,1-1 0 0 0,-1 0 0 0 0,1 1 0 0 0,-1-1 0 0 0,1 0 0 0 0,-1 1 0 0 0,0-1 0 0 0,1 0 0 0 0,-1 0 0 0 0,1 0 0 0 0,-1-1 0 0 0,-1 1 0 0 0,0-1 0 0 0,0 0 0 0 0,0 0 0 0 0,0 0 0 0 0,0-1 0 0 0,0 1 0 0 0,0-1 0 0 0,1 0 0 0 0,-5-2 0 0 0,2-1 0 0 0,0 0 0 0 0,0 0 0 0 0,0 0 0 0 0,0 0 0 0 0,1-1 0 0 0,0 0 0 0 0,-5-9 0 0 0,3 3 0 0 0,2-1 0 0 0,0 1 0 0 0,0-1 0 0 0,1 0 0 0 0,0 0 0 0 0,2 0 0 0 0,-2-15 0 0 0,3 7 0 0 0,1 0 0 0 0,0 0 0 0 0,8-37 0 0 0,-1 29 0 0 0,2 1 0 0 0,0-1 0 0 0,2 2 0 0 0,2 0 0 0 0,31-50 0 0 0,-37 66 0 0 0,0 1 0 0 0,16-15 0 0 0,1-2 0 0 0,-17 19 0 0 0,-6 7 0 0 0,-1 0 0 0 0,1-1 0 0 0,-1 1 0 0 0,0 0 0 0 0,1-1 0 0 0,-1 1 0 0 0,0 0 0 0 0,0-1 0 0 0,1 1 0 0 0,-1-1 0 0 0,1-3 0 0 0,8-14 0 0 0,-3 9-2111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1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6335 0 0,'0'0'4904'0'0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2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8207 0 0,'-3'59'228'0'0,"-6"30"6486"0"0,-3 58 4136 0 0,12-121-9542 0 0,1 36 1369 0 0,0-56-2372 0 0,0 0 1 0 0,0 1 0 0 0,0-1-1 0 0,1 0 1 0 0,0 0-1 0 0,0 0 1 0 0,5 8-1 0 0,-6-13-298 0 0,-1 0 0 0 0,1 0 1 0 0,0 0-1 0 0,0 0 0 0 0,-1 0 0 0 0,1 0 0 0 0,0-1 0 0 0,0 1 0 0 0,0 0 0 0 0,0-1 0 0 0,0 1 0 0 0,0-1 0 0 0,0 1 0 0 0,0-1 0 0 0,0 1 1 0 0,0-1-1 0 0,1 0 0 0 0,-1 1 0 0 0,0-1 0 0 0,0 0 0 0 0,0 0 0 0 0,0 0 0 0 0,0 0 0 0 0,1 0 0 0 0,-1 0 0 0 0,0 0 0 0 0,0 0 0 0 0,0 0 1 0 0,0-1-1 0 0,2 0 0 0 0,0 1 3 0 0,-1-1 0 0 0,1 0 0 0 0,0-1-1 0 0,-1 1 1 0 0,1 0 0 0 0,-1-1 0 0 0,0 1 0 0 0,1-1 0 0 0,-1 0 0 0 0,0 0 0 0 0,3-2 0 0 0,-3 1-10 0 0,16-19 0 0 0,-1 0 0 0 0,-1-2 0 0 0,19-37 0 0 0,-26 43 0 0 0,-8 13 0 0 0,-1 0 0 0 0,0 3-177 0 0,1-1 0 0 0,-1 0 0 0 0,0 1 0 0 0,1-1-1 0 0,-1 0 1 0 0,0 0 0 0 0,-1 1 0 0 0,1-1 0 0 0,0 0 0 0 0,-1 0 0 0 0,0 1 0 0 0,1-1 0 0 0,-1 1 0 0 0,0-1-1 0 0,0 1 1 0 0,-1-1 0 0 0,1 1 0 0 0,0-1 0 0 0,-1 1 0 0 0,-3-4 0 0 0,-4-7-1347 0 0,8 11 1089 0 0,0 1 0 0 0,0-1-1 0 0,0 1 1 0 0,0-1 0 0 0,0 1-1 0 0,0 0 1 0 0,-1 0-1 0 0,1 0 1 0 0,0 0 0 0 0,-3-2-1 0 0,-10-3-6382 0 0,5 2-108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2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13 158 4255 0 0,'-3'2'126'0'0,"-7"12"1820"0"0,11-14-1688 0 0,-1 1 0 0 0,0-1 0 0 0,1 1 0 0 0,0-1 0 0 0,-1 1 1 0 0,1-1-1 0 0,-1 1 0 0 0,1-1 0 0 0,-1 1 0 0 0,1-1 0 0 0,0 0 0 0 0,-1 1 0 0 0,1-1 0 0 0,0 0 0 0 0,0 0 0 0 0,-1 1 0 0 0,1-1 0 0 0,0 0 0 0 0,-1 0 0 0 0,1 0 0 0 0,0 0 0 0 0,0 0 0 0 0,-1 0 0 0 0,1 0 0 0 0,0 0 0 0 0,0 0 0 0 0,-1 0 0 0 0,2-1 0 0 0,70-35 6158 0 0,35-16-190 0 0,-59 31-4091 0 0,-25 11-807 0 0,27-10 1 0 0,-22 12-749 0 0,-11 4-108 0 0,22-10-1 0 0,-34 12-471 0 0,9-3 0 0 0,7 0 0 0 0,-8 3 0 0 0,-12 2 0 0 0,1 1 0 0 0,0-1 0 0 0,-1 1 0 0 0,1-1 0 0 0,-1 1 0 0 0,1 0 0 0 0,-1 0 0 0 0,1-1 0 0 0,-1 1 0 0 0,0 0 0 0 0,1 0 0 0 0,-1 1 0 0 0,0-1 0 0 0,0 0 0 0 0,0 0 0 0 0,0 0 0 0 0,0 1 0 0 0,0-1 0 0 0,0 1 0 0 0,0-1 0 0 0,0 1 0 0 0,0 2 0 0 0,2 5 0 0 0,0-1 0 0 0,-1 1 0 0 0,2 10 0 0 0,-1 0 0 0 0,9 17 0 0 0,1 0 0 0 0,29 56 0 0 0,-15-35 0 0 0,54 107 0 0 0,-62-132 0 0 0,0-1 0 0 0,3-1 0 0 0,24 27 0 0 0,-43-54 0 0 0,-1 0 0 0 0,0 0 0 0 0,-1 0 0 0 0,1 1 0 0 0,-1-1 0 0 0,3 6 0 0 0,-4-6 0 0 0,1-3-1 0 0,-1 0 1 0 0,0 1-1 0 0,0-1 1 0 0,0 1-1 0 0,0 0 1 0 0,1-1-1 0 0,-1 1 1 0 0,0-1-1 0 0,0 1 1 0 0,0-1-1 0 0,0 1 1 0 0,0-1-1 0 0,0 1 1 0 0,-1-1-1 0 0,1 1 1 0 0,0-1-1 0 0,0 1 1 0 0,0-1-1 0 0,0 1 1 0 0,-1-1-1 0 0,1 1 1 0 0,0-1-1 0 0,0 1 1 0 0,-1-1-1 0 0,1 1 1 0 0,0-1-1 0 0,-1 0 1 0 0,1 1-1 0 0,0-1 1 0 0,-1 0-1 0 0,1 1 1 0 0,-1-1-1 0 0,1 0 1 0 0,-1 1-1 0 0,1-1 1 0 0,-1 0-1 0 0,1 0 0 0 0,-1 1 1 0 0,0-1-103 0 0,-2 0-174 0 0,-4 0-357 0 0,-1-1 1 0 0,1-1-1 0 0,0 1 1 0 0,-13-5-1 0 0,10 2-693 0 0,-1 2 1 0 0,-11-3-1 0 0,-55-9-4350 0 0,51 8 4234 0 0,-1 1 1 0 0,-33-1-1 0 0,25 5 922 0 0,-138-9 843 0 0,134 10 226 0 0,37 0-385 0 0,0-3 65 0 0,2 2-183 0 0,0 1-1 0 0,0 0 1 0 0,0 0 0 0 0,0 0 0 0 0,-1 0 0 0 0,1-1 0 0 0,0 1-1 0 0,0 0 1 0 0,0 0 0 0 0,0 0 0 0 0,0-1 0 0 0,0 1 0 0 0,-1 0 0 0 0,1 0-1 0 0,0-1 1 0 0,0 1 0 0 0,0 0 0 0 0,0 0 0 0 0,0 0 0 0 0,0-1-1 0 0,0 1 1 0 0,0 0 0 0 0,0 0 0 0 0,0-1 0 0 0,0 1 0 0 0,0 0 0 0 0,0 0-1 0 0,0-1 1 0 0,0 1 0 0 0,1 0 0 0 0,-1 0 0 0 0,0-1 0 0 0,0 1 0 0 0,0 0-1 0 0,0 0 1 0 0,0 0 0 0 0,1-1 0 0 0,11-10 923 0 0,1 0-1 0 0,0 1 1 0 0,1 0-1 0 0,26-13 1 0 0,67-26 2926 0 0,-71 33-2558 0 0,65-28 2585 0 0,-48 18-2801 0 0,-45 21-1120 0 0,2-6 0 0 0,-10 7 0 0 0,-1 3 0 0 0,2-4-958 0 0,-1 0 1 0 0,0 1-1 0 0,0-1 1 0 0,-1-8-1 0 0,0 4-3282 0 0,-1-7-5956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7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1 186 4175 0 0,'0'0'319'0'0,"3"-2"-210"0"0,32-14-280 0 0,1-2 3603 0 0,74-34 9037 0 0,-94 45-11105 0 0,14-7 2486 0 0,-25 5-3318 0 0,1-5-480 0 0,-7 10-64 0 0,0 2 9 0 0,1 0-822 0 0,0-1-1 0 0,-1 1 0 0 0,1-1 1 0 0,-1 1-1 0 0,0-1 1 0 0,0 1-1 0 0,-1-4 0 0 0,-3-6-4518 0 0,2 0-816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7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4055 0 0,'0'0'312'0'0,"1"2"2"0"0,4 14 3265 0 0,14 27 1 0 0,-1-3-589 0 0,12 48 1929 0 0,25 120 0 0 0,-13-59-1712 0 0,-2-9-240 0 0,-23-91-1820 0 0,-8-23-493 0 0,-8-25-562 0 0,-1-5-306 0 0,0-1 37 0 0,0 0 0 0 0,0 1 0 0 0,0-1 0 0 0,-1 1 0 0 0,1-1 0 0 0,-1 1 1 0 0,-3-7-1 0 0,0-6-680 0 0,-14-132-6907 0 0,12 89 4994 0 0,5 58 2513 0 0,1 1 144 0 0,-1 1 130 0 0,1 0 1 0 0,-1-1-1 0 0,0 1 0 0 0,0 0 1 0 0,1-1-1 0 0,-1 1 0 0 0,0 0 1 0 0,1 0-1 0 0,-1 0 0 0 0,0 0 1 0 0,0 0-1 0 0,1 0 0 0 0,-1 0 1 0 0,0 0-1 0 0,0 0 0 0 0,1 0 1 0 0,-1 0-1 0 0,0 0 0 0 0,1 0 1 0 0,-1 0-1 0 0,0 1 0 0 0,0-1 1 0 0,1 0-1 0 0,-1 1 1 0 0,1-1-1 0 0,-1 0 0 0 0,-1 2 1 0 0,-2 3 154 0 0,-1 1 1 0 0,1 0-1 0 0,1 0 1 0 0,-1 0 0 0 0,-2 8-1 0 0,-3 4 198 0 0,0-1 10 0 0,-26 52 1453 0 0,31-60-1366 0 0,-1 0 0 0 0,-9 15-1 0 0,13-23-372 0 0,2-15-129 0 0,13-80-4605 0 0,-10 69-337 0 0,2-2-1662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8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4055 0 0,'0'0'312'0'0,"2"2"-204"0"0,2 6 669 0 0,-1 0 0 0 0,0 0 0 0 0,0 0 0 0 0,-1 0 0 0 0,0 1 0 0 0,-1-1-1 0 0,1 0 1 0 0,-2 1 0 0 0,1-1 0 0 0,-1 1 0 0 0,-1 9 0 0 0,-3 19 3148 0 0,-9 43 1 0 0,13-79-3882 0 0,-36 151 5858 0 0,31-137-5147 0 0,-10 27-1 0 0,14-41-784 0 0,0 0 0 0 0,0 1-1 0 0,0-1 1 0 0,0 1 0 0 0,0-1-1 0 0,0 0 1 0 0,0 0-1 0 0,0 0 1 0 0,0 0 0 0 0,-1 0-1 0 0,1 0 1 0 0,-2 1-1 0 0,1 0-47 0 0,1-2 20 0 0,1 0 0 0 0,0 0 1 0 0,0-1-1 0 0,-1 1 0 0 0,1 0 0 0 0,0 0 0 0 0,-1 0 0 0 0,1 0 0 0 0,0 0 1 0 0,0-1-1 0 0,-1 1 0 0 0,1 0 0 0 0,0 0 0 0 0,0-1 0 0 0,-1 1 1 0 0,1 0-1 0 0,0 0 0 0 0,0-1 0 0 0,0 1 0 0 0,0 0 0 0 0,-1 0 0 0 0,1-1 1 0 0,0 1-1 0 0,0 0 0 0 0,0-1 0 0 0,0 1 0 0 0,0 0 0 0 0,0-1 1 0 0,0 1-1 0 0,0-1-43 0 0,-1-2-425 0 0,0-1-1 0 0,1 0 0 0 0,0 1 1 0 0,0-1-1 0 0,0 0 1 0 0,0 0-1 0 0,0 1 1 0 0,2-7-1 0 0,9-32-3939 0 0,-7 28 2285 0 0,2-6-397 0 0,0 0 0 0 0,2 0 0 0 0,10-19 1 0 0,-15 32 2464 0 0,1 1 1 0 0,0 0 0 0 0,0 0-1 0 0,0 0 1 0 0,1 0-1 0 0,-1 1 1 0 0,2 0 0 0 0,-1 0-1 0 0,0 0 1 0 0,1 0 0 0 0,0 1-1 0 0,8-5 1 0 0,-10 7 379 0 0,-1 1 0 0 0,0 0 0 0 0,0 0 0 0 0,1 0 0 0 0,-1 0 0 0 0,0 1 0 0 0,7-1 0 0 0,4 1 3495 0 0,-13 0-3394 0 0,0 1-1 0 0,0-1 1 0 0,0 0-1 0 0,0 1 1 0 0,0 0-1 0 0,0-1 1 0 0,-1 1 0 0 0,1-1-1 0 0,0 1 1 0 0,0 0-1 0 0,0 1 1 0 0,2 1 472 0 0,27 22 7792 0 0,-30-25-8561 0 0,0 0-1 0 0,0 0 1 0 0,0 1 0 0 0,0-1 0 0 0,0 0 0 0 0,0 0-1 0 0,0 1 1 0 0,0-1 0 0 0,1 0 0 0 0,-1 0 0 0 0,0 1-1 0 0,0-1 1 0 0,0 0 0 0 0,0 0 0 0 0,0 0 0 0 0,1 1-1 0 0,-1-1 1 0 0,0 0 0 0 0,0 0 0 0 0,0 0 0 0 0,1 0-1 0 0,-1 1 1 0 0,0-1 0 0 0,0 0 0 0 0,1 0 0 0 0,1 2-1080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8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6679 0 0,'0'0'514'0'0,"2"0"32"0"0,16 0 5500 0 0,24-4 0 0 0,19-8-251 0 0,59-23-589 0 0,-47 7-4242 0 0,97-52-1 0 0,-159 75-955 0 0,41-17-8 0 0,-40 14 0 0 0,-10 4 0 0 0,-6 1 0 0 0,4 2 0 0 0,0 1 0 0 0,0 0 0 0 0,-1-1 0 0 0,1 1 0 0 0,0-1 0 0 0,0 1 0 0 0,-1 0 0 0 0,1-1 0 0 0,0 1 0 0 0,-1 0 0 0 0,1-1 0 0 0,0 1 0 0 0,-1 0 0 0 0,1-1 0 0 0,0 1 0 0 0,-1 0 0 0 0,1 0 0 0 0,-1 0 0 0 0,1-1 0 0 0,-1 1 0 0 0,1 0 0 0 0,0 0 0 0 0,-1 0 0 0 0,1 0 0 0 0,-1 0 0 0 0,1 0 0 0 0,-1 0 0 0 0,1 0 0 0 0,-1 0 0 0 0,1 0 0 0 0,-1 0 0 0 0,0 0 0 0 0,0 1 0 0 0,-6-1-1456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8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3567 0 0,'0'0'3192'0'0,"2"0"-1629"0"0,5 0-73 0 0,0-1 0 0 0,0 0 0 0 0,0 0 0 0 0,0-1 1 0 0,0 0-1 0 0,8-3 0 0 0,39-20 4957 0 0,-46 21-5813 0 0,-6 3-10 0 0,-2 0-451 0 0,1 0 1 0 0,0 0-1 0 0,-1 0 1 0 0,1 0-1 0 0,0 0 1 0 0,0 0-1 0 0,-1 1 1 0 0,1-1-1 0 0,0 0 1 0 0,1 0-1 0 0,-7 4-2115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8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112 125 4031 0 0,'0'0'1547'0'0,"3"1"-279"0"0,0-1-675 0 0,1 0 0 0 0,-1 0 0 0 0,1 0-1 0 0,-1 0 1 0 0,1-1 0 0 0,-1 0 0 0 0,1 1 0 0 0,-1-1 0 0 0,0 0-1 0 0,0-1 1 0 0,1 1 0 0 0,3-3 0 0 0,-4 3-651 0 0,-1 0 982 0 0,26-12 1372 0 0,-26 12-1873 0 0,10-5 142 0 0,-11 6-536 0 0,-1 0 0 0 0,0 0 0 0 0,1-1 1 0 0,-1 1-1 0 0,0 0 0 0 0,1 0 0 0 0,-1 0 0 0 0,0 0 0 0 0,1 0 0 0 0,-1 0 0 0 0,1 0 0 0 0,-1 0 0 0 0,0 0 0 0 0,1 0 1 0 0,-1 0-1 0 0,0 0 0 0 0,1 0 0 0 0,-1 0 0 0 0,1 0 0 0 0,-1 0 0 0 0,0 0 0 0 0,1 0 0 0 0,-1 0 0 0 0,0 1 0 0 0,1-1 0 0 0,-1 0 1 0 0,0 0-1 0 0,1 0 0 0 0,-1 1 0 0 0,0-1 0 0 0,1 0 0 0 0,-1 1 0 0 0,1 0 0 0 0,-1 0 1 0 0,0 0-1 0 0,1 0 0 0 0,-1 0 1 0 0,0 0-1 0 0,0 0 0 0 0,0 0 1 0 0,0 0-1 0 0,1 0 0 0 0,-1 0 1 0 0,-1 0-1 0 0,1 1 0 0 0,-8 36 146 0 0,7-33-75 0 0,-4 5 33 0 0,1 1 0 0 0,-2-1 0 0 0,1 1 1 0 0,-1-2-1 0 0,-12 16 0 0 0,6-8 106 0 0,-128 157 4958 0 0,121-150-1041 0 0,23-25-3971 0 0,-1 0-1 0 0,0 1 1 0 0,-1-1 0 0 0,1 0 0 0 0,0 0 0 0 0,5-3-1 0 0,1 0-31 0 0,34-15 95 0 0,35-12 115 0 0,-32 17-363 0 0,211-76 0 0 0,-238 82 0 0 0,0-2 0 0 0,-1 0 0 0 0,0-1 0 0 0,26-21 0 0 0,-38 27 0 0 0,-1 0 0 0 0,1-1 0 0 0,-1 0 0 0 0,0 1 0 0 0,0-2 0 0 0,0 1 0 0 0,-1 0 0 0 0,0-1 0 0 0,-1 0 0 0 0,1 0 0 0 0,-1 0 0 0 0,0 0 0 0 0,-1-1 0 0 0,0 1 0 0 0,2-12 0 0 0,-1-10-3230 0 0,-1-14-7069 0 0,-2 26 1964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49:59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1 131 4831 0 0,'6'10'280'0'0,"0"0"-1"0"0,-1 0 1 0 0,-1 0-1 0 0,1 1 0 0 0,-1 0 1 0 0,-1-1-1 0 0,0 1 0 0 0,2 16 1 0 0,2 8 2981 0 0,26 128 7897 0 0,-1 3-2657 0 0,-21-124-7252 0 0,11 42-2 0 0,-18-77-1552 0 0,-2-8 77 0 0,0-8-237 0 0,-2 9 387 0 0,1-17-1295 0 0,0 0 1 0 0,-1 0 0 0 0,-3-28-1 0 0,-14-52-2564 0 0,4 21 2031 0 0,-4-89 640 0 0,17 161 1337 0 0,0 1 1 0 0,0 0-1 0 0,0-1 0 0 0,1 1 0 0 0,-1 0 0 0 0,1 0 0 0 0,0 0 0 0 0,0 0 1 0 0,0-1-1 0 0,2-3 0 0 0,-2 5 250 0 0,1-1-1 0 0,0 1 1 0 0,0-1-1 0 0,0 1 1 0 0,0 0 0 0 0,1 0-1 0 0,-1 0 1 0 0,0 0-1 0 0,1 0 1 0 0,0 0 0 0 0,-1 1-1 0 0,1-1 1 0 0,0 1 0 0 0,0 0-1 0 0,0-1 1 0 0,3 1-1 0 0,96-27 6538 0 0,-99 27-6582 0 0,4 2-205 0 0,-6-1-57 0 0,1 0 0 0 0,-1 0 1 0 0,1 0-1 0 0,-1 0 0 0 0,1 1 0 0 0,-1-1 1 0 0,1 0-1 0 0,-1 1 0 0 0,0-1 0 0 0,1 1 1 0 0,-1 0-1 0 0,0-1 0 0 0,1 1 0 0 0,-1 0 1 0 0,0 0-1 0 0,2 1 0 0 0,1 6-14 0 0,-3-5 0 0 0,0 1 0 0 0,-4 13 0 0 0,2-13 0 0 0,-8 16 0 0 0,8-15 0 0 0,-15 16 0 0 0,-7 2-2181 0 0,17-5-7951 0 0,4-11 9619 0 0,2 1 0 0 0,-1 12 1 0 0,0 1 375 0 0,4 69 1043 0 0,-2 16 2617 0 0,-1-94-2900 0 0,-3 13 3793 0 0,3-27-4121 0 0,0-16-387 0 0,0 1 1 0 0,1-1 0 0 0,1 1 0 0 0,7-30-1 0 0,-3 13-450 0 0,3 7-42 0 0,-2 14 328 0 0,-5 11 310 0 0,0 2-41 0 0,-1-1 193 0 0,1 2-79 0 0,2 6 155 0 0,1 1 0 0 0,-1-1 0 0 0,-1 1 1 0 0,1 0-1 0 0,-1 0 0 0 0,3 12 0 0 0,-6-19-221 0 0,4 13 367 0 0,-3-9-138 0 0,0 0 0 0 0,1-1 1 0 0,0 1-1 0 0,0-1 0 0 0,0 1 1 0 0,2 3-1 0 0,-3-6 29 0 0,8-14-283 0 0,-5 5-133 0 0,0-1 0 0 0,0 1 0 0 0,-1-1 0 0 0,-1 0 0 0 0,1 0 0 0 0,1-10 0 0 0,6-52-1557 0 0,-6 43 989 0 0,1-19-586 0 0,-2 0-1 0 0,-3-77 1 0 0,-3 107 1133 0 0,1-15 117 0 0,2 30 610 0 0,5 15 426 0 0,103 402 4901 0 0,-88-329-5852 0 0,-19-84-187 0 0,-1-4-243 0 0,0 0 277 0 0,0 0-1 0 0,0 0 1 0 0,0 0 0 0 0,0 0 0 0 0,0 1 0 0 0,-1-1-1 0 0,1 0 1 0 0,0 0 0 0 0,0 0 0 0 0,-1 1 0 0 0,0-3-1 0 0,1 1-97 0 0,-49-141-3346 0 0,10 33 1340 0 0,-6-48-2438 0 0,37 118 3535 0 0,0 0 0 0 0,0-42 0 0 0,6 47 6243 0 0,4 37-4871 0 0,-1-1 0 0 0,1 0-1 0 0,-1 1 1 0 0,1 0 0 0 0,-1-1 0 0 0,0 1 0 0 0,0 0 0 0 0,0-1 0 0 0,2 5-1 0 0,8 17 940 0 0,11 34-1 0 0,-8-17-388 0 0,73 212 1544 0 0,-29-77-1228 0 0,-33-100-1162 0 0,-2 1 0 0 0,-4 1 0 0 0,15 136 0 0 0,-34-188 0 0 0,0-25 0 0 0,0 0 0 0 0,0 1 0 0 0,0-1 0 0 0,0 0 0 0 0,0 1 0 0 0,0-1 0 0 0,0 0 0 0 0,0 0 0 0 0,0 1 0 0 0,0-1 0 0 0,0 0 0 0 0,0 1 0 0 0,0-1 0 0 0,0 0 0 0 0,0 0 0 0 0,-1 1 0 0 0,1-1 0 0 0,0 0 0 0 0,0 0 0 0 0,0 1 0 0 0,0-1 0 0 0,-1 0 0 0 0,1 0 0 0 0,0 0 0 0 0,0 1 0 0 0,0-1 0 0 0,-1 0 0 0 0,1 0 0 0 0,0 0 0 0 0,0 0 0 0 0,-1 0 0 0 0,1 1 0 0 0,0-1 0 0 0,0 0 0 0 0,-1 0 0 0 0,1 0 0 0 0,0 0 0 0 0,-1 0 0 0 0,1 0 0 0 0,0 0 0 0 0,0 0 0 0 0,-1 0 0 0 0,1 0 0 0 0,0 0 0 0 0,-1 0 0 0 0,-8-5 0 0 0,9 5 0 0 0,-5-4-179 0 0,1 0-1 0 0,-1 0 1 0 0,1 0-1 0 0,1 0 1 0 0,-1 0 0 0 0,0-1-1 0 0,-4-8 1 0 0,-19-40-2161 0 0,22 42 1982 0 0,-38-72-4630 0 0,21 39-2009 0 0,5 13-221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50:01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0 135 6335 0 0,'11'-3'486'0'0,"-1"4"-53"0"0,-8 0-11 0 0,1 1-1 0 0,-1-1 1 0 0,0 1-1 0 0,1 0 1 0 0,-1 0-1 0 0,0 0 1 0 0,0 0-1 0 0,0 0 1 0 0,0 0-1 0 0,-1 0 1 0 0,1 1-1 0 0,-1-1 1 0 0,3 6 0 0 0,1 3 1395 0 0,-1 1 0 0 0,3 12 0 0 0,6 14 1674 0 0,-11-32-2858 0 0,6 7 2466 0 0,-8-13-3041 0 0,0 0 1 0 0,1 0-1 0 0,-1 1 1 0 0,1-1-1 0 0,-1 0 1 0 0,0 0-1 0 0,1 0 1 0 0,-1 0-1 0 0,1 0 1 0 0,-1 0-1 0 0,0 0 0 0 0,1 0 1 0 0,-1 0-1 0 0,1 0 1 0 0,-1 0-1 0 0,1 0 1 0 0,-1 0-1 0 0,0 0 1 0 0,1 0-1 0 0,-1 0 1 0 0,1 0-1 0 0,-1 0 1 0 0,0-1-1 0 0,1 1 0 0 0,-1 0 1 0 0,0 0-1 0 0,1-1 1 0 0,-1 1-1 0 0,0 0 1 0 0,1 0-1 0 0,-1-1 1 0 0,1 1-1 0 0,1-3-105 0 0,1 0-1 0 0,-1 0 1 0 0,1 0 0 0 0,-1 0-1 0 0,0 0 1 0 0,0 0 0 0 0,0 0-1 0 0,0-1 1 0 0,-1 1 0 0 0,2-4-1 0 0,11-41-811 0 0,-10 32 658 0 0,14-63-851 0 0,-6 49 2764 0 0,-11 29-1623 0 0,0 1-94 0 0,1-1 0 0 0,-1 1-1 0 0,0-1 1 0 0,0 1 0 0 0,0-1 0 0 0,0 0-1 0 0,0 1 1 0 0,0-1 0 0 0,0 0 0 0 0,0 0-1 0 0,0 0 1 0 0,0 0 0 0 0,-1 0 0 0 0,1 0-1 0 0,0 0 1 0 0,0 0 0 0 0,0-1 0 0 0,0-1-36 0 0,0 2-181 0 0,11-7-2662 0 0,-3 1 1866 0 0,-8 6 292 0 0,1 0 129 0 0,43-18 1555 0 0,-34 19-718 0 0,30 6 1041 0 0,-39-6-1043 0 0,17 7 1519 0 0,-128 141 201 0 0,104-141-1952 0 0,-111 200 4943 0 0,118-208-4918 0 0,13-7-31 0 0,0 0 1 0 0,-1 0-1 0 0,0-1 1 0 0,-1-1-1 0 0,0 0 1 0 0,-1-1-1 0 0,0-1 1 0 0,13-15-1 0 0,-11 13 0 0 0,-11 10 0 0 0,1 1 0 0 0,-1-1 0 0 0,0 0 0 0 0,4-6 0 0 0,-1 2 13 0 0,-3 4-25 0 0,-1 0 1 0 0,1 0 0 0 0,-1 0-1 0 0,0 0 1 0 0,-1 0 0 0 0,3-6-1 0 0,1-10-1290 0 0,-5 18 772 0 0,-6 29-3321 0 0,5-19 3979 0 0,0-1 1 0 0,-1 1-1 0 0,0-1 1 0 0,-4 9-1 0 0,-32 71 1649 0 0,-7 14 17 0 0,-10 28-394 0 0,42-97-1263 0 0,7-12-196 0 0,41-103-1660 0 0,-23 52 238 0 0,1 0 1 0 0,25-41-1 0 0,-34 66 1259 0 0,0 0 1 0 0,1 1-1 0 0,0 0 1 0 0,0 0-1 0 0,0 0 0 0 0,0 1 1 0 0,1 0-1 0 0,-1 0 0 0 0,1 0 1 0 0,0 1-1 0 0,1-1 0 0 0,-1 2 1 0 0,0-1-1 0 0,1 1 0 0 0,9-3 1 0 0,-9 4 374 0 0,0-1 0 0 0,-1 1 0 0 0,1 1 0 0 0,0-1 0 0 0,0 1 0 0 0,0 1 0 0 0,0-1 0 0 0,-1 1 0 0 0,1 0 0 0 0,0 0 0 0 0,-1 1 1 0 0,1 0-1 0 0,-1 0 0 0 0,1 1 0 0 0,9 5 0 0 0,-10-5 337 0 0,-1 1 0 0 0,1 0 0 0 0,-1 0 0 0 0,0 0 0 0 0,0 0 0 0 0,0 1 0 0 0,-1 0 0 0 0,1 0 0 0 0,-1 0 0 0 0,0 0 0 0 0,-1 1 0 0 0,4 5 0 0 0,-7-9 325 0 0,0 0-742 0 0,0 9-23 0 0,-3-1-41 0 0,-1-6-667 0 0,1 0-1 0 0,-1 0 1 0 0,0 0 0 0 0,0-1 0 0 0,0 1-1 0 0,0-1 1 0 0,-1 0 0 0 0,1-1 0 0 0,-1 1-1 0 0,0-1 1 0 0,1 0 0 0 0,-8 2 0 0 0,5-1-520 0 0,1 0 0 0 0,-1 0 0 0 0,1 0 0 0 0,-1 1 0 0 0,-9 8 0 0 0,-11 13-5851 0 0,-12 12 1194 0 0,0 1 5340 0 0,37-36 570 0 0,0-1-1 0 0,0 1 0 0 0,-1 0 1 0 0,1-1-1 0 0,-1 1 0 0 0,1-1 0 0 0,-1 0 1 0 0,1 0-1 0 0,-1 0 0 0 0,0 0 0 0 0,1-1 1 0 0,-1 1-1 0 0,0-1 0 0 0,0 1 1 0 0,-15 2 14919 0 0,27 15-14685 0 0,2 2 1053 0 0,-7-12-1204 0 0,2-1-173 0 0,-5-6-404 0 0,8 0-505 0 0,-9 0 819 0 0,1-1 0 0 0,0 0 1 0 0,0 0-1 0 0,0 0 0 0 0,-1 0 1 0 0,1 0-1 0 0,0 0 0 0 0,0 0 0 0 0,0 0 1 0 0,0 0-1 0 0,-1 0 0 0 0,1-1 1 0 0,0 1-1 0 0,0 0 0 0 0,0-1 1 0 0,-1 1-1 0 0,1 0 0 0 0,0-1 0 0 0,-1 1 1 0 0,1-1-1 0 0,1 0 0 0 0,28-24-4037 0 0,-29 24 3194 0 0,1-3 168 0 0,2-3 449 0 0,16-32-929 0 0,-8 16 1264 0 0,-11 21 132 0 0,1 2 39 0 0,1-1-60 0 0,0 1 0 0 0,1 0 0 0 0,-1 0 0 0 0,0 0 0 0 0,0 0 0 0 0,0 0 0 0 0,0 1 0 0 0,0-1 1 0 0,0 1-1 0 0,0 0 0 0 0,0 0 0 0 0,4 2 0 0 0,4 3 1021 0 0,0 0-1 0 0,9 8 1 0 0,-13-9-153 0 0,0 0 0 0 0,-1-1 0 0 0,1 0 0 0 0,1 0 1 0 0,-1 0-1 0 0,8 1 0 0 0,-14-4-935 0 0,0-1 1 0 0,-1 0-1 0 0,1 0 1 0 0,0 0-1 0 0,-1 0 1 0 0,1 0-1 0 0,0 0 1 0 0,-1 0-1 0 0,1 0 1 0 0,0 0 0 0 0,-1 0-1 0 0,1 0 1 0 0,-1 0-1 0 0,1 0 1 0 0,0 0-1 0 0,-1-1 1 0 0,1 1-1 0 0,0 0 1 0 0,-1 0-1 0 0,1-1 1 0 0,-1 1-1 0 0,1-1 1 0 0,-1 1-1 0 0,1 0 1 0 0,-1-1-1 0 0,1 1 1 0 0,-1-1-1 0 0,1 1 1 0 0,-1-1-1 0 0,0 1 1 0 0,1-1-1 0 0,0 0 1 0 0,8-10 82 0 0,-9 10-137 0 0,1 1 0 0 0,-1-1 0 0 0,0 1 0 0 0,1-1 0 0 0,-1 1 0 0 0,0-1 0 0 0,0 0 0 0 0,0 1-1 0 0,0-1 1 0 0,0 0 0 0 0,0 1 0 0 0,0-1 0 0 0,0 0 0 0 0,0 1 0 0 0,0-1 0 0 0,0 1 0 0 0,0-1 0 0 0,0 0 0 0 0,0 0 0 0 0,-1-1-15 0 0,-2-19-499 0 0,0-1-1 0 0,-2 1 1 0 0,-14-40 0 0 0,-5-22-3681 0 0,2-79-4783 0 0,19 124 5065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50:01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6679 0 0,'46'22'1146'0'0,"-23"-11"2300"0"0,42 15 1 0 0,7 6 2461 0 0,-65-29-5259 0 0,0 0 1 0 0,-1 0 0 0 0,1 1-1 0 0,-1 0 1 0 0,1 0-1 0 0,-1 1 1 0 0,-1-1-1 0 0,1 1 1 0 0,0 1-1 0 0,8 11 1 0 0,-5-6 102 0 0,0 1-1 0 0,-1 1 1 0 0,-1 0 0 0 0,10 22 0 0 0,-10-15-626 0 0,0 0 1 0 0,-2 1-1 0 0,0 0 0 0 0,-2 0 1 0 0,3 34-1 0 0,-6-12 114 0 0,-7 75-1 0 0,-4-46-239 0 0,-22 73 0 0 0,9-47 0 0 0,11-37 6 0 0,-27 115 15 0 0,25-124-92 0 0,-28 67 0 0 0,36-101-362 0 0,-2-1 0 0 0,0 0 0 0 0,-1 0 0 0 0,-23 29 0 0 0,26-38-294 0 0,0 0-1 0 0,-1-1 0 0 0,0 0 0 0 0,-11 7 1 0 0,12-9-819 0 0,-1 0 1 0 0,0-1 0 0 0,0 0-1 0 0,0-1 1 0 0,-14 5 0 0 0,-5-3-6065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8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69 423 4031 0 0,'0'0'306'0'0,"1"-1"-200"0"0,23-14 3319 0 0,-1 0-1 0 0,0-2 0 0 0,-1 0 0 0 0,-1-2 0 0 0,24-26 0 0 0,-17 16-361 0 0,51-42 0 0 0,-45 42-2102 0 0,58-45-269 0 0,-87 71-692 0 0,-1 0 0 0 0,-1 1 0 0 0,0-1 0 0 0,0 0 0 0 0,0 0 0 0 0,0 0 0 0 0,3-6 0 0 0,0-1 0 0 0,-4 0 0 0 0,-5-1 0 0 0,2 10 0 0 0,-1-1 0 0 0,1 1 0 0 0,-1 0 0 0 0,0 0 0 0 0,1 0 0 0 0,-1-1 0 0 0,0 2 0 0 0,0-1 0 0 0,0 0 0 0 0,1 0 0 0 0,-1 0 0 0 0,0 1 0 0 0,-4-1 0 0 0,-30-4 0 0 0,19 4 0 0 0,-36-5 0 0 0,-1 2 0 0 0,0 3 0 0 0,-100 11 0 0 0,122-6-1956 0 0,-3-1-5116 0 0,2 1-3124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1T17:28:28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6127 0 0,'22'48'25'0'0,"14"31"6654"0"0,32 99 0 0 0,-58-145-5017 0 0,19 59 1983 0 0,-23-75-2902 0 0,1-1 0 0 0,1 1-1 0 0,11 17 1 0 0,-16-30-668 0 0,-1 0 0 0 0,1 0-1 0 0,0-1 1 0 0,0 1-1 0 0,1-1 1 0 0,-1 0-1 0 0,1 0 1 0 0,-1 0 0 0 0,1 0-1 0 0,0-1 1 0 0,5 3-1 0 0,-7-4-131 0 0,0 0 0 0 0,0-1 0 0 0,0 1-1 0 0,0-1 1 0 0,0 0 0 0 0,0 1 0 0 0,0-1 0 0 0,-1 0-1 0 0,1 0 1 0 0,0 0 0 0 0,0-1 0 0 0,0 1 0 0 0,0 0-1 0 0,0-1 1 0 0,0 1 0 0 0,0-1 0 0 0,0 0 0 0 0,-1 1-1 0 0,1-1 1 0 0,0 0 0 0 0,-1 0 0 0 0,1 0 0 0 0,0 0-1 0 0,-1-1 1 0 0,1 1 0 0 0,-1 0 0 0 0,0-1 0 0 0,1 1-1 0 0,1-3 1 0 0,10-13-6515 0 0,2-6-2200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2024-05-01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5" tIns="47846" rIns="95695" bIns="4784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5695" tIns="47846" rIns="95695" bIns="478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69"/>
            <a:ext cx="2949099" cy="497205"/>
          </a:xfrm>
          <a:prstGeom prst="rect">
            <a:avLst/>
          </a:prstGeom>
        </p:spPr>
        <p:txBody>
          <a:bodyPr vert="horz" lIns="95695" tIns="47846" rIns="95695" bIns="47846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2024-05-01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9" Type="http://schemas.openxmlformats.org/officeDocument/2006/relationships/customXml" Target="../ink/ink28.xml"/><Relationship Id="rId21" Type="http://schemas.openxmlformats.org/officeDocument/2006/relationships/customXml" Target="../ink/ink19.xml"/><Relationship Id="rId34" Type="http://schemas.openxmlformats.org/officeDocument/2006/relationships/image" Target="../media/image39.png"/><Relationship Id="rId42" Type="http://schemas.openxmlformats.org/officeDocument/2006/relationships/image" Target="../media/image43.png"/><Relationship Id="rId47" Type="http://schemas.openxmlformats.org/officeDocument/2006/relationships/customXml" Target="../ink/ink32.xml"/><Relationship Id="rId50" Type="http://schemas.openxmlformats.org/officeDocument/2006/relationships/image" Target="../media/image47.png"/><Relationship Id="rId55" Type="http://schemas.openxmlformats.org/officeDocument/2006/relationships/customXml" Target="../ink/ink36.xml"/><Relationship Id="rId7" Type="http://schemas.openxmlformats.org/officeDocument/2006/relationships/customXml" Target="../ink/ink12.xml"/><Relationship Id="rId2" Type="http://schemas.openxmlformats.org/officeDocument/2006/relationships/image" Target="../media/image23.png"/><Relationship Id="rId16" Type="http://schemas.openxmlformats.org/officeDocument/2006/relationships/image" Target="../media/image30.png"/><Relationship Id="rId29" Type="http://schemas.openxmlformats.org/officeDocument/2006/relationships/customXml" Target="../ink/ink23.xml"/><Relationship Id="rId11" Type="http://schemas.openxmlformats.org/officeDocument/2006/relationships/customXml" Target="../ink/ink14.xml"/><Relationship Id="rId24" Type="http://schemas.openxmlformats.org/officeDocument/2006/relationships/image" Target="../media/image34.png"/><Relationship Id="rId32" Type="http://schemas.openxmlformats.org/officeDocument/2006/relationships/image" Target="../media/image38.png"/><Relationship Id="rId37" Type="http://schemas.openxmlformats.org/officeDocument/2006/relationships/customXml" Target="../ink/ink27.xml"/><Relationship Id="rId40" Type="http://schemas.openxmlformats.org/officeDocument/2006/relationships/image" Target="../media/image42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" Type="http://schemas.openxmlformats.org/officeDocument/2006/relationships/customXml" Target="../ink/ink11.xml"/><Relationship Id="rId10" Type="http://schemas.openxmlformats.org/officeDocument/2006/relationships/image" Target="../media/image27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4" Type="http://schemas.openxmlformats.org/officeDocument/2006/relationships/image" Target="../media/image44.png"/><Relationship Id="rId52" Type="http://schemas.openxmlformats.org/officeDocument/2006/relationships/image" Target="../media/image48.png"/><Relationship Id="rId4" Type="http://schemas.openxmlformats.org/officeDocument/2006/relationships/image" Target="../media/image24.png"/><Relationship Id="rId9" Type="http://schemas.openxmlformats.org/officeDocument/2006/relationships/customXml" Target="../ink/ink13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22.xml"/><Relationship Id="rId30" Type="http://schemas.openxmlformats.org/officeDocument/2006/relationships/image" Target="../media/image37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46.png"/><Relationship Id="rId56" Type="http://schemas.openxmlformats.org/officeDocument/2006/relationships/image" Target="../media/image50.png"/><Relationship Id="rId8" Type="http://schemas.openxmlformats.org/officeDocument/2006/relationships/image" Target="../media/image26.png"/><Relationship Id="rId51" Type="http://schemas.openxmlformats.org/officeDocument/2006/relationships/customXml" Target="../ink/ink34.xml"/><Relationship Id="rId3" Type="http://schemas.openxmlformats.org/officeDocument/2006/relationships/customXml" Target="../ink/ink10.xml"/><Relationship Id="rId12" Type="http://schemas.openxmlformats.org/officeDocument/2006/relationships/image" Target="../media/image28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41.png"/><Relationship Id="rId46" Type="http://schemas.openxmlformats.org/officeDocument/2006/relationships/image" Target="../media/image45.png"/><Relationship Id="rId20" Type="http://schemas.openxmlformats.org/officeDocument/2006/relationships/image" Target="../media/image32.png"/><Relationship Id="rId41" Type="http://schemas.openxmlformats.org/officeDocument/2006/relationships/customXml" Target="../ink/ink29.xml"/><Relationship Id="rId5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36.png"/><Relationship Id="rId36" Type="http://schemas.openxmlformats.org/officeDocument/2006/relationships/image" Target="../media/image40.png"/><Relationship Id="rId49" Type="http://schemas.openxmlformats.org/officeDocument/2006/relationships/customXml" Target="../ink/ink3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customXml" Target="../ink/ink45.xml"/><Relationship Id="rId42" Type="http://schemas.openxmlformats.org/officeDocument/2006/relationships/image" Target="../media/image71.png"/><Relationship Id="rId47" Type="http://schemas.openxmlformats.org/officeDocument/2006/relationships/customXml" Target="../ink/ink58.xml"/><Relationship Id="rId63" Type="http://schemas.openxmlformats.org/officeDocument/2006/relationships/customXml" Target="../ink/ink66.xml"/><Relationship Id="rId68" Type="http://schemas.openxmlformats.org/officeDocument/2006/relationships/image" Target="../media/image84.png"/><Relationship Id="rId16" Type="http://schemas.openxmlformats.org/officeDocument/2006/relationships/image" Target="../media/image58.png"/><Relationship Id="rId11" Type="http://schemas.openxmlformats.org/officeDocument/2006/relationships/customXml" Target="../ink/ink40.xml"/><Relationship Id="rId24" Type="http://schemas.openxmlformats.org/officeDocument/2006/relationships/image" Target="../media/image62.png"/><Relationship Id="rId32" Type="http://schemas.openxmlformats.org/officeDocument/2006/relationships/image" Target="../media/image66.png"/><Relationship Id="rId37" Type="http://schemas.openxmlformats.org/officeDocument/2006/relationships/customXml" Target="../ink/ink53.xml"/><Relationship Id="rId40" Type="http://schemas.openxmlformats.org/officeDocument/2006/relationships/image" Target="../media/image70.png"/><Relationship Id="rId45" Type="http://schemas.openxmlformats.org/officeDocument/2006/relationships/customXml" Target="../ink/ink57.xml"/><Relationship Id="rId53" Type="http://schemas.openxmlformats.org/officeDocument/2006/relationships/customXml" Target="../ink/ink61.xml"/><Relationship Id="rId58" Type="http://schemas.openxmlformats.org/officeDocument/2006/relationships/image" Target="../media/image79.png"/><Relationship Id="rId66" Type="http://schemas.openxmlformats.org/officeDocument/2006/relationships/image" Target="../media/image83.png"/><Relationship Id="rId74" Type="http://schemas.openxmlformats.org/officeDocument/2006/relationships/image" Target="../media/image87.png"/><Relationship Id="rId79" Type="http://schemas.openxmlformats.org/officeDocument/2006/relationships/customXml" Target="../ink/ink74.xml"/><Relationship Id="rId5" Type="http://schemas.openxmlformats.org/officeDocument/2006/relationships/customXml" Target="../ink/ink37.xml"/><Relationship Id="rId61" Type="http://schemas.openxmlformats.org/officeDocument/2006/relationships/customXml" Target="../ink/ink65.xml"/><Relationship Id="rId19" Type="http://schemas.openxmlformats.org/officeDocument/2006/relationships/customXml" Target="../ink/ink44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48.xml"/><Relationship Id="rId30" Type="http://schemas.openxmlformats.org/officeDocument/2006/relationships/image" Target="../media/image65.png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48" Type="http://schemas.openxmlformats.org/officeDocument/2006/relationships/image" Target="../media/image74.png"/><Relationship Id="rId56" Type="http://schemas.openxmlformats.org/officeDocument/2006/relationships/image" Target="../media/image78.png"/><Relationship Id="rId64" Type="http://schemas.openxmlformats.org/officeDocument/2006/relationships/image" Target="../media/image82.png"/><Relationship Id="rId69" Type="http://schemas.openxmlformats.org/officeDocument/2006/relationships/customXml" Target="../ink/ink69.xml"/><Relationship Id="rId77" Type="http://schemas.openxmlformats.org/officeDocument/2006/relationships/customXml" Target="../ink/ink73.xml"/><Relationship Id="rId8" Type="http://schemas.openxmlformats.org/officeDocument/2006/relationships/image" Target="../media/image54.png"/><Relationship Id="rId51" Type="http://schemas.openxmlformats.org/officeDocument/2006/relationships/customXml" Target="../ink/ink60.xml"/><Relationship Id="rId72" Type="http://schemas.openxmlformats.org/officeDocument/2006/relationships/image" Target="../media/image86.png"/><Relationship Id="rId80" Type="http://schemas.openxmlformats.org/officeDocument/2006/relationships/image" Target="../media/image90.png"/><Relationship Id="rId3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59" Type="http://schemas.openxmlformats.org/officeDocument/2006/relationships/customXml" Target="../ink/ink64.xml"/><Relationship Id="rId67" Type="http://schemas.openxmlformats.org/officeDocument/2006/relationships/customXml" Target="../ink/ink68.xml"/><Relationship Id="rId20" Type="http://schemas.openxmlformats.org/officeDocument/2006/relationships/image" Target="../media/image60.png"/><Relationship Id="rId41" Type="http://schemas.openxmlformats.org/officeDocument/2006/relationships/customXml" Target="../ink/ink55.xml"/><Relationship Id="rId54" Type="http://schemas.openxmlformats.org/officeDocument/2006/relationships/image" Target="../media/image77.png"/><Relationship Id="rId62" Type="http://schemas.openxmlformats.org/officeDocument/2006/relationships/image" Target="../media/image81.png"/><Relationship Id="rId70" Type="http://schemas.openxmlformats.org/officeDocument/2006/relationships/image" Target="../media/image85.png"/><Relationship Id="rId75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64.png"/><Relationship Id="rId36" Type="http://schemas.openxmlformats.org/officeDocument/2006/relationships/image" Target="../media/image68.png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55.png"/><Relationship Id="rId31" Type="http://schemas.openxmlformats.org/officeDocument/2006/relationships/customXml" Target="../ink/ink50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60" Type="http://schemas.openxmlformats.org/officeDocument/2006/relationships/image" Target="../media/image80.png"/><Relationship Id="rId65" Type="http://schemas.openxmlformats.org/officeDocument/2006/relationships/customXml" Target="../ink/ink67.xml"/><Relationship Id="rId73" Type="http://schemas.openxmlformats.org/officeDocument/2006/relationships/customXml" Target="../ink/ink71.xml"/><Relationship Id="rId78" Type="http://schemas.openxmlformats.org/officeDocument/2006/relationships/image" Target="../media/image89.png"/><Relationship Id="rId4" Type="http://schemas.openxmlformats.org/officeDocument/2006/relationships/hyperlink" Target="http://www.mirror.co.uk/news/weird-news/find-out-secret-behind-baffling-5928961" TargetMode="External"/><Relationship Id="rId9" Type="http://schemas.openxmlformats.org/officeDocument/2006/relationships/customXml" Target="../ink/ink39.xml"/><Relationship Id="rId13" Type="http://schemas.openxmlformats.org/officeDocument/2006/relationships/customXml" Target="../ink/ink41.xml"/><Relationship Id="rId18" Type="http://schemas.openxmlformats.org/officeDocument/2006/relationships/image" Target="../media/image59.png"/><Relationship Id="rId39" Type="http://schemas.openxmlformats.org/officeDocument/2006/relationships/customXml" Target="../ink/ink54.xml"/><Relationship Id="rId34" Type="http://schemas.openxmlformats.org/officeDocument/2006/relationships/image" Target="../media/image67.png"/><Relationship Id="rId50" Type="http://schemas.openxmlformats.org/officeDocument/2006/relationships/image" Target="../media/image75.png"/><Relationship Id="rId55" Type="http://schemas.openxmlformats.org/officeDocument/2006/relationships/customXml" Target="../ink/ink62.xml"/><Relationship Id="rId76" Type="http://schemas.openxmlformats.org/officeDocument/2006/relationships/image" Target="../media/image88.png"/><Relationship Id="rId7" Type="http://schemas.openxmlformats.org/officeDocument/2006/relationships/customXml" Target="../ink/ink38.xml"/><Relationship Id="rId71" Type="http://schemas.openxmlformats.org/officeDocument/2006/relationships/customXml" Target="../ink/ink70.xml"/><Relationship Id="rId2" Type="http://schemas.openxmlformats.org/officeDocument/2006/relationships/image" Target="../media/image51.png"/><Relationship Id="rId29" Type="http://schemas.openxmlformats.org/officeDocument/2006/relationships/customXml" Target="../ink/ink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eeplearningbook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ah.github.io/posts/2015-08-Backprop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5.emf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2.emf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emf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fileadmin.cs.lth.se/graphics/theses/projects/facerecogn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C:\Users\brostow\Downloads\ref\lectures\MachineVision\FeatureExtraction_JustTextonMaps.av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FeatureExtraction_JustTextonMaps.avi" TargetMode="Externa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brostow\Downloads\ref\lectures\MachineVision\FeatureExtraction_JustTextonMaps.avi" TargetMode="External"/><Relationship Id="rId1" Type="http://schemas.microsoft.com/office/2007/relationships/media" Target="file:///C:\Users\brostow\Downloads\ref\lectures\MachineVision\FeatureExtraction_JustTextonMaps.avi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 Models / Understanding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Chapters 9 + 19 + UDL’s Chapter 3 </a:t>
            </a:r>
          </a:p>
          <a:p>
            <a:r>
              <a:rPr lang="en-CA" dirty="0"/>
              <a:t>Shallow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hand-made </a:t>
            </a:r>
            <a:r>
              <a:rPr lang="en-GB" b="1" dirty="0"/>
              <a:t>x</a:t>
            </a:r>
            <a:r>
              <a:rPr lang="en-GB" dirty="0"/>
              <a:t>, choose “family” of x</a:t>
            </a:r>
          </a:p>
          <a:p>
            <a:r>
              <a:rPr lang="en-GB" dirty="0"/>
              <a:t>Ex: Semantic </a:t>
            </a:r>
            <a:r>
              <a:rPr lang="en-GB" dirty="0" err="1"/>
              <a:t>Texton</a:t>
            </a:r>
            <a:r>
              <a:rPr lang="en-GB" dirty="0"/>
              <a:t> Forests [Shotton’08]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7" y="2937310"/>
            <a:ext cx="8988326" cy="27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84274"/>
            <a:ext cx="8229600" cy="141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Semantic </a:t>
            </a:r>
            <a:r>
              <a:rPr lang="en-GB" sz="1800" dirty="0" err="1"/>
              <a:t>Texton</a:t>
            </a:r>
            <a:r>
              <a:rPr lang="en-GB" sz="1800" dirty="0"/>
              <a:t> Forest visualization by </a:t>
            </a:r>
            <a:r>
              <a:rPr lang="en-GB" sz="1800" dirty="0" err="1"/>
              <a:t>Iasonas</a:t>
            </a:r>
            <a:r>
              <a:rPr lang="en-GB" sz="1800" dirty="0"/>
              <a:t> Kokkinos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8965331" cy="55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/>
          <a:lstStyle/>
          <a:p>
            <a:r>
              <a:rPr lang="en-US" dirty="0"/>
              <a:t>Seek </a:t>
            </a:r>
            <a:r>
              <a:rPr lang="en-CA" b="1" dirty="0"/>
              <a:t>Pr(</a:t>
            </a:r>
            <a:r>
              <a:rPr lang="en-CA" b="1" dirty="0" err="1"/>
              <a:t>w|x</a:t>
            </a:r>
            <a:r>
              <a:rPr lang="en-CA" b="1" dirty="0"/>
              <a:t>)</a:t>
            </a:r>
            <a:r>
              <a:rPr lang="en-CA" dirty="0"/>
              <a:t>, but where does </a:t>
            </a:r>
            <a:r>
              <a:rPr lang="en-CA" b="1" dirty="0"/>
              <a:t>x </a:t>
            </a:r>
            <a:r>
              <a:rPr lang="en-CA" dirty="0"/>
              <a:t>come from?</a:t>
            </a:r>
          </a:p>
          <a:p>
            <a:pPr lvl="1"/>
            <a:r>
              <a:rPr lang="en-CA" dirty="0"/>
              <a:t>Pre-process?</a:t>
            </a:r>
          </a:p>
          <a:p>
            <a:pPr lvl="1"/>
            <a:r>
              <a:rPr lang="en-CA" dirty="0"/>
              <a:t>Raw pixels?</a:t>
            </a:r>
          </a:p>
          <a:p>
            <a:pPr lvl="1"/>
            <a:r>
              <a:rPr lang="en-CA" dirty="0"/>
              <a:t>Feature factory?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generation features</a:t>
            </a:r>
          </a:p>
          <a:p>
            <a:pPr lvl="1"/>
            <a:r>
              <a:rPr lang="en-US" dirty="0"/>
              <a:t>Stacked Trees</a:t>
            </a:r>
          </a:p>
          <a:p>
            <a:pPr lvl="1"/>
            <a:r>
              <a:rPr lang="en-US" dirty="0"/>
              <a:t>Object Bank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7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872" y="269776"/>
            <a:ext cx="260263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Stacked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8640"/>
            <a:ext cx="4731943" cy="295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22" r="-1522" b="24391"/>
          <a:stretch/>
        </p:blipFill>
        <p:spPr>
          <a:xfrm>
            <a:off x="3563888" y="3408490"/>
            <a:ext cx="3096344" cy="14606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91879" y="3367576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00575" y="3401481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522" r="-1522" b="24391"/>
          <a:stretch/>
        </p:blipFill>
        <p:spPr>
          <a:xfrm>
            <a:off x="3491879" y="5148018"/>
            <a:ext cx="3096344" cy="14606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19870" y="5107104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28566" y="5141009"/>
            <a:ext cx="659657" cy="516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23728" y="3212976"/>
            <a:ext cx="5976664" cy="0"/>
          </a:xfrm>
          <a:prstGeom prst="line">
            <a:avLst/>
          </a:prstGeom>
          <a:ln w="50800" cap="sq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23728" y="5013176"/>
            <a:ext cx="5976664" cy="0"/>
          </a:xfrm>
          <a:prstGeom prst="line">
            <a:avLst/>
          </a:prstGeom>
          <a:ln w="50800" cap="sq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C9F330F-1265-6883-30BA-D2CF07634C1C}"/>
              </a:ext>
            </a:extLst>
          </p:cNvPr>
          <p:cNvGrpSpPr/>
          <p:nvPr/>
        </p:nvGrpSpPr>
        <p:grpSpPr>
          <a:xfrm>
            <a:off x="7655417" y="171954"/>
            <a:ext cx="1114920" cy="1024920"/>
            <a:chOff x="7655417" y="171954"/>
            <a:chExt cx="1114920" cy="10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13BAF303-81F6-50E0-1C06-A3693B09268E}"/>
                    </a:ext>
                  </a:extLst>
                </p14:cNvPr>
                <p14:cNvContentPartPr/>
                <p14:nvPr/>
              </p14:nvContentPartPr>
              <p14:xfrm>
                <a:off x="7656137" y="661914"/>
                <a:ext cx="24480" cy="457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13BAF303-81F6-50E0-1C06-A3693B0926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7137" y="652914"/>
                  <a:ext cx="42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867238BB-82BC-E2D6-61D0-7F1C3D0188EA}"/>
                    </a:ext>
                  </a:extLst>
                </p14:cNvPr>
                <p14:cNvContentPartPr/>
                <p14:nvPr/>
              </p14:nvContentPartPr>
              <p14:xfrm>
                <a:off x="7655417" y="571194"/>
                <a:ext cx="117360" cy="2235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867238BB-82BC-E2D6-61D0-7F1C3D0188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46417" y="562194"/>
                  <a:ext cx="135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98A2DFC-E115-D65E-990A-1DCFA3A1E3C4}"/>
                    </a:ext>
                  </a:extLst>
                </p14:cNvPr>
                <p14:cNvContentPartPr/>
                <p14:nvPr/>
              </p14:nvContentPartPr>
              <p14:xfrm>
                <a:off x="7657577" y="650754"/>
                <a:ext cx="53640" cy="133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98A2DFC-E115-D65E-990A-1DCFA3A1E3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48937" y="641754"/>
                  <a:ext cx="71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334DC136-202F-0436-C399-70086E540A2C}"/>
                    </a:ext>
                  </a:extLst>
                </p14:cNvPr>
                <p14:cNvContentPartPr/>
                <p14:nvPr/>
              </p14:nvContentPartPr>
              <p14:xfrm>
                <a:off x="7700417" y="702594"/>
                <a:ext cx="97200" cy="1882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334DC136-202F-0436-C399-70086E540A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91417" y="693954"/>
                  <a:ext cx="114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1F1BACB-AC18-C0CC-A94E-5E9F38DACD8D}"/>
                    </a:ext>
                  </a:extLst>
                </p14:cNvPr>
                <p14:cNvContentPartPr/>
                <p14:nvPr/>
              </p14:nvContentPartPr>
              <p14:xfrm>
                <a:off x="7716617" y="797274"/>
                <a:ext cx="55800" cy="237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1F1BACB-AC18-C0CC-A94E-5E9F38DACD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07617" y="788634"/>
                  <a:ext cx="73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3A635B4E-7D9C-488C-2C1E-0C53CAD84E19}"/>
                    </a:ext>
                  </a:extLst>
                </p14:cNvPr>
                <p14:cNvContentPartPr/>
                <p14:nvPr/>
              </p14:nvContentPartPr>
              <p14:xfrm>
                <a:off x="7826417" y="567234"/>
                <a:ext cx="126720" cy="2224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3A635B4E-7D9C-488C-2C1E-0C53CAD84E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17417" y="558594"/>
                  <a:ext cx="144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7463DE1-ED59-668A-CC6C-EF2CBEE83A87}"/>
                    </a:ext>
                  </a:extLst>
                </p14:cNvPr>
                <p14:cNvContentPartPr/>
                <p14:nvPr/>
              </p14:nvContentPartPr>
              <p14:xfrm>
                <a:off x="8012177" y="588114"/>
                <a:ext cx="26280" cy="1350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7463DE1-ED59-668A-CC6C-EF2CBEE83A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03177" y="579114"/>
                  <a:ext cx="43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81CF79F-8BF8-8DA8-E107-40F2C0000BB3}"/>
                    </a:ext>
                  </a:extLst>
                </p14:cNvPr>
                <p14:cNvContentPartPr/>
                <p14:nvPr/>
              </p14:nvContentPartPr>
              <p14:xfrm>
                <a:off x="8041697" y="536634"/>
                <a:ext cx="140040" cy="1296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81CF79F-8BF8-8DA8-E107-40F2C0000B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33057" y="527634"/>
                  <a:ext cx="157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462F64D3-7CAE-6A74-B277-02348B9A011E}"/>
                    </a:ext>
                  </a:extLst>
                </p14:cNvPr>
                <p14:cNvContentPartPr/>
                <p14:nvPr/>
              </p14:nvContentPartPr>
              <p14:xfrm>
                <a:off x="8058617" y="498474"/>
                <a:ext cx="19800" cy="2678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462F64D3-7CAE-6A74-B277-02348B9A011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49977" y="489474"/>
                  <a:ext cx="37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40841F8-3F8D-649D-C71E-8F4814047947}"/>
                    </a:ext>
                  </a:extLst>
                </p14:cNvPr>
                <p14:cNvContentPartPr/>
                <p14:nvPr/>
              </p14:nvContentPartPr>
              <p14:xfrm>
                <a:off x="8116937" y="383994"/>
                <a:ext cx="189000" cy="3294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40841F8-3F8D-649D-C71E-8F48140479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07937" y="374994"/>
                  <a:ext cx="206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1BA109B-175C-155B-DD45-453C9671C90D}"/>
                    </a:ext>
                  </a:extLst>
                </p14:cNvPr>
                <p14:cNvContentPartPr/>
                <p14:nvPr/>
              </p14:nvContentPartPr>
              <p14:xfrm>
                <a:off x="8295497" y="419274"/>
                <a:ext cx="58680" cy="702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1BA109B-175C-155B-DD45-453C9671C9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6497" y="410634"/>
                  <a:ext cx="76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5D1487F-E393-80FF-2796-5795465EB6ED}"/>
                    </a:ext>
                  </a:extLst>
                </p14:cNvPr>
                <p14:cNvContentPartPr/>
                <p14:nvPr/>
              </p14:nvContentPartPr>
              <p14:xfrm>
                <a:off x="8322857" y="368514"/>
                <a:ext cx="83520" cy="1605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5D1487F-E393-80FF-2796-5795465EB6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13857" y="359514"/>
                  <a:ext cx="101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C1E40A2-60D3-2163-ED41-800AC86A11E7}"/>
                    </a:ext>
                  </a:extLst>
                </p14:cNvPr>
                <p14:cNvContentPartPr/>
                <p14:nvPr/>
              </p14:nvContentPartPr>
              <p14:xfrm>
                <a:off x="8221697" y="540234"/>
                <a:ext cx="202320" cy="1432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C1E40A2-60D3-2163-ED41-800AC86A11E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12697" y="531594"/>
                  <a:ext cx="219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A4C562C-ED01-907D-F244-18CEBBB6AA8B}"/>
                    </a:ext>
                  </a:extLst>
                </p14:cNvPr>
                <p14:cNvContentPartPr/>
                <p14:nvPr/>
              </p14:nvContentPartPr>
              <p14:xfrm>
                <a:off x="8310617" y="477234"/>
                <a:ext cx="75240" cy="1900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A4C562C-ED01-907D-F244-18CEBBB6AA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1617" y="468234"/>
                  <a:ext cx="92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B4AA29F-1A58-432D-307B-481FBA717E0D}"/>
                    </a:ext>
                  </a:extLst>
                </p14:cNvPr>
                <p14:cNvContentPartPr/>
                <p14:nvPr/>
              </p14:nvContentPartPr>
              <p14:xfrm>
                <a:off x="8248697" y="604314"/>
                <a:ext cx="206640" cy="1202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B4AA29F-1A58-432D-307B-481FBA717E0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39697" y="595314"/>
                  <a:ext cx="224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57F4207-401F-9DBB-68B1-380F119357E8}"/>
                    </a:ext>
                  </a:extLst>
                </p14:cNvPr>
                <p14:cNvContentPartPr/>
                <p14:nvPr/>
              </p14:nvContentPartPr>
              <p14:xfrm>
                <a:off x="8473697" y="398034"/>
                <a:ext cx="105120" cy="306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57F4207-401F-9DBB-68B1-380F119357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64697" y="389394"/>
                  <a:ext cx="122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4E84E9E2-4202-0860-1C08-246672AB72AD}"/>
                    </a:ext>
                  </a:extLst>
                </p14:cNvPr>
                <p14:cNvContentPartPr/>
                <p14:nvPr/>
              </p14:nvContentPartPr>
              <p14:xfrm>
                <a:off x="8532737" y="405954"/>
                <a:ext cx="36720" cy="21312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4E84E9E2-4202-0860-1C08-246672AB72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24097" y="397314"/>
                  <a:ext cx="54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AD44CCFD-E3CA-B607-0486-C9A8D6049088}"/>
                    </a:ext>
                  </a:extLst>
                </p14:cNvPr>
                <p14:cNvContentPartPr/>
                <p14:nvPr/>
              </p14:nvContentPartPr>
              <p14:xfrm>
                <a:off x="8488817" y="370674"/>
                <a:ext cx="173520" cy="1983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AD44CCFD-E3CA-B607-0486-C9A8D60490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80177" y="362034"/>
                  <a:ext cx="191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446C905-EA9E-B203-9D01-2D059E5460FD}"/>
                    </a:ext>
                  </a:extLst>
                </p14:cNvPr>
                <p14:cNvContentPartPr/>
                <p14:nvPr/>
              </p14:nvContentPartPr>
              <p14:xfrm>
                <a:off x="8574497" y="322074"/>
                <a:ext cx="176040" cy="2574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446C905-EA9E-B203-9D01-2D059E5460F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65497" y="313434"/>
                  <a:ext cx="193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C525BBA2-DC99-C1EA-9754-B2A8A1BAB683}"/>
                    </a:ext>
                  </a:extLst>
                </p14:cNvPr>
                <p14:cNvContentPartPr/>
                <p14:nvPr/>
              </p14:nvContentPartPr>
              <p14:xfrm>
                <a:off x="8676737" y="288954"/>
                <a:ext cx="93600" cy="2779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C525BBA2-DC99-C1EA-9754-B2A8A1BAB6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68097" y="280314"/>
                  <a:ext cx="111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EBD170F-86DE-C798-1FA3-38F44E266F08}"/>
                    </a:ext>
                  </a:extLst>
                </p14:cNvPr>
                <p14:cNvContentPartPr/>
                <p14:nvPr/>
              </p14:nvContentPartPr>
              <p14:xfrm>
                <a:off x="7953497" y="897714"/>
                <a:ext cx="144360" cy="2991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EBD170F-86DE-C798-1FA3-38F44E266F0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44497" y="888714"/>
                  <a:ext cx="162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AF61F658-0B5E-2253-2C6A-F92695222720}"/>
                    </a:ext>
                  </a:extLst>
                </p14:cNvPr>
                <p14:cNvContentPartPr/>
                <p14:nvPr/>
              </p14:nvContentPartPr>
              <p14:xfrm>
                <a:off x="8072297" y="992034"/>
                <a:ext cx="294840" cy="1407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AF61F658-0B5E-2253-2C6A-F9269522272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63297" y="983034"/>
                  <a:ext cx="312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C212E88-0EEC-F376-4A4F-98C0E1DD121A}"/>
                    </a:ext>
                  </a:extLst>
                </p14:cNvPr>
                <p14:cNvContentPartPr/>
                <p14:nvPr/>
              </p14:nvContentPartPr>
              <p14:xfrm>
                <a:off x="8046377" y="346554"/>
                <a:ext cx="18360" cy="1900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C212E88-0EEC-F376-4A4F-98C0E1DD121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37737" y="337914"/>
                  <a:ext cx="36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D13C4F1C-F8E3-F79D-AA45-332AF61C9C2C}"/>
                    </a:ext>
                  </a:extLst>
                </p14:cNvPr>
                <p14:cNvContentPartPr/>
                <p14:nvPr/>
              </p14:nvContentPartPr>
              <p14:xfrm>
                <a:off x="7949897" y="171954"/>
                <a:ext cx="623520" cy="2898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D13C4F1C-F8E3-F79D-AA45-332AF61C9C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41257" y="163314"/>
                  <a:ext cx="641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C462646-19D0-DBB8-F347-6252131CB0A4}"/>
                    </a:ext>
                  </a:extLst>
                </p14:cNvPr>
                <p14:cNvContentPartPr/>
                <p14:nvPr/>
              </p14:nvContentPartPr>
              <p14:xfrm>
                <a:off x="8407457" y="779274"/>
                <a:ext cx="204120" cy="25416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C462646-19D0-DBB8-F347-6252131CB0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98817" y="770274"/>
                  <a:ext cx="22176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E440A02-D309-9B8F-435E-ED89F20A5A32}"/>
              </a:ext>
            </a:extLst>
          </p:cNvPr>
          <p:cNvGrpSpPr/>
          <p:nvPr/>
        </p:nvGrpSpPr>
        <p:grpSpPr>
          <a:xfrm>
            <a:off x="7885097" y="1390914"/>
            <a:ext cx="792720" cy="397440"/>
            <a:chOff x="7885097" y="1390914"/>
            <a:chExt cx="79272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66D05B74-266F-FE51-D638-A22D21B9961A}"/>
                    </a:ext>
                  </a:extLst>
                </p14:cNvPr>
                <p14:cNvContentPartPr/>
                <p14:nvPr/>
              </p14:nvContentPartPr>
              <p14:xfrm>
                <a:off x="7885097" y="1561194"/>
                <a:ext cx="533880" cy="22716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66D05B74-266F-FE51-D638-A22D21B9961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76097" y="1552194"/>
                  <a:ext cx="551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11ED4BFB-AB9A-0EBC-D924-D8D36F89ECB3}"/>
                    </a:ext>
                  </a:extLst>
                </p14:cNvPr>
                <p14:cNvContentPartPr/>
                <p14:nvPr/>
              </p14:nvContentPartPr>
              <p14:xfrm>
                <a:off x="8474417" y="1390914"/>
                <a:ext cx="203400" cy="24588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11ED4BFB-AB9A-0EBC-D924-D8D36F89EC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65777" y="1381914"/>
                  <a:ext cx="221040" cy="26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558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3754760" cy="449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Describe using higher-level representation</a:t>
            </a:r>
          </a:p>
          <a:p>
            <a:endParaRPr lang="en-US" dirty="0"/>
          </a:p>
          <a:p>
            <a:r>
              <a:rPr lang="en-US" dirty="0"/>
              <a:t>Decouple training sets</a:t>
            </a:r>
          </a:p>
          <a:p>
            <a:endParaRPr lang="en-US" dirty="0"/>
          </a:p>
          <a:p>
            <a:r>
              <a:rPr lang="en-CA" b="1" dirty="0"/>
              <a:t>x </a:t>
            </a:r>
            <a:r>
              <a:rPr lang="en-US" dirty="0"/>
              <a:t>is “distributed” representation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3330" y="1268760"/>
            <a:ext cx="411255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40152" y="74648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[Li et al. NIPS’2010]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684200"/>
            <a:ext cx="1943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hlinkClick r:id="rId4"/>
          </p:cNvPr>
          <p:cNvSpPr/>
          <p:nvPr/>
        </p:nvSpPr>
        <p:spPr>
          <a:xfrm>
            <a:off x="6012160" y="6597352"/>
            <a:ext cx="1458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Photo: </a:t>
            </a:r>
            <a:r>
              <a:rPr lang="en-GB" sz="1200" dirty="0" err="1"/>
              <a:t>Filip</a:t>
            </a:r>
            <a:r>
              <a:rPr lang="en-GB" sz="1200" dirty="0"/>
              <a:t> </a:t>
            </a:r>
            <a:r>
              <a:rPr lang="en-GB" sz="1200" dirty="0" err="1"/>
              <a:t>Dujardin</a:t>
            </a:r>
            <a:endParaRPr lang="en-GB" sz="1200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068A7EB-AE0C-EF27-CE31-1657955CD1F2}"/>
              </a:ext>
            </a:extLst>
          </p:cNvPr>
          <p:cNvGrpSpPr/>
          <p:nvPr/>
        </p:nvGrpSpPr>
        <p:grpSpPr>
          <a:xfrm>
            <a:off x="6006617" y="-46373"/>
            <a:ext cx="3512880" cy="1129680"/>
            <a:chOff x="6006617" y="-46373"/>
            <a:chExt cx="3512880" cy="11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375CF76-50AD-6E5D-67BA-101016AE175F}"/>
                    </a:ext>
                  </a:extLst>
                </p14:cNvPr>
                <p14:cNvContentPartPr/>
                <p14:nvPr/>
              </p14:nvContentPartPr>
              <p14:xfrm>
                <a:off x="6006617" y="115987"/>
                <a:ext cx="180720" cy="3477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375CF76-50AD-6E5D-67BA-101016AE17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97617" y="106987"/>
                  <a:ext cx="198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7465FB9-36BA-3879-223C-5ADDB1996EC7}"/>
                    </a:ext>
                  </a:extLst>
                </p14:cNvPr>
                <p14:cNvContentPartPr/>
                <p14:nvPr/>
              </p14:nvContentPartPr>
              <p14:xfrm>
                <a:off x="6127937" y="122827"/>
                <a:ext cx="226440" cy="1940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7465FB9-36BA-3879-223C-5ADDB1996E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19297" y="113827"/>
                  <a:ext cx="244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E246249A-FCBF-BCD5-9056-4B7598B63361}"/>
                    </a:ext>
                  </a:extLst>
                </p14:cNvPr>
                <p14:cNvContentPartPr/>
                <p14:nvPr/>
              </p14:nvContentPartPr>
              <p14:xfrm>
                <a:off x="6224417" y="207067"/>
                <a:ext cx="227880" cy="2170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E246249A-FCBF-BCD5-9056-4B7598B633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15777" y="198427"/>
                  <a:ext cx="245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4C73C28-3DEC-7101-5B54-5EF2F97D672F}"/>
                    </a:ext>
                  </a:extLst>
                </p14:cNvPr>
                <p14:cNvContentPartPr/>
                <p14:nvPr/>
              </p14:nvContentPartPr>
              <p14:xfrm>
                <a:off x="6470657" y="67747"/>
                <a:ext cx="119880" cy="550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4C73C28-3DEC-7101-5B54-5EF2F97D672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62017" y="59107"/>
                  <a:ext cx="137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BCAE120-D3E2-CFE4-D557-99E0ECB3C383}"/>
                    </a:ext>
                  </a:extLst>
                </p14:cNvPr>
                <p14:cNvContentPartPr/>
                <p14:nvPr/>
              </p14:nvContentPartPr>
              <p14:xfrm>
                <a:off x="6475337" y="43267"/>
                <a:ext cx="345240" cy="2970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BCAE120-D3E2-CFE4-D557-99E0ECB3C3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66337" y="34267"/>
                  <a:ext cx="362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D0040B7-5B09-03DA-F728-548AF934B1C0}"/>
                    </a:ext>
                  </a:extLst>
                </p14:cNvPr>
                <p14:cNvContentPartPr/>
                <p14:nvPr/>
              </p14:nvContentPartPr>
              <p14:xfrm>
                <a:off x="6919937" y="-7133"/>
                <a:ext cx="8280" cy="237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D0040B7-5B09-03DA-F728-548AF934B1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10937" y="-16133"/>
                  <a:ext cx="25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B0E5205D-5B67-A52F-F39F-FCB7349A8FB3}"/>
                    </a:ext>
                  </a:extLst>
                </p14:cNvPr>
                <p14:cNvContentPartPr/>
                <p14:nvPr/>
              </p14:nvContentPartPr>
              <p14:xfrm>
                <a:off x="6759737" y="26347"/>
                <a:ext cx="206280" cy="1029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B0E5205D-5B67-A52F-F39F-FCB7349A8F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50737" y="17347"/>
                  <a:ext cx="223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EB0777C-9271-14C5-0A7C-1EDCB708BB04}"/>
                    </a:ext>
                  </a:extLst>
                </p14:cNvPr>
                <p14:cNvContentPartPr/>
                <p14:nvPr/>
              </p14:nvContentPartPr>
              <p14:xfrm>
                <a:off x="6809057" y="99787"/>
                <a:ext cx="316440" cy="1782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EB0777C-9271-14C5-0A7C-1EDCB708BB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00417" y="90787"/>
                  <a:ext cx="334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D380537-B40A-5C5A-D1FB-29C94277714E}"/>
                    </a:ext>
                  </a:extLst>
                </p14:cNvPr>
                <p14:cNvContentPartPr/>
                <p14:nvPr/>
              </p14:nvContentPartPr>
              <p14:xfrm>
                <a:off x="7087697" y="-46373"/>
                <a:ext cx="267480" cy="2383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D380537-B40A-5C5A-D1FB-29C94277714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79057" y="-55373"/>
                  <a:ext cx="285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8E03F18-0D22-965E-D2A5-A6F3ED6EAED0}"/>
                    </a:ext>
                  </a:extLst>
                </p14:cNvPr>
                <p14:cNvContentPartPr/>
                <p14:nvPr/>
              </p14:nvContentPartPr>
              <p14:xfrm>
                <a:off x="7117937" y="10867"/>
                <a:ext cx="164880" cy="2692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8E03F18-0D22-965E-D2A5-A6F3ED6EAE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09297" y="1867"/>
                  <a:ext cx="182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732821C6-600B-2E76-83D7-4434C2953877}"/>
                    </a:ext>
                  </a:extLst>
                </p14:cNvPr>
                <p14:cNvContentPartPr/>
                <p14:nvPr/>
              </p14:nvContentPartPr>
              <p14:xfrm>
                <a:off x="6593417" y="579307"/>
                <a:ext cx="142920" cy="846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732821C6-600B-2E76-83D7-4434C29538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84417" y="570307"/>
                  <a:ext cx="160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CF5A25F-8641-0382-6AC9-6D8BA6B31A88}"/>
                    </a:ext>
                  </a:extLst>
                </p14:cNvPr>
                <p14:cNvContentPartPr/>
                <p14:nvPr/>
              </p14:nvContentPartPr>
              <p14:xfrm>
                <a:off x="6774857" y="424867"/>
                <a:ext cx="306720" cy="37584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CF5A25F-8641-0382-6AC9-6D8BA6B31A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65857" y="416227"/>
                  <a:ext cx="3243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9FB32A6-6118-A773-7CD2-7532E6993E5B}"/>
                    </a:ext>
                  </a:extLst>
                </p14:cNvPr>
                <p14:cNvContentPartPr/>
                <p14:nvPr/>
              </p14:nvContentPartPr>
              <p14:xfrm>
                <a:off x="7061417" y="472747"/>
                <a:ext cx="95040" cy="21312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9FB32A6-6118-A773-7CD2-7532E6993E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52777" y="463747"/>
                  <a:ext cx="112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08BFAD6-A9DC-E703-39E2-410401155687}"/>
                    </a:ext>
                  </a:extLst>
                </p14:cNvPr>
                <p14:cNvContentPartPr/>
                <p14:nvPr/>
              </p14:nvContentPartPr>
              <p14:xfrm>
                <a:off x="7076177" y="364747"/>
                <a:ext cx="244440" cy="3510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08BFAD6-A9DC-E703-39E2-41040115568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67177" y="356107"/>
                  <a:ext cx="2620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9A620733-E2CF-459A-FD56-320295BD7D55}"/>
                    </a:ext>
                  </a:extLst>
                </p14:cNvPr>
                <p14:cNvContentPartPr/>
                <p14:nvPr/>
              </p14:nvContentPartPr>
              <p14:xfrm>
                <a:off x="7346897" y="362227"/>
                <a:ext cx="39600" cy="176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9A620733-E2CF-459A-FD56-320295BD7D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38257" y="353587"/>
                  <a:ext cx="57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91568E1-269A-DA57-C519-BA00FF169B13}"/>
                    </a:ext>
                  </a:extLst>
                </p14:cNvPr>
                <p14:cNvContentPartPr/>
                <p14:nvPr/>
              </p14:nvContentPartPr>
              <p14:xfrm>
                <a:off x="7328537" y="376987"/>
                <a:ext cx="295560" cy="2426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91568E1-269A-DA57-C519-BA00FF169B1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19537" y="368347"/>
                  <a:ext cx="313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EC052B2D-DC1D-7543-8A37-AF9EF1605EE8}"/>
                    </a:ext>
                  </a:extLst>
                </p14:cNvPr>
                <p14:cNvContentPartPr/>
                <p14:nvPr/>
              </p14:nvContentPartPr>
              <p14:xfrm>
                <a:off x="7591697" y="267547"/>
                <a:ext cx="172440" cy="2952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EC052B2D-DC1D-7543-8A37-AF9EF1605EE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82697" y="258907"/>
                  <a:ext cx="190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D5201432-218A-E370-D1A9-A424D9515D30}"/>
                    </a:ext>
                  </a:extLst>
                </p14:cNvPr>
                <p14:cNvContentPartPr/>
                <p14:nvPr/>
              </p14:nvContentPartPr>
              <p14:xfrm>
                <a:off x="7734977" y="304627"/>
                <a:ext cx="44280" cy="1191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D5201432-218A-E370-D1A9-A424D9515D3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25977" y="295987"/>
                  <a:ext cx="61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81442B0-CEE9-5A4B-0D26-6E6D6CCF342F}"/>
                    </a:ext>
                  </a:extLst>
                </p14:cNvPr>
                <p14:cNvContentPartPr/>
                <p14:nvPr/>
              </p14:nvContentPartPr>
              <p14:xfrm>
                <a:off x="7772417" y="236227"/>
                <a:ext cx="85680" cy="1328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81442B0-CEE9-5A4B-0D26-6E6D6CCF34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63777" y="227587"/>
                  <a:ext cx="103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F9B951DD-2F66-CF62-FBAE-57481A906E0A}"/>
                    </a:ext>
                  </a:extLst>
                </p14:cNvPr>
                <p14:cNvContentPartPr/>
                <p14:nvPr/>
              </p14:nvContentPartPr>
              <p14:xfrm>
                <a:off x="7749737" y="366907"/>
                <a:ext cx="76680" cy="5472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F9B951DD-2F66-CF62-FBAE-57481A906E0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40737" y="357907"/>
                  <a:ext cx="94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79DA427-E586-F768-F9EC-623E37F271FD}"/>
                    </a:ext>
                  </a:extLst>
                </p14:cNvPr>
                <p14:cNvContentPartPr/>
                <p14:nvPr/>
              </p14:nvContentPartPr>
              <p14:xfrm>
                <a:off x="7734617" y="360787"/>
                <a:ext cx="286200" cy="1854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79DA427-E586-F768-F9EC-623E37F271F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25617" y="351787"/>
                  <a:ext cx="303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772A0ED-3B6B-58E9-737B-EDD9D7DBD6D8}"/>
                    </a:ext>
                  </a:extLst>
                </p14:cNvPr>
                <p14:cNvContentPartPr/>
                <p14:nvPr/>
              </p14:nvContentPartPr>
              <p14:xfrm>
                <a:off x="7976177" y="167107"/>
                <a:ext cx="73800" cy="2210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772A0ED-3B6B-58E9-737B-EDD9D7DBD6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67537" y="158467"/>
                  <a:ext cx="91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E5D72FD9-78A3-1543-8018-642D4A684E2E}"/>
                    </a:ext>
                  </a:extLst>
                </p14:cNvPr>
                <p14:cNvContentPartPr/>
                <p14:nvPr/>
              </p14:nvContentPartPr>
              <p14:xfrm>
                <a:off x="7998137" y="119227"/>
                <a:ext cx="189000" cy="3826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E5D72FD9-78A3-1543-8018-642D4A684E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89137" y="110587"/>
                  <a:ext cx="2066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B340A96A-5A39-744D-83E1-6FB5DC7D1D0A}"/>
                    </a:ext>
                  </a:extLst>
                </p14:cNvPr>
                <p14:cNvContentPartPr/>
                <p14:nvPr/>
              </p14:nvContentPartPr>
              <p14:xfrm>
                <a:off x="8163737" y="85747"/>
                <a:ext cx="115200" cy="1753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B340A96A-5A39-744D-83E1-6FB5DC7D1D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54737" y="76747"/>
                  <a:ext cx="13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CCBF741C-8A46-0365-CE25-3D731B23452B}"/>
                    </a:ext>
                  </a:extLst>
                </p14:cNvPr>
                <p14:cNvContentPartPr/>
                <p14:nvPr/>
              </p14:nvContentPartPr>
              <p14:xfrm>
                <a:off x="8187137" y="183307"/>
                <a:ext cx="188280" cy="1216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CCBF741C-8A46-0365-CE25-3D731B23452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78497" y="174307"/>
                  <a:ext cx="205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039F91C-E9FD-E9AA-D15F-0B39532D925B}"/>
                    </a:ext>
                  </a:extLst>
                </p14:cNvPr>
                <p14:cNvContentPartPr/>
                <p14:nvPr/>
              </p14:nvContentPartPr>
              <p14:xfrm>
                <a:off x="8195777" y="320467"/>
                <a:ext cx="174960" cy="1411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039F91C-E9FD-E9AA-D15F-0B39532D925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87137" y="311467"/>
                  <a:ext cx="192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F9F7E534-F3D6-95C6-30B6-E82C6289BDBB}"/>
                    </a:ext>
                  </a:extLst>
                </p14:cNvPr>
                <p14:cNvContentPartPr/>
                <p14:nvPr/>
              </p14:nvContentPartPr>
              <p14:xfrm>
                <a:off x="8029097" y="685147"/>
                <a:ext cx="268200" cy="3981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F9F7E534-F3D6-95C6-30B6-E82C6289BDB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20097" y="676147"/>
                  <a:ext cx="2858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EB057652-1A0A-5A99-9643-3CF454B21D5F}"/>
                    </a:ext>
                  </a:extLst>
                </p14:cNvPr>
                <p14:cNvContentPartPr/>
                <p14:nvPr/>
              </p14:nvContentPartPr>
              <p14:xfrm>
                <a:off x="8391617" y="807907"/>
                <a:ext cx="360" cy="3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EB057652-1A0A-5A99-9643-3CF454B21D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82977" y="7992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62A329E-41AD-CE3F-1E07-B5EBD423E0E6}"/>
                    </a:ext>
                  </a:extLst>
                </p14:cNvPr>
                <p14:cNvContentPartPr/>
                <p14:nvPr/>
              </p14:nvContentPartPr>
              <p14:xfrm>
                <a:off x="8466497" y="558787"/>
                <a:ext cx="66240" cy="1638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62A329E-41AD-CE3F-1E07-B5EBD423E0E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57857" y="550147"/>
                  <a:ext cx="83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429E65B8-18EF-47AC-B5BE-0A307FBDAFA0}"/>
                    </a:ext>
                  </a:extLst>
                </p14:cNvPr>
                <p14:cNvContentPartPr/>
                <p14:nvPr/>
              </p14:nvContentPartPr>
              <p14:xfrm>
                <a:off x="8347697" y="627547"/>
                <a:ext cx="288000" cy="2426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429E65B8-18EF-47AC-B5BE-0A307FBDAFA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38697" y="618907"/>
                  <a:ext cx="305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CFACACD1-CBF5-4A2B-1C79-750663334857}"/>
                    </a:ext>
                  </a:extLst>
                </p14:cNvPr>
                <p14:cNvContentPartPr/>
                <p14:nvPr/>
              </p14:nvContentPartPr>
              <p14:xfrm>
                <a:off x="8625257" y="617467"/>
                <a:ext cx="87120" cy="6696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CFACACD1-CBF5-4A2B-1C79-75066333485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16617" y="608827"/>
                  <a:ext cx="104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ACDB0888-8E50-8B66-596E-558D4783938B}"/>
                    </a:ext>
                  </a:extLst>
                </p14:cNvPr>
                <p14:cNvContentPartPr/>
                <p14:nvPr/>
              </p14:nvContentPartPr>
              <p14:xfrm>
                <a:off x="8667377" y="577147"/>
                <a:ext cx="85680" cy="2746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ACDB0888-8E50-8B66-596E-558D4783938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58377" y="568507"/>
                  <a:ext cx="1033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DEECAC32-02A9-9C91-4FAC-65D40855E4A9}"/>
                    </a:ext>
                  </a:extLst>
                </p14:cNvPr>
                <p14:cNvContentPartPr/>
                <p14:nvPr/>
              </p14:nvContentPartPr>
              <p14:xfrm>
                <a:off x="8753417" y="519547"/>
                <a:ext cx="80640" cy="1645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DEECAC32-02A9-9C91-4FAC-65D40855E4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44777" y="510907"/>
                  <a:ext cx="98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7516F47-CF99-71CF-B404-A4B00072DF2A}"/>
                    </a:ext>
                  </a:extLst>
                </p14:cNvPr>
                <p14:cNvContentPartPr/>
                <p14:nvPr/>
              </p14:nvContentPartPr>
              <p14:xfrm>
                <a:off x="8785817" y="605947"/>
                <a:ext cx="47880" cy="194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7516F47-CF99-71CF-B404-A4B00072DF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77177" y="597307"/>
                  <a:ext cx="65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ACBF609-0F33-1C1D-FA9B-BBBEE7373A6E}"/>
                    </a:ext>
                  </a:extLst>
                </p14:cNvPr>
                <p14:cNvContentPartPr/>
                <p14:nvPr/>
              </p14:nvContentPartPr>
              <p14:xfrm>
                <a:off x="8751257" y="621427"/>
                <a:ext cx="233280" cy="15948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ACBF609-0F33-1C1D-FA9B-BBBEE7373A6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42257" y="612787"/>
                  <a:ext cx="250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C02DD8B8-2673-429F-267C-590935579B51}"/>
                    </a:ext>
                  </a:extLst>
                </p14:cNvPr>
                <p14:cNvContentPartPr/>
                <p14:nvPr/>
              </p14:nvContentPartPr>
              <p14:xfrm>
                <a:off x="8978417" y="394267"/>
                <a:ext cx="237240" cy="37512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C02DD8B8-2673-429F-267C-590935579B5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69777" y="385267"/>
                  <a:ext cx="254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B5D06972-161D-92DC-67EB-400DF383123E}"/>
                    </a:ext>
                  </a:extLst>
                </p14:cNvPr>
                <p14:cNvContentPartPr/>
                <p14:nvPr/>
              </p14:nvContentPartPr>
              <p14:xfrm>
                <a:off x="9200897" y="378427"/>
                <a:ext cx="193320" cy="2444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B5D06972-161D-92DC-67EB-400DF38312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91897" y="369787"/>
                  <a:ext cx="210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5787369-679D-5EEE-F351-5914145DB450}"/>
                    </a:ext>
                  </a:extLst>
                </p14:cNvPr>
                <p14:cNvContentPartPr/>
                <p14:nvPr/>
              </p14:nvContentPartPr>
              <p14:xfrm>
                <a:off x="9378377" y="378427"/>
                <a:ext cx="141120" cy="52884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5787369-679D-5EEE-F351-5914145DB45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69377" y="369787"/>
                  <a:ext cx="158760" cy="546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Non-distributed </a:t>
            </a:r>
            <a:r>
              <a:rPr lang="en-US" dirty="0" err="1"/>
              <a:t>vs</a:t>
            </a:r>
            <a:r>
              <a:rPr lang="en-US" dirty="0"/>
              <a:t> Distributed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5268341"/>
            <a:ext cx="4038600" cy="1112987"/>
          </a:xfrm>
        </p:spPr>
        <p:txBody>
          <a:bodyPr>
            <a:normAutofit fontScale="92500"/>
          </a:bodyPr>
          <a:lstStyle/>
          <a:p>
            <a:r>
              <a:rPr lang="en-US" dirty="0"/>
              <a:t>Number of distinct </a:t>
            </a:r>
          </a:p>
          <a:p>
            <a:pPr>
              <a:buNone/>
            </a:pPr>
            <a:r>
              <a:rPr lang="en-US" dirty="0"/>
              <a:t>regions is linear in # </a:t>
            </a:r>
            <a:r>
              <a:rPr lang="en-US" dirty="0" err="1"/>
              <a:t>params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59" y="1844824"/>
            <a:ext cx="409950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5148064" y="2132856"/>
            <a:ext cx="2736304" cy="25922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60032" y="1268760"/>
            <a:ext cx="2016224" cy="381642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16016" y="3573016"/>
            <a:ext cx="3816424" cy="5040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436096" y="5157192"/>
            <a:ext cx="576064" cy="936104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40152" y="6093296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5197" y="1196752"/>
            <a:ext cx="4533307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323528" y="1340768"/>
            <a:ext cx="1656184" cy="7200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Clustering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427984" y="1340768"/>
            <a:ext cx="0" cy="4248472"/>
          </a:xfrm>
          <a:prstGeom prst="line">
            <a:avLst/>
          </a:prstGeom>
          <a:ln w="50800" cap="sq">
            <a:solidFill>
              <a:schemeClr val="tx1"/>
            </a:solidFill>
            <a:bevel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54748" y="6488668"/>
            <a:ext cx="358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[Figure from </a:t>
            </a:r>
            <a:r>
              <a:rPr lang="en-US" dirty="0" err="1">
                <a:hlinkClick r:id="rId4"/>
              </a:rPr>
              <a:t>Goodfellow</a:t>
            </a:r>
            <a:r>
              <a:rPr lang="en-US" dirty="0">
                <a:hlinkClick r:id="rId4"/>
              </a:rPr>
              <a:t> et al. 2016]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Feed-forward networks</a:t>
            </a:r>
          </a:p>
          <a:p>
            <a:r>
              <a:rPr lang="en-CA" dirty="0">
                <a:solidFill>
                  <a:srgbClr val="FF0000"/>
                </a:solidFill>
              </a:rPr>
              <a:t>Types of layers</a:t>
            </a:r>
          </a:p>
          <a:p>
            <a:r>
              <a:rPr lang="en-CA" dirty="0"/>
              <a:t>Training using </a:t>
            </a:r>
            <a:r>
              <a:rPr lang="en-CA" dirty="0" err="1"/>
              <a:t>backpropagation</a:t>
            </a:r>
            <a:endParaRPr lang="en-CA" dirty="0"/>
          </a:p>
          <a:p>
            <a:r>
              <a:rPr lang="en-CA" dirty="0"/>
              <a:t>Stochastic gradient descent</a:t>
            </a:r>
          </a:p>
          <a:p>
            <a:r>
              <a:rPr lang="en-CA" dirty="0"/>
              <a:t>Fine-tuning a pre-trained network</a:t>
            </a:r>
          </a:p>
          <a:p>
            <a:r>
              <a:rPr lang="en-CA" dirty="0"/>
              <a:t>Auto-encoders</a:t>
            </a:r>
          </a:p>
          <a:p>
            <a:r>
              <a:rPr lang="en-CA" dirty="0"/>
              <a:t>Practicalities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Layers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Exponential L.U. (ELU)</a:t>
            </a:r>
          </a:p>
          <a:p>
            <a:r>
              <a:rPr lang="en-US" dirty="0"/>
              <a:t>Affine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Crossentropy</a:t>
            </a: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Cross entropy</a:t>
            </a:r>
          </a:p>
          <a:p>
            <a:endParaRPr lang="en-US" dirty="0"/>
          </a:p>
          <a:p>
            <a:r>
              <a:rPr lang="en-US" dirty="0"/>
              <a:t>more to come…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5122" name="Picture 2" descr="Image result for rel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528" y="1412776"/>
            <a:ext cx="3996944" cy="3012476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3568" y="4293097"/>
            <a:ext cx="3312368" cy="6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4788024" y="1772816"/>
            <a:ext cx="395544" cy="360040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Layers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Exponential L.U. (ELU)</a:t>
            </a:r>
          </a:p>
          <a:p>
            <a:r>
              <a:rPr lang="en-US" dirty="0"/>
              <a:t>Affine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Crossentropy</a:t>
            </a: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Cross entropy</a:t>
            </a:r>
          </a:p>
          <a:p>
            <a:endParaRPr lang="en-US" dirty="0"/>
          </a:p>
          <a:p>
            <a:r>
              <a:rPr lang="en-US" dirty="0"/>
              <a:t>more to come…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0428" y="2334324"/>
            <a:ext cx="5088036" cy="66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endCxn id="93186" idx="1"/>
          </p:cNvCxnSpPr>
          <p:nvPr/>
        </p:nvCxnSpPr>
        <p:spPr>
          <a:xfrm flipV="1">
            <a:off x="2051720" y="2665638"/>
            <a:ext cx="1608708" cy="28726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77090-F112-494C-B26D-10BF7AE7F6F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vision: models, learning and inference.  ©2011 Simon J.D. Prince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Feed-forward networks</a:t>
            </a:r>
          </a:p>
          <a:p>
            <a:r>
              <a:rPr lang="en-CA" dirty="0"/>
              <a:t>Types of layers</a:t>
            </a:r>
          </a:p>
          <a:p>
            <a:r>
              <a:rPr lang="en-CA" dirty="0">
                <a:solidFill>
                  <a:srgbClr val="FF0000"/>
                </a:solidFill>
              </a:rPr>
              <a:t>Training using </a:t>
            </a:r>
            <a:r>
              <a:rPr lang="en-CA" dirty="0" err="1">
                <a:solidFill>
                  <a:srgbClr val="FF0000"/>
                </a:solidFill>
              </a:rPr>
              <a:t>backpropagation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Stochastic gradient descent</a:t>
            </a:r>
          </a:p>
          <a:p>
            <a:r>
              <a:rPr lang="en-CA" dirty="0"/>
              <a:t>Fine-tuning a pre-trained network</a:t>
            </a:r>
          </a:p>
          <a:p>
            <a:r>
              <a:rPr lang="en-CA" dirty="0"/>
              <a:t>Auto-encoders</a:t>
            </a:r>
          </a:p>
          <a:p>
            <a:r>
              <a:rPr lang="en-CA" dirty="0"/>
              <a:t>Practicalities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B61-5D1B-219D-3C90-E4485928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16B7-1A59-CFF4-5DC6-D8E3C1A9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F89DA-D0A9-9CC5-4828-BDF52AF8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45F5C-087A-8BAA-FBA8-B3169CC4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4DEF5-1F02-AB05-9D90-61EEEA94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0"/>
            <a:ext cx="528816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A8288-D570-94C2-997D-82F9E5A03994}"/>
              </a:ext>
            </a:extLst>
          </p:cNvPr>
          <p:cNvSpPr txBox="1"/>
          <p:nvPr/>
        </p:nvSpPr>
        <p:spPr>
          <a:xfrm>
            <a:off x="5796136" y="6427113"/>
            <a:ext cx="28083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Times New Roman" panose="02020603050405020304" pitchFamily="18" charset="0"/>
              </a:rPr>
              <a:t>This work is subject to a Creative Commons CC-BY-NC-ND license. (C) MIT Press.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236116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Using </a:t>
            </a:r>
            <a:r>
              <a:rPr lang="en-US" dirty="0" err="1"/>
              <a:t>Backpropagation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Compute gradient of example-wise loss with respect to parameters</a:t>
            </a:r>
          </a:p>
          <a:p>
            <a:endParaRPr lang="en-US" dirty="0"/>
          </a:p>
          <a:p>
            <a:r>
              <a:rPr lang="en-GB" dirty="0"/>
              <a:t>Apply derivative chain rule wisely</a:t>
            </a:r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If computing the Loss(example, parameters) is O(n) computations, then so is computing the gradient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73016"/>
            <a:ext cx="6876255" cy="79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90976" y="6488668"/>
            <a:ext cx="298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[From </a:t>
            </a:r>
            <a:r>
              <a:rPr lang="en-US" dirty="0" err="1">
                <a:hlinkClick r:id="rId3"/>
              </a:rPr>
              <a:t>Goodfellow</a:t>
            </a:r>
            <a:r>
              <a:rPr lang="en-US" dirty="0">
                <a:hlinkClick r:id="rId3"/>
              </a:rPr>
              <a:t> et al. 2016]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11154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See Colah Tutorial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190976" y="6488668"/>
            <a:ext cx="298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[From </a:t>
            </a:r>
            <a:r>
              <a:rPr lang="en-US" dirty="0" err="1">
                <a:hlinkClick r:id="rId2"/>
              </a:rPr>
              <a:t>Goodfellow</a:t>
            </a:r>
            <a:r>
              <a:rPr lang="en-US" dirty="0">
                <a:hlinkClick r:id="rId2"/>
              </a:rPr>
              <a:t> et al. 2016]</a:t>
            </a:r>
            <a:endParaRPr lang="en-GB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04432"/>
            <a:ext cx="7006356" cy="461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Chain Rule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89915"/>
            <a:ext cx="7416824" cy="433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656" y="1639341"/>
            <a:ext cx="4330824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Forward-prop: visit nodes in order, compute value given parent</a:t>
            </a:r>
          </a:p>
          <a:p>
            <a:pPr marL="514350" indent="-514350">
              <a:buAutoNum type="arabicParenR"/>
            </a:pPr>
            <a:r>
              <a:rPr lang="en-US" sz="2800" dirty="0"/>
              <a:t>B-prop: Compute gradient </a:t>
            </a:r>
            <a:r>
              <a:rPr lang="en-US" sz="2800" dirty="0" err="1"/>
              <a:t>wrt</a:t>
            </a:r>
            <a:r>
              <a:rPr lang="en-US" sz="2800" dirty="0"/>
              <a:t> each node using gradient </a:t>
            </a:r>
            <a:r>
              <a:rPr lang="en-US" sz="2800" dirty="0" err="1"/>
              <a:t>wrt</a:t>
            </a:r>
            <a:r>
              <a:rPr lang="en-US" sz="2800" dirty="0"/>
              <a:t> offspring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190976" y="6488668"/>
            <a:ext cx="298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[From </a:t>
            </a:r>
            <a:r>
              <a:rPr lang="en-US" dirty="0" err="1">
                <a:hlinkClick r:id="rId3"/>
              </a:rPr>
              <a:t>Goodfellow</a:t>
            </a:r>
            <a:r>
              <a:rPr lang="en-US" dirty="0">
                <a:hlinkClick r:id="rId3"/>
              </a:rPr>
              <a:t> et al. 2016]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Paths Chain Rule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1454390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6398" y="57332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15616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78526" y="576185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9797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91880" y="577006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987824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7799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2606518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470614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15616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9797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987824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799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979712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987824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15616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9797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987824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37799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115616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9797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987824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7799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1259632" y="1484784"/>
            <a:ext cx="79208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475656" y="210425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627784" y="21328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441138" y="214106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2411760" y="1484784"/>
            <a:ext cx="8640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3347864" y="1484784"/>
            <a:ext cx="108012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7282" name="Picture 2" descr="Image result for denoising autoen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108" y="1556792"/>
            <a:ext cx="3968109" cy="4824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39" name="TextBox 38"/>
          <p:cNvSpPr txBox="1"/>
          <p:nvPr/>
        </p:nvSpPr>
        <p:spPr>
          <a:xfrm>
            <a:off x="5220072" y="1196752"/>
            <a:ext cx="327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</a:t>
            </a:r>
            <a:r>
              <a:rPr lang="en-US" dirty="0" err="1"/>
              <a:t>autoencoder</a:t>
            </a:r>
            <a:r>
              <a:rPr lang="en-US" dirty="0"/>
              <a:t> architecture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644008" y="1556792"/>
            <a:ext cx="4248472" cy="360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4624"/>
          </a:xfrm>
        </p:spPr>
        <p:txBody>
          <a:bodyPr>
            <a:normAutofit fontScale="32500" lnSpcReduction="20000"/>
          </a:bodyPr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1454390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6398" y="57332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15616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78526" y="576185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9797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91880" y="577006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987824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779912" y="5013176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2606518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470614" y="5833863"/>
            <a:ext cx="50405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CA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15616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9797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987824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79912" y="4437112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979712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987824" y="386104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115616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9797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987824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3779912" y="3284984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115616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9797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987824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779912" y="2708920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1259632" y="1484784"/>
            <a:ext cx="79208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475656" y="210425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627784" y="213285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441138" y="214106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2411760" y="1484784"/>
            <a:ext cx="8640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3347864" y="1484784"/>
            <a:ext cx="108012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CA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GB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9330" name="Picture 2" descr="Image result for denoising autoenco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276872"/>
            <a:ext cx="3791495" cy="1029545"/>
          </a:xfrm>
          <a:prstGeom prst="rect">
            <a:avLst/>
          </a:prstGeom>
          <a:noFill/>
        </p:spPr>
      </p:pic>
      <p:pic>
        <p:nvPicPr>
          <p:cNvPr id="99332" name="Picture 4" descr="Image result for denoising autoenco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717032"/>
            <a:ext cx="3456384" cy="1152129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5162095" y="1743199"/>
            <a:ext cx="344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Types of image corruption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FDF7-A7EE-7107-69C8-0934C585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Network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04BAF-9CF0-276F-05A8-6F99E3D3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32E98-7F85-008A-9732-B36D6DC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5C538-02A4-3F46-6A06-B8C27512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52003"/>
            <a:ext cx="8534789" cy="994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8B1A53-D568-F9FA-C224-1B8547C7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27" y="4234990"/>
            <a:ext cx="6635931" cy="2290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386B9-AB88-BEB3-7392-C82F6D3D8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068960"/>
            <a:ext cx="4302742" cy="1070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B00642-C5C4-6D54-4C5F-D92D2BE01011}"/>
              </a:ext>
            </a:extLst>
          </p:cNvPr>
          <p:cNvSpPr/>
          <p:nvPr/>
        </p:nvSpPr>
        <p:spPr>
          <a:xfrm>
            <a:off x="2339752" y="2974952"/>
            <a:ext cx="4464495" cy="1214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FDF7-A7EE-7107-69C8-0934C585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Network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04BAF-9CF0-276F-05A8-6F99E3D3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32E98-7F85-008A-9732-B36D6DC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5C538-02A4-3F46-6A06-B8C27512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52003"/>
            <a:ext cx="8534789" cy="99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27E1D-FADB-AAC7-89F0-B8AEF74E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996952"/>
            <a:ext cx="3988526" cy="1859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36F5CD-B436-DA4E-E02F-73C2C2BC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3" y="5479396"/>
            <a:ext cx="4536505" cy="4877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5BACD1-7785-7C24-1DCD-6574E4DEB8EF}"/>
              </a:ext>
            </a:extLst>
          </p:cNvPr>
          <p:cNvSpPr/>
          <p:nvPr/>
        </p:nvSpPr>
        <p:spPr>
          <a:xfrm>
            <a:off x="2622249" y="3068960"/>
            <a:ext cx="3988526" cy="185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84E67-F9D8-75D6-CA9C-4079AAA20CE3}"/>
              </a:ext>
            </a:extLst>
          </p:cNvPr>
          <p:cNvSpPr/>
          <p:nvPr/>
        </p:nvSpPr>
        <p:spPr>
          <a:xfrm>
            <a:off x="2123728" y="5445224"/>
            <a:ext cx="478061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9E3789-8652-A8FF-34A3-52CB02E69096}"/>
              </a:ext>
            </a:extLst>
          </p:cNvPr>
          <p:cNvGrpSpPr/>
          <p:nvPr/>
        </p:nvGrpSpPr>
        <p:grpSpPr>
          <a:xfrm>
            <a:off x="1567097" y="2577834"/>
            <a:ext cx="948240" cy="3004920"/>
            <a:chOff x="1567097" y="2577834"/>
            <a:chExt cx="948240" cy="30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CB669FB-45C0-69A6-7925-6130131E510E}"/>
                    </a:ext>
                  </a:extLst>
                </p14:cNvPr>
                <p14:cNvContentPartPr/>
                <p14:nvPr/>
              </p14:nvContentPartPr>
              <p14:xfrm>
                <a:off x="1567097" y="2577834"/>
                <a:ext cx="429840" cy="29973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CB669FB-45C0-69A6-7925-6130131E51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58097" y="2569194"/>
                  <a:ext cx="447480" cy="30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647559E-7313-4479-111E-67A651AB25C9}"/>
                    </a:ext>
                  </a:extLst>
                </p14:cNvPr>
                <p14:cNvContentPartPr/>
                <p14:nvPr/>
              </p14:nvContentPartPr>
              <p14:xfrm>
                <a:off x="1731257" y="5090274"/>
                <a:ext cx="273240" cy="4924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647559E-7313-4479-111E-67A651AB25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2257" y="5081274"/>
                  <a:ext cx="2908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4C46AAB-68C5-66C7-DF7F-15B150092BEE}"/>
                    </a:ext>
                  </a:extLst>
                </p14:cNvPr>
                <p14:cNvContentPartPr/>
                <p14:nvPr/>
              </p14:nvContentPartPr>
              <p14:xfrm>
                <a:off x="1592657" y="3744594"/>
                <a:ext cx="131760" cy="3571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4C46AAB-68C5-66C7-DF7F-15B150092B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84017" y="3735954"/>
                  <a:ext cx="1494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4C7C547B-D91A-64A0-EEF6-2313996CBE72}"/>
                    </a:ext>
                  </a:extLst>
                </p14:cNvPr>
                <p14:cNvContentPartPr/>
                <p14:nvPr/>
              </p14:nvContentPartPr>
              <p14:xfrm>
                <a:off x="1601297" y="3603474"/>
                <a:ext cx="345240" cy="5011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4C7C547B-D91A-64A0-EEF6-2313996CBE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2297" y="3594834"/>
                  <a:ext cx="3628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B6DF3FF-A417-10D8-ED85-2610619D1B51}"/>
                    </a:ext>
                  </a:extLst>
                </p14:cNvPr>
                <p14:cNvContentPartPr/>
                <p14:nvPr/>
              </p14:nvContentPartPr>
              <p14:xfrm>
                <a:off x="1949057" y="3760794"/>
                <a:ext cx="33840" cy="1494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B6DF3FF-A417-10D8-ED85-2610619D1B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40057" y="3752154"/>
                  <a:ext cx="51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4B4AEDB5-BFC9-E1EE-F707-6DEB98B82979}"/>
                    </a:ext>
                  </a:extLst>
                </p14:cNvPr>
                <p14:cNvContentPartPr/>
                <p14:nvPr/>
              </p14:nvContentPartPr>
              <p14:xfrm>
                <a:off x="1946537" y="3606714"/>
                <a:ext cx="329760" cy="22068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4B4AEDB5-BFC9-E1EE-F707-6DEB98B829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37897" y="3598074"/>
                  <a:ext cx="347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9AA6B11-9AB8-363B-D0E2-740A3F74B477}"/>
                    </a:ext>
                  </a:extLst>
                </p14:cNvPr>
                <p14:cNvContentPartPr/>
                <p14:nvPr/>
              </p14:nvContentPartPr>
              <p14:xfrm>
                <a:off x="2242817" y="3560274"/>
                <a:ext cx="203040" cy="756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9AA6B11-9AB8-363B-D0E2-740A3F74B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34177" y="3551634"/>
                  <a:ext cx="220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EDA9396-D3B1-161B-3FA8-C3EF25F6BB42}"/>
                    </a:ext>
                  </a:extLst>
                </p14:cNvPr>
                <p14:cNvContentPartPr/>
                <p14:nvPr/>
              </p14:nvContentPartPr>
              <p14:xfrm>
                <a:off x="2335337" y="3547314"/>
                <a:ext cx="180000" cy="1522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EDA9396-D3B1-161B-3FA8-C3EF25F6BB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26337" y="3538314"/>
                  <a:ext cx="197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4A89950-751E-B95D-DA5E-B12408A9676F}"/>
                    </a:ext>
                  </a:extLst>
                </p14:cNvPr>
                <p14:cNvContentPartPr/>
                <p14:nvPr/>
              </p14:nvContentPartPr>
              <p14:xfrm>
                <a:off x="2005937" y="3702834"/>
                <a:ext cx="120240" cy="2016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4A89950-751E-B95D-DA5E-B12408A9676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97297" y="3693834"/>
                  <a:ext cx="137880" cy="21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629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FB0E-993C-BFEE-497F-CE19E29F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Network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7A81-F7C6-40E8-68E9-43EB7C9D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8D6E0-DF01-F20C-1F92-D18C3FF7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74490-B06F-0445-AC8E-E7140C35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466AD-2546-0009-488E-D4325BB3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" y="2203268"/>
            <a:ext cx="7907383" cy="24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525963"/>
          </a:xfrm>
        </p:spPr>
        <p:txBody>
          <a:bodyPr/>
          <a:lstStyle/>
          <a:p>
            <a:r>
              <a:rPr lang="en-US" dirty="0"/>
              <a:t>Seek </a:t>
            </a:r>
            <a:r>
              <a:rPr lang="en-CA" b="1" dirty="0"/>
              <a:t>Pr(</a:t>
            </a:r>
            <a:r>
              <a:rPr lang="en-CA" b="1" dirty="0" err="1"/>
              <a:t>w|x</a:t>
            </a:r>
            <a:r>
              <a:rPr lang="en-CA" b="1" dirty="0"/>
              <a:t>)</a:t>
            </a:r>
            <a:r>
              <a:rPr lang="en-CA" dirty="0"/>
              <a:t>, but where does </a:t>
            </a:r>
            <a:r>
              <a:rPr lang="en-CA" b="1" dirty="0"/>
              <a:t>x </a:t>
            </a:r>
            <a:r>
              <a:rPr lang="en-CA" dirty="0"/>
              <a:t>come from?</a:t>
            </a:r>
          </a:p>
          <a:p>
            <a:pPr lvl="1"/>
            <a:r>
              <a:rPr lang="en-CA" dirty="0"/>
              <a:t>Pre-process?</a:t>
            </a:r>
          </a:p>
          <a:p>
            <a:pPr lvl="1"/>
            <a:r>
              <a:rPr lang="en-CA" dirty="0"/>
              <a:t>Raw pixels?</a:t>
            </a:r>
          </a:p>
          <a:p>
            <a:pPr lvl="1"/>
            <a:r>
              <a:rPr lang="en-CA" dirty="0"/>
              <a:t>Feature factory?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3466728" cy="4785395"/>
          </a:xfrm>
        </p:spPr>
        <p:txBody>
          <a:bodyPr>
            <a:normAutofit/>
          </a:bodyPr>
          <a:lstStyle/>
          <a:p>
            <a:r>
              <a:rPr lang="en-US" dirty="0"/>
              <a:t>Transform input data to higher dimension: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CA" b="1" dirty="0"/>
              <a:t>z = </a:t>
            </a:r>
            <a:r>
              <a:rPr lang="en-CA" dirty="0"/>
              <a:t>f[</a:t>
            </a:r>
            <a:r>
              <a:rPr lang="en-CA" b="1" dirty="0"/>
              <a:t>x</a:t>
            </a:r>
            <a:r>
              <a:rPr lang="en-CA" dirty="0"/>
              <a:t>]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Many standard filters to choose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6" name="Picture 2" descr="Haar wavelet featur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12777"/>
            <a:ext cx="3542928" cy="234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28184" y="3789040"/>
            <a:ext cx="2635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Figure by Berggren &amp; Gregersson</a:t>
            </a:r>
            <a:endParaRPr lang="en-GB" sz="140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 r="47112"/>
          <a:stretch>
            <a:fillRect/>
          </a:stretch>
        </p:blipFill>
        <p:spPr bwMode="auto">
          <a:xfrm>
            <a:off x="4644008" y="4509120"/>
            <a:ext cx="4427984" cy="53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52888"/>
          <a:stretch>
            <a:fillRect/>
          </a:stretch>
        </p:blipFill>
        <p:spPr bwMode="auto">
          <a:xfrm>
            <a:off x="4860032" y="5181140"/>
            <a:ext cx="4182616" cy="56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06199" y="5661248"/>
            <a:ext cx="2050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Gabor Filters</a:t>
            </a:r>
            <a:endParaRPr lang="en-GB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563888" y="3356992"/>
            <a:ext cx="1440160" cy="1008112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07904" y="4509120"/>
            <a:ext cx="792088" cy="288032"/>
          </a:xfrm>
          <a:prstGeom prst="straightConnector1">
            <a:avLst/>
          </a:prstGeom>
          <a:ln w="50800" cap="sq">
            <a:solidFill>
              <a:schemeClr val="tx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Banks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3466728" cy="4785395"/>
          </a:xfrm>
        </p:spPr>
        <p:txBody>
          <a:bodyPr>
            <a:normAutofit/>
          </a:bodyPr>
          <a:lstStyle/>
          <a:p>
            <a:r>
              <a:rPr lang="en-US" dirty="0"/>
              <a:t>Textons clustered into Bag-of-Words </a:t>
            </a:r>
            <a:r>
              <a:rPr lang="en-US" dirty="0">
                <a:hlinkClick r:id="rId2" action="ppaction://hlinkfile"/>
              </a:rPr>
              <a:t>(video)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r="47112"/>
          <a:stretch>
            <a:fillRect/>
          </a:stretch>
        </p:blipFill>
        <p:spPr bwMode="auto">
          <a:xfrm>
            <a:off x="395536" y="3788376"/>
            <a:ext cx="8388424" cy="101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52888"/>
          <a:stretch>
            <a:fillRect/>
          </a:stretch>
        </p:blipFill>
        <p:spPr bwMode="auto">
          <a:xfrm>
            <a:off x="683568" y="4797152"/>
            <a:ext cx="7992888" cy="108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340768"/>
            <a:ext cx="2421860" cy="181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1340768"/>
            <a:ext cx="241225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5940152" y="2420888"/>
            <a:ext cx="792088" cy="36004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915816" y="5714092"/>
            <a:ext cx="336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Gabor Filter Examples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4881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443F-3813-40C9-921E-70FFF5AF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FeatureExtraction_JustTextonMaps">
            <a:hlinkClick r:id="" action="ppaction://media"/>
            <a:extLst>
              <a:ext uri="{FF2B5EF4-FFF2-40B4-BE49-F238E27FC236}">
                <a16:creationId xmlns:a16="http://schemas.microsoft.com/office/drawing/2014/main" id="{11CCD4F7-8AA2-4DE7-BD97-0F77580CD2B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6862" y="476672"/>
            <a:ext cx="6010275" cy="4525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F06CA-95A2-4ED0-B1D7-3ED7D4E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7F92B-763E-427A-BDFF-75C3F7A6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9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 cap="sq">
          <a:solidFill>
            <a:schemeClr val="tx1"/>
          </a:solidFill>
          <a:bevel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39642</TotalTime>
  <Words>483</Words>
  <Application>Microsoft Office PowerPoint</Application>
  <PresentationFormat>全屏显示(4:3)</PresentationFormat>
  <Paragraphs>145</Paragraphs>
  <Slides>24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Computer Vision Models / Understanding Deep Learning</vt:lpstr>
      <vt:lpstr>PowerPoint 演示文稿</vt:lpstr>
      <vt:lpstr>Shallow Network Example</vt:lpstr>
      <vt:lpstr>Shallow Network Example</vt:lpstr>
      <vt:lpstr>Shallow Network Example</vt:lpstr>
      <vt:lpstr>Context Models</vt:lpstr>
      <vt:lpstr>Filter Banks</vt:lpstr>
      <vt:lpstr>Filter Banks</vt:lpstr>
      <vt:lpstr>PowerPoint 演示文稿</vt:lpstr>
      <vt:lpstr>Feature Factory</vt:lpstr>
      <vt:lpstr>PowerPoint 演示文稿</vt:lpstr>
      <vt:lpstr>Context Models</vt:lpstr>
      <vt:lpstr>Stacked Trees</vt:lpstr>
      <vt:lpstr>Object Bank</vt:lpstr>
      <vt:lpstr>Non-distributed vs Distributed</vt:lpstr>
      <vt:lpstr>Structure</vt:lpstr>
      <vt:lpstr>Types of Layers</vt:lpstr>
      <vt:lpstr>Types of Layers</vt:lpstr>
      <vt:lpstr>Structure</vt:lpstr>
      <vt:lpstr>Training Using Backpropagation</vt:lpstr>
      <vt:lpstr>Simple Chain Rule</vt:lpstr>
      <vt:lpstr>Multiple Paths Chain Rule</vt:lpstr>
      <vt:lpstr>Auto-Encoders</vt:lpstr>
      <vt:lpstr>Auto-Encoders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130</cp:revision>
  <cp:lastPrinted>2017-12-12T09:25:36Z</cp:lastPrinted>
  <dcterms:created xsi:type="dcterms:W3CDTF">2011-06-01T16:56:42Z</dcterms:created>
  <dcterms:modified xsi:type="dcterms:W3CDTF">2024-05-01T18:07:06Z</dcterms:modified>
</cp:coreProperties>
</file>