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1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notesSlides/notesSlide2.xml" ContentType="application/vnd.openxmlformats-officedocument.presentationml.notesSlide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8" r:id="rId11"/>
    <p:sldId id="587" r:id="rId12"/>
    <p:sldId id="589" r:id="rId13"/>
    <p:sldId id="590" r:id="rId14"/>
    <p:sldId id="591" r:id="rId15"/>
  </p:sldIdLst>
  <p:sldSz cx="9144000" cy="6858000" type="screen4x3"/>
  <p:notesSz cx="6805613" cy="99441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385" autoAdjust="0"/>
  </p:normalViewPr>
  <p:slideViewPr>
    <p:cSldViewPr>
      <p:cViewPr varScale="1">
        <p:scale>
          <a:sx n="82" d="100"/>
          <a:sy n="82" d="100"/>
        </p:scale>
        <p:origin x="1077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A1B787B9-0DAE-42E2-BEBC-E3B5162A5373}" type="datetimeFigureOut">
              <a:rPr lang="en-US" smtClean="0"/>
              <a:pPr/>
              <a:t>5/2/2024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0577BA72-8274-4714-9955-B0A36DD29B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0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6303 0 0,'115'-15'2222'0'0,"14"13"4280"0"0,-45 3-4363 0 0,21-4-177 0 0,194 4 2997 0 0,101 20-1003 0 0,-267-16-3336 0 0,209 29 287 0 0,-259-23-654 0 0,309 31 364 0 0,-295-35-370 0 0,103-7 0 0 0,96-19 190 0 0,-195 11-301 0 0,8 3 287 0 0,148 13 0 0 0,107 30-167 0 0,-224-21-175 0 0,-40-6-62 0 0,235 36 39 0 0,-308-41-58 0 0,-1 0 0 0 0,1 2 0 0 0,-1 2 0 0 0,44 21 0 0 0,-31-11 0 0 0,-22-12 0 0 0,-1 1 0 0 0,25 17 0 0 0,74 52 0 0 0,-62-47 0 0 0,-50-29-264 0 0,0-1 0 0 0,0 1 0 0 0,-1-1 1 0 0,2 0-1 0 0,-1 1 0 0 0,0-1 0 0 0,4 0 0 0 0,24 2-6653 0 0,-7-3-3279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1 355 2591 0 0,'71'-123'550'0'0,"2"-3"2624"0"0,-57 98-1697 0 0,-10 17-515 0 0,0 0-1 0 0,11-13 1 0 0,7-2 1991 0 0,-23 25-2389 0 0,-1 0-547 0 0,1 1 0 0 0,-1 0 0 0 0,0-1 1 0 0,1 1-1 0 0,-1 0 0 0 0,0-1 0 0 0,1 1 0 0 0,-1 0 0 0 0,0 0 0 0 0,1-1 1 0 0,-1 1-1 0 0,1 0 0 0 0,-1 0 0 0 0,0 0 0 0 0,1 0 0 0 0,-1 0 1 0 0,1-1-1 0 0,-1 1 0 0 0,1 0 0 0 0,-1 0 0 0 0,1 0 0 0 0,3 9-3513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8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9215 0 0,'0'0'816'0'0,"16"4"-656"0"0,-6-3-160 0 0,2 1 5088 0 0,0 3-3920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9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8207 0 0,'2'3'631'0'0,"16"20"-767"0"0,8 15 5047 0 0,-21-30-3731 0 0,0 1 0 0 0,-1 0 0 0 0,0 0 0 0 0,0 0 0 0 0,-1 1 0 0 0,2 10 0 0 0,1 2 690 0 0,-4-16-979 0 0,0-1 0 0 0,-1 1 0 0 0,0 0 0 0 0,1 9 0 0 0,6-25-2342 0 0,-6 5 902 0 0,0 0-1 0 0,-1 1 1 0 0,1-1-1 0 0,-1 0 1 0 0,0 0-1 0 0,-1 0 1 0 0,1 1-1 0 0,-1-1 1 0 0,0 0 0 0 0,0 0-1 0 0,0 0 1 0 0,-1 0-1 0 0,0 0 1 0 0,0 0-1 0 0,0 0 1 0 0,0 1-1 0 0,-1-1 1 0 0,0 0-1 0 0,-3-6 1 0 0,0 2-482 0 0,0 0 0 0 0,1-1 1 0 0,0 0-1 0 0,-4-19 0 0 0,5 20 324 0 0,-4-3 309 0 0,2 6 522 0 0,5 5 20 0 0,4-10 1788 0 0,-1 9-1600 0 0,-1 0-1 0 0,1 0 1 0 0,-1 1-1 0 0,1-1 1 0 0,0 0-1 0 0,-1 1 1 0 0,1 0-1 0 0,0 0 1 0 0,0 0-1 0 0,4-1 1 0 0,36-7 3011 0 0,-33 8-2735 0 0,24-3 1888 0 0,42 0 1 0 0,2 1-420 0 0,-74 2-1956 0 0,5 0 288 0 0,0 1 1 0 0,-1-1-1 0 0,1 1 1 0 0,9 2-1 0 0,-17-2 158 0 0,1 7-66 0 0,-2-5-438 0 0,0 0 0 0 0,-1-1-1 0 0,1 1 1 0 0,-1-1 0 0 0,0 1 0 0 0,0-1-1 0 0,0 1 1 0 0,1-1 0 0 0,-1 0-1 0 0,0 1 1 0 0,-1-1 0 0 0,1 0 0 0 0,-2 2-1 0 0,-18 15 271 0 0,21-17-345 0 0,-11 6 10 0 0,-1 1-1 0 0,-18 8 1 0 0,-14 9-938 0 0,14-8-1355 0 0,3 0-7955 0 0,17-10 2747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9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425 1 6127 0 0,'3'1'166'0'0,"-2"-1"-138"0"0,0 0 0 0 0,0 1-1 0 0,-1-1 1 0 0,1 0 0 0 0,0 1 0 0 0,0-1-1 0 0,0 1 1 0 0,-1-1 0 0 0,1 1 0 0 0,0-1-1 0 0,0 1 1 0 0,-1-1 0 0 0,1 1 0 0 0,-1 0-1 0 0,1-1 1 0 0,0 2 0 0 0,2 2 804 0 0,0 0 0 0 0,0-1 0 0 0,0 1 0 0 0,-1 0 0 0 0,0 0 0 0 0,4 9 1 0 0,-1-1 803 0 0,-5-10-1554 0 0,0 0 0 0 0,0-1 0 0 0,0 1 0 0 0,0-1-1 0 0,0 1 1 0 0,-1-1 0 0 0,1 1 0 0 0,-1-1 0 0 0,1 1 0 0 0,-1-1 0 0 0,1 1 0 0 0,-1-1 0 0 0,0 0-1 0 0,0 1 1 0 0,0-1 0 0 0,0 0 0 0 0,0 0 0 0 0,-1 2 0 0 0,-28 33 307 0 0,29-35-462 0 0,-2 8-314 0 0,3-9 388 0 0,0 0 0 0 0,0 1 0 0 0,0-1 0 0 0,0 0 0 0 0,0 1 0 0 0,0-1 0 0 0,0 0 0 0 0,0 1 0 0 0,0-1 0 0 0,0 0 0 0 0,0 1 0 0 0,0-1-1 0 0,1 0 1 0 0,-1 1 0 0 0,0-1 0 0 0,0 0 0 0 0,0 1 0 0 0,1-1 0 0 0,-1 0 0 0 0,0 0 0 0 0,0 1 0 0 0,1-1 0 0 0,-1 0 0 0 0,0 0 0 0 0,1 1 0 0 0,-1-1 0 0 0,0 0 0 0 0,1 0-1 0 0,16 6 104 0 0,-2-1-47 0 0,-15-5-56 0 0,0 0-1 0 0,0 0 0 0 0,0 0 1 0 0,0 0-1 0 0,1 0 0 0 0,-1 0 1 0 0,0 0-1 0 0,0 0 1 0 0,0 0-1 0 0,0 1 0 0 0,1-1 1 0 0,-1 0-1 0 0,0 0 0 0 0,0 0 1 0 0,0 0-1 0 0,0 0 0 0 0,0 0 1 0 0,1 0-1 0 0,-1 1 1 0 0,0-1-1 0 0,0 0 0 0 0,0 0 1 0 0,0 0-1 0 0,0 0 0 0 0,0 1 1 0 0,0-1-1 0 0,0 0 0 0 0,0 0 1 0 0,0 0-1 0 0,0 0 1 0 0,0 1-1 0 0,1-1 0 0 0,-2 1 1 0 0,1 1-1 0 0,-1-1 1 0 0,0 0 0 0 0,1 0-1 0 0,-1 0 1 0 0,0 0-1 0 0,0 0 1 0 0,0 0 0 0 0,0 0-1 0 0,1 0 1 0 0,-1 0-1 0 0,-1 0 1 0 0,1 0 0 0 0,0-1-1 0 0,0 1 1 0 0,0 0-1 0 0,-1 0 1 0 0,-29 13 31 0 0,17-8-3 0 0,-84 33 349 0 0,22-11-4 0 0,43-13-54 0 0,-86 34 1318 0 0,97-39-308 0 0,-32 18 3817 0 0,64-26-3502 0 0,-4-2-1393 0 0,0 0 0 0 0,-1 0-1 0 0,1 0 1 0 0,0-1 0 0 0,0 0 0 0 0,8-2-1 0 0,35-13 505 0 0,-42 14-621 0 0,35-14 584 0 0,46-14 633 0 0,113-19-534 0 0,-42 12-408 0 0,-129 31-410 0 0,28-8 0 0 0,-49 11-131 0 0,-7 2-547 0 0,-5 0-238 0 0,-10 1-1152 0 0,-1 0-5217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0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7455 0 0,'-4'15'216'0'0,"0"-1"0"0"0,-1 1 0 0 0,0-1 0 0 0,-15 27 0 0 0,2-5 1947 0 0,-57 111 8159 0 0,46-101-7265 0 0,-36 45 0 0 0,60-83-2682 0 0,11-12-1214 0 0,13-13-1451 0 0,17-26-6012 0 0,-14 17 1327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0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0 532 11311 0 0,'1'3'874'0'0,"2"28"-1089"0"0,0-6 3496 0 0,0 0 0 0 0,-2-1 0 0 0,-3 37 0 0 0,2-24-155 0 0,0-35-2598 0 0,3-3-837 0 0,-1 1 68 0 0,1-1-1 0 0,0 0 1 0 0,-1 0-1 0 0,1 0 1 0 0,-1-1-1 0 0,1 1 0 0 0,-1-1 1 0 0,5-3-1 0 0,9-11-6158 0 0,-1-6-2154 0 0</inkml:trace>
  <inkml:trace contextRef="#ctx0" brushRef="#br0" timeOffset="1">278 91 3679 0 0,'33'-26'689'0'0,"-2"2"1901"0"0,-26 19-1967 0 0,0 1 1 0 0,0 0-1 0 0,1 1 0 0 0,0-1 1 0 0,0 1-1 0 0,0 0 0 0 0,0 0 1 0 0,1 1-1 0 0,-1 0 0 0 0,1 0 1 0 0,-1 1-1 0 0,1-1 0 0 0,12 0 1 0 0,-2 2 808 0 0,-1 0 0 0 0,1 1 0 0 0,0 1 1 0 0,20 4-1 0 0,-36-5-1297 0 0,1-1 0 0 0,0 1 0 0 0,-1-1 0 0 0,1 1 0 0 0,-1 0 0 0 0,1 0 1 0 0,-1 0-1 0 0,0 0 0 0 0,1 0 0 0 0,-1 0 0 0 0,0 0 0 0 0,1 0 0 0 0,0 2 0 0 0,0-1 135 0 0,0 0 326 0 0,-2 1-41 0 0,1 1-423 0 0,-1 1-1 0 0,1 0 1 0 0,-1-1 0 0 0,0 1 0 0 0,-1 0 0 0 0,1 0 0 0 0,-1-1 0 0 0,0 1-1 0 0,0-1 1 0 0,0 1 0 0 0,-1-1 0 0 0,1 1 0 0 0,-1-1 0 0 0,0 0-1 0 0,-1 0 1 0 0,-3 6 0 0 0,-8 7 300 0 0,-1 0 0 0 0,-24 20 0 0 0,1-1 14 0 0,26-23-456 0 0,0-1 0 0 0,-1-1-1 0 0,-21 15 1 0 0,34-26-208 0 0,0 1-1 0 0,-1-1 0 0 0,1 0 1 0 0,-1 1-1 0 0,1-1 0 0 0,-1 0 1 0 0,1 1-1 0 0,-1-1 0 0 0,1 0 0 0 0,-1 0 1 0 0,0 0-1 0 0,1 1 0 0 0,-1-1 1 0 0,1 0-1 0 0,-1 0 0 0 0,1 0 1 0 0,-1 0-1 0 0,0 0 0 0 0,1 0 1 0 0,-1 0-1 0 0,1 0 0 0 0,-1 0 1 0 0,0 0-1 0 0,1-1 0 0 0,-2 1 0 0 0,2-1-425 0 0,-1 0-1 0 0,0 0 0 0 0,1 0 1 0 0,-1 0-1 0 0,1 0 0 0 0,-1 0 1 0 0,1 0-1 0 0,0 0 0 0 0,-1-1 0 0 0,1 1 1 0 0,0 0-1 0 0,0 0 0 0 0,-1-2 1 0 0,0-11-6050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1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2527 0 0,'1'4'187'0'0,"7"58"10295"0"0,-1 101 0 0 0,-11-65-6340 0 0,-9 36-954 0 0,8-96-2229 0 0,6-32-1230 0 0,1-5-92 0 0,9-12-1056 0 0,11-21-7130 0 0,-6 4-665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1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40 10879 0 0,'4'-3'318'0'0,"17"-9"492"0"0,-12 7 485 0 0,1 0-1 0 0,15-5 0 0 0,-22 9-786 0 0,1 0 1 0 0,-1 0 0 0 0,0 1-1 0 0,0-1 1 0 0,1 1-1 0 0,-1 0 1 0 0,0 0-1 0 0,0 0 1 0 0,1 0-1 0 0,-1 1 1 0 0,7 1-1 0 0,-9-2 123 0 0,1 0-539 0 0,0 1 1 0 0,-1-1-1 0 0,1 1 0 0 0,-1-1 0 0 0,1 1 0 0 0,-1-1 0 0 0,0 1 1 0 0,1 0-1 0 0,-1 0 0 0 0,1 0 0 0 0,-1-1 0 0 0,0 1 1 0 0,0 0-1 0 0,0 1 0 0 0,1-1 0 0 0,-1 0 0 0 0,0 0 1 0 0,0 0-1 0 0,-1 1 0 0 0,2 1 0 0 0,-1-1 64 0 0,-1 2-17 0 0,-1 2-91 0 0,0 0 0 0 0,0 1 0 0 0,0-1 1 0 0,-1 0-1 0 0,0 0 0 0 0,-1 0 0 0 0,1 0 0 0 0,-7 10 0 0 0,1-4 54 0 0,-1 0-1 0 0,-20 20 0 0 0,11-13 202 0 0,0-2-1 0 0,-2 0 1 0 0,0-2 0 0 0,-1 0-1 0 0,-36 19 1 0 0,33-20 91 0 0,13-8 134 0 0,0 0-1 0 0,-19 8 3125 0 0,32-16-3448 0 0,2-1-196 0 0,11-8 8 0 0,1 0-1 0 0,22-12 1 0 0,-4 7-16 0 0,81-37 0 0 0,-104 50 0 0 0,1 0 0 0 0,0 1 0 0 0,1 0 0 0 0,18 0 0 0 0,-10 1 0 0 0,-16 3 0 0 0,0-1 0 0 0,6-1 0 0 0,-2 3 0 0 0,-8-2-1 0 0,-1-1 1 0 0,1 0-1 0 0,-1 1 0 0 0,0-1 0 0 0,1 0 1 0 0,-1 1-1 0 0,0-1 0 0 0,1 1 0 0 0,-1-1 1 0 0,0 1-1 0 0,0-1 0 0 0,1 1 0 0 0,-1-1 1 0 0,0 1-1 0 0,0-1 0 0 0,0 1 0 0 0,0 0 1 0 0,-3 13-436 0 0,1-10-472 0 0,-1 0-1 0 0,1 0 1 0 0,-1 0 0 0 0,0-1 0 0 0,-3 5 0 0 0,-11 6-8223 0 0,7-9 1416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1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1 9503 0 0,'1'2'728'0'0,"5"44"287"0"0,-2 30 7757 0 0,-1-3-3607 0 0,0-39-3742 0 0,4 43 1628 0 0,-4 117 0 0 0,-2-193-3048 0 0,-1 1 0 0 0,0-1 0 0 0,0 1 0 0 0,0 0 0 0 0,0-1 0 0 0,-1 1 0 0 0,1-1 0 0 0,0 1 0 0 0,-1-1 0 0 0,1 1-1 0 0,-1-1 1 0 0,1 1 0 0 0,-1-1 0 0 0,0 0 0 0 0,1 1 0 0 0,-1-1 0 0 0,0 0 0 0 0,-2 3 0 0 0,-1 1 0 0 0,-5 4-3 0 0,4-5 0 0 0,0-1 0 0 0,0 0 0 0 0,-1 0 0 0 0,0 0 0 0 0,1-1 0 0 0,-1 1 0 0 0,0-2 0 0 0,-7 3 0 0 0,-6-1 0 0 0,-25 2 0 0 0,36-5 0 0 0,1 1 0 0 0,0-1 0 0 0,1 0 0 0 0,-1-1 0 0 0,0 1 0 0 0,0-1 0 0 0,1-1 0 0 0,-1 1 0 0 0,0-1 0 0 0,1 0 0 0 0,-8-4 0 0 0,9 4 0 0 0,1-1 0 0 0,0 0 0 0 0,0 1 0 0 0,0-1 0 0 0,0 0 0 0 0,0-1 0 0 0,1 1 0 0 0,-1-1 0 0 0,1 0 0 0 0,0 0 0 0 0,0 0 0 0 0,0 0 0 0 0,1 0 0 0 0,-4-9 0 0 0,1 1 0 0 0,1 0 0 0 0,0 0 0 0 0,1-1 0 0 0,1 1 0 0 0,0-1 0 0 0,0 0 0 0 0,1 1 0 0 0,1-1 0 0 0,0 0 0 0 0,1 0 0 0 0,1 0 0 0 0,0 1 0 0 0,0-1 0 0 0,1 1 0 0 0,8-23 0 0 0,-8 30 0 0 0,0 0 0 0 0,0 0 0 0 0,0 1 0 0 0,1-1 0 0 0,0 1 0 0 0,-1-1 0 0 0,2 1 0 0 0,-1 0 0 0 0,0 1 0 0 0,1-1 0 0 0,0 1 0 0 0,-1 0 0 0 0,1 0 0 0 0,1 0 0 0 0,-1 0 0 0 0,0 1 0 0 0,12-3 0 0 0,6-1 0 0 0,0 1 0 0 0,1 2 0 0 0,26-2 0 0 0,-11 2 0 0 0,-24 2 0 0 0,0 1 0 0 0,0 0 0 0 0,1 1 0 0 0,-1 1 0 0 0,0 0 0 0 0,0 1 0 0 0,-1 1 0 0 0,15 5 0 0 0,-11-1 0 0 0,-10 0 0 0 0,0 0 0 0 0,0 1 0 0 0,0 0 0 0 0,5 11 0 0 0,-13-20 0 0 0,11 19 0 0 0,-9-13 0 0 0,0 0 0 0 0,-1 0 0 0 0,0-1 0 0 0,0 1 0 0 0,-1 0 0 0 0,0 0 0 0 0,0 0 0 0 0,0 0 0 0 0,0 0 0 0 0,-1 0 0 0 0,0 0 0 0 0,-1 0 0 0 0,1-1 0 0 0,-1 1 0 0 0,0 0 0 0 0,-3 5 0 0 0,-6 10 0 0 0,0-1 0 0 0,-25 33 0 0 0,36-52 0 0 0,-10 12 0 0 0,-1-1 0 0 0,-19 18 0 0 0,15-18 0 0 0,10-12 0 0 0,4-1 0 0 0,-6-1-1456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2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0 11599 0 0,'-9'27'737'0'0,"-13"29"0"0"0,5-15 1452 0 0,4 0 4026 0 0,12-34-5762 0 0,0-1 1 0 0,0 1 0 0 0,1 0 0 0 0,0-1 0 0 0,0 1 0 0 0,1 0 0 0 0,0-1 0 0 0,2 11 0 0 0,3 23 172 0 0,-6-20-310 0 0,-1 1 0 0 0,-1-1 0 0 0,-1 1 0 0 0,-5 21 0 0 0,-29 77 451 0 0,9-61-18 0 0,27-56-458 0 0,3-17-279 0 0,34-136-2080 0 0,-36 150 2060 0 0,44-140-3217 0 0,1-18 80 0 0,-44 157 3269 0 0,0 0 130 0 0,11-25 2499 0 0,-11 25-2461 0 0,1 1 0 0 0,-1-1 0 0 0,1 1-1 0 0,0 0 1 0 0,0-1 0 0 0,-1 1 0 0 0,1 0-1 0 0,0 0 1 0 0,2-1 0 0 0,3-1 103 0 0,0-1 1 0 0,0 1 0 0 0,1 1-1 0 0,-1 0 1 0 0,9-2-1 0 0,-12 3-223 0 0,0 1 0 0 0,0 0 0 0 0,0 0-1 0 0,0 0 1 0 0,0 0 0 0 0,0 0-1 0 0,0 1 1 0 0,0 0 0 0 0,0 0-1 0 0,-1 0 1 0 0,1 0 0 0 0,0 1-1 0 0,5 2 1 0 0,-4-1-136 0 0,1 1 1 0 0,-1-1-1 0 0,0 1 0 0 0,0 0 1 0 0,0 1-1 0 0,0-1 1 0 0,-1 1-1 0 0,0 0 0 0 0,0 0 1 0 0,0 0-1 0 0,-1 0 0 0 0,1 1 1 0 0,-1-1-1 0 0,-1 1 0 0 0,1 0 1 0 0,-1 0-1 0 0,0 0 1 0 0,0 1-1 0 0,-1-1 0 0 0,1 0 1 0 0,-1 8-1 0 0,-2 10-36 0 0,-2 1 0 0 0,0-1 0 0 0,-2 0 0 0 0,-1 0 0 0 0,-1 0 0 0 0,0-1 0 0 0,-2 0 0 0 0,-13 25 0 0 0,15-37-594 0 0,1 0 1 0 0,-2-1-1 0 0,1 0 1 0 0,-15 14-1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2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2 525 2503 0 0,'-2'-25'516'0'0,"2"23"37"0"0,1 0-1 0 0,-1 0 0 0 0,0 0 0 0 0,1 0 1 0 0,-1 0-1 0 0,1 0 0 0 0,1-3 0 0 0,2-2 4641 0 0,10-8 1259 0 0,-12 14-5443 0 0,9-3 3451 0 0,-10 6-3645 0 0,0 6-409 0 0,-1 0 1 0 0,1-1 0 0 0,-1 1-1 0 0,-1 0 1 0 0,1 0 0 0 0,-1-1-1 0 0,-1 1 1 0 0,-2 10 0 0 0,-2 12 1071 0 0,5-28-1062 0 0,1-1-350 0 0,0 0 0 0 0,-1 0-1 0 0,1 0 1 0 0,0 0 0 0 0,0 0 0 0 0,0 0-1 0 0,0 0 1 0 0,0 0 0 0 0,0 0-1 0 0,0 0 1 0 0,0 0 0 0 0,1 0-1 0 0,-1 0 1 0 0,0 0 0 0 0,0 0-1 0 0,1 0 1 0 0,-1 0 0 0 0,1-1 0 0 0,-1 1-1 0 0,1 0 1 0 0,0 1 0 0 0,0 0 111 0 0,2-3-22 0 0,3-1-150 0 0,-1 1 1 0 0,0-1 0 0 0,0-1-1 0 0,0 1 1 0 0,0-1-1 0 0,0 0 1 0 0,0 0 0 0 0,-1 0-1 0 0,1-1 1 0 0,-1 1-1 0 0,0-1 1 0 0,4-5 0 0 0,8-10-82 0 0,21-31 0 0 0,-13 16-59 0 0,3-5-782 0 0,31-59-1 0 0,-48 79 644 0 0,1 1-40 0 0,-5 6 111 0 0,1 1 1 0 0,7-21 0 0 0,-14 32 216 0 0,0-1 1 0 0,0 1-1 0 0,0 0 1 0 0,0 0-1 0 0,0 0 1 0 0,1 0-1 0 0,-1 0 1 0 0,0-1-1 0 0,0 1 1 0 0,0 0-1 0 0,0 0 1 0 0,0 0-1 0 0,0 0 1 0 0,-1-1-1 0 0,1 1 1 0 0,0 0 0 0 0,0 0-1 0 0,0 0 1 0 0,0 0-1 0 0,0 0 1 0 0,0-1-1 0 0,0 1 1 0 0,0 0-1 0 0,0 0 1 0 0,0 0-1 0 0,0 0 1 0 0,0 0-1 0 0,-1 0 1 0 0,1 0-1 0 0,0-1 1 0 0,0 1-1 0 0,0 0 1 0 0,0 0-1 0 0,0 0 1 0 0,0 0-1 0 0,-1 0 1 0 0,1 0-1 0 0,0 0 1 0 0,0 0-1 0 0,0 0 1 0 0,0 0-1 0 0,0 0 1 0 0,-1 0-1 0 0,1 0 1 0 0,0 0 0 0 0,0 0-1 0 0,0 0 1 0 0,0 0-1 0 0,-2 0 1883 0 0,30-24-1732 0 0,33-34 0 0 0,9-9 94 0 0,-57 56-230 0 0,0 1 0 0 0,0 1 0 0 0,28-15 0 0 0,-38 23-31 0 0,-1 0 0 0 0,1-1 0 0 0,0 1 0 0 0,0 0-1 0 0,0 0 1 0 0,0 1 0 0 0,0-1 0 0 0,0 1 0 0 0,0-1 0 0 0,0 1 0 0 0,0 0 0 0 0,0 0 0 0 0,0 0 0 0 0,0 1-1 0 0,0-1 1 0 0,0 1 0 0 0,0 0 0 0 0,0-1 0 0 0,0 1 0 0 0,-1 0 0 0 0,1 1 0 0 0,0-1 0 0 0,0 0-1 0 0,-1 1 1 0 0,1 0 0 0 0,-1 0 0 0 0,1-1 0 0 0,-1 1 0 0 0,0 1 0 0 0,0-1 0 0 0,0 0 0 0 0,0 0 0 0 0,0 1-1 0 0,-1-1 1 0 0,1 1 0 0 0,0 0 0 0 0,0 3 0 0 0,3 4 7 0 0,-2 1 1 0 0,1-1-1 0 0,-1 1 1 0 0,-1 0-1 0 0,3 23 1 0 0,-3 59 38 0 0,-2-70-41 0 0,-11 208-3 0 0,11-224 0 0 0,-19 205 0 0 0,11-155 0 0 0,-26 95 0 0 0,34-149 0 0 0,-1 0 0 0 0,0 0 0 0 0,0 0 0 0 0,-1 0 0 0 0,1 0 0 0 0,-1-1 0 0 0,1 1 0 0 0,-1 0 0 0 0,-3 3 0 0 0,-5 1 0 0 0,-3-3 0 0 0,0-3 0 0 0,10-2 0 0 0,0 0 0 0 0,0 0 0 0 0,0 0 0 0 0,0 0 0 0 0,0-1 0 0 0,0 1 0 0 0,0-1 0 0 0,0 0 0 0 0,0 0 0 0 0,1 0 0 0 0,-1 0 0 0 0,1 0 0 0 0,-1-1 0 0 0,1 1 0 0 0,0-1 0 0 0,0 1 0 0 0,0-1 0 0 0,0 0 0 0 0,1 0 0 0 0,-4-6 0 0 0,0-4 0 0 0,0 0 0 0 0,0 0 0 0 0,-4-24 0 0 0,4 6 0 0 0,1 1 0 0 0,0-39 0 0 0,6-61 0 0 0,-2 112 0 0 0,3-11 0 0 0,0-10 0 0 0,-3 17 0 0 0,-2 11 0 0 0,1 7 0 0 0,0 0 0 0 0,0 0 0 0 0,1 1 0 0 0,-1-1 0 0 0,1 0 0 0 0,0 0 0 0 0,0 0 0 0 0,0-5 0 0 0,0-10-1456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0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3223 0 0,'-5'226'1720'0'0,"0"-144"-541"0"0,0-12-46 0 0,2-19-143 0 0,1-34-242 0 0,1 0 0 0 0,1 0 1 0 0,3 31 1062 0 0,-3-69-1850 0 0,0 20-12 0 0,0-7-397 0 0,1 0 0 0 0,-1 0-1 0 0,4-13 1 0 0,-1 3-1695 0 0,1-11-1429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4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75 11831 0 0,'-20'9'915'0'0,"17"-7"1064"0"0,6 0-1540 0 0,-1 0 0 0 0,0-1 1 0 0,0 1-1 0 0,1-1 1 0 0,-1 0-1 0 0,1 1 1 0 0,-1-1-1 0 0,1 0 0 0 0,0-1 1 0 0,-1 1-1 0 0,1 0 1 0 0,0-1-1 0 0,0 0 1 0 0,-1 1-1 0 0,1-1 0 0 0,6-1 1 0 0,4 0 447 0 0,1-1 0 0 0,16-4 0 0 0,-14 2-136 0 0,512-79 6409 0 0,-523 83-7152 0 0,24-5-57 0 0,-28 5-165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4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5295 0 0,'0'0'410'0'0,"1"3"-268"0"0,9 36 523 0 0,-8-27 637 0 0,0-1-1 0 0,-1 1 1 0 0,0 0-1 0 0,-1 0 1 0 0,-1 0 0 0 0,-1 15-1 0 0,-35 131 4921 0 0,36-156-5393 0 0,3-3-1926 0 0,5-6-4143 0 0,1-4-1786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5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1 6159 0 0,'2'15'1200'0'0,"-1"1"0"0"0,0-1-1 0 0,-1 1 1 0 0,-1 0 0 0 0,-1-1-1 0 0,0 1 1 0 0,-1-1 0 0 0,0 1-1 0 0,-1-1 1 0 0,-8 17 0 0 0,-6 11 675 0 0,-2-1 0 0 0,-28 45 1 0 0,42-75-1637 0 0,4-8-160 0 0,0 0 0 0 0,-1 0 0 0 0,1-1 0 0 0,-1 1 1 0 0,1-1-1 0 0,-1 1 0 0 0,0-1 0 0 0,0 0 0 0 0,-5 4 0 0 0,7-7-132 0 0,1 0 0 0 0,0 1 0 0 0,0-1 0 0 0,-1 1 0 0 0,1-1 0 0 0,0 0 0 0 0,-1 1 0 0 0,1-1 0 0 0,-1 0 0 0 0,1 0-1 0 0,-1 1 1 0 0,1-1 0 0 0,0 0 0 0 0,-1 0 0 0 0,1 1 0 0 0,-1-1 0 0 0,1 0 0 0 0,-1 0 0 0 0,1 0 0 0 0,-1 0 0 0 0,1 0-1 0 0,-1 0 1 0 0,1 0 0 0 0,-1 0 0 0 0,1 0 0 0 0,-1 0 0 0 0,1 0 0 0 0,-1 0 0 0 0,1 0 0 0 0,-1 0 0 0 0,1-1 0 0 0,-1 1 0 0 0,1 0-1 0 0,0 0 1 0 0,-1-1 0 0 0,1 1 0 0 0,-1 0 0 0 0,1 0 0 0 0,0-1 0 0 0,-1 1 0 0 0,1 0 0 0 0,-1-1 0 0 0,1 1 0 0 0,0-1-1 0 0,0 1 1 0 0,-1 0 0 0 0,1-1 0 0 0,-1 0-236 0 0,-9-16-7424 0 0,5 9 1018 0 0</inkml:trace>
  <inkml:trace contextRef="#ctx0" brushRef="#br0" timeOffset="1">1 392 11023 0 0,'11'25'1264'0'0,"-7"-18"-412"0"0,-1 0 0 0 0,0 0 0 0 0,3 11 0 0 0,-4-10-45 0 0,-1 1-1 0 0,0 0 1 0 0,-1 0-1 0 0,0 0 0 0 0,0 0 1 0 0,-1 0-1 0 0,0 0 1 0 0,-1 0-1 0 0,0 0 0 0 0,-3 10 1 0 0,-6 11 705 0 0,10-29-1282 0 0,3-2-486 0 0,2-5-308 0 0,1 0 0 0 0,-1 0 0 0 0,0 0 0 0 0,0-1-1 0 0,-1 1 1 0 0,0-1 0 0 0,0 0 0 0 0,2-8-1 0 0,6-15-5612 0 0,-1 10-237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5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6991 0 0,'0'0'542'0'0,"0"2"-353"0"0,0 27 1123 0 0,1-4 3481 0 0,-4 35 1 0 0,-21 84 1448 0 0,11-69-4645 0 0,8-42-963 0 0,5-31-469 0 0,1-3-92 0 0,3-2-252 0 0,-1 1 0 0 0,0 0 0 0 0,1-1 0 0 0,-1 0 0 0 0,-1 0 0 0 0,1 0 0 0 0,0 0 0 0 0,3-6-1 0 0,8-11-749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5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 6647 0 0,'-9'23'2112'0'0,"0"0"0"0"0,-20 33 0 0 0,-5 12 5559 0 0,28-49-1790 0 0,8-18-5548 0 0,8 0-223 0 0,-1 1 0 0 0,0-1 0 0 0,1-1 0 0 0,-1 1 0 0 0,1-2-1 0 0,-1 1 1 0 0,0-1 0 0 0,1-1 0 0 0,-1 0 0 0 0,0 0 0 0 0,0-1 0 0 0,17-7-1 0 0,-24 10-274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6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6991 0 0,'28'24'1189'0'0,"-17"-15"1762"0"0,17 21 0 0 0,-23-23-1914 0 0,0 0 0 0 0,0 1 0 0 0,-1-1 0 0 0,0 1 1 0 0,0 0-1 0 0,-1 0 0 0 0,0 0 0 0 0,4 14 0 0 0,3 9 1279 0 0,-10-30-1961 0 0,0 0-335 0 0,0-1 1 0 0,1 1-1 0 0,-1-1 1 0 0,0 1-1 0 0,0-1 0 0 0,0 1 1 0 0,1-1-1 0 0,-1 0 0 0 0,0 1 1 0 0,0-1-1 0 0,1 0 0 0 0,-1 1 1 0 0,0-1-1 0 0,1 0 1 0 0,-1 1-1 0 0,0-1 0 0 0,1 0 1 0 0,-1 1-1 0 0,1-1 0 0 0,-1 0 1 0 0,1 0-1 0 0,2-1-175 0 0,0 0 1 0 0,0-1-1 0 0,0 1 0 0 0,-1-1 0 0 0,1 0 1 0 0,-1 0-1 0 0,1 0 0 0 0,-1 0 0 0 0,0 0 1 0 0,1-1-1 0 0,-1 1 0 0 0,-1-1 0 0 0,1 1 1 0 0,0-1-1 0 0,-1 0 0 0 0,1 0 0 0 0,1-5 1 0 0,2-4-1567 0 0,-1 0 0 0 0,0 0 0 0 0,2-16 0 0 0,-5 18-302 0 0,1-1 1 0 0,-2 0-1 0 0,0 1 1 0 0,-1-14-1 0 0,0 15 1290 0 0,0 1 1 0 0,-1-1-1 0 0,-2-7 0 0 0,4 15 848 0 0,0 0 9 0 0,0-1 0 0 0,0 1 0 0 0,1 0 0 0 0,-1 0 1 0 0,1 0-1 0 0,-1 0 0 0 0,1-1 0 0 0,0 1 0 0 0,-1 0 0 0 0,1 0 0 0 0,0 0 1 0 0,0 0-1 0 0,-1 0 0 0 0,1 1 0 0 0,0-1 0 0 0,2-1 0 0 0,17-12 2756 0 0,-20 14-2876 0 0,17-9 2996 0 0,1 1-1 0 0,29-9 0 0 0,-8 4-451 0 0,-5 1-620 0 0,0 2 1 0 0,55-8 0 0 0,-82 16-1547 0 0,1 1 1 0 0,0 1-1 0 0,0-1 0 0 0,0 1 0 0 0,0 1 0 0 0,0-1 1 0 0,0 1-1 0 0,14 4 0 0 0,-20-4-276 0 0,-1 0-1 0 0,1 0 1 0 0,-1 0 0 0 0,1-1-1 0 0,-1 1 1 0 0,1 0-1 0 0,-1 1 1 0 0,0-1 0 0 0,1 0-1 0 0,-1 0 1 0 0,0 1 0 0 0,0-1-1 0 0,0 0 1 0 0,0 1-1 0 0,0-1 1 0 0,0 1 0 0 0,0 0-1 0 0,-1-1 1 0 0,1 1 0 0 0,0 3-1 0 0,0-1-2 0 0,0-1 0 0 0,0 1-1 0 0,-1 0 1 0 0,0 0 0 0 0,0 0 0 0 0,0 0-1 0 0,-1 7 1 0 0,-2 4-98 0 0,0 0 1 0 0,-1 0 0 0 0,-9 21-1 0 0,11-30-5 0 0,-1 0 0 0 0,0 0 1 0 0,0-1-1 0 0,-1 1 0 0 0,1-1 0 0 0,-1 0 0 0 0,0 0 0 0 0,-1 0 0 0 0,1 0 1 0 0,-1-1-1 0 0,-5 4 0 0 0,-9 0-627 0 0,12-4-201 0 0,0-2-4405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6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6215 0 0,'1'1'4459'0'0,"1"4"-3662"0"0,1-1 1 0 0,-1 0-1 0 0,1-1 1 0 0,0 1-1 0 0,0 0 1 0 0,0-1-1 0 0,0 0 1 0 0,0 1-1 0 0,8 4 1 0 0,-7-6-644 0 0,-1 0 0 0 0,1 0 0 0 0,0 0 1 0 0,0-1-1 0 0,1 1 0 0 0,-1-1 0 0 0,0 0 1 0 0,0 0-1 0 0,1 0 0 0 0,-1-1 1 0 0,1 0-1 0 0,-1 1 0 0 0,0-2 0 0 0,1 1 1 0 0,-1 0-1 0 0,1-1 0 0 0,-1 0 0 0 0,0 0 1 0 0,7-3-1 0 0,-9 4 295 0 0,-3 2-349 0 0,-3 4-83 0 0,0 1-1 0 0,-1 0 1 0 0,1-1-1 0 0,-2 0 1 0 0,-9 10-1 0 0,-36 27 113 0 0,25-22-49 0 0,-5 4-62 0 0,-1-1 0 0 0,0-2 0 0 0,-71 36 0 0 0,85-50 9 0 0,-1 0 1 0 0,0-1-1 0 0,0-1 0 0 0,-1 0 0 0 0,0-2 0 0 0,0 0 1 0 0,0-2-1 0 0,0 0 0 0 0,-32-1 0 0 0,43-2 45 0 0,7 1 428 0 0,2-2-21 0 0,2 0-379 0 0,-1 0-1 0 0,0 0 1 0 0,1 0 0 0 0,-1 1 0 0 0,1-1 0 0 0,0 0-1 0 0,-1 1 1 0 0,1-1 0 0 0,0 1 0 0 0,0 0 0 0 0,0-1 0 0 0,0 1-1 0 0,0 0 1 0 0,1 0 0 0 0,-1 0 0 0 0,0 1 0 0 0,3-2-1 0 0,9-1 336 0 0,23-4-1 0 0,-28 5-234 0 0,269-30 3856 0 0,-63 8-2484 0 0,-159 16-1490 0 0,-9 1-30 0 0,0 1-1 0 0,1 2 1 0 0,54 4-1 0 0,-86 0-2312 0 0,-14-1 1701 0 0,-1 1 1 0 0,0-1-1 0 0,1 1 0 0 0,-1-1 0 0 0,0 0 0 0 0,0 1 0 0 0,0-1 0 0 0,0 0 0 0 0,0 0 0 0 0,0 0 0 0 0,0 0 0 0 0,0 0 0 0 0,0 0 0 0 0,0 0 0 0 0,1-2 0 0 0,9-13-8724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7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7975 0 0,'-27'35'3792'0'0,"3"0"0"0"0,-28 52-1 0 0,44-72-3460 0 0,-38 71 2117 0 0,-13 22 99 0 0,53-98-2277 0 0,-6 9 875 0 0,1 1 1 0 0,-17 40 0 0 0,26-49-268 0 0,2-11-851 0 0,0 0 0 0 0,1 1 0 0 0,-1-1 0 0 0,0 0 0 0 0,0 0 0 0 0,0 0 0 0 0,0 0 1 0 0,0 1-1 0 0,0-1 0 0 0,0 0 0 0 0,0 0 0 0 0,1 0 0 0 0,-1 0 0 0 0,0 0 0 0 0,0 1 0 0 0,0-1 0 0 0,0 0 1 0 0,0 0-1 0 0,1 0 0 0 0,-1 0 0 0 0,0 0 0 0 0,0 0 0 0 0,0 0 0 0 0,0 0 0 0 0,1 0 0 0 0,-1 0 0 0 0,0 0 1 0 0,0 0-1 0 0,0 0 0 0 0,1 0 0 0 0,1 0 52 0 0,0 0 1 0 0,0-1-1 0 0,-1 1 1 0 0,1-1-1 0 0,0 0 1 0 0,0 1-1 0 0,0-1 1 0 0,3-2-1 0 0,10-8-2 0 0,0 0 0 0 0,-1-1 0 0 0,24-25 0 0 0,5-4-50 0 0,-36 36-27 0 0,-1-1 0 0 0,0 0 0 0 0,1 1 0 0 0,0 0 0 0 0,0 1 0 0 0,13-7 0 0 0,-20 11 0 0 0,0-1 0 0 0,0 1 0 0 0,0 0 0 0 0,1 0 0 0 0,-1 0 0 0 0,0-1 0 0 0,0 1 0 0 0,1 0 0 0 0,-1 0 0 0 0,0 0 0 0 0,0 0 0 0 0,1 0 0 0 0,-1 0 0 0 0,0 0 0 0 0,1 0 0 0 0,-1 0 0 0 0,0 0 0 0 0,1 0 0 0 0,-1 0 0 0 0,0 0 0 0 0,0 0 0 0 0,1 0 0 0 0,-1 0 0 0 0,0 0 0 0 0,1 0 0 0 0,-1 0 0 0 0,0 0 0 0 0,0 0 0 0 0,1 0 0 0 0,-1 1 0 0 0,0-1 0 0 0,0 0 0 0 0,1 0 0 0 0,-1 0 0 0 0,0 0 0 0 0,0 1 0 0 0,0-1 0 0 0,1 0 0 0 0,-1 0 0 0 0,0 1 0 0 0,0-1 0 0 0,0 0 0 0 0,0 0 0 0 0,1 1 0 0 0,-1-1 0 0 0,0 0 0 0 0,0 0 0 0 0,0 1 0 0 0,0-1 0 0 0,0 0 0 0 0,0 1 0 0 0,0-1 0 0 0,0 0 0 0 0,0 0 0 0 0,0 1 0 0 0,0-1 0 0 0,0 0 0 0 0,0 1 0 0 0,0-1 0 0 0,0 0 0 0 0,0 0 0 0 0,0 1 0 0 0,0-1 0 0 0,-1 0 0 0 0,1 1 0 0 0,0-1 0 0 0,0 0 0 0 0,0 1 0 0 0,-1-1 0 0 0,0 9 17 0 0,-1-1 0 0 0,0 1-1 0 0,-1 0 1 0 0,0-1 0 0 0,-6 12 0 0 0,-25 41 187 0 0,25-46-178 0 0,-90 148 675 0 0,95-157-582 0 0,-4 5 183 0 0,9-7-186 0 0,5-5-69 0 0,0-1-47 0 0,1-1 0 0 0,-1 0 0 0 0,0 0 0 0 0,-1-1 0 0 0,1 1 0 0 0,-1-1 0 0 0,1-1 0 0 0,-1 1 0 0 0,5-7 0 0 0,18-13 0 0 0,-8 8 0 0 0,-8 6 0 0 0,0 1 0 0 0,15-8 0 0 0,-17 14 0 0 0,-9 3 0 0 0,-1 1 0 0 0,1-1 0 0 0,0 1 0 0 0,-1-1 0 0 0,1 1 0 0 0,0 0 0 0 0,-1-1 0 0 0,1 1 0 0 0,-1 0 0 0 0,1 0 0 0 0,-1-1 0 0 0,0 1 0 0 0,1 0 0 0 0,-1 0 0 0 0,0-1 0 0 0,1 1 0 0 0,-1 0 0 0 0,0 0 0 0 0,0 0 0 0 0,0 0 0 0 0,1 0 0 0 0,-1-1 0 0 0,0 1 0 0 0,0 0 0 0 0,-1 0 0 0 0,1 0 0 0 0,0 0 0 0 0,0 1 0 0 0,-6 28 0 0 0,5-27 0 0 0,-6 19 0 0 0,-2 1 0 0 0,0-1 0 0 0,-19 31 0 0 0,-9 20 0 0 0,31-60 0 0 0,3-8 0 0 0,1-1 0 0 0,0 1 0 0 0,0-1 0 0 0,1 1 0 0 0,-1 0 0 0 0,1 0 0 0 0,-1 7 0 0 0,1 0 0 0 0,3-9 0 0 0,-1-3 0 0 0,0 0 0 0 0,-1 1 0 0 0,0-1 0 0 0,0 0 0 0 0,1 0 0 0 0,-1 0 0 0 0,0 0 0 0 0,0 1 0 0 0,1-1 0 0 0,-1 0 0 0 0,0 0 0 0 0,0 0 0 0 0,1 0 0 0 0,-1 0 0 0 0,0 0 0 0 0,1 0 0 0 0,-1 0 0 0 0,0 0 0 0 0,1 0 0 0 0,-1 0 0 0 0,0 0 0 0 0,0 0 0 0 0,1 0 0 0 0,-1 0 0 0 0,0 0 0 0 0,1 0 0 0 0,-1 0 0 0 0,0 0 0 0 0,0-1 0 0 0,1 1 0 0 0,-1 0 0 0 0,0 0 0 0 0,0 0 0 0 0,1 0 0 0 0,-1-1 0 0 0,0 1 0 0 0,0 0 0 0 0,0 0 0 0 0,1-1 0 0 0,-1 1 0 0 0,0 0 0 0 0,0 0 0 0 0,0-1 0 0 0,0 1 0 0 0,1 0 0 0 0,-1-1 0 0 0,31-36 0 0 0,-12 14 0 0 0,23-22 0 0 0,-24 26-231 0 0,-1 0 0 0 0,0 0 0 0 0,-1-2 0 0 0,14-25 0 0 0,-8 9-621 0 0,26-68 0 0 0,-44 96-55 0 0,0-1 0 0 0,-2 0 0 0 0,1 0-1 0 0,-1-1 1 0 0,0 1 0 0 0,-1 0 0 0 0,-1 0-1 0 0,0-20 1 0 0,-1 24 480 0 0,0 0 0 0 0,0 0 0 0 0,0 0-1 0 0,-1 0 1 0 0,0 0 0 0 0,0 1 0 0 0,0-1-1 0 0,-7-10 1 0 0,6 12 457 0 0,0 0 0 0 0,0 1 0 0 0,0-1 0 0 0,-1 1 0 0 0,1-1 0 0 0,-1 1 0 0 0,-5-4 0 0 0,8 7 241 0 0,-1-1 1 0 0,1 0-1 0 0,-1 0 0 0 0,1 0 1 0 0,0 0-1 0 0,-1-1 1 0 0,1 1-1 0 0,0 0 0 0 0,0-1 1 0 0,-1-1-1 0 0,2 3-88 0 0,0-1 0 0 0,-1 0-1 0 0,1 0 1 0 0,0 1 0 0 0,0-1 0 0 0,0 0-1 0 0,0 0 1 0 0,0 1 0 0 0,1-1-1 0 0,-1 0 1 0 0,0 0 0 0 0,0 1 0 0 0,0-1-1 0 0,1 0 1 0 0,-1 1 0 0 0,0-1-1 0 0,1 0 1 0 0,-1 1 0 0 0,0-1 0 0 0,1 0-1 0 0,-1 1 1 0 0,2-2 0 0 0,3-4 115 0 0,0 0-1 0 0,0 0 1 0 0,0 1 0 0 0,1 0 0 0 0,0 0-1 0 0,0 0 1 0 0,1 0 0 0 0,0 1 0 0 0,-1 0-1 0 0,1 1 1 0 0,0-1 0 0 0,1 1 0 0 0,-1 1-1 0 0,1-1 1 0 0,-1 1 0 0 0,1 1 0 0 0,0-1-1 0 0,9 1 1 0 0,-17 1-276 0 0,1 0 1 0 0,-1 0-1 0 0,1 0 0 0 0,-1 0 1 0 0,0 0-1 0 0,1 0 0 0 0,-1 0 1 0 0,1 1-1 0 0,-1-1 0 0 0,1 0 1 0 0,-1 0-1 0 0,0 1 0 0 0,1-1 0 0 0,-1 0 1 0 0,1 1-1 0 0,-1-1 0 0 0,0 0 1 0 0,1 1-1 0 0,-1-1 0 0 0,0 0 1 0 0,0 1-1 0 0,1-1 0 0 0,-1 1 1 0 0,0-1-1 0 0,0 0 0 0 0,0 1 1 0 0,1-1-1 0 0,-1 1 0 0 0,0-1 0 0 0,0 1 1 0 0,0-1-1 0 0,0 1 0 0 0,0-1 1 0 0,0 1-1 0 0,0-1 0 0 0,0 1 1 0 0,-3 17 367 0 0,-6 7-225 0 0,-13 25 1 0 0,11-27-48 0 0,-9 29 1 0 0,17-40-119 0 0,3-12 0 0 0,0 1 0 0 0,0-1 0 0 0,0 1 0 0 0,0-1 0 0 0,0 1 0 0 0,0-1 0 0 0,0 1 0 0 0,0 0 0 0 0,0-1 0 0 0,0 1 0 0 0,0-1 0 0 0,0 1 0 0 0,0-1 0 0 0,0 1 0 0 0,1-1 0 0 0,-1 1 0 0 0,1 0 0 0 0,0 0 0 0 0,0 0 0 0 0,1 0 0 0 0,-1-1 0 0 0,0 1 0 0 0,0 0 0 0 0,0-1 0 0 0,1 1 0 0 0,-1-1 0 0 0,0 1 0 0 0,0-1 0 0 0,1 0 0 0 0,-1 1 0 0 0,0-1 0 0 0,3 0 0 0 0,26 0 0 0 0,-12-1 0 0 0,-10 2 0 0 0,-1 0 0 0 0,1 1 0 0 0,12 3 0 0 0,-8 1 0 0 0,-10-5 0 0 0,-1 0 0 0 0,1 1 0 0 0,-1-1 0 0 0,1 1 0 0 0,-1 0 0 0 0,0-1 0 0 0,0 1 0 0 0,0 0 0 0 0,0 0 0 0 0,0 0 0 0 0,0-1 0 0 0,-1 1 0 0 0,1 0 0 0 0,0 0 0 0 0,-1 0 0 0 0,0 0 0 0 0,1 1 0 0 0,-1-1 0 0 0,0 0 0 0 0,0 0 0 0 0,0 0 0 0 0,0 0 0 0 0,-1 0 0 0 0,0 3 0 0 0,-1 3 0 0 0,0 1 0 0 0,0-1 0 0 0,-1 0 0 0 0,-5 11 0 0 0,0-1 0 0 0,-2 0 0 0 0,0-1 0 0 0,-1 0 0 0 0,-1 0 0 0 0,-21 22 0 0 0,26-31 0 0 0,0-1 0 0 0,-1 0 0 0 0,0-1 0 0 0,-1 1 0 0 0,1-1 0 0 0,-1-1 0 0 0,0 0 0 0 0,-1 0 0 0 0,1-1 0 0 0,-1 0 0 0 0,0 0 0 0 0,-15 2 0 0 0,21-5 0 0 0,0 0 0 0 0,1-1 0 0 0,-1 0 0 0 0,0 0 0 0 0,0 0 0 0 0,0 0 0 0 0,0 0 0 0 0,0-1 0 0 0,0 0 0 0 0,0 0 0 0 0,1 0 0 0 0,-1 0 0 0 0,0-1 0 0 0,1 1 0 0 0,-1-1 0 0 0,1 0 0 0 0,-5-3 0 0 0,4 2 0 0 0,1-1 0 0 0,-1 1 0 0 0,1-1 0 0 0,0 0 0 0 0,0 0 0 0 0,0 0 0 0 0,0 0 0 0 0,1 0 0 0 0,-1-1 0 0 0,1 0 0 0 0,0 1 0 0 0,1-1 0 0 0,-2-5 0 0 0,-3-16-745 0 0,1-1 0 0 0,1 1-1 0 0,2-1 1 0 0,0 1 0 0 0,3-32 0 0 0,4 5-2101 0 0,17-84 0 0 0,8 27-3919 0 0,-23 92 5382 0 0,0 0 1 0 0,1 1-1 0 0,20-32 1 0 0,-26 46 1521 0 0,-1 1-13 0 0,0 1 1 0 0,0-1 0 0 0,0 0-1 0 0,0 1 1 0 0,0-1 0 0 0,1 1-1 0 0,-1-1 1 0 0,1 1-1 0 0,-1 0 1 0 0,2-2 0 0 0,0 4 230 0 0,-1 0 0 0 0,0 1 0 0 0,0-1 1 0 0,0 0-1 0 0,0 1 0 0 0,0 0 0 0 0,0-1 0 0 0,0 1 1 0 0,0 0-1 0 0,-1 0 0 0 0,3 3 0 0 0,4 5 1165 0 0,-1 0 0 0 0,-1 1 0 0 0,1 0 0 0 0,7 19 0 0 0,15 53 2438 0 0,-11-28-2493 0 0,8 8-281 0 0,2-1 0 0 0,40 63 0 0 0,-51-97-1180 0 0,1 0 1 0 0,1-1-1 0 0,2-1 1 0 0,0-1-1 0 0,2 0 1 0 0,25 20-1 0 0,-41-40-6 0 0,0 0 0 0 0,-1 0 0 0 0,2-1 0 0 0,-1 0 0 0 0,1-1 0 0 0,-1 1 0 0 0,1-1 0 0 0,0-1 0 0 0,0 0 0 0 0,0 0 0 0 0,0 0 0 0 0,13 0 0 0 0,-20-2-5 0 0,0 0 0 0 0,1 0 1 0 0,-1 0-1 0 0,0 0 0 0 0,0-1 0 0 0,1 1 1 0 0,-1 0-1 0 0,0-1 0 0 0,0 1 0 0 0,0-1 1 0 0,0 1-1 0 0,0-1 0 0 0,0 1 0 0 0,0-1 0 0 0,0 0 1 0 0,0 1-1 0 0,0-1 0 0 0,0 0 0 0 0,0 0 1 0 0,1-1-1 0 0,-1 0-23 0 0,1-1 1 0 0,-1 1 0 0 0,0 0-1 0 0,0 0 1 0 0,-1 0 0 0 0,1-1-1 0 0,0 1 1 0 0,-1 0-1 0 0,1-1 1 0 0,-1-1 0 0 0,0-7-276 0 0,0 1 1 0 0,0 0 0 0 0,-4-18-1 0 0,-7-25-4111 0 0,-19-55 0 0 0,-25-50 550 0 0,29 87 3691 0 0,-22-70 1601 0 0,47 137-1021 0 0,0-1-1 0 0,0 0 1 0 0,1 1-1 0 0,-1-1 0 0 0,1-6 5995 0 0,2 12-5347 0 0,6 4-351 0 0,-1 0 0 0 0,1 1 0 0 0,5 7 0 0 0,-7-8-781 0 0,-1 0-1 0 0,1 0 1 0 0,-1-1-1 0 0,1 1 0 0 0,0-1 1 0 0,1-1-1 0 0,-1 1 1 0 0,9 2-1 0 0,2-1-7493 0 0,1-1-2624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8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0 9127 0 0,'0'0'700'0'0,"2"3"-458"0"0,7 9 1718 0 0,-1 1 0 0 0,0 0 1 0 0,-1 1-1 0 0,-1 0 1 0 0,9 25-1 0 0,-10-20-1070 0 0,0 0 0 0 0,-1 1 0 0 0,-1-1 0 0 0,0 24-1 0 0,4 57 515 0 0,-6-96-1061 0 0,1 8-1335 0 0,-1-12-231 0 0,2-6-199 0 0,-1-3-463 0 0,-1 1 0 0 0,0-1 1 0 0,0 0-1 0 0,0-9 0 0 0,-2 8 453 0 0,0 1-1 0 0,0 0 0 0 0,-3-13 0 0 0,-2 5 965 0 0,0 0-1 0 0,-1 0 1 0 0,-16-27 0 0 0,17 32 1420 0 0,-11-27 0 0 0,16 37-113 0 0,1 1 50 0 0,0-1-673 0 0,0 1 0 0 0,0-1 0 0 0,0 1 0 0 0,0 0 0 0 0,0-1-1 0 0,0 1 1 0 0,0-1 0 0 0,1 1 0 0 0,-1 0 0 0 0,1-1 0 0 0,-1 1 0 0 0,1 0 0 0 0,-1-1 0 0 0,1 1 0 0 0,0 0 0 0 0,-1 0 0 0 0,1 0-1 0 0,0 0 1 0 0,0-1 0 0 0,0 1 0 0 0,0 0 0 0 0,0 1 0 0 0,0-1 0 0 0,0 0 0 0 0,0 0 0 0 0,0 0 0 0 0,1 1 0 0 0,-1-1 0 0 0,0 0-1 0 0,0 1 1 0 0,2-1 0 0 0,6-2 718 0 0,1 0 0 0 0,-1 0 0 0 0,17-1 0 0 0,-5 0 410 0 0,20-4 1273 0 0,79-4-1 0 0,-118 12-2539 0 0,5-1 293 0 0,-1 1 0 0 0,1 0 1 0 0,10 2-1 0 0,-16-2-306 0 0,0 0 1 0 0,0 0 0 0 0,0 0-1 0 0,0 0 1 0 0,0 0-1 0 0,0 1 1 0 0,0-1 0 0 0,0 0-1 0 0,0 1 1 0 0,0-1 0 0 0,0 1-1 0 0,0-1 1 0 0,-1 1 0 0 0,1-1-1 0 0,0 1 1 0 0,0 0 0 0 0,-1 0-1 0 0,1-1 1 0 0,0 1 0 0 0,-1 0-1 0 0,1 0 1 0 0,-1-1 0 0 0,1 1-1 0 0,-1 0 1 0 0,1 0-1 0 0,-1 0 1 0 0,1 0 0 0 0,-1 0-1 0 0,0 0 1 0 0,0 0 0 0 0,1 0-1 0 0,-1 1 1 0 0,-1-1-34 0 0,1 0-1 0 0,0 0 1 0 0,-1-1-1 0 0,1 1 1 0 0,-1 0 0 0 0,1 0-1 0 0,-1 0 1 0 0,1-1-1 0 0,-1 1 1 0 0,0 0 0 0 0,1-1-1 0 0,-1 1 1 0 0,0 0-1 0 0,0-1 1 0 0,1 1 0 0 0,-1-1-1 0 0,-1 1 1 0 0,-2 1 54 0 0,-17 18 39 0 0,-34 40 0 0 0,-5 6-149 0 0,51-57-5 0 0,0-2 0 0 0,0 1 0 0 0,-1-1 1 0 0,1-1-1 0 0,-16 8 0 0 0,2-7-2166 0 0,23-7 2101 0 0,0 0 1 0 0,-1 0-1 0 0,1 0 0 0 0,0 0 1 0 0,0 0-1 0 0,-1-1 0 0 0,1 1 1 0 0,0 0-1 0 0,-1 0 0 0 0,1 0 0 0 0,0 0 1 0 0,0 0-1 0 0,-1-1 0 0 0,1 1 1 0 0,0 0-1 0 0,0 0 0 0 0,0-1 1 0 0,-1 1-1 0 0,1 0 0 0 0,0 0 1 0 0,0-1-1 0 0,0 1 0 0 0,0 0 1 0 0,-1 0-1 0 0,1-1 0 0 0,0 1 0 0 0,0 0 1 0 0,0-1-1 0 0,0 1 0 0 0,-2-9-1311 0 0,2 3 719 0 0,1 1-1 0 0,-1 0 1 0 0,1-1 0 0 0,0 1-1 0 0,1 0 1 0 0,-1 0-1 0 0,1 0 1 0 0,0 0-1 0 0,0 0 1 0 0,0 0-1 0 0,5-6 1 0 0,0-3-839 0 0,-6 12 1644 0 0,0 3-52 0 0,0-1 1 0 0,0 0-1 0 0,0 0 0 0 0,1 1 0 0 0,-1-1 0 0 0,0 1 0 0 0,0-1 0 0 0,0 1 1 0 0,0-1-1 0 0,0 1 0 0 0,0 0 0 0 0,0-1 0 0 0,0 1 0 0 0,0 0 0 0 0,0 0 0 0 0,0 1 1 0 0,15 18 2951 0 0,-6-6-1434 0 0,-7-12-1355 0 0,-1 0 0 0 0,0 0 1 0 0,1 0-1 0 0,-1 0 0 0 0,1 0 1 0 0,0 0-1 0 0,-1-1 0 0 0,1 0 1 0 0,0 1-1 0 0,4 0 0 0 0,-6-3-178 0 0,1 1-1 0 0,-1-1 0 0 0,0 1 0 0 0,0-1 0 0 0,0 1 0 0 0,1-1 0 0 0,-1 0 0 0 0,0 0 0 0 0,0 0 0 0 0,0 0 0 0 0,0 0 0 0 0,1-1 0 0 0,-2-1-31 0 0,-5 3-16 0 0,-5 5-5 0 0,-212 118-1131 0 0,154-89 1613 0 0,40-19-142 0 0,5-4 370 0 0,0 1 0 0 0,0 1 1 0 0,1 2-1 0 0,-26 21 1 0 0,36-21 1033 0 0,11-14-823 0 0,3 0-111 0 0,2 0-771 0 0,0 1 0 0 0,0-1 0 0 0,0 0 0 0 0,0 0 0 0 0,1-1 0 0 0,-1 1 0 0 0,0-1 0 0 0,1 0-1 0 0,-1 0 1 0 0,0-1 0 0 0,7 0 0 0 0,9-3 70 0 0,22-7 0 0 0,-31 8-100 0 0,214-77-7 0 0,-143 48 0 0 0,134-33 0 0 0,-175 55 0 0 0,36-8 0 0 0,-77 18-2 0 0,0 0 0 0 0,-1 0 0 0 0,1 0 0 0 0,0 1 0 0 0,0-1 0 0 0,0 0 0 0 0,0 0 0 0 0,0 0 0 0 0,0 0 0 0 0,0 0 0 0 0,0 0 0 0 0,0 0 0 0 0,0 1 0 0 0,0-1 0 0 0,0 0 0 0 0,0 0 1 0 0,0 0-1 0 0,0 0 0 0 0,0 0 0 0 0,0 0 0 0 0,0 0 0 0 0,0 1 0 0 0,0-1 0 0 0,0 0 0 0 0,1 0 0 0 0,-1 0 0 0 0,0 0 0 0 0,0 0 0 0 0,0 0 0 0 0,0 0 0 0 0,0 0 0 0 0,0 1 0 0 0,0-1 0 0 0,0 0 0 0 0,0 0 0 0 0,0 0 0 0 0,0 0 0 0 0,1 0 0 0 0,-1 0 0 0 0,0 0 0 0 0,0 0 0 0 0,0 0 0 0 0,0 0 0 0 0,0 0 0 0 0,0 0 0 0 0,0 0 0 0 0,1 0 0 0 0,-1 0 0 0 0,0 0 0 0 0,0 0 0 0 0,0 0 1 0 0,0 0-1 0 0,0 0 0 0 0,0 0 0 0 0,1 0 0 0 0,-1 0 0 0 0,0 0 0 0 0,0 0 0 0 0,0 0 0 0 0,0 0 0 0 0,0 0 0 0 0,0 0 0 0 0,0 0 0 0 0,0 0 0 0 0,1 0 0 0 0,-1-1 0 0 0,-4 6-426 0 0,-2 0-370 0 0,0 1 0 0 0,-1-1 0 0 0,0 0-1 0 0,0-1 1 0 0,0 0 0 0 0,-1 0 0 0 0,-8 3 0 0 0,-1 0-1593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49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493 1 2383 0 0,'-1'1'180'0'0,"-5"34"428"0"0,1-6 3672 0 0,4-25-3649 0 0,-2 11 4050 0 0,-10 26 1 0 0,6-20 479 0 0,-6 26 1 0 0,13-46-5008 0 0,0 0-98 0 0,-1-1 1 0 0,1 0-1 0 0,0 0 1 0 0,0 0 0 0 0,0 0-1 0 0,0 0 1 0 0,0 1-1 0 0,0-1 1 0 0,0 0-1 0 0,0 0 1 0 0,0 0-1 0 0,0 0 1 0 0,0 1-1 0 0,0-1 1 0 0,0 0 0 0 0,0 0-1 0 0,0 0 1 0 0,0 0-1 0 0,0 1 1 0 0,0-1-1 0 0,0 0 1 0 0,0 0-1 0 0,0 0 1 0 0,1 0 0 0 0,-1 0-1 0 0,0 1 1 0 0,0-1-1 0 0,0 0 1 0 0,0 0-1 0 0,0 0 1 0 0,0 0-1 0 0,0 0 1 0 0,1 0 0 0 0,-1 0-1 0 0,0 1 1 0 0,7-2 1006 0 0,7-8-229 0 0,55-50 86 0 0,24-22-1003 0 0,-92 80-2 0 0,-14 7-288 0 0,-88 46-361 0 0,-100 42 638 0 0,131-58 190 0 0,-148 70 990 0 0,193-93-932 0 0,25-12-151 0 0,0-1 0 0 0,0 0 0 0 0,0 0 0 0 0,0 1 1 0 0,0-1-1 0 0,0 0 0 0 0,0 1 0 0 0,1-1 0 0 0,-1 0 1 0 0,0 0-1 0 0,0 1 0 0 0,0-1 0 0 0,1 0 0 0 0,-1 0 1 0 0,0 0-1 0 0,0 1 0 0 0,1-1 0 0 0,-1 0 0 0 0,0 0 0 0 0,0 0 1 0 0,1 0-1 0 0,-1 0 0 0 0,0 1 0 0 0,0-1 0 0 0,1 0 1 0 0,-1 0-1 0 0,1 0 0 0 0,3 1-1 0 0,1 0 0 0 0,0 0 0 0 0,-1-1 0 0 0,1 1 0 0 0,0-1 0 0 0,0 0 0 0 0,5-1 0 0 0,38-7 0 0 0,-21 3 0 0 0,52-4 0 0 0,1 3 0 0 0,-1 3 0 0 0,1 4 0 0 0,113 16 0 0 0,-174-14 0 0 0,163 26 0 0 0,-175-27 0 0 0,-4-2 0 0 0,1 1 0 0 0,0 0 0 0 0,-1-1 0 0 0,1 0 0 0 0,0 0 0 0 0,-1 0 0 0 0,1 0 0 0 0,0-1 0 0 0,-1 1 0 0 0,5-2 0 0 0,0-1 0 0 0,-2-3 0 0 0,-3-11-2528 0 0,-1 1-3972 0 0,3 1-3696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1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98 2791 0 0,'1'-1'207'0'0,"4"-8"221"0"0,1 1 0 0 0,0-1-1 0 0,0 1 1 0 0,1 1 0 0 0,11-11 0 0 0,-13 15-189 0 0,-1-1 0 0 0,1 1-1 0 0,-1 0 1 0 0,1 0 0 0 0,0 0 0 0 0,1 1 0 0 0,-1 0 0 0 0,0 0 0 0 0,0 0 0 0 0,1 1-1 0 0,10-2 1 0 0,7 0 608 0 0,-13 1-334 0 0,0 1 0 0 0,-1 0 0 0 0,1 1 0 0 0,0 0 0 0 0,0 1 0 0 0,10 1 0 0 0,-1 2-92 0 0,-1 1 0 0 0,-1 0 0 0 0,1 2 0 0 0,32 15 0 0 0,-43-18-369 0 0,0 1 0 0 0,0-1 0 0 0,0 1 1 0 0,-1 0-1 0 0,0 1 0 0 0,0-1 0 0 0,0 1 0 0 0,0 1 0 0 0,-1-1 0 0 0,0 1 0 0 0,-1 0 0 0 0,1 0 0 0 0,4 11 0 0 0,-7-11-32 0 0,0 0 0 0 0,0-1 0 0 0,-1 1 0 0 0,0 0 0 0 0,0 0-1 0 0,-1 0 1 0 0,0 0 0 0 0,0 0 0 0 0,-1 8 0 0 0,-3 7 169 0 0,-8 34-1 0 0,5-34-46 0 0,-1 0-1 0 0,-1-1 1 0 0,-1 1-1 0 0,-1-2 1 0 0,-22 34-1 0 0,5-16-109 0 0,-60 62-1 0 0,38-45 118 0 0,-43 65-1 0 0,-38 43-18 0 0,115-146-98 0 0,-27 28-10 0 0,38-41-22 0 0,0 0 0 0 0,-1 0 0 0 0,1 0 0 0 0,-1-1 0 0 0,0 1 0 0 0,0-1-1 0 0,-6 2 1 0 0,3-3-781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50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7367 0 0,'0'0'568'0'0,"1"2"-373"0"0,1 4 394 0 0,0 1-1 0 0,-1-1 1 0 0,1 0-1 0 0,-1 1 1 0 0,0-1-1 0 0,-1 1 1 0 0,0-1-1 0 0,0 0 1 0 0,-2 13-1 0 0,-2 8 3127 0 0,-8 27-1 0 0,9-41-3831 0 0,-75 263 5648 0 0,62-233-4598 0 0,8-24 308 0 0,-8 32-1 0 0,15-48 560 0 0,11-12-1361 0 0,4-5-408 0 0,-1-1 0 0 0,0 0 0 0 0,20-31 1 0 0,24-55 61 0 0,3-3-55 0 0,-36 65-38 0 0,-9 13 0 0 0,30-36 0 0 0,-36 51 0 0 0,-2 2 0 0 0,1 1 0 0 0,14-13 0 0 0,-10 13 0 0 0,-12 8 0 0 0,1-1 0 0 0,-1 1 0 0 0,1 0 0 0 0,-1 0 0 0 0,1 0 0 0 0,-1 0 0 0 0,1-1 0 0 0,-1 1 0 0 0,1 0 0 0 0,-1 0 0 0 0,1 0 0 0 0,-1 0 0 0 0,1 0 0 0 0,0 0 0 0 0,-1 1 0 0 0,1-1 0 0 0,-1 0 0 0 0,1 0 0 0 0,-1 0 0 0 0,1 1 0 0 0,1 0 0 0 0,-1 0 0 0 0,0 1 0 0 0,1-1 0 0 0,-1 1 0 0 0,0 0 0 0 0,0-1 0 0 0,0 1 0 0 0,0 0 0 0 0,-1-1 0 0 0,1 1 0 0 0,0 0 0 0 0,-1 0 0 0 0,1 0 0 0 0,-1-1 0 0 0,1 1 0 0 0,-1 3 0 0 0,1 2 0 0 0,-1 0 0 0 0,0 0 0 0 0,-1 10 0 0 0,-2 3 0 0 0,-9 29 0 0 0,1-7 0 0 0,-12 39 0 0 0,0 0 0 0 0,20-69 0 0 0,1 1 0 0 0,0-1 0 0 0,1 1 0 0 0,1 19 0 0 0,1-21 0 0 0,-1-11 0 0 0,0 0 0 0 0,0 0 0 0 0,0 1 0 0 0,0-1 0 0 0,0 0 0 0 0,0 1 0 0 0,0-1 0 0 0,0 0 0 0 0,0 0 0 0 0,0 1 0 0 0,0-1 0 0 0,0 0 0 0 0,0 0 0 0 0,0 1 0 0 0,0-1 0 0 0,0 0 0 0 0,1 0 0 0 0,-1 1 0 0 0,0-1 0 0 0,0 0 0 0 0,0 0 0 0 0,1 1 0 0 0,-1-1 0 0 0,0 0 0 0 0,0 0 0 0 0,0 0 0 0 0,1 0 0 0 0,-1 1 0 0 0,0-1 0 0 0,0 0 0 0 0,1 0 0 0 0,-1 0 0 0 0,0 0 0 0 0,0 0 0 0 0,1 0 0 0 0,-1 0 0 0 0,0 0 0 0 0,1 0 0 0 0,-1 0 0 0 0,0 0 0 0 0,0 0 0 0 0,1 0 0 0 0,-1 0 0 0 0,0 0 0 0 0,1 0 0 0 0,-1 0 0 0 0,0 0 0 0 0,0 0 0 0 0,1 0 0 0 0,-1 0 0 0 0,0 0 0 0 0,0-1 0 0 0,1 1 0 0 0,-1 0 0 0 0,0 0 0 0 0,0 0 0 0 0,0 0 0 0 0,1-1 0 0 0,-1 1 0 0 0,3-1 0 0 0,0-1 0 0 0,0 0 0 0 0,0 1 0 0 0,0-1 0 0 0,-1 0 0 0 0,1-1 0 0 0,-1 1 0 0 0,1 0 0 0 0,-1-1 0 0 0,0 1 0 0 0,4-6 0 0 0,0-2 0 0 0,10-23 0 0 0,-5 10 0 0 0,25-48 0 0 0,-17 32 0 0 0,1 1 0 0 0,48-68 0 0 0,-39 71 0 0 0,-28 34 0 0 0,0 0 0 0 0,0 0 0 0 0,0 0 0 0 0,1 0 0 0 0,-1 1 0 0 0,0-1 0 0 0,0 0 0 0 0,0 1 0 0 0,1-1 0 0 0,0 0 0 0 0,-1 1 0 0 0,1 0 0 0 0,-1 0 0 0 0,0 0 0 0 0,1 0 0 0 0,-1 0 0 0 0,0 0 0 0 0,0 0 0 0 0,1 1 0 0 0,-1-1 0 0 0,0 0 0 0 0,0 1 0 0 0,1-1 0 0 0,-1 1 0 0 0,0-1 0 0 0,0 1 0 0 0,0-1 0 0 0,0 1 0 0 0,0 0 0 0 0,0 0 0 0 0,0 0 0 0 0,0-1 0 0 0,0 1 0 0 0,0 0 0 0 0,0 0 0 0 0,-1 0 0 0 0,1 0 0 0 0,0 0 0 0 0,-1 1 0 0 0,1-1 0 0 0,0 0 0 0 0,-1 0 0 0 0,0 0 0 0 0,1 1 0 0 0,-1 0 0 0 0,2 5 0 0 0,0-1 0 0 0,-1 0 0 0 0,0 0 0 0 0,0 1 0 0 0,0 9 0 0 0,-3 62 0 0 0,0-41 0 0 0,1 0 0 0 0,7 48 0 0 0,1-43 0 0 0,-2-27 0 0 0,4 4 0 0 0,-6-16 0 0 0,1 0 0 0 0,-3-2 0 0 0,-1 0 0 0 0,1-1 0 0 0,0 1 0 0 0,0 0 0 0 0,0-1 0 0 0,0 1 0 0 0,0-1 0 0 0,0 1 0 0 0,0-1 0 0 0,1 0 0 0 0,-1 1 0 0 0,0-1 0 0 0,0 0 0 0 0,0 0 0 0 0,0 0 0 0 0,0 0 0 0 0,1 0 0 0 0,-1 0 0 0 0,0 0 0 0 0,0 0 0 0 0,0 0 0 0 0,0-1 0 0 0,0 1 0 0 0,0 0 0 0 0,1-1 0 0 0,-1 1 0 0 0,0-1 0 0 0,0 1 0 0 0,0-1 0 0 0,1 0 0 0 0,2-2 0 0 0,0 1 0 0 0,1-1 0 0 0,-2 1 0 0 0,1-1 0 0 0,0-1 0 0 0,4-3 0 0 0,103-135-724 0 0,-75 93 388 0 0,-32 44 197 0 0,0 0 1 0 0,0-1-1 0 0,-1 1 1 0 0,0-1-1 0 0,0 0 1 0 0,0 0-1 0 0,-1 0 1 0 0,0 0-1 0 0,0-1 1 0 0,1-6-1 0 0,-3 9 89 0 0,0 2-2 0 0,1 0 0 0 0,-1-1 0 0 0,1 1 1 0 0,-1 0-1 0 0,1-1 0 0 0,0 1 0 0 0,0 0 1 0 0,0 0-1 0 0,2-4 0 0 0,-3 4 40 0 0,1 1 0 0 0,-1-1 0 0 0,0 1 0 0 0,1-1 0 0 0,-1 0 0 0 0,0 1 0 0 0,0-1 0 0 0,0 0 0 0 0,0 1 0 0 0,-1-1 0 0 0,1 1 0 0 0,0-1 0 0 0,-1 1 0 0 0,0-4 0 0 0,0 4 16 0 0,0-3 29 0 0,0 1 0 0 0,0-1 0 0 0,-1 1 0 0 0,1-1-1 0 0,-1 1 1 0 0,0 0 0 0 0,0-1 0 0 0,-3-3 0 0 0,5 7-28 0 0,0 0-1 0 0,-1-1 1 0 0,1 1-1 0 0,0-1 1 0 0,0 1 0 0 0,-1 0-1 0 0,1-1 1 0 0,0 1-1 0 0,0 0 1 0 0,-1 0-1 0 0,1-1 1 0 0,0 1 0 0 0,-1 0-1 0 0,1 0 1 0 0,0-1-1 0 0,-1 1 1 0 0,1 0-1 0 0,-1 0 1 0 0,1 0 0 0 0,0 0-1 0 0,-1 0 1 0 0,1-1-1 0 0,-1 1 1 0 0,1 0 0 0 0,0 0-1 0 0,-1 0 1 0 0,1 0-1 0 0,-1 0 1 0 0,1 0-1 0 0,-1 0 1 0 0,1 1 0 0 0,0-1-1 0 0,-1 0 1 0 0,1 0-1 0 0,-1 0 1 0 0,1 0 0 0 0,0 0-1 0 0,-1 1 1 0 0,1-1-1 0 0,0 0 1 0 0,-1 0-1 0 0,1 1 1 0 0,-13 16 324 0 0,8-8-247 0 0,-35 59 613 0 0,35-59-555 0 0,1 0 0 0 0,1 1 0 0 0,0-1 0 0 0,0 1 0 0 0,1-1 0 0 0,-3 19 0 0 0,0 4 129 0 0,3-25-239 0 0,-3 12 34 0 0,2 0-1 0 0,-1 0 1 0 0,2 0 0 0 0,1 1 0 0 0,0 0-1 0 0,3 21 1 0 0,-2-38-64 0 0,1 0 1 0 0,-1 0-1 0 0,1 0 0 0 0,0 0 1 0 0,0 1-1 0 0,1-1 0 0 0,-1-1 1 0 0,0 1-1 0 0,1 0 0 0 0,0 0 1 0 0,3 4-1 0 0,-4-5 0 0 0,0-1 0 0 0,1 0 0 0 0,-1 0 0 0 0,0 0 0 0 0,1 0 0 0 0,-1 0 0 0 0,1 0 0 0 0,-1 0 0 0 0,4 1 0 0 0,-1-1 0 0 0,0 1 0 0 0,1-1 0 0 0,-1 0 0 0 0,1-1 0 0 0,0 1 0 0 0,-1-1 0 0 0,1 0 0 0 0,-1 0 0 0 0,1 0 0 0 0,-1-1 0 0 0,1 1 0 0 0,6-3 0 0 0,-5 1 0 0 0,1 0 0 0 0,0-1 0 0 0,-1 0 0 0 0,0-1 0 0 0,0 1 0 0 0,0-1 0 0 0,8-7 0 0 0,-3 1 0 0 0,0 0 0 0 0,-1-1 0 0 0,-1 0 0 0 0,0-1 0 0 0,0 0 0 0 0,-1 0 0 0 0,8-17 0 0 0,1-5 0 0 0,1 1 0 0 0,15-44 0 0 0,-29 67 0 0 0,-1 0 0 0 0,0 0 0 0 0,-1 0 0 0 0,0 0 0 0 0,-1 0 0 0 0,0 0 0 0 0,-1-1 0 0 0,1 1 0 0 0,-3-14 0 0 0,2 22 0 0 0,-1 0 0 0 0,1-1 0 0 0,-1 1 0 0 0,1 0 0 0 0,-1 0 0 0 0,0 0 0 0 0,0 0 0 0 0,-2-4 0 0 0,1 4 0 0 0,0-1 0 0 0,0 1 0 0 0,-1 0 0 0 0,1 0 0 0 0,-5-3 0 0 0,-13-6 0 0 0,12 9 0 0 0,-1-1 0 0 0,0 2 0 0 0,-1-1 0 0 0,1 1 0 0 0,-16 0 0 0 0,7 5-31 0 0,-14 7-339 0 0,31-11 265 0 0,1 0-1 0 0,0 0 1 0 0,-1 1 0 0 0,1-1 0 0 0,-1 0 0 0 0,1 0 0 0 0,-1 1-1 0 0,1-1 1 0 0,0 0 0 0 0,-1 1 0 0 0,1-1 0 0 0,0 1 0 0 0,-1-1 0 0 0,1 0-1 0 0,0 1 1 0 0,0-1 0 0 0,-1 1 0 0 0,1-1 0 0 0,0 1 0 0 0,0-1 0 0 0,0 1-1 0 0,-1-1 1 0 0,1 1 0 0 0,0-1 0 0 0,0 1 0 0 0,0-1 0 0 0,0 1-1 0 0,0-1 1 0 0,0 1 0 0 0,0-1 0 0 0,0 1 0 0 0,0-1 0 0 0,0 1 0 0 0,1 0-1 0 0,6 13-3627 0 0,-6-12 4065 0 0,0-1-629 0 0,0 0 0 0 0,0 0-1 0 0,0 1 1 0 0,0-1 0 0 0,0 0-1 0 0,1 0 1 0 0,-1 0 0 0 0,0 0-1 0 0,1 0 1 0 0,-1 0 0 0 0,1 0-1 0 0,-1-1 1 0 0,1 1 0 0 0,2 0-1 0 0,12 7-2343 0 0,22 19-4319 0 0,-22-22 2064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51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86 615 6191 0 0,'0'0'472'0'0,"1"-2"-306"0"0,2-3 109 0 0,-1 0 0 0 0,0-1 1 0 0,0 1-1 0 0,-1-1 0 0 0,2-6 1 0 0,-1-9 13559 0 0,-9 14-13663 0 0,5 5 1698 0 0,-10 1-815 0 0,11 1-1021 0 0,0-1 0 0 0,-1 1 0 0 0,1 0 1 0 0,-1 0-1 0 0,1 0 0 0 0,0 0 0 0 0,-1 0 0 0 0,1 0 1 0 0,-1 1-1 0 0,1-1 0 0 0,0 0 0 0 0,-1 1 0 0 0,1-1 0 0 0,-1 1 1 0 0,1-1-1 0 0,0 1 0 0 0,0-1 0 0 0,-1 1 0 0 0,1 0 1 0 0,0 0-1 0 0,0 0 0 0 0,-2 1 0 0 0,-8 7 466 0 0,10-8-457 0 0,0 0 0 0 0,-1 0-1 0 0,1-1 1 0 0,0 1-1 0 0,0 0 1 0 0,0 0-1 0 0,0 0 1 0 0,0 0 0 0 0,0 0-1 0 0,1 1 1 0 0,-1-1-1 0 0,0 0 1 0 0,0 0-1 0 0,1 0 1 0 0,-1 1 0 0 0,0 2-1 0 0,-5 20 466 0 0,1 0 0 0 0,1 1 0 0 0,1 0 0 0 0,0 25 0 0 0,3-47-317 0 0,0 0-51 0 0,10 45 269 0 0,-10-46-386 0 0,0-1 0 0 0,0 0-1 0 0,1 0 1 0 0,-1 1 0 0 0,1-1 0 0 0,-1 0 0 0 0,1 0 0 0 0,0 0-1 0 0,-1 0 1 0 0,1 0 0 0 0,0 0 0 0 0,0 0 0 0 0,1 1-1 0 0,4 8 399 0 0,-4-8-309 0 0,0 0 0 0 0,1 0 0 0 0,-1 0 0 0 0,0-1 1 0 0,0 1-1 0 0,6 2 0 0 0,-7-3-8 0 0,1 0-90 0 0,0-1 1 0 0,0 1-1 0 0,-1-1 0 0 0,1 1 0 0 0,0-1 0 0 0,0 1 0 0 0,0-1 0 0 0,0 0 1 0 0,0 0-1 0 0,0 0 0 0 0,-1 0 0 0 0,1 0 0 0 0,0 0 0 0 0,0-1 0 0 0,0 1 1 0 0,0-1-1 0 0,3-1 0 0 0,6 0 10 0 0,-9 1-20 0 0,0 1 1 0 0,0-1-1 0 0,0 0 0 0 0,0 0 1 0 0,0 0-1 0 0,0 0 0 0 0,0 0 0 0 0,0 0 1 0 0,0 0-1 0 0,-1-1 0 0 0,1 1 1 0 0,-1 0-1 0 0,1-1 0 0 0,1-2 1 0 0,21-29 11 0 0,-12 15 27 0 0,58-81-27 0 0,84-164 0 0 0,-125 200-16 0 0,-10 20 0 0 0,-18 40 0 0 0,0 0 0 0 0,0 0 0 0 0,0 0 0 0 0,0 0 0 0 0,-1-1 0 0 0,1 1 0 0 0,-1 0 0 0 0,0 0 0 0 0,0-1 0 0 0,0-5 0 0 0,-1-5 0 0 0,1 6 0 0 0,0-12 0 0 0,-1 17 0 0 0,-2-2 0 0 0,-6-9 0 0 0,-16-3 0 0 0,22 15 0 0 0,-6-5 0 0 0,6 6 0 0 0,-8 1 0 0 0,5-3 0 0 0,4 3 0 0 0,-6 3 0 0 0,8-2 0 0 0,0-1 0 0 0,-1 0 0 0 0,1 0 0 0 0,0 0 0 0 0,0 1 0 0 0,-1-1 0 0 0,1 0 0 0 0,0 0 0 0 0,-1 0 0 0 0,1 0 0 0 0,0 0 0 0 0,-1 0 0 0 0,1 0 0 0 0,0 1 0 0 0,-1-1 0 0 0,1 0 0 0 0,0 0 0 0 0,-1 0 0 0 0,1 0 0 0 0,0 0 0 0 0,-1-1 0 0 0,1 1 0 0 0,0 0 0 0 0,-1 0 0 0 0,1 0 0 0 0,0 0 0 0 0,-1 0 0 0 0,1 0 0 0 0,0 0 0 0 0,-1-1 0 0 0,1 1 0 0 0,0 0 0 0 0,-1-1 0 0 0,1 1 0 0 0,0 0 0 0 0,-1-1 0 0 0,1 0 0 0 0,0 1 0 0 0,-1-1 0 0 0,1 1 0 0 0,0-1 0 0 0,0 1 0 0 0,-1-1 0 0 0,1 0 0 0 0,0 1 0 0 0,0-1 0 0 0,0 1 0 0 0,0-1 0 0 0,0 0 0 0 0,0 1 0 0 0,0-1 0 0 0,0 1 0 0 0,0-1 0 0 0,1-1 0 0 0,-2-8 0 0 0,0 9 0 0 0,1 1 0 0 0,0 0 0 0 0,0-1 0 0 0,0 1 0 0 0,0-1 0 0 0,0 1 0 0 0,0-1 0 0 0,-1 1 0 0 0,1-1 0 0 0,0 1 0 0 0,0-1 0 0 0,0 1 0 0 0,1-1 0 0 0,-1 1 0 0 0,0 0 0 0 0,0-1 0 0 0,0 1 0 0 0,0-1 0 0 0,1 0 0 0 0,-1 1 0 0 0,1-3 0 0 0,-3 3 0 0 0,2-8 0 0 0,5-11 0 0 0,-5 18 0 0 0,0 1 0 0 0,0-1 0 0 0,0 1 0 0 0,0-1 0 0 0,1 0 0 0 0,-1 1 0 0 0,0-1 0 0 0,0 1 0 0 0,1-1 0 0 0,-1 0 0 0 0,0 1 0 0 0,1-1 0 0 0,-1 1 0 0 0,1-1 0 0 0,-1 1 0 0 0,0-1 0 0 0,1 1 0 0 0,-1 0 0 0 0,1-1 0 0 0,-1 1 0 0 0,1 0 0 0 0,0-1 0 0 0,-1 1 0 0 0,1 0 0 0 0,-1-1 0 0 0,1 1 0 0 0,1 0 0 0 0,-2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0,0-1 0 0 0,0 1 0 0 0,0 0 0 0 0,0 0 0 0 0,0 0 0 0 0,0 0 0 0 0,0 0 0 0 0,0 0 0 0 0,0 0 0 0 0,0 0 0 0 0,0 0 0 0 0,0 0 0 0 0,0 0 0 0 0,0 0 0 0 0,0 0 0 0 0,0 0 0 0 0,0 0 0 0 0,0-1 0 0 0,0 0 0 0 0,4 3 0 0 0,-3-2 0 0 0,0 1 0 0 0,0-1 0 0 0,0 1 0 0 0,0-1 0 0 0,-1 1 0 0 0,1 0 0 0 0,0-1 0 0 0,-1 1 0 0 0,1 0 0 0 0,0-1 0 0 0,-1 1 0 0 0,1 0 0 0 0,-1 0 0 0 0,1 0 0 0 0,-1-1 0 0 0,1 1 0 0 0,-1 0 0 0 0,0 0 0 0 0,1 0 0 0 0,-1 1 0 0 0,2 4 0 0 0,3 14 0 0 0,30 298 0 0 0,-31-262 0 0 0,14 61 0 0 0,-12-78 0 0 0,-1-19 0 0 0,0 0 0 0 0,1 0 0 0 0,1-1 0 0 0,10 19 0 0 0,-2-8 0 0 0,-11-25 0 0 0,0 0 0 0 0,0 0 0 0 0,0-1 0 0 0,1 1 0 0 0,-1-1 0 0 0,8 5 0 0 0,-11-7 0 0 0,1-1 0 0 0,0 0 0 0 0,0 0 0 0 0,0 0 0 0 0,0 0 0 0 0,0 0 0 0 0,0 0 0 0 0,0-1 0 0 0,0 1 0 0 0,1 0 0 0 0,-1-1 0 0 0,0 0 0 0 0,0 0 0 0 0,1 1 0 0 0,-1-1 0 0 0,0-1 0 0 0,0 1 0 0 0,0 0 0 0 0,1 0 0 0 0,1-1 0 0 0,0-1 0 0 0,0-1 0 0 0,0 1 0 0 0,0 0 0 0 0,0-1 0 0 0,0 0 0 0 0,-1 0 0 0 0,1 0 0 0 0,-1 0 0 0 0,0-1 0 0 0,0 1 0 0 0,0-1 0 0 0,0 0 0 0 0,-1 0 0 0 0,0 0 0 0 0,1 0 0 0 0,-1 0 0 0 0,2-6 0 0 0,-1 0 0 0 0,0 0 0 0 0,-1 0 0 0 0,0 0 0 0 0,0 0 0 0 0,-1 0 0 0 0,0-19 0 0 0,-4 4 0 0 0,-4-3 0 0 0,0 6 0 0 0,5 19 0 0 0,-6-18 0 0 0,8 21 0 0 0,0-1 0 0 0,-1 0 0 0 0,1 1 0 0 0,0-1 0 0 0,-1 0 0 0 0,1 1 0 0 0,0-1 0 0 0,-1 1 0 0 0,1-1 0 0 0,-1 1 0 0 0,1-1 0 0 0,-1 1 0 0 0,1-1 0 0 0,-1 1 0 0 0,0-1 0 0 0,1 1 0 0 0,-1-1 0 0 0,1 1 0 0 0,-1 0 0 0 0,0-1 0 0 0,1 1 0 0 0,-2 0 0 0 0,-5 4 0 0 0,7-7 0 0 0,0 1 0 0 0,-1-6 0 0 0,1 8 0 0 0,1 0 0 0 0,-1-1 0 0 0,0 1 0 0 0,0 0 0 0 0,0 0 0 0 0,0 0 0 0 0,0 0 0 0 0,0 0 0 0 0,1 0 0 0 0,-1-1 0 0 0,0 1 0 0 0,0 0 0 0 0,0 0 0 0 0,0 0 0 0 0,0 0 0 0 0,1 0 0 0 0,-1 0 0 0 0,0 0 0 0 0,0 0 0 0 0,0 0 0 0 0,0 0 0 0 0,1 0 0 0 0,-1 0 0 0 0,0 0 0 0 0,0 0 0 0 0,0 0 0 0 0,1 0 0 0 0,-1 0 0 0 0,0 0 0 0 0,0 0 0 0 0,0 0 0 0 0,0 0 0 0 0,0 0 0 0 0,1 0 0 0 0,-1 0 0 0 0,0 0 0 0 0,0 1 0 0 0,0-1 0 0 0,0 0 0 0 0,1 0 0 0 0,-1 0 0 0 0,0 0 0 0 0,1 0 0 0 0,-1 0 0 0 0,1 0 0 0 0,-1 0 0 0 0,0 0 0 0 0,1 0 0 0 0,-1 0 0 0 0,0 0 0 0 0,1 0 0 0 0,-1 0 0 0 0,0 0 0 0 0,1 0 0 0 0,-1-1 0 0 0,0 1 0 0 0,1 0 0 0 0,-1 0 0 0 0,0 0 0 0 0,1-1 0 0 0,-1 1 0 0 0,0 0 0 0 0,0 0 0 0 0,1-1 0 0 0,-1 1 0 0 0,0 0 0 0 0,0 0 0 0 0,1-1 0 0 0,-1 1 0 0 0,0 0 0 0 0,0-1 0 0 0,0 1 0 0 0,0 0 0 0 0,0-1 0 0 0,1 1 0 0 0,-1-1 0 0 0,0 0 0 0 0,0 1 0 0 0,0-1 0 0 0,0 1 0 0 0,0-1 0 0 0,1 1 0 0 0,-1-1 0 0 0,0 1 0 0 0,0 0 0 0 0,1-1 0 0 0,-1 1 0 0 0,0-1 0 0 0,1 1 0 0 0,-1 0 0 0 0,0-1 0 0 0,1 1 0 0 0,-1 0 0 0 0,1-1 0 0 0,-1 1 0 0 0,0 0 0 0 0,1-1 0 0 0,-1 1 0 0 0,1 0 0 0 0,-1 0 0 0 0,1 0 0 0 0,-1-1 0 0 0,1 1 0 0 0,-1 0 0 0 0,1 0 0 0 0,-1 0 0 0 0,1 0 0 0 0,-1 0 0 0 0,1 0 0 0 0,-1 0 0 0 0,1 0 0 0 0,-1 0 0 0 0,1 0 0 0 0,-1 0 0 0 0,1 1 0 0 0,-1-1 0 0 0,1 0 0 0 0,1 1 0 0 0,-1 0 0 0 0,1-1 0 0 0,-1 1 0 0 0,1 0 0 0 0,-1-1 0 0 0,1 1 0 0 0,-1-1 0 0 0,1 0 0 0 0,-1 1 0 0 0,1-1 0 0 0,0 0 0 0 0,-1 0 0 0 0,1 0 0 0 0,-1 0 0 0 0,4-1 0 0 0,0 0 0 0 0,-4 1 0 0 0,0 0 0 0 0,0-1 0 0 0,0 1 0 0 0,0 0 0 0 0,0-1 0 0 0,0 1 0 0 0,0-1 0 0 0,0 1 0 0 0,0-1 0 0 0,-1 0 0 0 0,1 1 0 0 0,0-1 0 0 0,0 0 0 0 0,0 0 0 0 0,-1 1 0 0 0,1-1 0 0 0,0 0 0 0 0,-1 0 0 0 0,1-1 0 0 0,0 1 0 0 0,-1 1 0 0 0,0-1 0 0 0,1 0 0 0 0,-1 1 0 0 0,0-1 0 0 0,1 1 0 0 0,-1-1 0 0 0,1 1 0 0 0,-1-1 0 0 0,1 1 0 0 0,-1-1 0 0 0,1 1 0 0 0,-1-1 0 0 0,1 1 0 0 0,-1 0 0 0 0,1-1 0 0 0,0 1 0 0 0,-1 0 0 0 0,1-1 0 0 0,-1 1 0 0 0,1 0 0 0 0,0 0 0 0 0,-1 0 0 0 0,1 0 0 0 0,0-1 0 0 0,0 1 0 0 0,-1 0 0 0 0,1 0 0 0 0,0 0 0 0 0,-1 1 0 0 0,2-1 0 0 0,7 1 0 0 0,-8-1 0 0 0,1-1 0 0 0,-1 1 0 0 0,0 0 0 0 0,0-1 0 0 0,1 1 0 0 0,-1 0 0 0 0,0-1 0 0 0,0 0 0 0 0,0 1 0 0 0,0-1 0 0 0,1 0 0 0 0,0-1 0 0 0,11-16 0 0 0,1-6 0 0 0,10-8 0 0 0,-21 27 0 0 0,1 0 0 0 0,-1-1 0 0 0,5-9 0 0 0,-6-5 0 0 0,-2 16 0 0 0,0 2 0 0 0,1 0 0 0 0,-1 0 0 0 0,0 0 0 0 0,0 0 0 0 0,0 0 0 0 0,0 0 0 0 0,-1 0 0 0 0,1 0 0 0 0,0 0 0 0 0,-2-2 0 0 0,0-1 0 0 0,-4-6 0 0 0,4 9 0 0 0,1 2 0 0 0,-1-1 0 0 0,1 0 0 0 0,-1 0 0 0 0,1 0 0 0 0,-1 1 0 0 0,1-1 0 0 0,-1 1 0 0 0,0-1 0 0 0,1 1 0 0 0,-1-1 0 0 0,0 1 0 0 0,0 0 0 0 0,1 0 0 0 0,-1 0 0 0 0,0 0 0 0 0,1 0 0 0 0,-1 1 0 0 0,0-1 0 0 0,0 0 0 0 0,1 1 0 0 0,-1-1 0 0 0,-2 2 0 0 0,-1 0 0 0 0,0 0 0 0 0,1 0 0 0 0,-1 1 0 0 0,1-1 0 0 0,0 1 0 0 0,0 0 0 0 0,-6 6 0 0 0,-3 4 0 0 0,1 1 0 0 0,1 0 0 0 0,1 1 0 0 0,0 0 0 0 0,-15 30 0 0 0,11-16 0 0 0,9-21 0 0 0,0 1 0 0 0,1 0 0 0 0,0 0 0 0 0,1 0 0 0 0,0 0 0 0 0,0 1 0 0 0,-1 12 0 0 0,3-7 0 0 0,1 0 0 0 0,1 0 0 0 0,0 0 0 0 0,1 0 0 0 0,1 0 0 0 0,0 0 0 0 0,10 26 0 0 0,-10-36 0 0 0,0 1 0 0 0,0 0 0 0 0,1-1 0 0 0,0 0 0 0 0,0 0 0 0 0,0 0 0 0 0,1 0 0 0 0,0-1 0 0 0,0 1 0 0 0,0-1 0 0 0,0-1 0 0 0,1 1 0 0 0,-1-1 0 0 0,1 0 0 0 0,0 0 0 0 0,0 0 0 0 0,0-1 0 0 0,0 0 0 0 0,0 0 0 0 0,1-1 0 0 0,-1 1 0 0 0,9-1 0 0 0,1 0 0 0 0,0-1 0 0 0,-1-1 0 0 0,1-1 0 0 0,-1 0 0 0 0,1-1 0 0 0,20-7 0 0 0,-27 7 0 0 0,0-1 0 0 0,-1 1 0 0 0,0-2 0 0 0,1 1 0 0 0,-1-1 0 0 0,-1 0 0 0 0,1-1 0 0 0,-1 0 0 0 0,0 0 0 0 0,0 0 0 0 0,11-16 0 0 0,-14 19 0 0 0,-3 2 0 0 0,1-1 0 0 0,-1 1 0 0 0,0-1 0 0 0,0 1 0 0 0,0-1 0 0 0,0 1 0 0 0,0-1 0 0 0,0 0 0 0 0,0 1 0 0 0,0-1 0 0 0,0-2 0 0 0,2 0 0 0 0,-2 2 0 0 0,0 0 0 0 0,-1 0 0 0 0,1 0 0 0 0,0 0 0 0 0,-1 0 0 0 0,1 0 0 0 0,-1 0 0 0 0,0 0 0 0 0,1 0 0 0 0,-1-3 0 0 0,2-11 0 0 0,1-5 0 0 0,0 15 0 0 0,1 2 0 0 0,-3-1 0 0 0,12-17 0 0 0,-12 20 0 0 0,1 0 0 0 0,-1 0 0 0 0,0 0 0 0 0,1 0 0 0 0,-1 1 0 0 0,1-1 0 0 0,0 0 0 0 0,3-2 0 0 0,9-7 0 0 0,-5 3 0 0 0,-1 0 0 0 0,1 0 0 0 0,-2 0 0 0 0,12-17 0 0 0,12-13 0 0 0,-7 11 0 0 0,-12 10 0 0 0,-1 0 0 0 0,0 0 0 0 0,13-29 0 0 0,-20 36 0 0 0,9-19 0 0 0,16-55 0 0 0,-5-30 0 0 0,-22 98 0 0 0,0-1 0 0 0,-1 1 0 0 0,-1-1 0 0 0,-1 1 0 0 0,-2-18 0 0 0,-1 20 0 0 0,3 14 0 0 0,1 0 0 0 0,0-1 0 0 0,0 1 0 0 0,-1 0 0 0 0,1-1 0 0 0,0 1 0 0 0,0 0 0 0 0,-1 0 0 0 0,1-1 0 0 0,0 1 0 0 0,-1 0 0 0 0,1 0 0 0 0,0 0 0 0 0,-1-1 0 0 0,1 1 0 0 0,-1 0 0 0 0,1 0 0 0 0,0 0 0 0 0,-1 0 0 0 0,1 0 0 0 0,-1 0 0 0 0,1 0 0 0 0,0 0 0 0 0,-1 0 0 0 0,-1 0 0 0 0,1 1 0 0 0,-1-1 0 0 0,1 1 0 0 0,0 0 0 0 0,-1 0 0 0 0,1-1 0 0 0,0 1 0 0 0,0 0 0 0 0,0 0 0 0 0,-1 0 0 0 0,1 0 0 0 0,0 1 0 0 0,0-1 0 0 0,1 0 0 0 0,-1 0 0 0 0,0 1 0 0 0,0-1 0 0 0,0 2 0 0 0,-13 31 0 0 0,10-22 0 0 0,-6 19 0 0 0,2 1 0 0 0,1 0 0 0 0,-5 65 0 0 0,8-50 0 0 0,3 0 0 0 0,1 0 0 0 0,2 0 0 0 0,3-1 0 0 0,2 1 0 0 0,1-1 0 0 0,3 0 0 0 0,28 76 0 0 0,-34-110 0 0 0,0 1 0 0 0,1-1 0 0 0,15 22 0 0 0,-18-31 0 0 0,0 0 0 0 0,0 0 0 0 0,0 1 0 0 0,0-2 0 0 0,0 1 0 0 0,1 0 0 0 0,4 2 0 0 0,-6-4 0 0 0,0 0 0 0 0,0 0 0 0 0,0 0 0 0 0,0 0 0 0 0,0-1 0 0 0,0 1 0 0 0,0-1 0 0 0,0 1 0 0 0,0-1 0 0 0,0 0 0 0 0,0 0 0 0 0,1 0 0 0 0,-1 0 0 0 0,0 0 0 0 0,3-1 0 0 0,-2-1 0 0 0,1 1 0 0 0,-1 0 0 0 0,0-1 0 0 0,0 0 0 0 0,0 0 0 0 0,0 1 0 0 0,0-2 0 0 0,-1 1 0 0 0,1 0 0 0 0,0-1 0 0 0,-1 1 0 0 0,0-1 0 0 0,0 0 0 0 0,0 0 0 0 0,3-4 0 0 0,1-3 0 0 0,-1 0 0 0 0,0-1 0 0 0,5-15 0 0 0,-3 0-162 0 0,0 0 0 0 0,-2 0 1 0 0,-1-1-1 0 0,-1 1 0 0 0,-2-1 0 0 0,0 0 1 0 0,-2 0-1 0 0,-7-50 0 0 0,4 53-7410 0 0,2-3-2624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53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355 392 4031 0 0,'21'-29'89'0'0,"-2"0"0"0"0,-1-2 0 0 0,-2 0 0 0 0,-1-1 0 0 0,-1-1 0 0 0,-2 0 0 0 0,14-62 0 0 0,-25 91-55 0 0,-1 0 0 0 0,1 0 0 0 0,-1 0 0 0 0,0 0 0 0 0,0-1-1 0 0,0 1 1 0 0,0 0 0 0 0,-1 0 0 0 0,0 0 0 0 0,0 0 0 0 0,-2-5-1 0 0,3 7-26 0 0,-1 1 1 0 0,1-1-1 0 0,-1 1 0 0 0,0-1 0 0 0,0 1 0 0 0,0 0 0 0 0,0-1 0 0 0,0 1 0 0 0,0 0 0 0 0,0 0 0 0 0,-1 0 0 0 0,1 0 0 0 0,0 0 0 0 0,-1 0 0 0 0,1 0 0 0 0,0 0 0 0 0,-1 1 1 0 0,1-1-1 0 0,-1 0 0 0 0,1 1 0 0 0,-1-1 0 0 0,0 1 0 0 0,1 0 0 0 0,-1-1 0 0 0,1 1 0 0 0,-1 0 0 0 0,0 0 0 0 0,1 0 0 0 0,-1 0 0 0 0,1 0 0 0 0,-3 1 0 0 0,-2 0 157 0 0,1 1 1 0 0,-1 0-1 0 0,0 0 0 0 0,1 0 0 0 0,0 0 0 0 0,-1 1 0 0 0,1 0 0 0 0,0 0 0 0 0,0 1 0 0 0,1-1 0 0 0,-1 1 0 0 0,1 0 0 0 0,0 0 1 0 0,0 1-1 0 0,0-1 0 0 0,0 1 0 0 0,1 0 0 0 0,-5 9 0 0 0,1-2 1199 0 0,1 0 0 0 0,1 1 0 0 0,0-1 0 0 0,1 1 0 0 0,0 1 0 0 0,1-1 0 0 0,-2 14 0 0 0,5-18-838 0 0,-1 1 0 0 0,2-1 0 0 0,-1 0 0 0 0,1 0 0 0 0,3 12 0 0 0,13 45 1273 0 0,-15-60-1728 0 0,6 19 380 0 0,-2 1 0 0 0,0 0 0 0 0,-2 0 0 0 0,-1 1 0 0 0,-1-1 0 0 0,-1 1 0 0 0,-4 34 0 0 0,-6 24 1386 0 0,-41 167 0 0 0,16-154-1223 0 0,28-81-543 0 0,-2-1 0 0 0,0-1 0 0 0,-18 26 0 0 0,24-38-66 0 0,0-1-1 0 0,-1 0 1 0 0,1 0-1 0 0,0 0 1 0 0,-1-1-1 0 0,1 1 0 0 0,-1-1 1 0 0,0 1-1 0 0,0-1 1 0 0,1 0-1 0 0,-1 0 1 0 0,0 0-1 0 0,0 0 0 0 0,0-1 1 0 0,0 1-1 0 0,0-1 1 0 0,0 0-1 0 0,0 1 1 0 0,0-1-1 0 0,0-1 0 0 0,0 1 1 0 0,0 0-1 0 0,-5-2 1 0 0,2 1-18 0 0,-1-1 1 0 0,1 0-1 0 0,0 0 0 0 0,0 0 1 0 0,0-1-1 0 0,0 0 1 0 0,0 0-1 0 0,0 0 1 0 0,-9-8-1 0 0,7 3 17 0 0,0 0 0 0 0,0-1 0 0 0,1 0 1 0 0,1 0-1 0 0,-1-1 0 0 0,2 1 0 0 0,-1-1 0 0 0,1-1 0 0 0,1 1 1 0 0,0-1-1 0 0,0 1 0 0 0,-3-19 0 0 0,5 19 4 0 0,1 0-1 0 0,-1 0 1 0 0,2 1-1 0 0,0-1 1 0 0,0 0-1 0 0,1 0 1 0 0,0 0-1 0 0,0 0 1 0 0,1 1-1 0 0,1-1 1 0 0,-1 0-1 0 0,2 1 1 0 0,-1 0-1 0 0,9-16 1 0 0,-8 20-4 0 0,0-1 1 0 0,1 1 0 0 0,-1 0-1 0 0,1 0 1 0 0,0 1 0 0 0,0-1-1 0 0,1 1 1 0 0,-1 0 0 0 0,1 1-1 0 0,0-1 1 0 0,0 1 0 0 0,0 0-1 0 0,9-2 1 0 0,10-4 12 0 0,0 2 0 0 0,29-4-1 0 0,-31 7-12 0 0,36-4-3 0 0,-47 7 0 0 0,1 0 0 0 0,-1-1 0 0 0,1 0 0 0 0,-1-1 0 0 0,0 0 0 0 0,0-1 0 0 0,0-1 0 0 0,16-7 0 0 0,70-58-392 0 0,-41 27 45 0 0,-31 23-889 0 0,-1 0 0 0 0,-1-2-1 0 0,30-35 1 0 0,-52 55 263 0 0,-12 13 297 0 0,3-3 1135 0 0,0 1 1 0 0,1-1-1 0 0,0 2 0 0 0,1-1 1 0 0,0 0-1 0 0,-6 18 1 0 0,-17 66 1407 0 0,19-58-953 0 0,4-17-750 0 0,2 0 0 0 0,0 1 0 0 0,0-1 0 0 0,1 33 0 0 0,3-40-107 0 0,0 1 1 0 0,0 0-1 0 0,1-1 0 0 0,0 1 1 0 0,1-1-1 0 0,0 0 0 0 0,1 0 1 0 0,9 18-1 0 0,-12-26-57 0 0,1 0 0 0 0,0 0 0 0 0,0 0 0 0 0,0 0 0 0 0,0 0 0 0 0,1-1 0 0 0,-1 1 0 0 0,1-1 0 0 0,-1 0 0 0 0,1 0 0 0 0,0 0 0 0 0,0 0 0 0 0,0 0 0 0 0,0 0 0 0 0,0-1 0 0 0,7 3 0 0 0,-8-4 0 0 0,1 1 0 0 0,-1-1 0 0 0,1 0 0 0 0,-1 0 0 0 0,1 0 0 0 0,-1 0 0 0 0,1 0 0 0 0,-1-1 0 0 0,1 1 0 0 0,-1-1 0 0 0,1 0 0 0 0,-1 1 0 0 0,0-1 0 0 0,1 0 0 0 0,-1 0 0 0 0,0-1 0 0 0,0 1 0 0 0,1 0 0 0 0,-1-1 0 0 0,0 1 0 0 0,0-1 0 0 0,-1 0 0 0 0,4-3 0 0 0,-2 1-8 0 0,1-1 1 0 0,-1 1-1 0 0,0-1 0 0 0,0 0 0 0 0,0 0 1 0 0,-1-1-1 0 0,1 1 0 0 0,1-7 0 0 0,0-5-103 0 0,4-24 0 0 0,3-13-258 0 0,0 22-1804 0 0,16-31 1 0 0,7-19 371 0 0,-27 61 1798 0 0,-5 19 40 0 0,-1 1 1388 0 0,0 3-785 0 0,4 18 539 0 0,-1 1-592 0 0,1-1 1 0 0,1 0-1 0 0,1 0 1 0 0,1-1-1 0 0,16 29 1 0 0,-15-32-584 0 0,-6-10-4 0 0,0-1 0 0 0,0 0 0 0 0,1 0 0 0 0,-1 0 0 0 0,1 0 0 0 0,0-1 0 0 0,1 1 0 0 0,-1-1 0 0 0,1 0 0 0 0,0 0 0 0 0,8 4 0 0 0,0-1 0 0 0,1-2 0 0 0,-1-6 0 0 0,-11 0 0 0 0,1 0 0 0 0,-1-1 0 0 0,1 1 0 0 0,-1-1 0 0 0,0 1 0 0 0,0-1 0 0 0,0 0 0 0 0,0 0 0 0 0,0 0 0 0 0,0 0 0 0 0,-1 0 0 0 0,1 0 0 0 0,0-1 0 0 0,-1 1 0 0 0,1-3 0 0 0,4-7 0 0 0,7-23 0 0 0,-9 25 0 0 0,-2 4 0 0 0,0 0 0 0 0,0-1 0 0 0,-1 1 0 0 0,0 0 0 0 0,0-1 0 0 0,0 1 0 0 0,-1-12 0 0 0,0 15 0 0 0,-1 1 0 0 0,1 0 0 0 0,-1 0 0 0 0,1 0 0 0 0,-1 0 0 0 0,1 0 0 0 0,-1 0 0 0 0,0 0 0 0 0,0 0 0 0 0,0 0 0 0 0,0 0 0 0 0,-1 0 0 0 0,1 0 0 0 0,0 1 0 0 0,-1-1 0 0 0,1 1 0 0 0,-1-1 0 0 0,0 1 0 0 0,1-1 0 0 0,-1 1 0 0 0,0 0 0 0 0,0 0 0 0 0,0 0 0 0 0,0 0 0 0 0,0 0 0 0 0,-3-1 0 0 0,1 1 0 0 0,1 1 0 0 0,0 0 0 0 0,0-1 0 0 0,0 1 0 0 0,-1 0 0 0 0,1 1 0 0 0,0-1 0 0 0,0 1 0 0 0,0-1 0 0 0,0 1 0 0 0,-6 2 0 0 0,-34 16 0 0 0,39-17 0 0 0,-31 17 0 0 0,1 2 0 0 0,2 1 0 0 0,0 1 0 0 0,-42 40 0 0 0,-101 120 0 0 0,229-259-144 0 0,92-89-2769 0 0,-85 100 1083 0 0,-34 33 715 0 0,24-38-1 0 0,-32 42 530 0 0,1 1 0 0 0,40-42 0 0 0,-56 65 698 0 0,0 1 0 0 0,0 0 1 0 0,0 0-1 0 0,0 0 0 0 0,0 1 0 0 0,0-1 0 0 0,1 1 0 0 0,-1 0 1 0 0,1 0-1 0 0,0 1 0 0 0,-1-1 0 0 0,1 1 0 0 0,0 0 0 0 0,0 0 0 0 0,0 1 1 0 0,0-1-1 0 0,0 1 0 0 0,8 1 0 0 0,-6 0 229 0 0,0 0 0 0 0,0 1 0 0 0,0 0 0 0 0,-1 1 1 0 0,1 0-1 0 0,-1 0 0 0 0,1 0 0 0 0,-1 0 0 0 0,0 1 0 0 0,0 0 0 0 0,0 1 0 0 0,7 6 0 0 0,-5-2-215 0 0,1-1 0 0 0,-1 2-1 0 0,-1-1 1 0 0,0 1 0 0 0,0 0-1 0 0,-1 0 1 0 0,0 1 0 0 0,-1 0-1 0 0,0 0 1 0 0,4 16 0 0 0,-6-19-68 0 0,-1 1 0 0 0,-1 0 0 0 0,1-1 0 0 0,-1 1 0 0 0,-1 0 0 0 0,0-1 0 0 0,0 1 0 0 0,-1 0 0 0 0,0 0 0 0 0,0-1 0 0 0,-1 1 0 0 0,0-1 0 0 0,0 1 0 0 0,-1-1 0 0 0,-4 9 0 0 0,-33 57-58 0 0,-90 126 0 0 0,92-151 0 0 0,-47 46 0 0 0,29-39 0 0 0,-3-2 0 0 0,-90 63 0 0 0,110-89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5:12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2471 0 0,'4'10'176'0'0,"1"0"-1"0"0,0-1 0 0 0,0 1 0 0 0,1-1 0 0 0,10 11 1 0 0,39 40 3703 0 0,-32-37-2066 0 0,46 43 2325 0 0,-44-44-2397 0 0,-1 1 0 0 0,35 44-1 0 0,89 99 2147 0 0,43 8-2494 0 0,-153-143-855 0 0,2-2 1 0 0,66 37-1 0 0,-52-40 14 0 0,-35-18-283 0 0,-2 1 1 0 0,1 1-1 0 0,23 16 0 0 0,-25-15-148 0 0,0-1-1 0 0,1-1 1 0 0,0-1 0 0 0,21 8-1 0 0,23 10 94 0 0,153 70 310 0 0,-126-56-286 0 0,31 10 296 0 0,-101-44-393 0 0,1-1-1 0 0,0-1 1 0 0,0-1 0 0 0,1-1-1 0 0,24 0 1 0 0,101-10 658 0 0,-101 3-624 0 0,0-3 0 0 0,0-2 0 0 0,81-29 0 0 0,122-68 764 0 0,-83 34-666 0 0,-87 41-273 0 0,363-168 0 0 0,-283 124 0 0 0,-19 9 0 0 0,154-72 0 0 0,-249 121 0 0 0,0 3 0 0 0,0 1 0 0 0,2 2 0 0 0,-1 2 0 0 0,2 2 0 0 0,-1 2 0 0 0,1 2 0 0 0,60 2 0 0 0,276 30 0 0 0,-258-8 0 0 0,152 20 0 0 0,-224-34 0 0 0,0 2 0 0 0,77 23 0 0 0,-80-14 0 0 0,13 5 0 0 0,175 34 0 0 0,-218-53 0 0 0,140 22 0 0 0,-131-22 0 0 0,0-2 0 0 0,0-1 0 0 0,49-6 0 0 0,-34-1 0 0 0,0-2 0 0 0,-1-2 0 0 0,77-31 0 0 0,160-94 0 0 0,-10-17 0 0 0,-226 128 0 0 0,2 1 0 0 0,0 3 0 0 0,1 1 0 0 0,60-16 0 0 0,-55 26 0 0 0,80-6 0 0 0,-131 16 0 0 0,45-3 0 0 0,65 5 0 0 0,45 12 0 0 0,-137-12 0 0 0,27 2 0 0 0,-22-3 0 0 0,-1 1 0 0 0,0 1 0 0 0,30 9 0 0 0,-28-3 0 0 0,-14-6 0 0 0,-1 1 0 0 0,1-1 0 0 0,15 2 0 0 0,34 0 0 0 0,15 2 0 0 0,59 10 0 0 0,37 8 0 0 0,-71-10 0 0 0,-4 0 0 0 0,76 25 0 0 0,-127-28 0 0 0,78 36 0 0 0,5 10 0 0 0,-101-46 0 0 0,0-1 0 0 0,1-2 0 0 0,0 0 0 0 0,0-2 0 0 0,1-1 0 0 0,0-1 0 0 0,42 2 0 0 0,14-6 0 0 0,103-10 0 0 0,-159 6 0 0 0,1-2 0 0 0,-1-1 0 0 0,1-1 0 0 0,-2-1 0 0 0,31-14 0 0 0,20-8 0 0 0,-34 13 0 0 0,43-18 0 0 0,199-86 0 0 0,-217 90 0 0 0,104-31 0 0 0,-147 56 0 0 0,0 1 0 0 0,0 1 0 0 0,1 1 0 0 0,-1 2 0 0 0,48 3 0 0 0,-60 0 0 0 0,0 0 0 0 0,24 7 0 0 0,-25-5 0 0 0,1-1 0 0 0,27 3 0 0 0,-10-5 0 0 0,-20-2 0 0 0,-1 1 0 0 0,1 1 0 0 0,17 3 0 0 0,6 7 0 0 0,-26-8 0 0 0,0 0 0 0 0,1-1 0 0 0,12 3 0 0 0,11-4 0 0 0,-25-1 0 0 0,0 0 0 0 0,1 1 0 0 0,-1 0 0 0 0,11 2 0 0 0,5 7 0 0 0,-20-8 0 0 0,1-1 0 0 0,0 1 0 0 0,0 0 0 0 0,0-1 0 0 0,0 0 0 0 0,0 0 0 0 0,7 1 0 0 0,21-2 0 0 0,-20 0 0 0 0,0 0 0 0 0,20 3 0 0 0,42 20 0 0 0,-36-17 0 0 0,-19-3 0 0 0,1 1 0 0 0,23 8 0 0 0,-24-6 0 0 0,1-1 0 0 0,21 2 0 0 0,-22-3 0 0 0,37 9 0 0 0,-28-3 0 0 0,15 5 0 0 0,45 22 0 0 0,52 28 0 0 0,-122-55 0 0 0,0-1 0 0 0,1-1 0 0 0,1-1 0 0 0,-1 0 0 0 0,1-2 0 0 0,25 5 0 0 0,-5-5 0 0 0,1-1 0 0 0,64-2 0 0 0,-73-5 0 0 0,-1-1 0 0 0,1-2 0 0 0,-1-1 0 0 0,0-1 0 0 0,-1-1 0 0 0,0-2 0 0 0,50-26 0 0 0,-40 15 0 0 0,1 3 0 0 0,1 1 0 0 0,0 2 0 0 0,1 2 0 0 0,46-8 0 0 0,-46 16 0 0 0,0 1 0 0 0,1 2 0 0 0,64 5 0 0 0,-96 0 0 0 0,0 1 0 0 0,0 0 0 0 0,-1 1 0 0 0,1 0 0 0 0,15 8 0 0 0,2 0 0 0 0,-24-10 0 0 0,1 1 0 0 0,-1 0 0 0 0,0 0 0 0 0,0 0 0 0 0,6 6 0 0 0,17 11 0 0 0,-2-7 0 0 0,-15-8 0 0 0,0 1 0 0 0,0 1 0 0 0,17 12 0 0 0,-16-10 0 0 0,1 0 0 0 0,0-1 0 0 0,0-1 0 0 0,26 10 0 0 0,8 4 0 0 0,77 31 0 0 0,-74-33 0 0 0,47 15 0 0 0,-78-26 0 0 0,37 8 0 0 0,-19-6 0 0 0,-24-7 0 0 0,0-1 0 0 0,0 0 0 0 0,27 0 0 0 0,-13-1 0 0 0,110 1 0 0 0,-15-3 0 0 0,-4 0 0 0 0,-47 1 0 0 0,7-1 0 0 0,44 4 0 0 0,15 1 0 0 0,-116-3 0 0 0,-12-1 0 0 0,-1 1 0 0 0,1 0 0 0 0,-1 0 0 0 0,1 1 0 0 0,12 4 0 0 0,-3 3 0 0 0,-14-7 0 0 0,1 1 0 0 0,-1-1 0 0 0,1 0 0 0 0,-1-1 0 0 0,1 1 0 0 0,6 0 0 0 0,6 0 0 0 0,28-2 0 0 0,-2 0 0 0 0,-20 0 0 0 0,1-2 0 0 0,34-5 0 0 0,-14 1 0 0 0,-29 4 0 0 0,-1-1 0 0 0,1 0 0 0 0,-1-2 0 0 0,0 1 0 0 0,0-1 0 0 0,-1-1 0 0 0,0-1 0 0 0,0 0 0 0 0,0 0 0 0 0,-1-1 0 0 0,14-12 0 0 0,8-10 0 0 0,-2-1 0 0 0,37-47 0 0 0,-20 22 0 0 0,-39 45 0 0 0,1 0 0 0 0,0 1 0 0 0,1 0 0 0 0,0 1 0 0 0,23-14 0 0 0,-26 18 0 0 0,0 1 0 0 0,0 0 0 0 0,0 1 0 0 0,0 0 0 0 0,0 1 0 0 0,1-1 0 0 0,-1 2 0 0 0,1-1 0 0 0,-1 2 0 0 0,13-1 0 0 0,21 4 0 0 0,-1 2 0 0 0,48 11 0 0 0,-63-10 0 0 0,-5-1 0 0 0,26 4 0 0 0,-5-3 0 0 0,-27-4 0 0 0,0 1 0 0 0,33-1 0 0 0,-4-4 0 0 0,40-4 0 0 0,-7-1 0 0 0,-6 0 0 0 0,136-16 0 0 0,-157 18 0 0 0,-37 3 0 0 0,0 1 0 0 0,0 1 0 0 0,0 0 0 0 0,0 1 0 0 0,16 2 0 0 0,24 6 0 0 0,-23-4 0 0 0,31 8 0 0 0,-12-1 0 0 0,1-3 0 0 0,58 3 0 0 0,-52-6 0 0 0,16 0 0 0 0,1-3 0 0 0,87-8 0 0 0,145-36 0 0 0,-80 7 0 0 0,-215 32 0 0 0,105-10 0 0 0,-93 11 0 0 0,0 1 0 0 0,0 1 0 0 0,26 5 0 0 0,-23 1 0 0 0,0 0 0 0 0,-1 2 0 0 0,39 19 0 0 0,-10-5 0 0 0,10 2 0 0 0,2-3 0 0 0,0-3 0 0 0,2-3 0 0 0,100 11 0 0 0,-148-25-264 0 0,-1-1 0 0 0,1-1 0 0 0,0-1 1 0 0,0 0-1 0 0,0-2 0 0 0,0 0 0 0 0,22-7 0 0 0,-33 7-120 0 0,0 0-1 0 0,-1 0 1 0 0,1-1 0 0 0,-1 0 0 0 0,0 0-1 0 0,0-1 1 0 0,0 0 0 0 0,-1-1 0 0 0,0 0-1 0 0,0 0 1 0 0,0 0 0 0 0,-1-1 0 0 0,1 0-1 0 0,-2 0 1 0 0,1 0 0 0 0,-1-1-1 0 0,7-13 1 0 0,3-21-9812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5:14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4199 0 0,'38'33'383'0'0,"0"2"-58"0"0,53 37-1 0 0,96 45 2686 0 0,-115-80-1108 0 0,79 30 1 0 0,-125-56-1500 0 0,46 16 836 0 0,1-4 0 0 0,2-3 1 0 0,84 12-1 0 0,80-6 1111 0 0,-121-17-1393 0 0,-45-2-220 0 0,105-4 0 0 0,215-28 1723 0 0,-327 24-2112 0 0,-39 2-157 0 0,0-2 0 0 0,0 0 0 0 0,38-8 0 0 0,76-37 567 0 0,-82 25-437 0 0,304-124 1057 0 0,-239 92-1156 0 0,-3-1 1 0 0,44-18 116 0 0,-128 58-206 0 0,1 2 0 0 0,62-12 0 0 0,-18 12 276 0 0,124-2-1 0 0,-149 14-228 0 0,-1 2 0 0 0,1 3-1 0 0,64 15 1 0 0,-21 3 336 0 0,-1 5-1 0 0,144 61 1 0 0,37 23-235 0 0,-245-102-279 0 0,71 13 1 0 0,-19-6-4 0 0,-50-7 1 0 0,-16-4 0 0 0,1-1 0 0 0,37 4 0 0 0,-21-8 0 0 0,-1-3 0 0 0,65-10 0 0 0,-89 10 0 0 0,32-6 0 0 0,-1-2 0 0 0,0-2 0 0 0,0-2 0 0 0,64-30 0 0 0,156-96 0 0 0,-225 117 0 0 0,-7 5 0 0 0,0 1 0 0 0,1 2 0 0 0,0 1 0 0 0,2 2 0 0 0,-1 1 0 0 0,72-13 0 0 0,-42 17 0 0 0,0 2 0 0 0,0 3 0 0 0,0 3 0 0 0,0 3 0 0 0,-1 3 0 0 0,109 24 0 0 0,565 195 0 0 0,-657-199 0 0 0,128 25 0 0 0,-142-40 0 0 0,19 5 0 0 0,88 4 0 0 0,-55-16 0 0 0,159-14 0 0 0,-234 5 0 0 0,319-38 0 0 0,-252 23 0 0 0,131-4 0 0 0,-205 22 0 0 0,60 5 0 0 0,-79-2 0 0 0,0 1 0 0 0,0 0 0 0 0,-1 2 0 0 0,1 0 0 0 0,24 11 0 0 0,26 11 0 0 0,13 5 0 0 0,-61-22 0 0 0,215 97 0 0 0,-224-103 0 0 0,198 67 0 0 0,-159-57 0 0 0,2-2 0 0 0,64 7 0 0 0,-70-16 0 0 0,0-2 0 0 0,0-2 0 0 0,-1-1 0 0 0,1-3 0 0 0,-1-2 0 0 0,0-1 0 0 0,0-3 0 0 0,-1-1 0 0 0,41-19 0 0 0,144-48 0 0 0,-167 62 0 0 0,114-16 0 0 0,-126 27 0 0 0,101-15 0 0 0,-125 16 0 0 0,0-2 0 0 0,0 0 0 0 0,46-22 0 0 0,-25 4 0 0 0,-1-1 0 0 0,48-38 0 0 0,77-74 0 0 0,7-4 0 0 0,-152 124 0 0 0,68-48 0 0 0,-75 55 0 0 0,1 0 0 0 0,0 1 0 0 0,23-8 0 0 0,-16 10 0 0 0,0 2 0 0 0,0 0 0 0 0,0 2 0 0 0,0 1 0 0 0,1 1 0 0 0,0 1 0 0 0,-1 1 0 0 0,42 6 0 0 0,20 9 0 0 0,102 29 0 0 0,-150-33 0 0 0,-23-6 0 0 0,299 64 0 0 0,-249-61 0 0 0,0-3 0 0 0,0-3 0 0 0,1-2 0 0 0,92-14 0 0 0,-150 13 0 0 0,170-17 0 0 0,-153 18 0 0 0,1 0 0 0 0,-1 2 0 0 0,0 1 0 0 0,44 11 0 0 0,-12 3 0 0 0,-1 4 0 0 0,0 2 0 0 0,-2 2 0 0 0,63 39 0 0 0,-37-17 0 0 0,101 41 0 0 0,-143-72 0 0 0,1-1 0 0 0,0-3 0 0 0,1-1 0 0 0,78 9 0 0 0,-76-16 0 0 0,0-1 0 0 0,1-3 0 0 0,-1-1 0 0 0,66-12 0 0 0,-46 1 0 0 0,374-62 0 0 0,-314 64 0 0 0,1 5 0 0 0,134 12 0 0 0,290 55 0 0 0,-1 26 0 0 0,-429-68 0 0 0,997 175 0 0 0,-835-156 0 0 0,-197-32 0 0 0,112-6 0 0 0,-90-11-2111 0 0,-86 6 382 0 0,-1 0 0 0 0,0-1-1 0 0,24-10 1 0 0,-19 3-3369 0 0,27-17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5:15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1982 1099 3767 0 0,'-28'-1'141'0'0,"-35"-3"108"0"0,-103-6 1130 0 0,145 9-1140 0 0,-34 1 409 0 0,0 3 0 0 0,-59 11 0 0 0,69-5 481 0 0,0 1 0 0 0,-81 30 0 0 0,-77 49 2175 0 0,152-62-2208 0 0,1 1-1 0 0,1 3 1 0 0,-86 71 0 0 0,-129 97 2271 0 0,21-13-1119 0 0,215-160-2053 0 0,1 2 0 0 0,1 0-1 0 0,1 2 1 0 0,2 1-1 0 0,1 1 1 0 0,1 1-1 0 0,2 1 1 0 0,2 0-1 0 0,1 2 1 0 0,-14 44-1 0 0,26-70-39 0 0,1 1 0 0 0,1 0-1 0 0,0 0 1 0 0,0 0-1 0 0,1 0 1 0 0,1 1-1 0 0,0-1 1 0 0,1 12-1 0 0,0-16-107 0 0,0-1-1 0 0,1 0 0 0 0,0 1 0 0 0,0-1 0 0 0,0 0 1 0 0,1 0-1 0 0,0 0 0 0 0,0-1 0 0 0,0 1 1 0 0,1-1-1 0 0,0 1 0 0 0,0-1 0 0 0,0-1 1 0 0,1 1-1 0 0,6 5 0 0 0,48 36 151 0 0,76 44 0 0 0,-4-4 73 0 0,120 125 222 0 0,-149-120-184 0 0,-47-46-47 0 0,68 43 0 0 0,67 28 289 0 0,-46-29 59 0 0,-38-22-167 0 0,202 90 0 0 0,399 123-383 0 0,-152-81-59 0 0,-380-141 0 0 0,189 35 0 0 0,-239-68 0 0 0,1-6 0 0 0,245 3 0 0 0,253-64 0 0 0,-297-13 0 0 0,-206 26 0 0 0,185-73 0 0 0,-268 88 0 0 0,301-134 0 0 0,-278 118 0 0 0,-1-3 0 0 0,-2-3 0 0 0,-2-1 0 0 0,-1-4 0 0 0,-2-2 0 0 0,-2-1 0 0 0,53-66 0 0 0,-66 69 0 0 0,97-108 0 0 0,-96 112 0 0 0,72-56 0 0 0,-105 92 0 0 0,14-15 0 0 0,-10 7 0 0 0,-3-2 0 0 0,-9 8 0 0 0,1 3 0 0 0,-2-6 0 0 0,-2 0 0 0 0,1 0 0 0 0,-1 0 0 0 0,-11-13 0 0 0,-2-3 0 0 0,-92-152 0 0 0,63 95 0 0 0,-110-139 0 0 0,85 136 0 0 0,-56-66 0 0 0,49 52 0 0 0,-169-207 0 0 0,77 95 0 0 0,-147-163 0 0 0,1 59 0 0 0,288 287 0 0 0,-303-258 0 0 0,248 224 0 0 0,-2 5 0 0 0,-119-59 0 0 0,61 49 0 0 0,-4 5 0 0 0,-2 8 0 0 0,-187-42 0 0 0,165 59 0 0 0,-2 8 0 0 0,-303-11 0 0 0,-9 52-2111 0 0,3 36-4806 0 0,238-15-3279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2071 0 0,'0'0'184'0'0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6415 0 0,'0'0'688'0'0,"13"3"2336"0"0,4-3-1328 0 0,-4 0 1480 0 0,2-1-2560 0 0,-3 1 448 0 0,3 3-880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348 0 4895 0 0,'0'0'375'0'0,"-1"2"-244"0"0,-2 7-5 0 0,2-8-56 0 0,1-1 0 0 0,0 1 0 0 0,0 0 0 0 0,-1-1 0 0 0,1 1 0 0 0,0 0 0 0 0,0-1 0 0 0,0 1 0 0 0,0 0 0 0 0,0-1 0 0 0,0 1 0 0 0,0 0 0 0 0,0-1 0 0 0,0 1 0 0 0,1 1 0 0 0,-1 2 1778 0 0,0-3-1756 0 0,1 0 0 0 0,-1 0 1 0 0,0 0-1 0 0,1 0 0 0 0,0 0 0 0 0,-1-1 0 0 0,1 1 0 0 0,-1 0 0 0 0,1 0 0 0 0,0 0 0 0 0,1 0 0 0 0,-1 1 58 0 0,6 4 315 0 0,0-1 0 0 0,0 1 0 0 0,1-1 0 0 0,0 0 0 0 0,0-1 0 0 0,0 0 0 0 0,12 5 0 0 0,17 9 856 0 0,-25-12-909 0 0,-10-4-49 0 0,0 1-19 0 0,2 2-158 0 0,-1 0 0 0 0,0 0 0 0 0,0 1 0 0 0,0-1 0 0 0,3 11 0 0 0,-5-13-89 0 0,-1-1 1 0 0,1 0-1 0 0,-1 1 0 0 0,1-1 1 0 0,-1 1-1 0 0,0-1 0 0 0,0 1 1 0 0,0-1-1 0 0,0 1 0 0 0,-1-1 1 0 0,1 1-1 0 0,-1-1 0 0 0,1 1 1 0 0,-1-1-1 0 0,0 0 0 0 0,0 1 1 0 0,0-1-1 0 0,-2 4 0 0 0,0-1 150 0 0,0 0 1 0 0,1 0-1 0 0,0 0 0 0 0,-3 10 0 0 0,3-9 25 0 0,0 0 0 0 0,0 0 0 0 0,-5 9 0 0 0,1-6 60 0 0,1 1 0 0 0,-2-1-1 0 0,1 0 1 0 0,-1-1-1 0 0,0 0 1 0 0,-1 0 0 0 0,0 0-1 0 0,-1-1 1 0 0,1 0 0 0 0,-1-1-1 0 0,-16 9 1 0 0,2-3 5 0 0,-1-2 0 0 0,0-1 0 0 0,0 0 0 0 0,-32 6 0 0 0,37-11-356 0 0,1-2 0 0 0,-1 0-1 0 0,0 0 1 0 0,0-2-1 0 0,1 0 1 0 0,-29-5-1 0 0,43 5-345 0 0,0-1 0 0 0,0 0-1 0 0,0-1 1 0 0,0 1 0 0 0,0 0-1 0 0,0-1 1 0 0,1 0 0 0 0,-1 0-1 0 0,0 0 1 0 0,1 0 0 0 0,-6-5-1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1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 1951 0 0,'-21'21'584'0'0,"13"-14"-144"0"0,7-5 10 0 0,-1 0-22 0 0,-7 10 104 0 0,0 1 0 0 0,1 0 0 0 0,1 0 0 0 0,-7 18 0 0 0,3-9-279 0 0,8-12 103 0 0,-1 0 1 0 0,1 1-1 0 0,0-1 1 0 0,1 1-1 0 0,-1 19 0 0 0,2-21 97 0 0,0 0-1 0 0,1-1 0 0 0,0 0 0 0 0,1 1 0 0 0,0-1 0 0 0,0 0 0 0 0,1 1 0 0 0,3 7 0 0 0,1 1 446 0 0,0 0-1 0 0,12 20 1 0 0,6 15 615 0 0,-23-50-1015 0 0,1 0 50 0 0,23 22 526 0 0,-22-22-742 0 0,0 0-78 0 0,1 1-194 0 0,0-1 0 0 0,0 0 0 0 0,0 0 0 0 0,1 0 0 0 0,-1 0 0 0 0,0-1 0 0 0,1 0 0 0 0,0 0 0 0 0,-1 0 0 0 0,1 0 0 0 0,0-1 1 0 0,-1 0-1 0 0,1 0 0 0 0,0 0 0 0 0,-1 0 0 0 0,1-1 0 0 0,0 0 0 0 0,-1 0 0 0 0,1 0 0 0 0,-1 0 0 0 0,1-1 0 0 0,-1 0 1 0 0,0 0-1 0 0,0 0 0 0 0,0 0 0 0 0,0-1 0 0 0,0 1 0 0 0,0-1 0 0 0,4-4 0 0 0,1-3 31 0 0,0-1-1 0 0,-1 1 0 0 0,0-1 1 0 0,-1-1-1 0 0,0 0 1 0 0,-1 0-1 0 0,0 0 1 0 0,-1 0-1 0 0,-1-1 0 0 0,6-25 1 0 0,-9 38-90 0 0,4-22 102 0 0,0 1 0 0 0,-1-1 0 0 0,2-37 0 0 0,-3 34-48 0 0,-2 21-52 0 0,0 1 1 0 0,0-1 0 0 0,-1 0-1 0 0,0 1 1 0 0,0-1 0 0 0,0-6-1 0 0,-1 5 14 0 0,1 0-1 0 0,-2 0 1 0 0,1 1 0 0 0,0-1-1 0 0,-1 0 1 0 0,0 1 0 0 0,0-1-1 0 0,0 1 1 0 0,0-1-1 0 0,-1 1 1 0 0,0 0 0 0 0,0 0-1 0 0,0 0 1 0 0,0 0 0 0 0,-1 1-1 0 0,-5-5 1 0 0,7 7-7 0 0,0 0 0 0 0,1 0 0 0 0,-1 0 0 0 0,0 0 0 0 0,0 1 0 0 0,0-1 1 0 0,0 1-1 0 0,1-1 0 0 0,-1 1 0 0 0,0 0 0 0 0,0-1 0 0 0,-4 1 0 0 0,-21 4 91 0 0,18-2-18 0 0,1 0 0 0 0,-1 1 0 0 0,1 0 0 0 0,-1 1 0 0 0,-9 6 0 0 0,-45 37 452 0 0,40-29-419 0 0,46-20-20 0 0,7-8-83 0 0,-21 5 19 0 0,-4 3-11 0 0,0 0-1 0 0,0 0 0 0 0,0 0 0 0 0,9-2 1 0 0,-5 1-5 0 0,20-7-19 0 0,8-1 3 0 0,-30 9 20 0 0,0 1 0 0 0,0 0 0 0 0,0 1 0 0 0,0 0 0 0 0,0 0 0 0 0,0 0 0 0 0,0 1 0 0 0,-1 0 0 0 0,1 0 0 0 0,0 1 0 0 0,8 3 0 0 0,-14-5 52 0 0,1 2 3 0 0,3 3-33 0 0,-1-1 1 0 0,0 1 0 0 0,0 0-1 0 0,0 0 1 0 0,-1 0-1 0 0,0 0 1 0 0,4 9-1 0 0,15 46 425 0 0,-12-30-110 0 0,11 44 677 0 0,-15-52-781 0 0,0 0 0 0 0,18 41 0 0 0,-11-32-2 0 0,-9-21-46 0 0,0 0 0 0 0,9 14-1 0 0,-13-24-173 0 0,0 1-1 0 0,1 0 1 0 0,-1 0-1 0 0,1 0 1 0 0,0-1-1 0 0,-1 1 1 0 0,1 0-1 0 0,-1-1 1 0 0,1 1-1 0 0,0-1 0 0 0,-1 1 1 0 0,1-1-1 0 0,0 1 1 0 0,0-1-1 0 0,0 1 1 0 0,-1-1-1 0 0,1 0 1 0 0,0 1-1 0 0,0-1 1 0 0,1 0-1 0 0,-1 0-34 0 0,0 0 1 0 0,0 0-1 0 0,-1 0 0 0 0,1-1 0 0 0,0 1 0 0 0,0 0 1 0 0,-1-1-1 0 0,1 1 0 0 0,0 0 0 0 0,0-1 1 0 0,-1 1-1 0 0,1-1 0 0 0,-1 1 0 0 0,1-1 1 0 0,0 1-1 0 0,-1-1 0 0 0,1 0 0 0 0,0 0 1 0 0,2-5-208 0 0,1 1 1 0 0,-1-1-1 0 0,0 0 1 0 0,2-9-1 0 0,-2 8-33 0 0,13-41-5578 0 0,-10 28-750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1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9 2071 0 0,'-3'1'23'0'0,"-1"-1"-1"0"0,0 1 0 0 0,1-1 0 0 0,-1 0 0 0 0,0 0 0 0 0,0-1 0 0 0,1 1 0 0 0,-1-1 1 0 0,-4 0-1 0 0,3 0 1 0 0,0 0 0 0 0,0 0 0 0 0,0 1 0 0 0,-6 0-1 0 0,-68 6 106 0 0,75-5-67 0 0,1 0 0 0 0,0 0 0 0 0,-1 0 0 0 0,1 0 0 0 0,0 1 0 0 0,-1 0-1 0 0,1 0 1 0 0,0 0 0 0 0,0 0 0 0 0,0 0 0 0 0,1 1 0 0 0,-1-1-1 0 0,1 1 1 0 0,-1-1 0 0 0,1 1 0 0 0,0 0 0 0 0,0 0 0 0 0,0 0-1 0 0,0 0 1 0 0,-2 5 0 0 0,-1 5 316 0 0,0 0 0 0 0,1 1 0 0 0,-6 25 0 0 0,9-30-69 0 0,0-1 0 0 0,1 0 0 0 0,0 1 1 0 0,0-1-1 0 0,1 0 0 0 0,0 1 0 0 0,0-1 1 0 0,5 14-1 0 0,-4-16 173 0 0,0 0 1 0 0,0 0 0 0 0,0 0-1 0 0,1-1 1 0 0,0 1-1 0 0,0 0 1 0 0,1-1 0 0 0,-1 0-1 0 0,1 0 1 0 0,0 0-1 0 0,10 8 1 0 0,-11-11-252 0 0,1 0-1 0 0,0 0 1 0 0,-1 0-1 0 0,1 0 1 0 0,0-1-1 0 0,0 0 1 0 0,0 0-1 0 0,0 0 1 0 0,0 0 0 0 0,0 0-1 0 0,1-1 1 0 0,-1 0-1 0 0,0 0 1 0 0,0 0-1 0 0,0 0 1 0 0,0-1 0 0 0,1 0-1 0 0,3-1 1 0 0,-3 1-126 0 0,0 0 0 0 0,0-1 0 0 0,0 0 1 0 0,0 0-1 0 0,-1 0 0 0 0,1-1 0 0 0,-1 0 1 0 0,1 0-1 0 0,-1 0 0 0 0,0 0 0 0 0,0-1 1 0 0,0 1-1 0 0,6-9 0 0 0,17-25 361 0 0,-14 22-243 0 0,-2-1 0 0 0,0 0-1 0 0,14-29 1 0 0,-11 16-23 0 0,-9 21-187 0 0,-1 0 0 0 0,0 0 0 0 0,-1-1 1 0 0,0 1-1 0 0,0-1 0 0 0,-1 1 0 0 0,0-1 0 0 0,0 0 0 0 0,0-17 0 0 0,-3 16-12 0 0,-3 9 0 0 0,3 2 1 0 0,1-1-1 0 0,-1 0 0 0 0,1 0 1 0 0,-1 0-1 0 0,1 1 1 0 0,-1-1-1 0 0,1 0 0 0 0,-1 1 1 0 0,1-1-1 0 0,-1 0 0 0 0,1 1 1 0 0,0-1-1 0 0,-1 1 1 0 0,1-1-1 0 0,0 0 0 0 0,-1 1 1 0 0,1-1-1 0 0,0 1 1 0 0,0-1-1 0 0,-1 1 0 0 0,1-1 1 0 0,0 1-1 0 0,0-1 1 0 0,0 1-1 0 0,0-1 0 0 0,0 1 1 0 0,0-1-1 0 0,0 2 0 0 0,0-1 11 0 0,-3 7 46 0 0,1-1 1 0 0,0 1-1 0 0,0 0 1 0 0,1 0-1 0 0,0 0 1 0 0,0-1-1 0 0,1 1 1 0 0,0 0-1 0 0,2 11 1 0 0,2 5 255 0 0,11 41 1 0 0,-14-63-297 0 0,-1 0 0 0 0,1 1 0 0 0,-1-1-1 0 0,1 0 1 0 0,0 1 0 0 0,0-1 0 0 0,0 0 0 0 0,0 0-1 0 0,0 0 1 0 0,1 0 0 0 0,2 3 0 0 0,0 0 45 0 0,-3-4 18 0 0,0-1-99 0 0,-1 1 0 0 0,1 0-1 0 0,0-1 1 0 0,0 1 0 0 0,0-1 0 0 0,0 1-1 0 0,0-1 1 0 0,0 0 0 0 0,-1 1 0 0 0,1-1-1 0 0,0 0 1 0 0,0 0 0 0 0,0 1 0 0 0,0-1-1 0 0,0 0 1 0 0,0 0 0 0 0,2 0-1 0 0,5-5-1205 0 0,5-1-4061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2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2039 0 0,'2'1'154'0'0,"1"1"160"0"0,-1 0 1 0 0,1 0-1 0 0,-1 0 1 0 0,1 1-1 0 0,-1-1 1 0 0,0 0-1 0 0,0 1 0 0 0,0 0 1 0 0,0-1-1 0 0,0 1 1 0 0,-1 0-1 0 0,1 0 1 0 0,-1 0-1 0 0,0 0 1 0 0,1 5-1 0 0,2 6 1563 0 0,-1 0 0 0 0,1 19 0 0 0,-3-18-805 0 0,1 14 182 0 0,-2 0-1 0 0,-2-1 0 0 0,0 1 0 0 0,-9 36 1 0 0,3-12-273 0 0,-10 36 678 0 0,3-20-207 0 0,12-50-1190 0 0,-2 13 116 0 0,5-30 484 0 0,1-5-783 0 0,44-109-67 0 0,-19 39-12 0 0,2 0 0 0 0,13-6-3 0 0,-35 69 6 0 0,0 0-1 0 0,1 1 0 0 0,0 0 0 0 0,1 0 1 0 0,14-13-1 0 0,7 1 52 0 0,-23 18-28 0 0,-4 2 102 0 0,0 0 5 0 0,-1 1-90 0 0,0 0 0 0 0,0-1-1 0 0,0 1 1 0 0,0 0 0 0 0,0 0-1 0 0,0 0 1 0 0,0 0 0 0 0,0 0 0 0 0,0 0-1 0 0,0 0 1 0 0,0 0 0 0 0,0 0-1 0 0,0 0 1 0 0,0 1 0 0 0,0-1 0 0 0,0 0-1 0 0,-1 1 1 0 0,1-1 0 0 0,0 1-1 0 0,0-1 1 0 0,0 1 0 0 0,0-1 0 0 0,-1 1-1 0 0,1-1 1 0 0,0 1 0 0 0,0 0 0 0 0,-1-1-1 0 0,1 1 1 0 0,0 0 0 0 0,-1 0-1 0 0,1 0 1 0 0,-1 0 0 0 0,1-1 0 0 0,-1 1-1 0 0,0 0 1 0 0,1 0 0 0 0,-1 2-1 0 0,2 1 28 0 0,-1 0-1 0 0,0 1 1 0 0,0-1-1 0 0,0 0 0 0 0,-1 1 1 0 0,0-1-1 0 0,1 1 1 0 0,-2 5-1 0 0,-11 62 316 0 0,7-49-135 0 0,1 1 1 0 0,-1 33-1 0 0,5-56-222 0 0,0-1 0 0 0,0 1 1 0 0,0-1-1 0 0,0 1 0 0 0,0-1 0 0 0,0 0 1 0 0,0 1-1 0 0,0-1 0 0 0,0 1 0 0 0,0-1 0 0 0,0 1 1 0 0,0-1-1 0 0,1 1 0 0 0,-1-1 0 0 0,0 1 1 0 0,0-1-1 0 0,0 0 0 0 0,1 1 0 0 0,-1-1 0 0 0,0 1 1 0 0,1-1-1 0 0,-1 0 0 0 0,0 1 0 0 0,1-1 0 0 0,-1 0 1 0 0,0 0-1 0 0,2 1 0 0 0,-2-1-17 0 0,1 0-1 0 0,0 0 1 0 0,0 0-1 0 0,-1 0 1 0 0,1 0-1 0 0,0 0 1 0 0,0 0-1 0 0,-1 0 1 0 0,1 0-1 0 0,0-1 1 0 0,0 1 0 0 0,-1 0-1 0 0,1 0 1 0 0,0-1-1 0 0,0 0 1 0 0,4-2-15 0 0,0 0 0 0 0,-1-1 1 0 0,8-6-1 0 0,57-71 26 0 0,-55 62-14 0 0,0 0 1 0 0,2 1-1 0 0,0 1 1 0 0,38-30-1 0 0,-48 42-3 0 0,-5 4-2 0 0,0 0 0 0 0,0 0 0 0 0,1 0 0 0 0,-1 0 0 0 0,0 0 0 0 0,1 0 0 0 0,-1 0 0 0 0,1 0 0 0 0,-1 0 0 0 0,1 1 0 0 0,-1-1 0 0 0,1 1 0 0 0,-1-1 0 0 0,1 1 0 0 0,3-1 0 0 0,-4 1 9 0 0,0 0 0 0 0,0 1 0 0 0,1-1 0 0 0,-1 0 0 0 0,0 1 0 0 0,0-1 0 0 0,0 1 0 0 0,0-1 1 0 0,1 1-1 0 0,-1 0 0 0 0,0-1 0 0 0,0 1 0 0 0,0 0 0 0 0,0 0 0 0 0,-1 0 0 0 0,1-1 0 0 0,0 1 0 0 0,0 0 0 0 0,0 0 0 0 0,-1 0 0 0 0,1 1 0 0 0,0-1 0 0 0,-1 0 0 0 0,1 0 0 0 0,-1 0 0 0 0,0 0 0 0 0,1 1 0 0 0,-1-1 0 0 0,0 0 0 0 0,0 0 0 0 0,1 0 0 0 0,-1 2 0 0 0,0 0 34 0 0,2 15 211 0 0,0 0 0 0 0,-2 0 0 0 0,-2 36 1 0 0,-15 56 280 0 0,9-61-461 0 0,2-28-73 0 0,4-15-8 0 0,1 1 0 0 0,-1-1 1 0 0,1 1-1 0 0,0 0 0 0 0,1 0 0 0 0,0 7 0 0 0,0-11-134 0 0,10-17-1716 0 0,-4 7 616 0 0,-1-1-1 0 0,6-13 0 0 0,2-6-5759 0 0,-2-1-1661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3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7487 0 0,'0'3'575'0'0,"4"76"1580"0"0,-4-57 645 0 0,4 26 1 0 0,0 9 48 0 0,-1 35 20 0 0,0 48-182 0 0,-7 204 377 0 0,-11 224-953 0 0,14-525-2046 0 0,0 0-228 0 0,-12 84 1 0 0,14-119-2599 0 0,4-14 954 0 0,6-14-4720 0 0,-4 1-1261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3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127 592 7799 0 0,'0'0'603'0'0,"3"2"-396"0"0,28 16 266 0 0,-19-9 884 0 0,-1 1-1 0 0,1 0 1 0 0,-2 0-1 0 0,14 16 1 0 0,-19-19-911 0 0,7 8 977 0 0,-2-1 0 0 0,14 25 1 0 0,-21-34-1194 0 0,-1 0 1 0 0,0 0 0 0 0,0 1 0 0 0,0-1-1 0 0,-1 0 1 0 0,1 1 0 0 0,-2 0 0 0 0,1-1-1 0 0,0 1 1 0 0,-1-1 0 0 0,0 1 0 0 0,-1 7-1 0 0,-4 16 169 0 0,-1-1-1 0 0,-1 0 1 0 0,-2 0-1 0 0,-1-1 1 0 0,0 0-1 0 0,-3-1 1 0 0,-18 32-1 0 0,11-23-62 0 0,7-12-119 0 0,0-1 0 0 0,-2 0 0 0 0,-26 30 0 0 0,29-38-151 0 0,8-10-46 0 0,0 1 0 0 0,0-1 0 0 0,-1 0 0 0 0,1 0 1 0 0,-1 0-1 0 0,0-1 0 0 0,-6 4 0 0 0,9-6-43 0 0,0 0 0 0 0,0 0 1 0 0,0-1-1 0 0,0 1 0 0 0,0 0 0 0 0,0-1 0 0 0,0 1 0 0 0,0-1 1 0 0,-1 0-1 0 0,1 0 0 0 0,-4 0 0 0 0,3 0-42 0 0,1 0-172 0 0,-8-7-1459 0 0,9 7 1616 0 0,1-1 0 0 0,0 1 0 0 0,-1 0 0 0 0,1-1 0 0 0,0 1-1 0 0,-1-1 1 0 0,1 1 0 0 0,0-1 0 0 0,0 1 0 0 0,-1-1 0 0 0,1 1 0 0 0,0-1 0 0 0,0 1-1 0 0,0-1 1 0 0,0 1 0 0 0,0-1 0 0 0,0 0 0 0 0,0 1 0 0 0,0-1 0 0 0,0 1 0 0 0,0-1-1 0 0,0 1 1 0 0,0-2 0 0 0,8-14-2620 0 0,16-11-2241 0 0,-23 26 4717 0 0,78-71-8610 0 0,-21 30 6415 0 0,-46 33 2481 0 0,0 0 1 0 0,14-15-1 0 0,-4 3 642 0 0,-8 6 871 0 0,-1 0 0 0 0,0-1-1 0 0,11-17 1 0 0,-10 14-157 0 0,30-44 2686 0 0,40-79 0 0 0,-30 15-2027 0 0,-32 72-1393 0 0,50-159 712 0 0,-33 92-971 0 0,34-102 122 0 0,-72 221-195 0 0,-5 5-220 0 0,-4 3-8 0 0,1 0 1 0 0,-1 1-1 0 0,1 0 0 0 0,0 0 0 0 0,0 1 1 0 0,-11 14-1 0 0,9-7 11 0 0,-1 0 0 0 0,2 1 1 0 0,-10 20-1 0 0,3 5 81 0 0,1 1 1 0 0,-11 50-1 0 0,-14 141 30 0 0,17 3 726 0 0,19-194-615 0 0,-1 60 738 0 0,2-35-664 0 0,2-36-306 0 0,5 35 0 0 0,-3-42-88 0 0,-2-21-39 0 0,0 0-1 0 0,1 0 1 0 0,-1 0 0 0 0,0 0-1 0 0,1 1 1 0 0,-1-1 0 0 0,1 0-1 0 0,0 0 1 0 0,0 0 0 0 0,0 0-1 0 0,0 0 1 0 0,0 0 0 0 0,0-1-1 0 0,1 1 1 0 0,1 2 0 0 0,-2-3-212 0 0,1-2-70 0 0,4-2 12 0 0,-1 0-1 0 0,0 0 1 0 0,0-1-1 0 0,-1 0 0 0 0,1 0 1 0 0,-1 0-1 0 0,1-1 1 0 0,-1 1-1 0 0,4-8 1 0 0,4-6-1968 0 0,12-27 1 0 0,7-11-4067 0 0,-23 43 4811 0 0,-6 9 187 0 0,1 0 1 0 0,0-1-1 0 0,0 1 1 0 0,0 0 0 0 0,0 0-1 0 0,1 1 1 0 0,3-5-1 0 0,0 7-1553 0 0,-7 1 2842 0 0,1-1 0 0 0,-1 1 1 0 0,0 0-1 0 0,1 0 0 0 0,-1 0 1 0 0,0 0-1 0 0,1 0 0 0 0,-1 0 1 0 0,0 0-1 0 0,1 0 1 0 0,-1 0-1 0 0,1 0 0 0 0,-1 0 1 0 0,0 0-1 0 0,1 0 0 0 0,-1 0 1 0 0,0 0-1 0 0,1 0 0 0 0,-1 0 1 0 0,0 0-1 0 0,1 0 0 0 0,-1 0 1 0 0,0 1-1 0 0,1-1 0 0 0,-1 0 1 0 0,0 0-1 0 0,1 0 0 0 0,-1 1 1 0 0,0-1-1 0 0,0 0 0 0 0,1 0 1 0 0,-1 1-1 0 0,8 11 340 0 0,-6-8 429 0 0,1 0 0 0 0,-1 0 0 0 0,1 0 1 0 0,0 0-1 0 0,0-1 0 0 0,0 1 0 0 0,1-1 0 0 0,8 4 4004 0 0,-2-9-3956 0 0,-1-1 0 0 0,1-1 0 0 0,-1 1-1 0 0,0-1 1 0 0,0-1 0 0 0,-1 0 0 0 0,0 0 0 0 0,1-1 0 0 0,-2 0-1 0 0,13-11 1 0 0,8-12 575 0 0,32-40 0 0 0,-52 60-973 0 0,14-21 161 0 0,37-61 0 0 0,8-38 435 0 0,-52 99-871 0 0,-5 9 118 0 0,-1 1-1 0 0,-1-1 1 0 0,7-33 0 0 0,-15 51 170 0 0,-5-2-97 0 0,5 4-312 0 0,0 1 0 0 0,0 0 0 0 0,-1-1 0 0 0,1 1 0 0 0,0 0 0 0 0,0-1 0 0 0,-1 1 0 0 0,1 0 0 0 0,0-1 0 0 0,-1 1 0 0 0,1 0 0 0 0,0-1 0 0 0,-1 1 0 0 0,1 0 0 0 0,0 0 0 0 0,-1-1 0 0 0,1 1 0 0 0,0 0 0 0 0,-1 0 0 0 0,1 0 0 0 0,-1 0 0 0 0,1-1 0 0 0,-1 1 0 0 0,1 0 0 0 0,0 0 0 0 0,-1 0 0 0 0,1 0 0 0 0,-1 0 0 0 0,1 0 0 0 0,-1 0 0 0 0,-3 1 21 0 0,0 0 0 0 0,0 0 0 0 0,0 0 0 0 0,0 1 0 0 0,1-1 0 0 0,-1 1 0 0 0,0 0 0 0 0,1 0 0 0 0,-1 0 0 0 0,1 0 0 0 0,0 1 0 0 0,0-1-1 0 0,-4 5 1 0 0,-6 6 123 0 0,-17 23 0 0 0,28-34-137 0 0,-73 104 306 0 0,37-51-202 0 0,15-24 57 0 0,2 2-1 0 0,1 0 1 0 0,-30 68-1 0 0,46-89-108 0 0,0 0 1 0 0,1 1-1 0 0,0-1 0 0 0,1 1 0 0 0,0-1 1 0 0,1 24-1 0 0,1-28-47 0 0,1 1 1 0 0,0-1 0 0 0,1 1-1 0 0,0-1 1 0 0,0 1-1 0 0,1-1 1 0 0,0 0 0 0 0,0 0-1 0 0,1 0 1 0 0,0-1-1 0 0,5 9 1 0 0,-6-12-17 0 0,-1-1 0 0 0,1 0 0 0 0,0 1 0 0 0,0-1 0 0 0,0 0 0 0 0,0 0 0 0 0,1-1 0 0 0,-1 1 0 0 0,1-1 0 0 0,0 0 0 0 0,0 0 0 0 0,-1 0 0 0 0,1 0 0 0 0,0 0 0 0 0,1-1 0 0 0,-1 0 0 0 0,0 0 0 0 0,0 0 0 0 0,8 0 0 0 0,-7-1 0 0 0,1 0 0 0 0,-1 0 0 0 0,1-1 0 0 0,-1 0 0 0 0,0 0 0 0 0,0 0 0 0 0,0-1 0 0 0,1 0 0 0 0,-1 0 0 0 0,-1 0 0 0 0,1-1 0 0 0,0 1 0 0 0,-1-1 0 0 0,1 0 0 0 0,6-7 0 0 0,15-15-572 0 0,-2-1 1 0 0,-1-1-1 0 0,-1-1 1 0 0,-1-2-1 0 0,19-35 1 0 0,-25 37-6691 0 0,-3-1-2247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4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4 3567 0 0,'-3'0'98'0'0,"-10"-3"268"0"0,12 3-226 0 0,0 0-1 0 0,0 0 0 0 0,0 0 1 0 0,-1 0-1 0 0,1 0 0 0 0,0 0 1 0 0,0 1-1 0 0,0-1 0 0 0,-1 0 1 0 0,1 0-1 0 0,0 1 0 0 0,0-1 1 0 0,0 1-1 0 0,0-1 0 0 0,-1 2 1 0 0,-20 12 1581 0 0,18-12-1392 0 0,-61 50 8846 0 0,56-44-8336 0 0,7-6-528 0 0,-1 0 0 0 0,1-1 1 0 0,-1 1-1 0 0,1-1 0 0 0,-1 0 1 0 0,0 0-1 0 0,1 0 1 0 0,-4 1-1 0 0,-8 3 1885 0 0,11-4-2003 0 0,0 1-300 0 0,-2-1-156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5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30 317 5959 0 0,'1'22'294'0'0,"-2"0"0"0"0,0 1-1 0 0,-1-1 1 0 0,-2 0-1 0 0,-11 41 1 0 0,13-56 196 0 0,0 1 0 0 0,1 0 1 0 0,0 0-1 0 0,0 0 0 0 0,1-1 1 0 0,0 1-1 0 0,1 11 1 0 0,2 15 6411 0 0,4-46-6625 0 0,-4 9-252 0 0,0 0 10 0 0,0-1 0 0 0,0 0 1 0 0,0 0-1 0 0,0 0 0 0 0,-1 0 0 0 0,0 0 1 0 0,1 0-1 0 0,-1-1 0 0 0,2-6 1 0 0,1-7 110 0 0,13-22 1 0 0,-11 22-23 0 0,9-22 1 0 0,-4 3 131 0 0,3 2 0 0 0,31-58 0 0 0,-23 51-21 0 0,22-41 492 0 0,-34 61-267 0 0,1 1 1 0 0,28-38-1 0 0,-38 57-419 0 0,1-1 88 0 0,0-1-1 0 0,0 1 1 0 0,0 0-1 0 0,1 0 1 0 0,4-3-1 0 0,-5 4 37 0 0,-2 1 179 0 0,2 1 92 0 0,-3 0-401 0 0,0 0 1 0 0,1 0-1 0 0,-1 0 1 0 0,0 0-1 0 0,1 0 1 0 0,-1 0-1 0 0,0 0 0 0 0,1 0 1 0 0,-1 0-1 0 0,0 0 1 0 0,0 0-1 0 0,1 0 0 0 0,-1 0 1 0 0,0 1-1 0 0,1-1 1 0 0,-1 0-1 0 0,0 0 0 0 0,0 0 1 0 0,1 0-1 0 0,-1 0 1 0 0,0 1-1 0 0,0-1 0 0 0,1 0 1 0 0,-1 0-1 0 0,0 0 1 0 0,0 1-1 0 0,0-1 0 0 0,0 0 1 0 0,1 0-1 0 0,-1 1 1 0 0,0-1-1 0 0,0 0 0 0 0,0 1 1 0 0,0-1-1 0 0,0 0 1 0 0,0 0-1 0 0,0 1 0 0 0,0-1 1 0 0,0 0-1 0 0,0 1 1 0 0,0-1-1 0 0,0 0 0 0 0,0 1 1 0 0,0-1-1 0 0,0 0 1 0 0,0 1-1 0 0,1 4 122 0 0,-1 0 0 0 0,0 1 0 0 0,0-1 0 0 0,0 0 0 0 0,-1 1 0 0 0,-1 6 0 0 0,0 9 228 0 0,-8 43 700 0 0,1-7-370 0 0,-5 28-765 0 0,-1-3 60 0 0,5 24 815 0 0,8-90-640 0 0,1-13-134 0 0,1-1-1 0 0,-1 1 1 0 0,1 0-1 0 0,0-1 0 0 0,0 1 1 0 0,0-1-1 0 0,0 1 1 0 0,0-1-1 0 0,1 5 1 0 0,0-6 153 0 0,11 13 368 0 0,-11-13-410 0 0,11-6 129 0 0,-9 3-273 0 0,1 0 0 0 0,-1-1-1 0 0,0 1 1 0 0,0-1 0 0 0,0 0 0 0 0,0 1 0 0 0,0-1 0 0 0,-1-1-1 0 0,3-3 1 0 0,19-34 10 0 0,-18 30-13 0 0,35-75 104 0 0,-26 52-113 0 0,30-50 0 0 0,-32 64-6 0 0,-6 15 0 0 0,-3 3 0 0 0,5 1 0 0 0,-7 2 1 0 0,1 0 0 0 0,-1 0 1 0 0,0 0-1 0 0,0 0 0 0 0,0 0 0 0 0,-1 1 1 0 0,1-1-1 0 0,0 1 0 0 0,0-1 0 0 0,-1 1 1 0 0,1 0-1 0 0,-1-1 0 0 0,1 1 0 0 0,-1 0 1 0 0,1 2-1 0 0,17 35 88 0 0,-17-36-77 0 0,19 61 15 0 0,-1-2-23 0 0,10 17-4 0 0,-24-63 0 0 0,-3-9 0 0 0,1 1 0 0 0,-1-1 0 0 0,1 0 0 0 0,0 0 0 0 0,0 0 0 0 0,1-1 0 0 0,7 8 0 0 0,-11-13-5 0 0,0 1-1 0 0,0-1 1 0 0,1 0-1 0 0,-1 0 1 0 0,0 0-1 0 0,1 0 1 0 0,-1 0 0 0 0,1-1-1 0 0,-1 1 1 0 0,3 1-1 0 0,6-3-187 0 0,-8 0 82 0 0,19-5-1893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5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12 4319 0 0,'0'-1'163'0'0,"-7"1"273"0"0,5 1-230 0 0,0 0 0 0 0,0 0 0 0 0,0 0 0 0 0,-1 0 0 0 0,1 1 0 0 0,0-1 0 0 0,0 1 0 0 0,1-1-1 0 0,-1 1 1 0 0,0 0 0 0 0,1 0 0 0 0,-3 2 0 0 0,-17 31 2748 0 0,4-7-680 0 0,6-11-1135 0 0,-1 0 0 0 0,2 1 0 0 0,1 0 0 0 0,-12 30 0 0 0,18-40-705 0 0,1 1 0 0 0,-1-1 0 0 0,1 1-1 0 0,1 0 1 0 0,-1 0 0 0 0,2 0 0 0 0,-1 0 0 0 0,1 0 0 0 0,1 1 0 0 0,-1-1 0 0 0,2 0 0 0 0,-1 0 0 0 0,4 9-1 0 0,-4-16-334 0 0,0 0 0 0 0,0 1 0 0 0,0-1 0 0 0,0 0 0 0 0,1 0 0 0 0,-1 0 0 0 0,1 0 0 0 0,-1 0 0 0 0,1 0 0 0 0,0 0 0 0 0,0 0 0 0 0,0-1 0 0 0,0 1-1 0 0,0-1 1 0 0,0 1 0 0 0,0-1 0 0 0,1 0 0 0 0,-1 0 0 0 0,0 0 0 0 0,1 0 0 0 0,-1 0 0 0 0,1-1 0 0 0,-1 1 0 0 0,1-1 0 0 0,-1 1 0 0 0,1-1-1 0 0,-1 0 1 0 0,4 0 0 0 0,2-1 38 0 0,-1 1-1 0 0,1-1 0 0 0,0-1 1 0 0,-1 1-1 0 0,1-1 0 0 0,-1 0 1 0 0,0-1-1 0 0,13-6 0 0 0,-11 3-62 0 0,1 0 0 0 0,-1 0 0 0 0,0-1-1 0 0,-1-1 1 0 0,1 1 0 0 0,-2-2-1 0 0,1 1 1 0 0,-1-1 0 0 0,12-18 0 0 0,-9 10-14 0 0,-1 0 0 0 0,-1-1 0 0 0,0 0 1 0 0,10-36-1 0 0,-17 48-60 0 0,1-1 1 0 0,-1 0-1 0 0,0 1 0 0 0,0-1 1 0 0,-1 0-1 0 0,0 0 0 0 0,0 0 1 0 0,-1 1-1 0 0,0-1 0 0 0,0 0 1 0 0,-3-9-1 0 0,3 13-81 0 0,-1 0 1 0 0,1-1-1 0 0,-1 1 0 0 0,0 0 1 0 0,0 0-1 0 0,0 0 0 0 0,0 0 0 0 0,-1 0 1 0 0,1 0-1 0 0,-1 0 0 0 0,0 1 1 0 0,0 0-1 0 0,1-1 0 0 0,-2 1 1 0 0,1 0-1 0 0,0 0 0 0 0,0 1 1 0 0,-1-1-1 0 0,1 1 0 0 0,0-1 0 0 0,-1 1 1 0 0,-4-1-1 0 0,-2 1-597 0 0,-2 0-3864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6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5671 0 0,'1'2'436'0'0,"3"9"-29"0"0,-1-1 0 0 0,1 1-1 0 0,-2 0 1 0 0,0 0 0 0 0,2 22-1 0 0,-4 62 4679 0 0,-1-65-4342 0 0,-15 245 7081 0 0,14-257-7147 0 0,2 15 2731 0 0,3-35-3226 0 0,2 0-131 0 0,0-1 0 0 0,0 0 1 0 0,0 0-1 0 0,0-1 0 0 0,-1 1 1 0 0,1-1-1 0 0,-1 0 0 0 0,0 0 1 0 0,0-1-1 0 0,-1 1 1 0 0,7-10-1 0 0,3-8 267 0 0,14-35 0 0 0,-13 26-112 0 0,6-10 4 0 0,-5 8-16 0 0,1 1 0 0 0,2 0 0 0 0,40-55 0 0 0,-56 86-289 0 0,-1 2 58 0 0,1 0-1 0 0,-1 0 1 0 0,1 0 0 0 0,-1 0-1 0 0,1 0 1 0 0,-1 0 0 0 0,1 1-1 0 0,-1-1 1 0 0,0 0 0 0 0,0 1-1 0 0,0-1 1 0 0,2 4 0 0 0,2 5-165 0 0,0 0-1 0 0,-1 0 1 0 0,-1 1 0 0 0,1 0 0 0 0,2 19-1 0 0,4 11 89 0 0,-5-24 76 0 0,-3-8 44 0 0,0-1-1 0 0,1 1 1 0 0,0-1 0 0 0,0 0 0 0 0,1 0 0 0 0,0 0 0 0 0,0-1 0 0 0,8 10-1 0 0,-11-15 82 0 0,2-1 1 0 0,0 0-43 0 0,0 0 1 0 0,1 1-1 0 0,-1-1 1 0 0,0-1-1 0 0,1 1 0 0 0,-1 0 1 0 0,1-1-1 0 0,-1 0 1 0 0,1 0-1 0 0,-1 0 0 0 0,1 0 1 0 0,-1-1-1 0 0,7-1 0 0 0,-4 1 26 0 0,-1-1 0 0 0,0 0 0 0 0,1-1 0 0 0,-1 0-1 0 0,0 1 1 0 0,0-2 0 0 0,7-5 0 0 0,4-5 116 0 0,-2-1 1 0 0,1 0-1 0 0,18-28 1 0 0,-24 29-126 0 0,-1 0-1 0 0,0 0 1 0 0,-1 0 0 0 0,-1-1 0 0 0,0 0-1 0 0,5-22 1 0 0,-9 23-9 0 0,-4-2-10 0 0,-2 12-26 0 0,2 3-6 0 0,1 0-10 0 0,1 0-1 0 0,-1 0 1 0 0,0 0 0 0 0,0 0-1 0 0,0 0 1 0 0,0 1 0 0 0,0-1-1 0 0,0 0 1 0 0,0 0 0 0 0,0 1-1 0 0,0-1 1 0 0,-1 0 0 0 0,1 1-1 0 0,0-1 1 0 0,0 1 0 0 0,-1 0 0 0 0,1-1-1 0 0,0 1 1 0 0,0 0 0 0 0,-1 0-1 0 0,1 0 1 0 0,0 0 0 0 0,-1 0-1 0 0,1 0 1 0 0,0 0 0 0 0,-1 0-1 0 0,1 0 1 0 0,0 1 0 0 0,0-1-1 0 0,-1 1 1 0 0,1-1 0 0 0,-2 2-1 0 0,-1-1 6 0 0,-2 1 10 0 0,0 0 0 0 0,0 1 0 0 0,0 0 0 0 0,0 0 0 0 0,0 0 0 0 0,1 1 0 0 0,0 0 0 0 0,-1 0 0 0 0,1 0 0 0 0,-4 5 0 0 0,-2 4 35 0 0,0 0-1 0 0,-16 25 1 0 0,19-25 2 0 0,0 2 0 0 0,1-1 0 0 0,1 1 0 0 0,0 1 0 0 0,1-1 0 0 0,0 1 0 0 0,2 0 0 0 0,0 0 1 0 0,0 0-1 0 0,2 0 0 0 0,0 0 0 0 0,1 0 0 0 0,0 1 0 0 0,1-1 0 0 0,1 0 0 0 0,1 0 0 0 0,0 0 0 0 0,7 19 0 0 0,-7-29 35 0 0,0 0 0 0 0,0-1 0 0 0,0 1 0 0 0,0-1 0 0 0,1 0 0 0 0,0 0 0 0 0,0 0 0 0 0,0 0 0 0 0,1-1 0 0 0,-1 0 0 0 0,1 0 0 0 0,0 0 0 0 0,1 0 0 0 0,-1-1 0 0 0,0 0 0 0 0,1 0 0 0 0,7 3 0 0 0,-9-5-76 0 0,0 0 0 0 0,1-1 0 0 0,-1 1 0 0 0,1-1 0 0 0,-1 0 0 0 0,1 0 0 0 0,-1 0 0 0 0,1 0 0 0 0,8-3 0 0 0,-3 2-12 0 0,5-2-1504 0 0,-1-1 0 0 0,23-8-1 0 0,8-2-5155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7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1138 2039 0 0,'1'-3'154'0'0,"5"-10"635"0"0,-1-1 0 0 0,0 1 0 0 0,-1-1 0 0 0,-1 0 0 0 0,4-25 0 0 0,-4 8 1364 0 0,-3-52 0 0 0,0 75-1861 0 0,-1 0 1 0 0,0-1-1 0 0,0 1 1 0 0,-1 0-1 0 0,0 1 1 0 0,-6-15-1 0 0,7 20-221 0 0,0 0 0 0 0,0 0 0 0 0,0-1-1 0 0,0 1 1 0 0,0 0 0 0 0,-1 0-1 0 0,1 0 1 0 0,-1 0 0 0 0,0 1 0 0 0,1-1-1 0 0,-1 0 1 0 0,0 1 0 0 0,0-1 0 0 0,0 1-1 0 0,0 0 1 0 0,0-1 0 0 0,-1 1-1 0 0,1 0 1 0 0,0 0 0 0 0,0 1 0 0 0,-1-1-1 0 0,1 0 1 0 0,-1 1 0 0 0,1-1 0 0 0,-3 1-1 0 0,-1 1 78 0 0,0 0-1 0 0,1 0 0 0 0,-1 1 1 0 0,1 0-1 0 0,-1 0 0 0 0,1 1 1 0 0,0-1-1 0 0,0 1 1 0 0,0 0-1 0 0,0 0 0 0 0,-5 5 1 0 0,7-5-49 0 0,-3 1-5 0 0,1 0-1 0 0,0 1 1 0 0,1-1-1 0 0,-1 1 1 0 0,1 1-1 0 0,-1-1 1 0 0,2 0-1 0 0,-5 9 1 0 0,-1 4 228 0 0,-10 27 1 0 0,9-19-136 0 0,2 0 19 0 0,0 1 1 0 0,-5 37 0 0 0,7-32-17 0 0,-3 12 781 0 0,2 0 0 0 0,-1 71-1 0 0,7-106-629 0 0,2 0 1 0 0,0 1-1 0 0,0-1 0 0 0,0 1 0 0 0,2-1 0 0 0,-1 0 0 0 0,1 0 1 0 0,4 9-1 0 0,-7-17-290 0 0,1 0 1 0 0,-1-1-1 0 0,0 1 1 0 0,1 0-1 0 0,-1 0 1 0 0,1-1-1 0 0,0 1 1 0 0,-1 0-1 0 0,1-1 1 0 0,-1 1-1 0 0,1-1 1 0 0,0 1-1 0 0,0-1 1 0 0,-1 1-1 0 0,1-1 1 0 0,0 1-1 0 0,0-1 1 0 0,-1 0-1 0 0,1 1 1 0 0,0-1-1 0 0,0 0 1 0 0,0 0-1 0 0,0 0 1 0 0,1 1-1 0 0,0-2-15 0 0,-1 1 0 0 0,1-1 0 0 0,0 1 0 0 0,-1-1 0 0 0,1 1 0 0 0,-1-1 0 0 0,1 0 0 0 0,-1 1 0 0 0,1-1 0 0 0,-1 0 0 0 0,0 0-1 0 0,2-2 1 0 0,4-4 28 0 0,0 0-1 0 0,0-1 1 0 0,7-13-1 0 0,-12 19 2 0 0,31-50 83 0 0,-2-1 0 0 0,-2-1 0 0 0,34-95 0 0 0,42-181 166 0 0,-82 252-316 0 0,33-195 257 0 0,-40 176-230 0 0,14-140 28 0 0,-29 197 11 0 0,-3 28-41 0 0,-3 5 52 0 0,4 7-64 0 0,1-1 1 0 0,-1 1-1 0 0,1 0 1 0 0,-1 0 0 0 0,1 0-1 0 0,-1 0 1 0 0,1 0-1 0 0,-1 0 1 0 0,1 0 0 0 0,-1 0-1 0 0,1 0 1 0 0,-1 0-1 0 0,1 0 1 0 0,-1 1-1 0 0,1-1 1 0 0,-1 0 0 0 0,1 0-1 0 0,-1 0 1 0 0,1 1-1 0 0,-1-1 1 0 0,1 0-1 0 0,-1 1 1 0 0,0 0 19 0 0,-2 1 11 0 0,-1 0 1 0 0,1 1-1 0 0,0-1 0 0 0,0 1 1 0 0,0 0-1 0 0,1 0 1 0 0,-1 1-1 0 0,1-1 0 0 0,0 0 1 0 0,0 1-1 0 0,-3 5 0 0 0,-2 6 107 0 0,-7 21-1 0 0,6-10-66 0 0,1 0 0 0 0,2 1-1 0 0,-4 39 1 0 0,3 82 655 0 0,6-144-714 0 0,-1 104 503 0 0,21 172 0 0 0,-10-203-447 0 0,20 119 246 0 0,-24-171-292 0 0,1 0 0 0 0,1-1-1 0 0,1 1 1 0 0,1-2-1 0 0,20 36 1 0 0,-25-52-33 0 0,0 1 0 0 0,1-1 0 0 0,0-1 0 0 0,0 1 0 0 0,1-1 0 0 0,-1 0 0 0 0,1 0 0 0 0,0-1 0 0 0,1 0 0 0 0,0 0 0 0 0,-1-1 0 0 0,1 0 0 0 0,16 5 0 0 0,-7-5 0 0 0,-10-3 0 0 0,-1-1 0 0 0,1 1 0 0 0,-1-2 0 0 0,0 1 0 0 0,1-1 0 0 0,-1 0 0 0 0,0 0 0 0 0,0-1 0 0 0,0 1 0 0 0,1-2 0 0 0,6-2 0 0 0,-5 0 0 0 0,1 0 0 0 0,-1 0 0 0 0,0 0 0 0 0,-1-1 0 0 0,1-1 0 0 0,11-12 0 0 0,-6 3 0 0 0,-1 0 0 0 0,0-1 0 0 0,-1 0 0 0 0,-2-1 0 0 0,1 0 0 0 0,10-31 0 0 0,-12 27 0 0 0,45-137 0 0 0,-46 132 0 0 0,-1 0 0 0 0,-1 0 0 0 0,-2 0 0 0 0,1-30 0 0 0,-4 50 0 0 0,0 0 0 0 0,-1 0 0 0 0,0 0 0 0 0,0 0 0 0 0,0 0 0 0 0,-3-7 0 0 0,-2 2 0 0 0,4 11 0 0 0,0-1 0 0 0,0 0 0 0 0,0 0 0 0 0,0 1 0 0 0,0-1 0 0 0,-1 1 0 0 0,1 0 0 0 0,0 0 0 0 0,-1-1 0 0 0,1 2 0 0 0,-1-1 0 0 0,1 0 0 0 0,-1 0 0 0 0,0 1 0 0 0,1-1 0 0 0,-1 1 0 0 0,0 0 0 0 0,1 0 0 0 0,-1 0 0 0 0,0 0 0 0 0,1 1 0 0 0,-1-1 0 0 0,1 1 0 0 0,-1-1 0 0 0,0 1 0 0 0,-3 2 0 0 0,0-1 0 0 0,0 0 0 0 0,0 1 0 0 0,1 0 0 0 0,-1 0 0 0 0,1 0 0 0 0,0 1 0 0 0,0 0 0 0 0,0 0 0 0 0,0 0 0 0 0,-5 7 0 0 0,3-1 0 0 0,1 0 0 0 0,0 0 0 0 0,0 1 0 0 0,1-1 0 0 0,0 1 0 0 0,-3 12 0 0 0,1 2 0 0 0,-7 45 0 0 0,9-40 0 0 0,-11 100 0 0 0,15-114 0 0 0,1 0 0 0 0,1 0 0 0 0,0 0 0 0 0,1 0 0 0 0,1 0 0 0 0,5 17 0 0 0,-2-20 0 0 0,-5-12 0 0 0,-1 0 0 0 0,1-1 0 0 0,-1 1 0 0 0,1-1 0 0 0,-1 1 0 0 0,1-1 0 0 0,-1 1 0 0 0,1-1 0 0 0,0 0 0 0 0,-1 1 0 0 0,1-1 0 0 0,0 0 0 0 0,-1 1 0 0 0,1-1 0 0 0,0 0 0 0 0,-1 0 0 0 0,2 0 0 0 0,1 0 0 0 0,1 0 0 0 0,-1-1 0 0 0,0 1 0 0 0,1-1 0 0 0,-1 0 0 0 0,0 0 0 0 0,0 0 0 0 0,0 0 0 0 0,1-1 0 0 0,-2 0 0 0 0,1 1 0 0 0,0-1 0 0 0,0 0 0 0 0,0 0 0 0 0,-1 0 0 0 0,4-4 0 0 0,2-2 0 0 0,0 0 0 0 0,-1-1 0 0 0,11-16 0 0 0,11-26 0 0 0,-2-1 0 0 0,24-68 0 0 0,-2 2 0 0 0,-33 84 0 0 0,-13 30 0 0 0,-2 10 0 0 0,-1 10 0 0 0,-1 8 0 0 0,1 0 0 0 0,5 34 0 0 0,-4-45 0 0 0,2 4 0 0 0,1-1 0 0 0,1 1 0 0 0,0-1 0 0 0,1 0 0 0 0,1 0 0 0 0,0-1 0 0 0,1 0 0 0 0,11 16 0 0 0,-16-27 0 0 0,0 0 0 0 0,0 0 0 0 0,0 0 0 0 0,1-1 0 0 0,-1 0 0 0 0,1 1 0 0 0,0-1 0 0 0,0 0 0 0 0,0 0 0 0 0,0-1 0 0 0,0 0 0 0 0,6 3 0 0 0,-7-4 0 0 0,0 0 0 0 0,0 0 0 0 0,0 0 0 0 0,0-1 0 0 0,1 1 0 0 0,-1-1 0 0 0,0 0 0 0 0,0 0 0 0 0,0 0 0 0 0,0 0 0 0 0,1 0 0 0 0,-1-1 0 0 0,0 0 0 0 0,0 1 0 0 0,0-1 0 0 0,0 0 0 0 0,0 0 0 0 0,0-1 0 0 0,0 1 0 0 0,2-2 0 0 0,7-7 0 0 0,0 0 0 0 0,-1-1 0 0 0,-1 0 0 0 0,0 0 0 0 0,0-1 0 0 0,11-18 0 0 0,-10 15 0 0 0,50-83-1277 0 0,-29 42-1135 0 0,-8 15-4808 0 0,-4 1-2199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39 2847 0 0,'2'-2'214'0'0,"40"-34"4730"0"0,-41 37-4660 0 0,-1 0 1 0 0,1 0 0 0 0,0 0-1 0 0,0 0 1 0 0,-1 0 0 0 0,1 1-1 0 0,-1-1 1 0 0,1 0-1 0 0,0 2 183 0 0,1 6 478 0 0,0 0 1 0 0,-1 0 0 0 0,0 0 0 0 0,0 0 0 0 0,-1 0 0 0 0,-1 13-1 0 0,1-11-27 0 0,-9 137 5141 0 0,-16 74-2929 0 0,-2 39-1123 0 0,22-201-1736 0 0,-6 139 1390 0 0,11-161-1394 0 0,1 1 0 0 0,3-1 0 0 0,8 42 0 0 0,-9-68-267 0 0,0 0 0 0 0,1 0 0 0 0,0 0 0 0 0,1 0 0 0 0,0-1 0 0 0,0 0 0 0 0,15 20 0 0 0,-19-29 0 0 0,0-1 0 0 0,1 0 0 0 0,-1 0 0 0 0,0 0 0 0 0,1 0 0 0 0,-1 0 0 0 0,1 0 0 0 0,-1 0 0 0 0,1 0 0 0 0,0 0 0 0 0,-1-1 0 0 0,1 1 0 0 0,3 0 0 0 0,9-1 0 0 0,-11-1 0 0 0,0 0 0 0 0,0-1 0 0 0,0 0 0 0 0,0 1 0 0 0,-1-1 0 0 0,1 0 0 0 0,-1 0 0 0 0,1 0 0 0 0,-1-1 0 0 0,0 1 0 0 0,0-1 0 0 0,0 1 0 0 0,0-1 0 0 0,0 0 0 0 0,-1 1 0 0 0,1-1 0 0 0,-1 0 0 0 0,2-5 0 0 0,0 0 0 0 0,0 1 0 0 0,-1-1 0 0 0,0 0 0 0 0,-1 0 0 0 0,0 0 0 0 0,1-12 0 0 0,-2 0-2027 0 0,-1-1 0 0 0,-7-39 0 0 0,6 51 957 0 0,-1-1 1 0 0,0 1-1 0 0,0 0 1 0 0,-1 0-1 0 0,0 0 1 0 0,-1 0 0 0 0,0 1-1 0 0,-7-10 1 0 0,-3-1-6329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7831 0 0,'0'0'603'0'0,"3"0"-396"0"0,41-1 2392 0 0,64-9 10941 0 0,-70 4-11692 0 0,51-19-112 0 0,-41 12-1649 0 0,18-3-675 0 0,-58 15-1418 0 0,1 0 1 0 0,-1 1-1 0 0,11 0 1 0 0,5 3-6533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2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2527 0 0,'0'2'187'0'0,"-16"112"2307"0"0,-13 134 3129 0 0,27-219-5320 0 0,-13 211 2301 0 0,17 1 1251 0 0,0-219-3469 0 0,1 0 0 0 0,0-1 1 0 0,2 1-1 0 0,0-1 1 0 0,9 22-1 0 0,-11-37-301 0 0,0 0 0 0 0,1 0 0 0 0,-1 0 0 0 0,1 0 0 0 0,0-1 0 0 0,0 1 0 0 0,1-1 0 0 0,-1 0 0 0 0,1 0 0 0 0,1-1 0 0 0,-1 0 0 0 0,10 6 1 0 0,-14-9-63 0 0,0-1 0 0 0,0 0 1 0 0,0 0-1 0 0,0 0 1 0 0,0 0-1 0 0,0 0 1 0 0,0 0-1 0 0,0 0 1 0 0,0 0-1 0 0,0 0 1 0 0,0 0-1 0 0,0 0 1 0 0,0-1-1 0 0,0 1 1 0 0,0 0-1 0 0,1-1 0 0 0,14-7 171 0 0,-14 7-188 0 0,0 0 0 0 0,-1-1 0 0 0,1 1 1 0 0,0-1-1 0 0,-1 1 0 0 0,1-1 1 0 0,-1 1-1 0 0,1-1 0 0 0,-1 0 0 0 0,0 0 1 0 0,1 0-1 0 0,-1 0 0 0 0,0 0 1 0 0,0 0-1 0 0,0-3 0 0 0,0 1-69 0 0,0 1 0 0 0,0-1 0 0 0,-1 0 0 0 0,1 0-1 0 0,-1 0 1 0 0,0 0 0 0 0,-1 0 0 0 0,0-4 0 0 0,-1-3-747 0 0,0 1 1 0 0,-1 0-1 0 0,-1 0 0 0 0,1 1 1 0 0,-10-16-1 0 0,3 8-3410 0 0,-3 0-1012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165 132 5327 0 0,'1'-3'410'0'0,"-1"-3"-360"0"0,0 0 0 0 0,0 0 1 0 0,0-1-1 0 0,-1 1 0 0 0,0 0 1 0 0,0 0-1 0 0,-1 0 0 0 0,0 0 1 0 0,0 0-1 0 0,0 0 0 0 0,-4-6 1 0 0,5 9 61 0 0,-1-1 1 0 0,0 1 0 0 0,0 0-1 0 0,-1 0 1 0 0,1 0-1 0 0,-1 0 1 0 0,1 0 0 0 0,-1 0-1 0 0,0 1 1 0 0,0-1-1 0 0,0 1 1 0 0,0 0 0 0 0,-1 0-1 0 0,1 0 1 0 0,-1 0-1 0 0,1 1 1 0 0,-1-1 0 0 0,1 1-1 0 0,-6-1 1 0 0,8 1 373 0 0,-14 3 902 0 0,13-1-973 0 0,0-1 0 0 0,-1 1 0 0 0,1 0 0 0 0,0 0 0 0 0,-1 0 0 0 0,1 0 0 0 0,0 1 0 0 0,0-1 0 0 0,0 0 0 0 0,0 1 0 0 0,0 0 0 0 0,0-1 0 0 0,1 1 0 0 0,-3 2 0 0 0,0 1 396 0 0,0 1 0 0 0,0-1-1 0 0,-5 11 993 0 0,9-12-863 0 0,-5 21 823 0 0,-2 48 0 0 0,3-25-636 0 0,3-34-907 0 0,1-1-1 0 0,0 1 1 0 0,1 0-1 0 0,1 0 0 0 0,0-1 1 0 0,0 1-1 0 0,2-1 1 0 0,5 16-1 0 0,-9-27-152 0 0,1 0 0 0 0,0 0 0 0 0,0 0-1 0 0,0 0 1 0 0,0 0 0 0 0,0 0 0 0 0,1 0 0 0 0,-1 0 0 0 0,1-1-1 0 0,-1 1 1 0 0,1 0 0 0 0,-1-1 0 0 0,1 0 0 0 0,0 1 0 0 0,0-1-1 0 0,0 0 1 0 0,0 0 0 0 0,0 0 0 0 0,0 0 0 0 0,0 0 0 0 0,0 0-1 0 0,0 0 1 0 0,3 0 0 0 0,-3-1-41 0 0,0 0 0 0 0,0 0 0 0 0,0 0 0 0 0,0-1 0 0 0,0 1-1 0 0,1-1 1 0 0,-1 1 0 0 0,0-1 0 0 0,0 0 0 0 0,0 1 0 0 0,0-1 0 0 0,-1 0 0 0 0,4-2 0 0 0,0 0 31 0 0,2-1 3 0 0,-1 0-1 0 0,1-1 1 0 0,-1 0 0 0 0,0 0-1 0 0,0-1 1 0 0,7-9 0 0 0,30-42 263 0 0,-30 37-248 0 0,1 2-87 0 0,-2-1 0 0 0,0-1 1 0 0,-1 0-1 0 0,-1-1 0 0 0,0 0 0 0 0,6-25 0 0 0,-16 41 9 0 0,-3 7 8 0 0,-5 11 179 0 0,4-1-81 0 0,0 0 0 0 0,1 0 1 0 0,0 1-1 0 0,1-1 1 0 0,0 1-1 0 0,1-1 0 0 0,1 1 1 0 0,0 0-1 0 0,0-1 1 0 0,5 23-1 0 0,-2-10-47 0 0,-2-15-37 0 0,1-1 1 0 0,0 1-1 0 0,0-1 1 0 0,1 0-1 0 0,0 0 1 0 0,7 14-1 0 0,-9-18-19 0 0,1 0 0 0 0,13 9 0 0 0,-13-11 0 0 0,1 1 0 0 0,12 3 0 0 0,-14-6-375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1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958 3408 4031 0 0,'-73'-308'2828'0'0,"-16"-77"-31"0"0,28 123-1406 0 0,-22-148 147 0 0,71 345-1396 0 0,-19-137 144 0 0,8 47-264 0 0,0 10 221 0 0,-23-124 609 0 0,27 184-81 0 0,-33-94-1 0 0,-7-8 927 0 0,17 50 252 0 0,7 15-1019 0 0,31 109-756 0 0,-1 1-1 0 0,0-1 1 0 0,-7-11-1 0 0,-9-21 669 0 0,19 41-727 0 0,0-1 0 0 0,0 1-1 0 0,-1 0 1 0 0,1 0 0 0 0,-4-4 0 0 0,3 5 6 0 0,1-1 0 0 0,-1 1 0 0 0,1-1 0 0 0,0 1 0 0 0,0-1 0 0 0,-1-5 0 0 0,2 8-64 0 0,0-1 0 0 0,0 0 0 0 0,1 1 1 0 0,-1-1-1 0 0,0 1 0 0 0,0-1 0 0 0,0 1 0 0 0,-3-2 0 0 0,3 2 83 0 0,0-1 1 0 0,0 1-1 0 0,0 0 0 0 0,0 0 0 0 0,0-1 0 0 0,1 1 0 0 0,-1-1 1 0 0,0 1-1 0 0,1 0 0 0 0,-1-2 0 0 0,0 2-118 0 0,1 0-1 0 0,-1 1 1 0 0,1-1 0 0 0,-1 1-1 0 0,1-1 1 0 0,-1 1-1 0 0,0-1 1 0 0,1 1 0 0 0,-1 0-1 0 0,0-1 1 0 0,1 1 0 0 0,-1 0-1 0 0,0-1 1 0 0,1 1-1 0 0,-1 0 1 0 0,0 0 0 0 0,0 0-1 0 0,1 0 1 0 0,-1 0-1 0 0,0-1 1 0 0,1 1 0 0 0,-1 0-1 0 0,0 1 1 0 0,0-1 0 0 0,1 0-1 0 0,-1 0 1 0 0,-1 0-1 0 0,-1 3-7 0 0,1 0 0 0 0,-1-1 0 0 0,1 1-1 0 0,-1 0 1 0 0,1 0 0 0 0,0 1 0 0 0,0-1-1 0 0,1 0 1 0 0,-1 1 0 0 0,-1 4 0 0 0,-11 42 158 0 0,7-21-133 0 0,-14 48-32 0 0,-73 227 50 0 0,90-295-56 0 0,-13 25 107 0 0,12-25 155 0 0,4-7 54 0 0,1-4 10 0 0,58-213 681 0 0,-30 130-1009 0 0,-12 35 44 0 0,24-51-1 0 0,-24 68-31 0 0,1 1 0 0 0,1 1-1 0 0,2 0 1 0 0,2 2 0 0 0,30-35 0 0 0,-35 47 77 0 0,0 0-1 0 0,2 2 1 0 0,-1 0 0 0 0,2 0 0 0 0,0 2-1 0 0,0 1 1 0 0,1 0 0 0 0,44-16 0 0 0,-42 21 384 0 0,0 0 1 0 0,1 2 0 0 0,-1 1 0 0 0,1 1-1 0 0,0 1 1 0 0,29 1 0 0 0,-20 6-2818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2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1 193 3567 0 0,'1'-10'66'0'0,"-1"6"-36"0"0,0 1 0 0 0,0-1 0 0 0,1 0 0 0 0,0 0 0 0 0,1-5 0 0 0,-1 8-25 0 0,-1 0 1 0 0,1 0 0 0 0,-1 0-1 0 0,1 0 1 0 0,0 0-1 0 0,-1 0 1 0 0,1 1-1 0 0,0-1 1 0 0,0 0 0 0 0,-1 0-1 0 0,1 0 1 0 0,0 1-1 0 0,0-1 1 0 0,0 0-1 0 0,0 1 1 0 0,0-1-1 0 0,0 1 1 0 0,0-1 0 0 0,0 1-1 0 0,1 0 1 0 0,-1-1-1 0 0,1 1 1 0 0,70-16 1362 0 0,32-19 5832 0 0,-89 29-5431 0 0,-1-2 0 0 0,23-15 0 0 0,8-5 666 0 0,-44 28-2409 0 0,-1 0-1 0 0,1 0 1 0 0,0-1-1 0 0,-1 1 1 0 0,1 0-1 0 0,-1-1 1 0 0,1 1-1 0 0,-1 0 1 0 0,1-1-1 0 0,-1 1 1 0 0,1-1 0 0 0,-1 1-1 0 0,0-1 1 0 0,1 1-1 0 0,-1-1 1 0 0,0 1-1 0 0,1-1 1 0 0,-1 0-1 0 0,-2-6 279 0 0,-1 0-1094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2015 0 0,'1'3'147'0'0,"3"9"145"0"0,0 0-1 0 0,-1 0 1 0 0,-1 1-1 0 0,1 0 1 0 0,-1 20-1 0 0,-1 12 790 0 0,-8 195 2461 0 0,7-123-2658 0 0,1-96-695 0 0,-1-16 39 0 0,0 1 0 0 0,1 0 0 0 0,-1 0 0 0 0,2 0-1 0 0,-1-1 1 0 0,0 1 0 0 0,1 0 0 0 0,0-1-1 0 0,6 11 1 0 0,-7-14-53 0 0,1 1 0 0 0,0-1 0 0 0,0 0 0 0 0,0 0 0 0 0,0 0 0 0 0,0 0 0 0 0,1 0 0 0 0,-1 0 0 0 0,0-1 0 0 0,1 1 0 0 0,-1-1 0 0 0,1 1 0 0 0,0-1 0 0 0,0 0 0 0 0,-1 0 0 0 0,1 0 0 0 0,0 0 0 0 0,0-1 0 0 0,0 1 0 0 0,0-1 0 0 0,3 0 0 0 0,13 0 532 0 0,0 0-1 0 0,0-2 0 0 0,-1 0 1 0 0,28-7-1 0 0,71-27 1635 0 0,-87 26-1745 0 0,-3-1 62 0 0,0-1-1 0 0,26-16 0 0 0,-7 4 98 0 0,-25 12-364 0 0,-1 0-1 0 0,-1-1 1 0 0,20-18 0 0 0,-31 24-273 0 0,-1 0 1 0 0,-1 0 0 0 0,11-16 0 0 0,0 0 143 0 0,-17 23-245 0 0,1-1 0 0 0,-1 0 0 0 0,1 0-1 0 0,-1 0 1 0 0,0 0 0 0 0,1 0 0 0 0,-1 0 0 0 0,0 0 0 0 0,1 0-1 0 0,-1 0 1 0 0,0 0 0 0 0,0 0 0 0 0,0 0 0 0 0,0 0-1 0 0,0 0 1 0 0,0 1 0 0 0,0-1 0 0 0,-1 0 0 0 0,1 0 0 0 0,0 0-1 0 0,0 0 1 0 0,-2-2 0 0 0,-4-9-1993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4975 0 0,'2'2'388'0'0,"6"7"-46"0"0,0-1 0 0 0,0 1-1 0 0,-2 0 1 0 0,9 14-1 0 0,16 23 3932 0 0,-8-11-1674 0 0,39 55 2413 0 0,-44-65-4132 0 0,-16-23-654 0 0,0 0-88 0 0,-2-2-120 0 0,13 10-1206 0 0,-1-5-3104 0 0,4-4-2030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117 354 2303 0 0,'-14'15'200'0'0,"-1"3"-200"0"0,2 2 0 0 0,0 0 0 0 0,-2 1 1576 0 0,2 1 280 0 0,6-2 48 0 0,-1-2 16 0 0,-4-3-880 0 0,7-2-176 0 0,3-1-32 0 0</inkml:trace>
  <inkml:trace contextRef="#ctx0" brushRef="#br0" timeOffset="1">391 242 7367 0 0,'1'-1'38'0'0,"0"-1"0"0"0,1 0-1 0 0,-1 1 1 0 0,0-1-1 0 0,1 1 1 0 0,0-1 0 0 0,-1 1-1 0 0,1 0 1 0 0,0 0-1 0 0,-1 0 1 0 0,1 0 0 0 0,0 0-1 0 0,0 0 1 0 0,0 0-1 0 0,0 1 1 0 0,0-1 0 0 0,0 1-1 0 0,3-1 1 0 0,-1 0 263 0 0,0 0-1 0 0,0 0 1 0 0,-1 0 0 0 0,1-1 0 0 0,-1 0 0 0 0,5-2-1 0 0,-1-1 658 0 0,0 1-1 0 0,1 0 0 0 0,-1 0 1 0 0,1 1-1 0 0,9-4 0 0 0,20-8 1674 0 0,62-41 1910 0 0,-75 40-3928 0 0,-1 0 1 0 0,31-30-1 0 0,-38 24-266 0 0,-9 12-1819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7975 0 0,'17'50'525'0'0,"12"38"2009"0"0,-11-29 2250 0 0,39 109 4856 0 0,-54-160-9246 0 0,1 1 1 0 0,0-1 0 0 0,0 0-1 0 0,6 7 1 0 0,-7-11-283 0 0,-1-1 1 0 0,1 1 0 0 0,0-1 0 0 0,0 0 0 0 0,0 0-1 0 0,0-1 1 0 0,1 1 0 0 0,-1-1 0 0 0,1 1-1 0 0,5 1 1 0 0,-7-3 44 0 0,1-2-18 0 0,0 0-110 0 0,1 0 0 0 0,-1 0-1 0 0,0 0 1 0 0,0-1 0 0 0,0 0 0 0 0,0 1-1 0 0,0-1 1 0 0,0 0 0 0 0,0-1 0 0 0,0 1 0 0 0,-1 0-1 0 0,1-1 1 0 0,-1 1 0 0 0,0-1 0 0 0,1 0-1 0 0,-1 0 1 0 0,-1 0 0 0 0,1 0 0 0 0,0 0 0 0 0,-1 0-1 0 0,1-1 1 0 0,-1 1 0 0 0,1-6 0 0 0,9-40-967 0 0,-6 16-6983 0 0,-5 33 7839 0 0,3-24-8828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1 288 5959 0 0,'24'-19'552'0'0,"25"-26"-1"0"0,17-14 4157 0 0,-41 41-1035 0 0,42-24 1 0 0,-58 37-3177 0 0,1 0 64 0 0,0-1 0 0 0,0 0 0 0 0,-1 0 0 0 0,11-10 0 0 0,5-2 223 0 0,-2 1-1029 0 0,-12 3-5630 0 0</inkml:trace>
  <inkml:trace contextRef="#ctx0" brushRef="#br0" timeOffset="1">185 1 2383 0 0,'52'89'280'0'0,"-19"-30"1800"0"0,-3-7 923 0 0,3 5 954 0 0,2-1-1 0 0,50 60 0 0 0,-68-95-3010 0 0,1-2 0 0 0,1 0-1 0 0,1-1 1 0 0,0-1 0 0 0,2-1 0 0 0,0-1 0 0 0,0-1-1 0 0,27 12 1 0 0,-25-15-553 0 0,0-1 1 0 0,1-1-1 0 0,38 8 0 0 0,-26-11-273 0 0,-22-6-109 0 0,-13 0-32 0 0,0-1 1 0 0,-1 1-1 0 0,1 0 1 0 0,0-1-1 0 0,-1 1 1 0 0,1-1-1 0 0,0 0 1 0 0,-1 1-1 0 0,1-1 0 0 0,-1 0 1 0 0,1 0-1 0 0,-1 0 1 0 0,0 0-1 0 0,1 0 1 0 0,-1 0-1 0 0,0-1 0 0 0,1 1 1 0 0,-1 0-1 0 0,1-3 1 0 0,2-7-2587 0 0,-2-3-3459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323 1 3247 0 0,'0'0'352'0'0,"-3"14"544"0"0,-2-2 160 0 0,-2 0 1144 0 0,4 3-984 0 0,-2 0 32 0 0,-2-2 0 0 0,6 2 0 0 0,-1 0-816 0 0,-1 1-160 0 0,-2 3-32 0 0,-2 1-3856 0 0,0 1-768 0 0</inkml:trace>
  <inkml:trace contextRef="#ctx0" brushRef="#br0" timeOffset="1">1 605 2591 0 0,'15'-5'141'0'0,"27"-13"-1"0"0,2 0 1727 0 0,-12 6 1332 0 0,-29 12-2090 0 0,3-2-110 0 0,0 1 0 0 0,1 0-1 0 0,-1 1 1 0 0,1 0 0 0 0,11 1 3262 0 0,-21 17-3210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5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2527 0 0,'0'4'21'0'0,"0"0"-1"0"0,-1 0 0 0 0,1 0 1 0 0,-1 0-1 0 0,0 0 0 0 0,0-1 1 0 0,-1 1-1 0 0,1 0 0 0 0,-1 0 1 0 0,-3 6-1 0 0,-2 0 100 0 0,0-1 0 0 0,-12 12 0 0 0,12-14 57 0 0,1 1 1 0 0,-1 0 0 0 0,2 0 0 0 0,-8 11-1 0 0,-18 38 1233 0 0,20-39-622 0 0,1-1-1 0 0,1 2 1 0 0,0-1-1 0 0,1 1 1 0 0,-4 20-1 0 0,11-37-753 0 0,1-1 0 0 0,0 0 0 0 0,0 1 0 0 0,0-1 0 0 0,0 0 0 0 0,0 1 0 0 0,0-1 0 0 0,0 0 0 0 0,0 1 0 0 0,0-1 0 0 0,1 0 0 0 0,-1 0-1 0 0,0 1 1 0 0,1-1 0 0 0,-1 0 0 0 0,2 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2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 2015 0 0,'2'0'147'0'0,"34"-5"1382"0"0,-10 0 1631 0 0,57-15 5304 0 0,-68 18-7638 0 0,20-4-13 0 0,54-1 0 0 0,-11 10-7150 0 0,-50-1 1394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5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 3655 0 0,'0'0'278'0'0,"2"-1"-182"0"0,71-23 4437 0 0,-45 14-2177 0 0,23-12 3023 0 0,21-19-2132 0 0,-46 26-2657 0 0,-20 12-440 0 0,-1 0 1 0 0,0-1-1 0 0,0 1 0 0 0,6-8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 1 4319 0 0,'-55'79'2194'0'0,"10"-17"1527"0"0,28-39-2364 0 0,-1 0 1 0 0,-1-2-1 0 0,-1 0 0 0 0,-39 30 1 0 0,56-48-1356 0 0,-1 0 1 0 0,1-1 0 0 0,-1 1 0 0 0,0-1 0 0 0,1 0 0 0 0,-1 0 0 0 0,0-1 0 0 0,-1 1 0 0 0,1-1 0 0 0,-6 2-1 0 0,8-3-509 0 0,0 0 1 0 0,0 0-1 0 0,-1 0 0 0 0,1 0 0 0 0,0 0 0 0 0,0-1 0 0 0,0 1 0 0 0,-3-1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6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98 4087 0 0,'1'5'36'0'0,"1"-1"0"0"0,0 0 0 0 0,0 0 0 0 0,0 1 0 0 0,1-2 0 0 0,-1 1 0 0 0,1 0 0 0 0,0 0 0 0 0,0-1 0 0 0,0 0 0 0 0,7 6 0 0 0,5 6 222 0 0,9 16 2278 0 0,-1 1 1 0 0,-1 1 0 0 0,29 62-1 0 0,0-1 830 0 0,-30-57-2254 0 0,-15-24-579 0 0,1 0-1 0 0,0-1 0 0 0,1 0 0 0 0,0 0 0 0 0,1 0 0 0 0,12 11 0 0 0,-20-22-204 0 0,12 2 136 0 0,4-1-295 0 0,-13-6-231 0 0,-2 3 48 0 0,0-1-63 0 0,1-1-1 0 0,-1 1 0 0 0,0-1 1 0 0,1 1-1 0 0,-1-1 0 0 0,0 1 1 0 0,0-1-1 0 0,-1 0 0 0 0,1 0 1 0 0,-1 0-1 0 0,1 0 0 0 0,-1 0 1 0 0,0-1-1 0 0,1-2 1 0 0,2-10-879 0 0,2-24 1 0 0,-5 38 909 0 0,1-26-1421 0 0,-1 0 1 0 0,-1 0 0 0 0,-1 0-1 0 0,-6-32 1 0 0,-8-82-2027 0 0,15 140 3861 0 0,4 19 1488 0 0,-1 12-251 0 0,-2-19-468 0 0,0 0-1 0 0,3 12 0 0 0,-3-20-466 0 0,-1 0-177 0 0,2 7-40 0 0,-1-7 221 0 0,2-2-478 0 0,0-1-176 0 0,0 0 0 0 0,0 1 0 0 0,0-2 1 0 0,0 1-1 0 0,0 0 0 0 0,0-1 0 0 0,0 1 1 0 0,-1-1-1 0 0,1 0 0 0 0,-1 0 1 0 0,1 0-1 0 0,-1 0 0 0 0,3-3 0 0 0,-1 0-4 0 0,0 0-1 0 0,0-1 1 0 0,-1 1 0 0 0,1-1-1 0 0,-1 0 1 0 0,2-6-1 0 0,0-3-1084 0 0,6-24 0 0 0,-2-12-5389 0 0,-5 29 1432 0 0</inkml:trace>
  <inkml:trace contextRef="#ctx0" brushRef="#br0" timeOffset="1">494 0 5119 0 0,'62'106'2079'0'0,"-50"-83"287"0"0,14 37 0 0 0,-6-11-143 0 0,96 245 7028 0 0,-110-274-8836 0 0,-1 1 0 0 0,-1 0-1 0 0,-1 0 1 0 0,-1 1 0 0 0,-1-1-1 0 0,-3 40 1 0 0,2-52-251 0 0,-2 0 0 0 0,1-1 1 0 0,-2 1-1 0 0,1-1 0 0 0,-1 0 0 0 0,0 1 0 0 0,0-1 0 0 0,-1-1 0 0 0,-1 1 1 0 0,1-1-1 0 0,-1 1 0 0 0,-7 7 0 0 0,10-12-188 0 0,-1 0 1 0 0,1-1-1 0 0,-1 1 1 0 0,0-1-1 0 0,1 0 0 0 0,-1 1 1 0 0,0-1-1 0 0,-1-1 0 0 0,1 1 1 0 0,0 0-1 0 0,0-1 0 0 0,-1 0 1 0 0,1 1-1 0 0,-1-1 0 0 0,1-1 1 0 0,-1 1-1 0 0,0 0 0 0 0,1-1 1 0 0,-1 0-1 0 0,1 0 1 0 0,-1 0-1 0 0,0 0 0 0 0,1-1 1 0 0,-1 1-1 0 0,1-1 0 0 0,-1 0 1 0 0,0 0-1 0 0,1 0 0 0 0,0-1 1 0 0,-1 1-1 0 0,-3-3 0 0 0,-11-7-1716 0 0,1-5-4629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16 2415 0 0,'-18'18'878'0'0,"8"-7"-328"0"0,-5 9 572 0 0,12-16-810 0 0,0 0 1 0 0,0 0-1 0 0,0 0 1 0 0,-5 4-1 0 0,-6 3 815 0 0,10-8-626 0 0,0 0-1 0 0,1 0 0 0 0,-1 0 1 0 0,1 0-1 0 0,-1 1 0 0 0,1-1 0 0 0,-3 6 1 0 0,5-8-257 0 0,-1 1-1 0 0,1 0 1 0 0,-1 0 0 0 0,0-1 0 0 0,0 1 0 0 0,1-1 0 0 0,-1 1 0 0 0,0-1-1 0 0,0 0 1 0 0,-1 1 0 0 0,1-1 0 0 0,-2 0 0 0 0,-5 3 1423 0 0,2 0 532 0 0,16-5-2023 0 0,1 0 0 0 0,-1-1 0 0 0,0 1 0 0 0,0-2 0 0 0,0 1 0 0 0,0-1 0 0 0,15-8 0 0 0,62-26 339 0 0,-54 24-210 0 0,9-3 33 0 0,-9 4 218 0 0,0-2 0 0 0,35-20 0 0 0,-52 26 62 0 0,-15 8-609 0 0,0 0 0 0 0,0 0 0 0 0,0 0 0 0 0,0 1 0 0 0,0-1 0 0 0,0 0 0 0 0,0 0 0 0 0,0 0 0 0 0,0 0 0 0 0,0 0 0 0 0,0 0 0 0 0,0 0 0 0 0,-1 0 0 0 0,1 0 0 0 0,0 0 0 0 0,0 0 0 0 0,0 0 0 0 0,0 0 0 0 0,0 0 0 0 0,0 0 0 0 0,0 0 0 0 0,0 1-1 0 0,0-1 1 0 0,0 0 0 0 0,0 0 0 0 0,0 0 0 0 0,0 0 0 0 0,1 0 0 0 0,-1 0 0 0 0,0 0 0 0 0,0 0 0 0 0,0 0 0 0 0,0 0 0 0 0,0 0 0 0 0,0 0 0 0 0,0 0 0 0 0,0 0 0 0 0,0 0 0 0 0,0 0 0 0 0,0 0 0 0 0,0 1 0 0 0,0-1 0 0 0,0 0 0 0 0,0 0 0 0 0,0 0-1 0 0,0 0 1 0 0,0 0 0 0 0,0 0 0 0 0,0 0 0 0 0,0 0 0 0 0,1 0 0 0 0,-1 0 0 0 0,0 0 0 0 0,0 0 0 0 0,0 0 0 0 0,0 0 0 0 0,-20 20 351 0 0,-47 40-273 0 0,40-38-68 0 0,1 2 0 0 0,1 0 1 0 0,1 2-1 0 0,-23 32 0 0 0,39-46-19 0 0,1 0 0 0 0,7-12 0 0 0,0 1 0 0 0,-1-1 0 0 0,1 0 0 0 0,0 1 0 0 0,0-1 0 0 0,0 1 0 0 0,0-1 0 0 0,0 1 0 0 0,0-1 0 0 0,0 1 0 0 0,0-1 0 0 0,0 1 0 0 0,0-1 0 0 0,0 1 0 0 0,0-1 0 0 0,0 1 0 0 0,0-1 0 0 0,0 1 0 0 0,1 0 0 0 0,-1 0 0 0 0,1-1 0 0 0,-1 1 0 0 0,1-1 0 0 0,0 1-1 0 0,-1-1 1 0 0,1 0 0 0 0,0 1 0 0 0,-1-1 0 0 0,1 1 0 0 0,0-1 0 0 0,0 0-1 0 0,0 0 1 0 0,-1 0 0 0 0,1 1 0 0 0,0-1 0 0 0,0 0 0 0 0,0 0-1 0 0,-1 0 1 0 0,1 0 0 0 0,0 0 0 0 0,0 0 0 0 0,0 0 0 0 0,-1-1 0 0 0,2 1-1 0 0,23-7 8 0 0,-16 4 6 0 0,113-42 391 0 0,-99 37-408 0 0,35-9 102 0 0,-51 16-60 0 0,0 0 1 0 0,0 0 0 0 0,0 0-1 0 0,0 1 1 0 0,0 0-1 0 0,12 2 1 0 0,-8 0 42 0 0,1 0 0 0 0,-1 1 1 0 0,20 7-1 0 0,-28-8-34 0 0,1 0 1 0 0,0 0 0 0 0,-1 0 0 0 0,1 1-1 0 0,-1-1 1 0 0,0 1 0 0 0,0 0-1 0 0,0 0 1 0 0,0 0 0 0 0,0 0-1 0 0,-1 0 1 0 0,1 1 0 0 0,-1-1-1 0 0,3 6 1 0 0,-1 1 92 0 0,0-1 1 0 0,-1 1-1 0 0,0 0 1 0 0,-1 0-1 0 0,0 1 0 0 0,0-1 1 0 0,0 17-1 0 0,-6 76 728 0 0,1-45-355 0 0,1-30-62 0 0,-6 37 1 0 0,6-53-296 0 0,0-1 0 0 0,-1 1 0 0 0,-1-1 1 0 0,0 1-1 0 0,-9 15 0 0 0,12-25-135 0 0,-1 0-1 0 0,1 0 1 0 0,-1 0-1 0 0,1 0 1 0 0,-1-1-1 0 0,0 1 1 0 0,0-1 0 0 0,-2 2-1 0 0,-1 1 3 0 0,-6 3-23 0 0,8-7-187 0 0,1 0 0 0 0,-1 1 0 0 0,0-1-1 0 0,1 0 1 0 0,-1 0 0 0 0,0 0 0 0 0,1-1 0 0 0,-1 1 0 0 0,1-1 0 0 0,-1 1-1 0 0,1-1 1 0 0,-1 0 0 0 0,-3-2 0 0 0,-2 0-1556 0 0,1-1 0 0 0,0-1 0 0 0,-7-5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348 0 5903 0 0,'0'0'451'0'0,"-2"2"97"0"0,-1 2 733 0 0,0 1 0 0 0,0-1 0 0 0,0 1 1 0 0,1 0-1 0 0,-1 0 0 0 0,-2 9 0 0 0,-8 15 2051 0 0,-28 58 1402 0 0,14-27-2792 0 0,0-6-390 0 0,-3-2 1 0 0,-38 51-1 0 0,2-19-1819 0 0,36-48-7590 0 0,9-11-1771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3767 0 0,'6'28'444'0'0,"-2"0"0"0"0,-1 0 0 0 0,-2 56-1 0 0,-16 84 3574 0 0,5-76-2131 0 0,6-66-1025 0 0,-8 33 0 0 0,6-36-314 0 0,3-8-1074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8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2415 0 0,'8'-8'309'0'0,"-1"0"-1"0"0,2 0 0 0 0,-1 0 0 0 0,1 1 0 0 0,0 1 0 0 0,1-1 0 0 0,0 1 1 0 0,11-5-1 0 0,-19 11 150 0 0,2-1-76 0 0,26-3 360 0 0,-27 4-279 0 0,-1 1 32 0 0,3 1-98 0 0,0 1-1 0 0,-1 0 1 0 0,1 0 0 0 0,-1 1 0 0 0,0 0 0 0 0,0-1 0 0 0,0 1-1 0 0,0 1 1 0 0,-1-1 0 0 0,0 0 0 0 0,1 1 0 0 0,-2 0-1 0 0,1-1 1 0 0,0 1 0 0 0,1 7 0 0 0,-1-4-35 0 0,0 0 0 0 0,-1 1 0 0 0,0-1 0 0 0,-1 1 0 0 0,0-1-1 0 0,0 1 1 0 0,-1-1 0 0 0,-1 15 0 0 0,1-14-128 0 0,0 0-1 0 0,3 15 1 0 0,-1 11 39 0 0,0-11 101 0 0,0 0 1 0 0,2 0-1 0 0,8 32 1 0 0,-7-36 65 0 0,-4-14-226 0 0,0-1 0 0 0,1 1 0 0 0,0-1 0 0 0,0 0-1 0 0,0 0 1 0 0,1 0 0 0 0,0 0 0 0 0,0 0 0 0 0,0-1-1 0 0,0 1 1 0 0,1-1 0 0 0,-1 0 0 0 0,1 0 0 0 0,0 0 0 0 0,8 5-1 0 0,-10-8-134 0 0,1 1 0 0 0,0-1 0 0 0,-1 0-1 0 0,1 0 1 0 0,0 0 0 0 0,0 0 0 0 0,0 0-1 0 0,0-1 1 0 0,-1 0 0 0 0,1 1 0 0 0,0-1-1 0 0,0 0 1 0 0,0 0 0 0 0,0 0 0 0 0,0-1-1 0 0,3 0 1 0 0,-2 0 81 0 0,0 0 0 0 0,-1-1-1 0 0,1 0 1 0 0,-1 1 0 0 0,0-1 0 0 0,0 0 0 0 0,1-1-1 0 0,-1 1 1 0 0,0-1 0 0 0,4-4 0 0 0,0-1-390 0 0,-1 0-1 0 0,0 0 1 0 0,6-13 0 0 0,10-23-6467 0 0,-12 21-1523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8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1 2015 0 0,'-43'130'2759'0'0,"-25"71"5473"0"0,53-153-5527 0 0,14-43-2066 0 0,-5 18 2984 0 0,9-23-3429 0 0,2-2-152 0 0,0 0 1 0 0,0 0-1 0 0,0 0 0 0 0,-1 0 1 0 0,1-1-1 0 0,-1 0 0 0 0,1 0 1 0 0,-1 0-1 0 0,0 0 0 0 0,0-1 1 0 0,5-5-1 0 0,7-9 32 0 0,17-25 0 0 0,-21 27-36 0 0,5-8-28 0 0,-17 23-10 0 0,0 1 0 0 0,0 0 0 0 0,1-1 0 0 0,-1 1 0 0 0,0 0 0 0 0,0-1 0 0 0,0 1 0 0 0,1 0 0 0 0,-1-1 0 0 0,0 1 0 0 0,1 0 0 0 0,-1 0 0 0 0,0-1 0 0 0,1 1 0 0 0,-1 0 0 0 0,0 0 0 0 0,1 0 0 0 0,-1 0 0 0 0,0-1 0 0 0,1 1 0 0 0,-1 0 0 0 0,1 0 0 0 0,0 0 0 0 0,-1 1 0 0 0,1 0 0 0 0,-1-1 0 0 0,1 1 0 0 0,0 0 0 0 0,-1 0 0 0 0,0 0 0 0 0,1 0 0 0 0,-1 0 0 0 0,1 0 0 0 0,-1 0 0 0 0,0 0 0 0 0,0 0 0 0 0,0 0 0 0 0,0 0 0 0 0,0 0 0 0 0,0 1 0 0 0,0-1 0 0 0,0 0 0 0 0,0 2 0 0 0,-4 28 0 0 0,3-24 0 0 0,-6 29 106 0 0,-2-1 0 0 0,-1 1 1 0 0,-2-2-1 0 0,-30 64 0 0 0,29-76 1286 0 0,22-21-1081 0 0,-8-1-296 0 0,0 0-1 0 0,0 0 1 0 0,0 0 0 0 0,0 0-1 0 0,0 0 1 0 0,0 0 0 0 0,0 0-1 0 0,0 0 1 0 0,0 0 0 0 0,0-1-1 0 0,0 1 1 0 0,0 0-1 0 0,0-1 1 0 0,0 1 0 0 0,0-1-1 0 0,0 1 1 0 0,0-1 0 0 0,-1 1-1 0 0,1-1 1 0 0,1 0-1 0 0,25-21 92 0 0,-17 13-51 0 0,-7 5-41 0 0,1 0 1 0 0,0 1-1 0 0,1-1 0 0 0,-1 1 1 0 0,0 0-1 0 0,7-3 1 0 0,2-1 14 0 0,-12 7-26 0 0,-1 0 0 0 0,0-1 0 0 0,1 1 0 0 0,-1 0 0 0 0,1 0-1 0 0,-1 0 1 0 0,0 0 0 0 0,1-1 0 0 0,-1 1 0 0 0,1 0 0 0 0,-1 0 0 0 0,1 0 0 0 0,-1 0-1 0 0,1 0 1 0 0,-1 0 0 0 0,0 0 0 0 0,1 0 0 0 0,-1 0 0 0 0,1 1 0 0 0,-1-1 0 0 0,1 0 0 0 0,-1 0-1 0 0,0 0 1 0 0,1 0 0 0 0,-1 1 0 0 0,1-1 0 0 0,5 2 95 0 0,-5 1-2 0 0,1 1-39 0 0,-1 1-1 0 0,1 0 1 0 0,-1 0 0 0 0,0 0-1 0 0,-1 0 1 0 0,1 0 0 0 0,-1 0-1 0 0,0 0 1 0 0,0 8 0 0 0,-11 42 3779 0 0,14-56-3711 0 0,5 0-33 0 0,-7 1-86 0 0,0 0 0 0 0,1 0 0 0 0,-1 0 0 0 0,0-1 0 0 0,0 1 0 0 0,0 0 0 0 0,0-1 0 0 0,0 1 0 0 0,0-1 0 0 0,-1 1 0 0 0,1-1 0 0 0,2-1 0 0 0,1 0 4 0 0,4-3 21 0 0,-7 5-29 0 0,-1 0-1 0 0,1 0 1 0 0,0-1-1 0 0,-1 1 1 0 0,1 0-1 0 0,0 0 1 0 0,-1-1-1 0 0,1 1 1 0 0,-1 0-1 0 0,1-1 0 0 0,-1 1 1 0 0,1-1-1 0 0,-1 1 1 0 0,1-1-1 0 0,-1 1 1 0 0,1-1-1 0 0,-1 1 1 0 0,1-2-1 0 0,0 1 5 0 0,-1-1-1 0 0,1 1 1 0 0,-1 0-1 0 0,1-1 1 0 0,0 1-1 0 0,0 0 1 0 0,0 0-1 0 0,-1-1 1 0 0,1 1 0 0 0,2-2-1 0 0,7-8 7 0 0,-5 5-87 0 0,2-7-77 0 0,-6 7-302 0 0,5-12-1002 0 0,-4 13 542 0 0,0 0 0 0 0,0 0 0 0 0,-1 0 0 0 0,1-7 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0 190 4199 0 0,'8'-6'8068'0'0,"-7"5"-8075"0"0,0 0 1 0 0,0 0-1 0 0,0 0 0 0 0,0 0 1 0 0,0 1-1 0 0,0-1 0 0 0,0 0 1 0 0,0 0-1 0 0,1 1 1 0 0,-1-1-1 0 0,0 1 0 0 0,1-1 1 0 0,-1 1-1 0 0,3-1 0 0 0,-1 2 39 0 0,0-1 1 0 0,0 1-1 0 0,0 0 0 0 0,0 0 0 0 0,0 0 0 0 0,0 1 1 0 0,0-1-1 0 0,0 1 0 0 0,0-1 0 0 0,-1 1 0 0 0,1 0 0 0 0,-1 0 1 0 0,1 0-1 0 0,3 4 0 0 0,-1 0 221 0 0,1 1 0 0 0,-1-1-1 0 0,0 1 1 0 0,8 14 0 0 0,2 13 1111 0 0,-2 1 0 0 0,-2 0 0 0 0,10 51 1 0 0,-18-76-1110 0 0,12 75 2203 0 0,-12-76-1973 0 0,1-9 339 0 0,4-16-547 0 0,-6 9-496 0 0,0 1 1 0 0,-1-1-1 0 0,0 0 1 0 0,0 0 0 0 0,-1 0-1 0 0,1 0 1 0 0,-2 1-1 0 0,1-1 1 0 0,-3-12-1 0 0,-2-8-947 0 0,-11-28 0 0 0,12 40 822 0 0,-10-25-283 0 0,-4-20 220 0 0,6 19 442 0 0,8 28 1 0 0,0 0 1 0 0,-4-26-1 0 0,5 19 27 0 0,2 15-41 0 0,0 0 1 0 0,0 0-1 0 0,1 0 1 0 0,0 0-1 0 0,0-9 1 0 0,4 0-13 0 0,-1 3-10 0 0,5 2 0 0 0,-5 6 0 0 0,12-7 11 0 0,-6 5 82 0 0,0 0-1 0 0,1 1 1 0 0,11-3 0 0 0,-14 5-33 0 0,-5 1 34 0 0,38-5 264 0 0,-37 5-315 0 0,1 0 0 0 0,0 1 1 0 0,0-1-1 0 0,-1 1 0 0 0,1 0 1 0 0,0 0-1 0 0,0 0 0 0 0,0 1 1 0 0,-1-1-1 0 0,1 1 0 0 0,0 0 1 0 0,0 0-1 0 0,-1 1 0 0 0,1-1 1 0 0,-1 1-1 0 0,1-1 0 0 0,-1 1 1 0 0,0 0-1 0 0,5 4 0 0 0,-1 0 38 0 0,3 3 238 0 0,1 1 1 0 0,-2 0-1 0 0,17 21 1 0 0,-18-19 249 0 0,10 27 0 0 0,-2-5 29 0 0,-5-10-124 0 0,-1 1 0 0 0,-1 0 1 0 0,7 32-1 0 0,11 32 833 0 0,-11-40-811 0 0,-11-31-336 0 0,15 33 0 0 0,-19-49 176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16 5351 0 0,'0'0'416'0'0,"3"-1"-272"0"0,17-10 216 0 0,-9 7 996 0 0,-6 4-843 0 0,-1 0-1 0 0,0 0 1 0 0,0 0-1 0 0,1 1 1 0 0,-1 0 0 0 0,0 0-1 0 0,0 0 1 0 0,0 0-1 0 0,5 2 1 0 0,-7-2-24 0 0,4 15 285 0 0,-1-3-493 0 0,-4-8-190 0 0,-1 0 1 0 0,1 1 0 0 0,-1-1 0 0 0,0 1 0 0 0,-1-1 0 0 0,1 1 0 0 0,-1-1 0 0 0,-3 9-1 0 0,1-4 190 0 0,0-1 0 0 0,-1 1 0 0 0,-7 13 0 0 0,-1-2 511 0 0,12-19-312 0 0,3-2-386 0 0,-1 0-88 0 0,9 0 6 0 0,-1 0 1 0 0,1-1 0 0 0,-1-1 0 0 0,1 0-1 0 0,14-5 1 0 0,6-1-13 0 0,-24 6-1 0 0,-5 1-5 0 0,0 0 0 0 0,0 1 1 0 0,0-1-1 0 0,0 1 0 0 0,0-1 0 0 0,0 1 1 0 0,0 0-1 0 0,0 0 0 0 0,3 0 1 0 0,-3 0-293 0 0,11-3-4854 0 0,-8 2 3887 0 0,0 1-1 0 0,5-1 1 0 0,-9 2 1116 0 0,-1-1 0 0 0,1 1 0 0 0,0-1-1 0 0,-1 1 1 0 0,1-1 0 0 0,0 1 0 0 0,-1 0-1 0 0,1-1 1 0 0,-1 1 0 0 0,1 0 0 0 0,-1-1-1 0 0,0 1 1 0 0,1 0 0 0 0,-1 0 0 0 0,0 0-1 0 0,1-1 1 0 0,-1 1 0 0 0,0 0 0 0 0,0 0-1 0 0,0 0 1 0 0,1 0 0 0 0,-1-1 0 0 0,0 1-1 0 0,0 0 1 0 0,-1 0 0 0 0,1 0 0 0 0,0 0-1 0 0,0-1 1 0 0,0 1 0 0 0,-1 1 0 0 0,-9 31-231 0 0,8-27 368 0 0,0 0 1 0 0,-1 0 0 0 0,0 1-1 0 0,-1-1 1 0 0,1-1 0 0 0,-1 1-1 0 0,-5 6 1 0 0,-2 1 118 0 0,-26 29 1205 0 0,20-25-528 0 0,0 1 0 0 0,-1-2 1 0 0,0-1-1 0 0,-25 17 0 0 0,-107 63 4305 0 0,112-68-2696 0 0,24-16 18 0 0,17-10-1939 0 0,21 3 264 0 0,1-1 0 0 0,-1 0 1 0 0,0-2-1 0 0,1-1 0 0 0,-1-1 0 0 0,1-1 0 0 0,42-9 0 0 0,-21 0 188 0 0,-1-2 1 0 0,-1-2-1 0 0,53-26 1 0 0,-58 21-547 0 0,-2-1 0 0 0,0-3 0 0 0,-2 0 0 0 0,37-34 0 0 0,-14-1-1268 0 0,-35 35-6755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3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10 4055 0 0,'0'0'472'0'0,"-10"-4"520"0"0,5 3-832 0 0,0-1 0 0 0,0 1 0 0 0,0 0 1 0 0,0 1-1 0 0,0 0 0 0 0,0-1 0 0 0,0 1 0 0 0,0 1 0 0 0,0-1 0 0 0,0 1 0 0 0,0 0 0 0 0,0 0 0 0 0,0 1 0 0 0,0-1 0 0 0,0 1 0 0 0,0 0 0 0 0,-8 5 0 0 0,-7 12 250 0 0,5-1 44 0 0,7-10-103 0 0,1 1 0 0 0,-9 14 0 0 0,0 4 1634 0 0,-17 41 0 0 0,31-64-1721 0 0,1 1 0 0 0,0-1 0 0 0,0 1 0 0 0,0-1-1 0 0,0 1 1 0 0,1 0 0 0 0,0-1 0 0 0,0 6 0 0 0,0-8-123 0 0,0 0 1 0 0,1 0-1 0 0,-1 0 1 0 0,0 1-1 0 0,1-1 1 0 0,-1 0-1 0 0,1 0 1 0 0,0 0-1 0 0,0 0 1 0 0,0-1 0 0 0,0 1-1 0 0,0 0 1 0 0,0 0-1 0 0,0 0 1 0 0,0-1-1 0 0,1 1 1 0 0,-1-1-1 0 0,1 1 1 0 0,2 1 0 0 0,-3-2-73 0 0,1-1 0 0 0,0 1 1 0 0,-1-1-1 0 0,1 1 0 0 0,0-1 1 0 0,0 0-1 0 0,-1 1 1 0 0,1-1-1 0 0,0 0 0 0 0,0 0 1 0 0,0 0-1 0 0,-1 0 1 0 0,1-1-1 0 0,0 1 0 0 0,0-1 1 0 0,-1 1-1 0 0,3-1 1 0 0,1-1 40 0 0,-1 0 0 0 0,1 0 1 0 0,-1 0-1 0 0,7-5 1 0 0,-2 0 1 0 0,-1-1 0 0 0,0 1 0 0 0,0-1 1 0 0,-1-1-1 0 0,0 1 0 0 0,6-12 0 0 0,-3 4-57 0 0,0-1 0 0 0,11-29 0 0 0,8-15-300 0 0,-23 52 156 0 0,-5 7 127 0 0,-1 4-2 0 0,-1 1 0 0 0,1-1 0 0 0,0 0 0 0 0,1 1 0 0 0,-1-1 0 0 0,0 0 0 0 0,2 5 0 0 0,0 9 71 0 0,-4 28 51 0 0,0 13-4 0 0,-2 33 1801 0 0,4-76-1595 0 0,0-12-276 0 0,-1 1 0 0 0,1-1 0 0 0,0 1 0 0 0,0 0 0 0 0,1-1 0 0 0,-1 1 0 0 0,0-1 0 0 0,1 1 0 0 0,-1-1 0 0 0,1 1 0 0 0,0-1 0 0 0,0 0 0 0 0,0 1 0 0 0,0-1 0 0 0,2 3 0 0 0,-1-2-166 0 0,0-1 1 0 0,0 1 0 0 0,1-1-1 0 0,-1 0 1 0 0,0 0-1 0 0,1 0 1 0 0,0 0 0 0 0,-1 0-1 0 0,1 0 1 0 0,0-1-1 0 0,0 1 1 0 0,0-1 0 0 0,0 0-1 0 0,0 0 1 0 0,0 0-1 0 0,0 0 1 0 0,0-1 0 0 0,1 1-1 0 0,5-1 1 0 0,15 2-5975 0 0,0-2-1959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9127 0 0,'16'73'653'0'0,"7"28"1736"0"0,0 0 3503 0 0,-17-77-4204 0 0,1-1 0 0 0,1 0 0 0 0,12 26 1 0 0,-19-47-1558 0 0,0 0 0 0 0,0 0 0 0 0,0 0 0 0 0,0 0 0 0 0,0-1 0 0 0,1 1 1 0 0,-1 0-1 0 0,1-1 0 0 0,-1 0 0 0 0,1 1 0 0 0,3 2 0 0 0,-3-3-45 0 0,1 0 0 0 0,0 0 1 0 0,0 0-1 0 0,0 0 0 0 0,1-1 0 0 0,-1 1 0 0 0,0-1 0 0 0,0 0 0 0 0,6 0 0 0 0,-5-2-10 0 0,-1-2-100 0 0,0 1-1 0 0,0-1 1 0 0,0 0-1 0 0,-1 0 0 0 0,1 0 1 0 0,-1-1-1 0 0,0 1 1 0 0,0-1-1 0 0,0 1 0 0 0,-1-1 1 0 0,0 1-1 0 0,0-1 1 0 0,0 0-1 0 0,0 0 0 0 0,-1 0 1 0 0,0-8-1 0 0,0 6-545 0 0,-1 0 1 0 0,0 1-1 0 0,0-1 0 0 0,-4-12 0 0 0,2 12-1062 0 0,1 0-1 0 0,-1 0 1 0 0,-1 0 0 0 0,-6-9-1 0 0,-4-3-5247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0 182 6991 0 0,'5'0'542'0'0,"74"-4"220"0"0,-39-2 2036 0 0,39-9-1 0 0,39-21 2937 0 0,-42 6-4723 0 0,-58 22-1249 0 0,77-37 2401 0 0,-65 28-3889 0 0,-3-4-3283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1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6679 0 0,'8'154'2721'0'0,"-13"205"9734"0"0,7-315-8294 0 0,3-55-3960 0 0,-2 6-163 0 0,1-4 11 0 0,0 0-1 0 0,5-19 0 0 0,4-12 2 0 0,14-34-201 0 0,-20 52-275 0 0,0 0 1 0 0,16-31-1 0 0,-16 39 142 0 0,9-15 148 0 0,-15 27 456 0 0,1 5-130 0 0,6 10 10 0 0,0 0 0 0 0,-1 1 0 0 0,0 0-1 0 0,8 26 1 0 0,-4-12 406 0 0,2 0 0 0 0,1-1 0 0 0,20 30 0 0 0,-30-51-492 0 0,1 0-1 0 0,0-1 1 0 0,0 0-1 0 0,1 0 1 0 0,8 6-1 0 0,-13-10-169 0 0,2-1-58 0 0,19-3-326 0 0,3-24-10517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1.7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 6335 0 0,'6'30'1132'0'0,"4"55"0"0"0,-9-56 3512 0 0,-3 70 7425 0 0,4-100-11742 0 0,2 0-262 0 0,-1 0-1 0 0,0-1 1 0 0,0 0-1 0 0,0 1 1 0 0,-1-1-1 0 0,1 0 1 0 0,0 0-1 0 0,-1-1 1 0 0,1 1-1 0 0,3-5 1 0 0,20-32 331 0 0,-9 12-294 0 0,-10 16-51 0 0,-1 0 0 0 0,0-1 0 0 0,7-22 0 0 0,2-3 150 0 0,0 4-1605 0 0,7 66-5920 0 0,-15-22 7291 0 0,0 0 0 0 0,10 12 0 0 0,-13-19 160 0 0,-1-1 0 0 0,1 1 0 0 0,-1-1 0 0 0,1 0 0 0 0,0 0 0 0 0,0-1 0 0 0,0 1 0 0 0,1-1 0 0 0,8 4 0 0 0,-8-5 38 0 0,1 1 0 0 0,0-1 0 0 0,0 0 0 0 0,0 0 0 0 0,0 0-1 0 0,0-1 1 0 0,0 0 0 0 0,0-1 0 0 0,0 1 0 0 0,0-1 0 0 0,0 0 0 0 0,0 0-1 0 0,0-1 1 0 0,0 0 0 0 0,0 0 0 0 0,-1 0 0 0 0,1-1 0 0 0,-1 0 0 0 0,0 0 0 0 0,0 0-1 0 0,0-1 1 0 0,5-4 0 0 0,-3 2-10 0 0,-1-1 0 0 0,0-1 0 0 0,0 1 0 0 0,0-1 0 0 0,-1 0 0 0 0,7-13 0 0 0,-10 16-106 0 0,0 0 0 0 0,0 0-1 0 0,0 0 1 0 0,-1 0 0 0 0,1 0 0 0 0,-1 0 0 0 0,-1 0-1 0 0,1-1 1 0 0,-1 1 0 0 0,1 0 0 0 0,-2 0 0 0 0,1-1-1 0 0,-2-6 1 0 0,2 10-33 0 0,-1 1 0 0 0,1-1 0 0 0,-1 1 0 0 0,1-1 0 0 0,-1 1 0 0 0,0 0 0 0 0,0-1 0 0 0,0 1 0 0 0,-1-2 0 0 0,1 2 64 0 0,-2 0 1 0 0,-2-1-51 0 0,-1 0-1 0 0,0 1 1 0 0,0 0-1 0 0,0 0 1 0 0,1 0-1 0 0,-1 1 1 0 0,0 0-1 0 0,0 0 1 0 0,0 1 0 0 0,0-1-1 0 0,0 1 1 0 0,-9 3-1 0 0,1 0-23 0 0,0 0 0 0 0,1 1 1 0 0,-1 1-1 0 0,-14 8 0 0 0,21-10-9 0 0,1 1 0 0 0,-1 0 0 0 0,1 0 0 0 0,0 0 0 0 0,1 1 0 0 0,-1 0 0 0 0,1 0 0 0 0,0 0 0 0 0,1 1 0 0 0,-1 0 0 0 0,1-1 0 0 0,1 2 0 0 0,-5 11 0 0 0,5-13 56 0 0,1 0 0 0 0,0 0 0 0 0,1 0 1 0 0,-1 1-1 0 0,1-1 0 0 0,1 0 0 0 0,-1 1 1 0 0,1-1-1 0 0,0 1 0 0 0,0-1 0 0 0,1 1 1 0 0,0-1-1 0 0,0 0 0 0 0,1 1 0 0 0,0-1 1 0 0,4 10-1 0 0,-5-12 72 0 0,1-1 0 0 0,0 0 0 0 0,1 0 0 0 0,-1 1 0 0 0,1-1 0 0 0,-1 0 0 0 0,1-1 0 0 0,0 1-1 0 0,0 0 1 0 0,0-1 0 0 0,0 0 0 0 0,0 0 0 0 0,1 0 0 0 0,-1 0 0 0 0,1 0 0 0 0,-1-1 0 0 0,1 1 0 0 0,0-1 0 0 0,-1 0 0 0 0,1 0 0 0 0,6 0 0 0 0,-4 0-304 0 0,0-1 0 0 0,-1 0-1 0 0,1 0 1 0 0,-1-1 0 0 0,1 1 0 0 0,5-3-1 0 0,-5 2-1099 0 0,0-1-1 0 0,0 0 0 0 0,0-1 0 0 0,-1 1 1 0 0,8-5-1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2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0 4975 0 0,'0'0'23'0'0,"0"0"-1"0"0,0 0 0 0 0,0 0 0 0 0,0 0 0 0 0,0 0 0 0 0,1 0 0 0 0,-1 0 0 0 0,0 0 0 0 0,0 0 0 0 0,0 0 1 0 0,0 0-1 0 0,0 0 0 0 0,0 1 0 0 0,0-1 0 0 0,0 0 0 0 0,0 0 0 0 0,0 0 0 0 0,1 0 0 0 0,-1 0 0 0 0,0 0 1 0 0,0 0-1 0 0,0 0 0 0 0,0 0 0 0 0,0 0 0 0 0,0 0 0 0 0,0 1 0 0 0,0-1 0 0 0,0 0 0 0 0,0 0 0 0 0,0 0 1 0 0,0 0-1 0 0,0 0 0 0 0,0 0 0 0 0,0 0 0 0 0,0 0 0 0 0,0 1 0 0 0,0-1 0 0 0,0 0 0 0 0,0 0 0 0 0,0 0 1 0 0,0 0-1 0 0,0 0 0 0 0,0 0 0 0 0,0 0 0 0 0,0 0 0 0 0,0 1 0 0 0,0-1 0 0 0,0 0 0 0 0,-4 8 918 0 0,1 2 2832 0 0,2-6-3255 0 0,1 0-1 0 0,1 0 1 0 0,-1-1-1 0 0,0 1 1 0 0,1 0-1 0 0,0 0 1 0 0,0-1-1 0 0,0 1 1 0 0,0 0-1 0 0,1-1 1 0 0,-1 0-1 0 0,1 1 1 0 0,0-1-1 0 0,0 0 1 0 0,3 4-1 0 0,6 7 333 0 0,0-1 0 0 0,16 14 0 0 0,4 6 585 0 0,-22-24-1125 0 0,-1 1-1 0 0,-1 1 0 0 0,0 0 1 0 0,0 0-1 0 0,-1 0 1 0 0,-1 0-1 0 0,0 1 0 0 0,0 0 1 0 0,4 18-1 0 0,-9-25-225 0 0,0 0 0 0 0,0 0 0 0 0,0 0 0 0 0,0 0 0 0 0,-1 0 1 0 0,0 0-1 0 0,0 0 0 0 0,0-1 0 0 0,-1 1 0 0 0,-3 8 0 0 0,2-7 64 0 0,0 1-1 0 0,-1 0 1 0 0,0-1-1 0 0,0 0 1 0 0,-1 0-1 0 0,-5 7 1 0 0,3-8-40 0 0,0 1 0 0 0,-1-1 0 0 0,1 0 0 0 0,-1 0 0 0 0,0-1 0 0 0,-1 0-1 0 0,1-1 1 0 0,0 0 0 0 0,-1 0 0 0 0,-16 3 0 0 0,21-5-228 0 0,-1 0 1 0 0,1-1-1 0 0,-1 1 0 0 0,1-1 1 0 0,0 0-1 0 0,-1 0 0 0 0,1 0 0 0 0,-1-1 1 0 0,1 1-1 0 0,0-1 0 0 0,-1 0 1 0 0,1-1-1 0 0,0 1 0 0 0,0-1 1 0 0,0 0-1 0 0,-6-3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2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7111 0 0,'7'17'804'0'0,"-1"1"0"0"0,-1 0 0 0 0,0-1 0 0 0,-2 2 0 0 0,0-1 0 0 0,1 34 0 0 0,-11 114 7236 0 0,-1-54-5503 0 0,2 1-18 0 0,0 30-579 0 0,8-115-1505 0 0,-2-26 346 0 0,2-3-653 0 0,0 1-122 0 0,-1-1-1 0 0,1 1 1 0 0,-1-1-1 0 0,1 0 1 0 0,-1 0 0 0 0,1 1-1 0 0,-1-1 1 0 0,1 0-1 0 0,-1 0 1 0 0,0-1-1 0 0,1 1 1 0 0,-1 0 0 0 0,0 0-1 0 0,0-1 1 0 0,0 1-1 0 0,0 0 1 0 0,0-1-1 0 0,0 1 1 0 0,-1-1 0 0 0,1 0-1 0 0,0-1 1 0 0,2-4-1 0 0,9-17-260 0 0,11-35 0 0 0,5-10-200 0 0,0 6 94 0 0,12-22-241 0 0,-39 80 585 0 0,0 4 17 0 0,-1-1 1 0 0,1 1-1 0 0,-1-1 0 0 0,1 1 0 0 0,0-1 1 0 0,-1 1-1 0 0,1-1 0 0 0,0 1 1 0 0,0 0-1 0 0,0 0 0 0 0,0-1 0 0 0,1 0 1 0 0,5-4 60 0 0,-6 4 43 0 0,0 2-78 0 0,0 0 1 0 0,-1 0-1 0 0,1 0 1 0 0,0 0-1 0 0,0 0 0 0 0,0 0 1 0 0,-1 0-1 0 0,1 0 0 0 0,0 1 1 0 0,0-1-1 0 0,-1 0 0 0 0,2 1 1 0 0,7 9 152 0 0,-1 1 0 0 0,-1 0 0 0 0,0 0 0 0 0,-1 1 0 0 0,0 0 0 0 0,0 0 0 0 0,5 18 0 0 0,-4-9 212 0 0,18 32-1 0 0,-19-42-264 0 0,-3-5-46 0 0,1 0 0 0 0,-1 0 0 0 0,1-1 0 0 0,0 0 0 0 0,6 6-1 0 0,9 6-569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3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0 3599 0 0,'-6'5'755'0'0,"-1"-1"-1"0"0,1 1 0 0 0,1 0 1 0 0,-1 1-1 0 0,1 0 1 0 0,0-1-1 0 0,0 2 0 0 0,0-1 1 0 0,1 0-1 0 0,0 1 0 0 0,-6 12 1 0 0,3-5 424 0 0,5-9-730 0 0,-1 0-1 0 0,1 1 1 0 0,0-1 0 0 0,1 1-1 0 0,-1-1 1 0 0,1 1-1 0 0,0-1 1 0 0,1 1-1 0 0,-1-1 1 0 0,1 1 0 0 0,0 0-1 0 0,0-1 1 0 0,1 1-1 0 0,0 0 1 0 0,1 6-1 0 0,0-5-89 0 0,1 1 0 0 0,0-1 0 0 0,0 1 0 0 0,1-1 0 0 0,0 0 0 0 0,0 0 0 0 0,0-1 0 0 0,1 0 0 0 0,0 1 0 0 0,7 5-1 0 0,-6-6-177 0 0,-1 0 0 0 0,1-1-1 0 0,0 0 1 0 0,1 0-1 0 0,-1-1 1 0 0,1 1-1 0 0,9 3 1 0 0,-13-7-137 0 0,-1 0 1 0 0,1 0-1 0 0,0-1 1 0 0,0 1-1 0 0,0-1 1 0 0,-1 0-1 0 0,1 0 0 0 0,0 0 1 0 0,0 0-1 0 0,0 0 1 0 0,0 0-1 0 0,-1-1 0 0 0,1 1 1 0 0,0-1-1 0 0,0 0 1 0 0,-1 0-1 0 0,1 0 1 0 0,0 0-1 0 0,-1 0 0 0 0,1-1 1 0 0,-1 1-1 0 0,1-1 1 0 0,2-2-1 0 0,3-3-19 0 0,0 0-1 0 0,-1-1 1 0 0,0 0-1 0 0,0 0 1 0 0,-1 0-1 0 0,0-1 1 0 0,0 0 0 0 0,4-11-1 0 0,-3 7 1 0 0,-1-1 0 0 0,-1 0 1 0 0,-1-1-1 0 0,0 1 0 0 0,3-18 0 0 0,-7 27-25 0 0,1 0 0 0 0,-1 0 0 0 0,0 0 0 0 0,-1-6 0 0 0,-5-14-37 0 0,-1 15-79 0 0,3 5 6 0 0,-1-1-838 0 0,0 1-1 0 0,0 0 0 0 0,-7-6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3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1 744 7135 0 0,'0'0'555'0'0,"2"-2"-363"0"0,7-5 527 0 0,0 0 0 0 0,-1 0 0 0 0,0-1 0 0 0,-1 0 0 0 0,1 0 0 0 0,-1-1 0 0 0,9-15 1 0 0,36-77 3183 0 0,-32 59-3622 0 0,2-2-109 0 0,21-65 0 0 0,-35 82-179 0 0,0-1 0 0 0,-2 0 0 0 0,4-52 0 0 0,-9-37 65 0 0,-2 57 28 0 0,1 45-6 0 0,-4 5 16 0 0,3 10-83 0 0,1-1-1 0 0,-1 1 1 0 0,1 0 0 0 0,-1 0-1 0 0,1-1 1 0 0,-1 1 0 0 0,1 0-1 0 0,-1 0 1 0 0,1 0-1 0 0,-1 0 1 0 0,0-1 0 0 0,1 1-1 0 0,-1 0 1 0 0,1 0 0 0 0,-1 0-1 0 0,1 0 1 0 0,-1 0-1 0 0,1 1 1 0 0,-1-1 0 0 0,0 0-1 0 0,1 0 1 0 0,-1 0 0 0 0,1 0-1 0 0,-1 1 1 0 0,0-1 23 0 0,-1 1 18 0 0,-1 0-1 0 0,1 1 0 0 0,0-1 0 0 0,0 0 1 0 0,-1 1-1 0 0,1 0 0 0 0,0-1 1 0 0,1 1-1 0 0,-1 0 0 0 0,0 0 1 0 0,0 0-1 0 0,1 0 0 0 0,-3 5 1 0 0,0-1 123 0 0,0 1 0 0 0,0 0 1 0 0,-3 11-1 0 0,-1 13 322 0 0,2-1-1 0 0,1 1 0 0 0,1 0 1 0 0,1 32-1 0 0,0-24 21 0 0,3 280 3942 0 0,2-289-3731 0 0,1 0 0 0 0,11 49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201 614 2159 0 0,'1'-2'160'0'0,"0"0"60"0"0,0 0-1 0 0,0 0 1 0 0,0 0-1 0 0,-1 0 1 0 0,1 0-1 0 0,-1 0 0 0 0,1-1 1 0 0,-1 1-1 0 0,0 0 1 0 0,0 0-1 0 0,0 0 1 0 0,0-1-1 0 0,0 1 0 0 0,0 0 1 0 0,-1 0-1 0 0,1 0 1 0 0,-1 0-1 0 0,1 0 1 0 0,-1-1-1 0 0,0 1 0 0 0,0 0 1 0 0,0 0-1 0 0,0 1 1 0 0,0-1-1 0 0,0 0 1 0 0,-1 0-1 0 0,1 0 0 0 0,-1 1 1 0 0,-2-3-1 0 0,-2-3 173 0 0,5 5-304 0 0,-1 1 0 0 0,0-1 1 0 0,0 0-1 0 0,1 1 0 0 0,-1 0 0 0 0,0-1 0 0 0,0 1 1 0 0,0 0-1 0 0,0 0 0 0 0,-1 0 0 0 0,1 0 0 0 0,0 0 1 0 0,0 0-1 0 0,-1 1 0 0 0,1-1 0 0 0,0 1 0 0 0,-1 0 1 0 0,1 0-1 0 0,-3 0 0 0 0,-6 0-63 0 0,7 0-19 0 0,0 1-1 0 0,0 0 0 0 0,0 0 1 0 0,0 1-1 0 0,0-1 1 0 0,0 1-1 0 0,1 0 0 0 0,-1 0 1 0 0,1 0-1 0 0,-6 5 0 0 0,6-5-4 0 0,-4 3 166 0 0,1 1-1 0 0,0-1 0 0 0,0 1 0 0 0,1 0 0 0 0,0 1 0 0 0,0-1 1 0 0,0 1-1 0 0,1 0 0 0 0,0 0 0 0 0,0 0 0 0 0,0 1 1 0 0,1 0-1 0 0,1-1 0 0 0,-1 1 0 0 0,1 0 0 0 0,-1 13 1 0 0,1-9 118 0 0,1 0 0 0 0,0 0 0 0 0,1 0 0 0 0,0 0 1 0 0,1 0-1 0 0,1 0 0 0 0,0 0 0 0 0,0-1 0 0 0,1 1 1 0 0,7 17-1 0 0,-9-27-117 0 0,0 1 0 0 0,1-1-1 0 0,-1 0 1 0 0,1 0 0 0 0,-1 0 0 0 0,1 0 0 0 0,0 0 0 0 0,2 2-1 0 0,-1-1 132 0 0,-1-2 281 0 0,1-1-4 0 0,2 1-470 0 0,0-1-1 0 0,0 0 1 0 0,0 0-1 0 0,0-1 0 0 0,0 1 1 0 0,-1-1-1 0 0,1 0 1 0 0,0 0-1 0 0,0-1 1 0 0,-1 1-1 0 0,1-1 1 0 0,-1 0-1 0 0,1-1 0 0 0,-1 1 1 0 0,0-1-1 0 0,0 0 1 0 0,0 0-1 0 0,0 0 1 0 0,-1 0-1 0 0,1 0 0 0 0,-1-1 1 0 0,0 0-1 0 0,3-4 1 0 0,9-18 142 0 0,24-57 1 0 0,-23 45-181 0 0,-2 4-359 0 0,18-70 0 0 0,-1-39-489 0 0,-26 119 732 0 0,6-43-16 0 0,-2-1 1 0 0,1-93 0 0 0,-10 154 201 0 0,-1 1 1 0 0,1-1-1 0 0,-1 1 0 0 0,0-1 0 0 0,-3-9 0 0 0,4 15 346 0 0,-1 1-452 0 0,-1 1-1 0 0,1-1 1 0 0,0 0-1 0 0,0 1 0 0 0,0 0 1 0 0,-1-1-1 0 0,1 1 0 0 0,0 0 1 0 0,0-1-1 0 0,0 1 0 0 0,0 0 1 0 0,0 0-1 0 0,0 0 0 0 0,0 0 1 0 0,1 0-1 0 0,-1 0 0 0 0,0 0 1 0 0,0 0-1 0 0,1 0 0 0 0,-2 2 1 0 0,-11 28 322 0 0,11-26-280 0 0,-2 11 128 0 0,0 0-1 0 0,0 1 1 0 0,2 0-1 0 0,0-1 1 0 0,0 21 0 0 0,1-9 52 0 0,-1 29 338 0 0,3-1 0 0 0,2 1 0 0 0,3-1 0 0 0,3-1 0 0 0,17 64 0 0 0,-24-109-378 0 0,1 0 0 0 0,1 0 0 0 0,0-1 1 0 0,0 0-1 0 0,1 1 0 0 0,7 10 0 0 0,-10-17-331 0 0,0-1 0 0 0,0 1 0 0 0,0-1 0 0 0,0 0 1 0 0,1 0-1 0 0,-1 0 0 0 0,0 0 0 0 0,1-1 0 0 0,0 1 0 0 0,-1-1 1 0 0,5 3-1 0 0,-5-4-323 0 0,0 1 1 0 0,0-1 0 0 0,0 0 0 0 0,1 1-1 0 0,-1-1 1 0 0,0 0 0 0 0,0 0 0 0 0,0 0-1 0 0,0-1 1 0 0,0 1 0 0 0,1 0 0 0 0,-1-1-1 0 0,0 0 1 0 0,0 1 0 0 0,0-1 0 0 0,0 0-1 0 0,0 0 1 0 0,2-1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4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0 3247 0 0,'30'1'3062'0'0,"-16"0"1684"0"0,-13-1-4657 0 0,0 1-1 0 0,0-1 0 0 0,0 0 0 0 0,0 1 1 0 0,0-1-1 0 0,0 1 0 0 0,-1-1 0 0 0,1 1 0 0 0,0 0 1 0 0,0-1-1 0 0,-1 1 0 0 0,1 0 0 0 0,0-1 1 0 0,-1 1-1 0 0,1 0 0 0 0,-1 0 0 0 0,1 0 1 0 0,-1 0-1 0 0,1-1 0 0 0,-1 1 0 0 0,0 0 1 0 0,1 0-1 0 0,-1 0 0 0 0,0 0 0 0 0,0 0 1 0 0,1 2-1 0 0,0 1 140 0 0,-1 0 0 0 0,1 0 1 0 0,0 0-1 0 0,-1 0 0 0 0,0 5 0 0 0,-3 9 1024 0 0,-10 31-1 0 0,4-18-346 0 0,-22 87 1684 0 0,-27 121 1134 0 0,54-218-3345 0 0,-14 94 2143 0 0,16-99-2230 0 0,2 0-1 0 0,0 0 1 0 0,0 0-1 0 0,2 0 1 0 0,3 18 0 0 0,3-10 266 0 0,-7-24-571 0 0,-1 1 1 0 0,0-1-1 0 0,0 1 0 0 0,0-1 1 0 0,1 1-1 0 0,-1-1 0 0 0,0 1 1 0 0,0-1-1 0 0,1 1 0 0 0,-1-1 1 0 0,0 1-1 0 0,1-1 0 0 0,-1 0 0 0 0,1 1 1 0 0,-1-1-1 0 0,1 1 0 0 0,-1-1 1 0 0,1 0-1 0 0,-1 0 0 0 0,1 1 1 0 0,-1-1-1 0 0,1 0 0 0 0,-1 0 1 0 0,1 0-1 0 0,-1 1 0 0 0,1-1 1 0 0,-1 0-1 0 0,1 0 0 0 0,-1 0 1 0 0,2 0-1 0 0,0 0-610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4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4055 0 0,'3'-1'312'0'0,"78"-25"715"0"0,-53 15 1024 0 0,56-12-1 0 0,-64 18-1311 0 0,-13 3-427 0 0,-1 0-1 0 0,0 1 0 0 0,0 0 1 0 0,9 0-1 0 0,-7 1-66 0 0,-1 0 100 0 0,0 0-1 0 0,-1 0 0 0 0,1 0 1 0 0,10 4-1 0 0,-15-4-280 0 0,0 0 0 0 0,-1 1 0 0 0,1 0 0 0 0,-1-1 0 0 0,1 1 0 0 0,-1 0 0 0 0,0 0 0 0 0,1 0 0 0 0,-1 0 0 0 0,0 0 0 0 0,0 0 1 0 0,1 0-1 0 0,-1 0 0 0 0,0 0 0 0 0,0 1 0 0 0,0-1 0 0 0,0 0 0 0 0,-1 1 0 0 0,1-1 0 0 0,0 1 0 0 0,0-1 0 0 0,-1 1 0 0 0,1-1 0 0 0,0 3 0 0 0,2 21 155 0 0,0-1 0 0 0,-2 1-1 0 0,-1 0 1 0 0,-3 28 0 0 0,1 18 63 0 0,-2 71-218 0 0,4-107-57 0 0,0-9 16 0 0,5 35 1 0 0,-1-20 77 0 0,-2-19-79 0 0,7 33 1 0 0,-7-50 47 0 0,-1 1 0 0 0,1 0 0 0 0,0-1 0 0 0,0 1 0 0 0,1-1 0 0 0,-1 0 0 0 0,1 0 0 0 0,1 0 0 0 0,-1 0 0 0 0,6 6 0 0 0,-8-10-32 0 0,0 0 1 0 0,0 0 0 0 0,0 0 0 0 0,0 0 0 0 0,1 0 0 0 0,-1-1 0 0 0,0 1 0 0 0,0 0 0 0 0,0-1 0 0 0,1 1 0 0 0,-1-1 0 0 0,0 1 0 0 0,1-1-1 0 0,-1 0 1 0 0,0 1 0 0 0,1-1 0 0 0,-1 0 0 0 0,0 0 0 0 0,1 0 0 0 0,-1 0 0 0 0,1 0 0 0 0,-1 0 0 0 0,0-1 0 0 0,1 1 0 0 0,-1 0 0 0 0,0-1-1 0 0,1 1 1 0 0,-1-1 0 0 0,0 1 0 0 0,0-1 0 0 0,0 0 0 0 0,1 1 0 0 0,-1-1 0 0 0,0 0 0 0 0,0 0 0 0 0,0 0 0 0 0,0 0 0 0 0,1-1 0 0 0,5-5 113 0 0,-1-1 1 0 0,0 1-1 0 0,0-1 1 0 0,6-12 0 0 0,-7 10-36 0 0,9-13 11 0 0,-1-1-1 0 0,-2-1 1 0 0,0 0 0 0 0,11-40-1 0 0,15-107-85 0 0,-20 81 4 0 0,-13 74 100 0 0,-1-1 0 0 0,-1 0 1 0 0,-1 1-1 0 0,-1-1 0 0 0,0 0 1 0 0,-1 1-1 0 0,-4-20 0 0 0,5 35-95 0 0,-1 1 0 0 0,1 0-1 0 0,0 0 1 0 0,-1 0 0 0 0,1 0 0 0 0,-1 0-1 0 0,1 0 1 0 0,-1 0 0 0 0,1 0 0 0 0,-1 0 0 0 0,0 0-1 0 0,1 0 1 0 0,-2-1 0 0 0,1 2 166 0 0,-8 5 271 0 0,6 0-425 0 0,1 0 0 0 0,0 0-1 0 0,0 0 1 0 0,0 0 0 0 0,1 0-1 0 0,0 0 1 0 0,0 0 0 0 0,0 1 0 0 0,1-1-1 0 0,0 9 1 0 0,-2 3-9 0 0,1 14-83 0 0,1 1 1 0 0,4 31-1 0 0,-1-14 35 0 0,-1 2 106 0 0,3 1 0 0 0,1-1 0 0 0,19 66 0 0 0,-23-110-49 0 0,0-1-1 0 0,0 0 1 0 0,1 0-1 0 0,0 0 1 0 0,0 0 0 0 0,1 0-1 0 0,0 0 1 0 0,0-1-1 0 0,8 9 1 0 0,-10-12-36 0 0,0 0 0 0 0,1 0 1 0 0,-1 0-1 0 0,1 0 0 0 0,-1-1 0 0 0,1 1 1 0 0,0-1-1 0 0,-1 0 0 0 0,1 1 0 0 0,0-1 1 0 0,0 0-1 0 0,0-1 0 0 0,0 1 1 0 0,0 0-1 0 0,0-1 0 0 0,0 0 0 0 0,0 0 1 0 0,0 0-1 0 0,1 0 0 0 0,-1 0 0 0 0,0-1 1 0 0,0 1-1 0 0,4-2 0 0 0,1-1 40 0 0,1-1 1 0 0,-1 0-1 0 0,0 0 0 0 0,0-1 1 0 0,-1 0-1 0 0,1 0 0 0 0,-1-1 0 0 0,0 0 1 0 0,-1 0-1 0 0,1 0 0 0 0,-1-1 1 0 0,0 0-1 0 0,-1-1 0 0 0,5-7 1 0 0,1-3 17 0 0,-1-1 1 0 0,0-1-1 0 0,-2 1 1 0 0,12-40-1 0 0,-12 29 21 0 0,-1-1-1 0 0,-1 0 0 0 0,1-33 0 0 0,-6 51-119 0 0,-1-1-1 0 0,0 1 0 0 0,-1-1 1 0 0,-1 1-1 0 0,0 0 1 0 0,-1 0-1 0 0,0 0 0 0 0,-1 0 1 0 0,-10-22-1 0 0,5 18-711 0 0,5 11-472 0 0,1 0 0 0 0,0-1 0 0 0,-4-11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 12119 0 0,'0'0'1296'0'0,"14"0"-336"0"0,-4-1 2456 0 0,3-8-2520 0 0,-3 1-544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6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2 386 5695 0 0,'-1'-3'443'0'0,"1"2"-438"0"0,0 1 1 0 0,0-1-1 0 0,0 1 0 0 0,0 0 1 0 0,0-1-1 0 0,0 1 0 0 0,0-1 1 0 0,0 1-1 0 0,0-1 0 0 0,0 1 1 0 0,0 0-1 0 0,0-1 0 0 0,0 1 1 0 0,0-1-1 0 0,0 1 0 0 0,0-1 1 0 0,0 1-1 0 0,0 0 0 0 0,0-1 1 0 0,1 1-1 0 0,-1 0 0 0 0,0-1 1 0 0,0 1-1 0 0,1-1 0 0 0,-1 1 1 0 0,0 0-1 0 0,1-1 0 0 0,14-6 10 0 0,31 2 124 0 0,-21 2 323 0 0,278-54 6120 0 0,-200 36-4455 0 0,-7 3-670 0 0,-91 16-1373 0 0,84-16 1199 0 0,-79 17-1049 0 0,-1 0-1 0 0,1 0 1 0 0,0 1-1 0 0,0 0 1 0 0,0 1 0 0 0,18 4-1 0 0,-21-3-23 0 0,0 1 0 0 0,0 0-1 0 0,-1 0 1 0 0,1 0 0 0 0,-1 1 0 0 0,0 0-1 0 0,0 0 1 0 0,0 1 0 0 0,0 0-1 0 0,-1 0 1 0 0,0 0 0 0 0,6 8 0 0 0,5 9 600 0 0,0 0 1 0 0,12 26-1 0 0,1 2 224 0 0,-16-29-694 0 0,2 0-1 0 0,0 0 0 0 0,1-2 1 0 0,1 0-1 0 0,0-1 1 0 0,35 27-1 0 0,-20-22-110 0 0,1-2 0 0 0,1-2-1 0 0,57 24 1 0 0,-69-35-189 0 0,0 0 0 0 0,0-2 0 0 0,1 0 0 0 0,0-1 0 0 0,0-2 0 0 0,1 0 0 0 0,28-1 0 0 0,-41-3-13 0 0,-1 0 1 0 0,1-1 0 0 0,-1 0 0 0 0,1 0-1 0 0,-1-1 1 0 0,0-1 0 0 0,0 0 0 0 0,15-8-1 0 0,3-5 156 0 0,38-29 0 0 0,-12 8-68 0 0,-47 33-114 0 0,139-84 278 0 0,-125 78-103 0 0,1 0-1 0 0,1 2 1 0 0,0 0-1 0 0,47-10 1 0 0,-62 18-153 0 0,1 0 0 0 0,0 0 0 0 0,0 1 0 0 0,0 0 0 0 0,0 1 0 0 0,0 0-1 0 0,0 0 1 0 0,0 1 0 0 0,0 0 0 0 0,0 0 0 0 0,-1 1 0 0 0,0 0 0 0 0,10 5 0 0 0,7 6 117 0 0,-2 1 0 0 0,42 34 0 0 0,-47-34-96 0 0,0-1 0 0 0,1-1 0 0 0,0 0 0 0 0,1-2 0 0 0,22 10 0 0 0,-24-15-44 0 0,-1-1 0 0 0,0 0 0 0 0,1-2 0 0 0,0 0 0 0 0,0-1 0 0 0,0 0 0 0 0,0-2 0 0 0,0 0 0 0 0,0-1 0 0 0,0-1 0 0 0,0-1 0 0 0,0-1 0 0 0,32-10 0 0 0,-22 4 0 0 0,-1-2 0 0 0,1-1 0 0 0,-2-2 0 0 0,0 0 0 0 0,-1-2 0 0 0,0 0 0 0 0,31-31 0 0 0,-40 34 0 0 0,-8 6 0 0 0,1 0 0 0 0,0 0 0 0 0,1 1 0 0 0,12-7 0 0 0,25-10 0 0 0,59-20 0 0 0,-97 41 0 0 0,1 0 0 0 0,-1 1 0 0 0,1 0 0 0 0,-1 1 0 0 0,1 0 0 0 0,0 1 0 0 0,-1 0 0 0 0,14 2 0 0 0,9 2 0 0 0,33 10 0 0 0,-62-14 0 0 0,55 17 0 0 0,58 24 0 0 0,23 6 0 0 0,-115-40 0 0 0,1-2 0 0 0,-1 0 0 0 0,50 1 0 0 0,-34-6 0 0 0,0-3 0 0 0,0-1 0 0 0,0-2 0 0 0,72-21 0 0 0,149-68 0 0 0,-130 44 0 0 0,118-18 0 0 0,-85 29 0 0 0,-121 27 0 0 0,72-33 0 0 0,-18-4 0 0 0,54-24 0 0 0,-131 66 0 0 0,1 0 0 0 0,1 2 0 0 0,-1 0 0 0 0,1 1 0 0 0,31-2 0 0 0,-36 6 0 0 0,0 2 0 0 0,1 0 0 0 0,-1 0 0 0 0,0 2 0 0 0,0 0 0 0 0,0 1 0 0 0,0 1 0 0 0,-1 0 0 0 0,0 2 0 0 0,0-1 0 0 0,18 12 0 0 0,15 12 0 0 0,-2 1 0 0 0,47 43 0 0 0,0-2 0 0 0,-43-36 0 0 0,1-3 0 0 0,2-3 0 0 0,1-1 0 0 0,2-4 0 0 0,0-1 0 0 0,2-3 0 0 0,102 22 0 0 0,-106-33 0 0 0,0-3 0 0 0,0-3 0 0 0,64-2 0 0 0,163-20 0 0 0,-276 17 0 0 0,377-51 0 0 0,-160 32 0 0 0,-114 14 0 0 0,424-47 0 0 0,-62 4 0 0 0,0 27 0 0 0,-268 28-2111 0 0,-5 16-4806 0 0,-124-7-3279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8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0 868 4375 0 0,'6'-10'111'0'0,"0"0"-1"0"0,1 1 0 0 0,0-1 0 0 0,0 2 1 0 0,1-1-1 0 0,0 1 0 0 0,1 0 1 0 0,11-7-1 0 0,1-4 980 0 0,79-68 4261 0 0,34-31 71 0 0,-68 57-3668 0 0,246-216 1836 0 0,-153 170-2622 0 0,-127 87-819 0 0,-2 1 362 0 0,62-27-1 0 0,-80 41-335 0 0,1 0 1 0 0,-1 1 0 0 0,1 0 0 0 0,0 2 0 0 0,0-1 0 0 0,0 1-1 0 0,0 1 1 0 0,20 1 0 0 0,-17 0 60 0 0,-1 1 0 0 0,0 1 0 0 0,1 1 0 0 0,-1 0 0 0 0,0 1 0 0 0,-1 0 0 0 0,18 8 0 0 0,-3 4 221 0 0,-1 1 1 0 0,-1 1-1 0 0,-1 1 0 0 0,35 33 0 0 0,85 100 1222 0 0,-10-10-1064 0 0,-115-122-612 0 0,12 11-3 0 0,1-1 1 0 0,45 31-1 0 0,-35-32 0 0 0,-1 0 0 0 0,85 42 0 0 0,-88-55-2111 0 0,-37-15 1535 0 0,0 0-1 0 0,0 0 1 0 0,0-1-1 0 0,0 1 1 0 0,0-1 0 0 0,0 0-1 0 0,0 0 1 0 0,1 0-1 0 0,-1 0 1 0 0,0 0 0 0 0,4-1-1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8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3823 0 0,'0'0'298'0'0,"4"2"-198"0"0,43 28 1119 0 0,-40-24 15 0 0,0 0 0 0 0,0 0-1 0 0,0 1 1 0 0,8 11 0 0 0,-8-9-216 0 0,0 0 1 0 0,-1 1 0 0 0,0 0-1 0 0,-1 0 1 0 0,0 0 0 0 0,0 1-1 0 0,2 11 1 0 0,-1 4 15 0 0,0 1 0 0 0,-2 0 1 0 0,-2 0-1 0 0,0 0 0 0 0,-2 0 0 0 0,-5 47 1 0 0,5-49-669 0 0,1-21-285 0 0,-1 0 1 0 0,0 0 0 0 0,0 0-1 0 0,-1 0 1 0 0,1 0-1 0 0,-3 8 1 0 0,3-11-15 0 0,-1-7-1058 0 0,1-8-996 0 0,1 0-3998 0 0,0-1-2215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9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7487 0 0,'1'-1'575'0'0,"5"-4"-82"0"0,-1 1-1 0 0,1 0 1 0 0,0-1 0 0 0,0 2-1 0 0,1-1 1 0 0,-1 1-1 0 0,1 0 1 0 0,-1 1 0 0 0,12-4-1 0 0,8 0 3198 0 0,33-4 0 0 0,-27 5-2329 0 0,-8 1-378 0 0,-8 0-380 0 0,1 2 1 0 0,0-1-1 0 0,-1 2 0 0 0,1 0 1 0 0,0 2-1 0 0,17 1 0 0 0,-20 0-250 0 0,0 1 0 0 0,14 5 1 0 0,-24-6-195 0 0,1-1 0 0 0,-2 1 0 0 0,1 0 0 0 0,0 0 1 0 0,0 1-1 0 0,-1-1 0 0 0,1 1 0 0 0,-1 0 0 0 0,0 0 1 0 0,6 6-1 0 0,-8-8-41 0 0,0 1 1 0 0,0 0-1 0 0,0 0 0 0 0,0 0 1 0 0,0 0-1 0 0,-1 0 1 0 0,1 0-1 0 0,-1 0 0 0 0,1 1 1 0 0,-1-1-1 0 0,0 0 1 0 0,1 0-1 0 0,-2 4 1 0 0,-3 27 604 0 0,2-24-522 0 0,0-1-153 0 0,1 0-1 0 0,-2 0 1 0 0,1 0-1 0 0,-1 0 1 0 0,0-1-1 0 0,0 1 1 0 0,-7 9-1 0 0,-25 40 5 0 0,-6 7-455 0 0,34-55-2527 0 0,-1 1 1 0 0,-11 9-1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49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559 65 5695 0 0,'2'-1'94'0'0,"8"-6"464"0"0,1 0 0 0 0,0 1 0 0 0,23-9 0 0 0,-7 1 3500 0 0,-3 2-151 0 0,-22 11-3668 0 0,-1 1 1 0 0,1-1-1 0 0,0 1 0 0 0,-1 0 1 0 0,1 0-1 0 0,-1 0 0 0 0,1 0 0 0 0,-1 0 1 0 0,1 0-1 0 0,0 0 0 0 0,-1 0 0 0 0,1 0 1 0 0,-1 1-1 0 0,3 0 0 0 0,-2 0 227 0 0,-3 1-356 0 0,1 1 1 0 0,-1 0 0 0 0,0-1-1 0 0,0 1 1 0 0,0-1 0 0 0,-1 1-1 0 0,1-1 1 0 0,0 1 0 0 0,-4 3-1 0 0,0 2 90 0 0,-8 12 68 0 0,-1-2 0 0 0,0 0 1 0 0,-20 20-1 0 0,6-9 31 0 0,10-8 147 0 0,-1-1 0 0 0,-2-1 0 0 0,-32 24 0 0 0,52-42-230 0 0,1-1-208 0 0,0 0 0 0 0,0 0 0 0 0,0 0 1 0 0,0 0-1 0 0,0 0 0 0 0,0 1 0 0 0,0-1 0 0 0,0 0 0 0 0,0 0 0 0 0,0 0 0 0 0,0 0 1 0 0,-1 1-1 0 0,1-1 0 0 0,0 0 0 0 0,0 0 0 0 0,0 0 0 0 0,0 0 0 0 0,0 0 0 0 0,1 1 1 0 0,-1-1-1 0 0,0 0 0 0 0,0 0 0 0 0,0 0 0 0 0,0 0 0 0 0,0 0 0 0 0,0 1 0 0 0,0-1 1 0 0,0 0-1 0 0,0 0 0 0 0,0 0 0 0 0,0 0 0 0 0,0 0 0 0 0,0 0 0 0 0,1 1 0 0 0,-1-1 0 0 0,0 0 1 0 0,0 0-1 0 0,0 0 0 0 0,0 0 0 0 0,0 0 0 0 0,0 0 0 0 0,1 0 0 0 0,-1 0 0 0 0,0 0 1 0 0,0 0-1 0 0,0 0 0 0 0,0 1 0 0 0,0-1 0 0 0,1 0 0 0 0,-1 0 0 0 0,0 0 0 0 0,0 0 1 0 0,0 0-1 0 0,0 0 0 0 0,1 0 0 0 0,-1-1 0 0 0,0 1 0 0 0,0 0 0 0 0,0 0 0 0 0,0 0 0 0 0,0 0 1 0 0,1 0-1 0 0,-1 0 0 0 0,0 0 0 0 0,0 0 0 0 0,11-4 255 0 0,75-42 194 0 0,-81 43-432 0 0,0 0-1 0 0,0 0 1 0 0,1 1 0 0 0,-1 0-1 0 0,1 0 1 0 0,-1 0 0 0 0,9-1-1 0 0,-11 2-9 0 0,0 0-1 0 0,0 0 1 0 0,0 0-1 0 0,0-1 1 0 0,-1 1-1 0 0,5-3 1 0 0,2-1 54 0 0,-7 4 86 0 0,-3 3-148 0 0,0-1 1 0 0,1 1 0 0 0,-1 0 0 0 0,0-1-1 0 0,0 1 1 0 0,0 0 0 0 0,0-1-1 0 0,-2 3 1 0 0,3-4-8 0 0,-21 24 34 0 0,-1 0 0 0 0,-1-2 0 0 0,-45 34 0 0 0,-88 48 126 0 0,-193 93 676 0 0,340-192-535 0 0,7-4 10 0 0,8-7 338 0 0,24-17 171 0 0,1 1 0 0 0,62-33 0 0 0,-7 5-222 0 0,19-15-224 0 0,147-68 1 0 0,-218 117-375 0 0,0-1 0 0 0,1 2 0 0 0,1 2 0 0 0,46-12 0 0 0,-68 21 0 0 0,0 0 0 0 0,0-1 0 0 0,0-1 0 0 0,16-10 0 0 0,-12 7 0 0 0,-18 9 0 0 0,1 0 0 0 0,-1 0 0 0 0,0 0 0 0 0,0-1 0 0 0,0 1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0,0 0 0 0 0,0 1 0 0 0,1-1 0 0 0,-1 0 0 0 0,0 0 0 0 0,0 0 0 0 0,0 0 0 0 0,-2 7 0 0 0,-5 5 0 0 0,4-10 0 0 0,1 0 0 0 0,0 0 0 0 0,-1 0 0 0 0,1 0 0 0 0,-1-1 0 0 0,-4 3 0 0 0,-9 5 0 0 0,-30 30-3040 0 0,-15 10-6005 0 0,32-28 114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71 3655 0 0,'6'21'286'0'0,"0"-2"698"0"0,6 36 0 0 0,-5-17 1243 0 0,-4-25-611 0 0,-1 1-1 0 0,4 21 2345 0 0,-1-48-3514 0 0,6-20-604 0 0,4-95-1347 0 0,-8 70 468 0 0,-2 26 1039 0 0,-5 31 513 0 0,-1 2-404 0 0,0 0-1 0 0,0 0 1 0 0,0 0-1 0 0,1 0 1 0 0,-1 1-1 0 0,0-1 1 0 0,0 0-1 0 0,1 1 1 0 0,-1-1-1 0 0,1 0 1 0 0,-1 1-1 0 0,1-1 1 0 0,0 1 0 0 0,-1 1-1 0 0,0 1 243 0 0,1-3-315 0 0,0 0 52 0 0,-1 0-1 0 0,1 0 1 0 0,-1 0 0 0 0,1 1-1 0 0,0-1 1 0 0,-1 0-1 0 0,1 0 1 0 0,0 0-1 0 0,0 1 1 0 0,1 2 2912 0 0,0-4-2597 0 0,3 0-289 0 0,-1-1 0 0 0,1 1 0 0 0,-1-1 1 0 0,0 0-1 0 0,1 0 0 0 0,-1-1 0 0 0,0 1 1 0 0,6-4-1 0 0,-6 3-53 0 0,1 1 1 0 0,-1-1-1 0 0,1 0 1 0 0,-1 1-1 0 0,1 0 1 0 0,-1 0-1 0 0,1 0 1 0 0,7-1-1 0 0,-4 3 17 0 0,-5 1-66 0 0,-1-1 0 0 0,0 1 1 0 0,1-1-1 0 0,-1 1 0 0 0,0 0 0 0 0,0-1 0 0 0,0 1 0 0 0,0 0 0 0 0,1 3 0 0 0,-2-3 9 0 0,3 5 53 0 0,-1 1 0 0 0,0 0 0 0 0,0 0-1 0 0,0 0 1 0 0,0 13 0 0 0,-2 43 698 0 0,0-36-332 0 0,-1 18 412 0 0,-1-1 0 0 0,-3 0 1 0 0,-16 77-1 0 0,19-115-698 0 0,0 0 1 0 0,-1-1-1 0 0,1 1 0 0 0,-1-1 0 0 0,0 1 1 0 0,-1-1-1 0 0,0 0 0 0 0,0-1 0 0 0,-6 8 1 0 0,9-12-20 0 0,0-1-104 0 0,-1 0 0 0 0,1-1 0 0 0,-1 1 0 0 0,1-1 0 0 0,0 1 0 0 0,-1-1 0 0 0,1 1 0 0 0,0-1 0 0 0,-1 0 0 0 0,1 1 0 0 0,0-1 0 0 0,0 0-1 0 0,0 0 1 0 0,0 0 0 0 0,0 0 0 0 0,0 0 0 0 0,0 0 0 0 0,0-1 0 0 0,0 1 0 0 0,0 0 0 0 0,1 0 0 0 0,-1-1 0 0 0,0 1 0 0 0,1 0 0 0 0,-1-3 0 0 0,-2-4 6 0 0,0 0 1 0 0,1 0-1 0 0,-1-9 1 0 0,3 16-39 0 0,-4-28 39 0 0,2-55 0 0 0,2 80-40 0 0,0-5 0 0 0,1-1 0 0 0,0 1 0 0 0,1 0 0 0 0,0-1 0 0 0,1 1 0 0 0,0 0 0 0 0,0 0 0 0 0,6-10 0 0 0,0 1 0 0 0,1 1 0 0 0,23-30 0 0 0,-25 36 50 0 0,1 1 1 0 0,1 0-1 0 0,0 1 0 0 0,0 0 1 0 0,13-8-1 0 0,-17 13-18 0 0,0 0 0 0 0,0 0 1 0 0,0 1-1 0 0,1 0 0 0 0,-1 1 0 0 0,1-1 0 0 0,0 1 0 0 0,0 0 1 0 0,0 1-1 0 0,0 0 0 0 0,10-1 0 0 0,-15 2 18 0 0,0 0 0 0 0,0 0 0 0 0,0 0 0 0 0,0 1 0 0 0,0-1 0 0 0,0 0 0 0 0,0 1 0 0 0,0-1 0 0 0,0 1 0 0 0,0 0 0 0 0,-1 0 0 0 0,1 0 0 0 0,0 0 0 0 0,-1 0 0 0 0,1 0 0 0 0,0 0 0 0 0,-1 0 0 0 0,1 1 0 0 0,-1-1 0 0 0,0 1 0 0 0,1-1 1 0 0,-1 1-1 0 0,0-1 0 0 0,0 1 0 0 0,0 0 0 0 0,0-1 0 0 0,0 1 0 0 0,-1 0 0 0 0,1 0 0 0 0,0 0 0 0 0,-1 0 0 0 0,1 0 0 0 0,-1 3 0 0 0,1 5 47 0 0,0-1 0 0 0,-1 0 0 0 0,0 1 0 0 0,-1-1 0 0 0,-3 16 0 0 0,-1-6-85 0 0,0-1 0 0 0,-1 1 0 0 0,-1-1 0 0 0,-1 0 0 0 0,-1-1 1 0 0,0 1-1 0 0,-1-2 0 0 0,-20 26 0 0 0,25-37-12 0 0,0 1 0 0 0,0-1 0 0 0,0 0 0 0 0,-1-1 0 0 0,0 1 0 0 0,-11 6 0 0 0,12-9 0 0 0,1 1 0 0 0,-1-1 0 0 0,0 0 0 0 0,0 0 0 0 0,0 0 0 0 0,0-1 0 0 0,0 1 0 0 0,0-1 0 0 0,0-1 0 0 0,-7 1 0 0 0,10-1-173 0 0,-1-1 0 0 0,0 0 0 0 0,0 1 0 0 0,0-1 0 0 0,1 0 1 0 0,-1-1-1 0 0,0 1 0 0 0,1 0 0 0 0,-1-1 0 0 0,1 1 0 0 0,-1-1 0 0 0,1 0 0 0 0,0 0 0 0 0,0 0 0 0 0,0 0 1 0 0,0 0-1 0 0,0-1 0 0 0,0 1 0 0 0,1 0 0 0 0,-3-6 0 0 0,2 4-115 0 0,0 0 0 0 0,0 0 1 0 0,0 0-1 0 0,1 0 0 0 0,-1 0 0 0 0,1 0 1 0 0,0 0-1 0 0,1 0 0 0 0,-1-1 0 0 0,1 1 0 0 0,0 0 1 0 0,0-1-1 0 0,1-6 0 0 0,0 8 190 0 0,-1-1-1 0 0,2 1 0 0 0,-1-1 1 0 0,0 1-1 0 0,1 0 1 0 0,0-1-1 0 0,-1 1 1 0 0,1 0-1 0 0,0 0 1 0 0,1 0-1 0 0,-1 0 1 0 0,1 1-1 0 0,-1-1 0 0 0,1 1 1 0 0,0-1-1 0 0,0 1 1 0 0,0 0-1 0 0,0 0 1 0 0,5-2-1 0 0,-2 1 233 0 0,1 0-1 0 0,0 1 1 0 0,0 0 0 0 0,0 0-1 0 0,1 1 1 0 0,-1 0 0 0 0,0 0-1 0 0,1 1 1 0 0,7 0-1 0 0,7 2 526 0 0,-1 1-1 0 0,22 5 1 0 0,21 4 1196 0 0,-12-5-480 0 0,-24-2-451 0 0,0-2 1 0 0,39 1-1 0 0,-16-3-814 0 0,-39 0-90 0 0,-1 0 1 0 0,0-1 0 0 0,0 0-1 0 0,1-1 1 0 0,-1-1-1 0 0,0 1 1 0 0,0-2 0 0 0,0 1-1 0 0,16-7 1 0 0,-9 0 208 0 0,30-12-1914 0 0,-26 11-5887 0 0,2-5-2624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0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 7455 0 0,'-2'1'59'0'0,"-1"0"-1"0"0,1 0 0 0 0,-1 0 0 0 0,1 0 0 0 0,0 1 0 0 0,-1-1 0 0 0,1 1 1 0 0,0-1-1 0 0,0 1 0 0 0,0 0 0 0 0,0 0 0 0 0,0 0 0 0 0,0 0 1 0 0,-2 4-1 0 0,-2 4 485 0 0,1 0 0 0 0,-6 14 0 0 0,6-13 690 0 0,3-6-706 0 0,0-1 1 0 0,0 1-1 0 0,0 0 0 0 0,1-1 1 0 0,0 1-1 0 0,0 0 0 0 0,-1 6 1 0 0,3-9-340 0 0,0 0 1 0 0,-1 0 0 0 0,1 0 0 0 0,0-1 0 0 0,0 1 0 0 0,0 0 0 0 0,0-1 0 0 0,0 1 0 0 0,1-1 0 0 0,-1 1-1 0 0,0-1 1 0 0,1 0 0 0 0,-1 1 0 0 0,1-1 0 0 0,-1 0 0 0 0,4 2 0 0 0,1 2 116 0 0,2 2-21 0 0,-1 0 1 0 0,0 0 0 0 0,0 1-1 0 0,-1 0 1 0 0,0 0 0 0 0,-1 1-1 0 0,1 0 1 0 0,-2 0 0 0 0,1 0-1 0 0,-1 0 1 0 0,-1 1 0 0 0,0-1 0 0 0,3 15-1 0 0,-2-3 403 0 0,-2 1-1 0 0,0-1 1 0 0,-1 1 0 0 0,-1-1-1 0 0,-4 28 1 0 0,1-21-163 0 0,-1-1 0 0 0,-1 0 0 0 0,-10 29 0 0 0,13-51-432 0 0,-4 16 515 0 0,-12 25-1 0 0,17-45-447 0 0,1-17-162 0 0,1-6-485 0 0,0 0 0 0 0,6-29 0 0 0,2 11-77 0 0,2 1 0 0 0,2 0 0 0 0,2 1 0 0 0,31-60 0 0 0,5 24 1954 0 0,-42 62-894 0 0,0 0 1 0 0,0 0-1 0 0,15-13 0 0 0,0-1 397 0 0,5-19 110 0 0,-28 44-901 0 0,7-12-376 0 0,-8 10-596 0 0,1-6 931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1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8663 0 0,'2'6'122'0'0,"-1"1"0"0"0,0 0 0 0 0,0-1 0 0 0,0 1 0 0 0,-1 0 0 0 0,-1 10-1 0 0,-8 43 2500 0 0,0-2 1188 0 0,3 27-338 0 0,-27 213 3750 0 0,32-293-7114 0 0,-2 10 285 0 0,0 1-1 0 0,1 0 1 0 0,0 29-1 0 0,1-45-381 0 0,1 0 0 0 0,0 0 0 0 0,0 1-1 0 0,0-1 1 0 0,0 0 0 0 0,0 1 0 0 0,0-1 0 0 0,0 0-1 0 0,0 0 1 0 0,0 1 0 0 0,0-1 0 0 0,0 0 0 0 0,0 0 0 0 0,0 1-1 0 0,1-1 1 0 0,-1 0 0 0 0,0 0 0 0 0,0 1 0 0 0,0-1-1 0 0,0 0 1 0 0,0 0 0 0 0,0 1 0 0 0,1-1 0 0 0,-1 0 0 0 0,0 0-1 0 0,0 0 1 0 0,0 0 0 0 0,1 1 0 0 0,-1-1 0 0 0,0 0-1 0 0,0 0 1 0 0,0 0 0 0 0,1 0 0 0 0,-1 0 0 0 0,0 1 0 0 0,0-1-1 0 0,1 0 1 0 0,-1 0 0 0 0,1 0 0 0 0,8-8-3 0 0,6-15-467 0 0,10-35-1390 0 0,12-27-4517 0 0,-35 82 6139 0 0,0 0 1 0 0,-1 0 0 0 0,2 0-1 0 0,-1 1 1 0 0,0-1-1 0 0,1 0 1 0 0,-1 1 0 0 0,1-1-1 0 0,0 1 1 0 0,-1 0-1 0 0,1 0 1 0 0,1 0 0 0 0,-1 0-1 0 0,6-2 1 0 0,-6 3 239 0 0,1 0 0 0 0,0 0 0 0 0,0 0 0 0 0,-1 1 0 0 0,1-1 1 0 0,0 1-1 0 0,0 0 0 0 0,0 0 0 0 0,0 0 0 0 0,0 1 0 0 0,0-1 0 0 0,-1 1 0 0 0,6 1 1 0 0,55 22 2203 0 0,-55-21-1574 0 0,1-1 0 0 0,0 1 0 0 0,0-2 1 0 0,0 1-1 0 0,0-1 0 0 0,13-1 1 0 0,8 2 1019 0 0,51 0 668 0 0,-39-2-1675 0 0,-43 0-728 0 0,1-1-1 0 0,-1 1 0 0 0,1 0 0 0 0,0 0 0 0 0,-1 0 1 0 0,1-1-1 0 0,-1 1 0 0 0,1 0 0 0 0,-1-1 1 0 0,1 1-1 0 0,-1 0 0 0 0,1-1 0 0 0,-1 1 0 0 0,1-1 1 0 0,-1 1-1 0 0,1-1 0 0 0,6-8-5307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1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9183 0 0,'0'21'816'0'0,"3"-13"-656"0"0,-1 1 1520 0 0,1 3 304 0 0,1 1 56 0 0,1-1 1528 0 0,3 0-2968 0 0,6-3-5864 0 0,5-4-1168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4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162 118 3367 0 0,'5'-7'350'0'0,"-4"0"-260"0"0,0 0 0 0 0,0 0 1 0 0,-1 0-1 0 0,0 0 0 0 0,0 1 1 0 0,-1-10-1 0 0,-1-10 636 0 0,3 25-665 0 0,-1 0 0 0 0,0 0 0 0 0,0 0 0 0 0,0 0 0 0 0,0 0 0 0 0,0 0 0 0 0,0 0 0 0 0,-1 0 0 0 0,1 0 0 0 0,0 0 0 0 0,0 0 0 0 0,-1 0 0 0 0,1 0 0 0 0,-1 0 0 0 0,1 0 0 0 0,-1 1 0 0 0,1-1 0 0 0,-1 0 0 0 0,1 0 0 0 0,-1 0 0 0 0,0 1 0 0 0,1-1 0 0 0,-1 0 0 0 0,0 0 0 0 0,0 1 0 0 0,0-1 0 0 0,1 1 0 0 0,-1-1 0 0 0,0 1 0 0 0,0-1 0 0 0,0 1 0 0 0,0 0 0 0 0,0-1 0 0 0,0 1 0 0 0,0 0 0 0 0,0 0-1 0 0,0 0 1 0 0,-1-1 0 0 0,-1 2-6 0 0,1-1-1 0 0,-1 0 0 0 0,0 1 1 0 0,1-1-1 0 0,-1 1 1 0 0,1 0-1 0 0,-1 0 0 0 0,1 0 1 0 0,0 0-1 0 0,-1 0 0 0 0,1 1 1 0 0,0-1-1 0 0,0 1 0 0 0,-3 2 1 0 0,-8 7 185 0 0,1 1-1 0 0,1 1 1 0 0,0-1 0 0 0,-16 26 0 0 0,23-30 240 0 0,-1 0-1 0 0,1 0 1 0 0,1 0-1 0 0,-1 1 1 0 0,2-1-1 0 0,-1 1 1 0 0,1 0 0 0 0,0 0-1 0 0,1 0 1 0 0,-1 14-1 0 0,2-20-189 0 0,1 1 0 0 0,-1-1 1 0 0,1 1-1 0 0,0-1 0 0 0,0 1 0 0 0,0-1 0 0 0,0 0 0 0 0,0 1 0 0 0,1-1 0 0 0,-1 0 1 0 0,1 0-1 0 0,0 0 0 0 0,0 0 0 0 0,0 0 0 0 0,1-1 0 0 0,-1 1 0 0 0,1 0 0 0 0,-1-1 0 0 0,1 0 1 0 0,5 4-1 0 0,-4-4 6 0 0,0 1 0 0 0,-1-2 0 0 0,1 1 0 0 0,0 0 0 0 0,0-1 0 0 0,0 1 0 0 0,1-1 1 0 0,-1 0-1 0 0,0 0 0 0 0,0-1 0 0 0,1 1 0 0 0,-1-1 0 0 0,0 0 0 0 0,0 0 0 0 0,1-1 1 0 0,-1 1-1 0 0,4-2 0 0 0,-1 0 34 0 0,1-1 1 0 0,-2 0-1 0 0,1-1 0 0 0,0 1 1 0 0,-1-1-1 0 0,11-9 0 0 0,1 0-2379 0 0,2 2-4415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2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28 4975 0 0,'2'-1'388'0'0,"38"-6"1056"0"0,-18 5 5828 0 0,30 2-1 0 0,-24 3-4445 0 0,-26-3-1800 0 0,1 0-266 0 0,30-1 596 0 0,-30 0-950 0 0,0 1-100 0 0,7-3-87 0 0,0 0 0 0 0,0 0 1 0 0,10-6-1 0 0,-18 9-294 0 0,-15 4-6212 0 0,-5 11 2520 0 0,7-5 1068 0 0,-51 47-5553 0 0,41-37 7410 0 0,-34 26 0 0 0,49-42 875 0 0,-4 4 206 0 0,0-1 1 0 0,-1-1-1 0 0,-16 8 1 0 0,26-13-163 0 0,0-1-1 0 0,0 1 1 0 0,0-1-1 0 0,0 1 1 0 0,0 0 0 0 0,0-1-1 0 0,0 1 1 0 0,0 0-1 0 0,0 0 1 0 0,0 0 0 0 0,0 0-1 0 0,1 0 1 0 0,-1 0-1 0 0,0 0 1 0 0,0 0 0 0 0,1 0-1 0 0,-1 1 1 0 0,-5-1 3413 0 0,7 0-3342 0 0,-1-1 1 0 0,1 0-1 0 0,0 1 0 0 0,-1-1 0 0 0,1 0 0 0 0,0 1 1 0 0,0-1-1 0 0,-1 0 0 0 0,1 0 0 0 0,0 0 0 0 0,0 0 0 0 0,0 0 1 0 0,-1 0-1 0 0,1 0 0 0 0,0 0 0 0 0,0 0 0 0 0,0 0 0 0 0,-1 0 1 0 0,1 0-1 0 0,1-1 0 0 0,17-8 1609 0 0,-2 0-799 0 0,67-24 1977 0 0,-76 31-2799 0 0,7-3 174 0 0,0 0-1 0 0,29-4 1 0 0,-32 6-255 0 0,-3 3-45 0 0,-9 0-9 0 0,0 0-1 0 0,0 1 1 0 0,1-1-1 0 0,-1 0 1 0 0,0 0 0 0 0,0 0-1 0 0,0 0 1 0 0,1 1-1 0 0,-1-1 1 0 0,0 0-1 0 0,0 0 1 0 0,0 0 0 0 0,0 1-1 0 0,1-1 1 0 0,-1 0-1 0 0,0 0 1 0 0,0 1-1 0 0,0-1 1 0 0,0 0-1 0 0,0 0 1 0 0,0 1 0 0 0,0-1-1 0 0,0 0 1 0 0,0 0-1 0 0,0 1 1 0 0,-1 1 14 0 0,0 1-1 0 0,-1-1 1 0 0,1 0 0 0 0,-1 0 0 0 0,1 1-1 0 0,-1-1 1 0 0,0 0 0 0 0,-3 2 0 0 0,-3 5 5 0 0,1-2 9 0 0,0 0 1 0 0,0-1-1 0 0,-1 0 0 0 0,-13 9 0 0 0,1-1 6 0 0,0-1-1 0 0,-34 18 0 0 0,14-9-35 0 0,-23 10 130 0 0,44-24 12 0 0,1 1 1 0 0,0 1 0 0 0,-26 19 0 0 0,-117 100 2703 0 0,114-96-730 0 0,46-31-882 0 0,3-3-739 0 0,6 0-235 0 0,-1-1 0 0 0,0 0 0 0 0,0 0 1 0 0,12-6-1 0 0,14-5 254 0 0,85-31 462 0 0,-10 3-769 0 0,-15 6-127 0 0,-58 22-78 0 0,0 3 0 0 0,1 0 0 0 0,66-7 0 0 0,-65 11-1 0 0,-26 4 0 0 0,81-16 0 0 0,-86 17 0 0 0,0 0 0 0 0,-1 1 0 0 0,1-1 0 0 0,-1 1 0 0 0,10 1 0 0 0,-10 0 0 0 0,0-1 0 0 0,-1 0 0 0 0,1 0 0 0 0,0 0 0 0 0,0-1 0 0 0,-1 0 0 0 0,6-1 0 0 0,-7 2 3 0 0,0-1 0 0 0,0 1 0 0 0,0-1 0 0 0,0 1 0 0 0,0 0 0 0 0,0 0 0 0 0,1 1 0 0 0,-1-1 0 0 0,0 1 0 0 0,6 1 0 0 0,27 12-169 0 0,-35-13-528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2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11311 0 0,'18'60'1165'0'0,"8"37"1228"0"0,17 188 8544 0 0,-41-258-10349 0 0,17 145 2289 0 0,-13-139-2812 0 0,1 0 0 0 0,1-1 0 0 0,14 35 0 0 0,-22-67-63 0 0,13 28-2178 0 0,0-16-4078 0 0,3-6-2818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2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2303 0 0,'-1'5'169'0'0,"-1"0"-1"0"0,1 0 0 0 0,-1 0 0 0 0,0 0 0 0 0,0 0 0 0 0,0 0 0 0 0,-1 0 0 0 0,-3 5 0 0 0,1-1 1191 0 0,-11 23 3829 0 0,-14 38-1 0 0,6-10-2314 0 0,-74 162 6412 0 0,97-220-8146 0 0,14-1-827 0 0,0-2-265 0 0,-1-1 1 0 0,19-4-1 0 0,-21 4-46 0 0,0 0-1 0 0,1 0 1 0 0,-1 1-1 0 0,0 0 1 0 0,15 1 0 0 0,-23 1-1 0 0,1-1 0 0 0,0 1-1 0 0,0-1 1 0 0,-1 1 0 0 0,1 0 0 0 0,-1 0 0 0 0,1 0 0 0 0,-1 0 0 0 0,1 1 0 0 0,-1-1 0 0 0,0 1 0 0 0,1 0 0 0 0,-1-1 0 0 0,0 1 0 0 0,0 0 0 0 0,0 0 0 0 0,-1 0 0 0 0,1 0-1 0 0,0 1 1 0 0,-1-1 0 0 0,1 0 0 0 0,-1 1 0 0 0,0-1 0 0 0,2 5 0 0 0,0 3 6 0 0,0 0 0 0 0,0 1 0 0 0,-1-1 0 0 0,0 1 0 0 0,-1-1 0 0 0,0 1 0 0 0,-2 17 0 0 0,-2 5 155 0 0,-7 35 0 0 0,9-65-148 0 0,-21 83 1087 0 0,2-11-22 0 0,16-60-799 0 0,0 0 0 0 0,-7 17-1 0 0,3-11-211 0 0,20-39-1572 0 0,-6 10 329 0 0,0 0 1 0 0,-1 0-1 0 0,8-18 0 0 0,2-19-7914 0 0,-7 20 1516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3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98 5327 0 0,'46'-53'2273'0'0,"-12"23"5704"0"0,-20 16-384 0 0,-14 16-7093 0 0,1 2-381 0 0,-1 0 0 0 0,0 0-1 0 0,0 0 1 0 0,-1 0 0 0 0,1 0 0 0 0,-1 0 0 0 0,0 0 0 0 0,0 0 0 0 0,-2 5-1 0 0,-7 15-925 0 0,-1-2-3281 0 0,5-11 114 0 0,-2 3-2928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4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99 2415 0 0,'2'2'180'0'0,"9"11"-294"0"0,-7-9 822 0 0,0 1 0 0 0,0-1 1 0 0,-1 1-1 0 0,1 0 0 0 0,-1 0 0 0 0,3 7 0 0 0,-2-4 537 0 0,-3-7-759 0 0,0 1-1 0 0,0 0 0 0 0,-1-1 0 0 0,1 1 1 0 0,0 0-1 0 0,-1-1 0 0 0,1 1 0 0 0,-1 0 0 0 0,1 0 1 0 0,-1 0-1 0 0,0-1 0 0 0,0 5 0 0 0,0-2 248 0 0,0-1-1 0 0,0 1 0 0 0,0 0 0 0 0,0 0 0 0 0,0-1 1 0 0,1 1-1 0 0,0 0 0 0 0,0-1 0 0 0,2 5 1 0 0,-1 2 800 0 0,0-1-948 0 0,-2-8-503 0 0,0 1 0 0 0,0-1 0 0 0,0 1 0 0 0,1-1 0 0 0,-1 0 0 0 0,1 1 0 0 0,-1-1 0 0 0,1 0 0 0 0,-1 1 0 0 0,2 1 0 0 0,-2-3-80 0 0,0 0 1 0 0,0 0-1 0 0,0 0 1 0 0,0 0-1 0 0,0 0 1 0 0,0 0-1 0 0,1 0 1 0 0,-1 0-1 0 0,0 0 0 0 0,0 1 1 0 0,0-1-1 0 0,0 0 1 0 0,0 0-1 0 0,0 0 1 0 0,1 0-1 0 0,-1 0 1 0 0,0 0-1 0 0,0 0 1 0 0,0 0-1 0 0,0 0 1 0 0,0 0-1 0 0,0 0 1 0 0,1 0-1 0 0,-1 0 1 0 0,0 0-1 0 0,0 0 0 0 0,0 0 1 0 0,0 0-1 0 0,0 0 1 0 0,0 0-1 0 0,1 0 1 0 0,-1 0-1 0 0,0-1 1 0 0,0 1-1 0 0,0 0 1 0 0,0 0-1 0 0,0 0 1 0 0,0 0-1 0 0,0 0 1 0 0,1 0-1 0 0,-1 0 0 0 0,0 0 1 0 0,0 0-1 0 0,0-1 1 0 0,0 1-1 0 0,0 0 1 0 0,0 0-1 0 0,0 0 1 0 0,0 0-1 0 0,0 0 1 0 0,0 0-1 0 0,0 0 1 0 0,0-1-1 0 0,0 1 1 0 0,0 0-1 0 0,0 0 0 0 0,0 0 1 0 0,0 0-1 0 0,0 0 1 0 0,0-1-1 0 0,3-8 56 0 0,-3 9-57 0 0,2-9-51 0 0,3-7-179 0 0,-3 12 206 0 0,-1 0 0 0 0,0 0 0 0 0,1 0 0 0 0,-2 0-1 0 0,1-1 1 0 0,0 1 0 0 0,-1-8 0 0 0,2-6-14 0 0,0-5-37 0 0,-2 18 53 0 0,0-1 0 0 0,1 1 0 0 0,0 0 0 0 0,2-10 0 0 0,1-1-47 0 0,-3 13 75 0 0,-1 0 0 0 0,1 1-1 0 0,0-1 1 0 0,0 0 0 0 0,0 1-1 0 0,0-1 1 0 0,0 1-1 0 0,0-1 1 0 0,3-2 0 0 0,-2 2 35 0 0,1-1-1 0 0,0 1 1 0 0,1 0 0 0 0,-1 0 0 0 0,1 0-1 0 0,-1 0 1 0 0,1 0 0 0 0,0 1 0 0 0,0 0 0 0 0,0 0-1 0 0,7-3 1 0 0,49-21 997 0 0,-59 25-755 0 0,-1 1-243 0 0,1 0 0 0 0,-1 0 0 0 0,0 0 0 0 0,0 0 0 0 0,0 0 0 0 0,0-1-1 0 0,0 1 1 0 0,0 0 0 0 0,0 0 0 0 0,1 0 0 0 0,-1 0 0 0 0,0 0 0 0 0,0 0 0 0 0,0 0 0 0 0,0 0 0 0 0,0 0 0 0 0,1 0 0 0 0,-1 0 0 0 0,0 0 0 0 0,0 0 0 0 0,0 0 0 0 0,0 0 0 0 0,0 0 0 0 0,1 0 0 0 0,-1 0 0 0 0,0 0 0 0 0,0 0 0 0 0,0 0 0 0 0,0 0 0 0 0,0 0 0 0 0,1 0-1 0 0,-1 0 1 0 0,0 0 0 0 0,0 0 0 0 0,0 0 0 0 0,0 1 0 0 0,0-1 0 0 0,0 0 0 0 0,1 0 0 0 0,-1 0 0 0 0,0 0 0 0 0,0 0 0 0 0,0 3 0 0 0,1 0 0 0 0,-1-1 0 0 0,0 1 0 0 0,0-1 0 0 0,0 1 0 0 0,0-1 0 0 0,0 1 0 0 0,-1-1 0 0 0,1 1 0 0 0,-1-1 0 0 0,-1 4 0 0 0,-14 31 283 0 0,4-10-12 0 0,-1-3-99 0 0,12-23-58 0 0,2-1-102 0 0,4-2-67 0 0,-2 1-13 0 0,-1 0 0 0 0,1 0 0 0 0,0 0 0 0 0,-1 0 0 0 0,1-1 0 0 0,-1 0 0 0 0,1 1 0 0 0,-1-1 0 0 0,3-3 0 0 0,10-7-86 0 0,-12 13 113 0 0,-4 4 0 0 0,-6 6 0 0 0,7-11 0 0 0,-4 5 0 0 0,0 0 0 0 0,0 0 0 0 0,0-1 0 0 0,-7 6 0 0 0,-11 11 0 0 0,10-7 11 0 0,0-1-1 0 0,0 0 1 0 0,-2-1 0 0 0,-18 13-1 0 0,24-20 13 0 0,6-4 117 0 0,8 3 20 0 0,3-2-93 0 0,-3-3-65 0 0,0 0 1 0 0,1 0 0 0 0,-1 0 0 0 0,0-1-1 0 0,9-3 1 0 0,18-6-6 0 0,-8 2 3 0 0,-14 6 0 0 0,-3 1 0 0 0,3 0 0 0 0,-9 0 0 0 0,-2 2 0 0 0,0 0 0 0 0,0 0 0 0 0,0 0 0 0 0,0 0 0 0 0,0 0 0 0 0,1-1 0 0 0,-1 1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1 0 0 0,0-1 0 0 0,0 0 0 0 0,0 0 0 0 0,0 0 0 0 0,0 0 0 0 0,-1 6 0 0 0,-4 7 0 0 0,2-8 0 0 0,0-1 0 0 0,-1 1 0 0 0,1-1 0 0 0,-1 1 0 0 0,0-1 0 0 0,-8 6 0 0 0,-7 7 0 0 0,-4 5 0 0 0,-27 20 0 0 0,14-12 0 0 0,8-7 19 0 0,-43 39 106 0 0,70-60 206 0 0,2-1-133 0 0,-1 0-169 0 0,1 0 0 0 0,0 0 0 0 0,0-1 0 0 0,0 1 0 0 0,-1 0 0 0 0,1-1 0 0 0,0 1 0 0 0,0 0 0 0 0,0-1 0 0 0,0 0 0 0 0,0 1 0 0 0,0-1 0 0 0,0 1 0 0 0,0-1 0 0 0,0 0 0 0 0,0 0 0 0 0,0 0 0 0 0,1 0 0 0 0,-1 0 0 0 0,0 0 0 0 0,0 0 0 0 0,0 0 0 0 0,0 0 0 0 0,1 0 0 0 0,4-2 103 0 0,0 0 0 0 0,0 0-1 0 0,8-4 1 0 0,-9 4-103 0 0,-1 0 1 0 0,1 0-1 0 0,0 0 1 0 0,6-1-1 0 0,-6 2-5 0 0,0 1 0 0 0,1-1 0 0 0,-1-1 0 0 0,0 1-1 0 0,0-1 1 0 0,0 0 0 0 0,-1 0 0 0 0,1-1 0 0 0,0 1 0 0 0,-1-1 0 0 0,1 0 0 0 0,4-5 0 0 0,15-10-95 0 0,58-49 660 0 0,-71 56-1711 0 0,0-1 0 0 0,13-17 0 0 0,-19 17-6811 0 0,-5 8 7257 0 0,-15 2-11105 0 0,13 2 11791 0 0,-1 0 1 0 0,1 1 0 0 0,0-1-1 0 0,0 1 1 0 0,0 0 0 0 0,0 0-1 0 0,0-1 1 0 0,0 1 0 0 0,0 1-1 0 0,0-1 1 0 0,0 0 0 0 0,0 0 0 0 0,1 1-1 0 0,-1-1 1 0 0,0 1 0 0 0,1-1-1 0 0,-1 1 1 0 0,1 0 0 0 0,0 0-1 0 0,0 0 1 0 0,-2 3 0 0 0,-2 5 760 0 0,0 1 0 0 0,1 0 1 0 0,1 0-1 0 0,-4 15 0 0 0,0 1 1181 0 0,-2-2 1136 0 0,-24 46 0 0 0,8-20-428 0 0,16-31-1857 0 0,-1 1 1 0 0,-1-2-1 0 0,-17 23 0 0 0,27-41-349 0 0,1-8-497 0 0,0 0 0 0 0,1 0 1 0 0,-1 0-1 0 0,2 1 0 0 0,-1-1 1 0 0,1 0-1 0 0,0 0 0 0 0,0 1 1 0 0,0-1-1 0 0,1 1 0 0 0,0 0 1 0 0,5-8-1 0 0,9-10-140 0 0,-11 16 51 0 0,0-1-1 0 0,10-10 1 0 0,-13 16 113 0 0,-1 1-1 0 0,1 0 1 0 0,0-1 0 0 0,0 1 0 0 0,0 0-1 0 0,0 0 1 0 0,1 1 0 0 0,-1-1 0 0 0,1 1-1 0 0,5-2 1 0 0,-5 1 26 0 0,0 1 31 0 0,-1 0 1 0 0,0 0-1 0 0,1 0 1 0 0,-1 1-1 0 0,1-1 1 0 0,-1 1-1 0 0,1-1 1 0 0,-1 1-1 0 0,1 1 1 0 0,-1-1-1 0 0,1 0 1 0 0,-1 1-1 0 0,0-1 1 0 0,6 3-1 0 0,-2 0 57 0 0,-1 0 1 0 0,1 1-1 0 0,0 0 0 0 0,-1 0 0 0 0,0 1 1 0 0,0 0-1 0 0,0 0 0 0 0,-1 0 0 0 0,1 1 1 0 0,-1 0-1 0 0,5 7 0 0 0,-4-3 164 0 0,1 1 0 0 0,-1 0 0 0 0,-1 0 0 0 0,0 1 0 0 0,-1 0 0 0 0,4 12 0 0 0,-7-20-130 0 0,1 1 0 0 0,-1-1 1 0 0,1 0-1 0 0,4 6 0 0 0,-4-7-30 0 0,-1-2 19 0 0,0-1-147 0 0,0 0 0 0 0,0 1-1 0 0,0-1 1 0 0,0 0 0 0 0,0-1 0 0 0,0 1 0 0 0,0 0 0 0 0,0 0 0 0 0,0 0 0 0 0,0-1 0 0 0,0 1 0 0 0,0 0 0 0 0,0-1-1 0 0,0 1 1 0 0,0-1 0 0 0,0 1 0 0 0,0-1 0 0 0,0 0 0 0 0,-1 1 0 0 0,1-1 0 0 0,0 0 0 0 0,0 1 0 0 0,-1-1 0 0 0,1 0-1 0 0,0 0 1 0 0,-1 0 0 0 0,1 0 0 0 0,-1 1 0 0 0,1-1 0 0 0,-1 0 0 0 0,0 0 0 0 0,1-2 0 0 0,8-18-3732 0 0,-5 10-1234 0 0,2-4-4084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4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31 6735 0 0,'0'-1'-171'0'0,"11"-13"2092"0"0,-9 12-800 0 0,-1 0 0 0 0,1 1 1 0 0,0-1-1 0 0,-1 1 0 0 0,1-1 1 0 0,0 1-1 0 0,0 0 0 0 0,5-3 1891 0 0,5 11-107 0 0,-8-4-2632 0 0,0 0-1 0 0,0 1 1 0 0,-1-1-1 0 0,1 1 1 0 0,-1-1-1 0 0,0 1 1 0 0,0 0-1 0 0,0 0 1 0 0,0 0-1 0 0,-1 1 1 0 0,0-1-1 0 0,0 1 0 0 0,0-1 1 0 0,0 1-1 0 0,1 7 1 0 0,0 1-132 0 0,-1 0 1 0 0,-1 0-1 0 0,0 0 1 0 0,-1 22-1 0 0,-1-23-70 0 0,-1-1 0 0 0,0 0-1 0 0,0 1 1 0 0,-2-1 0 0 0,1 0-1 0 0,-1 0 1 0 0,-1 0 0 0 0,0-1 0 0 0,0 0-1 0 0,-9 12 1 0 0,-9 11 381 0 0,-43 46 1 0 0,30-38 512 0 0,33-34 531 0 0,9-6-1219 0 0,12-8-373 0 0,-5-1 97 0 0,0-1 0 0 0,-1 0-1 0 0,0-1 1 0 0,10-13-1 0 0,6-3 0 0 0,25-28 0 0 0,-50 50 2 0 0,0 1 1 0 0,0 0-1 0 0,0-1 1 0 0,-1 0-1 0 0,1 0 1 0 0,2-7-1 0 0,10-14-134 0 0,-14 23-464 0 0,-5 16-3421 0 0,2-4 3820 0 0,0 0 0 0 0,1 0 0 0 0,0 1 0 0 0,1-1 0 0 0,0 0 0 0 0,1 0-1 0 0,0 0 1 0 0,0 1 0 0 0,1-1 0 0 0,1 0 0 0 0,3 9 0 0 0,5 12 397 0 0,3 0 0 0 0,17 30 0 0 0,1 0 429 0 0,-20-35-187 0 0,0 0 0 0 0,-2 1 0 0 0,-1 0 0 0 0,7 38-1 0 0,-13-54-202 0 0,0-1 0 0 0,4 12-1 0 0,-4-14-13 0 0,-1 0-1 0 0,1 0 1 0 0,-1 0 0 0 0,1 15-1 0 0,1 11 570 0 0,-3-26-638 0 0,0 0 0 0 0,0 1 0 0 0,-1-1 0 0 0,-1 11-1 0 0,0-10-136 0 0,0 5 28 0 0,-1 0 1 0 0,-5 17-1 0 0,6-27-41 0 0,0 0 0 0 0,-1-1 0 0 0,1 1 0 0 0,-1-1-1 0 0,0 1 1 0 0,0-1 0 0 0,0 0 0 0 0,0 1 0 0 0,-1-1 0 0 0,1 0-1 0 0,-1-1 1 0 0,0 1 0 0 0,-4 3 0 0 0,7-5-6 0 0,-1-1 0 0 0,0 1 0 0 0,1-1 0 0 0,-1 1 0 0 0,0-1 0 0 0,0 0 0 0 0,0 1 0 0 0,1-1 0 0 0,-1 0 0 0 0,0 0 0 0 0,0 1 0 0 0,0-1 0 0 0,0 0 0 0 0,-1 0 0 0 0,-3-3 0 0 0,5 2 0 0 0,-2 0-131 0 0,1 0 0 0 0,0 1 0 0 0,0-1 0 0 0,0 0 1 0 0,0 0-1 0 0,0-1 0 0 0,0 1 0 0 0,0 0 0 0 0,0 0 0 0 0,1 0 0 0 0,-1-1 0 0 0,0 1 1 0 0,0-2-1 0 0,-5-21-5842 0 0,5 21 4750 0 0,-2-20-8973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4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0 5839 0 0,'-3'4'116'0'0,"1"-1"-1"0"0,0 1 0 0 0,0 0 0 0 0,1 0 0 0 0,-1-1 0 0 0,1 1 0 0 0,0 0 0 0 0,-1 5 0 0 0,-1 1 1448 0 0,1-1 0 0 0,0 1 0 0 0,1 0 0 0 0,0 0 1 0 0,1 0-1 0 0,0 12 0 0 0,1-13-757 0 0,-1-6-465 0 0,0 0-1 0 0,1 0 1 0 0,-1 0 0 0 0,0 0 0 0 0,1 0 0 0 0,0 0-1 0 0,0 0 1 0 0,0 0 0 0 0,0-1 0 0 0,0 1 0 0 0,0 0 0 0 0,1-1-1 0 0,-1 1 1 0 0,3 2 0 0 0,0-1 207 0 0,0 1 0 0 0,0-2 0 0 0,0 1 0 0 0,1 0 0 0 0,-1-1 0 0 0,1 0 0 0 0,0 0 0 0 0,0 0 0 0 0,7 2 0 0 0,-8-4-339 0 0,1 1 1 0 0,0-1 0 0 0,0 0 0 0 0,-1-1-1 0 0,1 1 1 0 0,0-1 0 0 0,6 0-1 0 0,-6-1-122 0 0,0 0 0 0 0,0 1-1 0 0,0-2 1 0 0,0 1 0 0 0,0 0 0 0 0,0-1-1 0 0,0 0 1 0 0,0 0 0 0 0,0-1-1 0 0,-1 1 1 0 0,9-7 0 0 0,-1-1 191 0 0,0-1-1 0 0,16-19 1 0 0,-27 28-277 0 0,14-19-1 0 0,-45 27-2376 0 0,27-5 1349 0 0,0 0 0 0 0,0 1 1 0 0,0-1-1 0 0,1 0 0 0 0,-1 1 0 0 0,-3 2 1 0 0,2-2-1263 0 0,-13 10-6739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5:55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12551 0 0,'0'0'971'0'0,"2"1"-635"0"0,20 17 163 0 0,9 14 6365 0 0,-30-30-5610 0 0,1 0-967 0 0,-1 0 0 0 0,1-1-1 0 0,0 1 1 0 0,-1 0 0 0 0,1-1 0 0 0,0 1-1 0 0,0-1 1 0 0,4 3 0 0 0,-6-4-87 0 0,2 1 202 0 0,0 0-194 0 0,-1 0-159 0 0,2 1-4 0 0,12-3 149 0 0,-12 1-208 0 0,-1-1 0 0 0,0 0 0 0 0,1 1 0 0 0,-1-1 1 0 0,0 0-1 0 0,0 0 0 0 0,0-1 0 0 0,1 1 0 0 0,-1 0 0 0 0,-1-1 1 0 0,1 1-1 0 0,0-1 0 0 0,0 0 0 0 0,0 0 0 0 0,1-2 0 0 0,3-4-161 0 0,0-2 0 0 0,7-11 0 0 0,3-5-217 0 0,-10 17 230 0 0,1 0 0 0 0,0 1 0 0 0,0 1 0 0 0,1-1 0 0 0,14-10-1 0 0,-19 16 202 0 0,1-1-1 0 0,0 1 1 0 0,0 0-1 0 0,0 0 0 0 0,0 0 1 0 0,1 1-1 0 0,-1-1 0 0 0,0 1 1 0 0,1 0-1 0 0,-1 1 1 0 0,1-1-1 0 0,-1 1 0 0 0,1-1 1 0 0,-1 1-1 0 0,7 1 0 0 0,-9 0 230 0 0,0 0 48 0 0,1 1-246 0 0,0-1 0 0 0,0 1 0 0 0,0 1 0 0 0,-1-1-1 0 0,1 0 1 0 0,-1 1 0 0 0,1-1 0 0 0,-1 1-1 0 0,0 0 1 0 0,0 0 0 0 0,0 0 0 0 0,-1 0 0 0 0,1 0-1 0 0,-1 0 1 0 0,1 0 0 0 0,-1 0 0 0 0,1 4-1 0 0,-2-6-48 0 0,0 0 0 0 0,0 0-1 0 0,0 0 1 0 0,0-1 0 0 0,0 1 0 0 0,0 0-1 0 0,0 0 1 0 0,0 0 0 0 0,-1-1-1 0 0,1 1 1 0 0,0 0 0 0 0,0 0-1 0 0,-1-1 1 0 0,0 2 0 0 0,-1 3 44 0 0,0 4 20 0 0,-1-1 0 0 0,0 0 0 0 0,-1 1 0 0 0,0-1 0 0 0,0-1 0 0 0,-1 1 0 0 0,0-1-1 0 0,0 1 1 0 0,-1-1 0 0 0,0-1 0 0 0,-7 7 0 0 0,-9 6 244 0 0,0-1 0 0 0,-28 16 0 0 0,4-2 640 0 0,38-27-435 0 0,5-6 652 0 0,3 1-1129 0 0,1-1 0 0 0,-1 0 0 0 0,0 0 0 0 0,1 1 0 0 0,-1-1 0 0 0,1 0 0 0 0,-1 1 0 0 0,1-1 0 0 0,-1 0 0 0 0,1 1 0 0 0,-1-1 0 0 0,1 1 0 0 0,0-1 0 0 0,-1 1 0 0 0,2-1 0 0 0,28-16 15 0 0,0 1 0 0 0,1 2 0 0 0,63-20 0 0 0,-89 33-72 0 0,-1 0 0 0 0,1 0 0 0 0,0 1 0 0 0,-1-1 0 0 0,7 1 0 0 0,12-1 0 0 0,-21 1 0 0 0,-1 0 0 0 0,1 0 0 0 0,-1 0 0 0 0,1 0 0 0 0,-1 0 0 0 0,1 0 0 0 0,-1 0 0 0 0,0 0 0 0 0,3 2 0 0 0,-3-2 0 0 0,-1 0 0 0 0,1 0 0 0 0,-1 0 0 0 0,0 0 0 0 0,1 0 0 0 0,-1 1 0 0 0,0-1 0 0 0,1 0 0 0 0,-1 0 0 0 0,0 1 0 0 0,1-1 0 0 0,-1 0 0 0 0,0 0 0 0 0,1 1 0 0 0,-1-1 0 0 0,0 0 0 0 0,0 1 0 0 0,1-1 0 0 0,-1 0 0 0 0,0 1 0 0 0,0-1 0 0 0,0 1 0 0 0,0-1 0 0 0,0 0 0 0 0,1 1 0 0 0,-1-1 0 0 0,0 1 0 0 0,0-1 0 0 0,0 0 0 0 0,0 1 0 0 0,0-1 0 0 0,0 1 0 0 0,0-1 0 0 0,0 0 0 0 0,0 1 0 0 0,-1-1 0 0 0,1 1 0 0 0,0-1 0 0 0,0 1 0 0 0,0-1 0 0 0,-2 9 0 0 0,0-1 0 0 0,-1 1 0 0 0,1-1 0 0 0,-2 1 0 0 0,1-1 0 0 0,-1 0 0 0 0,-10 14 0 0 0,-3 2 0 0 0,-22 22 0 0 0,11-13 0 0 0,-12 12 0 0 0,-3-2 0 0 0,-61 47 0 0 0,45-40 0 0 0,48-40 0 0 0,11-10 0 0 0,0 0 0 0 0,0 0 0 0 0,0 0 0 0 0,0 0 0 0 0,0 0 0 0 0,0 0 0 0 0,0 0 0 0 0,0 0 0 0 0,0 0 0 0 0,1 0 0 0 0,-1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0,-1 0 0 0 0,1 0 0 0 0,0 0 0 0 0,0 0 0 0 0,0 0 0 0 0,0 1 0 0 0,0-1 0 0 0,0 0 0 0 0,0 0 0 0 0,0 0 0 0 0,0 0 0 0 0,0 0 0 0 0,0 0 0 0 0,0 0 0 0 0,0 0 0 0 0,0 0 0 0 0,0 0 0 0 0,0 0 0 0 0,0 0 0 0 0,0 0 0 0 0,6-2 0 0 0,11-4 0 0 0,31-11 0 0 0,1 2 0 0 0,77-13 0 0 0,-52 12 0 0 0,210-35 0 0 0,-179 34 0 0 0,-99 16 0 0 0,162-23 0 0 0,-154 23 0 0 0,-2 2 0 0 0,-11 0-54 0 0,0-1 0 0 0,0 1 0 0 0,0-1-1 0 0,-1 0 1 0 0,1 1 0 0 0,0-1 0 0 0,-1 1 0 0 0,1-1 0 0 0,0 1 0 0 0,-1 0 0 0 0,1-1-1 0 0,-1 1 1 0 0,1 0 0 0 0,-1-1 0 0 0,1 1 0 0 0,-1 0 0 0 0,1 0 0 0 0,-1-1 0 0 0,0 1-1 0 0,0 0 1 0 0,1 0 0 0 0,-1 0 0 0 0,0 0 0 0 0,0-1 0 0 0,0 1 0 0 0,0 0 0 0 0,0 0-1 0 0,0 0 1 0 0,0 0 0 0 0,0 0 0 0 0,0-1 0 0 0,0 1 0 0 0,0 0 0 0 0,-1 0 0 0 0,1 0-1 0 0,0 0 1 0 0,0-1 0 0 0,-2 3 0 0 0,1-1-522 0 0,0 0-1 0 0,0 1 1 0 0,0-1-1 0 0,-1 0 1 0 0,1 1 0 0 0,-1-1-1 0 0,0 0 1 0 0,1 0-1 0 0,-1 0 1 0 0,0-1 0 0 0,-4 4-1 0 0,-13 3-9619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16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2329 141 3247 0 0,'-13'6'69'0'0,"9"-4"-45"0"0,0 0 0 0 0,0 0 0 0 0,0 0 0 0 0,0-1 1 0 0,-6 2-1 0 0,9-3-19 0 0,0 0 0 0 0,0 0 1 0 0,-1 0-1 0 0,1 0 0 0 0,0 0 1 0 0,0 0-1 0 0,0 0 0 0 0,-1 0 1 0 0,1 0-1 0 0,0-1 0 0 0,0 1 1 0 0,0-1-1 0 0,-1 1 0 0 0,1-1 1 0 0,0 1-1 0 0,0-1 0 0 0,0 0 1 0 0,0 1-1 0 0,0-1 0 0 0,0 0 1 0 0,0 0-1 0 0,0 0 0 0 0,0-1 1 0 0,-8-7 271 0 0,1 1 0 0 0,-1 0 1 0 0,-1 0-1 0 0,0 1 0 0 0,0 0 0 0 0,0 1 1 0 0,0 0-1 0 0,-1 1 0 0 0,0 0 1 0 0,0 0-1 0 0,-19-4 0 0 0,-10 0 1375 0 0,-83-9-1 0 0,88 14-1423 0 0,-9-1 270 0 0,-175-19 1682 0 0,146 20-958 0 0,-77 4 0 0 0,-211 33 2548 0 0,299-24-2779 0 0,0 2 0 0 0,1 4-1 0 0,-75 27 1 0 0,30-1 432 0 0,-150 83 0 0 0,221-102-1186 0 0,1 1 0 0 0,1 2-1 0 0,1 1 1 0 0,-47 49 0 0 0,57-51-50 0 0,1 1 1 0 0,2 1 0 0 0,1 1 0 0 0,0 0-1 0 0,2 1 1 0 0,-17 44 0 0 0,26-55-67 0 0,1 1 0 0 0,1 0 0 0 0,1 0 0 0 0,0 0 0 0 0,1 1 0 0 0,0 25 0 0 0,3-32-41 0 0,1 0 0 0 0,0 0-1 0 0,0-1 1 0 0,1 1 0 0 0,1 0-1 0 0,0-1 1 0 0,0 0 0 0 0,1 0 0 0 0,0 0-1 0 0,1 0 1 0 0,7 11 0 0 0,1-4 111 0 0,0 0-1 0 0,0-1 1 0 0,2-1 0 0 0,29 27 0 0 0,-9-15-34 0 0,51 31 0 0 0,208 106 294 0 0,-236-134-309 0 0,7 2-50 0 0,0-4 0 0 0,2-2 0 0 0,84 22 0 0 0,46 0-63 0 0,2-8 1 0 0,351 26-1 0 0,-279-56-29 0 0,-174-7 0 0 0,-1 0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17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0 363 2759 0 0,'1'1'7'0'0,"-1"0"-1"0"0,1 0 0 0 0,-1 0 1 0 0,1 0-1 0 0,0-1 0 0 0,0 1 0 0 0,-1 0 1 0 0,1 0-1 0 0,0-1 0 0 0,0 1 1 0 0,0-1-1 0 0,0 1 0 0 0,0-1 0 0 0,0 1 1 0 0,0-1-1 0 0,0 1 0 0 0,0-1 1 0 0,0 0-1 0 0,0 0 0 0 0,0 1 0 0 0,0-1 1 0 0,0 0-1 0 0,0 0 0 0 0,0 0 1 0 0,2 0-1 0 0,35-4 71 0 0,-25 1-70 0 0,109-23 3113 0 0,-47 9-853 0 0,-73 16-2210 0 0,417-99 10045 0 0,120-44-2527 0 0,-499 135-7289 0 0,268-45 1828 0 0,-103 37-582 0 0,377 17-1 0 0,-391 13-972 0 0,262 52-1 0 0,-434-61-554 0 0,301 66 38 0 0,-5 23-29 0 0,-74-2-13 0 0,-187-67 0 0 0,-1 3 0 0 0,66 42 0 0 0,-98-54 0 0 0,0 1 0 0 0,0 1 0 0 0,-2 0 0 0 0,0 1 0 0 0,-1 2 0 0 0,-1-1 0 0 0,0 2 0 0 0,-2 0 0 0 0,0 1 0 0 0,-2 1 0 0 0,18 39 0 0 0,-20-33 0 0 0,0 1 0 0 0,-2 0 0 0 0,-1 1 0 0 0,-2 0 0 0 0,-1 0 0 0 0,-1 0 0 0 0,-1 59 0 0 0,-4-68 0 0 0,-2 1 0 0 0,0-2 0 0 0,-2 1 0 0 0,0 0 0 0 0,-2-1 0 0 0,-15 37 0 0 0,8-29 0 0 0,-1-1 0 0 0,-1-1 0 0 0,-1 0 0 0 0,-26 29 0 0 0,17-27 0 0 0,-1 0 0 0 0,-2-2 0 0 0,-50 36 0 0 0,-107 56 0 0 0,135-92 0 0 0,-1-3 0 0 0,-1-1 0 0 0,-87 23 0 0 0,-170 25 0 0 0,281-66 0 0 0,-1000 131 0 0 0,653-122 0 0 0,288-16 0 0 0,1-4 0 0 0,-114-22 0 0 0,175 23-422 0 0,0-1 0 0 0,1-2-1 0 0,0 0 1 0 0,-40-21 0 0 0,53 23-154 0 0,1 0-1 0 0,1-1 1 0 0,-1-1-1 0 0,1 0 1 0 0,1 0 0 0 0,-1-1-1 0 0,1 0 1 0 0,1-1-1 0 0,0 0 1 0 0,0 0 0 0 0,-11-21-1 0 0,-4-20-9619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5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2303 0 0,'28'13'659'0'0,"-20"-10"1532"0"0,19-3 1255 0 0,-21 1-2530 0 0,-5-1-718 0 0,-1 0 1 0 0,1 0 0 0 0,0 0-1 0 0,0 0 1 0 0,0 0 0 0 0,0 0-1 0 0,-1 0 1 0 0,1 0-1 0 0,0 0 1 0 0,0 1 0 0 0,0-1-1 0 0,-1 0 1 0 0,1 0 0 0 0,0 1-1 0 0,0-1 1 0 0,-1 1-1 0 0,1-1 1 0 0,0 1 0 0 0,-1-1-1 0 0,2 2 1 0 0,9-8-11 0 0,16-12-4173 0 0,-14 7-265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18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2741 5327 0 0,'196'-115'1723'0'0,"-139"84"-92"0"0,302-149 5538 0 0,-53 30-3205 0 0,-301 148-3905 0 0,555-284 5534 0 0,-326 178-4111 0 0,399-197 1921 0 0,-55 13-1315 0 0,-431 225-1990 0 0,499-229 128 0 0,-139 63-221 0 0,9 24-6 0 0,-287 128 1 0 0,258-96 0 0 0,-349 125 0 0 0,-134 49 0 0 0,-8 2 0 0 0,-9 1 0 0 0,12 0 0 0 0,-197-10 0 0 0,77 2 0 0 0,87 6 0 0 0,-130 1 0 0 0,146 2 0 0 0,0 2 0 0 0,0 0 0 0 0,0 0 0 0 0,0 2 0 0 0,1 0 0 0 0,-33 15 0 0 0,27-6 0 0 0,7-1 0 0 0,6-2 0 0 0,10-6 0 0 0,5-4 0 0 0,1 2-3 0 0,0-1 0 0 0,1 0 0 0 0,-1 0 0 0 0,1-1 0 0 0,-1 0 0 0 0,1 0 0 0 0,-1 0 0 0 0,1-1 0 0 0,6 0 0 0 0,64-9-41 0 0,-50 5 38 0 0,222-30 83 0 0,-126 10-73 0 0,-18 4-5 0 0,352-65 1 0 0,-322 58 0 0 0,15 5 0 0 0,-120 20 0 0 0,1 1 0 0 0,56 5 0 0 0,-83-3 0 0 0,-1-1 0 0 0,1 1 0 0 0,0 0 0 0 0,-1 0 0 0 0,1 0 0 0 0,-1 0 0 0 0,4 3 0 0 0,-5-4 0 0 0,-1 1 0 0 0,0 0 0 0 0,1 0 0 0 0,-1 0 0 0 0,0 0 0 0 0,0 0 0 0 0,0 0 0 0 0,0 0 0 0 0,0 0 0 0 0,0 0 0 0 0,0 1 0 0 0,0-1 0 0 0,-1 0 0 0 0,1 1 0 0 0,0-1 0 0 0,-1 1 0 0 0,1-1 0 0 0,-1 0 0 0 0,1 1 0 0 0,-1-1 0 0 0,0 3 0 0 0,0-1 0 0 0,0 0 0 0 0,0 0 0 0 0,-1 0 0 0 0,1 0 0 0 0,-1 0 0 0 0,0 0 0 0 0,0 0 0 0 0,0 0 0 0 0,0-1 0 0 0,-3 5 0 0 0,-4 5 0 0 0,0-1 0 0 0,-1 0 0 0 0,-17 18 0 0 0,-18 13 0 0 0,-1-3 0 0 0,-54 37 0 0 0,-108 59 0 0 0,138-92 0 0 0,-41 28-704 0 0,-162 98-7620 0 0,190-121-1872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22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4111 0 0,'5'-2'235'0'0,"0"0"0"0"0,0 1 1 0 0,0-1-1 0 0,1 1 0 0 0,-1 0 0 0 0,1 1 0 0 0,-1-1 0 0 0,1 1 0 0 0,-1 0 0 0 0,6 1 0 0 0,15 2 4320 0 0,-20-3-3220 0 0,0 0 0 0 0,0 1-1 0 0,10 2 1 0 0,50 12 6681 0 0,-53-10-7291 0 0,-5-2 82 0 0,1 0 0 0 0,15 4-1 0 0,-19-4-200 0 0,0 3-357 0 0,-2-2-69 0 0,0 0 0 0 0,0 0-1 0 0,0 0 1 0 0,-1 0 0 0 0,1 0-1 0 0,-1 1 1 0 0,0-1 0 0 0,0 1-1 0 0,-1-1 1 0 0,0 1 0 0 0,1 0-1 0 0,0 6 1 0 0,-3 0-26 0 0,0 1-1 0 0,-1 0 1 0 0,0-1-1 0 0,-1 1 1 0 0,0-1-1 0 0,-1 0 1 0 0,0 0 0 0 0,-1 0-1 0 0,0-1 1 0 0,-12 19-1 0 0,-5 3-149 0 0,-49 54-1 0 0,68-83-206 0 0,0 0-1 0 0,0 0 1 0 0,0-1-1 0 0,0 1 1 0 0,0-1 0 0 0,0 0-1 0 0,-1 0 1 0 0,1 0 0 0 0,-1-1-1 0 0,1 1 1 0 0,-6 1-1 0 0,8-3-186 0 0,-1 0-1 0 0,0 1 1 0 0,0-1-1 0 0,0 0 0 0 0,1 0 1 0 0,-1 0-1 0 0,0 0 1 0 0,0 0-1 0 0,1-1 1 0 0,-1 1-1 0 0,-3-1 0 0 0,4 0-337 0 0,0 1-1 0 0,-1-1 1 0 0,1 0-1 0 0,-1 0 1 0 0,1 0-1 0 0,0 0 1 0 0,0 0-1 0 0,-1 0 1 0 0,1 0-1 0 0,0 0 0 0 0,0 0 1 0 0,0-1-1 0 0,0 1 1 0 0,-1-3-1 0 0,-1-4-5639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23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 4663 0 0,'0'0'360'0'0,"2"2"-237"0"0,7 13-367 0 0,1 16 4078 0 0,-8-25-2701 0 0,0 0-1 0 0,0 0 1 0 0,4 9 0 0 0,-5-14-595 0 0,0-1-478 0 0,0 1 1 0 0,0-1-1 0 0,0 0 1 0 0,0 0-1 0 0,0 0 1 0 0,0 0-1 0 0,0 0 1 0 0,0 0-1 0 0,0-1 1 0 0,0 1-1 0 0,0 0 1 0 0,0 0-1 0 0,0-1 1 0 0,0 1-1 0 0,1-1 1 0 0,1-1-39 0 0,0-1 1 0 0,-1 1 0 0 0,1-1-1 0 0,-1 1 1 0 0,1-1-1 0 0,-1 0 1 0 0,0 0 0 0 0,0 0-1 0 0,-1 0 1 0 0,1 0 0 0 0,-1 0-1 0 0,1-1 1 0 0,-1 1-1 0 0,1-5 1 0 0,1-5-504 0 0,0 1 1 0 0,1-23-1 0 0,-3 20-748 0 0,-2-26-1 0 0,-4 0-4230 0 0,3 22 2924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23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98 2015 0 0,'-2'2'147'0'0,"0"1"-108"0"0,-1 1 0 0 0,1 0 0 0 0,0-1 0 0 0,0 1 1 0 0,0 0-1 0 0,1 0 0 0 0,0 0 0 0 0,-1 0 0 0 0,1 5 0 0 0,-6 43 948 0 0,5-24-528 0 0,-9 75 3862 0 0,5 145 0 0 0,7-238-3759 0 0,-1 0 0 0 0,1-1 0 0 0,2 10 0 0 0,-2-16-378 0 0,0-1 0 0 0,-1 1 0 0 0,1-1-1 0 0,0 0 1 0 0,0 1 0 0 0,0-1 0 0 0,0 0 0 0 0,1 0-1 0 0,-1 0 1 0 0,1 0 0 0 0,-1 0 0 0 0,1 0 0 0 0,0 0-1 0 0,0 0 1 0 0,-1 0 0 0 0,5 1 0 0 0,-5-2-77 0 0,5 3 294 0 0,-1-1 1 0 0,1 0 0 0 0,-1-1-1 0 0,1 1 1 0 0,7 1 0 0 0,-10-4-310 0 0,-1 1 1 0 0,1-1-1 0 0,-1 0 0 0 0,1 0 1 0 0,-1 0-1 0 0,1-1 1 0 0,-1 1-1 0 0,1-1 1 0 0,-1 1-1 0 0,1-1 0 0 0,-1 0 1 0 0,1 0-1 0 0,-1 0 1 0 0,0 0-1 0 0,0 0 0 0 0,3-2 1 0 0,1-2 98 0 0,1 1 1 0 0,-1-1 0 0 0,-1 0-1 0 0,1-1 1 0 0,-1 0 0 0 0,0 1-1 0 0,7-12 1 0 0,25-49 768 0 0,-31 53-836 0 0,52-119 662 0 0,-22 45-548 0 0,-17 39-128 0 0,-15 35-78 0 0,1-1 0 0 0,1 1 1 0 0,0 0-1 0 0,1 1 1 0 0,9-13-1 0 0,3 0 14 0 0,41-41 0 0 0,-47 54 33 0 0,0 1 0 0 0,1 0 1 0 0,0 1-1 0 0,29-16 0 0 0,-36 23 91 0 0,0 0-1 0 0,0 0 1 0 0,1 1 0 0 0,-1-1-1 0 0,1 2 1 0 0,14-3-1 0 0,-20 4-86 0 0,0 0 1 0 0,1 0-1 0 0,-1 0 0 0 0,1 0 0 0 0,-1 0 0 0 0,1 0 0 0 0,-1 1 0 0 0,1-1 0 0 0,-1 1 0 0 0,1 0 0 0 0,-1 0 0 0 0,0-1 0 0 0,1 2 0 0 0,-1-1 0 0 0,0 0 0 0 0,0 0 1 0 0,0 1-1 0 0,0-1 0 0 0,0 1 0 0 0,0 0 0 0 0,0-1 0 0 0,-1 1 0 0 0,1 0 0 0 0,2 4 0 0 0,-1 0 66 0 0,0 0 0 0 0,0 0 1 0 0,-1 0-1 0 0,0 1 0 0 0,0-1 0 0 0,0 1 0 0 0,-1 0 1 0 0,0-1-1 0 0,0 1 0 0 0,-1 0 0 0 0,0 0 0 0 0,0 0 0 0 0,-1-1 1 0 0,1 1-1 0 0,-2 0 0 0 0,1-1 0 0 0,-4 12 0 0 0,-47 148 57 0 0,45-149-197 0 0,-1 1 1 0 0,0-1 0 0 0,-2-1-1 0 0,1 0 1 0 0,-2 0 0 0 0,-1-1-1 0 0,-13 16 1 0 0,22-29-232 0 0,1 1 0 0 0,-1-1 0 0 0,1 0 0 0 0,-1 0 0 0 0,0 0 0 0 0,0-1 0 0 0,0 1 0 0 0,0-1 0 0 0,0 1 0 0 0,-4 0 0 0 0,6-2 131 0 0,0 1 1 0 0,1-1-1 0 0,-1 0 1 0 0,0 0-1 0 0,0 0 1 0 0,0 0-1 0 0,0 0 1 0 0,0-1-1 0 0,0 1 1 0 0,0 0-1 0 0,0 0 0 0 0,0-1 1 0 0,1 1-1 0 0,-1 0 1 0 0,0-1-1 0 0,0 1 1 0 0,0-1-1 0 0,1 1 1 0 0,-1-1-1 0 0,0 1 1 0 0,0-1-1 0 0,1 0 0 0 0,-1 1 1 0 0,0-1-1 0 0,1 0 1 0 0,-1 1-1 0 0,1-1 1 0 0,-1 0-1 0 0,1 0 1 0 0,0 0-1 0 0,-1 0 1 0 0,1 1-1 0 0,0-1 0 0 0,-1 0 1 0 0,1 0-1 0 0,0 0 1 0 0,0 0-1 0 0,0 0 1 0 0,0-1-1 0 0,-5-27-4471 0 0,2-1 0 0 0,0-40 0 0 0,4 46 2668 0 0,-2 0 0 0 0,-1-1 0 0 0,-1 1-1 0 0,-9-35 1 0 0,6 47 3126 0 0,4 21 504 0 0,4 23 1155 0 0,13 130 6187 0 0,-11-99-7255 0 0,2 154 3518 0 0,-16-37-2710 0 0,-1 157 369 0 0,11-301-2529 0 0,3 0 0 0 0,8 41 0 0 0,-7-62-915 0 0,0 1 1 0 0,10 22-1 0 0,-9-26-1237 0 0,1-2 0 0 0,0 1-1 0 0,0-1 1 0 0,9 11 0 0 0,5 3-8186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29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4111 0 0,'0'0'319'0'0,"0"0"-316"0"0,0 0 0 0 0,0 0 1 0 0,0 0-1 0 0,0 1 0 0 0,0-1 0 0 0,0 0 0 0 0,0 0 1 0 0,0 0-1 0 0,0 0 0 0 0,0 0 0 0 0,0 1 0 0 0,0-1 1 0 0,-1 0-1 0 0,1 0 0 0 0,0 0 0 0 0,0 0 0 0 0,0 1 1 0 0,0-1-1 0 0,0 0 0 0 0,0 0 0 0 0,1 0 0 0 0,-1 0 1 0 0,0 1-1 0 0,0-1 0 0 0,0 0 0 0 0,0 0 0 0 0,0 0 0 0 0,0 0 1 0 0,0 0-1 0 0,0 1 0 0 0,0-1 0 0 0,0 0 0 0 0,0 0 1 0 0,0 0-1 0 0,1 0 0 0 0,-1 0 0 0 0,0 1 0 0 0,30 2 4181 0 0,-23-2-3550 0 0,-1 0 1 0 0,1 1-1 0 0,0-1 0 0 0,0 1 0 0 0,-1 1 0 0 0,1 0 0 0 0,-1 0 0 0 0,1 0 0 0 0,-1 0 0 0 0,0 1 0 0 0,-1 0 0 0 0,1 1 0 0 0,-1-1 0 0 0,0 1 0 0 0,7 7 1 0 0,-11-10-415 0 0,-1 0 0 0 0,1 1 0 0 0,0-1 0 0 0,-1 0 1 0 0,1 1-1 0 0,-1-1 0 0 0,0 0 0 0 0,0 1 1 0 0,0-1-1 0 0,0 1 0 0 0,0-1 0 0 0,-1 4 0 0 0,0-1 120 0 0,1-2-197 0 0,-1 1 1 0 0,0-1-1 0 0,0 1 0 0 0,-1-1 0 0 0,1 0 1 0 0,-1 1-1 0 0,1-1 0 0 0,-1 0 0 0 0,0 0 0 0 0,0 0 1 0 0,-1 0-1 0 0,1-1 0 0 0,0 1 0 0 0,-4 2 1 0 0,-1 2 54 0 0,-1-1 0 0 0,0 0 0 0 0,0-1 0 0 0,-9 5 0 0 0,14-8-191 0 0,0 0 1 0 0,-1-1 0 0 0,1 0-1 0 0,-1 0 1 0 0,1 0 0 0 0,-1 0-1 0 0,1-1 1 0 0,-1 1-1 0 0,0-1 1 0 0,1 0 0 0 0,-1 0-1 0 0,1 0 1 0 0,-1 0-1 0 0,0-1 1 0 0,1 1 0 0 0,-1-1-1 0 0,-3-2 1 0 0,4 2-197 0 0,0 0 1 0 0,0 0-1 0 0,1-1 1 0 0,-1 1-1 0 0,1-1 1 0 0,0 0-1 0 0,-1 1 1 0 0,1-1-1 0 0,0 0 0 0 0,0-1 1 0 0,0 1-1 0 0,0 0 1 0 0,-2-5-1 0 0,-1 0-978 0 0,1-1 0 0 0,1 0 0 0 0,-4-10 0 0 0,5 14-368 0 0,1-1 0 0 0,0 1 0 0 0,1-1 1 0 0,-1-7-1 0 0,3 14 1663 0 0,-2-2-112 0 0,1 0-1 0 0,-1 0 1 0 0,0 0-1 0 0,0 0 1 0 0,0 0-1 0 0,1 1 1 0 0,-1-1-1 0 0,0 0 1 0 0,0 0-1 0 0,1 0 1 0 0,-1 0-1 0 0,0 0 1 0 0,0 1-1 0 0,0-1 1 0 0,1 0-1 0 0,-1 0 1 0 0,0 0-1 0 0,0 0 1 0 0,0 1-1 0 0,0-1 1 0 0,0 0-1 0 0,1 0 1 0 0,-1 1-1 0 0,0-1 1 0 0,0 0-1 0 0,0 0 1 0 0,0 0-1 0 0,0 1 1 0 0,0-1-1 0 0,0 1 1 0 0,7 41 2247 0 0,-2 0 0 0 0,0 73 0 0 0,-22 119 2566 0 0,10-158-3643 0 0,-16 113 1292 0 0,-5 56-316 0 0,28-244-2154 0 0,0 1 10 0 0,-1 1 1 0 0,1-1-1 0 0,0 1 0 0 0,0-1 1 0 0,0 1-1 0 0,1-1 0 0 0,-1 0 1 0 0,1 1-1 0 0,-1-1 0 0 0,1 1 0 0 0,1 2 1 0 0,-2-5-18 0 0,0 0 0 0 0,0 0 1 0 0,0 1-1 0 0,0-1 1 0 0,0 0-1 0 0,1 0 0 0 0,-1 0 1 0 0,0 1-1 0 0,0-1 0 0 0,0 0 1 0 0,0 0-1 0 0,1 0 1 0 0,-1 0-1 0 0,0 1 0 0 0,0-1 1 0 0,1 0-1 0 0,-1 0 1 0 0,0 0-1 0 0,0 0 0 0 0,0 0 1 0 0,1 0-1 0 0,-1 0 0 0 0,0 0 1 0 0,1 0-1 0 0,-1 0 1 0 0,0 0-1 0 0,0 0 0 0 0,1 0 1 0 0,-1 0-1 0 0,0 0 0 0 0,2-1-16 0 0,-1 0 0 0 0,1 0 0 0 0,-1 0 0 0 0,1-1-1 0 0,-1 1 1 0 0,0 0 0 0 0,0-1 0 0 0,0 1 0 0 0,0-1-1 0 0,0 1 1 0 0,0-1 0 0 0,0 0 0 0 0,1-2 0 0 0,1-3-101 0 0,74-156-3535 0 0,-38 49-5201 0 0,-25 60 1974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0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0 3223 0 0,'1'1'4644'0'0,"2"1"-3501"0"0,0-1 0 0 0,-1 1 0 0 0,0 0 0 0 0,1 0 0 0 0,-1 0 0 0 0,0 0 0 0 0,0 1 0 0 0,2 3-1 0 0,-1-3-643 0 0,-2 1-1 0 0,1-1 0 0 0,0 1 0 0 0,-1 0 0 0 0,0 0 0 0 0,0 0 1 0 0,0 0-1 0 0,0 0 0 0 0,0 7 0 0 0,-1-9-323 0 0,0 0 0 0 0,0-1 0 0 0,0 1 0 0 0,1 0 0 0 0,-1 0 0 0 0,1-1 0 0 0,-1 1 0 0 0,1 0 0 0 0,-1 0 0 0 0,1-1 0 0 0,2 3 0 0 0,-2-3-104 0 0,-1 0 1 0 0,1 0-1 0 0,1 0 0 0 0,-1-1 0 0 0,0 1 0 0 0,0 0 0 0 0,0-1 0 0 0,0 1 1 0 0,0 0-1 0 0,1-1 0 0 0,-1 0 0 0 0,0 1 0 0 0,1-1 0 0 0,-1 0 1 0 0,2 1-1 0 0,2-1-58 0 0,-1 0-1 0 0,1 0 1 0 0,0 0 0 0 0,-1 0 0 0 0,1-1-1 0 0,0 1 1 0 0,7-3 0 0 0,8-2-7 0 0,-21 16 64 0 0,-1-5-42 0 0,-1 1 1 0 0,0-1-1 0 0,-1 0 0 0 0,1 0 0 0 0,-1 0 0 0 0,-1 0 0 0 0,1 0 0 0 0,-1-1 0 0 0,0 0 0 0 0,-7 6 0 0 0,-1 2-2 0 0,1 0-17 0 0,-77 76 398 0 0,68-70-249 0 0,-1 0 1 0 0,-32 19-1 0 0,48-34 102 0 0,0 0 0 0 0,0 1 1 0 0,-7 6-1 0 0,12-10 24 0 0,9-10-148 0 0,13-6-82 0 0,1 1 0 0 0,0 1 0 0 0,37-16 0 0 0,-35 19 105 0 0,40-11-1 0 0,-29 11-11 0 0,174-50 45 0 0,-206 60-203 0 0,2-2 78 0 0,0 1-1 0 0,0 0 1 0 0,0 0 0 0 0,0 0-1 0 0,0 1 1 0 0,0 0-1 0 0,0 0 1 0 0,0 0-1 0 0,10 2 1 0 0,-13-1 202 0 0,-1 1 40 0 0,0 2-252 0 0,0 1-1 0 0,0-1 1 0 0,0 1-1 0 0,-1 0 1 0 0,0-1-1 0 0,0 1 1 0 0,0 0-1 0 0,0-1 0 0 0,-1 1 1 0 0,1-1-1 0 0,-1 1 1 0 0,0 0-1 0 0,-2 4 1 0 0,-2 7 153 0 0,-1-1 1 0 0,-12 23 0 0 0,-35 50-211 0 0,23-41 0 0 0,-23 25-255 0 0,52-70 91 0 0,0 0 0 0 0,0 0-1 0 0,-1 0 1 0 0,1-1 0 0 0,-1 1-1 0 0,1 0 1 0 0,-1-1 0 0 0,0 1-1 0 0,1-1 1 0 0,-1 0-1 0 0,0 1 1 0 0,0-1 0 0 0,0 0-1 0 0,-3 1 1 0 0,4-2-164 0 0,0 0 0 0 0,0-1 0 0 0,0 1 0 0 0,0 0 0 0 0,1-1 0 0 0,-1 1 0 0 0,0-1 0 0 0,0 1 0 0 0,0-1 0 0 0,1 1 0 0 0,-1-1 0 0 0,0 0 0 0 0,0 1 0 0 0,1-1 0 0 0,-1 0 0 0 0,0 0 0 0 0,0-1 0 0 0,-11-18-4591 0 0,8 14 2293 0 0,2 2 1813 0 0,0 1 0 0 0,0 0-1 0 0,-1 0 1 0 0,1 0 0 0 0,-1 0 0 0 0,0 1 0 0 0,0-1-1 0 0,-4-2 1 0 0,3 3 534 0 0,-1-1 1 0 0,1 1-1 0 0,-1 0 0 0 0,1 0 0 0 0,-1 0 0 0 0,-6-1 0 0 0,2 2 430 0 0,0-1 0 0 0,0 1 0 0 0,0 1-1 0 0,0 0 1 0 0,-16 1 0 0 0,-5 4 10790 0 0,40-11-8220 0 0,19-12-823 0 0,9-6 337 0 0,67-31 0 0 0,-99 52-1981 0 0,1 1 0 0 0,-1 1 0 0 0,9-2 0 0 0,-13 3-177 0 0,0-1 182 0 0,12 16 405 0 0,-13-14-640 0 0,-1 1 1 0 0,1 0-1 0 0,-1-1 1 0 0,0 1-1 0 0,0 0 1 0 0,1 0-1 0 0,-1-1 1 0 0,0 1-1 0 0,-1 0 1 0 0,1-1-1 0 0,0 1 1 0 0,0 0-1 0 0,-1 1 1 0 0,-7 25 247 0 0,7-25-237 0 0,-4 10 42 0 0,-1 1-1 0 0,-1-1 0 0 0,0-1 0 0 0,0 1 1 0 0,-1-1-1 0 0,-1 0 0 0 0,-16 17 1 0 0,2-5-71 0 0,-2-1-1 0 0,-32 23 1 0 0,34-26 40 0 0,-5 3 135 0 0,51-20-117 0 0,-8-3 14 0 0,-1-1 1 0 0,0-1-1 0 0,1 1 1 0 0,-1-2-1 0 0,0 0 1 0 0,0-1-1 0 0,-1 0 0 0 0,1-1 1 0 0,-1-1-1 0 0,14-8 1 0 0,-5 0-17 0 0,16-9-134 0 0,-37 23-274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0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5671 0 0,'0'2'436'0'0,"1"0"-157"0"0,0 0 0 0 0,0 0 0 0 0,0 0-1 0 0,0 0 1 0 0,0 0 0 0 0,1 0-1 0 0,-1 0 1 0 0,0 0 0 0 0,1 0 0 0 0,0-1-1 0 0,-1 1 1 0 0,1-1 0 0 0,0 1-1 0 0,0-1 1 0 0,0 0 0 0 0,3 2 0 0 0,-1-1 119 0 0,1 0 1 0 0,-1-1 0 0 0,1 0-1 0 0,-1 1 1 0 0,1-2 0 0 0,-1 1 0 0 0,1 0-1 0 0,4-1 1 0 0,0 0 27 0 0,0-1 1 0 0,-1 1-1 0 0,1-2 0 0 0,-1 1 1 0 0,1-1-1 0 0,-1 0 1 0 0,0-1-1 0 0,16-7 0 0 0,-3-3 117 0 0,31-25 0 0 0,6-4 35 0 0,-48 35-578 0 0,-8 5 0 0 0,-1 1 0 0 0,1-1 0 0 0,0 1 0 0 0,0 0 0 0 0,0-1 0 0 0,-1 1 0 0 0,1 0 0 0 0,0 0 0 0 0,0 1 0 0 0,1-1 0 0 0,-1 0 0 0 0,0 1 0 0 0,0-1 0 0 0,0 1 0 0 0,0-1 0 0 0,0 1 0 0 0,1 0 0 0 0,3 0 0 0 0,4 5 0 0 0,-8-4 0 0 0,0 0 0 0 0,0 0 0 0 0,0 0 0 0 0,0 0 0 0 0,0-1 0 0 0,0 1 0 0 0,0 0 0 0 0,3-1 0 0 0,2 0-6 0 0,-6-1 8 0 0,0 1 0 0 0,-1 0 0 0 0,1 0 0 0 0,0 0 0 0 0,-1 0 0 0 0,1 0 0 0 0,0 0-1 0 0,0 0 1 0 0,-1 0 0 0 0,1 0 0 0 0,0 0 0 0 0,-1 0 0 0 0,1 1 0 0 0,0-1 0 0 0,-1 0 0 0 0,1 0-1 0 0,0 1 1 0 0,-1-1 0 0 0,1 0 0 0 0,0 1 0 0 0,-1-1 0 0 0,1 1 0 0 0,-1-1 0 0 0,2 2 0 0 0,6 8 116 0 0,-7-8-50 0 0,1 0 1 0 0,-1 1-1 0 0,1-1 1 0 0,0 0-1 0 0,0 0 0 0 0,0 0 1 0 0,0-1-1 0 0,0 1 0 0 0,0 0 1 0 0,4 1-1 0 0,-2-1 235 0 0,-1 1-1 0 0,1-1 0 0 0,-1 1 1 0 0,0-1-1 0 0,0 1 1 0 0,0 0-1 0 0,0 0 1 0 0,-1 0-1 0 0,3 5 0 0 0,-1-4 187 0 0,-1 0 0 0 0,1 0 0 0 0,-1 0 0 0 0,7 5-1 0 0,-8-8-385 0 0,0 0-1 0 0,-1 0 1 0 0,1 0 0 0 0,0 0-1 0 0,0 0 1 0 0,0 0-1 0 0,0-1 1 0 0,-1 1-1 0 0,1-1 1 0 0,0 1 0 0 0,0-1-1 0 0,0 0 1 0 0,0 0-1 0 0,0 0 1 0 0,0 0 0 0 0,3 0-1 0 0,6-3 188 0 0,1 0 1 0 0,-1 0-1 0 0,0-1 1 0 0,0 0-1 0 0,-1-1 0 0 0,15-9 1 0 0,-12 7-91 0 0,0 0 1 0 0,1 1 0 0 0,18-6 0 0 0,-27 11-146 0 0,0 0-1 0 0,0 1 1 0 0,0-1 0 0 0,0 1-1 0 0,0 0 1 0 0,0 0 0 0 0,0 0-1 0 0,0 1 1 0 0,0-1 0 0 0,6 3-1 0 0,-8-2-9 0 0,0 0-1 0 0,0 0 1 0 0,1 1-1 0 0,-1-1 0 0 0,0 1 1 0 0,0 0-1 0 0,0 0 1 0 0,0 0-1 0 0,-1 0 1 0 0,1 0-1 0 0,0 1 0 0 0,-1-1 1 0 0,0 1-1 0 0,0 0 1 0 0,3 3-1 0 0,4 10 203 0 0,8 24 0 0 0,-14-34-232 0 0,2 2 28 0 0,-4-7-92 0 0,-1-1-1 0 0,0 0 1 0 0,1 0-1 0 0,-1 0 1 0 0,1 1-1 0 0,-1-1 1 0 0,0 0 0 0 0,1 0-1 0 0,-1 0 1 0 0,1 0-1 0 0,-1 0 1 0 0,1 0-1 0 0,-1 0 1 0 0,0 0 0 0 0,1 0-1 0 0,-1 0 1 0 0,1 0-1 0 0,-1 0 1 0 0,1 0-1 0 0,-1 0 1 0 0,0 0 0 0 0,1-1-1 0 0,-1 1 1 0 0,0 0-1 0 0,1 0 1 0 0,-1 0-1 0 0,1-1 1 0 0,-1 1 0 0 0,0 0-1 0 0,1 0 1 0 0,-1-1-1 0 0,0 1 1 0 0,0 0-1 0 0,1-1 1 0 0,-1 1 0 0 0,0 0-1 0 0,1-1 1 0 0,0 0 10 0 0,8-9-1036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1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0 116 11311 0 0,'0'0'874'0'0,"3"0"-290"0"0,10-3 678 0 0,16-3 2843 0 0,39-12 1 0 0,-25 2-1515 0 0,101-33 3586 0 0,-122 42-5832 0 0,1 2 1 0 0,-1 1-1 0 0,1 0 0 0 0,30 0 0 0 0,-49 4-340 0 0,-1 0 0 0 0,0 1 0 0 0,1-1-1 0 0,-1 1 1 0 0,1-1 0 0 0,5 3-1 0 0,18 4-19 0 0,-30 0-2041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3655 0 0,'5'78'3493'0'0,"2"53"9994"0"0,-7-76-10103 0 0,0-53-2003 0 0,8 0-1025 0 0,-6-2-368 0 0,0 0 0 0 0,0 0-1 0 0,1 0 1 0 0,-1-1-1 0 0,0 1 1 0 0,0-1 0 0 0,0 1-1 0 0,0-1 1 0 0,0 0-1 0 0,0 0 1 0 0,0 0 0 0 0,3-2-1 0 0,24-19-1111 0 0,-13 8 496 0 0,24-17-1557 0 0,-29 21 989 0 0,2 0 1 0 0,-1 1-1 0 0,1 0 0 0 0,27-13 0 0 0,-38 21 655 0 0,-1 1 523 0 0,-1 0 1 0 0,0 0-1 0 0,1 0 1 0 0,-1 0-1 0 0,1 0 0 0 0,-1 0 1 0 0,0 1-1 0 0,1-1 1 0 0,-1 0-1 0 0,1 0 0 0 0,-1 0 1 0 0,0 0-1 0 0,1 0 1 0 0,-1 1-1 0 0,0-1 1 0 0,1 0-1 0 0,-1 0 0 0 0,0 1 1 0 0,0-1-1 0 0,1 0 1 0 0,-1 0-1 0 0,0 1 0 0 0,0-1 1 0 0,1 0-1 0 0,-1 1 1 0 0,0-1-1 0 0,0 1 0 0 0,0-1 1 0 0,1 0-1 0 0,-1 1 1 0 0,0-1-1 0 0,0 1 1 0 0,-1 17 166 0 0,-1-13 149 0 0,0 1 0 0 0,0 0 0 0 0,0-1 1 0 0,-4 7-1 0 0,-7 6 928 0 0,1-1-1 0 0,-2-1 1 0 0,-17 17-1 0 0,-50 40 2225 0 0,44-46-2269 0 0,25-19-596 0 0,1 0 0 0 0,0 1 0 0 0,-13 14 0 0 0,24-23-560 0 0,-1 0 1 0 0,1 0-1 0 0,0 0 0 0 0,0 0 1 0 0,0 0-1 0 0,0 0 1 0 0,0 0-1 0 0,0 0 0 0 0,0 0 1 0 0,0 0-1 0 0,0 0 0 0 0,0 1 1 0 0,0-1-1 0 0,0 0 0 0 0,-1 0 1 0 0,1 0-1 0 0,0 0 0 0 0,0 0 1 0 0,0 0-1 0 0,0 0 0 0 0,0 0 1 0 0,0 0-1 0 0,0 0 1 0 0,0 0-1 0 0,0 1 0 0 0,0-1 1 0 0,0 0-1 0 0,0 0 0 0 0,0 0 1 0 0,0 0-1 0 0,0 0 0 0 0,0 0 1 0 0,0 0-1 0 0,0 0 0 0 0,0 0 1 0 0,0 1-1 0 0,0-1 0 0 0,0 0 1 0 0,0 0-1 0 0,0 0 1 0 0,0 0-1 0 0,0 0 0 0 0,1 0 1 0 0,-1 0-1 0 0,0 0 0 0 0,0 0 1 0 0,0 0-1 0 0,0 0 0 0 0,0 1 1 0 0,0-1-1 0 0,0 0 0 0 0,0 0 1 0 0,0 0-1 0 0,0 0 0 0 0,0 0 1 0 0,0 0-1 0 0,1 0 1 0 0,-1 0-1 0 0,0 0 0 0 0,0 0 1 0 0,0 0-1 0 0,0 0 0 0 0,0 0 1 0 0,0 0-1 0 0,0 0 0 0 0,1 0 1 0 0,11-1 657 0 0,23-8-501 0 0,-26 6 86 0 0,81-26 268 0 0,-73 24-380 0 0,0-1 0 0 0,33-17 0 0 0,-31 13-41 0 0,25-8 1 0 0,-42 17-206 0 0,2-3 49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1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0 2015 0 0,'19'61'1429'0'0,"-15"-43"644"0"0,0 0 0 0 0,-1 0 0 0 0,-2 1 0 0 0,0-1 0 0 0,0 1-1 0 0,-2-1 1 0 0,-3 25 0 0 0,0-26-919 0 0,0 0 1 0 0,-8 22-1 0 0,2-12 230 0 0,-1-1 1 0 0,-16 30 0 0 0,22-48-1174 0 0,0 1 0 0 0,-1-1 0 0 0,0 0 0 0 0,-1 0 0 0 0,1-1 0 0 0,-1 0 0 0 0,-1 0 0 0 0,1 0 0 0 0,-17 9 0 0 0,23-15-215 0 0,-1 0 0 0 0,0 0 0 0 0,0 0 0 0 0,0 0 0 0 0,0 0 0 0 0,1 0 0 0 0,-1-1 0 0 0,0 1 0 0 0,0-1 0 0 0,-1 0 0 0 0,1 1 0 0 0,0-1 0 0 0,0 0 0 0 0,0 0 0 0 0,0 0 0 0 0,0-1 0 0 0,0 1 0 0 0,0 0 0 0 0,0-1 0 0 0,0 1 0 0 0,0-1 0 0 0,0 0 0 0 0,0 0 0 0 0,-2-1 0 0 0,2 0-162 0 0,0 1-1 0 0,0-1 1 0 0,0 0-1 0 0,1 0 0 0 0,-1 0 1 0 0,0 0-1 0 0,1 0 1 0 0,0-1-1 0 0,-1 1 1 0 0,1 0-1 0 0,0-1 1 0 0,0 1-1 0 0,0 0 0 0 0,1-1 1 0 0,-1 1-1 0 0,1-1 1 0 0,-1 0-1 0 0,1 1 1 0 0,0-4-1 0 0,-1-10-1331 0 0,2 0 1 0 0,-1 0-1 0 0,5-21 0 0 0,-2 21-2438 0 0,9-24-1 0 0,-2 13-1491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499 1 7223 0 0,'-76'14'555'0'0,"75"-14"-550"0"0,1 0 1 0 0,-1 0-1 0 0,1 0 0 0 0,-1 0 1 0 0,1 0-1 0 0,-1 0 0 0 0,1 1 0 0 0,0-1 1 0 0,-1 0-1 0 0,1 0 0 0 0,-1 1 1 0 0,1-1-1 0 0,0 0 0 0 0,-1 1 0 0 0,1-1 1 0 0,0 0-1 0 0,-1 1 0 0 0,1-1 1 0 0,0 0-1 0 0,-1 1 0 0 0,1-1 0 0 0,0 1 1 0 0,0-1-1 0 0,0 1 0 0 0,-1-1 1 0 0,1 1-1 0 0,0-1 0 0 0,0 0 0 0 0,0 1 1 0 0,0-1-1 0 0,0 1 0 0 0,0-1 1 0 0,0 1-1 0 0,0-1 0 0 0,0 1 1 0 0,8 15 12 0 0,-5-10-14 0 0,3 10 1045 0 0,-1 0 0 0 0,0 1 0 0 0,-1-1 0 0 0,-1 1 0 0 0,-1-1 0 0 0,0 1 0 0 0,-1 0 0 0 0,-1 0 0 0 0,-1 0 0 0 0,0 0 0 0 0,-1 0 0 0 0,-5 18 0 0 0,-1-4-20 0 0,-1 0 0 0 0,-2 0-1 0 0,-1-1 1 0 0,-1 0 0 0 0,-24 37-1 0 0,21-41-701 0 0,0-1 0 0 0,-2-1 0 0 0,-1 0 0 0 0,0-2 0 0 0,-2 0 0 0 0,-1-1 0 0 0,0-2 0 0 0,-46 32 0 0 0,61-47-319 0 0,1 0 1 0 0,-2-1-1 0 0,1 1 1 0 0,0-1-1 0 0,-1-1 0 0 0,1 0 1 0 0,-1 0-1 0 0,0 0 1 0 0,-13 1-1 0 0,3-5-1433 0 0,17 1 709 0 0,0 0 0 0 0,-1 1 0 0 0,1-1 0 0 0,0 0 0 0 0,0 0 0 0 0,0 0 0 0 0,-1 0 0 0 0,1 0 0 0 0,-1-1 0 0 0,-10-14-8839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6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0 2471 0 0,'2'18'204'0'0,"-1"0"-1"0"0,0 0 1 0 0,-3 19-1 0 0,1 18 671 0 0,-12 168 1126 0 0,3-113-992 0 0,4-45 366 0 0,-26 119 0 0 0,0-62 3089 0 0,31-121-4067 0 0,2-3-311 0 0,24-80 613 0 0,42-94-1 0 0,-58 155-447 0 0,0 0-1 0 0,1 1 1 0 0,1 0-1 0 0,25-33 1 0 0,-17 26 414 0 0,-18 25-469 0 0,-1 2-182 0 0,0 0 0 0 0,0 0 1 0 0,0-1-1 0 0,0 1 1 0 0,0 0-1 0 0,0-1 0 0 0,0 1 1 0 0,0 0-1 0 0,0 0 1 0 0,0-1-1 0 0,0 1 1 0 0,0 0-1 0 0,1 0 0 0 0,-1-1 1 0 0,0 1-1 0 0,0 0 1 0 0,0 0-1 0 0,0-1 0 0 0,0 1 1 0 0,1 0-1 0 0,-1 0 1 0 0,0-1-1 0 0,0 1 1 0 0,0 0-1 0 0,1 0 0 0 0,-1 0 1 0 0,0 0-1 0 0,0-1 1 0 0,1 1-1 0 0,-1 0 0 0 0,0 0 1 0 0,10 2 223 0 0,8 10-65 0 0,-15-7-112 0 0,1 0-1 0 0,-1 1 0 0 0,0-1 1 0 0,-1 1-1 0 0,1 0 1 0 0,1 7-1 0 0,10 21 304 0 0,-9-25-151 0 0,-1 0 1 0 0,5 16-1 0 0,5 12 12 0 0,-9-28-239 0 0,1 5 165 0 0,1-1 0 0 0,0 1-1 0 0,1-1 1 0 0,0-1 0 0 0,1 0-1 0 0,0 0 1 0 0,15 13 0 0 0,-16-18-126 0 0,-6-4 39 0 0,1-1 0 0 0,-1 1 1 0 0,1-1-1 0 0,-1 0 0 0 0,1 0 0 0 0,0 0 0 0 0,0 0 1 0 0,0-1-1 0 0,0 1 0 0 0,0-1 0 0 0,0 0 0 0 0,1 0 1 0 0,-1 0-1 0 0,0 0 0 0 0,1 0 0 0 0,-1-1 0 0 0,0 1 0 0 0,1-1 1 0 0,4 0-1 0 0,-4-1-17 0 0,0 1-1 0 0,1-1 1 0 0,-1 0 0 0 0,0 0 0 0 0,0 0-1 0 0,0-1 1 0 0,0 1 0 0 0,0-1 0 0 0,0 0 0 0 0,-1 0-1 0 0,1 0 1 0 0,-1-1 0 0 0,1 1 0 0 0,-1-1-1 0 0,0 0 1 0 0,0 0 0 0 0,0 0 0 0 0,0 0 0 0 0,-1-1-1 0 0,5-6 1 0 0,4-13 88 0 0,12-41 0 0 0,-21 56-130 0 0,0 5-5 0 0,-2-1 1 0 0,1 0-1 0 0,0 0 0 0 0,-1 1 0 0 0,0-1 1 0 0,0 0-1 0 0,0 0 0 0 0,0 0 0 0 0,0 1 1 0 0,-1-1-1 0 0,0 0 0 0 0,0 0 0 0 0,0 1 0 0 0,0-1 1 0 0,-1 1-1 0 0,1-1 0 0 0,-1 1 0 0 0,0-1 1 0 0,0 1-1 0 0,0 0 0 0 0,0 0 0 0 0,0 0 1 0 0,-1 0-1 0 0,0 0 0 0 0,1 1 0 0 0,-1-1 1 0 0,-4-2-1 0 0,-12-10-157 0 0,16 11 104 0 0,-1 1 0 0 0,0 0 1 0 0,0 0-1 0 0,-8-5 0 0 0,12 8 52 0 0,-5-3-78 0 0,1 1 0 0 0,0 0 1 0 0,-1 0-1 0 0,0 1 0 0 0,1 0 0 0 0,-1-1 1 0 0,0 1-1 0 0,-6 0 0 0 0,9 1 73 0 0,1 1 0 0 0,0-1-1 0 0,-1 1 1 0 0,1 0 0 0 0,0-1-1 0 0,-1 1 1 0 0,1 0 0 0 0,0 0-1 0 0,0 0 1 0 0,0 0 0 0 0,0 0-1 0 0,0 0 1 0 0,0 0 0 0 0,0 0-1 0 0,-1 1 1 0 0,0 1 4 0 0,-6 8-54 0 0,-1 1 0 0 0,2 0 0 0 0,-1 1 1 0 0,2 0-1 0 0,0 0 0 0 0,0 0 0 0 0,1 1 0 0 0,-4 21 0 0 0,6-21-34 0 0,-1 26 0 0 0,3-21 17 0 0,0-14 66 0 0,1 0 0 0 0,-1 1 0 0 0,2-1 0 0 0,-1 0 0 0 0,1 1 0 0 0,-1-1 0 0 0,1 0 0 0 0,3 8 0 0 0,1-6 27 0 0,-5-6 0 0 0,1 0 0 0 0,0-1-1 0 0,0 1 1 0 0,0 0 0 0 0,0 0 0 0 0,0 0 0 0 0,0-1 0 0 0,1 1 0 0 0,-1-1 0 0 0,0 1 0 0 0,0-1-1 0 0,0 1 1 0 0,0-1 0 0 0,1 0 0 0 0,-1 1 0 0 0,0-1 0 0 0,1 0 0 0 0,-1 0 0 0 0,0 0 0 0 0,0 0-1 0 0,1 0 1 0 0,-1 0 0 0 0,0 0 0 0 0,0-1 0 0 0,1 1 0 0 0,-1 0 0 0 0,0-1 0 0 0,0 1 0 0 0,1-1-1 0 0,0 0 1 0 0,3-2 42 0 0,0 1 0 0 0,0-1-1 0 0,0-1 1 0 0,-1 1-1 0 0,6-5 1 0 0,-2-1-12 0 0,0 0 0 0 0,0-1 1 0 0,-1 1-1 0 0,8-15 0 0 0,3-3 9 0 0,-14 21-41 0 0,-1-1 0 0 0,1 0 0 0 0,-1 0 0 0 0,2-8 1 0 0,-2 8 8 0 0,-1 0 1 0 0,2 0-1 0 0,4-9 1 0 0,-7 15 128 0 0,5 8-86 0 0,-4 34 71 0 0,-2-29-55 0 0,1-1 0 0 0,3 25 0 0 0,-4-35-83 0 0,1 1-3 0 0,-1 0 1 0 0,0 0-1 0 0,0 0 1 0 0,1 0 0 0 0,0 0-1 0 0,-1-1 1 0 0,1 1 0 0 0,0 0-1 0 0,0 0 1 0 0,0 0-1 0 0,0 0 1 0 0,0-1 0 0 0,0 1-1 0 0,3 2 1 0 0,2 0 54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2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65 445 6127 0 0,'-9'28'216'0'0,"-11"46"514"0"0,8-30 2071 0 0,6-24-714 0 0,1 0 0 0 0,0 0 1 0 0,2 1-1 0 0,-2 22 0 0 0,6-32-588 0 0,0-9-398 0 0,0-2-168 0 0,1 0-874 0 0,0 0-1 0 0,0 0 1 0 0,0 0 0 0 0,0-1-1 0 0,0 1 1 0 0,-1-1 0 0 0,1 1-1 0 0,0-1 1 0 0,0 1 0 0 0,0-1-1 0 0,-1 0 1 0 0,1 0 0 0 0,0 0-1 0 0,-1 0 1 0 0,1 0 0 0 0,-1 0-1 0 0,1-1 1 0 0,-1 1 0 0 0,2-2-1 0 0,4-6 228 0 0,0 1 0 0 0,7-11-1 0 0,-11 15-271 0 0,49-78-4291 0 0,62-137 0 0 0,-95 181 3494 0 0,54-126-7517 0 0,-45 80 5920 0 0,-7-1 10435 0 0,-4 175 1802 0 0,8-2-5775 0 0,39 86-1868 0 0,-52-141-1222 0 0,2 4-826 0 0,3 10 322 0 0,41 78-1 0 0,-51-112-436 0 0,1-1-1 0 0,0 0 1 0 0,1 0-1 0 0,1 0 1 0 0,-1-1-1 0 0,2-1 1 0 0,0 1-1 0 0,0-2 1 0 0,1 0-1 0 0,18 12 1 0 0,-28-20-72 0 0,0 0 1 0 0,0 0-1 0 0,0 0 1 0 0,0 0-1 0 0,1 0 1 0 0,-1 0-1 0 0,0 0 0 0 0,1-1 1 0 0,-1 1-1 0 0,1-1 1 0 0,-1 0-1 0 0,0 0 1 0 0,1 0-1 0 0,-1 0 0 0 0,1 0 1 0 0,-1 0-1 0 0,1-1 1 0 0,-1 1-1 0 0,0-1 0 0 0,1 1 1 0 0,2-3-1 0 0,-2 2-22 0 0,-1-1 0 0 0,0 1 0 0 0,0-1-1 0 0,0 0 1 0 0,0 0 0 0 0,0 0 0 0 0,0 0-1 0 0,-1 0 1 0 0,1-1 0 0 0,-1 1 0 0 0,0 0 0 0 0,1-1-1 0 0,-1 1 1 0 0,0-1 0 0 0,0 0 0 0 0,0 1-1 0 0,-1-1 1 0 0,1 1 0 0 0,0-4 0 0 0,0-7-1096 0 0,0 1 1 0 0,-1-1 0 0 0,0 1 0 0 0,-1-1 0 0 0,0 1 0 0 0,-6-23-1 0 0,-26-74-6038 0 0,17 61 5053 0 0,0-10-87 0 0,10 35 1574 0 0,-1-1 0 0 0,-17-39 0 0 0,24 63 674 0 0,0 0-1 0 0,-1-1 1 0 0,1 1-1 0 0,0 0 1 0 0,-1 0-1 0 0,1-1 1 0 0,-1 1-1 0 0,1 0 1 0 0,0 0-1 0 0,-1 0 1 0 0,1-1-1 0 0,-1 1 1 0 0,1 0 0 0 0,-1 0-1 0 0,1 0 1 0 0,0 0-1 0 0,-1 0 1 0 0,1 0-1 0 0,-1 0 1 0 0,1 0-1 0 0,-1 0 1 0 0,1 0-1 0 0,-1 0 1 0 0,1 0-1 0 0,0 1 1 0 0,-1-1-1 0 0,1 0 1 0 0,-1 0-1 0 0,1 0 1 0 0,0 0-1 0 0,-1 1 1 0 0,1-1-1 0 0,-1 1 1 0 0,-13 7 928 0 0,0 5-84 0 0,1 0 0 0 0,0 1 1 0 0,1 0-1 0 0,-17 26 0 0 0,-10 12 353 0 0,-10 9-430 0 0,-11 14-644 0 0,15-29-5443 0 0,23-28-561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2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2015 0 0,'16'14'176'0'0,"-8"-9"968"0"0,3 2 192 0 0,0-2 40 0 0,5 0 0 0 0,-3-2 8 0 0,-1-1 0 0 0,2-2 0 0 0,0 0 0 0 0,1 0-432 0 0,0-3-88 0 0,4-4-24 0 0,2 0-4896 0 0,1-2-976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2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2303 0 0,'22'10'167'0'0,"-20"-10"-163"0"0,-1 1-1 0 0,1-1 1 0 0,0 0-1 0 0,-1 0 1 0 0,1 0-1 0 0,0 0 1 0 0,0 0-1 0 0,-1 0 1 0 0,1 0 0 0 0,0 0-1 0 0,-1-1 1 0 0,1 1-1 0 0,0-1 1 0 0,-1 1-1 0 0,4-2 1 0 0,4-2 324 0 0,9 0 3085 0 0,22-2 0 0 0,-5 4 1443 0 0,-28 3-3247 0 0,1-1-1 0 0,-1 1 1 0 0,1 0 0 0 0,12 4-1 0 0,-18-4-554 0 0,-2-1-968 0 0,0 0 0 0 0,1 1 1 0 0,-1-1-1 0 0,1 0 0 0 0,-1 0 0 0 0,0 1 1 0 0,1-1-1 0 0,-1 0 0 0 0,0 0 1 0 0,0 1-1 0 0,1-1 0 0 0,-1 0 0 0 0,0 1 1 0 0,0-1-1 0 0,1 0 0 0 0,-1 1 0 0 0,0-1 1 0 0,0 1-1 0 0,0-1 0 0 0,0 0 1 0 0,1 1-1 0 0,-1-1 0 0 0,0 1 0 0 0,0-1 1 0 0,0 1-1 0 0,5 10-1827 0 0,1-5 676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3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360 0 4975 0 0,'-32'25'529'0'0,"-2"-1"0"0"0,-1-2 0 0 0,0-2 0 0 0,-2-1 0 0 0,0-1 0 0 0,-43 12 0 0 0,73-27-638 0 0,1-1 0 0 0,0-1 0 0 0,-1 1 0 0 0,1-1 0 0 0,-1-1 0 0 0,1 1 0 0 0,-1-1 0 0 0,-8 0 0 0 0,13-1-294 0 0,2 0-324 0 0,0 1 731 0 0,1 0 0 0 0,-1-1 1 0 0,0 1-1 0 0,0 0 1 0 0,0 0-1 0 0,1 0 1 0 0,-1-1-1 0 0,0 1 1 0 0,0 0-1 0 0,0 0 1 0 0,1 0-1 0 0,-1-1 1 0 0,0 1-1 0 0,0 0 0 0 0,1 0 1 0 0,-1 0-1 0 0,0 0 1 0 0,1 0-1 0 0,-1 0 1 0 0,0 0-1 0 0,0 0 1 0 0,1 0-1 0 0,-1 0 1 0 0,0 0-1 0 0,1 0 1 0 0,-1 0-1 0 0,0 0 0 0 0,0 0 1 0 0,1 0-1 0 0,-1 0 1 0 0,0 0-1 0 0,1 0 1 0 0,-1 0-1 0 0,0 0 1 0 0,0 0-1 0 0,1 1 1 0 0,11 3 133 0 0,-4 1 261 0 0,0 0-1 0 0,0 1 1 0 0,0 0-1 0 0,-1 0 0 0 0,11 13 1 0 0,-7-7 837 0 0,-9-10-609 0 0,0 0-1 0 0,0 1 1 0 0,0-1 0 0 0,-1 1 0 0 0,1-1 0 0 0,1 5 0 0 0,2 3 569 0 0,-2-5-512 0 0,1 1 0 0 0,-1 0 1 0 0,0 0-1 0 0,-1 0 0 0 0,1 0 1 0 0,-1 0-1 0 0,0 1 1 0 0,-1-1-1 0 0,0 0 0 0 0,0 1 1 0 0,0 0-1 0 0,-1-1 0 0 0,0 14 1 0 0,0-18 229 0 0,-2 1-800 0 0,2-1-431 0 0,2-8 166 0 0,17-43-6685 0 0,21-93 0 0 0,-39 136 6571 0 0,1-3 149 0 0,-1 1 0 0 0,2 0 1 0 0,-1 0-1 0 0,1 0 0 0 0,5-10 0 0 0,-7 16 248 0 0,1 0 0 0 0,-1 0 1 0 0,1 0-1 0 0,0 0 0 0 0,-1 0 0 0 0,1 0 0 0 0,0 1 0 0 0,0-1 0 0 0,0 1 0 0 0,0-1 0 0 0,0 1 0 0 0,1 0 0 0 0,-1-1 0 0 0,0 1 0 0 0,1 0 0 0 0,-1 1 0 0 0,1-1 0 0 0,-1 0 0 0 0,1 1 0 0 0,-1-1 0 0 0,6 1 0 0 0,40-2 3865 0 0,24-1 293 0 0,28-6-836 0 0,-96 9-3289 0 0,0 0-1 0 0,1 0 0 0 0,-1 0 0 0 0,0 1 0 0 0,0-1 0 0 0,0 1 0 0 0,1 0 0 0 0,-1 0 0 0 0,0 1 0 0 0,0-1 1 0 0,-1 1-1 0 0,8 4 0 0 0,-9-5-91 0 0,-1 0 0 0 0,1 1 1 0 0,-1-1-1 0 0,1 1 0 0 0,-1-1 0 0 0,1 1 1 0 0,-1 0-1 0 0,0 0 0 0 0,0-1 1 0 0,0 1-1 0 0,0 0 0 0 0,0 0 0 0 0,0 0 1 0 0,-1 0-1 0 0,1 0 0 0 0,-1 0 1 0 0,1 0-1 0 0,-1 1 0 0 0,0-1 0 0 0,0 0 1 0 0,0 0-1 0 0,0 0 0 0 0,0 0 1 0 0,0 0-1 0 0,0 0 0 0 0,-2 3 0 0 0,-1 7 81 0 0,0-1 0 0 0,-1 0 0 0 0,0 0 0 0 0,-1 0 1 0 0,0-1-1 0 0,-1 0 0 0 0,-8 11 0 0 0,-54 62-23 0 0,62-76-60 0 0,0 1-353 0 0,-1-1 0 0 0,0 0-1 0 0,0-1 1 0 0,0 0 0 0 0,-14 9 0 0 0,19-14-3 0 0,-1 0 1 0 0,0 1-1 0 0,1-1 1 0 0,-1 0-1 0 0,0 0 0 0 0,0-1 1 0 0,0 1-1 0 0,0-1 1 0 0,0 1-1 0 0,0-1 1 0 0,0 0-1 0 0,0 0 1 0 0,0 0-1 0 0,0 0 1 0 0,0-1-1 0 0,0 1 1 0 0,0-1-1 0 0,0 0 0 0 0,0 0 1 0 0,0 0-1 0 0,-4-2 1 0 0,-2-2-905 0 0,1 0-1 0 0,-1 0 1 0 0,-11-11 0 0 0,17 14 1095 0 0,0-1 0 0 0,0 0-1 0 0,0 1 1 0 0,1-1 0 0 0,-1-1-1 0 0,1 1 1 0 0,0 0 0 0 0,0-1 0 0 0,0 1-1 0 0,0-1 1 0 0,-1-5 0 0 0,2 8 223 0 0,10-11 3465 0 0,-3 9-2969 0 0,1 0 0 0 0,-1 0 0 0 0,1 0 1 0 0,-1 1-1 0 0,1 0 0 0 0,0 1 1 0 0,0 0-1 0 0,0 0 0 0 0,0 0 1 0 0,8 1-1 0 0,-15 0-610 0 0,1 0-1 0 0,-1 0 1 0 0,0 0-1 0 0,1 0 1 0 0,-1 0 0 0 0,1 0-1 0 0,-1 1 1 0 0,1-1-1 0 0,-1 0 1 0 0,1 0 0 0 0,-1 1-1 0 0,0-1 1 0 0,1 0 0 0 0,-1 1-1 0 0,0-1 1 0 0,1 0-1 0 0,-1 1 1 0 0,0-1 0 0 0,1 0-1 0 0,-1 1 1 0 0,0-1-1 0 0,0 1 1 0 0,0-1 0 0 0,1 1-1 0 0,-1-1 1 0 0,0 1-1 0 0,0-1 1 0 0,0 0 0 0 0,0 1-1 0 0,0-1 1 0 0,0 1-1 0 0,0-1 1 0 0,0 1 0 0 0,0 1 7 0 0,1 0 1 0 0,-1-1-1 0 0,0 1 0 0 0,-1-1 1 0 0,1 1-1 0 0,0 0 1 0 0,0-1-1 0 0,-2 4 1 0 0,-2 3-14 0 0,-1 0 1 0 0,0 0 0 0 0,0 0-1 0 0,-1-1 1 0 0,0 0 0 0 0,-1 0-1 0 0,1 0 1 0 0,-10 6 0 0 0,-64 43 261 0 0,37-29-80 0 0,-25 21 1138 0 0,66-46 125 0 0,4-2-1440 0 0,-1 0 1 0 0,0 0-1 0 0,1 0 1 0 0,-1 0-1 0 0,0 0 1 0 0,1 0 0 0 0,-1 0-1 0 0,0 0 1 0 0,1-1-1 0 0,-1 1 1 0 0,0 0-1 0 0,3-2 1 0 0,24-12-13 0 0,41-26 1 0 0,-29 15-4 0 0,-14 8 2 0 0,35-30 1 0 0,-1 0-18 0 0,-35 25-1815 0 0,-22 18 525 0 0,1 0 0 0 0,-1 0 1 0 0,0-1-1 0 0,3-6 0 0 0,-4 8 392 0 0,-1 0-1 0 0,0 0 0 0 0,0-1 1 0 0,0 1-1 0 0,0 0 0 0 0,0-1 1 0 0,-1 1-1 0 0,1-1 0 0 0,-1 1 0 0 0,0-1 1 0 0,0 1-1 0 0,0 0 0 0 0,-1-1 1 0 0,1 1-1 0 0,-1-1 0 0 0,0 1 1 0 0,-2-6-1 0 0,-4-8 2018 0 0,-3 23 2409 0 0,8-4-3030 0 0,0-1 0 0 0,0 2 0 0 0,0-1 0 0 0,0 0 0 0 0,0 0 0 0 0,0 1 0 0 0,1-1 0 0 0,-1 1 0 0 0,1-1 0 0 0,0 1 0 0 0,-1 0 0 0 0,1-1 1 0 0,0 1-1 0 0,0 4 0 0 0,-2 6 1624 0 0,-3 24 1 0 0,5-30-1482 0 0,-12 99 2535 0 0,-37 262 1764 0 0,32-219-4855 0 0,18-136-69 0 0,4-4 0 0 0,-3-9-52 0 0,-1 0-1 0 0,1 0 1 0 0,0 1-1 0 0,-1-1 1 0 0,1 0 0 0 0,0 0-1 0 0,-1 0 1 0 0,1 0 0 0 0,0 0-1 0 0,0 0 1 0 0,-1-1-1 0 0,1 1 1 0 0,0 0 0 0 0,-1 0-1 0 0,1 0 1 0 0,0-1-1 0 0,-1 1 1 0 0,1 0 0 0 0,1-1-1 0 0,13-9-1796 0 0,-4 0 226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4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14 134 10735 0 0,'-14'5'4414'0'0,"25"-7"4076"0"0,1-1-5754 0 0,-2 1-4209 0 0,106-21 5701 0 0,-14 2-2224 0 0,-3 4-1521 0 0,161-26 667 0 0,-149 34-1150 0 0,-90 8 0 0 0,-19 2 0 0 0,2 0 0 0 0,10-5 0 0 0,-2-3-2111 0 0,0-1-4806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4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3223 0 0,'8'-3'288'0'0,"44"-21"13113"0"0,4 5-5936 0 0,-41 15-6313 0 0,0 0 0 0 0,0 1 0 0 0,0 1-1 0 0,0 1 1 0 0,26 0 0 0 0,-38 1-1032 0 0,1 1-1 0 0,0-1 1 0 0,0 1-1 0 0,-1 0 1 0 0,1-1-1 0 0,0 2 1 0 0,-1-1-1 0 0,1 0 1 0 0,-1 1-1 0 0,0 0 1 0 0,5 2-1 0 0,21 11-1090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4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23 204 5351 0 0,'-22'21'8324'0'0,"44"-26"-3308"0"0,33-13 0 0 0,60-32-1092 0 0,-48 19-2271 0 0,38-11 221 0 0,51-23-310 0 0,-127 52-1984 0 0,-27 12-342 0 0,-14 22-9882 0 0,5-12 10156 0 0,1 1-1 0 0,-2-2 1 0 0,1 1 0 0 0,-1-1 0 0 0,-10 8-1 0 0,1 1 640 0 0,-184 212 2943 0 0,130-144-1449 0 0,44-52-362 0 0,2 1-1 0 0,-22 38 0 0 0,92-85-281 0 0,-1-4-1094 0 0,156-52-107 0 0,-167 60 212 0 0,-1 1 1 0 0,1 2 0 0 0,0 2 0 0 0,44-1 0 0 0,-65 5 57 0 0,0 0-1 0 0,0 2 1 0 0,0-1 0 0 0,0 2-1 0 0,0-1 1 0 0,0 2 0 0 0,17 6-1 0 0,-22-7 251 0 0,0 1 0 0 0,-1-1 0 0 0,0 1-1 0 0,0 0 1 0 0,0 1 0 0 0,-1-1-1 0 0,1 1 1 0 0,-1 0 0 0 0,0 0 0 0 0,0 1-1 0 0,-1 0 1 0 0,0-1 0 0 0,7 13-1 0 0,-10-16-181 0 0,-1-1-134 0 0,1-1 0 0 0,-1 0 0 0 0,0 0 0 0 0,0 1 0 0 0,0-1 0 0 0,0 0 0 0 0,0 0 0 0 0,0 1 0 0 0,0-1 1 0 0,0 0-1 0 0,0 0 0 0 0,-1 1 0 0 0,1-1 0 0 0,0 0 0 0 0,0 0 0 0 0,0 1 0 0 0,0-1 0 0 0,0 0 0 0 0,0 0 1 0 0,0 0-1 0 0,-1 1 0 0 0,1-1 0 0 0,0 0 0 0 0,0 0 0 0 0,0 0 0 0 0,0 1 0 0 0,-1-1 0 0 0,0 1 3 0 0,-2 1-6 0 0,-12 0-2 0 0,11-1 1 0 0,0 0 0 0 0,-13-5 0 0 0,14 3-166 0 0,0 0 0 0 0,0 0 1 0 0,0 0-1 0 0,1 0 0 0 0,-1 0 0 0 0,1-1 1 0 0,-1 0-1 0 0,1 1 0 0 0,0-1 0 0 0,-1 0 0 0 0,1 0 1 0 0,0 0-1 0 0,0 0 0 0 0,0 0 0 0 0,0-1 1 0 0,1 1-1 0 0,-3-6 0 0 0,-3-6-1498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35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 3567 0 0,'-10'15'3129'0'0,"-12"27"-1"0"0,16-30-450 0 0,0-1 0 0 0,-12 19 0 0 0,6-13-219 0 0,-10 22 0 0 0,-3 4-51 0 0,10-20-1116 0 0,1-1 0 0 0,1 2-1 0 0,-14 38 1 0 0,27-62-1240 0 0,-1 0 0 0 0,1 0 0 0 0,0 1 0 0 0,0-1 0 0 0,0 0 0 0 0,0 1 0 0 0,0-1 0 0 0,0 0 0 0 0,0 1 0 0 0,0-1 0 0 0,0 0 0 0 0,0 0 1 0 0,0 1-1 0 0,0-1 0 0 0,0 0 0 0 0,0 1 0 0 0,0-1 0 0 0,0 0 0 0 0,0 1 0 0 0,0-1 0 0 0,0 0 0 0 0,0 1 0 0 0,1-1 0 0 0,-1 0 0 0 0,0 0 0 0 0,0 1 0 0 0,0-1 0 0 0,1 0 0 0 0,-1 1 0 0 0,11 0 618 0 0,19-9-572 0 0,-21 5-15 0 0,2 0-82 0 0,-1 0-1 0 0,1 1 1 0 0,0 0 0 0 0,0 1 0 0 0,0 0-1 0 0,15 2 1 0 0,-19-1-1 0 0,-1 1 0 0 0,1 0 0 0 0,-1 1 0 0 0,0 0 0 0 0,1 0 0 0 0,-1 0-1 0 0,0 1 1 0 0,-1-1 0 0 0,1 1 0 0 0,0 1 0 0 0,-1-1 0 0 0,7 7 0 0 0,4 3-63 0 0,-4-3-179 0 0,-1 0 0 0 0,19 11 0 0 0,-25-19 193 0 0,-1 1 0 0 0,1-1 0 0 0,-1 0 0 0 0,1-1 0 0 0,0 1 0 0 0,0-1 0 0 0,0 0 1 0 0,0 0-1 0 0,0 0 0 0 0,0-1 0 0 0,6 0 0 0 0,-2-1-42 0 0,0 0-1 0 0,0 0 1 0 0,-1-1 0 0 0,1 0-1 0 0,-1-1 1 0 0,14-6 0 0 0,48-28-743 0 0,-36 17 250 0 0,-21 14 319 0 0,31-16-417 0 0,-41 20 746 0 0,1 1 1 0 0,0 0-1 0 0,-1 0 0 0 0,1 0 0 0 0,0 0 1 0 0,0 1-1 0 0,-1 0 0 0 0,1-1 0 0 0,0 1 1 0 0,5 1-1 0 0,-6 0 165 0 0,0 1 0 0 0,1-1-1 0 0,-1 0 1 0 0,0 1 0 0 0,0 0 0 0 0,-1 0 0 0 0,1 0 0 0 0,0 0 0 0 0,-1 0 0 0 0,1 1 0 0 0,-1-1 0 0 0,4 5 0 0 0,-5-5-183 0 0,-1 0 0 0 0,1-1 0 0 0,0 1 0 0 0,-1 0 0 0 0,0 0 0 0 0,1 0 0 0 0,-1 0 0 0 0,0 0 0 0 0,0 0 0 0 0,0 0 1 0 0,0 0-1 0 0,-1 0 0 0 0,0 3 0 0 0,1-3-18 0 0,-3 17-27 0 0,-1 0 1 0 0,0 0-1 0 0,-2 0 0 0 0,0-1 1 0 0,-1 0-1 0 0,-1 0 0 0 0,-1-1 1 0 0,0 0-1 0 0,-1 0 0 0 0,-1-1 1 0 0,0 0-1 0 0,-1-1 0 0 0,-1-1 1 0 0,0 0-1 0 0,-1 0 0 0 0,-1-2 1 0 0,-27 19-1 0 0,-13 4-2151 0 0,39-26-1323 0 0,-27 10 0 0 0,4-7-6695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0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0 5783 0 0,'0'0'1919'0'0,"0"3"-455"0"0,2 6-565 0 0,-2 0-1 0 0,1 0 1 0 0,-1-1-1 0 0,-1 1 1 0 0,-2 17 0 0 0,-14 48 1651 0 0,17-73-2528 0 0,-62 268 3511 0 0,25-121-1385 0 0,6-30-69 0 0,31-116-206 0 0,13-3-1189 0 0,-9 0-637 0 0,-1-1 0 0 0,1 1-1 0 0,-1-1 1 0 0,1 0 0 0 0,-1 0 0 0 0,0-1 0 0 0,0 1 0 0 0,0 0-1 0 0,0-1 1 0 0,0 0 0 0 0,-1 0 0 0 0,4-4 0 0 0,5-7 24 0 0,11-22 0 0 0,-17 27-21 0 0,28-48 30 0 0,26-42 16 0 0,0-9 103 0 0,-8 11-111 0 0,-44 85-88 0 0,1-1 0 0 0,0 0 0 0 0,1 0 0 0 0,1 0 0 0 0,11-11 0 0 0,-12 17 11 0 0,-9 7-11 0 0,0 0 1 0 0,0 0 0 0 0,1 0-1 0 0,-1 0 1 0 0,0 0 0 0 0,0 0 0 0 0,0 0-1 0 0,0-1 1 0 0,0 1 0 0 0,0 0-1 0 0,0 0 1 0 0,0 0 0 0 0,0 0-1 0 0,0 0 1 0 0,0 0 0 0 0,0 0-1 0 0,1 0 1 0 0,-1 0 0 0 0,0 0-1 0 0,0 0 1 0 0,0 0 0 0 0,0 0 0 0 0,0 0-1 0 0,0 0 1 0 0,0 0 0 0 0,0 0-1 0 0,0 0 1 0 0,0 0 0 0 0,0 0-1 0 0,1 0 1 0 0,-1 0 0 0 0,0 1-1 0 0,0-1 1 0 0,0 0 0 0 0,0 0-1 0 0,0 0 1 0 0,0 0 0 0 0,0 0 0 0 0,0 0-1 0 0,0 0 1 0 0,0 0 0 0 0,0 0-1 0 0,0 0 1 0 0,0 0 0 0 0,0 0-1 0 0,0 0 1 0 0,0 0 0 0 0,0 1-1 0 0,0-1 1 0 0,1 0 0 0 0,-1 0-1 0 0,0 0 1 0 0,0 0 0 0 0,0 0 0 0 0,0 0-1 0 0,0 0 1 0 0,0 0 0 0 0,0 0-1 0 0,0 0 1 0 0,0 0 0 0 0,-1 1-1 0 0,5 6 28 0 0,-2 0 0 0 0,1 0 0 0 0,-1 1 0 0 0,0-1 0 0 0,-1 1 0 0 0,0-1-1 0 0,0 1 1 0 0,0 8 0 0 0,-6 66 764 0 0,1-41-429 0 0,-15 137 998 0 0,11-113-589 0 0,6-43-540 0 0,2 41 0 0 0,2-43-232 0 0,0-16 0 0 0,0-1 0 0 0,4 6 0 0 0,-4-9-7 0 0,-1 1-1 0 0,0-1 1 0 0,0 0 0 0 0,0 0 0 0 0,1 0-1 0 0,-1 0 1 0 0,0 0 0 0 0,0 0-1 0 0,0 0 1 0 0,1 0 0 0 0,-1-1 0 0 0,0 1-1 0 0,0 0 1 0 0,0-1 0 0 0,0 1-1 0 0,0-1 1 0 0,0 1 0 0 0,1-1 0 0 0,0-1-1 0 0,20-14-247 0 0,-2-2-1860 0 0,-2-2 0 0 0,25-33 0 0 0,-9 10-5839 0 0,-7 13 110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0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0 4975 0 0,'0'0'388'0'0,"-1"3"-254"0"0,-9 31 2921 0 0,1 0 0 0 0,2 1 0 0 0,-3 46 0 0 0,5-41-2046 0 0,-1 29 1187 0 0,-2 15 129 0 0,5-63-1301 0 0,-1 35 1 0 0,4-46-590 0 0,1-1-1 0 0,-1 1 1 0 0,1-1 0 0 0,1 1 0 0 0,5 16-1 0 0,-2-17 344 0 0,-2-4-62 0 0,-1-5-426 0 0,3-2-233 0 0,0 0 0 0 0,0 0-1 0 0,0-1 1 0 0,-1 1-1 0 0,1-1 1 0 0,-1 0 0 0 0,0 0-1 0 0,0-1 1 0 0,0 1-1 0 0,0-1 1 0 0,-1 0 0 0 0,1 0-1 0 0,-1 0 1 0 0,3-5 0 0 0,4-8 67 0 0,0-1 0 0 0,10-26 0 0 0,-5 9-15 0 0,9-18 18 0 0,-2-1-1 0 0,20-77 1 0 0,-41 128 1 0 0,-6 16 41 0 0,1 12-29 0 0,0 1 0 0 0,2-1 0 0 0,1 37 0 0 0,10 78 371 0 0,-9-139-511 0 0,1 7 0 0 0,0 4 0 0 0,0 0 0 0 0,1-1 0 0 0,1 1 0 0 0,0-1 0 0 0,0 0 0 0 0,1 0 0 0 0,0 0 0 0 0,6 10 0 0 0,-3-8 0 0 0,1-4 0 0 0,0-4-131 0 0,-4-5-547 0 0,1-2 138 0 0,0-1 0 0 0,0 0 0 0 0,-1 1 0 0 0,6-5 0 0 0,7-9-7029 0 0,-4-1-1777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7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3367 0 0,'1'16'490'0'0,"0"1"-1"0"0,1-1 0 0 0,0 1 0 0 0,2-1 0 0 0,0 0 0 0 0,1 0 1 0 0,11 24-1 0 0,-5-7 1336 0 0,-7-23-1042 0 0,-1 0 0 0 0,7 11 0 0 0,-9-18-504 0 0,0 0 0 0 0,1-1 0 0 0,0 0 0 0 0,-1 1 1 0 0,1-1-1 0 0,0 0 0 0 0,0 0 0 0 0,1 0 0 0 0,-1 0 0 0 0,0 0 0 0 0,0 0 0 0 0,6 2 747 0 0,-6-4-370 0 0,2 0-518 0 0,-1-1-1 0 0,1 1 1 0 0,-1-1 0 0 0,1 0-1 0 0,-1 0 1 0 0,0 0 0 0 0,1 0-1 0 0,-1-1 1 0 0,0 1-1 0 0,0-1 1 0 0,0 0 0 0 0,0 0-1 0 0,0 0 1 0 0,0 0 0 0 0,0 0-1 0 0,-1-1 1 0 0,1 1 0 0 0,-1-1-1 0 0,0 0 1 0 0,0 0 0 0 0,2-3-1 0 0,5-9 124 0 0,-1 0 0 0 0,0-1 0 0 0,6-20 0 0 0,0 1-140 0 0,-8 19-107 0 0,-1 0-1 0 0,0 0 1 0 0,3-30-1 0 0,-6 37-84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1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 2359 0 0,'-4'6'2168'0'0,"1"-1"-1273"0"0,0 0 0 0 0,1 1-1 0 0,0 0 1 0 0,0-1-1 0 0,0 1 1 0 0,-1 8-1 0 0,-4 15 1839 0 0,-20 54 3698 0 0,-55 148 1206 0 0,59-187-6598 0 0,17-34-485 0 0,0 0 0 0 0,1 1-1 0 0,0 0 1 0 0,-4 12 0 0 0,9-21 190 0 0,0-1-729 0 0,0-1 0 0 0,0 0 1 0 0,0 0-1 0 0,0 0 0 0 0,1 1 1 0 0,-1-1-1 0 0,0 0 0 0 0,0 0 1 0 0,0 0-1 0 0,0 0 0 0 0,1 0 1 0 0,-1 1-1 0 0,0-1 0 0 0,0 0 1 0 0,0 0-1 0 0,0 0 0 0 0,1 0 1 0 0,-1 0-1 0 0,0 0 0 0 0,0 0 1 0 0,0 0-1 0 0,1 0 0 0 0,-1 0 1 0 0,0 0-1 0 0,0 0 0 0 0,1 0 1 0 0,-1 0-1 0 0,0 0 0 0 0,0 0 1 0 0,0 0-1 0 0,1 0 0 0 0,-1 0 1 0 0,0 0-1 0 0,0 0 0 0 0,0 0 1 0 0,1 0-1 0 0,-1 0 0 0 0,0-1 1 0 0,0 1-1 0 0,9-7-12 0 0,0-1 0 0 0,-1 0 0 0 0,0-1 0 0 0,10-14-1 0 0,27-44-3 0 0,-20 27 0 0 0,21-34 1 0 0,-27 41 0 0 0,2 0 0 0 0,35-41 0 0 0,-52 70 0 0 0,1-1 0 0 0,-1 1 0 0 0,1 0 0 0 0,7-4 0 0 0,4-1 0 0 0,-11 10 0 0 0,-3 0 0 0 0,-1-1 0 0 0,1 1 0 0 0,-1-1 0 0 0,0 1 0 0 0,1 0 0 0 0,-1-1 0 0 0,0 1 0 0 0,0 0 0 0 0,0 0 0 0 0,0 0 0 0 0,1 0 0 0 0,-1 0 0 0 0,0 0 0 0 0,0 0 0 0 0,-1 0 0 0 0,1 0 0 0 0,0 0 0 0 0,0 0 0 0 0,-1 1 0 0 0,1-1 0 0 0,0 0 0 0 0,-1 1 0 0 0,1-1 0 0 0,-1 0 0 0 0,0 1 0 0 0,1-1 0 0 0,-1 1 0 0 0,0 2 0 0 0,1 6 0 0 0,0 0 0 0 0,-2 19 0 0 0,1-22 0 0 0,-12 110 0 0 0,9-95 0 0 0,1-3 0 0 0,2-18 0 0 0,0-1 0 0 0,0 1 0 0 0,0 0 0 0 0,0 0 0 0 0,0 0 0 0 0,0 0 0 0 0,0-1 0 0 0,0 1 0 0 0,1 0 0 0 0,-1 0 0 0 0,0 0 0 0 0,0-1 0 0 0,1 1 0 0 0,-1 1 0 0 0,1-2 0 0 0,-1 0 0 0 0,1 1 0 0 0,-1-1 0 0 0,1 0 0 0 0,-1 0 0 0 0,1 0 0 0 0,-1 0 0 0 0,0 0 0 0 0,1 1 0 0 0,-1-1 0 0 0,1 0 0 0 0,-1 0 0 0 0,1 0 0 0 0,-1 0 0 0 0,1 0 0 0 0,-1-1 0 0 0,1 1 0 0 0,-1 0 0 0 0,1 0 0 0 0,-1 0 0 0 0,1 0 0 0 0,-1 0 0 0 0,1-1 0 0 0,-1 1 0 0 0,0 0 0 0 0,1 0 0 0 0,-1-1 0 0 0,1 1 0 0 0,-1 0 0 0 0,1-1 0 0 0,15-13 0 0 0,-12 10 0 0 0,6-8 0 0 0,0 0 0 0 0,0-1 0 0 0,-1 0 0 0 0,-1 0 0 0 0,10-21 0 0 0,-8 14 0 0 0,1 1 0 0 0,14-18 0 0 0,-16 30 0 0 0,-9 7 0 0 0,1 0 0 0 0,-1 0 0 0 0,1 0 0 0 0,-1 0 0 0 0,1 0 0 0 0,-1 1 0 0 0,1-1 0 0 0,-1 0 0 0 0,0 0 0 0 0,1 1 0 0 0,-1-1 0 0 0,1 0 0 0 0,-1 1 0 0 0,0-1 0 0 0,1 0 0 0 0,-1 1 0 0 0,0-1 0 0 0,1 1 0 0 0,4 9 0 0 0,-4-4 0 0 0,1-1 0 0 0,-2 1 0 0 0,1 0 0 0 0,0 10 0 0 0,0 22 0 0 0,12 44 0 0 0,-10-67 0 0 0,-2-9 0 0 0,0-1 0 0 0,0 1 0 0 0,-1 0 0 0 0,1-1 0 0 0,-1 1 0 0 0,-1 7 0 0 0,0 14-1456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1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6127 0 0,'-1'0'17'0'0,"1"0"-1"0"0,0 0 0 0 0,0 0 0 0 0,0 0 0 0 0,0-1 1 0 0,0 1-1 0 0,0 0 0 0 0,0 0 0 0 0,0 0 1 0 0,0 0-1 0 0,0-1 0 0 0,0 1 0 0 0,0 0 0 0 0,0 0 1 0 0,0 0-1 0 0,0 0 0 0 0,0 0 0 0 0,0-1 0 0 0,0 1 1 0 0,0 0-1 0 0,0 0 0 0 0,1 0 0 0 0,-1 0 0 0 0,0-1 1 0 0,0 1-1 0 0,0 0 0 0 0,0 0 0 0 0,0 0 0 0 0,0 0 1 0 0,0 0-1 0 0,1 0 0 0 0,-1 0 0 0 0,0-1 1 0 0,0 1-1 0 0,0 0 0 0 0,0 0 0 0 0,0 0 0 0 0,1 0 1 0 0,-1 0-1 0 0,0 0 0 0 0,12-4 562 0 0,-11 4-498 0 0,18-5 58 0 0,39-9 3655 0 0,80-12 10902 0 0,-135 26-13993 0 0,9 0-332 0 0,0-1 1 0 0,23-4-1 0 0,-16-1-2560 0 0,-2-2-3778 0 0,-3-3-2508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2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2383 0 0,'-6'19'303'0'0,"-6"31"0"0"0,0 21 4294 0 0,6-33-812 0 0,0-1 667 0 0,-1 45-1 0 0,7-67-3212 0 0,0 0 1 0 0,1 0-1 0 0,0 0 0 0 0,2 0 0 0 0,7 27 1 0 0,-9-39-909 0 0,0 0 0 0 0,1-1-1 0 0,0 1 1 0 0,-1 0 0 0 0,1 0 0 0 0,0-1 0 0 0,3 3 0 0 0,-4-3-185 0 0,1-1 1 0 0,-1 0-1 0 0,1 1 0 0 0,-1-1 1 0 0,1 0-1 0 0,-1 0 1 0 0,1 0-1 0 0,-1 0 0 0 0,1 0 1 0 0,0 0-1 0 0,0-1 0 0 0,-1 1 1 0 0,1-1-1 0 0,0 1 1 0 0,3 0-1 0 0,3-1-86 0 0,7-3-50 0 0,-11-1-11 0 0,-3 2 0 0 0,7-6-86 0 0,-1-1 0 0 0,-1 0 0 0 0,0 0 0 0 0,0-1 0 0 0,0 0 0 0 0,7-19 0 0 0,-5 10-196 0 0,2-6-1825 0 0,11-37-1 0 0,-2 2-6286 0 0,-2 19 59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3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0 6391 0 0,'1'2'5750'0'0,"6"7"1300"0"0,-5-8-5867 0 0,-1 1-922 0 0,1 0 0 0 0,0 0 1 0 0,-1 0-1 0 0,1-1 0 0 0,0 1 1 0 0,0-1-1 0 0,0 1 0 0 0,1-1 1 0 0,-1 0-1 0 0,0 1 0 0 0,0-1 1 0 0,1 0-1 0 0,-1-1 0 0 0,0 1 1 0 0,5 1-1 0 0,-4-2-264 0 0,0 0-1 0 0,0 0 1 0 0,0 0-1 0 0,0-1 1 0 0,-1 1-1 0 0,1-1 1 0 0,0 1-1 0 0,0-1 1 0 0,4-2-1 0 0,23-7-4111 0 0,-20 21-4927 0 0,-9-10 8794 0 0,-1 0 0 0 0,0 0 0 0 0,0 0 0 0 0,1 0 0 0 0,-1 0 0 0 0,0 0-1 0 0,0 1 1 0 0,0 1 81 0 0,-1 0 0 0 0,1-1 0 0 0,-1 1 0 0 0,1 0 0 0 0,-1 0 0 0 0,-2 4 0 0 0,-1 2 258 0 0,-1 0 1 0 0,0 0 0 0 0,-8 9-1 0 0,-2 1 477 0 0,-1-1 0 0 0,0-1-1 0 0,-1 0 1 0 0,-1-1 0 0 0,-1-1-1 0 0,0 0 1 0 0,-39 20 0 0 0,49-30-388 0 0,-1 0 1 0 0,0-1 0 0 0,0-1-1 0 0,0 1 1 0 0,-15 1-1 0 0,22-4-204 0 0,-1 0 0 0 0,1-1 0 0 0,-1 0 0 0 0,1 1 0 0 0,-1-1 0 0 0,1-1 0 0 0,-1 1 0 0 0,1 0 0 0 0,-1-1 0 0 0,1 0 0 0 0,-1 0 0 0 0,1 0 0 0 0,0 0 0 0 0,0 0 0 0 0,-1-1 0 0 0,1 1-1 0 0,0-1 1 0 0,0 0 0 0 0,-5-4 0 0 0,7 5-49 0 0,1 1 39 0 0,-1-1 1 0 0,1 0 0 0 0,-1 1-1 0 0,0-1 1 0 0,1 0 0 0 0,-1 1-1 0 0,1-1 1 0 0,0 0 0 0 0,-1 0 0 0 0,1 0-1 0 0,0 1 1 0 0,-1-1 0 0 0,1 0-1 0 0,0 0 1 0 0,0 0 0 0 0,0 0-1 0 0,-1 0 1 0 0,1 1 0 0 0,0-1-1 0 0,0 0 1 0 0,0 0 0 0 0,1 0-1 0 0,-1 0 1 0 0,0 0 0 0 0,0 0-1 0 0,0 1 1 0 0,1-1 0 0 0,-1 0-1 0 0,0 0 1 0 0,2-1 0 0 0,-2 2 34 0 0,0 0 0 0 0,0 0 0 0 0,0 0 0 0 0,0 0 1 0 0,0 0-1 0 0,0-1 0 0 0,0 1 0 0 0,0 0 0 0 0,0 0 0 0 0,0 0 1 0 0,0 0-1 0 0,0 0 0 0 0,0 0 0 0 0,0 0 0 0 0,0 0 1 0 0,0 0-1 0 0,0 0 0 0 0,1 0 0 0 0,-1 0 0 0 0,0 0 1 0 0,0 0-1 0 0,0 0 0 0 0,0 0 0 0 0,0 0 0 0 0,0 0 0 0 0,0 0 1 0 0,0 0-1 0 0,0 0 0 0 0,0 0 0 0 0,0 0 0 0 0,1 0 1 0 0,-1 0-1 0 0,0 0 0 0 0,0 0 0 0 0,0 0 0 0 0,0 0 1 0 0,0 0-1 0 0,0 0 0 0 0,0 0 0 0 0,0 0 0 0 0,0 0 0 0 0,0 0 1 0 0,0 0-1 0 0,0 0 0 0 0,1 0 0 0 0,-1 0 0 0 0,0 0 1 0 0,0 0-1 0 0,0 0 0 0 0,0 0 0 0 0,0 0 0 0 0,0 0 0 0 0,0 1 1 0 0,6 2 188 0 0,-1 0 1 0 0,1 0-1 0 0,-1 1 1 0 0,0-1-1 0 0,0 1 1 0 0,0 1-1 0 0,6 6 1 0 0,30 40 3177 0 0,-36-43-2229 0 0,0 1 0 0 0,-1-1 1 0 0,6 18-1 0 0,2 2 907 0 0,-2-3-135 0 0,-10-23-1282 0 0,0 0-127 0 0,0-1-476 0 0,0-1 0 0 0,0 0 0 0 0,0 0 0 0 0,0 1 0 0 0,0-1 0 0 0,0 0 0 0 0,0 0 0 0 0,0 1 0 0 0,0-1 0 0 0,0 0 0 0 0,0 0 0 0 0,0 1 0 0 0,0-1 0 0 0,0 0 0 0 0,0 0 0 0 0,0 1 0 0 0,0-1 0 0 0,0 0 0 0 0,0 0 0 0 0,1 1 0 0 0,-1-1 0 0 0,0 0 0 0 0,0 0 0 0 0,0 0 0 0 0,0 1 0 0 0,0-1 0 0 0,1 0 0 0 0,-1 0 0 0 0,0 0-1 0 0,0 0 1 0 0,0 1 0 0 0,1-1 0 0 0,-1 0 0 0 0,0 0 0 0 0,0 0 0 0 0,1 0 0 0 0,-1 0 0 0 0,0 0 0 0 0,0 0 0 0 0,0 1 0 0 0,1-1 0 0 0,-1 0 0 0 0,0 0 0 0 0,0 0 0 0 0,1 0 0 0 0,10-11 645 0 0,-7 8-891 0 0,1-4 129 0 0,-1 1-1 0 0,1-1 1 0 0,-1 0-1 0 0,0-1 1 0 0,-1 1-1 0 0,0-1 1 0 0,4-14-1 0 0,-4 13-1 0 0,0 0-1 0 0,1 1 1 0 0,-1-1-1 0 0,2 0 1 0 0,6-10-1 0 0,-2 6 93 0 0,-6 10 2 0 0,-1-1 0 0 0,0 1 1 0 0,1-1-1 0 0,0 1 0 0 0,0 0 1 0 0,0 0-1 0 0,0 0 0 0 0,0 1 1 0 0,7-5-1 0 0,59-29 195 0 0,-43 25-158 0 0,-7 2 92 0 0,26-8 0 0 0,-40 15-110 0 0,1 1 1 0 0,-1 0-1 0 0,1 0 1 0 0,0 0-1 0 0,-1 1 1 0 0,1 0-1 0 0,-1 0 1 0 0,1 0-1 0 0,8 2 1 0 0,-12-1 14 0 0,1-1 1 0 0,-1 1 0 0 0,0 0 0 0 0,0 1-1 0 0,1-1 1 0 0,-1 0 0 0 0,0 1-1 0 0,0-1 1 0 0,0 1 0 0 0,-1-1-1 0 0,1 1 1 0 0,0 0 0 0 0,-1 0 0 0 0,1 0-1 0 0,-1 0 1 0 0,1 0 0 0 0,-1 0-1 0 0,0 0 1 0 0,0 0 0 0 0,1 4 0 0 0,1 1 121 0 0,-1 0 0 0 0,0 0 0 0 0,0 1 0 0 0,1 13 1 0 0,-3-11 33 0 0,1 0-1 0 0,-2 0 1 0 0,1 0 0 0 0,-1-1 0 0 0,-1 1 0 0 0,0 0 0 0 0,0-1-1 0 0,-1 1 1 0 0,0-1 0 0 0,0 0 0 0 0,-1 0 0 0 0,-1 0 0 0 0,0-1 0 0 0,-6 11-1 0 0,0-3-148 0 0,-5 6-17 0 0,-24 29-1 0 0,22-34-362 0 0,15-16-49 0 0,3-1 261 0 0,-1 1 0 0 0,1-1 1 0 0,-1 0-1 0 0,0 0 0 0 0,1 1 1 0 0,-1-1-1 0 0,1 0 0 0 0,-1 0 1 0 0,1 0-1 0 0,-1 0 0 0 0,0 0 1 0 0,1 0-1 0 0,-1 0 0 0 0,1 0 1 0 0,-1 0-1 0 0,0 0 0 0 0,1 0 1 0 0,-1 0-1 0 0,1 0 0 0 0,-1-1 0 0 0,0 1 1 0 0,1 0-1 0 0,-1 0 0 0 0,1-1 1 0 0,-1 1-1 0 0,1 0 0 0 0,-1-1 1 0 0,1 1-1 0 0,-1 0 0 0 0,1-1 1 0 0,0 1-1 0 0,-1-1 0 0 0,1 1 1 0 0,0-1-1 0 0,-1 1 0 0 0,0-1 1 0 0,-8-21-3964 0 0,7 18 3498 0 0,-6-20-1211 0 0,4 10 944 0 0,-2 0 1 0 0,-12-24 9396 0 0,7 43-8079 0 0,6-3-970 0 0,-1 1 1 0 0,1 0 0 0 0,0 1-1 0 0,0-1 1 0 0,-5 5 0 0 0,4-3-785 0 0,2-2 12 0 0,0 0-1 0 0,0-1 0 0 0,0 0 1 0 0,-1 0-1 0 0,1 0 0 0 0,0 0 0 0 0,-1-1 1 0 0,0 0-1 0 0,1 1 0 0 0,-10-1 1 0 0,-12-1-2219 0 0,23 0 3429 0 0,-14 3-5 0 0,15-2 150 0 0,1-1-51 0 0,1 0 0 0 0,-1 1 1 0 0,1-1-1 0 0,-1 1 0 0 0,0 0 0 0 0,1-1 0 0 0,0 1 0 0 0,-1-1 1 0 0,1 1-1 0 0,-1 0 0 0 0,1-1 0 0 0,0 1 0 0 0,-1 0 0 0 0,1 0 1 0 0,0-1-1 0 0,0 1 0 0 0,0 0 0 0 0,-1 1 0 0 0,-4 20 406 0 0,4-16-274 0 0,-1 4 673 0 0,0-1-1 0 0,1 1 1 0 0,1 0 0 0 0,-1-1 0 0 0,2 1-1 0 0,-1 0 1 0 0,1-1 0 0 0,4 17 0 0 0,-2-10 1459 0 0,1 30 0 0 0,0-18-267 0 0,-3-24-1700 0 0,0-1 1 0 0,-1 1 0 0 0,1-1-1 0 0,-1 1 1 0 0,0-1 0 0 0,0 1-1 0 0,0 0 1 0 0,-1 3 0 0 0,1-5-168 0 0,0-1 1 0 0,0 1 0 0 0,0-1-1 0 0,0 1 1 0 0,0 0-1 0 0,0-1 1 0 0,0 1-1 0 0,0 0 1 0 0,1-1-1 0 0,0 3 1 0 0,0 0 102 0 0,-1-2 861 0 0,1-5-972 0 0,12-66-11 0 0,-6 44-106 0 0,-5 15-14 0 0,1 0 0 0 0,0 0 0 0 0,0 0-1 0 0,8-13 1 0 0,-5 12 16 0 0,1 0 1 0 0,0 1-1 0 0,1-1 0 0 0,15-14 1 0 0,-17 19-14 0 0,0 1 0 0 0,0 1 1 0 0,0-1-1 0 0,1 1 0 0 0,0 0 0 0 0,0 0 1 0 0,0 1-1 0 0,0 0 0 0 0,8-2 0 0 0,48-17 202 0 0,-45 15-112 0 0,0 0 0 0 0,1 1 0 0 0,0 1 0 0 0,1 1 0 0 0,25-3 0 0 0,-41 7-19 0 0,1 0-1 0 0,-1 0 1 0 0,1 1 0 0 0,-1-1 0 0 0,0 1-1 0 0,1 0 1 0 0,-1 0 0 0 0,0 0 0 0 0,0 1 0 0 0,1 0-1 0 0,-1-1 1 0 0,0 1 0 0 0,-1 1 0 0 0,1-1-1 0 0,0 1 1 0 0,-1-1 0 0 0,1 1 0 0 0,-1 0 0 0 0,0 0-1 0 0,0 0 1 0 0,0 1 0 0 0,0-1 0 0 0,0 1-1 0 0,-1 0 1 0 0,0 0 0 0 0,0 0 0 0 0,0 0 0 0 0,0 0-1 0 0,0 0 1 0 0,-1 0 0 0 0,0 0 0 0 0,0 1-1 0 0,0-1 1 0 0,0 9 0 0 0,-1 13 41 0 0,-2 0 0 0 0,0 0 0 0 0,-2-1 0 0 0,-10 36 0 0 0,10-46-79 0 0,-1 0 0 0 0,-1 0 0 0 0,0-1 0 0 0,-1 0-1 0 0,-1 0 1 0 0,0 0 0 0 0,-1-1 0 0 0,-15 17 0 0 0,24-29-110 0 0,-1 0-1 0 0,0 0 1 0 0,1 0-1 0 0,-1 0 1 0 0,0 0 0 0 0,0 0-1 0 0,0-1 1 0 0,0 1-1 0 0,0 0 1 0 0,0 0 0 0 0,0-1-1 0 0,0 1 1 0 0,0-1-1 0 0,-1 1 1 0 0,-1 3-674 0 0,-3-15-1923 0 0,0 0 0 0 0,-1 1 0 0 0,0 0-1 0 0,-17-17 1 0 0,-16-13-3260 0 0,-9-8 3910 0 0,47 46 2279 0 0,0 0 1 0 0,1 0-1 0 0,-1 0 1 0 0,1 0-1 0 0,0-1 1 0 0,-1 1-1 0 0,1 0 0 0 0,0-1 1 0 0,0 1-1 0 0,0-1 1 0 0,1 1-1 0 0,-1-1 0 0 0,0-4 1 0 0,1 2 409 0 0,0 1 1 0 0,1-1-1 0 0,-1 0 0 0 0,1 0 1 0 0,0 1-1 0 0,2-6 0 0 0,-2 9-470 0 0,0-1 0 0 0,0 0 1 0 0,0 1-1 0 0,1-1 0 0 0,-1 1 0 0 0,1 0 0 0 0,-1-1 0 0 0,1 1 0 0 0,-1 0 0 0 0,1 0 0 0 0,0 0 0 0 0,-1 0 0 0 0,4-1 1 0 0,-4 1 15 0 0,1 0-132 0 0,0 0 1 0 0,0 0 0 0 0,0 0-1 0 0,0 0 1 0 0,1 1 0 0 0,-1-1-1 0 0,0 1 1 0 0,0-1-1 0 0,0 1 1 0 0,1 0 0 0 0,-1 0-1 0 0,0-1 1 0 0,0 2 0 0 0,0-1-1 0 0,1 0 1 0 0,-1 0-1 0 0,0 1 1 0 0,0-1 0 0 0,0 1-1 0 0,0 0 1 0 0,1 0 0 0 0,-1 0-1 0 0,0 0 1 0 0,-1 0-1 0 0,1 0 1 0 0,0 0 0 0 0,0 0-1 0 0,0 1 1 0 0,-1-1 0 0 0,3 3-1 0 0,-1 0-24 0 0,0-1 0 0 0,-1 1-1 0 0,1 0 1 0 0,-1 0 0 0 0,0 0 0 0 0,0 0-1 0 0,0 0 1 0 0,-1 0 0 0 0,1 1-1 0 0,-1-1 1 0 0,0 0 0 0 0,-1 1 0 0 0,1-1-1 0 0,0 7 1 0 0,-2 4 107 0 0,0 0-1 0 0,-1 1 1 0 0,-1-1-1 0 0,0 0 1 0 0,-1 0 0 0 0,-11 28-1 0 0,-4-2 590 0 0,-24 39-1 0 0,35-67-477 0 0,7-11 7 0 0,2-3 5 0 0,15-22-82 0 0,28-29-1686 0 0,-10 12-6324 0 0,-8 9-944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6:43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74 244 2591 0 0,'1'-3'187'0'0,"1"0"285"0"0,0-1-1 0 0,0 0 0 0 0,1 1 1 0 0,0 0-1 0 0,-1-1 0 0 0,1 1 1 0 0,0 0-1 0 0,1 1 1 0 0,-1-1-1 0 0,7-4 0 0 0,-3 3 727 0 0,0 1-1 0 0,0-1 0 0 0,1 1 0 0 0,0 1 0 0 0,9-3 0 0 0,-1 1 1292 0 0,1 2 0 0 0,24-1-1 0 0,4 3-361 0 0,-42 0-1937 0 0,-1 0-1 0 0,1 0 1 0 0,0 0-1 0 0,0 0 1 0 0,-1 1-1 0 0,1-1 0 0 0,0 1 1 0 0,-1 0-1 0 0,1 0 1 0 0,0 0-1 0 0,-1 0 1 0 0,1 0-1 0 0,-1 0 1 0 0,0 1-1 0 0,1-1 1 0 0,-1 1-1 0 0,3 2 1 0 0,-4-1-53 0 0,1-1 0 0 0,-1 1 0 0 0,1 0 1 0 0,-1-1-1 0 0,0 1 0 0 0,0 0 0 0 0,0 0 1 0 0,0 0-1 0 0,-1 0 0 0 0,1 0 0 0 0,-1 0 0 0 0,0 0 1 0 0,1 0-1 0 0,-2 0 0 0 0,1 0 0 0 0,0 0 1 0 0,0 0-1 0 0,-2 4 0 0 0,0 5 172 0 0,-1 0 0 0 0,-1-1 0 0 0,-5 15-1 0 0,-8 8-37 0 0,-39 61 0 0 0,1-3-38 0 0,23-34-233 0 0,-32 69 0 0 0,61-122 3 0 0,-3 18-23 0 0,6-21 17 0 0,3-13-170 0 0,1 0 0 0 0,6-12-1 0 0,5-13-753 0 0,25-100-3502 0 0,-23 71 2205 0 0,-7 19 270 0 0,-2 0 0 0 0,4-78 1 0 0,-2 12 624 0 0,-8 92 1267 0 0,0 2 243 0 0,6-26 1 0 0,-7 40-134 0 0,-1 1 1 0 0,1-1-1 0 0,-1 0 0 0 0,0 1 0 0 0,0-1 1 0 0,0 0-1 0 0,-1-4 0 0 0,0-9 3944 0 0,0 16-3828 0 0,0 1 0 0 0,0 0 0 0 0,0 0 0 0 0,1 0 0 0 0,-1 0 0 0 0,0 0 0 0 0,0 0 0 0 0,0 0 0 0 0,0 0 0 0 0,0 0-1 0 0,1 0 1 0 0,-1 1 0 0 0,0-1 0 0 0,0 0 0 0 0,0 0 0 0 0,1 1 0 0 0,-2 0 0 0 0,1-1 372 0 0,-2 3-252 0 0,0-1 0 0 0,1 0 0 0 0,-1 1 0 0 0,1 0 0 0 0,0-1 0 0 0,0 1 0 0 0,0 0 0 0 0,0 0 1 0 0,-2 5-1 0 0,0-1 64 0 0,-19 38 1183 0 0,-21 60 0 0 0,-10 19-670 0 0,37-92-843 0 0,6-13-15 0 0,1 1 1 0 0,1 1-1 0 0,-8 24 1 0 0,16-44-4 0 0,1 0 0 0 0,0-1 0 0 0,0 1 0 0 0,-1 0 0 0 0,1 0 0 0 0,0-1 0 0 0,0 1 0 0 0,0 0 0 0 0,0-1 0 0 0,0 1 0 0 0,0 0 0 0 0,0 0 0 0 0,0-1 0 0 0,0 1 0 0 0,0 0 0 0 0,0 0 0 0 0,1 0 0 0 0,0 0 0 0 0,0-1 0 0 0,-1 0 0 0 0,1 0 0 0 0,0 0 0 0 0,-1 0 0 0 0,1 0 0 0 0,0 0 0 0 0,0 0 0 0 0,-1 0 0 0 0,1 0 0 0 0,0 0 0 0 0,0-1 0 0 0,-1 1 0 0 0,1 0 0 0 0,0 0 0 0 0,-1-1 0 0 0,1 1 0 0 0,0 0 0 0 0,0-1 0 0 0,17-9 0 0 0,7-9 0 0 0,-1 0 0 0 0,30-31 0 0 0,-21 19 0 0 0,28-29-225 0 0,-36 34-61 0 0,1 1 1 0 0,51-38 0 0 0,-69 57 136 0 0,1 1 0 0 0,0 0 0 0 0,1 1 0 0 0,14-6 0 0 0,-20 9 116 0 0,0 0-1 0 0,-1 0 0 0 0,1 0 1 0 0,0 0-1 0 0,0 1 0 0 0,0 0 1 0 0,-1 0-1 0 0,1 0 0 0 0,0 0 1 0 0,0 0-1 0 0,0 1 0 0 0,-1 0 1 0 0,1 0-1 0 0,5 1 0 0 0,-8-1 45 0 0,0-1-1 0 0,0 1 1 0 0,0 0-1 0 0,-1-1 1 0 0,1 1-1 0 0,0-1 0 0 0,0 1 1 0 0,0 0-1 0 0,-1 0 1 0 0,1 0-1 0 0,0-1 1 0 0,0 1-1 0 0,-1 0 1 0 0,1 0-1 0 0,-1 0 0 0 0,1 1 1 0 0,2 3 22 0 0,3 4 176 0 0,0 1-1 0 0,-1 0 1 0 0,0 1-1 0 0,-1-1 1 0 0,0 1-1 0 0,5 19 1 0 0,-9-29-169 0 0,1 1-1 0 0,-1 0 1 0 0,1-1 0 0 0,0 1-1 0 0,0-1 1 0 0,-1 0 0 0 0,1 1-1 0 0,0-1 1 0 0,0 0 0 0 0,1 1-1 0 0,0 0 1 0 0,1 1 64 0 0,-2-2-100 0 0,0-1 0 0 0,-1 1 1 0 0,1-1-1 0 0,0 0 0 0 0,0 1 0 0 0,-1-1 0 0 0,1 0 1 0 0,0 0-1 0 0,0 1 0 0 0,0-1 0 0 0,-1 0 1 0 0,1 0-1 0 0,0 0 0 0 0,0 0 0 0 0,0 0 0 0 0,0 0 1 0 0,-1 0-1 0 0,2-1 0 0 0,0 1-4 0 0,3 0 0 0 0,0-1 0 0 0,-1 1 0 0 0,1-1 0 0 0,0 0 0 0 0,-1-1 0 0 0,1 1 0 0 0,-1-1 0 0 0,1 0 0 0 0,-1 0 0 0 0,0 0 0 0 0,0-1 0 0 0,0 1 0 0 0,0-1 0 0 0,0 0 0 0 0,-1 0 0 0 0,1 0 0 0 0,-1-1 0 0 0,4-5 0 0 0,-7 10 41 0 0,-1 4-177 0 0,0-1 0 0 0,0 0 0 0 0,-1 1 0 0 0,0-1 0 0 0,0 0-1 0 0,0 0 1 0 0,0 0 0 0 0,0 0 0 0 0,-1 0 0 0 0,-4 4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00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2815 0 0,'342'-12'3083'0'0,"-88"4"-782"0"0,159 6-1357 0 0,-115 41 794 0 0,-221-25-1218 0 0,238 51 1074 0 0,-55 14-891 0 0,-59-15-72 0 0,268 70 1135 0 0,-390-113-1502 0 0,2-5 0 0 0,0-3 0 0 0,0-3 0 0 0,1-4 0 0 0,1-4 0 0 0,-1-3 0 0 0,115-16 0 0 0,284-66 244 0 0,-130 37-98 0 0,-154 26-301 0 0,174-21 373 0 0,-55 7-244 0 0,55-11 23 0 0,-324 39-43 0 0,135-19 180 0 0,-5-15-204 0 0,-163 36-140 0 0,0-1 1 0 0,0 0 0 0 0,-1-1-1 0 0,1-1 1 0 0,-1 0 0 0 0,12-9-1 0 0,-23 15-257 0 0,-1 0 0 0 0,0 0 0 0 0,0 0 0 0 0,0 0 0 0 0,0 0 0 0 0,0 0 0 0 0,0-1 0 0 0,0 1 0 0 0,0 0 0 0 0,0-1 0 0 0,0 1 0 0 0,-1 0 0 0 0,1-1 0 0 0,-1 1 0 0 0,1-1 0 0 0,-1 1 0 0 0,1-1 0 0 0,-1 1 0 0 0,0-1 0 0 0,0 1 0 0 0,0-1-1 0 0,0 1 1 0 0,0-1 0 0 0,0 1 0 0 0,0-1 0 0 0,0 1 0 0 0,-1-1 0 0 0,0-2 0 0 0,-8-12-6453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01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5112 155 2359 0 0,'3'-1'174'0'0,"14"-7"-140"0"0,-17 7-34 0 0,-9 0 0 0 0,-81-2 0 0 0,-656-3 0 0 0,-2695-6 70 0 0,2694 7 78 0 0,657 2-49 0 0,81 1-46 0 0,10 1 1 0 0,39-24 1059 0 0,-1-1 0 0 0,37-33 0 0 0,-75 57-972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1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1 183 3367 0 0,'0'0'258'0'0,"1"-3"-166"0"0,-1 2-78 0 0,1 1 0 0 0,-1-1 0 0 0,0 0 0 0 0,1 1 0 0 0,-1-1 0 0 0,1 0 1 0 0,-1 1-1 0 0,1-1 0 0 0,-1 1 0 0 0,1-1 0 0 0,-1 1 0 0 0,1-1 0 0 0,0 1 0 0 0,-1-1 1 0 0,1 1-1 0 0,0 0 0 0 0,-1-1 0 0 0,1 1 0 0 0,0 0 0 0 0,1-1 0 0 0,16 2 1408 0 0,5 2 1896 0 0,-12-3-1913 0 0,-1 0 1 0 0,1-1-1 0 0,-1-1 1 0 0,14-2-1 0 0,-19 2-1107 0 0,1 0-1 0 0,-1 0 0 0 0,0 0 1 0 0,0-1-1 0 0,0 0 0 0 0,0 0 1 0 0,0 0-1 0 0,0 0 1 0 0,-1-1-1 0 0,5-4 0 0 0,14-14 660 0 0,-2-1 0 0 0,0-2 0 0 0,21-31 0 0 0,-41 55-1357 0 0,1-2 969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1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 2879 0 0,'7'20'311'0'0,"-2"1"-1"0"0,0 0 1 0 0,-1 0-1 0 0,1 38 1 0 0,3 12 1667 0 0,11 99 2803 0 0,-16-141-3755 0 0,-1-15-466 0 0,13 211 4308 0 0,-20-132-3866 0 0,5-91-540 0 0,-1-3-682 0 0,-1-1 137 0 0,0 1 0 0 0,0 0 0 0 0,1-1 0 0 0,-1 1 0 0 0,1-1 0 0 0,-1 0 0 0 0,1 1 0 0 0,-2-5 0 0 0,2 6 70 0 0,-5-9-1046 0 0,-1 0 0 0 0,-1 1 0 0 0,0 0 0 0 0,0 0 0 0 0,-1 0 0 0 0,-15-10 0 0 0,17 14 578 0 0,1 0 0 0 0,-1 1 0 0 0,0-1 0 0 0,0 1-1 0 0,0 1 1 0 0,0-1 0 0 0,0 1 0 0 0,-1 0 0 0 0,1 1 0 0 0,-16-2-1 0 0,21 4 537 0 0,1-1 0 0 0,-1 0-1 0 0,0 0 1 0 0,0 0-1 0 0,1 0 1 0 0,-1 0-1 0 0,0 0 1 0 0,0-1 0 0 0,1 1-1 0 0,-1 0 1 0 0,0-1-1 0 0,1 0 1 0 0,-4-1-1 0 0,1 0 184 0 0,2 1 199 0 0,2-2-95 0 0,-1 1 1 0 0,1-1-1 0 0,0 0 1 0 0,0 0-1 0 0,0 0 0 0 0,0 0 1 0 0,1 0-1 0 0,-1 1 0 0 0,1-1 1 0 0,-1 0-1 0 0,1 0 0 0 0,0 1 1 0 0,0-1-1 0 0,0 0 1 0 0,2-2-1 0 0,3-5 852 0 0,1 0 1 0 0,10-12-1 0 0,-2 3 56 0 0,-6 8-600 0 0,1 1 1 0 0,0 0 0 0 0,1 0 0 0 0,0 1 0 0 0,13-8 0 0 0,-11 8-140 0 0,92-78 434 0 0,-60 49-7265 0 0,-25 21-655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4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100 101 2615 0 0,'-50'96'786'0'0,"7"-16"1716"0"0,36-68-1602 0 0,9-18-595 0 0,10-22-302 0 0,42-59-58 0 0,7-14-482 0 0,-38 64 234 0 0,-21 34 307 0 0,0 0-1 0 0,1 1 0 0 0,-1-1 1 0 0,0 1-1 0 0,1-1 0 0 0,-1 1 1 0 0,1 0-1 0 0,0 0 0 0 0,0 0 0 0 0,4-2 1 0 0,5 2 9 0 0,-8 5-15 0 0,-3-2 1 0 0,1 1 32 0 0,0 0-1 0 0,-1 0 1 0 0,1 0-1 0 0,0 0 1 0 0,-1 0-1 0 0,0 0 1 0 0,1 1-1 0 0,-1-1 1 0 0,0 1-1 0 0,0-1 1 0 0,0 0-1 0 0,0 5 1 0 0,7 32 501 0 0,-7-36-515 0 0,5 62 1770 0 0,-2 1 0 0 0,-7 88 1 0 0,0-79-25 0 0,2-28-365 0 0,0 83 1749 0 0,2-112-2780 0 0,7 53 497 0 0,-8-71-856 0 0,0 1 0 0 0,0-1 0 0 0,1 1-1 0 0,-1-1 1 0 0,0 1 0 0 0,0-1 0 0 0,1 0 0 0 0,-1 1 0 0 0,0-1 0 0 0,1 1 0 0 0,-1-1-1 0 0,1 0 1 0 0,-1 1 0 0 0,0-1 0 0 0,1 0 0 0 0,-1 1 0 0 0,1-1 0 0 0,-1 0 0 0 0,1 0-1 0 0,-1 0 1 0 0,1 1 0 0 0,-1-1 0 0 0,1 0 0 0 0,-1 0 0 0 0,1 0 0 0 0,-1 0 0 0 0,1 0-1 0 0,-1 0 1 0 0,1 0 0 0 0,0 0 0 0 0,15-2-325 0 0,-14 0-256 0 0,1 1 0 0 0,-1 0 1 0 0,0-1-1 0 0,0 1 1 0 0,1-1-1 0 0,-1 0 1 0 0,0 1-1 0 0,0-1 1 0 0,3-4-1 0 0,8-10-5579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7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43 251 3079 0 0,'7'3'784'0'0,"-1"-1"-1"0"0,1 0 1 0 0,-1-1-1 0 0,1 0 1 0 0,0 0-1 0 0,7 0 1 0 0,-11-1-519 0 0,-1 0 1 0 0,1-1-1 0 0,-1 1 1 0 0,1-1-1 0 0,0 0 1 0 0,-1 1-1 0 0,1-1 0 0 0,-1-1 1 0 0,0 1-1 0 0,1 0 1 0 0,-1 0-1 0 0,0-1 1 0 0,0 0-1 0 0,0 1 1 0 0,0-1-1 0 0,0 0 0 0 0,0 0 1 0 0,2-3-1 0 0,3-3 361 0 0,-1-1-1 0 0,0-1 0 0 0,-1 1 0 0 0,0-1 1 0 0,-1 0-1 0 0,7-19 0 0 0,-5 7-181 0 0,-1-1 0 0 0,3-27-1 0 0,-4 2-47 0 0,-4 46-204 0 0,-1 1-169 0 0,1 1 0 0 0,-1-1 0 0 0,1 1 0 0 0,-1-1-1 0 0,1 1 1 0 0,-1-1 0 0 0,1 1 0 0 0,-1-1 0 0 0,1 1 0 0 0,-1 0 0 0 0,0-1-1 0 0,1 1 1 0 0,-2-1 0 0 0,-2 2-13 0 0,0-1 0 0 0,1 1-1 0 0,-1-1 1 0 0,0 1 0 0 0,0 0-1 0 0,1 1 1 0 0,-1-1 0 0 0,1 1-1 0 0,-1-1 1 0 0,1 1 0 0 0,0 0-1 0 0,-1 0 1 0 0,1 1 0 0 0,0-1 0 0 0,0 1-1 0 0,-3 3 1 0 0,-5 7 44 0 0,0 0 0 0 0,-13 22 0 0 0,10-14-37 0 0,3-4-37 0 0,1 0-1 0 0,0 0 0 0 0,1 1 1 0 0,1 1-1 0 0,1 0 1 0 0,0 0-1 0 0,2 0 0 0 0,-6 33 1 0 0,10-44 85 0 0,1 0 1 0 0,0 0-1 0 0,0 0 0 0 0,1-1 1 0 0,0 1-1 0 0,0 0 0 0 0,1-1 1 0 0,0 1-1 0 0,1-1 0 0 0,-1 1 1 0 0,1-1-1 0 0,1 0 0 0 0,-1 0 1 0 0,1-1-1 0 0,8 12 1 0 0,-9-14 100 0 0,1 0 0 0 0,-1 0-1 0 0,1-1 1 0 0,0 1 0 0 0,0-1 0 0 0,0 1 0 0 0,1-1 0 0 0,-1-1 0 0 0,1 1 0 0 0,0 0 0 0 0,0-1 0 0 0,0 0 0 0 0,0-1 0 0 0,0 1 0 0 0,0-1 0 0 0,0 0 0 0 0,0 0 0 0 0,1 0 0 0 0,-1-1 0 0 0,0 1 0 0 0,1-1 0 0 0,-1-1 0 0 0,8 0 0 0 0,4-4 163 0 0,-1 0-1 0 0,1 0 1 0 0,-1-2 0 0 0,-1 0 0 0 0,23-13-1 0 0,-11 5-404 0 0,7-8-2212 0 0,-21 13-3362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5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1 4663 0 0,'-3'11'267'0'0,"-1"1"0"0"0,0-1-1 0 0,0 0 1 0 0,-12 19 0 0 0,-8 21 7550 0 0,47-62-7167 0 0,-1-1 1 0 0,29-20-1 0 0,-25 16 64 0 0,32-17 0 0 0,-49 28-614 0 0,-7 4-69 0 0,1-1 0 0 0,-1 1 0 0 0,1 0 0 0 0,0-1 0 0 0,-1 1 1 0 0,1 0-1 0 0,4 0 0 0 0,-7 1-25 0 0,0 0 1 0 0,1 0-1 0 0,-1 0 1 0 0,0 0-1 0 0,1 0 0 0 0,-1 0 1 0 0,0 0-1 0 0,0 0 1 0 0,1 0-1 0 0,-1 0 1 0 0,0 1-1 0 0,0-1 0 0 0,1 0 1 0 0,-1 0-1 0 0,0 0 1 0 0,0 0-1 0 0,1 1 1 0 0,-1-1-1 0 0,0 0 0 0 0,0 0 1 0 0,0 1-1 0 0,1-1 1 0 0,-1 0-1 0 0,0 0 1 0 0,0 1-1 0 0,0-1 0 0 0,0 0 1 0 0,0 0-1 0 0,1 1 1 0 0,-1-1-1 0 0,0 0 1 0 0,0 0-1 0 0,0 1 0 0 0,0-1 1 0 0,0 0-1 0 0,0 1 1 0 0,0-1-1 0 0,0 0 1 0 0,0 1-1 0 0,0-1 0 0 0,0 0 1 0 0,0 0-1 0 0,0 1 1 0 0,-1-1-1 0 0,-1 14 162 0 0,-6 9-26 0 0,-1-1-1 0 0,-1 0 1 0 0,-24 39-1 0 0,15-31-83 0 0,9-17-37 0 0,-1 1 0 0 0,-16 13-1 0 0,5-3 44 0 0,-7 4 102 0 0,-49 38 0 0 0,68-58-176 0 0,5-4 23 0 0,0 0-1 0 0,-1-1 1 0 0,0 1-1 0 0,0-1 1 0 0,0-1 0 0 0,-7 3-1 0 0,13-5 39 0 0,-1 1 1 0 0,1-1-1 0 0,-1 0 0 0 0,1 0 0 0 0,-1 1 0 0 0,1-1 0 0 0,-1 0 1 0 0,1 1-1 0 0,-1-1 0 0 0,1 1 0 0 0,0-1 0 0 0,-1 0 0 0 0,1 1 1 0 0,-2 2 1147 0 0,76-37 602 0 0,-33 18-643 0 0,166-89 2583 0 0,-127 49-2858 0 0,-78 55-1281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5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5119 0 0,'8'141'4628'0'0,"-6"-76"-269"0"0,1-23-1971 0 0,-2-30-1658 0 0,7 73 955 0 0,-7-83-1763 0 0,-1 0 0 0 0,1-1 1 0 0,-1 1-1 0 0,1 0 1 0 0,0 0-1 0 0,0-1 1 0 0,0 1-1 0 0,-1 0 1 0 0,4 2-1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6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2935 0 0,'2'0'214'0'0,"22"-2"1789"0"0,-1-1 1 0 0,44-10-1 0 0,-6-3 1101 0 0,-21 6-2369 0 0,1 1-3822 0 0,-30 5-1169 0 0</inkml:trace>
  <inkml:trace contextRef="#ctx0" brushRef="#br0" timeOffset="1">55 329 7111 0 0,'69'-12'1991'0'0,"-48"9"1104"0"0,-1-1-1 0 0,38-11 1 0 0,-19 1-982 0 0,27-10 264 0 0,-25 5-1310 0 0,3 0-1057 0 0,-15 5-6296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6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1 3655 0 0,'-40'65'648'0'0,"-61"80"8972"0"0,71-104-7956 0 0,-14 27 1264 0 0,28-42-2465 0 0,0-1 0 0 0,-2-1 0 0 0,-24 25 0 0 0,35-40-1109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7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4087 0 0,'1'28'364'0'0,"-2"0"0"0"0,-9 54-1 0 0,6-61 704 0 0,1 1-1 0 0,0 0 0 0 0,2 0 0 0 0,1 0 0 0 0,5 43 0 0 0,-4-60-763 0 0,0 0 0 0 0,1 1 0 0 0,-1-1 0 0 0,1 0 0 0 0,1 0 0 0 0,-1-1 0 0 0,6 10-1 0 0,-7-12-190 0 0,1 0-1 0 0,0 0 1 0 0,0 0-1 0 0,0 0 1 0 0,0 0-1 0 0,0-1 1 0 0,0 1-1 0 0,0-1 0 0 0,1 1 1 0 0,-1-1-1 0 0,1 0 1 0 0,-1 0-1 0 0,1 0 1 0 0,-1 0-1 0 0,1 0 1 0 0,-1 0-1 0 0,4 0 1 0 0,5-1 227 0 0,1 1 0 0 0,-1-2 0 0 0,0 1 0 0 0,0-2 0 0 0,0 1 1 0 0,-1-1-1 0 0,1-1 0 0 0,0 0 0 0 0,14-7 0 0 0,5-3 635 0 0,53-33-1 0 0,-51 25-363 0 0,0-1-1 0 0,-2-1 1 0 0,33-33 0 0 0,-57 51-932 0 0,15-19 425 0 0,-12 4-7895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7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0 155 4895 0 0,'3'-1'375'0'0,"41"-15"80"0"0,25-13 4893 0 0,32-13 1242 0 0,-91 39-6440 0 0,0-2 0 0 0,-1 1 0 0 0,0-1-1 0 0,0-1 1 0 0,-1 1 0 0 0,9-9 0 0 0,10-10-5551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8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2159 0 0,'12'24'871'0'0,"-2"0"-1"0"0,-1 2 1 0 0,0-1 0 0 0,8 51-1 0 0,-11-49 479 0 0,8 39 2509 0 0,-4 0 1 0 0,3 76 0 0 0,-13-129-3622 0 0,0 0 0 0 0,-1 1 1 0 0,-4 18-1 0 0,4-30-453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8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6191 0 0,'1'1'472'0'0,"16"18"1670"0"0,-12-15-1707 0 0,0 0 0 0 0,0 0 0 0 0,0-1 0 0 0,0 0 0 0 0,1 0 0 0 0,-1 0 0 0 0,1 0 1 0 0,11 3-1 0 0,-15-6-235 0 0,1 0-68 0 0,8-1-376 0 0,0 0 1 0 0,-1 0-1 0 0,1-1 1 0 0,11-4-1 0 0,21-10-4353 0 0,-27 8 1446 0 0</inkml:trace>
  <inkml:trace contextRef="#ctx0" brushRef="#br0" timeOffset="1">329 1 2847 0 0,'-10'14'189'0'0,"0"1"-1"0"0,1 0 1 0 0,-8 19-1 0 0,4-7 598 0 0,-31 47 2656 0 0,-53 71 0 0 0,62-94-428 0 0,53-59-3300 0 0,28-23 200 0 0,-22 14 103 0 0,1 1-1 0 0,51-24 1 0 0,-65 37 74 0 0,-9 2 140 0 0,0 1 51 0 0,-1 0-187 0 0,0 0 0 0 0,0 0-1 0 0,0 0 1 0 0,0 1-1 0 0,0-1 1 0 0,0 0 0 0 0,0 0-1 0 0,0 1 1 0 0,0-1-1 0 0,0 1 1 0 0,0-1 0 0 0,0 1-1 0 0,0-1 1 0 0,0 1 0 0 0,0-1-1 0 0,0 1 1 0 0,-1 0-1 0 0,1 0 1 0 0,0-1 0 0 0,-1 1-1 0 0,1 0 1 0 0,0 0 0 0 0,0 1-1 0 0,0 0 56 0 0,0 0 1 0 0,0 0-1 0 0,-1 0 0 0 0,1 0 0 0 0,-1 1 1 0 0,1-1-1 0 0,-1 0 0 0 0,0 0 0 0 0,0 0 1 0 0,0 0-1 0 0,0 0 0 0 0,0 3 0 0 0,-4 13 548 0 0,0-1 0 0 0,-1 1-1 0 0,-12 26 1 0 0,17-43-593 0 0,-3 4 133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9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4143 0 0,'-6'21'-7'0'0,"-2"3"859"0"0,-8 50 1 0 0,15-66-649 0 0,0 0 1 0 0,1 0 0 0 0,0 1-1 0 0,0-1 1 0 0,1 0-1 0 0,0 0 1 0 0,0 0 0 0 0,1 0-1 0 0,0-1 1 0 0,5 12-1 0 0,28 74 1258 0 0,-14-42 43 0 0,-14-31-188 0 0,1 0 0 0 0,13 20 1488 0 0,-12-45-1833 0 0,-5 2-841 0 0,-1 0 1 0 0,0 0-1 0 0,0-1 1 0 0,0 1-1 0 0,0-1 1 0 0,-1 1-1 0 0,1-1 1 0 0,2-6-1 0 0,13-35 565 0 0,-15 38-565 0 0,72-175 543 0 0,-57 140-508 0 0,38-67-1239 0 0,-55 108 585 0 0,-6 25-9359 0 0,1-12 9116 0 0,-4 12-204 0 0,4 3 1110 0 0,1 1 1 0 0,0 0 0 0 0,3 0-1 0 0,0 0 1 0 0,5 28-1 0 0,29 140 5355 0 0,-9-68-2129 0 0,6 70 2219 0 0,7 303 1 0 0,-59 47-3183 0 0,19-521-2395 0 0,1 0-1 0 0,3 27 0 0 0,-1-44-598 0 0,0-1 0 0 0,1 1 0 0 0,5 13-1 0 0,-5-17-666 0 0,0-1 0 0 0,1 1 0 0 0,0-1 0 0 0,0 0 0 0 0,0 0 0 0 0,7 8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4:02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 3311 0 0,'-58'91'288'0'0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2471 0 0,'6'54'224'0'0,"-4"-36"-224"0"0,-2 0 0 0 0,0 2 0 0 0,3-2 496 0 0,-1-1 56 0 0,0 0 16 0 0,-2-2 0 0 0,0-2-376 0 0,0-2 144 0 0,3-2-336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4:03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950 1523 2791 0 0,'18'-314'460'0'0,"-18"311"-448"0"0,-5-224 620 0 0,-16 1-231 0 0,7 92-235 0 0,-15-99-5 0 0,-20-103 1671 0 0,49 331-1654 0 0,-1-1 0 0 0,0 1 0 0 0,-1 0 0 0 0,1-1 0 0 0,-1 1 0 0 0,0 0 0 0 0,-5-7 0 0 0,4 12 391 0 0,0 0 1 0 0,0 0-1 0 0,0 0 0 0 0,0 1 0 0 0,-4 0 3 0 0,3 2 425 0 0,-10 9-491 0 0,1 1 0 0 0,0 0 0 0 0,1 1 0 0 0,-16 24 0 0 0,-39 71 1167 0 0,37-56-1472 0 0,4 2 1 0 0,1 0 0 0 0,-17 63-1 0 0,-25 84 116 0 0,-67 228 589 0 0,59-158-488 0 0,-48 201 1456 0 0,107-392-1402 0 0,-35 218 1637 0 0,49-287-2033 0 0,2 1-1 0 0,0-1 0 0 0,0 0 1 0 0,1 0-1 0 0,0 0 0 0 0,1 0 1 0 0,0-1-1 0 0,9 24 0 0 0,-9-30-76 0 0,0 1-1 0 0,1-1 1 0 0,0 0-1 0 0,0 0 1 0 0,0 0-1 0 0,1 0 0 0 0,0-1 1 0 0,0 1-1 0 0,0-1 1 0 0,0 0-1 0 0,1 0 1 0 0,-1 0-1 0 0,1-1 0 0 0,0 1 1 0 0,0-1-1 0 0,0 0 1 0 0,1-1-1 0 0,-1 0 1 0 0,1 1-1 0 0,5 0 0 0 0,1 0 11 0 0,-1-2 0 0 0,1 1-1 0 0,-1-1 1 0 0,1-1-1 0 0,0 0 1 0 0,-1-1 0 0 0,1 0-1 0 0,20-5 1 0 0,-14 2-10 0 0,0-1 1 0 0,-1-1-1 0 0,0-1 1 0 0,32-17-1 0 0,-12 1 53 0 0,54-44-1 0 0,28-36 246 0 0,-41 34-113 0 0,-35 33-135 0 0,42-36 203 0 0,99-108-1 0 0,-115 104-187 0 0,68-83 148 0 0,-57 48-133 0 0,-68 92-28 0 0,-2 0-1 0 0,0-1 1 0 0,0-1 0 0 0,6-22-1 0 0,-15 38-29 0 0,0 0 1 0 0,0 0-1 0 0,-1 0 1 0 0,1 0-1 0 0,-1-5 0 0 0,0 9-17 0 0,-1 0 7 0 0,1 1 0 0 0,0-1 0 0 0,-1 1 0 0 0,1-1 0 0 0,-1 1 0 0 0,1-1 0 0 0,-1 1 0 0 0,1-1 0 0 0,-1 1 0 0 0,1 0 0 0 0,-1-1 0 0 0,0 1 0 0 0,1 0 0 0 0,-1 0 0 0 0,1-1 0 0 0,-2 1 0 0 0,-1-1 7 0 0,1 0 1 0 0,-1 1 0 0 0,1-1-1 0 0,-1 1 1 0 0,0-1-1 0 0,1 1 1 0 0,-1 0 0 0 0,0 0-1 0 0,1 0 1 0 0,-1 0-1 0 0,0 1 1 0 0,-4 0 0 0 0,2 0 21 0 0,-9 3 66 0 0,0 0 0 0 0,0 1-1 0 0,0 0 1 0 0,0 1 0 0 0,-20 12-1 0 0,1 0 68 0 0,-3 0-11 0 0,7-4-23 0 0,-34 14 0 0 0,34-18-75 0 0,-136 41-21 0 0,-90-1 159 0 0,121-21-175 0 0,-57 14 25 0 0,140-28-38 0 0,-84 34 0 0 0,122-43-9 0 0,1 0 0 0 0,1 0-1 0 0,-1 1 1 0 0,1 1 0 0 0,0 0 0 0 0,-15 14-1 0 0,23-19-1 0 0,0 0-1 0 0,0 1 0 0 0,0-1 0 0 0,0 1 0 0 0,1 0 0 0 0,-1-1 0 0 0,1 1 1 0 0,0 0-1 0 0,0 0 0 0 0,1 1 0 0 0,-1-1 0 0 0,1 0 0 0 0,0 1 0 0 0,0-1 1 0 0,0 0-1 0 0,1 1 0 0 0,0-1 0 0 0,-1 1 0 0 0,2-1 0 0 0,-1 1 0 0 0,0-1 1 0 0,3 9-1 0 0,2 3 16 0 0,1-1 1 0 0,0 1 0 0 0,1-1 0 0 0,1-1-1 0 0,1 0 1 0 0,0 0 0 0 0,0 0-1 0 0,2-1 1 0 0,-1-1 0 0 0,14 12-1 0 0,4 1-8 0 0,0-1 0 0 0,2-1 0 0 0,45 26 0 0 0,-42-31 11 0 0,1-1 0 0 0,1-1 1 0 0,0-2-1 0 0,1-2 0 0 0,0-1 0 0 0,49 8 0 0 0,-38-12-64 0 0,-1-2 0 0 0,1-2 0 0 0,0-2 0 0 0,80-9 0 0 0,-71 1 36 0 0,83-20 0 0 0,-120 22 7 0 0,-1-1 0 0 0,0-1 0 0 0,0 0 0 0 0,-1-1 1 0 0,0-1-1 0 0,-1-1 0 0 0,1 0 0 0 0,18-17 0 0 0,-29 21 0 0 0,0 0 1 0 0,-1 0-1 0 0,1 0 1 0 0,-1-1-1 0 0,-1 1 1 0 0,1-1-1 0 0,-1-1 0 0 0,0 1 1 0 0,-1 0-1 0 0,0-1 1 0 0,0 0-1 0 0,0 0 0 0 0,-1 0 1 0 0,0 0-1 0 0,-1 0 1 0 0,0 0-1 0 0,0 0 0 0 0,-1-1 1 0 0,0 1-1 0 0,0 0 1 0 0,-1-1-1 0 0,0 1 1 0 0,-1 0-1 0 0,1 0 0 0 0,-5-10 1 0 0,4 11 2 0 0,-1-1 0 0 0,0 1 1 0 0,0 0-1 0 0,-1 0 0 0 0,0 0 1 0 0,0 0-1 0 0,-1 1 0 0 0,0-1 1 0 0,0 1-1 0 0,0 0 0 0 0,-1 1 1 0 0,0-1-1 0 0,0 1 0 0 0,0 0 1 0 0,-10-5-1 0 0,-26-12-484 0 0,-74-26 1 0 0,46 23-4099 0 0,46 16 1683 0 0,-49-17-5708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37:24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3692 1 2383 0 0,'-332'12'266'0'0,"182"-3"646"0"0,-383 46 4760 0 0,427-38-4238 0 0,0 5 0 0 0,-120 41 0 0 0,67-7 330 0 0,-277 141 0 0 0,386-171-1531 0 0,-215 121 728 0 0,12 19-236 0 0,103-47-498 0 0,-90 64 51 0 0,118-104 105 0 0,-163 120 1017 0 0,268-184-1205 0 0,1 1 0 0 0,0 0 0 0 0,2 2 0 0 0,-18 24 1 0 0,-42 80 940 0 0,58-93-851 0 0,3-6 144 0 0,0 0-1 0 0,2 1 1 0 0,1 1-1 0 0,-14 47 1 0 0,17-41-7 0 0,1 1 1 0 0,-3 63-1 0 0,8-80-363 0 0,2-1 1 0 0,0 0-1 0 0,1 0 1 0 0,0 0-1 0 0,1 0 0 0 0,1 0 1 0 0,0 0-1 0 0,1-1 1 0 0,7 16-1 0 0,1-4-34 0 0,1-2 1 0 0,1 1-1 0 0,1-2 1 0 0,1 0-1 0 0,22 21 1 0 0,-24-28-17 0 0,1-1 0 0 0,1 0 1 0 0,0-2-1 0 0,0 0 1 0 0,1 0-1 0 0,1-2 1 0 0,22 10-1 0 0,123 33 59 0 0,-91-31-47 0 0,240 58 118 0 0,4-19 18 0 0,-155-32 66 0 0,139 23 358 0 0,36 6 179 0 0,849 107 1607 0 0,-414-136-2033 0 0,-538-34-225 0 0,300-46 0 0 0,-174-24-109 0 0,-172 32 0 0 0,120-39 0 0 0,-304 81 0 0 0,218-79 0 0 0,-153 52 0 0 0,74-42 0 0 0,39-44 0 0 0,-154 93 0 0 0,0-2 0 0 0,-2 0 0 0 0,-1-1 0 0 0,24-31 0 0 0,-15 17 0 0 0,56-50 0 0 0,11-11 0 0 0,-95 93 0 0 0,-1-1 0 0 0,0 1 0 0 0,0-1 0 0 0,-1 0 0 0 0,0 0 0 0 0,7-15 0 0 0,-10 19 0 0 0,0-1 0 0 0,0 0 0 0 0,0 0 0 0 0,-1 1 0 0 0,1-1 0 0 0,-1 0 0 0 0,0 0 0 0 0,0 0 0 0 0,0 0 0 0 0,0 0 0 0 0,-1 1 0 0 0,0-1 0 0 0,0 0 0 0 0,0 0 0 0 0,0 1 0 0 0,-3-7 0 0 0,-15-25 0 0 0,-2 0 0 0 0,-2 2 0 0 0,-1 0 0 0 0,-1 2 0 0 0,-2 1 0 0 0,-34-31 0 0 0,25 29 0 0 0,-2 1 0 0 0,-61-37 0 0 0,-91-42 0 0 0,187 109 0 0 0,-376-185 0 0 0,0 1 0 0 0,-153-81 0 0 0,31 74 0 0 0,245 98 0 0 0,139 50 0 0 0,-250-92 0 0 0,-7 20 0 0 0,186 69 0 0 0,-223-26 0 0 0,309 64 29 0 0,-118 4 0 0 0,-103 22-318 0 0,-153 30-2770 0 0,164 2-6307 0 0,176-21 670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0 404 2303 0 0,'4'-1'167'0'0,"42"-17"2128"0"0,0-2 0 0 0,82-51 0 0 0,101-63 5344 0 0,-45 42-4384 0 0,-138 70-2793 0 0,-25 12-225 0 0,-11 6-80 0 0,1-1 0 0 0,-1-1-1 0 0,11-7 1 0 0,-13 8 14 0 0,2 3 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2847 0 0,'3'-2'214'0'0,"43"-26"-39"0"0,-32 21 412 0 0,-12 6-431 0 0,0 1 0 0 0,0-1 0 0 0,0 1-1 0 0,0-1 1 0 0,0 1 0 0 0,0-1 0 0 0,0 1-1 0 0,0 0 1 0 0,0 0 0 0 0,1 0 0 0 0,-1 1-1 0 0,4 0 1 0 0,-2-1 215 0 0,-3 1-293 0 0,0-1-1 0 0,0 0 0 0 0,1 1 1 0 0,-1-1-1 0 0,0 1 1 0 0,0-1-1 0 0,0 1 0 0 0,0 0 1 0 0,1-1-1 0 0,-1 1 0 0 0,0 0 1 0 0,0 0-1 0 0,0 0 0 0 0,-1 0 1 0 0,1 0-1 0 0,0 0 1 0 0,0 0-1 0 0,0 0 0 0 0,0 2 1 0 0,10 22 738 0 0,-11-24-734 0 0,3 10 597 0 0,0 1 1 0 0,-1-1-1 0 0,-1 1 1 0 0,1 17 0 0 0,-5 49 1823 0 0,2-70-2320 0 0,-6 66 1637 0 0,-3-1 1 0 0,-4 0 0 0 0,-41 129-1 0 0,53-198-1608 0 0,-2 2-113 0 0,4-6-98 0 0,0 0 0 0 0,0 0-1 0 0,0 0 1 0 0,0 0 0 0 0,0 0 0 0 0,0 0 0 0 0,-1 0 0 0 0,1 0-1 0 0,0 0 1 0 0,0 0 0 0 0,0 0 0 0 0,0 0 0 0 0,0 0 0 0 0,0 0-1 0 0,0 0 1 0 0,0 0 0 0 0,0 1 0 0 0,0-1 0 0 0,0 0 0 0 0,0 0 0 0 0,0 0-1 0 0,0 0 1 0 0,0 0 0 0 0,0 0 0 0 0,0 0 0 0 0,-1 0 0 0 0,1 0-1 0 0,0 0 1 0 0,0 0 0 0 0,0 0 0 0 0,0 0 0 0 0,0 0 0 0 0,0 0-1 0 0,0 0 1 0 0,0 0 0 0 0,0 0 0 0 0,0 0 0 0 0,0 0 0 0 0,0 0-1 0 0,0-1 1 0 0,0 1 0 0 0,0 0 0 0 0,-1 0 0 0 0,1 0 0 0 0,0 0 0 0 0,0 0-1 0 0,0 0 1 0 0,0 0 0 0 0,0 0 0 0 0,0 0 0 0 0,0 0 0 0 0,0 0-1 0 0,0 0 1 0 0,0 0 0 0 0,0 0 0 0 0,0 0 0 0 0,0 0 0 0 0,0 0-1 0 0,0 0 1 0 0,0-1 0 0 0,0 1 0 0 0,0 0 0 0 0,0 0 0 0 0,0 0-1 0 0,-3-4-237 0 0,0-1-1 0 0,1 0 0 0 0,-1 1 0 0 0,1-1 0 0 0,0 0 0 0 0,1 0 0 0 0,-1-1 1 0 0,1 1-1 0 0,-1-8 0 0 0,-1-3-3567 0 0,-5-12-3169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5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559 0 3023 0 0,'-1'20'119'0'0,"-1"-1"-1"0"0,-8 33 1 0 0,3-13 731 0 0,-20 87 2481 0 0,18-86-2165 0 0,2-12 172 0 0,-1 1 0 0 0,-22 44 0 0 0,-32 51 2565 0 0,34-71-2293 0 0,6-14-505 0 0,-1-2 0 0 0,-2-1 1 0 0,-54 62-1 0 0,66-84-947 0 0,0-1 0 0 0,-1-1 0 0 0,-1 0 1 0 0,0-1-1 0 0,0 0 0 0 0,-1-2 0 0 0,-1 0 1 0 0,-20 8-1 0 0,35-15-164 0 0,-1-1 1 0 0,1-1 0 0 0,-1 1 0 0 0,1 0-1 0 0,-1-1 1 0 0,0 1 0 0 0,1-1-1 0 0,-1 0 1 0 0,0 0 0 0 0,1 0-1 0 0,-1 0 1 0 0,0 0 0 0 0,1-1 0 0 0,-1 1-1 0 0,-3-2 1 0 0,5 1-65 0 0,-1 0 1 0 0,1 0-1 0 0,0 0 1 0 0,0 1-1 0 0,0-2 1 0 0,0 1-1 0 0,-1 0 1 0 0,2 0-1 0 0,-1 0 1 0 0,0 0-1 0 0,0-1 1 0 0,0 1-1 0 0,0 0 0 0 0,1-1 1 0 0,-1 1-1 0 0,1-1 1 0 0,-1 1-1 0 0,1 0 1 0 0,-1-1-1 0 0,1 1 1 0 0,0-1-1 0 0,0 1 1 0 0,0-1-1 0 0,0 1 1 0 0,0-1-1 0 0,0 0 1 0 0,0 1-1 0 0,1-3 1 0 0,5-26-5345 0 0,6-6-1722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5.6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2615 0 0,'-4'7'232'0'0,"4"1"-232"0"0,4 5 0 0 0,-8 2 752 0 0,6 2 104 0 0,6 0 16 0 0,-3-1 8 0 0,-3 1-432 0 0,5-2-80 0 0,1-2-16 0 0,0 0-8 0 0,-3 1-184 0 0,4-3-40 0 0,2-4-8 0 0,4-2-2256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6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398 1 2039 0 0,'-1'0'2972'0'0,"1"0"-2912"0"0,1 0-1 0 0,0 0 1 0 0,0 0-1 0 0,-1 0 1 0 0,1 0-1 0 0,0 0 1 0 0,0 0-1 0 0,0 0 1 0 0,-1 0-1 0 0,1 0 1 0 0,0 1-1 0 0,0-1 1 0 0,-1 0-1 0 0,1 1 1 0 0,0-1-1 0 0,-1 0 1 0 0,1 1-1 0 0,0-1 1 0 0,-1 1-1 0 0,1-1 1 0 0,-1 1-1 0 0,1-1 1 0 0,-1 1-1 0 0,1 0 1 0 0,-1-1-1 0 0,1 2 1 0 0,0-1 11 0 0,-1 0-1 0 0,0 0 1 0 0,0 1 0 0 0,0-1-1 0 0,0 0 1 0 0,0 1 0 0 0,0-1-1 0 0,0 0 1 0 0,0 0-1 0 0,0 1 1 0 0,0-1 0 0 0,-1 0-1 0 0,1 0 1 0 0,-1 2 0 0 0,-3 4 212 0 0,1 0 0 0 0,-1-1 0 0 0,1 0 1 0 0,-9 10-1 0 0,10-14-209 0 0,0 1-1 0 0,0-1 1 0 0,0-1-1 0 0,0 1 1 0 0,0 0-1 0 0,-5 3 1 0 0,-21 14 251 0 0,5 0 150 0 0,22-17 166 0 0,-6 5-535 0 0,1-3 571 0 0,-1 2-391 0 0,5-5-31 0 0,3 0-227 0 0,-1 0 1 0 0,1-1-1 0 0,-1 1 1 0 0,1 0-1 0 0,0-1 1 0 0,-1 1-1 0 0,1 0 1 0 0,0-1-1 0 0,0 1 1 0 0,-1-1-1 0 0,1 1 1 0 0,0-1-1 0 0,0 0 1 0 0,0 1-1 0 0,1-1 1 0 0,16-3 132 0 0,-12 2-120 0 0,1 0 0 0 0,0 0 0 0 0,0-1 0 0 0,-1 0 0 0 0,1-1 0 0 0,6-2 0 0 0,7-2 208 0 0,-20 7-239 0 0,0 1 0 0 0,1-1 0 0 0,-1 1 0 0 0,0-1 1 0 0,1 1-1 0 0,-1-1 0 0 0,0 1 0 0 0,0 0 0 0 0,1-1 0 0 0,-1 1 0 0 0,0-1 0 0 0,0 1 0 0 0,0-1 0 0 0,0 1 0 0 0,0 0 0 0 0,0-1 0 0 0,0 2 0 0 0,0-2 5 0 0,0 3 17 0 0,-1 0-1 0 0,1 1 0 0 0,-1-1 1 0 0,0 0-1 0 0,0 0 0 0 0,0 0 1 0 0,0 0-1 0 0,-1 0 0 0 0,1 0 1 0 0,-1 0-1 0 0,0 0 0 0 0,0-1 1 0 0,0 1-1 0 0,-4 3 0 0 0,-4 4 61 0 0,0-1 0 0 0,-12 9 0 0 0,20-17-72 0 0,-8 7 131 0 0,0-2 0 0 0,-12 7 0 0 0,10-6-22 0 0,10-6 366 0 0,16-2-550 0 0,-2 0 55 0 0,-8 1 0 0 0,0 0 0 0 0,0-1 0 0 0,-1 1 0 0 0,1-1 0 0 0,0 0 0 0 0,-1 0 0 0 0,1 0 0 0 0,-1 0 0 0 0,7-4 0 0 0,-5 2 0 0 0,18-6 0 0 0,18-6 80 0 0,-22 6 14 0 0,-17 8-30 0 0,3-4 77 0 0,-42 39 304 0 0,23-20-421 0 0,-16 12 0 0 0,-148 86 286 0 0,162-103-290 0 0,-71 43 4 0 0,70-41 64 0 0,0 1-1 0 0,-26 24 0 0 0,43-35-60 0 0,0-1 0 0 0,-1 0 0 0 0,1 1 0 0 0,0-1 0 0 0,0 1-1 0 0,-1-1 1 0 0,1 1 0 0 0,0-1 0 0 0,0 1 0 0 0,0-1 0 0 0,-1 1-1 0 0,0 6 2803 0 0,34-20-1542 0 0,41-22 1 0 0,8-5 405 0 0,70-7 535 0 0,-132 42-2076 0 0,134-29 1296 0 0,-153 34-1455 0 0,-3-12-2910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6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1 4319 0 0,'-26'145'3050'0'0,"19"-117"-2122"0"0,-19 63 2814 0 0,15-62-2639 0 0,1-2 361 0 0,-19 39 0 0 0,19-48-926 0 0,-2 5 286 0 0,-30 43-1 0 0,28-47-481 0 0,8-11-65 0 0,0 0 0 0 0,-1 0 1 0 0,0 0-1 0 0,-13 11 0 0 0,-12 8 995 0 0,30-26-864 0 0,2 0-346 0 0,0-1-1 0 0,-1 0 1 0 0,1 0 0 0 0,0 0-1 0 0,0 0 1 0 0,0 1 0 0 0,0-1-1 0 0,-1 0 1 0 0,1 0 0 0 0,0 0-1 0 0,0 0 1 0 0,0 0-1 0 0,-1 0 1 0 0,1 0 0 0 0,0 1-1 0 0,0-1 1 0 0,-1 0 0 0 0,1 0-1 0 0,0 0 1 0 0,0 0-1 0 0,-1 0 1 0 0,1 0 0 0 0,0 0-1 0 0,0 0 1 0 0,0 0 0 0 0,-1 0-1 0 0,1 0 1 0 0,0-1 0 0 0,0 1-1 0 0,-1 0 1 0 0,1 0-1 0 0,0 0 1 0 0,0 0 0 0 0,0 0-1 0 0,-1 0 1 0 0,1 0 0 0 0,0-1-1 0 0,0 1 1 0 0,-1 0-1 0 0,1-4 44 0 0,1 0 0 0 0,-1 0-1 0 0,0 0 1 0 0,1 0-1 0 0,0 1 1 0 0,0-1-1 0 0,0 0 1 0 0,0 0-1 0 0,1 1 1 0 0,0-1-1 0 0,-1 1 1 0 0,1-1 0 0 0,3-3-1 0 0,7-9 129 0 0,19-21 0 0 0,-15 19-37 0 0,58-60 145 0 0,-40 45-177 0 0,-24 23-71 0 0,0 1-10 0 0,-6 6-16 0 0,1-1-97 0 0,0 0 0 0 0,0 1 0 0 0,0-1 0 0 0,1 1 1 0 0,-1 0-1 0 0,1 1 0 0 0,7-3 0 0 0,-2 1-153 0 0,-8 3-70 0 0,0 0-48 0 0,31-10-955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16271 0 0,'14'27'2277'0'0,"-2"1"-1"0"0,-1 0 1 0 0,9 35-1 0 0,-8-24 766 0 0,-8-28-2833 0 0,0-1 0 0 0,0 0-1 0 0,1 0 1 0 0,1 0 0 0 0,0-1 0 0 0,0 0-1 0 0,0 0 1 0 0,1-1 0 0 0,1 1 0 0 0,-1-2 0 0 0,17 14-1 0 0,-14-16-1711 0 0,-2-2-5638 0 0</inkml:trace>
  <inkml:trace contextRef="#ctx0" brushRef="#br0" timeOffset="1">1 407 7831 0 0,'1'0'603'0'0,"6"-1"-304"0"0,33-3 2255 0 0,-32 3-1075 0 0,-1 0 0 0 0,1-1 0 0 0,-1 0 0 0 0,1 0 0 0 0,-1 0 0 0 0,0-1 0 0 0,7-4 0 0 0,21-7 1884 0 0,-26 12-2912 0 0,7-3 160 0 0,0 0 1 0 0,29-15-1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 4951 0 0,'-3'21'290'0'0,"0"0"-1"0"0,-2 0 1 0 0,-11 32-1 0 0,-5 20 2493 0 0,15-27 14 0 0,6-45-2739 0 0,-1-1-1 0 0,1 1 0 0 0,0-1 1 0 0,0 0-1 0 0,0 1 0 0 0,0-1 1 0 0,0 1-1 0 0,0-1 0 0 0,0 1 1 0 0,0-1-1 0 0,0 1 0 0 0,0-1 1 0 0,0 1-1 0 0,0-1 0 0 0,0 1 1 0 0,0-1-1 0 0,0 1 0 0 0,1-1 1 0 0,-1 1-1 0 0,1 6 952 0 0,2-7-1024 0 0,23-4-3853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0 198 2815 0 0,'2'-1'395'0'0,"39"-16"4635"0"0,-28 10-3653 0 0,2 1 0 0 0,-1 0 0 0 0,18-3-1 0 0,188-36 9788 0 0,-74 8-8477 0 0,-92 21-2142 0 0,-34 10-927 0 0,42-13 1019 0 0,-39 7-2835 0 0,1-5-4697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 7455 0 0,'-3'2'212'0'0,"3"-2"-173"0"0,-1 1 0 0 0,1-1 1 0 0,-1 1-1 0 0,1-1 0 0 0,-1 1 0 0 0,1 0 0 0 0,-1-1 0 0 0,1 1 0 0 0,-1 0 1 0 0,1 0-1 0 0,0-1 0 0 0,2 17 7408 0 0,-1-16-7201 0 0,15 4 1853 0 0,17-3-502 0 0,68-2 3538 0 0,-54 0-3780 0 0,-45 0-1227 0 0,-1 0-95 0 0,0 0 0 0 0,-1 0 0 0 0,1 1 0 0 0,0-1 0 0 0,0 0 0 0 0,-1 0-1 0 0,1 0 1 0 0,0 0 0 0 0,-1 1 0 0 0,1-1 0 0 0,0 0 0 0 0,-1 1 0 0 0,2 0-1 0 0,-1 0-126 0 0,0 0-1 0 0,0 0 0 0 0,-1 1 0 0 0,1-1 0 0 0,-1 0 0 0 0,1 1 0 0 0,-1-1 1 0 0,1 0-1 0 0,-1 1 0 0 0,1-1 0 0 0,-1 0 0 0 0,0 1 0 0 0,0-1 0 0 0,0 2 1 0 0,-3 8-2049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8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60 4895 0 0,'0'3'145'0'0,"4"14"216"0"0,3 12 542 0 0,-5-17 3400 0 0,-4-19-4206 0 0,1 4-60 0 0,1 0 0 0 0,-1-1 1 0 0,0 1-1 0 0,1 0 0 0 0,0 0 1 0 0,0 0-1 0 0,0 0 0 0 0,1-5 0 0 0,1 1 58 0 0,-1 4-23 0 0,1 0 1 0 0,-1 0-1 0 0,1 0 1 0 0,0 0-1 0 0,0 1 1 0 0,0-1-1 0 0,0 1 1 0 0,1 0-1 0 0,-1-1 1 0 0,0 1-1 0 0,1 0 1 0 0,5-3-1 0 0,-4 2 57 0 0,3-2 280 0 0,1 0 0 0 0,0 1 0 0 0,1 0 0 0 0,-1 0 0 0 0,1 1 0 0 0,15-5 1 0 0,-21 8-150 0 0,-2 0-8 0 0,0-1-232 0 0,-1 1-1 0 0,1 0 1 0 0,-1 0 0 0 0,0 0 0 0 0,1 0 0 0 0,-1 0 0 0 0,0 0 0 0 0,1 0 0 0 0,-1-1-1 0 0,1 1 1 0 0,-1 0 0 0 0,0 0 0 0 0,1 1 0 0 0,-1-1 0 0 0,1 0 0 0 0,-1 0 0 0 0,0 0 0 0 0,1 0-1 0 0,-1 0 1 0 0,0 0 0 0 0,1 0 0 0 0,0 1 0 0 0,0 1 23 0 0,0 1 0 0 0,0-1-1 0 0,0 1 1 0 0,0 0 0 0 0,0-1 0 0 0,-1 1 0 0 0,1 0-1 0 0,-1-1 1 0 0,0 1 0 0 0,0 0 0 0 0,0 0 0 0 0,0-1 0 0 0,0 1-1 0 0,0 0 1 0 0,-1 0 0 0 0,0-1 0 0 0,1 1 0 0 0,-1-1-1 0 0,0 1 1 0 0,0 0 0 0 0,-2 2 0 0 0,-3 8 270 0 0,-2 1 0 0 0,-14 20 0 0 0,11-18-273 0 0,-21 29 489 0 0,21-33-9 0 0,2 2 0 0 0,0-1 0 0 0,0 1 0 0 0,-10 24 1 0 0,19-38-395 0 0,0 1 0 0 0,-1-1 0 0 0,1 1 1 0 0,0-1-1 0 0,0 1 0 0 0,-1-1 1 0 0,1 1-1 0 0,0-1 0 0 0,0 1 1 0 0,0 0-1 0 0,0-1 0 0 0,0 1 1 0 0,0-1-1 0 0,0 1 0 0 0,0 0 0 0 0,0-1 1 0 0,0 1-1 0 0,0-1 0 0 0,0 1 1 0 0,0-1-1 0 0,0 1 0 0 0,1 0 1 0 0,-1-1-1 0 0,1 2 0 0 0,-1-2-55 0 0,1 0 0 0 0,0 0 0 0 0,0 1 0 0 0,-1-1 0 0 0,1 0 0 0 0,0 0-1 0 0,0 0 1 0 0,-1 0 0 0 0,1 0 0 0 0,0 0 0 0 0,0 0 0 0 0,0 0 0 0 0,-1 0 0 0 0,1 0 0 0 0,1-1-1 0 0,-1 1 94 0 0,2-2-61 0 0,25-22 161 0 0,0 0-168 0 0,-7 6-68 0 0,-19 16-20 0 0,-19 12-6484 0 0,-9 5-4884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8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1 423 5959 0 0,'75'87'2208'0'0,"-6"5"5166"0"0,-64-86-6577 0 0,0 0 0 0 0,0 0 0 0 0,1 0 0 0 0,10 8 0 0 0,-14-12-448 0 0,0-2-223 0 0,0 0-125 0 0,1 0 1 0 0,-1 0 0 0 0,1-1 0 0 0,-1 1 0 0 0,1-1 0 0 0,-1 1-1 0 0,3-2 1 0 0,5-6-2 0 0,-9 6-34 0 0,0 0 0 0 0,0 0-1 0 0,0-1 1 0 0,0 1 0 0 0,0 0-1 0 0,-1-1 1 0 0,1 1 0 0 0,-1-1-1 0 0,0 1 1 0 0,1-1 0 0 0,-1 1 0 0 0,-1-5-1 0 0,-6-32-793 0 0,1 10 408 0 0,-5-30-436 0 0,6 38 745 0 0,1 1 0 0 0,-1-24 0 0 0,5 38 83 0 0,0-1 1 0 0,0 0-1 0 0,1 1 0 0 0,0-1 0 0 0,0 1 1 0 0,0-1-1 0 0,1 1 0 0 0,0-1 1 0 0,0 1-1 0 0,6-11 0 0 0,-5 12 27 0 0,0-1 1 0 0,1 1-1 0 0,0 0 0 0 0,0 0 0 0 0,0 1 0 0 0,0-1 1 0 0,1 1-1 0 0,-1 0 0 0 0,1 0 0 0 0,0 0 0 0 0,0 1 1 0 0,1-1-1 0 0,-1 1 0 0 0,11-4 0 0 0,18-8 276 0 0,34-22 1 0 0,6-4 213 0 0,10-3 353 0 0,-52 25-628 0 0,1 3-1 0 0,0 0 1 0 0,48-14-1 0 0,-26 17 153 0 0,-50 12-294 0 0,1 0 1 0 0,0 1 0 0 0,-1 0-1 0 0,1 0 1 0 0,-1 1 0 0 0,1-1-1 0 0,5 2 1 0 0,-9-1 118 0 0,-1-1-163 0 0,0 1 0 0 0,0 0 1 0 0,0-1-1 0 0,0 1 1 0 0,0 0-1 0 0,-1-1 1 0 0,1 1-1 0 0,0 0 1 0 0,-1 0-1 0 0,1 0 1 0 0,0 1-1 0 0,1 0 29 0 0,1 2 41 0 0,1 0-1 0 0,-1 1 1 0 0,0 0 0 0 0,0-1-1 0 0,0 1 1 0 0,-1 0-1 0 0,1 1 1 0 0,-1-1 0 0 0,2 10-1 0 0,4 9 210 0 0,-6-18-268 0 0,0-1 0 0 0,0 0 1 0 0,-1 0-1 0 0,1 1 0 0 0,0 7 1 0 0,-1 38 253 0 0,-2 0 0 0 0,-8 53 1 0 0,5-59-222 0 0,-6 34 39 0 0,9-68-87 0 0,-2-1 1 0 0,0 0-1 0 0,0 1 0 0 0,-1-1 1 0 0,-6 12-1 0 0,4-10-4 0 0,3-7 11 0 0,1 0 0 0 0,-1 0 1 0 0,0-1-1 0 0,-6 8 0 0 0,-7 4 70 0 0,11-14-83 0 0,0 0 0 0 0,-1 0 1 0 0,0 1-1 0 0,0-1 1 0 0,0 0-1 0 0,-1-1 1 0 0,1 1-1 0 0,0-1 1 0 0,-1 0-1 0 0,1-1 1 0 0,0 0-1 0 0,-1 0 1 0 0,1 0-1 0 0,-1-1 1 0 0,1 0-1 0 0,0 0 1 0 0,0 0-1 0 0,-1-1 1 0 0,1 0-1 0 0,0 0 1 0 0,0-1-1 0 0,1 1 1 0 0,-1-1-1 0 0,-9-7 1 0 0,8 5-17 0 0,1 0 0 0 0,-1 0 1 0 0,1-1-1 0 0,0 1 0 0 0,0-2 1 0 0,1 1-1 0 0,0-1 1 0 0,0 1-1 0 0,1-1 0 0 0,-1-1 1 0 0,1 1-1 0 0,1-1 0 0 0,0 1 1 0 0,0-1-1 0 0,0 0 0 0 0,-2-14 1 0 0,5 20 23 0 0,0 0 0 0 0,0 0-1 0 0,1 0 1 0 0,-1 0 0 0 0,0 0 0 0 0,1 0 0 0 0,0 0 0 0 0,-1 0 0 0 0,3-3 0 0 0,-2 2-16 0 0,3-4 63 0 0,-4 5 438 0 0,1 4-394 0 0,-1 0-76 0 0,1 0 0 0 0,-1 0 1 0 0,0 0-1 0 0,0 1 0 0 0,0-1 0 0 0,0 0 0 0 0,0 0 0 0 0,-1 3 0 0 0,-1 1 5 0 0,-1 0 0 0 0,1 0 1 0 0,-7 10-1 0 0,8-30-1047 0 0,3 1-600 0 0,5-22 0 0 0,3 3-3754 0 0,2-5-1799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9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4519 0 0,'0'0'1379'0'0,"4"2"-368"0"0,2 0-539 0 0,0 1 1 0 0,0-1-1 0 0,1-1 1 0 0,-1 1-1 0 0,1-1 1 0 0,0 0-1 0 0,-1 0 1 0 0,1-1-1 0 0,0 0 1 0 0,0 0 0 0 0,-1-1-1 0 0,1 1 1 0 0,0-2-1 0 0,-1 1 1 0 0,1-1-1 0 0,-1 0 1 0 0,0 0-1 0 0,1 0 1 0 0,8-6-1 0 0,-13 7-329 0 0,-1 0-14 0 0,5-2-47 0 0,-5 2-182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9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564 1 3247 0 0,'0'0'786'0'0,"1"2"-548"0"0,0 2-147 0 0,0-1-1 0 0,1 1 0 0 0,-1 0 0 0 0,-1 0 1 0 0,1-1-1 0 0,0 1 0 0 0,-1 0 0 0 0,0 0 0 0 0,0 0 1 0 0,0-1-1 0 0,-1 1 0 0 0,1 0 0 0 0,-1 0 1 0 0,0-1-1 0 0,0 1 0 0 0,0 0 0 0 0,0-1 0 0 0,0 1 1 0 0,-1-1-1 0 0,-4 7 0 0 0,2-4 39 0 0,0 0-1 0 0,-1-1 1 0 0,-5 6 0 0 0,-10 11 271 0 0,-5 9 541 0 0,-1-2 1 0 0,-2-1 0 0 0,-51 41-1 0 0,35-29-205 0 0,29-27-535 0 0,1 0 1 0 0,-2 0-1 0 0,1-2 1 0 0,-26 15-1 0 0,-76 47 559 0 0,43-25-77 0 0,71-47-453 0 0,2 0-159 0 0,-1-1-1 0 0,1 0 1 0 0,0 1 0 0 0,0-1-1 0 0,0 0 1 0 0,0 1 0 0 0,-1-1-1 0 0,1 1 1 0 0,0 0-1 0 0,-1 0 1 0 0,0 1 229 0 0,6-6 63 0 0,22-14 358 0 0,43-20-1 0 0,-40 22-141 0 0,104-47 1286 0 0,-46 24-822 0 0,10-2 795 0 0,127-36-1 0 0,-117 42-649 0 0,-104 34-1078 0 0,-2 1-98 0 0,0 0-1 0 0,0-1 0 0 0,0 1 0 0 0,0 0 0 0 0,0 0 0 0 0,0 0 0 0 0,0 0 0 0 0,0-1 0 0 0,0 1 0 0 0,0 1 0 0 0,2-1 0 0 0,0 0 11 0 0,10 1 38 0 0,-13-1-63 0 0,1 1 0 0 0,-1-1 0 0 0,0 0 0 0 0,1 0 0 0 0,-1 0 0 0 0,0 1 0 0 0,1-1 0 0 0,-1 0 0 0 0,0 0 0 0 0,1 1 0 0 0,-1-1 0 0 0,0 0 0 0 0,0 1 0 0 0,1-1 0 0 0,-1 0 0 0 0,0 1 0 0 0,0-1 0 0 0,0 0 0 0 0,0 1 0 0 0,1-1 0 0 0,-1 0 0 0 0,0 1 0 0 0,0 0 0 0 0,0 1-127 0 0,-1 0 0 0 0,1 0 0 0 0,0 0 0 0 0,-1 0 0 0 0,1 0-1 0 0,-1-1 1 0 0,0 1 0 0 0,0 0 0 0 0,0 0 0 0 0,-1 1 0 0 0,-12 19-6815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0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97 149 6335 0 0,'4'4'157'0'0,"-1"1"-1"0"0,0 0 1 0 0,0-1-1 0 0,-1 1 0 0 0,1 1 1 0 0,-1-1-1 0 0,0 0 0 0 0,0 0 1 0 0,1 9-1 0 0,-1-4 870 0 0,3 18 2461 0 0,-7-19-2878 0 0,1-10-633 0 0,1 1-1 0 0,0 0 1 0 0,-1 0-1 0 0,1 0 1 0 0,0 0-1 0 0,-1 0 0 0 0,1-1 1 0 0,0 1-1 0 0,-1 0 1 0 0,1 0-1 0 0,0-1 1 0 0,0 1-1 0 0,-1 0 0 0 0,1 0 1 0 0,0-1-1 0 0,0 1 1 0 0,-1 0-1 0 0,1-1 1 0 0,0 1-1 0 0,0 0 1 0 0,0-1-1 0 0,0 1 0 0 0,0 0 1 0 0,-1-1-1 0 0,-14-42-2160 0 0,2-7 940 0 0,3 11 1099 0 0,5 23 160 0 0,6 11 26 0 0,1 2 1 0 0,-2-1-10 0 0,0 0-14 0 0,10-11 158 0 0,-5 10-62 0 0,1 0-1 0 0,-1 0 1 0 0,1 0 0 0 0,0 1 0 0 0,0 0 0 0 0,0 0 0 0 0,1 1 0 0 0,-1-1 0 0 0,1 1-1 0 0,12-3 1 0 0,-3 1 590 0 0,-1 1-1 0 0,2 0 1 0 0,30-2 0 0 0,-43 6-312 0 0,0 0 0 0 0,0 0 1 0 0,1 0-1 0 0,-1 0 1 0 0,0 1-1 0 0,0-1 0 0 0,0 1 1 0 0,-1 0-1 0 0,1 1 1 0 0,0-1-1 0 0,0 1 0 0 0,0-1 1 0 0,-1 1-1 0 0,1 0 1 0 0,-1 0-1 0 0,0 1 0 0 0,5 2 1 0 0,-7-3-259 0 0,-1-1 0 0 0,1 1 0 0 0,0 0 0 0 0,0-1 0 0 0,-1 1 0 0 0,1-1 0 0 0,-1 1 0 0 0,1 0 0 0 0,-1-1-1 0 0,0 1 1 0 0,0 0 0 0 0,0 0 0 0 0,0-1 0 0 0,0 4 0 0 0,-5 21 745 0 0,2-18-738 0 0,0 1 0 0 0,-1 0 1 0 0,1-1-1 0 0,-2 0 0 0 0,1 0 1 0 0,-1 0-1 0 0,0 0 0 0 0,-1-1 1 0 0,0 0-1 0 0,0 0 0 0 0,0-1 0 0 0,-15 12 1 0 0,-4-2-113 0 0,6-8-70 0 0,12-8-32 0 0,2-1-1 0 0,2 1-55 0 0,0 1 0 0 0,0-1 1 0 0,0 0-1 0 0,0 0 0 0 0,0 0 0 0 0,0-1 0 0 0,0 1 0 0 0,0-1 1 0 0,0 0-1 0 0,0 0 0 0 0,0 0 0 0 0,0 0 0 0 0,1 0 0 0 0,-1 0 1 0 0,-5-4-1 0 0,7 4-477 0 0,-1-4-259 0 0,-1-6 160 0 0,3 11 655 0 0,0 0-1 0 0,0 0 1 0 0,0 0 0 0 0,0-1-1 0 0,-1 1 1 0 0,1 0-1 0 0,0 0 1 0 0,0 0 0 0 0,0-1-1 0 0,1 1 1 0 0,-1 0-1 0 0,0 0 1 0 0,0 0 0 0 0,0-1-1 0 0,0 1 1 0 0,0 0-1 0 0,0 0 1 0 0,0 0-1 0 0,0-1 1 0 0,0 1 0 0 0,0 0-1 0 0,0 0 1 0 0,1 0-1 0 0,-1 0 1 0 0,0-1 0 0 0,0 1-1 0 0,0 0 1 0 0,0 0-1 0 0,0 0 1 0 0,1 0 0 0 0,-1 0-1 0 0,0 0 1 0 0,0 0-1 0 0,0-1 1 0 0,1 1 0 0 0,-1 0-1 0 0,0 0 1 0 0,0 0-1 0 0,0 0 1 0 0,1 0 0 0 0,-1 0-1 0 0,0 0 1 0 0,0 0-1 0 0,1 0 1 0 0,-1 0 60 0 0,1 1 0 0 0,-1-1-1 0 0,1 0 1 0 0,0 1 0 0 0,-1-1 0 0 0,1 1 0 0 0,-1-1 0 0 0,1 1-1 0 0,-1-1 1 0 0,1 1 0 0 0,-1-1 0 0 0,0 1 0 0 0,1-1 0 0 0,-1 1-1 0 0,1 0 1 0 0,-1-1 0 0 0,0 1 0 0 0,1 1 0 0 0,-1-2 12 0 0,1 2-3 0 0,0 0 1 0 0,0 1-1 0 0,0-1 0 0 0,0 0 0 0 0,-1 0 1 0 0,1 0-1 0 0,-1 1 0 0 0,1-1 0 0 0,-1 0 1 0 0,0 0-1 0 0,0 1 0 0 0,0-1 1 0 0,0 0-1 0 0,-1 3 0 0 0,0 1 22 0 0,0-1-1 0 0,0 1 1 0 0,-1-1 0 0 0,-3 6-1 0 0,5-10 33 0 0,-2 1-22 0 0,-12 10-189 0 0,13-11 36 0 0,-1 0-125 0 0,-21 3-2261 0 0,18-4 1744 0 0,1 1 0 0 0,-1 0-1 0 0,0 0 1 0 0,0 0-1 0 0,1 0 1 0 0,-9 4 0 0 0,-43 28-4225 0 0,37-22 2426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0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1 168 5383 0 0,'1'-1'416'0'0,"5"-2"-351"0"0,0 0-1 0 0,0-1 0 0 0,-1 0 1 0 0,0 0-1 0 0,0 0 0 0 0,0-1 0 0 0,0 1 1 0 0,-1-1-1 0 0,0-1 0 0 0,4-5 1 0 0,5-6 155 0 0,-5 7-111 0 0,0 0 0 0 0,1 1 1 0 0,0 0-1 0 0,1 1 0 0 0,-1 0 0 0 0,2 0 0 0 0,-1 1 0 0 0,18-9 0 0 0,-2 7-27 0 0,-21 8-72 0 0,0 1 0 0 0,0-1 0 0 0,0 1-1 0 0,1 0 1 0 0,-1 0 0 0 0,0 0-1 0 0,0 1 1 0 0,0 0 0 0 0,0 0 0 0 0,0 0-1 0 0,9 4 1 0 0,0 1 153 0 0,0 1 1 0 0,20 14-1 0 0,-22-13 458 0 0,0-1-1 0 0,1 0 1 0 0,13 5 0 0 0,-17-9-189 0 0,-5-1 52 0 0,1 0 1 0 0,-1 0 0 0 0,1-1-1 0 0,0 1 1 0 0,0-1 0 0 0,0 0-1 0 0,0-1 1 0 0,0 1 0 0 0,0-1-1 0 0,0 0 1 0 0,0 0 0 0 0,0-1-1 0 0,9-1 1 0 0,3-2 414 0 0,-1 1 1 0 0,30-2 0 0 0,-44 5-755 0 0,12 5 104 0 0,1 3-176 0 0,-13-4-34 0 0,-1-1-31 0 0,24 22-4189 0 0,-18-20 1909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1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58 313 2527 0 0,'4'31'2398'0'0,"-2"-32"-2300"0"0,13-12 1 0 0,-11 5-106 0 0,-3 3 11 0 0,21-39-4 0 0,27-51-3 0 0,-42 82-7 0 0,2 2 0 0 0,-1-1 0 0 0,1 1 0 0 0,1 0 0 0 0,15-13-1 0 0,-22 21 35 0 0,1 0-1 0 0,-1 1 0 0 0,1 0 0 0 0,0-1 1 0 0,0 1-1 0 0,0 1 0 0 0,0-1 0 0 0,0 1 0 0 0,0-1 1 0 0,0 1-1 0 0,0 0 0 0 0,0 1 0 0 0,1-1 1 0 0,-1 1-1 0 0,0 0 0 0 0,1 0 0 0 0,-1 0 1 0 0,5 1-1 0 0,-8-1-4 0 0,-1 1 0 0 0,1-1 0 0 0,-1 0 0 0 0,1 1 0 0 0,-1-1 0 0 0,1 0 0 0 0,-1 1 0 0 0,1-1 0 0 0,-1 1 0 0 0,0-1-1 0 0,1 1 1 0 0,-1-1 0 0 0,0 1 0 0 0,1 0 0 0 0,-1-1 0 0 0,0 1 0 0 0,0-1 0 0 0,1 2 0 0 0,0 0 77 0 0,1 1 135 0 0,-1 1 1 0 0,1-1-1 0 0,-1 0 0 0 0,0 1 1 0 0,0-1-1 0 0,0 1 1 0 0,0-1-1 0 0,-1 1 0 0 0,1 0 1 0 0,-1-1-1 0 0,0 1 1 0 0,0 0-1 0 0,0-1 1 0 0,-1 6-1 0 0,-1-2 152 0 0,0 1 0 0 0,0 0 1 0 0,0-1-1 0 0,-1 0 0 0 0,-4 9 0 0 0,6-14-147 0 0,-7 9 119 0 0,8-11-346 0 0,0 0-1 0 0,0 0 1 0 0,0 0-1 0 0,0 1 1 0 0,0-1-1 0 0,-1 0 1 0 0,1 0 0 0 0,0 0-1 0 0,0 1 1 0 0,0-1-1 0 0,0 0 1 0 0,-1 0-1 0 0,1 0 1 0 0,0 0 0 0 0,0 0-1 0 0,0 0 1 0 0,-1 1-1 0 0,1-1 1 0 0,0 0-1 0 0,0 0 1 0 0,0 0 0 0 0,-1 0-1 0 0,1 0 1 0 0,0 0-1 0 0,0 0 1 0 0,-1 0-1 0 0,1 0 1 0 0,0 0 0 0 0,0 0-1 0 0,-1 0 1 0 0,0-7 39 0 0,4-12-69 0 0,1 9-41 0 0,1-1 0 0 0,-1 1 0 0 0,2 0 0 0 0,0 0-1 0 0,0 1 1 0 0,0-1 0 0 0,1 1 0 0 0,10-9 0 0 0,13-11-116 0 0,38-27 1 0 0,-68 56 183 0 0,0-1 0 0 0,0 1 0 0 0,0 0 0 0 0,0 0 1 0 0,0 0-1 0 0,0 0 0 0 0,0 0 0 0 0,0-1 0 0 0,0 1 1 0 0,0 0-1 0 0,0 0 0 0 0,1 0 0 0 0,-1 0 0 0 0,0 0 1 0 0,0 0-1 0 0,0 0 0 0 0,0-1 0 0 0,0 1 0 0 0,1 0 1 0 0,-1 0-1 0 0,0 0 0 0 0,0 0 0 0 0,0 0 0 0 0,0 0 1 0 0,0 0-1 0 0,1 0 0 0 0,-1 0 0 0 0,0 0 0 0 0,0 0 1 0 0,0 0-1 0 0,0 0 0 0 0,1 0 0 0 0,-1 0 0 0 0,0 0 1 0 0,0 0-1 0 0,0 0 0 0 0,0 0 0 0 0,1 0 0 0 0,-1 0 1 0 0,0 0-1 0 0,0 0 0 0 0,0 0 0 0 0,0 1 0 0 0,0-1 1 0 0,1 0-1 0 0,-1 0 0 0 0,0 0 0 0 0,0 0 0 0 0,0 0 1 0 0,0 0-1 0 0,0 0 0 0 0,0 1 0 0 0,0-1 0 0 0,1 0 1 0 0,-3 13 86 0 0,-10 18-42 0 0,-3-1 33 0 0,-9 17 101 0 0,-60 83-69 0 0,65-104 11 0 0,-1-1-1 0 0,-42 41 1 0 0,-122 93 2449 0 0,179-155-1982 0 0,0 0 0 0 0,1 1 1 0 0,-1 0-1 0 0,1 0 0 0 0,0 0 0 0 0,-4 8 0 0 0,20-12 414 0 0,-11-1-993 0 0,1 0 0 0 0,0 0 0 0 0,0 0 0 0 0,-1-1 0 0 0,1 1 0 0 0,0 0 0 0 0,0-1 0 0 0,-1 1 0 0 0,1-1 0 0 0,2-1 0 0 0,4-2-11 0 0,243-94 1024 0 0,-8-16 57 0 0,-213 99-805 0 0,-2-2 0 0 0,29-21-1 0 0,-53 36-606 0 0,-1 0 0 0 0,0 0 1 0 0,1-1-1 0 0,-1 1 0 0 0,-1-1 0 0 0,1 0 0 0 0,3-4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2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2359 0 0,'4'4'179'0'0,"0"0"-1"0"0,-1 0 0 0 0,1 1 0 0 0,-1-1 0 0 0,1 1 0 0 0,-2 0 1 0 0,1 0-1 0 0,0 0 0 0 0,-1 0 0 0 0,0 0 0 0 0,0 1 0 0 0,1 5 0 0 0,1 0 1613 0 0,0 0 0 0 0,0 0-1 0 0,1 0 1 0 0,9 15 0 0 0,9 18 3002 0 0,-20-38-4239 0 0,2 8 354 0 0,0-1 1 0 0,1-1-1 0 0,1 1 0 0 0,0-1 0 0 0,0 0 1 0 0,17 19-1 0 0,-24-30-923 0 0,1-1 0 0 0,-1 0 0 0 0,1 0-1 0 0,-1 0 1 0 0,0 0 0 0 0,1 0 0 0 0,-1 0 0 0 0,1 0 0 0 0,-1 0 0 0 0,1 0 0 0 0,-1 0 0 0 0,0 0 0 0 0,1 0 0 0 0,-1 0 0 0 0,1 0 0 0 0,-1 0-1 0 0,0 0 1 0 0,1-1 0 0 0,-1 1 0 0 0,1 0 0 0 0,-1 0 0 0 0,0 0 0 0 0,1-1 0 0 0,-1 1 0 0 0,0 0 0 0 0,1 0 0 0 0,-1-1 0 0 0,0 1-1 0 0,1 0 1 0 0,-1-1 0 0 0,9-9-588 0 0,-7 7 338 0 0,-1-1-1 0 0,1 1 0 0 0,-1 0 1 0 0,0-1-1 0 0,-1 1 0 0 0,1-1 1 0 0,0 0-1 0 0,-1 1 1 0 0,0-1-1 0 0,0 0 0 0 0,0 1 1 0 0,0-1-1 0 0,-1 1 0 0 0,1-1 1 0 0,-2-4-1 0 0,-2-9-711 0 0,-12-29-1 0 0,13 40 1175 0 0,1 1-194 0 0,-1-2 64 0 0,1 1 0 0 0,0-1 0 0 0,0 0 0 0 0,-2-12 0 0 0,4 16 33 0 0,0 1 1 0 0,0-1 0 0 0,0 1 0 0 0,0-1 0 0 0,1 1-1 0 0,-1-1 1 0 0,1 1 0 0 0,-1 0 0 0 0,1-1 0 0 0,0 1-1 0 0,0 0 1 0 0,0-1 0 0 0,0 1 0 0 0,1 0 0 0 0,-1 0 0 0 0,1 0-1 0 0,2-3 1 0 0,-1 2 122 0 0,0 0-1 0 0,0 1 1 0 0,0-1 0 0 0,0 1-1 0 0,1 0 1 0 0,-1 0 0 0 0,1 0-1 0 0,0 0 1 0 0,-1 0 0 0 0,5 0-1 0 0,5-2 798 0 0,23-2 0 0 0,1-1 244 0 0,-13 0-635 0 0,17-4 364 0 0,-37 11-917 0 0,-1-1 1 0 0,1 0-1 0 0,0 1 1 0 0,-1 0-1 0 0,1 0 0 0 0,-1 0 1 0 0,1 1-1 0 0,4 0 1 0 0,-6 0 24 0 0,-1-1-94 0 0,0 1-1 0 0,0 0 1 0 0,0 0-1 0 0,-1-1 1 0 0,1 1 0 0 0,0 0-1 0 0,0 0 1 0 0,-1 0-1 0 0,1 0 1 0 0,0 2-1 0 0,0-2 6 0 0,1 2-7 0 0,-1 0 1 0 0,0 0-1 0 0,1 0 0 0 0,-1 0 0 0 0,0 0 1 0 0,-1 0-1 0 0,1 0 0 0 0,0 0 1 0 0,-1 0-1 0 0,0 1 0 0 0,1-1 0 0 0,-1 0 1 0 0,-1 0-1 0 0,1 1 0 0 0,0-1 0 0 0,-1 0 1 0 0,0 0-1 0 0,1 0 0 0 0,-3 3 1 0 0,-2 8 53 0 0,0-1 0 0 0,-1 0 0 0 0,-9 12 0 0 0,6-9 63 0 0,8-14-108 0 0,-16 29 235 0 0,-1-1-1 0 0,-33 43 1 0 0,32-43 444 0 0,5-6 510 0 0,13-23-246 0 0,6 0-931 0 0,-1 0-18 0 0,15-6-7 0 0,-11 3-1 0 0,0-1 0 0 0,0-1 0 0 0,-1 1 0 0 0,1-1 0 0 0,-1-1 0 0 0,0 0 0 0 0,8-6 0 0 0,45-44 0 0 0,-7 5 0 0 0,-18 17-2567 0 0,-8 7-3894 0 0,-2 7-3735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1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5039 0 0,'5'17'143'0'0,"0"0"-1"0"0,-1 1 0 0 0,4 36 0 0 0,-7 52 740 0 0,0-84-338 0 0,0-1 0 0 0,7 33 0 0 0,-3-29 304 0 0,1 33-1 0 0,-6 0 872 0 0,-1-23 405 0 0,5 38-1 0 0,3 37 1470 0 0,-1-9-1490 0 0,-1-41-1053 0 0,0-4 390 0 0,24 105 1 0 0,-29-159-1723 0 0,1-2 166 0 0,0 0 0 0 0,-1-1 0 0 0,1 1 0 0 0,0 0-1 0 0,0-1 1 0 0,-1 1 0 0 0,1-1 0 0 0,0 1 0 0 0,-1-1-1 0 0,1 1 1 0 0,-1-1 0 0 0,1 1 0 0 0,0-1 0 0 0,-1 1-1 0 0,1-1 1 0 0,-1 0 0 0 0,0 1 0 0 0,1-2 0 0 0,7-12-5242 0 0,-1-5-2206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2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290 0 7399 0 0,'-31'30'419'0'0,"-116"111"3706"0"0,35-41 3347 0 0,115-101-6706 0 0,57-22 160 0 0,5-3-563 0 0,-53 23-325 0 0,333-96 3117 0 0,-341 98-2763 0 0,4 0-166 0 0,1 0 0 0 0,-1 0 0 0 0,16-5 0 0 0,-8 1 14 0 0,0 2-3 0 0,14-5-27 0 0,10-5-62 0 0,-20 7-1344 0 0,5-3-5077 0 0,0 1-2037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2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5327 0 0,'0'9'472'0'0,"4"-1"-376"0"0,4 3-96 0 0,-5-1 1232 0 0,6 2-680 0 0,2-2-480 0 0,9-10-216 0 0,-5-2-1896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376 1 2383 0 0,'-13'15'582'0'0,"1"-1"-1"0"0,-2 0 0 0 0,0 0 1 0 0,0-2-1 0 0,-29 20 3199 0 0,56-40-2235 0 0,34-14-145 0 0,-44 20-1184 0 0,0 1-112 0 0,7-3 0 0 0,-8 3 356 0 0,-1 3-430 0 0,-1-1-1 0 0,1 1 0 0 0,-1 0 1 0 0,0 0-1 0 0,1-1 0 0 0,-1 1 1 0 0,0 0-1 0 0,0 0 0 0 0,0 0 0 0 0,0-1 1 0 0,-1 1-1 0 0,1 0 0 0 0,0 0 1 0 0,-1 0-1 0 0,1-1 0 0 0,-1 1 1 0 0,0 0-1 0 0,1-1 0 0 0,-1 1 1 0 0,0 0-1 0 0,-2 2 0 0 0,-2 2 105 0 0,0 1 0 0 0,0-1 0 0 0,-7 7 0 0 0,12-13-127 0 0,-2 2 129 0 0,0-1-22 0 0,-16 13-81 0 0,17-13 22 0 0,9 1 82 0 0,-3-2-126 0 0,-1 1 0 0 0,1-1 1 0 0,-1 0-1 0 0,1-1 0 0 0,-1 1 0 0 0,0-1 1 0 0,6-1-1 0 0,-3 0 3 0 0,-5 2 130 0 0,0-2-85 0 0,1-1-52 0 0,1 0 1 0 0,17-7-9 0 0,-11 6-145 0 0,-12 12-328 0 0,0-1 367 0 0,0 1-1 0 0,-1-1 0 0 0,0 1 1 0 0,0-1-1 0 0,0 0 0 0 0,-10 13 1 0 0,-32 38-44 0 0,17-25 293 0 0,7-5-126 0 0,-1-2 1 0 0,-2-1-1 0 0,0-1 1 0 0,-30 23-1 0 0,27-27 7 0 0,-24 18 202 0 0,30-24-53 0 0,-7 4 304 0 0,27-17-399 0 0,0-1 0 0 0,1 0 0 0 0,-1 1 0 0 0,0-1 0 0 0,0 1 0 0 0,0-1 0 0 0,0 1 0 0 0,1 0-1 0 0,-1-1 1 0 0,0 1 0 0 0,1 0 0 0 0,-1 2 1272 0 0,8-4-515 0 0,242-96 5942 0 0,-63 21-4258 0 0,-156 64-2383 0 0,0-3 0 0 0,28-17 0 0 0,6-4-480 0 0,-62 35-54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0 4951 0 0,'-3'17'206'0'0,"-2"0"-1"0"0,0 0 0 0 0,0-1 0 0 0,-2 0 1 0 0,-14 26-1 0 0,3-11 723 0 0,-39 48 0 0 0,43-63-662 0 0,16-18-262 0 0,0 0 1 0 0,-1-1 0 0 0,1 1-1 0 0,-1-1 1 0 0,0 0-1 0 0,0 1 1 0 0,1-4-1 0 0,8-16-138 0 0,-5 13 104 0 0,1 1 0 0 0,1 1-1 0 0,-1-1 1 0 0,1 1 0 0 0,1 0-1 0 0,-1 0 1 0 0,1 1-1 0 0,0 0 1 0 0,10-5 0 0 0,-15 9 39 0 0,1 0 0 0 0,-1 1 1 0 0,1-1-1 0 0,-1 1 0 0 0,1-1 1 0 0,0 1-1 0 0,0 0 0 0 0,-1 1 1 0 0,1-1-1 0 0,0 1 0 0 0,0-1 1 0 0,0 1-1 0 0,0 0 0 0 0,0 1 1 0 0,0-1-1 0 0,-1 1 0 0 0,1-1 0 0 0,0 1 1 0 0,0 0-1 0 0,-1 1 0 0 0,1-1 1 0 0,0 1-1 0 0,-1-1 0 0 0,1 1 1 0 0,-1 0-1 0 0,4 3 0 0 0,-3-1 0 0 0,-1 0 0 0 0,1-1 0 0 0,-1 2-1 0 0,0-1 1 0 0,0 0 0 0 0,0 1 0 0 0,0-1-1 0 0,-1 1 1 0 0,0 0 0 0 0,0 0 0 0 0,0 0-1 0 0,-1 0 1 0 0,0 0 0 0 0,0 0 0 0 0,1 6-1 0 0,-1 4 47 0 0,0 0-1 0 0,0 0 0 0 0,-5 30 1 0 0,-22 98 2726 0 0,26-141-2188 0 0,-1-5-603 0 0,-2-8-900 0 0,1 1 0 0 0,0-1 1 0 0,0 0-1 0 0,1-20 1 0 0,2 13-2261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4255 0 0,'0'0'332'0'0,"1"0"-220"0"0,8 5 683 0 0,0-1 0 0 0,-1 2-1 0 0,14 10 1 0 0,-18-13-552 0 0,-1 0 1 0 0,0 0-1 0 0,0 1 1 0 0,0-1-1 0 0,-1 1 1 0 0,1 0-1 0 0,-1-1 1 0 0,0 1-1 0 0,0 0 0 0 0,0 0 1 0 0,1 6-1 0 0,5 13 741 0 0,5 22 256 0 0,-6-1 840 0 0,3 86 0 0 0,-6-63-1620 0 0,2-43-584 0 0,-6-22-94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4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2935 0 0,'2'-2'214'0'0,"5"-4"-387"0"0,6-5 1724 0 0,1 0 1 0 0,15-9-1 0 0,-27 18-747 0 0,0 1-131 0 0,1 0-489 0 0,0 0 0 0 0,-1 0 0 0 0,1 0 0 0 0,0 0-1 0 0,0 1 1 0 0,0-1 0 0 0,0 1 0 0 0,0 0 0 0 0,-1-1 0 0 0,1 1-1 0 0,0 1 1 0 0,0-1 0 0 0,0 0 0 0 0,5 2 0 0 0,-8-2-171 0 0,1 1-1 0 0,0-1 1 0 0,0 1 0 0 0,-1-1 0 0 0,1 1 0 0 0,-1-1 0 0 0,1 1-1 0 0,0 0 1 0 0,-1-1 0 0 0,1 1 0 0 0,-1 0 0 0 0,1-1 0 0 0,-1 1 0 0 0,0 0-1 0 0,1 0 1 0 0,-1-1 0 0 0,0 1 0 0 0,0 0 0 0 0,1 0 0 0 0,-1 0 0 0 0,0 1-1 0 0,1 16 87 0 0,-6-2-4 0 0,0-1 0 0 0,-1 0 0 0 0,-1 0 0 0 0,0 0 0 0 0,-1-1 0 0 0,-12 17 0 0 0,10-15-67 0 0,4-6-16 0 0,0-5-28 0 0,21-21-239 0 0,-11 12 246 0 0,0-1-1 0 0,0 1 0 0 0,0 0 1 0 0,0 1-1 0 0,0-1 1 0 0,1 1-1 0 0,7-5 0 0 0,15-3 12 0 0,-25 10 62 0 0,1 1-8 0 0,0-1-31 0 0,16-1 24 0 0,-18 2-52 0 0,-1 0-1 0 0,1 1 0 0 0,-1-1 1 0 0,1 0-1 0 0,0 0 0 0 0,-1 1 1 0 0,1-1-1 0 0,-1 0 0 0 0,1 1 0 0 0,-1-1 1 0 0,1 0-1 0 0,-1 1 0 0 0,1-1 1 0 0,-1 1-1 0 0,1-1 0 0 0,-1 1 1 0 0,0-1-1 0 0,1 1 0 0 0,-1 0 1 0 0,0-1-1 0 0,1 2 0 0 0,4 10-143 0 0,-5-7 80 0 0,1 0-1 0 0,-1 0 0 0 0,0 1 0 0 0,0-1 1 0 0,-1 0-1 0 0,0 0 0 0 0,0 0 1 0 0,0 0-1 0 0,0 1 0 0 0,-1-2 0 0 0,-2 8 1 0 0,-5 6-13 0 0,-18 29 1 0 0,7-14 100 0 0,-35 57 1143 0 0,54-89-862 0 0,-1 6 2060 0 0,5-7-2085 0 0,-1 0 1 0 0,1 0 0 0 0,-1 0 0 0 0,1 0 0 0 0,0-1-1 0 0,-1 1 1 0 0,1-1 0 0 0,-1 0 0 0 0,1 0-1 0 0,-1 0 1 0 0,3-1 0 0 0,30-18 825 0 0,-26 15-525 0 0,75-53 1677 0 0,-43 29-8376 0 0,-12 8-997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0 3799 0 0,'3'92'770'0'0,"0"-55"316"0"0,-2-1 1 0 0,-3 38 0 0 0,-1-49-145 0 0,-1 0 0 0 0,-11 36 0 0 0,10-36-13 0 0,-2 10 1583 0 0,6-33-2359 0 0,1-1 1 0 0,-1 1-1 0 0,1 0 0 0 0,-1-1 0 0 0,0 0 1 0 0,1 1-1 0 0,-1-1 0 0 0,0 1 1 0 0,0-1-1 0 0,0 0 0 0 0,0 1 0 0 0,0-1 1 0 0,0 0-1 0 0,-1 0 0 0 0,-1 2 1 0 0,3-5-66 0 0,-1 1 0 0 0,1 0 0 0 0,-1 0 0 0 0,1 0 0 0 0,0 0 0 0 0,-1 0 0 0 0,1-1 0 0 0,0 1 0 0 0,0 0 1 0 0,0 0-1 0 0,0-1 0 0 0,0 1 0 0 0,0-1 0 0 0,5-53 73 0 0,15-67-1 0 0,-20 122-160 0 0,33-135-64 0 0,-27 119 64 0 0,1 0 0 0 0,14-23 0 0 0,-16 32 11 0 0,-5 7-8 0 0,0 0 1 0 0,0 0 0 0 0,1 0-1 0 0,-1 0 1 0 0,0 0-1 0 0,0 0 1 0 0,1 0-1 0 0,-1 0 1 0 0,0 0-1 0 0,0 0 1 0 0,1 0-1 0 0,-1 0 1 0 0,0 0 0 0 0,0 0-1 0 0,1 0 1 0 0,-1 0-1 0 0,0 0 1 0 0,0 1-1 0 0,1-1 1 0 0,-1 0-1 0 0,0 0 1 0 0,0 0 0 0 0,0 0-1 0 0,1 0 1 0 0,-1 1-1 0 0,0-1 1 0 0,0 0-1 0 0,0 0 1 0 0,1 0-1 0 0,-1 0 1 0 0,0 1 0 0 0,0-1-1 0 0,0 0 1 0 0,0 0-1 0 0,0 1 1 0 0,1-1-1 0 0,-1 0 1 0 0,0 1-1 0 0,5 7 72 0 0,-1 5-13 0 0,0-1-1 0 0,-1 1 0 0 0,-1-1 0 0 0,0 1 1 0 0,0 0-1 0 0,-1 26 0 0 0,-1-17 209 0 0,5 29-1 0 0,0-12 53 0 0,-3-20 107 0 0,5 21 0 0 0,-7-40-414 0 0,0 0 0 0 0,0 1 0 0 0,0-1 0 0 0,0 0 0 0 0,0 1 1 0 0,0-1-1 0 0,0 0 0 0 0,0 0 0 0 0,0 1 0 0 0,1-1 0 0 0,-1 0 0 0 0,0 0 0 0 0,0 0 0 0 0,0 1 0 0 0,0-1 0 0 0,0 0 0 0 0,1 0 0 0 0,-1 0 0 0 0,0 1 0 0 0,0-1 0 0 0,0 0 0 0 0,1 0 0 0 0,-1 0 1 0 0,0 0-1 0 0,0 0 0 0 0,0 1 0 0 0,1-1 0 0 0,-1 0 0 0 0,0 0 0 0 0,0 0 0 0 0,1 0 0 0 0,-1 0 0 0 0,0 0 0 0 0,1 0 0 0 0,-1 0 0 0 0,0 0 0 0 0,10-6 291 0 0,6-15-225 0 0,5-16 81 0 0,22-55 0 0 0,-15 31-66 0 0,-3-4-96 0 0,-15 41 66 0 0,-9 23 241 0 0,-1 2-240 0 0,21 61 1090 0 0,-6-13-249 0 0,28 62 0 0 0,-41-104-844 0 0,0-2-32 0 0,0 0-1 0 0,1 0 0 0 0,-1-1 1 0 0,1 0-1 0 0,0 1 0 0 0,7 6 1 0 0,-9-9-350 0 0,1 0 1 0 0,0-1 0 0 0,0 1-1 0 0,0-1 1 0 0,0 0-1 0 0,5 3 1 0 0,-6-4-481 0 0,1 1 1 0 0,1 0-1 0 0,-1-1 1 0 0,0 1-1 0 0,0-1 1 0 0,0 0 0 0 0,0 0-1 0 0,4 0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17 2759 0 0,'-2'1'20'0'0,"1"0"-1"0"0,-1 0 0 0 0,0 1 0 0 0,0-1 0 0 0,0 0 0 0 0,1 1 0 0 0,-1 0 0 0 0,1-1 0 0 0,-1 1 0 0 0,1 0 0 0 0,0 0 0 0 0,0 0 1 0 0,-2 3-1 0 0,-8 30 430 0 0,6-17 157 0 0,-1 5 557 0 0,-5 46-1 0 0,8-43-184 0 0,-8 32 0 0 0,9-48-412 0 0,1 0-1 0 0,0 0 0 0 0,1 0 0 0 0,0 1 0 0 0,0-1 1 0 0,1 0-1 0 0,1 0 0 0 0,0 0 0 0 0,6 20 0 0 0,-5-17 605 0 0,-3-12-1110 0 0,0-1-1 0 0,0 1 1 0 0,0 0 0 0 0,0-1 0 0 0,0 1 0 0 0,0 0 0 0 0,0 0 0 0 0,0-1 0 0 0,1 1 0 0 0,-1 0-1 0 0,0-1 1 0 0,0 1 0 0 0,1 0 0 0 0,-1-1 0 0 0,0 1 0 0 0,1-1 0 0 0,-1 1 0 0 0,1-1-1 0 0,-1 1 1 0 0,0 0 0 0 0,1-1 0 0 0,0 0 0 0 0,-1 1 0 0 0,1-1 0 0 0,-1 1 0 0 0,1-1-1 0 0,-1 0 1 0 0,1 1 0 0 0,0-1 0 0 0,-1 0 0 0 0,1 1 0 0 0,0-1 0 0 0,-1 0 0 0 0,1 0 0 0 0,0 0-1 0 0,-1 0 1 0 0,1 0 0 0 0,0 0 0 0 0,0 0 0 0 0,-1 0 0 0 0,1 0 0 0 0,0 0 0 0 0,-1 0-1 0 0,1 0 1 0 0,1-1 0 0 0,0 1 307 0 0,1-2-116 0 0,4-5-144 0 0,0 0 0 0 0,0-1 0 0 0,0 0 0 0 0,-1 0 1 0 0,0 0-1 0 0,0-1 0 0 0,-1 0 0 0 0,0 0 0 0 0,3-9 1 0 0,5-16 212 0 0,10-44 1 0 0,-17 55-256 0 0,0-1 76 0 0,3-39 0 0 0,-7 47-87 0 0,-2 10-63 0 0,0 1 0 0 0,0-1 0 0 0,0 0 0 0 0,-1 1 0 0 0,1-1 0 0 0,-1 1 0 0 0,-1 0 0 0 0,1-1 0 0 0,-1 1 0 0 0,0 0 0 0 0,0 0 0 0 0,0 0 0 0 0,-1 0 1 0 0,-3-6-1 0 0,5 10-77 0 0,1 1 0 0 0,-1 0 1 0 0,0-1-1 0 0,1 1 0 0 0,-1-1 1 0 0,0 1-1 0 0,1 0 1 0 0,-1-1-1 0 0,0 1 0 0 0,0 0 1 0 0,1 0-1 0 0,-1 0 1 0 0,0-1-1 0 0,0 1 0 0 0,1 0 1 0 0,-1 0-1 0 0,0 0 0 0 0,-1 1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1009 6191 0 0,'2'5'301'0'0,"-1"1"54"0"0,1 0-1 0 0,1 0 1 0 0,5 10-1 0 0,-7-16-151 0 0,1 1 1 0 0,-1 0-1 0 0,0-1 1 0 0,1 1-1 0 0,-1-1 1 0 0,0 0-1 0 0,1 1 0 0 0,-1-1 1 0 0,0 0-1 0 0,1 0 1 0 0,-1 0-1 0 0,1 0 0 0 0,-1 0 1 0 0,0 0-1 0 0,1-1 1 0 0,1 1 176 0 0,-1-1-235 0 0,1 0 0 0 0,-1 0 1 0 0,1 0-1 0 0,-1 0 1 0 0,0 0-1 0 0,0 0 1 0 0,0-1-1 0 0,0 1 0 0 0,0-1 1 0 0,0 1-1 0 0,0-1 1 0 0,0 0-1 0 0,-1 0 1 0 0,3-3-1 0 0,-1 1 80 0 0,10-12 202 0 0,-1 0-1 0 0,0-1 0 0 0,-1-1 0 0 0,14-32 0 0 0,24-79 715 0 0,-17 19-531 0 0,-16 48-470 0 0,-2 9-102 0 0,9-81 0 0 0,-5-56 93 0 0,-6 51 171 0 0,-10 126 250 0 0,-2 1 0 0 0,1-1 0 0 0,-2 0 0 0 0,-3-25 893 0 0,-1 54-556 0 0,3-2-716 0 0,2-9-91 0 0,-1 1 0 0 0,0-1 0 0 0,0 0 0 0 0,0 0 0 0 0,-1 0 0 0 0,1 0 0 0 0,-1 0 0 0 0,-4 6 0 0 0,4-7 20 0 0,1 1 0 0 0,-1 0 1 0 0,1-1-1 0 0,0 1 0 0 0,0 0 0 0 0,0 9 0 0 0,-2 10 86 0 0,-7 45 476 0 0,-1 138 1 0 0,9-139-473 0 0,8 75 373 0 0,0-68-106 0 0,-3-43-218 0 0,8 34-1 0 0,-2-13-73 0 0,-8-46-164 0 0,0-1 0 0 0,1 1 0 0 0,0-1 0 0 0,0 0 0 0 0,0 1 1 0 0,1-1-1 0 0,0 0 0 0 0,0-1 0 0 0,0 1 0 0 0,1 0 0 0 0,0-1 0 0 0,5 6 0 0 0,-7-9-298 0 0,-2-2 197 0 0,1 0 0 0 0,0 0 0 0 0,-1 0 0 0 0,1 0-1 0 0,-1 0 1 0 0,1 0 0 0 0,0-1 0 0 0,-1 1-1 0 0,1 0 1 0 0,-1 0 0 0 0,1 0 0 0 0,-1 0 0 0 0,1-1-1 0 0,-1 1 1 0 0,1 0 0 0 0,-1-1 0 0 0,1 1-1 0 0,-1 0 1 0 0,1-1 0 0 0,-1 1 0 0 0,1-1 0 0 0,-1 1-1 0 0,1-1 1 0 0,-1 1 0 0 0,0-1 0 0 0,1 0-1 0 0,5-14-3322 0 0,-4 9 1177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2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88 7567 0 0,'0'0'16'0'0,"0"0"0"0"0,0-1 0 0 0,-1 1-1 0 0,1 0 1 0 0,0 0 0 0 0,0-1 0 0 0,0 1-1 0 0,-1 0 1 0 0,1-1 0 0 0,0 1 0 0 0,0 0-1 0 0,0-1 1 0 0,0 1 0 0 0,0 0-1 0 0,0-1 1 0 0,-1 1 0 0 0,1 0 0 0 0,0-1-1 0 0,0 1 1 0 0,0-1 0 0 0,0 1 0 0 0,0 0-1 0 0,1-1 1 0 0,-1 1 0 0 0,0 0 0 0 0,0-1-1 0 0,0 1 1 0 0,0 0 0 0 0,0-1 0 0 0,0 1-1 0 0,1 0 1 0 0,-1-1 0 0 0,0 1-1 0 0,0 0 1 0 0,0-1 0 0 0,1 1 0 0 0,-1 0-1 0 0,0 0 1 0 0,0-1 0 0 0,1 1 0 0 0,-1 0-1 0 0,0 0 1 0 0,1 0 0 0 0,-1-1 0 0 0,0 1-1 0 0,1 0 1 0 0,-1 0 0 0 0,0 0 0 0 0,1 0-1 0 0,-1 0 1 0 0,1 0 0 0 0,27-5 842 0 0,-10 2 1627 0 0,-7-1-542 0 0,0 1 1 0 0,1 0 0 0 0,-1 1 0 0 0,0 0 0 0 0,1 1 0 0 0,-1 0-1 0 0,1 1 1 0 0,20 2 0 0 0,-27-2-1705 0 0,0-1 0 0 0,0 1 0 0 0,0-1 0 0 0,0 0-1 0 0,0 0 1 0 0,-1 0 0 0 0,1-1 0 0 0,0 1 0 0 0,-1-1 0 0 0,1 0 0 0 0,4-3 0 0 0,-4 2-118 0 0,1 0 1 0 0,-1 1-1 0 0,1 0 1 0 0,12-3 0 0 0,-16 5-139 0 0,0 0 1 0 0,0-1 0 0 0,0 1-1 0 0,0-1 1 0 0,0 0 0 0 0,-1 0-1 0 0,1 0 1 0 0,0 0 0 0 0,0 0 0 0 0,0 0-1 0 0,-1 0 1 0 0,1 0 0 0 0,0-1-1 0 0,-1 1 1 0 0,0-1 0 0 0,3-2-1 0 0,2 6-984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6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0 261 1951 0 0,'1'0'4'0'0,"-1"0"0"0"0,0 1-1 0 0,0-1 1 0 0,1 0 0 0 0,-1 0-1 0 0,0 0 1 0 0,0 0 0 0 0,1 0-1 0 0,-1 0 1 0 0,0 0 0 0 0,1 0-1 0 0,-1 0 1 0 0,0-1 0 0 0,0 1-1 0 0,1 0 1 0 0,-1 0 0 0 0,0 0-1 0 0,0 0 1 0 0,0 0 0 0 0,1 0-1 0 0,-1 0 1 0 0,0-1 0 0 0,0 1-1 0 0,1 0 1 0 0,-1 0 0 0 0,0 0-1 0 0,0 0 1 0 0,0-1 0 0 0,0 1-1 0 0,1 0 1 0 0,-1 0 0 0 0,0-1-1 0 0,0 1 1 0 0,0 0 0 0 0,0 0-1 0 0,0-1 1 0 0,0 1 0 0 0,0 0-1 0 0,0 0 1 0 0,0-1 0 0 0,1 1-1 0 0,-1 0 1 0 0,0 0 0 0 0,0-1-1 0 0,0 1 1 0 0,-1 0 0 0 0,1-1-1 0 0,1 1 13 0 0,-1 0 0 0 0,1 0 0 0 0,-1 0 0 0 0,1 0 0 0 0,-1 0 0 0 0,0 0 0 0 0,1 0 0 0 0,-1 0 0 0 0,1 0 0 0 0,-1 1-1 0 0,1-1 1 0 0,-1 0 0 0 0,0 0 0 0 0,1 0 0 0 0,-1 0 0 0 0,1 1 0 0 0,-1-1 0 0 0,0 0 0 0 0,1 0 0 0 0,-1 1 0 0 0,0-1 0 0 0,1 1-1 0 0,0 0 195 0 0,0-1-1 0 0,0 1 0 0 0,0 0 0 0 0,0-1 0 0 0,-1 1 0 0 0,1-1 0 0 0,1 1 1 0 0,-1-1-1 0 0,0 1 0 0 0,0-1 0 0 0,0 0 0 0 0,0 1 0 0 0,0-1 0 0 0,0 0 0 0 0,0 0 1 0 0,2 0-1 0 0,0-1 136 0 0,0-1 0 0 0,0 1 0 0 0,0-1 0 0 0,0 1 1 0 0,0-1-1 0 0,-1 0 0 0 0,1 0 0 0 0,-1-1 0 0 0,1 1 0 0 0,-1 0 0 0 0,0-1 1 0 0,1 1-1 0 0,-2-1 0 0 0,4-4 0 0 0,3-7 1166 0 0,10-26 1 0 0,-16 35-1292 0 0,7-17 911 0 0,8-38 0 0 0,-3 6-453 0 0,-10 20 154 0 0,-4 33-604 0 0,0 3 67 0 0,0 5 80 0 0,-2-8-343 0 0,1 1-1 0 0,-1-1 1 0 0,0 1 0 0 0,0-1-1 0 0,1 1 1 0 0,-1 0-1 0 0,0 0 1 0 0,0 0 0 0 0,-2 0-1 0 0,2 0-9 0 0,0 1 1 0 0,0-1-1 0 0,0 1 0 0 0,0 0 0 0 0,0 0 0 0 0,0-1 1 0 0,0 1-1 0 0,1 1 0 0 0,-1-1 0 0 0,0 0 0 0 0,0 0 1 0 0,1 1-1 0 0,-1-1 0 0 0,1 1 0 0 0,-1-1 1 0 0,1 1-1 0 0,-2 3 0 0 0,-3 4 17 0 0,1 1 0 0 0,-6 13 0 0 0,3-7 15 0 0,0 3-19 0 0,0 0-1 0 0,2 0 1 0 0,0 1 0 0 0,1-1 0 0 0,-2 25-1 0 0,1-11 99 0 0,4-26 60 0 0,1-1 0 0 0,0 0-1 0 0,1 0 1 0 0,-1 1 0 0 0,1-1 0 0 0,1 0 0 0 0,-1 1-1 0 0,1-1 1 0 0,0 0 0 0 0,0 0 0 0 0,1 1-1 0 0,-1-1 1 0 0,2 0 0 0 0,-1-1 0 0 0,1 1 0 0 0,-1 0-1 0 0,2-1 1 0 0,4 8 0 0 0,-1-4 208 0 0,-5-6-296 0 0,-1-1-1 0 0,1 0 1 0 0,0 0-1 0 0,0 0 1 0 0,0 0-1 0 0,0 0 1 0 0,0 0 0 0 0,1 0-1 0 0,-1 0 1 0 0,0-1-1 0 0,4 2 1 0 0,-6-3-85 0 0,20 6 472 0 0,-20-6-481 0 0,1 1 0 0 0,0-1-1 0 0,-1 0 1 0 0,1 0 0 0 0,-1 0-1 0 0,1 0 1 0 0,-1 0 0 0 0,1 0 0 0 0,0 0-1 0 0,-1 0 1 0 0,1 0 0 0 0,-1 0-1 0 0,1 0 1 0 0,-1 0 0 0 0,1-1-1 0 0,0 1 1 0 0,-1 0 0 0 0,1 0-1 0 0,-1-1 1 0 0,1 1 0 0 0,-1 0 0 0 0,1-1-1 0 0,-1 1 1 0 0,0 0 0 0 0,1-1-1 0 0,-1 1 1 0 0,1-1 0 0 0,-1 1-1 0 0,0 0 1 0 0,1-1 0 0 0,1-9 62 0 0,-2 9-64 0 0,1 0 0 0 0,-1 0 1 0 0,0-1-1 0 0,0 1 1 0 0,0 0-1 0 0,1 0 0 0 0,-1 0 1 0 0,1 0-1 0 0,-1 0 1 0 0,1 0-1 0 0,-1 0 0 0 0,1 0 1 0 0,-1 0-1 0 0,1 0 1 0 0,0 0-1 0 0,0 0 0 0 0,-1 1 1 0 0,1-1-1 0 0,0 0 1 0 0,0 0-1 0 0,0 1 0 0 0,0-1 1 0 0,0 1-1 0 0,0-1 1 0 0,1 0-1 0 0,3-2 50 0 0,0 1 0 0 0,0-2 1 0 0,0 1-1 0 0,-1 0 0 0 0,1-1 0 0 0,-1 0 0 0 0,8-9 0 0 0,4-6-4489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6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14 723 4831 0 0,'16'-41'165'0'0,"6"-16"1700"0"0,26-99 0 0 0,-33 84 443 0 0,-4 0 1 0 0,-3-1-1 0 0,-2-147 0 0 0,-8 200-1701 0 0,2 20-577 0 0,0-1 0 0 0,0 1 0 0 0,0 0 0 0 0,0-1 0 0 0,0 1 0 0 0,0-1 0 0 0,-1 1 0 0 0,1 0 0 0 0,0-1 0 0 0,0 1 0 0 0,0 0 1 0 0,-1-1-1 0 0,1 1 0 0 0,0 0 0 0 0,0-1 0 0 0,-1 1 0 0 0,1 0 0 0 0,0-1 0 0 0,-1 1 0 0 0,1 0 0 0 0,0 0 0 0 0,-1 0 0 0 0,1-1 0 0 0,0 1 1 0 0,-1 0-1 0 0,1 0 0 0 0,-1 0 0 0 0,1 0 0 0 0,-5-2 529 0 0,4 2-498 0 0,1 0 0 0 0,-1-1 1 0 0,0 1-1 0 0,1 0 0 0 0,-1 0 1 0 0,0 0-1 0 0,1 0 0 0 0,-1 0 1 0 0,0 0-1 0 0,0 0 0 0 0,1 0 1 0 0,-1 0-1 0 0,0 0 0 0 0,1 0 1 0 0,-1 0-1 0 0,-1 1 0 0 0,1-1 299 0 0,0 1-299 0 0,0-1 0 0 0,0 1 1 0 0,0-1-1 0 0,0 1 0 0 0,0-1 0 0 0,0 1 0 0 0,0-1 0 0 0,0 1 0 0 0,0 0 0 0 0,0 0 0 0 0,0 0 0 0 0,0-1 1 0 0,1 1-1 0 0,-2 1 0 0 0,-9 14 398 0 0,4-3-359 0 0,1 0-1 0 0,0 0 1 0 0,1 0 0 0 0,0 1-1 0 0,-4 22 1 0 0,-8 74 550 0 0,12-70-570 0 0,-3 77-169 0 0,-9 139 2 0 0,18-214 87 0 0,1-1 0 0 0,16 83 0 0 0,-12-100 93 0 0,0-1 1 0 0,2 0-1 0 0,0 0 0 0 0,2 0 1 0 0,0-1-1 0 0,1-1 0 0 0,2 0 1 0 0,21 29-1 0 0,-30-46 9 0 0,-1 0 0 0 0,0 0 1 0 0,1-1-1 0 0,0 0 0 0 0,0 0 0 0 0,0 0 0 0 0,0 0 0 0 0,0 0 0 0 0,1-1 1 0 0,-1 0-1 0 0,1 0 0 0 0,-1 0 0 0 0,1-1 0 0 0,0 1 0 0 0,0-1 0 0 0,0 0 1 0 0,5 0-1 0 0,-8-1-49 0 0,0 0 1 0 0,0 0 0 0 0,0 0-1 0 0,0-1 1 0 0,0 1 0 0 0,0 0-1 0 0,0-1 1 0 0,0 0 0 0 0,-1 1-1 0 0,1-1 1 0 0,0 0-1 0 0,0 0 1 0 0,-1 0 0 0 0,1 0-1 0 0,-1 0 1 0 0,3-3 0 0 0,0 1 23 0 0,0-1 1 0 0,-1 0 0 0 0,1 0-1 0 0,3-6 1 0 0,-2 1 91 0 0,0 1 0 0 0,-1-1 0 0 0,0 0 0 0 0,0 0 0 0 0,3-13 1 0 0,0-13-1265 0 0,0-4-6130 0 0,-7 39 7110 0 0,2-23-8684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7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1 5727 0 0,'-5'8'512'0'0,"-6"10"-416"0"0,-4 2-96 0 0,0 0 0 0 0,2 0 920 0 0,-1 0 160 0 0,3-3 32 0 0,-1-1 8 0 0,0 1-344 0 0,2-2 1336 0 0,4-4-1608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1 266 2471 0 0,'2'-1'96'0'0,"0"0"-1"0"0,1 0 0 0 0,-1-1 1 0 0,0 1-1 0 0,0-1 0 0 0,0 1 1 0 0,0-1-1 0 0,0 0 0 0 0,2-3 0 0 0,4-3 1460 0 0,31-24 4817 0 0,-18 15-2420 0 0,39-26 0 0 0,-28 24-1775 0 0,-6 3-314 0 0,30-14 0 0 0,-14 11-796 0 0,0 1 1 0 0,1 3 0 0 0,62-15-1 0 0,-99 29-431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4319 0 0,'-59'295'3026'0'0,"57"-284"-2622"0"0,0 0-1 0 0,1-1 1 0 0,0 1 0 0 0,1 0 0 0 0,3 21 0 0 0,-2-23-157 0 0,1-1 0 0 0,0 0 0 0 0,1 0 0 0 0,0 0 0 0 0,0-1 0 0 0,1 1 0 0 0,0-1 0 0 0,6 9 0 0 0,5 6 262 0 0,-1 1 1 0 0,18 42-1 0 0,-26-50-441 0 0,-1 0 0 0 0,0 0 0 0 0,-1 1 0 0 0,-1 0 0 0 0,3 28 0 0 0,-6-24-68 0 0,-1-16 0 0 0,-1 0 0 0 0,2-4-8 0 0,0 0 0 0 0,0 0 0 0 0,0 1 0 0 0,0-1-1 0 0,0 0 1 0 0,0 1 0 0 0,0-1 0 0 0,0 0 0 0 0,0 0-1 0 0,0 1 1 0 0,0-1 0 0 0,-1 0 0 0 0,1 0 0 0 0,0 1 0 0 0,0-1-1 0 0,0 0 1 0 0,0 0 0 0 0,0 1 0 0 0,-1-1 0 0 0,1 0-1 0 0,0 0 1 0 0,0 0 0 0 0,0 0 0 0 0,-1 1 0 0 0,1-1 0 0 0,0 0-1 0 0,0 0 1 0 0,-1 0 0 0 0,1 0 0 0 0,0 0 0 0 0,0 1-1 0 0,-1-1 1 0 0,1 0 0 0 0,0 0 0 0 0,0 0 0 0 0,-1 0 0 0 0,1 0-1 0 0,0 0 1 0 0,0 0 0 0 0,-1 0 0 0 0,1 0 0 0 0,0 0-1 0 0,-1 0 1 0 0,1 0 0 0 0,0 0 0 0 0,0 0 0 0 0,-1-1 0 0 0,1 1-1 0 0,0 0 1 0 0,0 0 0 0 0,-1 0 0 0 0,1 0 0 0 0,0 0-1 0 0,-1-1 1 0 0,-6-6-391 0 0,4 2 279 0 0,0 1 0 0 0,0-1 1 0 0,1 0-1 0 0,0 0 0 0 0,0 0 0 0 0,0 0 0 0 0,0 0 1 0 0,1-1-1 0 0,0 1 0 0 0,0 0 0 0 0,0-1 0 0 0,1 1 0 0 0,0-1 1 0 0,0 1-1 0 0,0-1 0 0 0,1 1 0 0 0,-1 0 0 0 0,4-11 1 0 0,-1 7 533 0 0,0 0-1 0 0,0 0 1 0 0,1 1 0 0 0,1-1 0 0 0,0 1 0 0 0,0 0 0 0 0,0 0 0 0 0,1 0 0 0 0,12-12 0 0 0,-2 4 1876 0 0,0 1 0 0 0,1 1 1 0 0,27-18-1 0 0,-32 25-1931 0 0,0 0 0 0 0,-1-1 1 0 0,0-1-1 0 0,-1 0 0 0 0,14-15 1 0 0,-17 17-604 0 0,-6 5-118 0 0,4-11-3587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2503 0 0,'0'0'7'0'0,"2"2"11"0"0,0 1 0 0 0,-1-1 0 0 0,1 0 0 0 0,-1 1 0 0 0,0 0 0 0 0,1-1 1 0 0,-1 1-1 0 0,0 0 0 0 0,-1-1 0 0 0,1 1 0 0 0,0 4 0 0 0,8 48 2678 0 0,-5-33-1626 0 0,-1-12-787 0 0,-2-1 0 0 0,2 19 0 0 0,-3 0-156 0 0,1-5 60 0 0,-2 0-1 0 0,0 1 1 0 0,-8 40-1 0 0,-12 20 13 0 0,19-65 5506 0 0,75-43 681 0 0,101-19 0 0 0,-168 42-6120 0 0,0-1 0 0 0,1 0 0 0 0,-1 0 0 0 0,0 0 0 0 0,0-1 0 0 0,7-4 1 0 0,7-9-1345 0 0,-5-8-6212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9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 8031 0 0,'28'-9'4883'0'0,"31"-6"-1"0"0,-19 9-3701 0 0,-38 6-1015 0 0,24-6 290 0 0,-24 5-345 0 0,1 1-14 0 0,0-2-63 0 0,20-6 198 0 0,-20 7-210 0 0,17-3 205 0 0,-19 5-214 0 0,0-1-1 0 0,0 0 1 0 0,0 0-1 0 0,0 0 1 0 0,0 0 0 0 0,0 1-1 0 0,0-1 1 0 0,0 0 0 0 0,0 1-1 0 0,0-1 1 0 0,0 1 0 0 0,0-1-1 0 0,0 1 1 0 0,0 0-1 0 0,0-1 1 0 0,0 1 0 0 0,0 0-1 0 0,-1 0 1 0 0,1-1 0 0 0,0 1-1 0 0,-1 0 1 0 0,1 0 0 0 0,0 1-1 0 0,6 19 177 0 0,-6-20-188 0 0,0 9 61 0 0,-1 0 1 0 0,1 1-1 0 0,-1-1 0 0 0,-1 0 1 0 0,-2 12-1 0 0,1-6-4 0 0,-13 85 544 0 0,-42 142 1 0 0,34-155-352 0 0,-2 2 110 0 0,5-20 1037 0 0,-14 95 0 0 0,35-163-1319 0 0,0-2-76 0 0,-1 0 0 0 0,1 0 0 0 0,0 0 0 0 0,-1-1 0 0 0,1 1 0 0 0,-1 0-1 0 0,1 0 1 0 0,-1-1 0 0 0,1 1 0 0 0,-1 0 0 0 0,1-1 0 0 0,-1 1 0 0 0,1-1 0 0 0,-1 1 0 0 0,0 0 0 0 0,1-1-1 0 0,-1 1 1 0 0,1-1 0 0 0,-1 1 0 0 0,0-1 0 0 0,0 1 0 0 0,1-1 0 0 0,-1 1 0 0 0,0-1 0 0 0,0 0 0 0 0,1 0-1 0 0,-1-1 4 0 0,43-102-458 0 0,-33 76-502 0 0,2-1 0 0 0,1 1 0 0 0,19-31 0 0 0,-31 57 832 0 0,0 0 1 0 0,1 1-1 0 0,-1-1 0 0 0,1 0 1 0 0,-1 1-1 0 0,1-1 0 0 0,0 1 1 0 0,-1 0-1 0 0,1 0 0 0 0,3-2 0 0 0,-1 1-175 0 0,-4 2 300 0 0,0-1-1 0 0,1 1 1 0 0,-1 0 0 0 0,1 0-1 0 0,-1-1 1 0 0,1 1 0 0 0,-1 0-1 0 0,1 0 1 0 0,-1 0 0 0 0,1 0-1 0 0,-1 0 1 0 0,0 0 0 0 0,1 0-1 0 0,-1 0 1 0 0,1 0 0 0 0,-1 0-1 0 0,1 0 1 0 0,-1 0-1 0 0,1 0 1 0 0,-1 0 0 0 0,1 0-1 0 0,-1 0 1 0 0,1 1 0 0 0,-1-1-1 0 0,1 0 1 0 0,0 1 0 0 0,8 11 889 0 0,-2 13 1131 0 0,-3 1-6 0 0,-4-25-1650 0 0,4-8-271 0 0,14-23-22 0 0,-12 20-348 0 0,-1 0 1 0 0,15-17-1 0 0,-20 26 269 0 0,0 1 0 0 0,1-1-1 0 0,-1 1 1 0 0,0 0 0 0 0,1-1 0 0 0,-1 1-1 0 0,0-1 1 0 0,1 1 0 0 0,-1 0 0 0 0,1-1-1 0 0,-1 1 1 0 0,0 0 0 0 0,1 0-1 0 0,-1-1 1 0 0,1 1 0 0 0,-1 0 0 0 0,1 0-1 0 0,-1 0 1 0 0,1 0 0 0 0,0 0 0 0 0,-1-1-1 0 0,1 1 1 0 0,-1 0 0 0 0,1 0 0 0 0,-1 0-1 0 0,1 0 1 0 0,-1 0 0 0 0,1 1 0 0 0,-1-1-1 0 0,1 0 1 0 0,-1 0 0 0 0,1 0 0 0 0,-1 0-1 0 0,1 1 1 0 0,-1-1 0 0 0,1 0 0 0 0,-1 0-1 0 0,1 1 1 0 0,-1-1 0 0 0,1 0-1 0 0,-1 1 1 0 0,0-1 0 0 0,1 0 0 0 0,0 2-1 0 0,-1-2-10 0 0,2 2 44 0 0,0 0 0 0 0,-1 0 0 0 0,1 0-1 0 0,-1 0 1 0 0,1 0 0 0 0,-1 0 0 0 0,0 0 0 0 0,0 0 0 0 0,0 0 0 0 0,0 1 0 0 0,0-1 0 0 0,-1 0 0 0 0,1 4 0 0 0,5 32 434 0 0,1 9-6 0 0,-7-45-419 0 0,8-7-1418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8719 0 0,'12'57'2447'0'0,"-3"1"0"0"0,-2 0-1 0 0,-1 91 1 0 0,-14 77 1713 0 0,12-98-2806 0 0,1-140-2658 0 0,-2 6 950 0 0,4-14-665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0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58 7631 0 0,'99'-26'6543'0'0,"-56"16"-4666"0"0,-7 2-549 0 0,39-4 0 0 0,-68 11-1215 0 0,0 0 1 0 0,0 1-1 0 0,0 0 0 0 0,0 1 1 0 0,0 0-1 0 0,0 0 0 0 0,0 0 0 0 0,-1 1 1 0 0,1 0-1 0 0,0 0 0 0 0,-1 0 0 0 0,1 1 1 0 0,-1 0-1 0 0,11 8 0 0 0,-10-6-8 0 0,0 1 0 0 0,-1 0 0 0 0,1 1-1 0 0,-1-1 1 0 0,-1 1 0 0 0,0 0 0 0 0,0 1 0 0 0,0-1 0 0 0,-1 1-1 0 0,7 16 1 0 0,2 12 527 0 0,-1 0 0 0 0,9 50-1 0 0,5 79 879 0 0,-11-64-691 0 0,29 117 1202 0 0,-34-184-1854 0 0,-9-33 28 0 0,-5 1-1402 0 0,4-2 1110 0 0,-1 1 1 0 0,1-1-1 0 0,0 0 0 0 0,-1 1 1 0 0,1-1-1 0 0,0 0 0 0 0,-1 0 1 0 0,1 1-1 0 0,-1-1 0 0 0,1 0 1 0 0,0 0-1 0 0,-1 0 0 0 0,1 0 1 0 0,-1 1-1 0 0,1-1 0 0 0,-1 0 1 0 0,1 0-1 0 0,-1 0 0 0 0,1 0 1 0 0,-1 0-1 0 0,1 0 0 0 0,-1 0 1 0 0,1 0-1 0 0,-1-1 0 0 0,1 1 1 0 0,0 0-1 0 0,-1 0 0 0 0,1 0 1 0 0,-1 0-1 0 0,1-1 0 0 0,-1 1 1 0 0,-6-7-1219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0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72 7423 0 0,'1'-2'2086'0'0,"0"-3"-1549"0"0,0 0 0 0 0,1 1 0 0 0,0 0 0 0 0,0-1 0 0 0,0 1 0 0 0,1 0 1 0 0,-1 0-1 0 0,1 0 0 0 0,0 1 0 0 0,0-1 0 0 0,0 0 0 0 0,1 1 0 0 0,4-4 1 0 0,-6 6-8 0 0,1 0-67 0 0,26-6 409 0 0,-26 7-556 0 0,1 1-48 0 0,1 0-200 0 0,-1 0 0 0 0,1 1 1 0 0,0 0-1 0 0,-1 0 0 0 0,1 0 1 0 0,-1 0-1 0 0,0 1 0 0 0,0 0 1 0 0,0 0-1 0 0,0 0 0 0 0,-1 0 1 0 0,4 5-1 0 0,-2-3-21 0 0,-2 1-1 0 0,1 0 1 0 0,-1 0 0 0 0,0 0-1 0 0,0 0 1 0 0,0 1 0 0 0,-1-1 0 0 0,0 1-1 0 0,0-1 1 0 0,-1 1 0 0 0,1 11-1 0 0,-1-10 72 0 0,-1 1-1 0 0,0-1 0 0 0,-1 1 0 0 0,0-1 1 0 0,0 0-1 0 0,-1 1 0 0 0,0-1 1 0 0,-6 16-1 0 0,5-18 75 0 0,-1 1 0 0 0,1-1 0 0 0,-1 0 0 0 0,-1 0 0 0 0,1-1 1 0 0,-1 1-1 0 0,0-1 0 0 0,-10 9 0 0 0,11-11-73 0 0,0 0 0 0 0,0 0 1 0 0,-1 0-1 0 0,1-1 0 0 0,0 1 1 0 0,-1-1-1 0 0,0 0 0 0 0,1-1 1 0 0,-1 1-1 0 0,0-1 0 0 0,0 0 0 0 0,-9 1 1 0 0,10-2-41 0 0,1 0-1 0 0,-1-1 1 0 0,1 1 0 0 0,-1-1 0 0 0,1 0 0 0 0,-6-2 0 0 0,7 2 10 0 0,-9-11-1 0 0,10 1-1376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1 675 12607 0 0,'10'39'1070'0'0,"-5"-19"2050"0"0,0 0 1 0 0,2-1 0 0 0,13 30-1 0 0,-19-47-2982 0 0,0 0 0 0 0,0 0 0 0 0,1 0 0 0 0,-1-1 0 0 0,0 1 0 0 0,1 0 0 0 0,-1-1 0 0 0,1 1-1 0 0,0-1 1 0 0,-1 0 0 0 0,1 0 0 0 0,0 1 0 0 0,0-1 0 0 0,0 0 0 0 0,0 0 0 0 0,0-1 0 0 0,0 1 0 0 0,0 0 0 0 0,0-1 0 0 0,0 1 0 0 0,0-1 0 0 0,0 0 0 0 0,0 1-1 0 0,1-1 1 0 0,-1 0 0 0 0,0 0 0 0 0,0-1 0 0 0,0 1 0 0 0,0 0 0 0 0,1-1 0 0 0,-1 1 0 0 0,0-1 0 0 0,0 0 0 0 0,0 0 0 0 0,0 0 0 0 0,0 0 0 0 0,0 0-1 0 0,-1 0 1 0 0,4-2 0 0 0,17-15 96 0 0,32-31-1 0 0,6-6 31 0 0,-53 49-258 0 0,0 0 1 0 0,1 0-1 0 0,0 1 1 0 0,-1 0-1 0 0,2 0 0 0 0,-1 1 1 0 0,0 0-1 0 0,1 1 1 0 0,17-6-1 0 0,-15 11-6 0 0,-10-1 3 0 0,0 0 0 0 0,1 1 0 0 0,-1-1 0 0 0,0 0 0 0 0,1 1 0 0 0,-1-1-1 0 0,0 1 1 0 0,0 0 0 0 0,0-1 0 0 0,-1 1 0 0 0,1 0 0 0 0,0 0 0 0 0,-1-1 0 0 0,1 1 0 0 0,-1 0 0 0 0,1 0 0 0 0,-1 0-1 0 0,0 0 1 0 0,0-1 0 0 0,0 4 0 0 0,0 6 43 0 0,0 0 0 0 0,-3 13 1 0 0,3-19-39 0 0,-3 17 3 0 0,-1 0 0 0 0,-1 0 0 0 0,-1 0 0 0 0,-1-1 0 0 0,-1 0 0 0 0,-1 0 0 0 0,-17 30 0 0 0,9-22-11 0 0,-25 40 0 0 0,36-62 0 0 0,0 1 0 0 0,0-1 0 0 0,-1 1 0 0 0,0-2 0 0 0,-1 1 0 0 0,-9 6 0 0 0,16-12 0 0 0,0-1 0 0 0,0 1 0 0 0,0 0 0 0 0,0-1 0 0 0,0 1 0 0 0,-1-1 0 0 0,1 1 0 0 0,0-1 0 0 0,-1 0 0 0 0,1 0 0 0 0,0 1 0 0 0,-1-1 0 0 0,1 0 0 0 0,0 0 0 0 0,0 0 0 0 0,-1 0 0 0 0,1-1 0 0 0,0 1 0 0 0,-1 0 0 0 0,1 0 0 0 0,0-1 0 0 0,-1 1 0 0 0,1-1 0 0 0,0 1 0 0 0,0-1 0 0 0,0 1 0 0 0,0-1 0 0 0,-1 0 0 0 0,1 0 0 0 0,0 0 0 0 0,0 1 0 0 0,0-1 0 0 0,0 0 0 0 0,1 0 0 0 0,-1 0 0 0 0,-1-2 0 0 0,-3-4 0 0 0,1 0 0 0 0,-1 0 0 0 0,1-1 0 0 0,-4-12 0 0 0,7 18 0 0 0,-29-80-1865 0 0,2-5-4045 0 0,23 72 4518 0 0,-18-63-8745 0 0</inkml:trace>
  <inkml:trace contextRef="#ctx0" brushRef="#br0" timeOffset="1">19 0 12551 0 0,'45'38'2866'0'0,"56"62"0"0"0,32 53 5775 0 0,-130-149-8551 0 0,153 199 4613 0 0,-19-23-3744 0 0,-69-97-913 0 0,151 140-1 0 0,-213-217-45 0 0,1-1 0 0 0,-1 1 0 0 0,1-1 0 0 0,1 0 0 0 0,-1-1 0 0 0,1 0 0 0 0,0 0 0 0 0,-1 0 0 0 0,2-1 0 0 0,8 2 0 0 0,-16-4-4 0 0,0-1 1 0 0,0 0-1 0 0,1 0 0 0 0,-1 0 1 0 0,0 0-1 0 0,0 0 0 0 0,0 0 0 0 0,0 0 1 0 0,1 0-1 0 0,-1 0 0 0 0,0 0 1 0 0,0-1-1 0 0,0 1 0 0 0,0 0 1 0 0,0-1-1 0 0,1 1 0 0 0,-1-1 1 0 0,0 1-1 0 0,0-1 0 0 0,0 0 0 0 0,0 1 1 0 0,-1-1-1 0 0,1 0 0 0 0,2-1 1 0 0,-3 0-14 0 0,1 0 1 0 0,0 0 0 0 0,0 0 0 0 0,0 1-1 0 0,-1-1 1 0 0,1 0 0 0 0,-1 0 0 0 0,0 0 0 0 0,1 0-1 0 0,-1 0 1 0 0,0 0 0 0 0,0 0 0 0 0,-1-3-1 0 0,0-4-76 0 0,0 0-1 0 0,-1 0 1 0 0,-1 0-1 0 0,0 0 0 0 0,-4-10 1 0 0,-11-16-2142 0 0,-3 0-4721 0 0,-6-8-2804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1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1 4663 0 0,'-12'10'5012'0'0,"5"0"-3230"0"0,0 1 0 0 0,1 0-1 0 0,-9 21 1 0 0,5-11-509 0 0,-159 385 7744 0 0,161-375-8170 0 0,7-28-515 0 0,2-5-199 0 0,11-14-124 0 0,-1-1-1 0 0,13-26 1 0 0,-18 30 3 0 0,0 0 1 0 0,1 0 0 0 0,1 1 0 0 0,0 0 0 0 0,1 1-1 0 0,19-19 1 0 0,-24 27 9 0 0,0 0-1 0 0,1 1 1 0 0,0 0 0 0 0,-1 0 0 0 0,1 0-1 0 0,0 1 1 0 0,0 0 0 0 0,0 0-1 0 0,0 0 1 0 0,0 0 0 0 0,0 1 0 0 0,1 0-1 0 0,5 0 1 0 0,-7 1 33 0 0,0 0 1 0 0,-1-1-1 0 0,1 2 1 0 0,0-1-1 0 0,-1 0 0 0 0,1 1 1 0 0,-1-1-1 0 0,1 1 0 0 0,-1 0 1 0 0,0 0-1 0 0,0 1 0 0 0,0-1 1 0 0,0 1-1 0 0,0-1 1 0 0,-1 1-1 0 0,1 0 0 0 0,2 4 1 0 0,0 0 75 0 0,0 1 0 0 0,-1-1 0 0 0,0 1 0 0 0,0 0 0 0 0,-1 0 1 0 0,4 12-1 0 0,1 22 442 0 0,-4-25-211 0 0,-3-8-212 0 0,0-7 322 0 0,2-2-408 0 0,3-1-78 0 0,0 0 0 0 0,0 0 0 0 0,0 0 0 0 0,1-1 0 0 0,9-4 0 0 0,7-2-54 0 0,-18 7 68 0 0,0 0 0 0 0,1 1 0 0 0,-1-1 0 0 0,0 1 0 0 0,0 0 0 0 0,0 1 0 0 0,0-1 0 0 0,0 1 0 0 0,0 0 0 0 0,0 0 0 0 0,7 3 0 0 0,-5-2-33 0 0,0 0 0 0 0,-1 0 0 0 0,1-1 0 0 0,0 1 0 0 0,0-1 0 0 0,0-1 0 0 0,0 1 0 0 0,0-1 0 0 0,0-1 0 0 0,0 1 0 0 0,0-1 0 0 0,0-1 0 0 0,0 1 0 0 0,0-1 0 0 0,-1 0 0 0 0,1 0 0 0 0,0-1 0 0 0,9-5 0 0 0,4-5-190 0 0,0-1 1 0 0,0-1 0 0 0,-2-1 0 0 0,19-19 0 0 0,-14 13-2 0 0,32-24-1 0 0,-50 43 133 0 0,0-1 0 0 0,0 1 0 0 0,1 1-1 0 0,10-5 1 0 0,2 3-95 0 0,-15 3 186 0 0,1 1 0 0 0,-1 0 0 0 0,1 0 0 0 0,0 1-1 0 0,-1-1 1 0 0,1 0 0 0 0,-1 1 0 0 0,1 0 0 0 0,5 2-1 0 0,-8-2 17 0 0,-1-1 0 0 0,1 0 0 0 0,0 1 0 0 0,-1-1-1 0 0,1 1 1 0 0,-1-1 0 0 0,1 1 0 0 0,-1 0 0 0 0,1-1-1 0 0,-1 1 1 0 0,1-1 0 0 0,-1 1 0 0 0,0 0 0 0 0,1-1-1 0 0,-1 1 1 0 0,1 1 0 0 0,0 1 37 0 0,1 1-1 0 0,-1 0 0 0 0,1 0 0 0 0,-1 0 0 0 0,0 0 0 0 0,0 0 0 0 0,0 0 0 0 0,-1 0 0 0 0,1 0 0 0 0,-1 0 0 0 0,0 0 0 0 0,0 0 0 0 0,-1 5 0 0 0,-2 8 203 0 0,-6 27 1 0 0,6-32-159 0 0,-5 17 40 0 0,-1 0 0 0 0,-2-1 0 0 0,0 0 0 0 0,-2-1 0 0 0,-1 0 0 0 0,-1-1-1 0 0,-2 0 1 0 0,0-2 0 0 0,-2 0 0 0 0,-33 34 0 0 0,-9-5-3320 0 0,-5-7-3531 0 0,33-28-2974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2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79 126 1951 0 0,'0'2'147'0'0,"-2"53"-118"0"0,1 16 97 0 0,5 21 266 0 0,9-7 122 0 0,-12-82-509 0 0,-1-1 41 0 0,0-1 1 0 0,0 1-1 0 0,0-1 1 0 0,1 1-1 0 0,-1-1 1 0 0,1 1-1 0 0,-1-1 1 0 0,1 1-1 0 0,0-1 1 0 0,0 2-1 0 0,1-1 54 0 0,-1-2-4 0 0,3 4-4 0 0,-3-4-84 0 0,0 0 0 0 0,0 0 1 0 0,0 0-1 0 0,0 0 0 0 0,0 0 0 0 0,0 0 0 0 0,0 0 0 0 0,1 0 0 0 0,-1-1 0 0 0,0 1 0 0 0,0 0 0 0 0,0-1 0 0 0,0 1 0 0 0,1-1 0 0 0,0 0 33 0 0,1 0 10 0 0,-1-1 0 0 0,0 1 0 0 0,1 0 1 0 0,-1-1-1 0 0,0 1 0 0 0,0-1 0 0 0,0 0 1 0 0,0 0-1 0 0,-1 0 0 0 0,1 0 0 0 0,0 0 1 0 0,-1 0-1 0 0,1 0 0 0 0,-1 0 0 0 0,0 0 0 0 0,2-5 1 0 0,2-5 214 0 0,-1 1 1 0 0,3-16 0 0 0,-6 20-120 0 0,6-16 194 0 0,-4 14-212 0 0,-1-1 0 0 0,0 1 0 0 0,2-18-1 0 0,1-8 150 0 0,-1-4-4 0 0,3-30 374 0 0,-3 44-372 0 0,-1 4-160 0 0,-3 17-62 0 0,0-3-28 0 0,1 1 1 0 0,-1-1-1 0 0,0 1 1 0 0,-1-8-1 0 0,2-6 308 0 0,-1 20-325 0 0,0-1-2 0 0,0 1 0 0 0,0-1 0 0 0,0 1 1 0 0,0-1-1 0 0,0 1 0 0 0,0-1 0 0 0,0 0 1 0 0,0 1-1 0 0,0-1 0 0 0,0 1 0 0 0,0-1 1 0 0,0 0-1 0 0,0 1 0 0 0,0-1 0 0 0,0 1 1 0 0,-1-1-1 0 0,1 1 0 0 0,0-1 0 0 0,0 1 1 0 0,-1-1-1 0 0,0 0 0 0 0,-2-6 220 0 0,2 6 134 0 0,1 1-355 0 0,0-1-1 0 0,0 1 0 0 0,0 0 1 0 0,-1 0-1 0 0,1-1 0 0 0,0 1 1 0 0,0 0-1 0 0,-1 0 0 0 0,1-1 1 0 0,0 1-1 0 0,0 0 0 0 0,-1 0 0 0 0,1 0 1 0 0,0-1-1 0 0,-1 1 0 0 0,1 0 1 0 0,0 0-1 0 0,0 0 0 0 0,-1 0 1 0 0,1 0-1 0 0,0 0 0 0 0,-1 0 1 0 0,1 0-1 0 0,0 0 0 0 0,-1 0 1 0 0,1 0-1 0 0,0 0 0 0 0,-1 0 1 0 0,1 0-1 0 0,-14 0 108 0 0,12 1-99 0 0,-3-1 23 0 0,1-1-1 0 0,0 1 1 0 0,0 0-1 0 0,0-1 1 0 0,-5-1-1 0 0,7 1-15 0 0,0 0 0 0 0,0 1-1 0 0,-1 0 1 0 0,1-1-1 0 0,0 1 1 0 0,0 0 0 0 0,-1 0-1 0 0,1 0 1 0 0,0 1 0 0 0,0-1-1 0 0,-1 0 1 0 0,1 1-1 0 0,0 0 1 0 0,0-1 0 0 0,-3 2-1 0 0,1 0-15 0 0,0 0 0 0 0,0 0 0 0 0,0 0 0 0 0,0 0 0 0 0,1 0 0 0 0,-1 1 0 0 0,-5 5 0 0 0,-24 17 31 0 0,-3 7 158 0 0,31-28-170 0 0,5-3 42 0 0,-2 0 14 0 0,-2 3 0 0 0,3-3 160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3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3311 0 0,'6'112'938'0'0,"11"159"5267"0"0,10-62-1208 0 0,-21-171-4139 0 0,7 37 976 0 0,-8-50-1066 0 0,-4-21-602 0 0,-1 1 0 0 0,1-1-1 0 0,0 1 1 0 0,0-1 0 0 0,0 0 0 0 0,1 0 0 0 0,0 0 0 0 0,0 0-1 0 0,0 0 1 0 0,4 6 0 0 0,8 9 674 0 0,-14-18-819 0 0,1-1-1 0 0,-1 1 1 0 0,1-1-1 0 0,0 0 1 0 0,-1 1 0 0 0,1-1-1 0 0,-1 1 1 0 0,1-1-1 0 0,0 0 1 0 0,-1 1-1 0 0,1-1 1 0 0,0 0-1 0 0,0 0 1 0 0,-1 1 0 0 0,1-1-1 0 0,0 0 1 0 0,-1 0-1 0 0,1 0 1 0 0,1 0-1 0 0,-1 0 41 0 0,4 0 52 0 0,-1 0 0 0 0,1 0 1 0 0,-1 0-1 0 0,0-1 0 0 0,1 1 0 0 0,-1-1 0 0 0,0 0 0 0 0,5-2 0 0 0,-7 2-122 0 0,1 0 249 0 0,0-1 15 0 0,33-18 236 0 0,-32 17-347 0 0,0-1-43 0 0,37-35 75 0 0,-24 22-160 0 0,-10 7-74 0 0,1 0 0 0 0,-2 0-1 0 0,1 0 1 0 0,-2-1 0 0 0,1 0 0 0 0,-2 0 0 0 0,1-1-1 0 0,4-20 1 0 0,-5 12-75 0 0,0 0-1 0 0,-2 0 0 0 0,0 0 1 0 0,-2-32-1 0 0,-3 22-917 0 0,-12-51 0 0 0,15 78 997 0 0,0 2 52 0 0,-12-46-455 0 0,10 43 389 0 0,1 0 1 0 0,-1 0-1 0 0,0 0 0 0 0,0 0 1 0 0,0 0-1 0 0,0 0 0 0 0,-1 0 1 0 0,-3-3-1 0 0,5 6-4 0 0,-17-10-10 0 0,17 11 78 0 0,0-1 0 0 0,0 0 0 0 0,0 1 1 0 0,0 0-1 0 0,0-1 0 0 0,0 1 1 0 0,0 0-1 0 0,0-1 0 0 0,0 1 1 0 0,0 0-1 0 0,0 0 0 0 0,0 0 1 0 0,-1 0-1 0 0,-3 0 2 0 0,4-1 2 0 0,0 1 0 0 0,-1 0 0 0 0,1-1-1 0 0,0 1 1 0 0,-1 0 0 0 0,1 0 0 0 0,0 0-1 0 0,-1-1 1 0 0,1 2 0 0 0,0-1 0 0 0,-1 0-1 0 0,1 0 1 0 0,0 0 0 0 0,-1 0 0 0 0,1 1 0 0 0,0-1-1 0 0,0 1 1 0 0,-2 0 0 0 0,-1 1-6 0 0,1-1-8 0 0,1 0 1 0 0,-1 0-1 0 0,1 0 1 0 0,-1 0 0 0 0,1 0-1 0 0,0 1 1 0 0,-1-1 0 0 0,1 1-1 0 0,0 0 1 0 0,0-1 0 0 0,0 1-1 0 0,0 0 1 0 0,1 0 0 0 0,-3 3-1 0 0,0 2 1 0 0,0 0-1 0 0,1 0 1 0 0,-5 11-1 0 0,1 1-87 0 0,4-11 51 0 0,0 0 0 0 0,1 1 0 0 0,0-1 0 0 0,-1 14 0 0 0,0 1 26 0 0,2-17 23 0 0,1 0 0 0 0,0 0 0 0 0,0 0 0 0 0,0-1-1 0 0,2 8 1 0 0,0 20-45 0 0,-3-23 44 0 0,1 1 0 0 0,0-1 1 0 0,1 1-1 0 0,0-1 0 0 0,3 15 0 0 0,1 17 83 0 0,-4-33-13 0 0,-1 0 0 0 0,2 0-1 0 0,4 18 1 0 0,5 20 566 0 0,-10-44 90 0 0,2-4-571 0 0,11-3-8 0 0,-12 4-133 0 0,-1-1 0 0 0,1 1 0 0 0,-1-1 0 0 0,0 0 0 0 0,0 0 0 0 0,1 0 0 0 0,-1 0 0 0 0,0 0 0 0 0,1-1 0 0 0,5-6-2 0 0,-1 0-1 0 0,0 0 0 0 0,0-1 1 0 0,-1 0-1 0 0,0 0 1 0 0,3-10-1 0 0,20-61 237 0 0,-21 57-158 0 0,35-134 34 0 0,-27 93 148 0 0,-4 22-97 0 0,-10 40-109 0 0,-2 2-40 0 0,0 1-1 0 0,0 0 0 0 0,0 0 1 0 0,0 0-1 0 0,0-1 0 0 0,0 1 0 0 0,1 0 1 0 0,-1 0-1 0 0,0 0 0 0 0,1 0 0 0 0,-1 1 1 0 0,1-1-1 0 0,-1 0 0 0 0,1 0 0 0 0,0 0 1 0 0,-1 0-1 0 0,1 2 0 0 0,-1 7 34 0 0,-2 11 77 0 0,2 0 1 0 0,0 0-1 0 0,1 0 1 0 0,1 0 0 0 0,6 31-1 0 0,29 90 607 0 0,-35-137-701 0 0,0 0 0 0 0,1 1-1 0 0,0-1 1 0 0,0-1 0 0 0,0 1-1 0 0,0 0 1 0 0,1 0 0 0 0,-1-1-1 0 0,1 1 1 0 0,1-1 0 0 0,6 8-1 0 0,-9-12-22 0 0,-1 0-1 0 0,1 1 0 0 0,0-1 0 0 0,0 0 0 0 0,0 1 1 0 0,-1-1-1 0 0,1 0 0 0 0,0 0 0 0 0,0 0 1 0 0,0 0-1 0 0,0 0 0 0 0,1 0 0 0 0,2 0 21 0 0,5-1-14 0 0,-4-2-42 0 0,0 0 0 0 0,-1-1 0 0 0,0 1 0 0 0,0-1 0 0 0,0 0 0 0 0,0 0 0 0 0,0-1 0 0 0,6-8 0 0 0,-2-1-922 0 0,13-28 0 0 0,-9 18-4712 0 0,2-1-1825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3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5495 0 0,'0'2'423'0'0,"-5"213"4652"0"0,7-132-2408 0 0,14 87 0 0 0,-7-87-1367 0 0,9 86 1116 0 0,-17-162-2161 0 0,1 1-1 0 0,-1-1 1 0 0,2 1-1 0 0,-1-1 1 0 0,1 0-1 0 0,6 13 1 0 0,-7-18-142 0 0,-1 1 0 0 0,1 0 1 0 0,0-1-1 0 0,0 1 1 0 0,0-1-1 0 0,0 1 0 0 0,0-1 1 0 0,0 0-1 0 0,1 0 1 0 0,-1 0-1 0 0,1 0 0 0 0,-1-1 1 0 0,1 1-1 0 0,0-1 1 0 0,0 1-1 0 0,0-1 0 0 0,0 0 1 0 0,4 1-1 0 0,-5-2-80 0 0,0 0-1 0 0,-1-1 0 0 0,1 1 1 0 0,0-1-1 0 0,0 1 1 0 0,0-1-1 0 0,0 0 1 0 0,0 0-1 0 0,-1 1 0 0 0,1-1 1 0 0,0 0-1 0 0,-1-1 1 0 0,1 1-1 0 0,-1 0 1 0 0,1 0-1 0 0,-1-1 0 0 0,0 1 1 0 0,1-1-1 0 0,-1 1 1 0 0,0-1-1 0 0,2-3 0 0 0,-1 0-27 0 0,0 1 0 0 0,1 0-1 0 0,-1-1 1 0 0,1 1 0 0 0,6-7-1 0 0,-8 10-3 0 0,0-1 0 0 0,0 1 1 0 0,0 0-1 0 0,0-1 0 0 0,0 0 0 0 0,0 1 0 0 0,0-1 0 0 0,-1 1 0 0 0,2-3 0 0 0,7-33 75 0 0,-2 22-254 0 0,-2-2 0 0 0,0 1 0 0 0,5-28 0 0 0,-10 40-129 0 0,0-1 1 0 0,0 1-1 0 0,0 0 0 0 0,-1 0 0 0 0,1 0 0 0 0,-1 0 1 0 0,-2-7-1 0 0,-2-15-2976 0 0,2 12-1524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4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4287 0 0,'0'0'332'0'0,"10"-8"1004"0"0,0-3-98 0 0,0 1 1 0 0,0 0-1 0 0,1 1 0 0 0,1 0 0 0 0,-1 1 0 0 0,1 0 0 0 0,1 1 0 0 0,13-6 0 0 0,38-10 359 0 0,108-24-1 0 0,-8 19-7909 0 0,-136 25 302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1 4087 0 0,'-11'0'409'0'0,"-1"0"-1"0"0,1 1 0 0 0,0 0 1 0 0,0 1-1 0 0,-19 5 0 0 0,25-5-225 0 0,1 0 0 0 0,-1 0 0 0 0,0 1 0 0 0,1-1-1 0 0,-1 1 1 0 0,1 0 0 0 0,0 0 0 0 0,0 1 0 0 0,0-1-1 0 0,0 1 1 0 0,1 0 0 0 0,-1 0 0 0 0,1 0 0 0 0,-4 7-1 0 0,2-1 158 0 0,0 0 0 0 0,1 0 0 0 0,1 0 0 0 0,0 0 0 0 0,0 1 0 0 0,1 0 0 0 0,-2 16 0 0 0,2 4 1065 0 0,1 41 0 0 0,3-54-477 0 0,0 0 0 0 0,8 34 0 0 0,-9-51-879 0 0,-1-1 1 0 0,0 1 0 0 0,0 0 0 0 0,1-1 0 0 0,-1 1 0 0 0,0-1 0 0 0,1 1 0 0 0,-1-1-1 0 0,1 1 1 0 0,-1-1 0 0 0,1 1 0 0 0,-1-1 0 0 0,1 1 0 0 0,-1-1 0 0 0,1 1-1 0 0,-1-1 1 0 0,1 0 0 0 0,-1 1 0 0 0,1-1 0 0 0,0 0 0 0 0,-1 0 0 0 0,1 0 0 0 0,0 1-1 0 0,-1-1 1 0 0,1 0 0 0 0,-1 0 0 0 0,1 0 0 0 0,0 0 0 0 0,-1 0 0 0 0,1 0 0 0 0,0 0-1 0 0,-1 0 1 0 0,1 0 0 0 0,0 0 0 0 0,-1-1 0 0 0,1 1 0 0 0,0 0 0 0 0,2-1 14 0 0,0 0 1 0 0,0 0 0 0 0,0 0-1 0 0,-1-1 1 0 0,1 1 0 0 0,3-3 0 0 0,1-2-34 0 0,0-1 0 0 0,-1 1 0 0 0,0-1 0 0 0,0 0 0 0 0,6-10 0 0 0,22-43 137 0 0,-21 36-80 0 0,5-13 92 0 0,19-54 0 0 0,-26 57-169 0 0,-10 32 42 0 0,-2 66 906 0 0,1 57 2429 0 0,1-107-2958 0 0,1 1-1 0 0,1-1 0 0 0,0 0 0 0 0,0-1 1 0 0,1 1-1 0 0,9 17 0 0 0,-13-29-378 0 0,1 0 1 0 0,0 0-1 0 0,0 0 0 0 0,0 0 1 0 0,0 0-1 0 0,1-1 0 0 0,-1 1 1 0 0,0 0-1 0 0,1-1 0 0 0,-1 1 1 0 0,1-1-1 0 0,-1 1 0 0 0,1-1 1 0 0,0 0-1 0 0,-1 0 0 0 0,1 0 1 0 0,0 0-1 0 0,0 0 0 0 0,3 1 1 0 0,14 3 44 0 0,-15-6-102 0 0,0 0 9 0 0,0 1-53 0 0,0-1 1 0 0,0 1-1 0 0,-1-1 1 0 0,1 0-1 0 0,0-1 0 0 0,0 1 1 0 0,-1-1-1 0 0,1 1 0 0 0,4-3 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5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4255 0 0,'1'2'-17'0'0,"0"9"391"0"0,1 0 1 0 0,1-1 0 0 0,-1 1 0 0 0,8 14-1 0 0,-9-22-177 0 0,0 0 0 0 0,1-1-1 0 0,-1 1 1 0 0,1-1 0 0 0,0 1 0 0 0,0-1-1 0 0,0 0 1 0 0,0 0 0 0 0,0 0 0 0 0,0 0-1 0 0,1 0 1 0 0,-1 0 0 0 0,0 0-1 0 0,1-1 1 0 0,0 1 0 0 0,-1-1 0 0 0,1 0-1 0 0,0 0 1 0 0,0 0 0 0 0,0 0 0 0 0,4 0-1 0 0,3 0 280 0 0,1 0 0 0 0,-1 0-1 0 0,1-2 1 0 0,-1 1 0 0 0,1-1-1 0 0,-1-1 1 0 0,14-3-1 0 0,68-27 828 0 0,-70 24-1191 0 0,11-5-68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5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4255 0 0,'-7'15'413'0'0,"1"0"-1"0"0,-8 33 1 0 0,6 6 3609 0 0,8-51-3810 0 0,0-1-1 0 0,0 0 1 0 0,1 0-1 0 0,-1 1 1 0 0,1-1-1 0 0,-1 0 1 0 0,1 0-1 0 0,0 0 1 0 0,0 0-1 0 0,0 0 1 0 0,0 0-1 0 0,0 0 1 0 0,0 0-1 0 0,0 0 1 0 0,1 0-1 0 0,-1 0 1 0 0,1-1-1 0 0,-1 1 1 0 0,4 2-1 0 0,1 1 141 0 0,1-1 0 0 0,-1 1 0 0 0,1-1 0 0 0,9 4 0 0 0,-5-4-218 0 0,0-1 1 0 0,17 4 0 0 0,-16-4 27 0 0,0 0-1 0 0,0 1 1 0 0,13 6 0 0 0,-22-9-81 0 0,0 0 1 0 0,-1 1-1 0 0,1-1 1 0 0,0 1-1 0 0,-1 0 1 0 0,0 0-1 0 0,1 0 1 0 0,-1 0-1 0 0,0 1 1 0 0,0-1 0 0 0,0 0-1 0 0,0 1 1 0 0,-1-1-1 0 0,1 1 1 0 0,-1 0-1 0 0,1 0 1 0 0,0 4-1 0 0,-1-4 40 0 0,0 1 1 0 0,-1-1-1 0 0,0 1 0 0 0,0 0 1 0 0,0-1-1 0 0,0 1 0 0 0,-1-1 0 0 0,1 1 1 0 0,-1-1-1 0 0,0 1 0 0 0,0-1 0 0 0,0 1 1 0 0,-3 4-1 0 0,1 0 227 0 0,-1-1 0 0 0,0 0 0 0 0,-1 0 1 0 0,-9 12-1 0 0,5-9-136 0 0,-1 0 1 0 0,-1-1 0 0 0,0-1-1 0 0,0 1 1 0 0,0-2 0 0 0,-1 0-1 0 0,0 0 1 0 0,0-1-1 0 0,-1 0 1 0 0,0-1 0 0 0,0-1-1 0 0,0 0 1 0 0,-1-1 0 0 0,1 0-1 0 0,-1-1 1 0 0,0 0 0 0 0,1-1-1 0 0,-28-2 1 0 0,38 1-687 0 0,3-1 386 0 0,0 1-1 0 0,0-1 0 0 0,-1 1 0 0 0,1-1 0 0 0,0 1 0 0 0,-1-1 0 0 0,1 1 0 0 0,-1-1 0 0 0,1 1 0 0 0,0 0 1 0 0,-1-1-1 0 0,1 1 0 0 0,-1 0 0 0 0,1-1 0 0 0,-1 1 0 0 0,0-1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6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140 199 2991 0 0,'4'-6'105'0'0,"0"-1"-1"0"0,-1 0 1 0 0,0 0-1 0 0,0 0 1 0 0,-1 0-1 0 0,0 0 0 0 0,0-1 1 0 0,1-10-1 0 0,-2 6 253 0 0,0-1-1 0 0,-1 1 1 0 0,0 0 0 0 0,-3-16-1 0 0,2 26-268 0 0,1-1 0 0 0,0 1 1 0 0,-1 0-1 0 0,0-1 0 0 0,0 1 0 0 0,0 0 0 0 0,0 0 1 0 0,0 0-1 0 0,0 0 0 0 0,0 0 0 0 0,-1 0 0 0 0,1 0 1 0 0,-1 0-1 0 0,1 0 0 0 0,-1 1 0 0 0,0-1 0 0 0,1 0 0 0 0,-1 1 1 0 0,0 0-1 0 0,0-1 0 0 0,0 1 0 0 0,0 0 0 0 0,-1 0 1 0 0,1 0-1 0 0,0 0 0 0 0,0 1 0 0 0,-5-2 0 0 0,6 2-22 0 0,-1 0 0 0 0,1 0 0 0 0,-1 1 0 0 0,1-1 0 0 0,-1 0 0 0 0,1 0 0 0 0,-1 1 0 0 0,1-1 0 0 0,-1 1 0 0 0,1-1 0 0 0,0 1 0 0 0,-1 0 0 0 0,1-1 0 0 0,0 1 0 0 0,-2 1 0 0 0,-2 1 110 0 0,2-2-114 0 0,1 0 0 0 0,-1 0 0 0 0,1 0 0 0 0,0 1 0 0 0,-1-1 0 0 0,1 1 0 0 0,0-1-1 0 0,0 1 1 0 0,0 0 0 0 0,0-1 0 0 0,0 1 0 0 0,0 0 0 0 0,1 0 0 0 0,-1 1 0 0 0,1-1-1 0 0,-2 3 1 0 0,-4 9 165 0 0,-1 2 127 0 0,0 0 1 0 0,2 0 0 0 0,0 1 0 0 0,-7 31-1 0 0,10-21 381 0 0,1 0-1 0 0,2 49 0 0 0,1-50-168 0 0,4 48 1350 0 0,-4-65-1599 0 0,1 0-1 0 0,0 0 0 0 0,0 0 1 0 0,1 0-1 0 0,1 0 1 0 0,4 9-1 0 0,-7-15-218 0 0,1-1 0 0 0,-1 0 1 0 0,1 1-1 0 0,0-1 0 0 0,0 0 0 0 0,0 0 0 0 0,0 0 0 0 0,0 0 0 0 0,0 0 0 0 0,0-1 0 0 0,1 1 1 0 0,-1-1-1 0 0,1 1 0 0 0,-1-1 0 0 0,1 0 0 0 0,-1 0 0 0 0,1 0 0 0 0,0 0 0 0 0,-1-1 1 0 0,1 1-1 0 0,0-1 0 0 0,0 1 0 0 0,0-1 0 0 0,-1 0 0 0 0,1 0 0 0 0,0 0 0 0 0,0-1 0 0 0,0 1 1 0 0,-1-1-1 0 0,1 1 0 0 0,0-1 0 0 0,-1 0 0 0 0,4-1 0 0 0,2-4-72 0 0,0 1 0 0 0,0-1 0 0 0,-1 0 1 0 0,0-1-1 0 0,0 0 0 0 0,-1 0 0 0 0,1 0 0 0 0,5-10 0 0 0,1-4-693 0 0,21-44-1 0 0,-24 44-4581 0 0,-1 0-1778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6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 2383 0 0,'-1'8'216'0'0,"-3"26"2463"0"0,1-1-1 0 0,3 56 1 0 0,-1 17 956 0 0,0-93-3354 0 0,-1 9 337 0 0,1 0 0 0 0,1 0-1 0 0,3 23 1 0 0,7 45 1074 0 0,3 19 222 0 0,-10-88-1177 0 0,2 1 0 0 0,14 39 0 0 0,-18-58-683 0 0,4 11 263 0 0,1 0 0 0 0,0-1 0 0 0,0 1 0 0 0,2-1 0 0 0,-1-1 0 0 0,18 21 0 0 0,-23-30-224 0 0,0 0-1 0 0,1-1 1 0 0,0 1-1 0 0,-1-1 1 0 0,1 0-1 0 0,0 1 1 0 0,0-1-1 0 0,1 0 1 0 0,-1-1-1 0 0,0 1 1 0 0,0-1-1 0 0,1 1 1 0 0,6 1-1 0 0,-8-3 69 0 0,1-2-58 0 0,3-2-85 0 0,1-1 1 0 0,-1 0-1 0 0,0 0 1 0 0,0-1-1 0 0,0 1 0 0 0,-1-1 1 0 0,0 0-1 0 0,0-1 1 0 0,5-9-1 0 0,-5 9-188 0 0,-1 0-1 0 0,-1 0 1 0 0,1-1 0 0 0,-1 1-1 0 0,0-1 1 0 0,-1 0 0 0 0,0 0-1 0 0,0 0 1 0 0,-1 0 0 0 0,0 0-1 0 0,-1 0 1 0 0,1-1 0 0 0,-1 1-1 0 0,-1 0 1 0 0,-1-11 0 0 0,-4-2-1917 0 0,-1-1-3662 0 0,-1 4-1298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0:33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16 5351 0 0,'-5'-11'480'0'0,"0"10"-384"0"0,-1 2-96 0 0,1-1 0 0 0,-8-5 7496 0 0,25 12-6952 0 0,3-2-376 0 0,2 2-72 0 0,2 3-24 0 0,3 4-3880 0 0,2 1-768 0 0</inkml:trace>
  <inkml:trace contextRef="#ctx0" brushRef="#br0" timeOffset="1">747 593 19207 0 0,'-61'102'1058'0'0,"-41"42"5303"0"0,-9-7-494 0 0,34-46-5685 0 0,-41 35-117 0 0,103-112-61 0 0,0-1 0 0 0,-1 0 0 0 0,-1-1-1 0 0,0-1 1 0 0,-1-1 0 0 0,-24 11 0 0 0,37-19-239 0 0,0 0 1 0 0,-1 0-1 0 0,1-1 1 0 0,0 0-1 0 0,-1 0 1 0 0,1 0-1 0 0,0-1 1 0 0,-10 0-1 0 0,11-1-259 0 0,0 1 0 0 0,0-1 0 0 0,1 0 0 0 0,-1 0 0 0 0,0 0 0 0 0,1-1 0 0 0,-1 1 0 0 0,1-1-1 0 0,-1 0 1 0 0,1 0 0 0 0,0 0 0 0 0,0 0 0 0 0,-3-3 0 0 0,-22-27-9702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0 567 3223 0 0,'2'0'3431'0'0,"6"-1"-2376"0"0,0 0 0 0 0,0 0 0 0 0,-1-1 0 0 0,1 0-1 0 0,0 0 1 0 0,8-4 0 0 0,45-22 2260 0 0,-55 25-2955 0 0,9-6 1204 0 0,19-12 0 0 0,1-2-282 0 0,13-9-570 0 0,-1-2 0 0 0,47-45 1 0 0,-14 11-8559 0 0,-63 54 775 0 0</inkml:trace>
  <inkml:trace contextRef="#ctx0" brushRef="#br0" timeOffset="1">836 0 3823 0 0,'1'3'298'0'0,"8"23"1110"0"0,-1 1 0 0 0,-1 0 1 0 0,5 43-1 0 0,22 267 13593 0 0,-32-312-14510 0 0,-2-15-244 0 0,1-1-1 0 0,0 1 0 0 0,5 18 0 0 0,-5-26-289 0 0,11-6-3312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55 8231 0 0,'0'0'638'0'0,"2"-1"-420"0"0,21-14 656 0 0,18-5 7039 0 0,-38 19-6930 0 0,20-6 785 0 0,-20 6-1223 0 0,-1 1-128 0 0,36-9 795 0 0,-35 8-1357 0 0</inkml:trace>
  <inkml:trace contextRef="#ctx0" brushRef="#br0" timeOffset="1">0 559 2615 0 0,'2'-1'194'0'0,"11"-3"597"0"0,0-1 0 0 0,-1-1 0 0 0,0 0 0 0 0,13-9 0 0 0,5-2 2752 0 0,0 1-705 0 0,85-42 7876 0 0,-97 51-9144 0 0,0 0 0 0 0,1 2 0 0 0,0 0 1 0 0,32-5-1 0 0,8 3-609 0 0,-56 6-1402 0 0,11-9-3651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0 164 7223 0 0,'8'-4'177'0'0,"0"0"-1"0"0,-1 0 0 0 0,13-9 1 0 0,12-7 2501 0 0,12-4 4223 0 0,-18 10-2480 0 0,40-16 0 0 0,33-5-216 0 0,-98 35-4040 0 0,7-4 90 0 0,-8 4-308 0 0,1 0 0 0 0,0 0 1 0 0,0 0-1 0 0,-1 0 0 0 0,1 0 0 0 0,0-1 0 0 0,-1 1 1 0 0,1 0-1 0 0,0 0 0 0 0,-1-1 0 0 0,1 1 0 0 0,-1 0 1 0 0,1-1-1 0 0,0 1 0 0 0,-1-1 0 0 0,1 1 0 0 0,-1-1 1 0 0,1 1-1 0 0,0-2 117 0 0,0-3-1204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8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0 6159 0 0,'-18'108'6176'0'0,"3"-11"-2400"0"0,12-87-3495 0 0,-101 394 4581 0 0,66-306-3858 0 0,30-78-771 0 0,7-19-180 0 0,1-2-27 0 0,5-10-102 0 0,5-16-202 0 0,-7 16 10 0 0,11-21-1 0 0,-3 11 0 0 0,-7 13 233 0 0,1 0 0 0 0,-1 0 0 0 0,1 1 0 0 0,0-1 0 0 0,10-9 0 0 0,-8 13 105 0 0,-6 5-59 0 0,0-1-1 0 0,0 1 1 0 0,1-1 0 0 0,-1 1-1 0 0,0 0 1 0 0,0-1 0 0 0,0 1-1 0 0,0 0 1 0 0,0 0-1 0 0,0 0 1 0 0,-1 0 0 0 0,1 0-1 0 0,0 0 1 0 0,0 0 0 0 0,-1 0-1 0 0,1 0 1 0 0,0 0-1 0 0,-1 0 1 0 0,0 1 0 0 0,2 1-1 0 0,6 27 471 0 0,-3-4 13 0 0,-2 0 0 0 0,0 47 1 0 0,-9 51 799 0 0,12-138-2700 0 0,-2-2 1 0 0,1 1-1 0 0,2-21 0 0 0,-6-9-4499 0 0,-6-86-1 0 0,4 121 5817 0 0,1-1 0 0 0,0 0 0 0 0,2-18 0 0 0,0 19 754 0 0,0 1 0 0 0,1-1-1 0 0,0 0 1 0 0,0 1-1 0 0,1 0 1 0 0,0 0 0 0 0,6-10-1 0 0,-1 5 262 0 0,-6 6-705 0 0,1 1 1 0 0,1 0-1 0 0,-1 1 1 0 0,1-1-1 0 0,0 1 0 0 0,0 0 1 0 0,1 0-1 0 0,0 1 1 0 0,0 0-1 0 0,11-8 1 0 0,-15 12-110 0 0,0 0 1 0 0,0-1 0 0 0,0 1-1 0 0,1 0 1 0 0,-1 0 0 0 0,0 0-1 0 0,1 1 1 0 0,-1-1 0 0 0,1 0-1 0 0,-1 1 1 0 0,0 0 0 0 0,1-1-1 0 0,0 1 1 0 0,-1 0 0 0 0,1 0 0 0 0,3 1-1 0 0,-5-1 271 0 0,1 2 8 0 0,11 13 146 0 0,0 0 1 0 0,-1 1-1 0 0,-1 1 0 0 0,-1 0 0 0 0,0 0 0 0 0,-1 1 0 0 0,-1 0 1 0 0,7 21-1 0 0,38 163 2011 0 0,-40-145-2095 0 0,-9-38-345 0 0,7 27 31 0 0,21 56-1 0 0,-30-96-39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8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5839 0 0,'1'-2'2011'0'0,"14"-32"5448"0"0,2 22-3254 0 0,-5 29-3816 0 0,-11-13-380 0 0,1 0 0 0 0,-1 1 1 0 0,0-1-1 0 0,0 0 0 0 0,0 1 0 0 0,-1-1 0 0 0,0 0 0 0 0,1 1 0 0 0,-2-1 0 0 0,1 1 0 0 0,-1 5 0 0 0,-2 9 71 0 0,-7 21 1 0 0,5-21 245 0 0,2-11 147 0 0,1 0 0 0 0,0 1 0 0 0,0-1 1 0 0,1 1-1 0 0,0 17 0 0 0,1-26-401 0 0,0 1-1 0 0,0-1 1 0 0,1 1 0 0 0,-1-1-1 0 0,0 1 1 0 0,1-1 0 0 0,-1 0 0 0 0,0 1-1 0 0,1-1 1 0 0,-1 0 0 0 0,1 1-1 0 0,-1-1 1 0 0,1 0 0 0 0,-1 1 0 0 0,0-1-1 0 0,1 0 1 0 0,-1 0 0 0 0,1 0-1 0 0,-1 1 1 0 0,1-1 0 0 0,-1 0 0 0 0,1 0-1 0 0,0 0 1 0 0,-1 0 0 0 0,1 0-1 0 0,14 1 1142 0 0,-10-2-1060 0 0,0 0 0 0 0,0 0 0 0 0,0-1-1 0 0,0 1 1 0 0,-1-1 0 0 0,1 0 0 0 0,-1-1 0 0 0,1 1 0 0 0,5-5-1 0 0,6-5-728 0 0,16-15 0 0 0,-12 7-5881 0 0,0 0-2270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9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4543 0 0,'-20'65'5373'0'0,"-55"119"0"0"0,16-60-811 0 0,127-236-1750 0 0,-53 90-2812 0 0,-11 15 50 0 0,-2 5 0 0 0,0-1 0 0 0,-1 1 0 0 0,1 0 0 0 0,0 0 0 0 0,0 0 0 0 0,4-4 824 0 0,-5 23-318 0 0,-1-8-288 0 0,0 1 0 0 0,-2 17 0 0 0,-46 181 1076 0 0,46-197-1299 0 0,-5 18 158 0 0,6-28-193 0 0,-1 10 7 0 0,2-10 11 0 0,1-4-87 0 0,3-10-12 0 0,-1 2 50 0 0,1 1 1 0 0,0 0-1 0 0,1 0 0 0 0,-1 0 1 0 0,2 0-1 0 0,7-10 0 0 0,-4 9-27 0 0,4 1 64 0 0,-10 11 3 0 0,-2 0-13 0 0,0 0 1 0 0,1-1 0 0 0,-1 1 0 0 0,0 0 0 0 0,0-1 0 0 0,0 1 0 0 0,0 0 0 0 0,0 0 0 0 0,0 0 0 0 0,0 0-1 0 0,0 0 1 0 0,0 0 0 0 0,-1 0 0 0 0,1 0 0 0 0,0 0 0 0 0,0 1 0 0 0,-1-1 0 0 0,1 0 0 0 0,-1 0-1 0 0,1 1 1 0 0,-1-1 0 0 0,0 0 0 0 0,0 1 0 0 0,1-1 0 0 0,-1 2 0 0 0,2 36 62 0 0,-2-36-63 0 0,-7 140 73 0 0,1-43 141 0 0,6-87-196 0 0,0-1 0 0 0,1 0 0 0 0,0 0 0 0 0,1 1 0 0 0,5 18 0 0 0,-2-3-45 0 0,-4-27-94 0 0,1-3-54 0 0,9-10-1389 0 0,0-5-4476 0 0,0-2-2309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0 120 2159 0 0,'7'-13'2106'0'0,"0"-1"0"0"0,1 1 0 0 0,0 1-1 0 0,18-21 1 0 0,-23 30-1791 0 0,-1 0 0 0 0,1 0 0 0 0,0 0 0 0 0,0 1 0 0 0,1-1 0 0 0,-1 1 0 0 0,0 0 0 0 0,1 0 0 0 0,0 0 0 0 0,-1 0 0 0 0,1 1 0 0 0,0-1 0 0 0,0 1 0 0 0,0 0 0 0 0,0 0 0 0 0,0 1 0 0 0,0-1 0 0 0,0 1 0 0 0,0 0 0 0 0,0 0 0 0 0,0 0 0 0 0,7 2 0 0 0,-8-2-217 0 0,-1 2 1 0 0,1-1 0 0 0,-1 0 0 0 0,1 0 0 0 0,-1 1-1 0 0,1-1 1 0 0,-1 1 0 0 0,0 0 0 0 0,0 0 0 0 0,0 0-1 0 0,0 0 1 0 0,0 0 0 0 0,0 0 0 0 0,-1 0 0 0 0,1 1 0 0 0,-1-1-1 0 0,1 1 1 0 0,-1-1 0 0 0,0 1 0 0 0,1 4 0 0 0,1 1 225 0 0,0 1 0 0 0,-1 0 0 0 0,0 1 0 0 0,1 17 0 0 0,-3-9 417 0 0,-1 0 0 0 0,-6 32 0 0 0,1-6-137 0 0,4-29-676 0 0,-2-1 0 0 0,-7 24 1 0 0,10-35-213 0 0,0 0-241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59 5039 0 0,'8'-8'85'0'0,"20"-19"1187"0"0,-26 25-893 0 0,0 0 1 0 0,1 0-1 0 0,-1 0 1 0 0,1 1-1 0 0,-1-1 1 0 0,1 1 0 0 0,0 0-1 0 0,-1 0 1 0 0,7-2 2166 0 0,2 8 54 0 0,-9-2-2199 0 0,0-1-306 0 0,0 0-1 0 0,-1 0 1 0 0,1 0-1 0 0,-1 1 1 0 0,1-1-1 0 0,-1 0 0 0 0,0 1 1 0 0,0-1-1 0 0,0 1 1 0 0,0 0-1 0 0,-1-1 1 0 0,1 1-1 0 0,-1 0 1 0 0,1-1-1 0 0,-1 1 1 0 0,0 0-1 0 0,0-1 0 0 0,-1 6 1 0 0,-3 17-1103 0 0</inkml:trace>
  <inkml:trace contextRef="#ctx0" brushRef="#br0" timeOffset="1">4 1 1951 0 0,'8'319'12008'0'0,"-13"-212"-8611"0"0,-2 130 474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1 122 8895 0 0,'26'25'963'0'0,"-10"-9"2571"0"0,23 17 1 0 0,-37-32-3360 0 0,1 0-1 0 0,-1 0 1 0 0,1 0-1 0 0,-1 0 1 0 0,1 0-1 0 0,-1-1 1 0 0,1 1-1 0 0,0-1 1 0 0,-1 1-1 0 0,1-1 1 0 0,0 0-1 0 0,-1 0 1 0 0,1 0-1 0 0,0-1 1 0 0,-1 1-1 0 0,1-1 1 0 0,0 1-1 0 0,-1-1 1 0 0,1 0-1 0 0,-1 0 1 0 0,1 0-1 0 0,3-2 0 0 0,-2 1-319 0 0,-1 1-104 0 0,0-1-126 0 0,11-8-819 0 0</inkml:trace>
  <inkml:trace contextRef="#ctx0" brushRef="#br0" timeOffset="1">248 1 4111 0 0,'-11'12'368'0'0,"1"1"-296"0"0,2 3-72 0 0,-2 4 0 0 0,-4 5 1240 0 0,4-1 232 0 0,0-4 40 0 0,0-1 16 0 0,-1 1-696 0 0,2-3-144 0 0,3-5 632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1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1 371 6335 0 0,'0'0'486'0'0,"1"-1"-318"0"0,37-25 4908 0 0,95-60 9351 0 0,-37 28-10845 0 0,-89 54-3622 0 0,-1-1 0 0 0,0 0 0 0 0,-1 0 0 0 0,7-6 0 0 0,-8 7-268 0 0</inkml:trace>
  <inkml:trace contextRef="#ctx0" brushRef="#br0" timeOffset="1">217 0 4055 0 0,'-52'407'15178'0'0,"22"-136"-8936"0"0,23-205-5513 0 0,-7 57 31 0 0</inkml:trace>
  <inkml:trace contextRef="#ctx0" brushRef="#br0" timeOffset="2">237 462 13903 0 0,'46'41'5545'0'0,"-29"-26"-2547"0"0,21 21 0 0 0,23 36 1119 0 0,29 30-3975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8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 3767 0 0,'24'-26'391'0'0,"-18"18"-210"0"0,1 0 0 0 0,1 1 0 0 0,-1 0 0 0 0,14-9 0 0 0,-20 15-65 0 0,3 0-13 0 0,-1 0-91 0 0,10 4 83 0 0,-12-3-90 0 0,-1 1 0 0 0,1-1 0 0 0,0 0 0 0 0,-1 1 1 0 0,1-1-1 0 0,0 1 0 0 0,-1-1 0 0 0,1 1 0 0 0,-1-1 0 0 0,1 1 0 0 0,-1 0 1 0 0,1-1-1 0 0,-1 1 0 0 0,1 0 0 0 0,-1-1 0 0 0,0 1 0 0 0,1 1 0 0 0,1 1 9 0 0,2 3 11 0 0,-1-3 7 0 0,0 1 0 0 0,0 0 0 0 0,-1 1 0 0 0,1-1 0 0 0,-1 0 0 0 0,0 1 0 0 0,0-1 0 0 0,-1 1 0 0 0,2 8-1 0 0,1 11 103 0 0,-1-9 6 0 0,-1 1-1 0 0,1 17 0 0 0,-11 128 341 0 0,-1-11-152 0 0,6-108-265 0 0,3-26-78 0 0,-2 0 0 0 0,0 1 0 0 0,0-1 0 0 0,-8 23 0 0 0,6-25-2025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1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10447 0 0,'0'0'1120'0'0,"6"24"4504"0"0,-1-15-5304 0 0,-1-4-224 0 0,4 2-32 0 0,9-9-5968 0 0,1-1 760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2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0 5327 0 0,'-1'4'63'0'0,"0"-1"-1"0"0,0 1 0 0 0,-1-1 0 0 0,1 1 0 0 0,-1-1 0 0 0,0 0 1 0 0,0 0-1 0 0,-2 4 0 0 0,-8 14 160 0 0,4-6 1778 0 0,0-1 0 0 0,-14 20-1 0 0,10-16 803 0 0,3-8 974 0 0,23-24-3476 0 0,-13 13-216 0 0,0 0-71 0 0,0-1 0 0 0,0 1-1 0 0,0-1 1 0 0,1 1 0 0 0,-1 0 0 0 0,0-1 0 0 0,0 1 0 0 0,1 0 0 0 0,2-2 0 0 0,-4 3 14 0 0,2-1 42 0 0,-2 0-57 0 0,0 1 1 0 0,1 0-1 0 0,-1 0 0 0 0,1-1 1 0 0,-1 1-1 0 0,0 0 0 0 0,1 0 0 0 0,-1-1 1 0 0,1 1-1 0 0,-1 0 0 0 0,0 0 1 0 0,1 0-1 0 0,-1 0 0 0 0,1 0 0 0 0,-1 0 1 0 0,1 0-1 0 0,-1 0 0 0 0,0 0 1 0 0,2 0-1 0 0,2 5 205 0 0,-5 11-80 0 0,-1-7-74 0 0,0-1-1 0 0,0-1 0 0 0,-1 1 1 0 0,0 0-1 0 0,-1-1 1 0 0,0 1-1 0 0,0-1 0 0 0,-1 0 1 0 0,-7 9-1 0 0,8-11-84 0 0,4-5 21 0 0,0 0 0 0 0,0 0 0 0 0,0 0 1 0 0,0 0-1 0 0,1 0 0 0 0,-1 0 0 0 0,0 0 1 0 0,0 0-1 0 0,0 0 0 0 0,0 0 0 0 0,0 0 0 0 0,0 0 1 0 0,0 0-1 0 0,0 0 0 0 0,0 0 0 0 0,0 0 1 0 0,0 0-1 0 0,0 0 0 0 0,0 0 0 0 0,0 0 0 0 0,12-5-32 0 0,-3 3 93 0 0,-1 0 1 0 0,1 1-1 0 0,-1 0 0 0 0,13 0 1 0 0,-20 1 55 0 0,1 0 10 0 0,-2 0-128 0 0,15-2 258 0 0,-14 2-219 0 0,0 0 0 0 0,-1 0-1 0 0,1 0 1 0 0,0 0 0 0 0,-1 0 0 0 0,1 0-1 0 0,0 0 1 0 0,-1 0 0 0 0,1 0 0 0 0,-1 0-1 0 0,1 0 1 0 0,0 0 0 0 0,-1 0 0 0 0,1 0-1 0 0,-1 1 1 0 0,1-1 0 0 0,0 0 0 0 0,-1 1-1 0 0,1-1 1 0 0,-1 0 0 0 0,1 1 0 0 0,-1-1-1 0 0,1 1 1 0 0,0 8-32 0 0,-1 6-102 0 0,-4-11 74 0 0,2-2 4 0 0,-3 7 3 0 0,0-1 1 0 0,-1 1 0 0 0,0-1-1 0 0,0-1 1 0 0,-1 1 0 0 0,-8 6-1 0 0,-51 40 61 0 0,44-37 13 0 0,-197 161 4245 0 0,226-180-3931 0 0,21-7 657 0 0,43-21 0 0 0,2 0 221 0 0,130-45 1455 0 0,-187 68-2732 0 0,0 0 0 0 0,0-1-1 0 0,-1-1 1 0 0,0 0 0 0 0,15-13-1 0 0,-29 21-148 0 0,0 0 0 0 0,0 0 0 0 0,0 0 0 0 0,-1 0 0 0 0,1 0 0 0 0,0 0 0 0 0,-1 0 0 0 0,1 0 0 0 0,-1 0 0 0 0,1-1 0 0 0,-1 1 0 0 0,1 0 0 0 0,-1 0 0 0 0,0 0 0 0 0,0-1 0 0 0,1 1 0 0 0,-1 0 0 0 0,0 0 0 0 0,0-1-1 0 0,-1 0 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2.7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0 5327 0 0,'0'6'84'0'0,"0"-1"0"0"0,-1 1 0 0 0,0-1-1 0 0,1 1 1 0 0,-2-1 0 0 0,1 1 0 0 0,-1-1-1 0 0,0 0 1 0 0,-4 8 0 0 0,-1 5 1032 0 0,-47 124 6233 0 0,47-123-6536 0 0,-1 0 1 0 0,-1-1-1 0 0,-15 26 0 0 0,9-19 416 0 0,-15 35 1 0 0,16-31-326 0 0,13-26-423 0 0,-5 16 2150 0 0,26-34-2183 0 0,-1-2 1 0 0,19-21-1 0 0,36-45 84 0 0,-58 64-568 0 0,-2 0-744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3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 4519 0 0,'0'0'347'0'0,"5"8"404"0"0,-3 1-304 0 0,-1-1 0 0 0,0 0-1 0 0,0 1 1 0 0,-1-1 0 0 0,-1 15 0 0 0,1-21-395 0 0,-1 19 122 0 0,1-14-143 0 0,0 1 0 0 0,0-1 0 0 0,-3 9-1 0 0,-1 7 68 0 0,-8 23 324 0 0,11-35-305 0 0,1-9-114 0 0,0 1 1 0 0,0-1-1 0 0,-1 1 1 0 0,1-1 0 0 0,0 0-1 0 0,-1 1 1 0 0,1-1 0 0 0,-1 0-1 0 0,0 1 1 0 0,0-1 0 0 0,-2 3-1 0 0,1 1 70 0 0,0 0-1 0 0,-1 0 0 0 0,0-1 0 0 0,-5 8 1 0 0,7-12 125 0 0,-1 1 86 0 0,-1-1-1 0 0,1 1 0 0 0,0-1 0 0 0,-1 1 1 0 0,1 0-1 0 0,0 0 0 0 0,-7 8 3490 0 0,13-13-2397 0 0,1 1-1168 0 0,0-1 0 0 0,0 1 0 0 0,0 0 0 0 0,6-2 0 0 0,29-2 1158 0 0,-23 3-315 0 0,0 0 0 0 0,25-7 0 0 0,26-11 2257 0 0,-36 11-1328 0 0,48-19 0 0 0,-66 23-1883 0 0,-9 4-363 0 0,0 0 0 0 0,0 0 0 0 0,0-1 0 0 0,0 0 0 0 0,-1 1 0 0 0,1-2 0 0 0,-1 1 0 0 0,0 0 0 0 0,0-1-1 0 0,4-4 1 0 0,1-3-1263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3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98 8783 0 0,'2'-2'4795'0'0,"55"-62"4050"0"0,-47 54-8505 0 0,-8 8-84 0 0,1 1-37 0 0,22-17 430 0 0,-24 17-545 0 0,-2 15 13 0 0,0 0-1 0 0,-1 0 0 0 0,-1 0 1 0 0,0-1-1 0 0,0 1 1 0 0,-2-1-1 0 0,1 0 0 0 0,-2 0 1 0 0,-7 13-1 0 0,12-24-360 0 0,-7 10-4 0 0,8-11 231 0 0,-1 0 1 0 0,1-1-1 0 0,0 1 0 0 0,-1 0 0 0 0,1-1 1 0 0,-1 1-1 0 0,1 0 0 0 0,-1-1 0 0 0,1 1 0 0 0,-1-1 1 0 0,0 1-1 0 0,1-1 0 0 0,-1 1 0 0 0,0-1 1 0 0,1 0-1 0 0,-1 1 0 0 0,0-1 0 0 0,-1 1 1 0 0,2-1-13 0 0,0-1 1 0 0,-1 1 0 0 0,1 0-1 0 0,0 0 1 0 0,-1 0 0 0 0,1-1 0 0 0,0 1-1 0 0,0 0 1 0 0,-1-1 0 0 0,1 1-1 0 0,0 0 1 0 0,0 0 0 0 0,0-1 0 0 0,-1 1-1 0 0,1 0 1 0 0,0-1 0 0 0,0 1-1 0 0,0-1 1 0 0,0 1 0 0 0,0 0 0 0 0,0-1-1 0 0,0 1 1 0 0,0 0 0 0 0,0-1-1 0 0,0 0 1 0 0,-1-5-322 0 0,1 0-1 0 0,0 1 1 0 0,2-10-1 0 0,1-7-698 0 0,2-11-1539 0 0,-58 215-1876 0 0,48-162 7849 0 0,20-17-1725 0 0,29-19-4 0 0,-41 14-1318 0 0,-2 2-262 0 0,0 0 0 0 0,1 0 0 0 0,-1-1 1 0 0,1 1-1 0 0,-1-1 0 0 0,0 0 1 0 0,1 1-1 0 0,-1-1 0 0 0,2-1 1 0 0,3-1 718 0 0,-6 4-682 0 0,1 3-119 0 0,-1 0 0 0 0,0 0 0 0 0,-1 0 0 0 0,1 0 0 0 0,-1-1-1 0 0,0 1 1 0 0,0 0 0 0 0,0 0 0 0 0,0-1 0 0 0,0 1-1 0 0,-4 6 1 0 0,-5 7-299 0 0,-11 17-1 0 0,11-20 100 0 0,-121 174 1101 0 0,49-71-208 0 0,-16 15 921 0 0,87-120-1163 0 0,6-5 1003 0 0,12-12-686 0 0,112-87 563 0 0,18-12 234 0 0,-98 80-558 0 0,65-30 1 0 0,-72 39-1015 0 0,2-2 36 0 0,1 1-1 0 0,0 2 1 0 0,1 2-1 0 0,65-15 0 0 0,-100 27-64 0 0,-1 0-1 0 0,1 0 1 0 0,-1 0-1 0 0,1 0 1 0 0,-1-1-1 0 0,1 1 1 0 0,-1 0-1 0 0,1 0 1 0 0,0 0-1 0 0,-1 0 1 0 0,1 0-1 0 0,-1 0 1 0 0,1 0-1 0 0,0 0 1 0 0,-1 1-1 0 0,1-1 1 0 0,-1 0-1 0 0,1 0 1 0 0,-1 0-1 0 0,1 1 1 0 0,-1-1-1 0 0,1 0 1 0 0,-1 1-1 0 0,1-1 1 0 0,-1 1-182 0 0,0-1-1 0 0,0 1 1 0 0,0-1 0 0 0,0 1 0 0 0,0 0 0 0 0,0-1 0 0 0,-12 13-5389 0 0,8-10 4263 0 0,0 0 0 0 0,-5 3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4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21 2527 0 0,'-2'6'55'0'0,"0"0"-1"0"0,0 0 1 0 0,0 11-1 0 0,-2 7 170 0 0,-5 15 3001 0 0,-3 48 0 0 0,7-40-1397 0 0,-4 44 1967 0 0,9-89-2718 0 0,1-2-1065 0 0,0 0 0 0 0,0-1-1 0 0,0 1 1 0 0,0 0 0 0 0,-1-1-1 0 0,1 1 1 0 0,0-1 0 0 0,0 1-1 0 0,0-1 1 0 0,-1 0-1 0 0,1 1 1 0 0,0-1 0 0 0,-1 0-1 0 0,1 0 1 0 0,-1 1 0 0 0,1-2-1 0 0,9-14-225 0 0,-4 2-1085 0 0,7-24-1 0 0,-6 15-85 0 0,1-2-1837 0 0,-3-1-644 0 0</inkml:trace>
  <inkml:trace contextRef="#ctx0" brushRef="#br0" timeOffset="1">106 1 3023 0 0,'7'6'704'0'0,"-5"-2"202"0"0,0-1 1 0 0,0 1-1 0 0,0-1 0 0 0,-1 1 0 0 0,1 0 0 0 0,-1 0 0 0 0,0-1 0 0 0,0 1 0 0 0,0 0 0 0 0,0 7 0 0 0,2 3 695 0 0,18 119 5425 0 0,-8-51-5012 0 0,25 111 1594 0 0,-6-13-1447 0 0,-11-53-1018 0 0,54 383 24 0 0,-71-464-2741 0 0,-3-2-5948 0 0,-2-7-2501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1:22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722 1178 4055 0 0,'-3'-2'28'0'0,"0"-1"-1"0"0,0-1 0 0 0,0 1 0 0 0,1 0 0 0 0,0-1 1 0 0,0 0-1 0 0,0 1 0 0 0,0-1 0 0 0,0 0 0 0 0,-1-4 1 0 0,3 4-19 0 0,0 0 0 0 0,0 1 1 0 0,0-1-1 0 0,0 0 0 0 0,1 1 0 0 0,0-1 1 0 0,-1 1-1 0 0,1-1 0 0 0,1 1 1 0 0,-1-1-1 0 0,0 1 0 0 0,4-6 0 0 0,89-202 647 0 0,-24 51 702 0 0,-38 88-99 0 0,44-147 0 0 0,-66 179-666 0 0,-2 0 1 0 0,-1-1-1 0 0,-2 1 0 0 0,-2-1 1 0 0,-3-62-1 0 0,0 96-385 0 0,-1 0 1 0 0,0 0-1 0 0,0-1 0 0 0,-1 1 0 0 0,0 0 0 0 0,0 0 0 0 0,-1 1 0 0 0,0-1 0 0 0,-5-9 1 0 0,6 13-42 0 0,0 1 1 0 0,0-1 0 0 0,0 0 0 0 0,-1 1 0 0 0,1-1 0 0 0,-1 1 0 0 0,0-1 0 0 0,0 1 0 0 0,0 0 0 0 0,0 0 0 0 0,0 1 0 0 0,0-1 0 0 0,0 1 0 0 0,0-1 0 0 0,-1 1 0 0 0,1 0 0 0 0,-1 0-1 0 0,1 1 1 0 0,-1-1 0 0 0,1 1 0 0 0,-5-1 0 0 0,2 1 122 0 0,0 1-1 0 0,0-1 1 0 0,1 1 0 0 0,-1 0-1 0 0,0 1 1 0 0,0 0 0 0 0,1-1-1 0 0,-1 2 1 0 0,1-1-1 0 0,0 1 1 0 0,0-1 0 0 0,-1 1-1 0 0,2 1 1 0 0,-1-1 0 0 0,-8 8-1 0 0,-3 5 558 0 0,1 1 0 0 0,-24 33-1 0 0,24-30-600 0 0,-54 84 1245 0 0,-8 10-498 0 0,-67 54-376 0 0,138-163-549 0 0,1 0 0 0 0,0 1 0 0 0,1-1 0 0 0,-1 1-1 0 0,1 1 1 0 0,1-1 0 0 0,-1 0 0 0 0,1 1-1 0 0,0 0 1 0 0,0 0 0 0 0,1 0 0 0 0,0 0-1 0 0,0 0 1 0 0,1 0 0 0 0,0 0 0 0 0,0 1 0 0 0,1-1-1 0 0,-1 0 1 0 0,2 1 0 0 0,-1-1 0 0 0,1 0-1 0 0,0 1 1 0 0,3 7 0 0 0,7 21 268 0 0,2 0-1 0 0,25 50 1 0 0,3 4-11 0 0,24 67 99 0 0,15 39-83 0 0,-42-92-253 0 0,32 150-1 0 0,-44-157-82 0 0,-15-60-6 0 0,12 76 1 0 0,-18-59 0 0 0,-2-1 0 0 0,-8 106 0 0 0,1-120 0 0 0,-2-1 0 0 0,-2-1 0 0 0,-2 1 0 0 0,-26 67 0 0 0,29-90 0 0 0,0 0 0 0 0,-1 0 0 0 0,-1-1 0 0 0,0-1 0 0 0,-14 18 0 0 0,17-24 0 0 0,-1-1 0 0 0,1 0 0 0 0,-1 0 0 0 0,0 0 0 0 0,0-1 0 0 0,-1 0 0 0 0,0 0 0 0 0,0-1 0 0 0,0 0 0 0 0,0 0 0 0 0,-11 3 0 0 0,-1-2 0 0 0,0-1 0 0 0,-1-1 0 0 0,1-1 0 0 0,0-1 0 0 0,-1-1 0 0 0,1 0 0 0 0,-40-7 0 0 0,0-5 0 0 0,-76-26 0 0 0,36 9 0 0 0,52 15 0 0 0,28 11 0 0 0,5 4 0 0 0,14-1 0 0 0,1 0 0 0 0,-1 0 0 0 0,0 0 0 0 0,1 0 0 0 0,-1 1 0 0 0,1-1 0 0 0,-1 0 0 0 0,1 0 0 0 0,-1 1 0 0 0,1-1 0 0 0,-1 0 0 0 0,1 1 0 0 0,-1-1 0 0 0,1 0 0 0 0,-1 1 0 0 0,1-1 0 0 0,0 1 0 0 0,-1 0 0 0 0,0 1 0 0 0,0 1 0 0 0,1 0 0 0 0,-1 0 0 0 0,1 0 0 0 0,0-1 0 0 0,0 1 0 0 0,0 0 0 0 0,0 0 0 0 0,0 0 0 0 0,0 0 0 0 0,1 0 0 0 0,0-1 0 0 0,-1 1 0 0 0,1 0 0 0 0,2 3 0 0 0,5 13 0 0 0,22 30 0 0 0,-20-35 0 0 0,-1 0 0 0 0,9 19 0 0 0,21 42 0 0 0,5 12 0 0 0,-8-7 0 0 0,-11-25 0 0 0,21 70 0 0 0,-24-44 0 0 0,-3 2 0 0 0,14 142 0 0 0,-16 309 0 0 0,-16 39 0 0 0,0-214 0 0 0,2-180 0 0 0,0-32 0 0 0,38 240 0 0 0,-28-319 0 0 0,27 86 0 0 0,-27-114 0 0 0,2-1 0 0 0,2-1 0 0 0,31 52 0 0 0,-33-64 0 0 0,2-1 0 0 0,0 0 0 0 0,38 39 0 0 0,-49-58 0 0 0,0 0 0 0 0,0 0 0 0 0,1-1 0 0 0,0 0 0 0 0,0-1 0 0 0,0 1 0 0 0,1-1 0 0 0,-1-1 0 0 0,1 0 0 0 0,0 0 0 0 0,0 0 0 0 0,0-1 0 0 0,0 0 0 0 0,1 0 0 0 0,-1-1 0 0 0,0 0 0 0 0,1-1 0 0 0,13-1 0 0 0,-9 0 0 0 0,0-2 0 0 0,0 0 0 0 0,-1-1 0 0 0,1 0 0 0 0,-1 0 0 0 0,0-2 0 0 0,0 1 0 0 0,20-14 0 0 0,0-4 0 0 0,47-42 0 0 0,-52 40 0 0 0,-1-2 0 0 0,-1 0 0 0 0,-2-2 0 0 0,-1-1 0 0 0,-1 0 0 0 0,-1-2 0 0 0,-2 0 0 0 0,-1-1 0 0 0,-2-1 0 0 0,-2-1 0 0 0,13-46 0 0 0,-8 16 0 0 0,-3 0 0 0 0,10-114 0 0 0,-24 167-352 0 0,-1-1 0 0 0,0 1 1 0 0,-1-1-1 0 0,0 1 0 0 0,-6-24 0 0 0,6 31-55 0 0,-1 0 0 0 0,0 0 0 0 0,0 0 1 0 0,0 1-1 0 0,-1-1 0 0 0,1 1 0 0 0,-1-1 0 0 0,0 1 0 0 0,-1 0 0 0 0,1 0 0 0 0,-1 0 1 0 0,0 1-1 0 0,1-1 0 0 0,-2 1 0 0 0,1 0 0 0 0,-8-5 0 0 0,-17-4-9789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1:23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554 1449 4543 0 0,'0'0'354'0'0,"3"0"-233"0"0,2-2-109 0 0,0 0 0 0 0,0 0 0 0 0,-1 0 1 0 0,1 0-1 0 0,0-1 0 0 0,-1 0 0 0 0,0 0 0 0 0,0 0 0 0 0,0-1 0 0 0,0 1 0 0 0,0-1 0 0 0,-1 0 1 0 0,1 0-1 0 0,2-5 0 0 0,8-11 122 0 0,19-39-1 0 0,-24 43-89 0 0,10-25 50 0 0,0-1 0 0 0,-3 0 0 0 0,14-56 0 0 0,19-137-281 0 0,-25 111 185 0 0,-8 45 189 0 0,9-143 0 0 0,-24 178 654 0 0,-1 0 1 0 0,-3 0-1 0 0,-1 1 0 0 0,-19-81 0 0 0,17 103 89 0 0,4 8 109 0 0,-2 0 0 0 0,-9-23 0 0 0,12 33-743 0 0,0 0 0 0 0,0 1 0 0 0,-1-1 0 0 0,1 1 0 0 0,-1 0 0 0 0,0-1 1 0 0,1 1-1 0 0,-1 0 0 0 0,0 0 0 0 0,0 0 0 0 0,-1 0 0 0 0,1 1 0 0 0,0-1 1 0 0,-1 1-1 0 0,1-1 0 0 0,-1 1 0 0 0,1 0 0 0 0,-6-2 0 0 0,8 3-196 0 0,-1 0 0 0 0,1 0-1 0 0,-1 0 1 0 0,0 0 0 0 0,1 1-1 0 0,-1-1 1 0 0,1 0 0 0 0,-1 0-1 0 0,1 0 1 0 0,-1 1 0 0 0,0-1-1 0 0,1 0 1 0 0,-1 1 0 0 0,1-1-1 0 0,0 1 1 0 0,-1-1 0 0 0,1 0-1 0 0,-1 1 1 0 0,1-1 0 0 0,0 1-1 0 0,-1 0 1 0 0,-1 1 258 0 0,-2 2-118 0 0,1 0 0 0 0,-1 1 0 0 0,1-1 0 0 0,0 1 0 0 0,0 0 0 0 0,1 0 0 0 0,0 0 1 0 0,-1 0-1 0 0,2 0 0 0 0,-1 0 0 0 0,0 1 0 0 0,0 7 0 0 0,-5 13 76 0 0,-19 63 541 0 0,-34 99-314 0 0,29-105-535 0 0,-181 448 244 0 0,190-482-96 0 0,-15 52 0 0 0,34-93-118 0 0,-1 9 19 0 0,4-13-25 0 0,1 1 0 0 0,0-1-1 0 0,-1 0 1 0 0,2 1 0 0 0,1 4-1 0 0,-3-9-29 0 0,0 1 0 0 0,0-1 0 0 0,0 0-1 0 0,0 0 1 0 0,0 0 0 0 0,0 0 0 0 0,0 0-1 0 0,0 1 1 0 0,0-1 0 0 0,0 0-1 0 0,0 0 1 0 0,1 0 0 0 0,-1 0 0 0 0,0 0-1 0 0,0 0 1 0 0,0 1 0 0 0,0-1 0 0 0,0 0-1 0 0,0 0 1 0 0,1 0 0 0 0,-1 0 0 0 0,0 0-1 0 0,0 0 1 0 0,0 0 0 0 0,0 0-1 0 0,0 0 1 0 0,1 0 0 0 0,-1 0 0 0 0,0 0-1 0 0,0 0 1 0 0,0 0 0 0 0,0 0 0 0 0,1 0-1 0 0,-1 0 1 0 0,0 0 0 0 0,0 0 0 0 0,0 0-1 0 0,0 0 1 0 0,1 0 0 0 0,6 0 18 0 0,0 0 1 0 0,0 0-1 0 0,1-1 1 0 0,-1 0-1 0 0,0 0 1 0 0,0-1-1 0 0,0 0 1 0 0,0 0-1 0 0,12-6 1 0 0,-8 2 9 0 0,-1 0 0 0 0,0 0-1 0 0,0-1 1 0 0,0-1 0 0 0,11-11 0 0 0,-3 0 6 0 0,-1-1 0 0 0,-1 0 0 0 0,-1-1 0 0 0,0-1 0 0 0,11-24 0 0 0,113-274 352 0 0,-122 277-330 0 0,18-51 61 0 0,-32 82-80 0 0,0 0 0 0 0,0 0 0 0 0,-1-1 0 0 0,-1 1-1 0 0,0-22 1 0 0,-1 30-14 0 0,0 1-1 0 0,-1-1 0 0 0,1 0 1 0 0,-1 0-1 0 0,0 1 0 0 0,0-1 0 0 0,0 1 1 0 0,-1-1-1 0 0,1 1 0 0 0,-1-1 0 0 0,0 1 1 0 0,0 0-1 0 0,0 0 0 0 0,0 0 1 0 0,0 0-1 0 0,-1 0 0 0 0,0 1 0 0 0,1-1 1 0 0,-1 1-1 0 0,0-1 0 0 0,0 1 1 0 0,-6-3-1 0 0,4 3 27 0 0,0 0 1 0 0,0 0-1 0 0,0 0 0 0 0,0 1 0 0 0,-1 0 1 0 0,1 0-1 0 0,-1 0 0 0 0,1 1 1 0 0,0-1-1 0 0,-1 2 0 0 0,1-1 0 0 0,-1 0 1 0 0,1 1-1 0 0,-10 2 0 0 0,-11 5 227 0 0,0 2 0 0 0,1 0-1 0 0,-27 15 1 0 0,-68 46 157 0 0,108-63-422 0 0,1 1 1 0 0,-1-1 0 0 0,1 2-1 0 0,1 0 1 0 0,0 0-1 0 0,0 1 1 0 0,1 0 0 0 0,-9 14-1 0 0,14-19-7 0 0,1 1 0 0 0,0-1-1 0 0,-1 1 1 0 0,2-1-1 0 0,-1 1 1 0 0,1 0 0 0 0,0 0-1 0 0,1 0 1 0 0,0 0-1 0 0,0 1 1 0 0,0-1 0 0 0,1 0-1 0 0,0 0 1 0 0,0 0 0 0 0,1 1-1 0 0,0-1 1 0 0,0 0-1 0 0,3 8 1 0 0,1-2-6 0 0,2 0 0 0 0,-1 0 0 0 0,1-1-1 0 0,1 0 1 0 0,0-1 0 0 0,17 18 0 0 0,-4-2-12 0 0,-8-11 3 0 0,1-1 0 0 0,0 0-1 0 0,1-1 1 0 0,0-1 0 0 0,1 0 0 0 0,1-1 0 0 0,29 16 0 0 0,-36-23 10 0 0,0-1 1 0 0,0 0-1 0 0,0 0 0 0 0,0-1 0 0 0,0-1 0 0 0,0 1 1 0 0,14 0-1 0 0,-17-3-1 0 0,0 0-1 0 0,0 0 1 0 0,1-1 0 0 0,-1 0-1 0 0,0 0 1 0 0,0-1 0 0 0,0 1-1 0 0,0-2 1 0 0,0 1 0 0 0,-1-1-1 0 0,11-5 1 0 0,-13 5 2 0 0,0 1 0 0 0,0-1-1 0 0,-1 0 1 0 0,1-1 0 0 0,-1 1-1 0 0,1-1 1 0 0,-1 1 0 0 0,0-1 0 0 0,-1 0-1 0 0,1 0 1 0 0,-1 0 0 0 0,1-1 0 0 0,-1 1-1 0 0,-1 0 1 0 0,1-1 0 0 0,0 0 0 0 0,-1 1-1 0 0,0-1 1 0 0,0 0 0 0 0,-1 1 0 0 0,1-9-1 0 0,-1-8 10 0 0,-1 1-1 0 0,0-1 0 0 0,-9-34 1 0 0,9 49-11 0 0,-5-19 0 0 0,-1 1 0 0 0,-1-1 0 0 0,-1 1 0 0 0,-1 1 0 0 0,-2 0 0 0 0,0 1 0 0 0,-1 0 0 0 0,-27-35 0 0 0,23 38-192 0 0,-2 0 0 0 0,1 1 0 0 0,-2 0 0 0 0,-1 2 0 0 0,0 0 1 0 0,0 2-1 0 0,-2 0 0 0 0,0 1 0 0 0,0 2 0 0 0,-34-13 0 0 0,13 10-961 0 0,0 1 0 0 0,-1 2 1 0 0,0 3-1 0 0,-1 1 0 0 0,-47-1 0 0 0,22 6-9043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3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2039 0 0,'8'16'1021'0'0,"0"0"0"0"0,-1 1 0 0 0,-1 0-1 0 0,-1 0 1 0 0,7 32 0 0 0,3 91 8100 0 0,-4-29-4240 0 0,-10-103-4595 0 0,0 0 1 0 0,1 0-1 0 0,1 0 0 0 0,5 14 1 0 0,-4-16-198 0 0,-3-5-188 0 0,5-8-1334 0 0,-1-3 88 0 0,-1-2-58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3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1 110 7223 0 0,'0'0'1747'0'0,"2"1"-656"0"0,3 1-500 0 0,1-1 0 0 0,0 1 1 0 0,0-1-1 0 0,0 0 1 0 0,1 0-1 0 0,-1 0 0 0 0,11-2 1 0 0,47-5 2217 0 0,-38 2-2267 0 0,4-1-13 0 0,-1-2-1 0 0,-1-1 0 0 0,1-1 1 0 0,40-20-1 0 0,51-16 638 0 0,-113 42-1087 0 0,-5 3-60 0 0,0-1 0 0 0,0 0 0 0 0,1 1 0 0 0,-1 0-1 0 0,0-1 1 0 0,1 1 0 0 0,-1 0 0 0 0,1 0 0 0 0,2 1 0 0 0,-4 13 162 0 0,-1 9-66 0 0,-1 1-1 0 0,-1 0 0 0 0,-10 46 0 0 0,12-70-107 0 0,-45 288 3046 0 0,38-236-2834 0 0,6-50-397 0 0,2 1-162 0 0,0 2-584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9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2847 0 0,'4'14'129'0'0,"1"26"-1"0"0,0-2-45 0 0,15 112 2068 0 0,1 5-1287 0 0,-6-65-341 0 0,27 113 486 0 0,-11-90-743 0 0,14 48 973 0 0,-32-123-431 0 0,2-1-1 0 0,21 40 1 0 0,-30-65-676 0 0,98 173 1738 0 0,12-8-447 0 0,-80-129-1058 0 0,8 12 253 0 0,89 93-1 0 0,-115-135-469 0 0,-4-4-68 0 0,0-1 1 0 0,0 0-1 0 0,30 19 1 0 0,-24-22-71 0 0,4-2 1 0 0,-2-6 42 0 0,2-6-941 0 0,-9-2-2922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4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4031 0 0,'6'5'538'0'0,"0"0"0"0"0,0-1 0 0 0,0 0 0 0 0,1 0 0 0 0,0-1-1 0 0,0 0 1 0 0,0 0 0 0 0,0-1 0 0 0,0 0 0 0 0,0 0 0 0 0,1 0-1 0 0,-1-1 1 0 0,1 0 0 0 0,-1-1 0 0 0,13 0 0 0 0,24 2 192 0 0,-42-2-652 0 0,-3 2-22 0 0,-2 5-24 0 0,0 0 1 0 0,-1 0 0 0 0,0 0 0 0 0,0-1 0 0 0,-1 0 0 0 0,-8 10 0 0 0,-36 33 367 0 0,25-28 1148 0 0,-2-1 0 0 0,-49 29 0 0 0,54-40 4508 0 0,22-10-5120 0 0,25-10 629 0 0,27-8 0 0 0,6-3-383 0 0,-22 8-569 0 0,-13 5-441 0 0,-1-1 1 0 0,40-23 0 0 0,-61 32-300 0 0,0-1 0 0 0,0 1 0 0 0,0-1 0 0 0,0 1 0 0 0,-1-1 0 0 0,1 1 0 0 0,-1-1 0 0 0,1 0 1 0 0,-1 0-1 0 0,1 0 0 0 0,0-2 0 0 0,0-6-3558 0 0,-3-1-3294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4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10447 0 0,'1'85'1380'0'0,"-27"159"9523"0"0,7-101-7370 0 0,18-132-3279 0 0,0 0-1 0 0,1 0 1 0 0,1 18 0 0 0,0-28-305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5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63 8783 0 0,'2'0'5334'0'0,"82"-23"5731"0"0,47-7-6892 0 0,-91 21-3860 0 0,-38 8-622 0 0,-3 4 151 0 0,0 0-1 0 0,-1 0 1 0 0,1-1 0 0 0,0 1 0 0 0,-1 0-1 0 0,1-1 1 0 0,-1 1 0 0 0,0-1 0 0 0,0 0-1 0 0,0 0 1 0 0,-4 4 0 0 0,2-2-162 0 0,-25 25-1356 0 0,-49 39-1 0 0,39-39 1776 0 0,-2-1-1 0 0,-64 32 1 0 0,92-54 79 0 0,-6 5 549 0 0,-2-2 1 0 0,-39 13 1544 0 0,71-30-1109 0 0,10-3-478 0 0,0 0 1 0 0,0 2-1 0 0,24-8 0 0 0,-9 3-42 0 0,14-6-566 0 0,1 3 1 0 0,81-19-1 0 0,5 12-77 0 0,-130 25 0 0 0,-19 7 0 0 0,-26 12-753 0 0,23-13 338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5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3799 0 0,'0'0'291'0'0,"1"2"-192"0"0,0-1-106 0 0,10 12 1864 0 0,-1-1-1 0 0,22 19 1 0 0,-27-28-1330 0 0,0 0 0 0 0,-1 1 0 0 0,1-1 1 0 0,0-1-1 0 0,0 1 0 0 0,1-1 0 0 0,-1 0 0 0 0,0 0 0 0 0,1-1 1 0 0,0 1-1 0 0,10 0 0 0 0,-3-1-205 0 0,1-1-1 0 0,-1-1 1 0 0,0 0 0 0 0,1 0-1 0 0,-1-2 1 0 0,0 0 0 0 0,0 0 0 0 0,22-9-1 0 0,-8-1-243 0 0,1-1 0 0 0,42-29 0 0 0,-48 29-36 0 0,1 1-1 0 0,0 1 1 0 0,1 1 0 0 0,30-9-1 0 0,-53 20 91 0 0,0-1 1 0 0,1 0-1 0 0,-1 1 0 0 0,0 0 0 0 0,1-1 0 0 0,-1 1 0 0 0,1 0 1 0 0,-1-1-1 0 0,1 1 0 0 0,-1 0 0 0 0,1 0 0 0 0,-1 0 0 0 0,1 1 1 0 0,-1-1-1 0 0,1 0 0 0 0,-1 0 0 0 0,0 1 0 0 0,1-1 0 0 0,-1 1 1 0 0,1 0-1 0 0,-1-1 0 0 0,0 1 0 0 0,0 0 0 0 0,1-1 0 0 0,-1 1 1 0 0,0 0-1 0 0,0 0 0 0 0,0 0 0 0 0,0 0 0 0 0,3 4 1278 0 0,0 60 5508 0 0,-4-65-6943 0 0,0 0 0 0 0,0 0 0 0 0,0 1-1 0 0,-1-1 1 0 0,1 0 0 0 0,0 0-1 0 0,0 0 1 0 0,0 0 0 0 0,0 1 0 0 0,0-1-1 0 0,0 0 1 0 0,0 0 0 0 0,0 0-1 0 0,0 1 1 0 0,0-1 0 0 0,0 0 0 0 0,0 0-1 0 0,1 0 1 0 0,-1 0 0 0 0,0 1-1 0 0,0-1 1 0 0,0 0 0 0 0,0 0 0 0 0,0 0-1 0 0,0 0 1 0 0,0 1 0 0 0,0-1-1 0 0,0 0 1 0 0,1 0 0 0 0,-1 0 0 0 0,0 0-1 0 0,0 0 1 0 0,0 0 0 0 0,0 1-1 0 0,1-1 1 0 0,-1 0 0 0 0,0 0 0 0 0,0 0-1 0 0,0 0 1 0 0,0 0 0 0 0,1 0-1 0 0,-1 0 1 0 0,0 0 0 0 0,0 0 0 0 0,1 0-1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6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0 5927 0 0,'-40'67'990'0'0,"-45"75"11179"0"0,17-31-5289 0 0,67-109-5259 0 0,2-3-1534 0 0,1-1 0 0 0,-1 0 0 0 0,1 0 0 0 0,-1 1 0 0 0,1-1 0 0 0,0 1 0 0 0,3-3 0 0 0,4-3 32 0 0,30-35 109 0 0,-24 25-96 0 0,1 1 1 0 0,0 0-1 0 0,26-19 0 0 0,-12 14-49 0 0,-33 32 65 0 0,-6 11 59 0 0,-20 31 0 0 0,11-21 101 0 0,-105 169 1835 0 0,109-175-1722 0 0,34-38-330 0 0,-1-6-91 0 0,20-23 0 0 0,12-12 0 0 0,-45 49 0 0 0,-4 7 0 0 0,-2 5 0 0 0,0-8 0 0 0,-3 19 0 0 0,0-1 0 0 0,-2 1 0 0 0,0-1 0 0 0,-11 27 0 0 0,-39 68 0 0 0,30-65 0 0 0,26-48 0 0 0,-1 0 0 0 0,0 0 0 0 0,0-1 0 0 0,0 1 0 0 0,1 0 0 0 0,-1 0 0 0 0,0 0 0 0 0,0 0 0 0 0,0 0 0 0 0,1 0 0 0 0,-1 0 0 0 0,0 0 0 0 0,0 0 0 0 0,0 0 0 0 0,1 0 0 0 0,-1 0 0 0 0,0 0 0 0 0,0 0 0 0 0,0 0 0 0 0,1 0 0 0 0,-1 0 0 0 0,0 0 0 0 0,0 1 0 0 0,0-1 0 0 0,1 0 0 0 0,-1 0 0 0 0,0 0 0 0 0,0 0 0 0 0,0 0 0 0 0,0 0 0 0 0,1 0 0 0 0,-1 1 0 0 0,0-1 0 0 0,0 0 0 0 0,0 0 0 0 0,0 0 0 0 0,0 0 0 0 0,0 1 0 0 0,0-1 0 0 0,1 0 0 0 0,-1 0 0 0 0,0 0 0 0 0,0 1 0 0 0,0-1 0 0 0,0 0 0 0 0,0 0 0 0 0,0 0 0 0 0,0 1 0 0 0,0-1 0 0 0,0 0 0 0 0,0 0 0 0 0,0 1 0 0 0,0-1 0 0 0,0 0 0 0 0,0 0 0 0 0,0 0 0 0 0,0 1 0 0 0,-1-1 0 0 0,1 0 0 0 0,0 0 0 0 0,0 0 0 0 0,0 1 0 0 0,5-3 0 0 0,0 0 0 0 0,0 0 0 0 0,0-1 0 0 0,0 1 0 0 0,-1-1 0 0 0,1 0 0 0 0,-1 0 0 0 0,0-1 0 0 0,0 1 0 0 0,6-7 0 0 0,0-3 0 0 0,1-1 0 0 0,7-14 0 0 0,13-17 0 0 0,-18 26-712 0 0,0-1 0 0 0,18-37 0 0 0,-20 36 161 0 0,1-3-946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6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 4951 0 0,'-15'16'18346'0'0,"16"-16"-18001"0"0,4 9 5366 0 0,4-5-3474 0 0,9-3-1921 0 0,0-1 1 0 0,33-5-1 0 0,-3 0-88 0 0,-34 3-228 0 0,-13 2 0 0 0,-1 0 0 0 0,0 0 0 0 0,1 0 0 0 0,-1-1 0 0 0,1 1 0 0 0,-1 0 0 0 0,1 0 0 0 0,-1 0 0 0 0,0 0 0 0 0,1 0 0 0 0,-1 0 0 0 0,1 0 0 0 0,-1 0 0 0 0,1 0 0 0 0,-1 0 0 0 0,0 0 0 0 0,1 0 0 0 0,-1 1 0 0 0,1-1 0 0 0,-1 0 0 0 0,1 0 0 0 0,-1 0 0 0 0,0 0 0 0 0,1 1 0 0 0,-1-1 0 0 0,0 0 0 0 0,1 0 0 0 0,-1 1 0 0 0,0-1 0 0 0,1 0 0 0 0,-1 1 0 0 0,0-1 0 0 0,1 1 0 0 0,-2 7 0 0 0,1-8 0 0 0,-1 6 0 0 0,0-1 0 0 0,-1 0 0 0 0,0 0 0 0 0,0 0 0 0 0,0 0 0 0 0,-1 0 0 0 0,1 0 0 0 0,-1 0 0 0 0,-1-1 0 0 0,-2 5 0 0 0,-6 7 0 0 0,0 2 0 0 0,8-13 0 0 0,0 0 0 0 0,1 1 0 0 0,-1-1 0 0 0,1 1 0 0 0,1-1 0 0 0,-1 1 0 0 0,1 0 0 0 0,-3 9 0 0 0,7-3 0 0 0,-1-9 0 0 0,1 0 0 0 0,0-1 0 0 0,1 1 0 0 0,-1 0 0 0 0,0-1 0 0 0,1 0 0 0 0,-1 1 0 0 0,1-1 0 0 0,3 2 0 0 0,28 15 0 0 0,-16-9 0 0 0,-15-6 0 0 0,-2-1 0 0 0,2 0 0 0 0,-1 0 0 0 0,0 0 0 0 0,0 0 0 0 0,0 1 0 0 0,-1-1 0 0 0,1 1 0 0 0,-1-1 0 0 0,0 1 0 0 0,0-1 0 0 0,0 1 0 0 0,0-1 0 0 0,-1 1 0 0 0,1 0 0 0 0,-1 0 0 0 0,0-1 0 0 0,0 1 0 0 0,0 0 0 0 0,-1 0 0 0 0,1-1 0 0 0,-1 1 0 0 0,-2 5 0 0 0,-2 5 0 0 0,-1 0 0 0 0,0-1 0 0 0,-1 0 0 0 0,-9 13 0 0 0,12-19 0 0 0,-11 16 0 0 0,-1-2 0 0 0,-1 0 0 0 0,-1-1 0 0 0,0-1 0 0 0,-2-1 0 0 0,-28 22 0 0 0,43-37 0 0 0,1 1 0 0 0,-1-1 0 0 0,0 0 0 0 0,0 0 0 0 0,0-1 0 0 0,0 1 0 0 0,-8 1 0 0 0,11-3 0 0 0,1-1 0 0 0,-1 0 0 0 0,1 0 0 0 0,-1 0 0 0 0,1 0 0 0 0,-1 0 0 0 0,1 0 0 0 0,-1 0 0 0 0,1 0 0 0 0,-1 0 0 0 0,1-1 0 0 0,-1 1 0 0 0,1-1 0 0 0,0 1 0 0 0,-1-1 0 0 0,1 0 0 0 0,0 1 0 0 0,-1-1 0 0 0,1 0 0 0 0,0 0 0 0 0,0 0 0 0 0,0 0 0 0 0,-1 0 0 0 0,1 0 0 0 0,0 0 0 0 0,0 0 0 0 0,1 0 0 0 0,-1-1 0 0 0,0 1 0 0 0,0 0 0 0 0,1-1 0 0 0,-2-1 0 0 0,0-3-22 0 0,0 1 1 0 0,0-1-1 0 0,1 1 1 0 0,0-1-1 0 0,0 0 1 0 0,0 0-1 0 0,0-9 1 0 0,5-42-301 0 0,-4 48 277 0 0,5-36-256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6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14111 0 0,'40'154'9635'0'0,"1"3"-2927"0"0,-7-29-5945 0 0,19 55 297 0 0,-45-159-979 0 0,2-1 1 0 0,1 0 0 0 0,0-1 0 0 0,2-1-1 0 0,22 31 1 0 0,-31-47-90 0 0,1 1 1 0 0,0-1-1 0 0,0 0 0 0 0,0-1 0 0 0,1 1 1 0 0,0-1-1 0 0,0 0 0 0 0,0 0 0 0 0,0-1 1 0 0,10 4-1 0 0,-14-6-1 0 0,1 0 1 0 0,-1 0-1 0 0,1-1 0 0 0,-1 1 0 0 0,1-1 1 0 0,-1 0-1 0 0,1 0 0 0 0,-1 0 1 0 0,1 0-1 0 0,-1 0 0 0 0,1 0 0 0 0,-1-1 1 0 0,1 1-1 0 0,-1-1 0 0 0,1 0 1 0 0,-1 0-1 0 0,0 0 0 0 0,1 0 0 0 0,-1 0 1 0 0,0 0-1 0 0,0-1 0 0 0,0 1 0 0 0,0-1 1 0 0,0 1-1 0 0,0-1 0 0 0,0 0 1 0 0,0 0-1 0 0,-1 1 0 0 0,1-1 0 0 0,-1-1 1 0 0,3-3-1 0 0,0-2-464 0 0,0 0 0 0 0,-1 0 0 0 0,0 0 0 0 0,0 0 0 0 0,-1-1 0 0 0,0 1 1 0 0,0-1-1 0 0,-1 1 0 0 0,0-14 0 0 0,-1-10-4346 0 0,-5-39 0 0 0,4 57 3630 0 0,-13-77-6169 0 0,-7 2 4128 0 0,-35-85 3077 0 0,51 159 230 0 0,-8-29 1760 0 0,11 35 236 0 0,1 0 0 0 0,-2-20 5501 0 0,8 17 2489 0 0,-1 20-9776 0 0,1-1 1 0 0,-1 0-1 0 0,11 11 0 0 0,-5-8-400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7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45 15119 0 0,'3'4'378'0'0,"0"0"-1"0"0,-1-1 0 0 0,1 1 1 0 0,-1 0-1 0 0,0 0 0 0 0,0 0 1 0 0,0 1-1 0 0,0-1 0 0 0,-1 0 1 0 0,1 1-1 0 0,-1-1 1 0 0,-1 1-1 0 0,1 0 0 0 0,0 5 1 0 0,-1 8 2010 0 0,0 1 0 0 0,-3 21 0 0 0,1-25-2133 0 0,2-12-139 0 0,-1-1 0 0 0,0 1 0 0 0,1-1 0 0 0,-1 0 0 0 0,0 1-1 0 0,0-1 1 0 0,0 0 0 0 0,0 0 0 0 0,-3 3 0 0 0,3-3-70 0 0,0-1 1 0 0,0 1-1 0 0,0 0 1 0 0,0 0-1 0 0,0 0 0 0 0,0 0 1 0 0,1 0-1 0 0,-1 0 0 0 0,0 3 1 0 0,-2 12 562 0 0,1-13-2033 0 0,6-16-7552 0 0,-4 7 7773 0 0,1 1 0 0 0,-1-1 0 0 0,0 0 0 0 0,0 1 0 0 0,-1-7 0 0 0,-7-37-5606 0 0,5 32 6714 0 0,-10-35-988 0 0,2 9 1786 0 0,9 33 635 0 0,1 0 0 0 0,-1-16 0 0 0,2 24-1079 0 0,0 0-1 0 0,0 0 0 0 0,0-1 0 0 0,0 1 0 0 0,0 0 0 0 0,1 0 1 0 0,-1 0-1 0 0,0 0 0 0 0,1 0 0 0 0,-1 0 0 0 0,1-1 1 0 0,-1 1-1 0 0,1 0 0 0 0,-1 0 0 0 0,1 0 0 0 0,-1 1 1 0 0,1-1-1 0 0,0 0 0 0 0,0 0 0 0 0,0 0 0 0 0,-1 0 0 0 0,1 1 1 0 0,0-1-1 0 0,0 0 0 0 0,0 1 0 0 0,0-1 0 0 0,0 1 1 0 0,0-1-1 0 0,0 1 0 0 0,0-1 0 0 0,1 1 0 0 0,-1 0 1 0 0,0 0-1 0 0,0-1 0 0 0,0 1 0 0 0,0 0 0 0 0,0 0 0 0 0,0 0 1 0 0,1 0-1 0 0,-1 0 0 0 0,2 1 0 0 0,84 14 8541 0 0,-27-4-6378 0 0,-35-8-2046 0 0,-8-1-113 0 0,-1 1-1 0 0,23 6 1 0 0,-38-9-262 0 0,-1 0 0 0 0,1 1 0 0 0,0-1 0 0 0,-1 0 0 0 0,1 0 0 0 0,0 1 0 0 0,-1-1 0 0 0,1 0 0 0 0,0 1 0 0 0,-1-1 0 0 0,1 1 0 0 0,-1-1 0 0 0,1 1 0 0 0,-1-1 0 0 0,1 1 0 0 0,-1-1 0 0 0,1 1 0 0 0,-1-1 0 0 0,0 1 0 0 0,1 0 0 0 0,-1-1 0 0 0,0 1 0 0 0,0 0 0 0 0,1 0 0 0 0,-1 1 0 0 0,0-1 0 0 0,0 0 0 0 0,0 0 0 0 0,0 0 0 0 0,-1 0 0 0 0,1 1 0 0 0,0-1 0 0 0,-1 0 0 0 0,1 0 0 0 0,0 0 0 0 0,-1 0 0 0 0,0 0 0 0 0,0 2 0 0 0,-3 3 0 0 0,-1-1 0 0 0,0 1 0 0 0,-9 8 0 0 0,13-14 0 0 0,-10 10 0 0 0,-22 13 0 0 0,7-6 0 0 0,0-2 0 0 0,26-15-104 0 0,-1 1-1 0 0,0-1 1 0 0,0 1-1 0 0,0-1 1 0 0,1 1-1 0 0,-1-1 1 0 0,0 0-1 0 0,0 1 1 0 0,0-1-1 0 0,0 0 1 0 0,0 0-1 0 0,0 1 1 0 0,0-1-1 0 0,0 0 1 0 0,0 0-1 0 0,0 0 1 0 0,1 0-1 0 0,-1 0 1 0 0,0 0-1 0 0,0-1 1 0 0,0 1-1 0 0,0 0 1 0 0,0 0-1 0 0,0-1 1 0 0,0 1 0 0 0,0 0-1 0 0,0-1 1 0 0,0 0-216 0 0,0 0 0 0 0,1 0 1 0 0,-1 0-1 0 0,1 0 1 0 0,0 0-1 0 0,-1 0 0 0 0,1 0 1 0 0,0 0-1 0 0,-1 0 1 0 0,1 0-1 0 0,0 0 1 0 0,0 0-1 0 0,0-1 0 0 0,-1-1-315 0 0,0-3-3240 0 0,-2-8 1348 0 0,1 13 2206 0 0,-2 10 1511 0 0,4-8-1136 0 0,0-1-1 0 0,0 1 1 0 0,0 0-1 0 0,-1-1 1 0 0,1 1-1 0 0,0 0 1 0 0,0-1-1 0 0,0 1 1 0 0,0 0-1 0 0,0-1 1 0 0,0 1 0 0 0,0 0-1 0 0,0-1 1 0 0,0 1-1 0 0,1 0 1 0 0,-1-1-1 0 0,0 1 1 0 0,0 0-1 0 0,1-1 1 0 0,-1 1-1 0 0,0 0 1 0 0,1-1-1 0 0,-1 1 1 0 0,0-1-1 0 0,1 1 1 0 0,-1-1-1 0 0,1 1 1 0 0,-1-1-1 0 0,1 1 1 0 0,-1-1 0 0 0,1 1-1 0 0,-1-1 1 0 0,1 0-1 0 0,0 1 1 0 0,-1-1-1 0 0,1 0 1 0 0,-1 1-1 0 0,1-1 1 0 0,0 0-1 0 0,1 0 1 0 0,-1 1 62 0 0,0-1-11 0 0,18 2 163 0 0,-16-2-261 0 0,-2 1-2 0 0,1-1-1 0 0,-1 0 1 0 0,1 0-1 0 0,-1 0 1 0 0,1 0-1 0 0,-1 0 1 0 0,1 0-1 0 0,-1-1 1 0 0,1 1-1 0 0,-1 0 1 0 0,3-2 0 0 0,2 2-75 0 0,-5 1 58 0 0,-1 0 1 0 0,0 0-1 0 0,0 0 0 0 0,1 0 1 0 0,-1 0-1 0 0,0 0 0 0 0,0 0 0 0 0,0 0 1 0 0,0 0-1 0 0,0 1 0 0 0,-1-1 1 0 0,1 0-1 0 0,0 1 0 0 0,-23 21-789 0 0,10-11 781 0 0,1-1-1 0 0,-2 0 1 0 0,1 0 0 0 0,-1-2 0 0 0,-1 1-1 0 0,-24 10 1 0 0,-5 5 323 0 0,24-15 126 0 0,-1 0-1 0 0,-38 13 1 0 0,27-12 181 0 0,23-8-340 0 0,1-1-1 0 0,0 0 1 0 0,0-1-1 0 0,-13 1 1 0 0,12-2 287 0 0,1 1 1 0 0,-1 0-1 0 0,-13 5 0 0 0,21-6-429 0 0,-1 1-1 0 0,1-1 0 0 0,-1 1 0 0 0,1-1 0 0 0,-1 1 0 0 0,0-1 1 0 0,1 0-1 0 0,-1 0 0 0 0,0 1 0 0 0,1-1 0 0 0,-1-1 0 0 0,0 1 1 0 0,1 0-1 0 0,-1 0 0 0 0,1 0 0 0 0,-1-1 0 0 0,0 1 1 0 0,1-1-1 0 0,-1 0 0 0 0,-1 0 0 0 0,3 0-60 0 0,-1 1-1 0 0,1-1 1 0 0,0 1 0 0 0,0 0-1 0 0,0-1 1 0 0,0 1 0 0 0,0-1-1 0 0,0 1 1 0 0,0-1 0 0 0,0 1 0 0 0,0-1-1 0 0,0 1 1 0 0,1 0 0 0 0,-1-1-1 0 0,0 1 1 0 0,0-1 0 0 0,0 1-1 0 0,0 0 1 0 0,1-1 0 0 0,0-1 144 0 0,-1 0-155 0 0,0 0 0 0 0,1 0 0 0 0,-1 0 0 0 0,1 1 0 0 0,-1-1 0 0 0,1 0 0 0 0,0 1 0 0 0,0-1-1 0 0,0 0 1 0 0,0 1 0 0 0,0-1 0 0 0,0 1 0 0 0,0-1 0 0 0,0 1 0 0 0,0 0 0 0 0,1-1 0 0 0,-1 1-1 0 0,1 0 1 0 0,-1 0 0 0 0,1 0 0 0 0,-1 0 0 0 0,1 0 0 0 0,0 1 0 0 0,-1-1 0 0 0,4-1 0 0 0,48-21 306 0 0,-36 14-267 0 0,31-9 1 0 0,91-24-96 0 0,201-32 0 0 0,-292 65 0 0 0,-48 9 0 0 0,0 0 0 0 0,0 0 0 0 0,0 0 0 0 0,0 0 0 0 0,1 0 0 0 0,-1 0 0 0 0,0 0 0 0 0,0 0 0 0 0,0 0 0 0 0,0 0 0 0 0,0 0 0 0 0,1 0 0 0 0,-1 0 0 0 0,0 1 0 0 0,0-1 0 0 0,0 0 0 0 0,0 0 0 0 0,0 0 0 0 0,0 0 0 0 0,1 0 0 0 0,-1 0 0 0 0,0 0 0 0 0,0 0 0 0 0,0 1 0 0 0,0-1 0 0 0,0 0 0 0 0,0 0 0 0 0,0 0 0 0 0,0 0 0 0 0,0 0 0 0 0,0 1 0 0 0,0-1 0 0 0,0 0 0 0 0,0 0 0 0 0,0 0 0 0 0,0 0 0 0 0,0 1 0 0 0,0-1 0 0 0,0 0 0 0 0,0 0 0 0 0,0 0 0 0 0,0 0 0 0 0,0 0 0 0 0,0 1 0 0 0,0-1 0 0 0,0 0 0 0 0,0 0 0 0 0,0 0 0 0 0,0 0 0 0 0,0 0 0 0 0,0 1 0 0 0,0-1 0 0 0,0 0 0 0 0,0 0 0 0 0,-1 0 0 0 0,1 0 0 0 0,0 0 0 0 0,0 0 0 0 0,0 0 0 0 0,0 0 0 0 0,0 1 0 0 0,0-1 0 0 0,-1 0 0 0 0,1 0 0 0 0,-6 9 0 0 0,-40 30-3531 0 0,34-27 1558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8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2127 0 0,'9'5'11446'0'0,"-8"-4"-10874"0"0,4 11 3478 0 0,-5 15-960 0 0,0-26-2803 0 0,0 17 903 0 0,-2-1 0 0 0,0 1-1 0 0,-1-1 1 0 0,-1 1-1 0 0,-1-1 1 0 0,-10 25-1 0 0,2-10-234 0 0,2 1-1 0 0,-11 44 1 0 0,24-75-951 0 0,2-6-3 0 0,6-9-2 0 0,11-33 1 0 0,2-4 0 0 0,-19 41-11 0 0,0 0 0 0 0,0 1 1 0 0,1-1-1 0 0,0 1 0 0 0,11-13 0 0 0,36-36-129 0 0,-27 31 69 0 0,-22 23 25 0 0,3-3-249 0 0,0 0 1 0 0,1-1 0 0 0,11-8 0 0 0,-13 10 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12:38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24 8375 0 0,'-38'23'259'0'0,"-68"41"2155"0"0,83-52-162 0 0,0-1 0 0 0,-42 14 1 0 0,62-25-2134 0 0,1 1 0 0 0,0-1 0 0 0,-1 1 1 0 0,1-1-1 0 0,-1 0 0 0 0,1 0 0 0 0,-1 0 1 0 0,-2-1-1 0 0,4 1 257 0 0,1-2-429 0 0,1-1 1 0 0,-1 1-1 0 0,1 0 1 0 0,0 0-1 0 0,0 0 1 0 0,0 0-1 0 0,0 0 1 0 0,1 0 0 0 0,1-2-1 0 0,0-1-54 0 0,4-5-464 0 0,0 0 0 0 0,0 1 0 0 0,1-1 0 0 0,1 2 0 0 0,0-1 0 0 0,0 1 0 0 0,0 0 0 0 0,15-8 0 0 0,-15 10 332 0 0,-5 3 147 0 0,1-1 0 0 0,0 1-1 0 0,0 0 1 0 0,0 0 0 0 0,1 1-1 0 0,-1 0 1 0 0,1 0-1 0 0,-1 0 1 0 0,12-2 0 0 0,12 0 86 0 0,-22 2 367 0 0,1 1-1 0 0,-1 0 1 0 0,1 0 0 0 0,0 1-1 0 0,-1 0 1 0 0,10 1-1 0 0,6 2 849 0 0,-16-3-472 0 0,-1 0-1 0 0,0 1 0 0 0,0 0 1 0 0,0 0-1 0 0,0 1 0 0 0,0 0 1 0 0,0 0-1 0 0,0 0 0 0 0,0 1 1 0 0,-1 0-1 0 0,11 6 0 0 0,20 22 2471 0 0,-3-3-898 0 0,43 28 1 0 0,-23-24-2282 0 0,93 41 1 0 0,-142-71-29 0 0,1 0 0 0 0,0 0 0 0 0,-1-1 0 0 0,1 0 0 0 0,0 0 0 0 0,0 0 0 0 0,0 0 0 0 0,0-1 0 0 0,0 0 0 0 0,0 0 0 0 0,0 0 0 0 0,0-1 0 0 0,-1 1 0 0 0,1-1 0 0 0,0 0 0 0 0,0-1 0 0 0,0 1 0 0 0,-1-1 0 0 0,1 0 0 0 0,-1 0 0 0 0,6-4 0 0 0,13-6-1530 0 0,6-3-5968 0 0,5-5-2698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2024-05-02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5" tIns="47846" rIns="95695" bIns="478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5695" tIns="47846" rIns="95695" bIns="478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Points, different in each column. Top row shows low 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90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MRoman10-Regular-Identity-H"/>
              </a:rPr>
              <a:t>Any change must be occurring </a:t>
            </a:r>
            <a:r>
              <a:rPr lang="en-US" sz="1800" b="0" i="1" u="none" strike="noStrike" baseline="0" dirty="0">
                <a:latin typeface="LMRoman10-Italic-Identity-H"/>
              </a:rPr>
              <a:t>between </a:t>
            </a:r>
            <a:r>
              <a:rPr lang="en-US" sz="1800" b="0" i="0" u="none" strike="noStrike" baseline="0" dirty="0">
                <a:latin typeface="LMRoman10-Regular-Identity-H"/>
              </a:rPr>
              <a:t>the training points. The tendency of a model to prioritize one solution over another as</a:t>
            </a:r>
          </a:p>
          <a:p>
            <a:pPr algn="l"/>
            <a:r>
              <a:rPr lang="en-US" sz="1800" b="0" i="0" u="none" strike="noStrike" baseline="0" dirty="0">
                <a:latin typeface="LMRoman10-Regular-Identity-H"/>
              </a:rPr>
              <a:t>it extrapolates between data points is known as its </a:t>
            </a:r>
            <a:r>
              <a:rPr lang="en-US" sz="1800" b="0" i="1" u="none" strike="noStrike" baseline="0" dirty="0">
                <a:latin typeface="LMRoman10-Italic-Identity-H"/>
              </a:rPr>
              <a:t>inductive bias</a:t>
            </a:r>
            <a:r>
              <a:rPr lang="en-US" sz="1800" b="0" i="0" u="none" strike="noStrike" baseline="0" dirty="0">
                <a:latin typeface="LMRoman10-Regular-Identity-H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6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2024-05-02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4.png"/><Relationship Id="rId21" Type="http://schemas.openxmlformats.org/officeDocument/2006/relationships/customXml" Target="../ink/ink180.xml"/><Relationship Id="rId42" Type="http://schemas.openxmlformats.org/officeDocument/2006/relationships/image" Target="../media/image152.png"/><Relationship Id="rId47" Type="http://schemas.openxmlformats.org/officeDocument/2006/relationships/customXml" Target="../ink/ink193.xml"/><Relationship Id="rId63" Type="http://schemas.openxmlformats.org/officeDocument/2006/relationships/customXml" Target="../ink/ink201.xml"/><Relationship Id="rId68" Type="http://schemas.openxmlformats.org/officeDocument/2006/relationships/image" Target="../media/image165.png"/><Relationship Id="rId84" Type="http://schemas.openxmlformats.org/officeDocument/2006/relationships/image" Target="../media/image173.png"/><Relationship Id="rId89" Type="http://schemas.openxmlformats.org/officeDocument/2006/relationships/customXml" Target="../ink/ink214.xml"/><Relationship Id="rId16" Type="http://schemas.openxmlformats.org/officeDocument/2006/relationships/image" Target="../media/image139.png"/><Relationship Id="rId11" Type="http://schemas.openxmlformats.org/officeDocument/2006/relationships/customXml" Target="../ink/ink175.xml"/><Relationship Id="rId32" Type="http://schemas.openxmlformats.org/officeDocument/2006/relationships/image" Target="../media/image147.png"/><Relationship Id="rId37" Type="http://schemas.openxmlformats.org/officeDocument/2006/relationships/customXml" Target="../ink/ink188.xml"/><Relationship Id="rId53" Type="http://schemas.openxmlformats.org/officeDocument/2006/relationships/customXml" Target="../ink/ink196.xml"/><Relationship Id="rId58" Type="http://schemas.openxmlformats.org/officeDocument/2006/relationships/image" Target="../media/image160.png"/><Relationship Id="rId74" Type="http://schemas.openxmlformats.org/officeDocument/2006/relationships/image" Target="../media/image168.png"/><Relationship Id="rId79" Type="http://schemas.openxmlformats.org/officeDocument/2006/relationships/customXml" Target="../ink/ink209.xml"/><Relationship Id="rId5" Type="http://schemas.openxmlformats.org/officeDocument/2006/relationships/customXml" Target="../ink/ink172.xml"/><Relationship Id="rId90" Type="http://schemas.openxmlformats.org/officeDocument/2006/relationships/image" Target="../media/image176.png"/><Relationship Id="rId14" Type="http://schemas.openxmlformats.org/officeDocument/2006/relationships/image" Target="../media/image138.png"/><Relationship Id="rId22" Type="http://schemas.openxmlformats.org/officeDocument/2006/relationships/image" Target="../media/image142.png"/><Relationship Id="rId27" Type="http://schemas.openxmlformats.org/officeDocument/2006/relationships/customXml" Target="../ink/ink183.xml"/><Relationship Id="rId30" Type="http://schemas.openxmlformats.org/officeDocument/2006/relationships/image" Target="../media/image146.png"/><Relationship Id="rId35" Type="http://schemas.openxmlformats.org/officeDocument/2006/relationships/customXml" Target="../ink/ink187.xml"/><Relationship Id="rId43" Type="http://schemas.openxmlformats.org/officeDocument/2006/relationships/customXml" Target="../ink/ink191.xml"/><Relationship Id="rId48" Type="http://schemas.openxmlformats.org/officeDocument/2006/relationships/image" Target="../media/image155.png"/><Relationship Id="rId56" Type="http://schemas.openxmlformats.org/officeDocument/2006/relationships/image" Target="../media/image159.png"/><Relationship Id="rId64" Type="http://schemas.openxmlformats.org/officeDocument/2006/relationships/image" Target="../media/image163.png"/><Relationship Id="rId69" Type="http://schemas.openxmlformats.org/officeDocument/2006/relationships/customXml" Target="../ink/ink204.xml"/><Relationship Id="rId77" Type="http://schemas.openxmlformats.org/officeDocument/2006/relationships/customXml" Target="../ink/ink208.xml"/><Relationship Id="rId8" Type="http://schemas.openxmlformats.org/officeDocument/2006/relationships/image" Target="../media/image135.png"/><Relationship Id="rId51" Type="http://schemas.openxmlformats.org/officeDocument/2006/relationships/customXml" Target="../ink/ink195.xml"/><Relationship Id="rId72" Type="http://schemas.openxmlformats.org/officeDocument/2006/relationships/image" Target="../media/image167.png"/><Relationship Id="rId80" Type="http://schemas.openxmlformats.org/officeDocument/2006/relationships/image" Target="../media/image171.png"/><Relationship Id="rId85" Type="http://schemas.openxmlformats.org/officeDocument/2006/relationships/customXml" Target="../ink/ink212.xml"/><Relationship Id="rId3" Type="http://schemas.openxmlformats.org/officeDocument/2006/relationships/customXml" Target="../ink/ink171.xml"/><Relationship Id="rId12" Type="http://schemas.openxmlformats.org/officeDocument/2006/relationships/image" Target="../media/image137.png"/><Relationship Id="rId17" Type="http://schemas.openxmlformats.org/officeDocument/2006/relationships/customXml" Target="../ink/ink178.xml"/><Relationship Id="rId25" Type="http://schemas.openxmlformats.org/officeDocument/2006/relationships/customXml" Target="../ink/ink182.xml"/><Relationship Id="rId33" Type="http://schemas.openxmlformats.org/officeDocument/2006/relationships/customXml" Target="../ink/ink186.xml"/><Relationship Id="rId38" Type="http://schemas.openxmlformats.org/officeDocument/2006/relationships/image" Target="../media/image150.png"/><Relationship Id="rId46" Type="http://schemas.openxmlformats.org/officeDocument/2006/relationships/image" Target="../media/image154.png"/><Relationship Id="rId59" Type="http://schemas.openxmlformats.org/officeDocument/2006/relationships/customXml" Target="../ink/ink199.xml"/><Relationship Id="rId67" Type="http://schemas.openxmlformats.org/officeDocument/2006/relationships/customXml" Target="../ink/ink203.xml"/><Relationship Id="rId20" Type="http://schemas.openxmlformats.org/officeDocument/2006/relationships/image" Target="../media/image141.png"/><Relationship Id="rId41" Type="http://schemas.openxmlformats.org/officeDocument/2006/relationships/customXml" Target="../ink/ink190.xml"/><Relationship Id="rId54" Type="http://schemas.openxmlformats.org/officeDocument/2006/relationships/image" Target="../media/image158.png"/><Relationship Id="rId62" Type="http://schemas.openxmlformats.org/officeDocument/2006/relationships/image" Target="../media/image162.png"/><Relationship Id="rId70" Type="http://schemas.openxmlformats.org/officeDocument/2006/relationships/image" Target="../media/image166.png"/><Relationship Id="rId75" Type="http://schemas.openxmlformats.org/officeDocument/2006/relationships/customXml" Target="../ink/ink207.xml"/><Relationship Id="rId83" Type="http://schemas.openxmlformats.org/officeDocument/2006/relationships/customXml" Target="../ink/ink211.xml"/><Relationship Id="rId88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5" Type="http://schemas.openxmlformats.org/officeDocument/2006/relationships/customXml" Target="../ink/ink177.xml"/><Relationship Id="rId23" Type="http://schemas.openxmlformats.org/officeDocument/2006/relationships/customXml" Target="../ink/ink181.xml"/><Relationship Id="rId28" Type="http://schemas.openxmlformats.org/officeDocument/2006/relationships/image" Target="../media/image145.png"/><Relationship Id="rId36" Type="http://schemas.openxmlformats.org/officeDocument/2006/relationships/image" Target="../media/image149.png"/><Relationship Id="rId49" Type="http://schemas.openxmlformats.org/officeDocument/2006/relationships/customXml" Target="../ink/ink194.xml"/><Relationship Id="rId57" Type="http://schemas.openxmlformats.org/officeDocument/2006/relationships/customXml" Target="../ink/ink198.xml"/><Relationship Id="rId10" Type="http://schemas.openxmlformats.org/officeDocument/2006/relationships/image" Target="../media/image136.png"/><Relationship Id="rId31" Type="http://schemas.openxmlformats.org/officeDocument/2006/relationships/customXml" Target="../ink/ink185.xml"/><Relationship Id="rId44" Type="http://schemas.openxmlformats.org/officeDocument/2006/relationships/image" Target="../media/image153.png"/><Relationship Id="rId52" Type="http://schemas.openxmlformats.org/officeDocument/2006/relationships/image" Target="../media/image157.png"/><Relationship Id="rId60" Type="http://schemas.openxmlformats.org/officeDocument/2006/relationships/image" Target="../media/image161.png"/><Relationship Id="rId65" Type="http://schemas.openxmlformats.org/officeDocument/2006/relationships/customXml" Target="../ink/ink202.xml"/><Relationship Id="rId73" Type="http://schemas.openxmlformats.org/officeDocument/2006/relationships/customXml" Target="../ink/ink206.xml"/><Relationship Id="rId78" Type="http://schemas.openxmlformats.org/officeDocument/2006/relationships/image" Target="../media/image170.png"/><Relationship Id="rId81" Type="http://schemas.openxmlformats.org/officeDocument/2006/relationships/customXml" Target="../ink/ink210.xml"/><Relationship Id="rId86" Type="http://schemas.openxmlformats.org/officeDocument/2006/relationships/image" Target="../media/image174.png"/><Relationship Id="rId4" Type="http://schemas.openxmlformats.org/officeDocument/2006/relationships/image" Target="../media/image133.png"/><Relationship Id="rId9" Type="http://schemas.openxmlformats.org/officeDocument/2006/relationships/customXml" Target="../ink/ink174.xml"/><Relationship Id="rId13" Type="http://schemas.openxmlformats.org/officeDocument/2006/relationships/customXml" Target="../ink/ink176.xml"/><Relationship Id="rId18" Type="http://schemas.openxmlformats.org/officeDocument/2006/relationships/image" Target="../media/image140.png"/><Relationship Id="rId39" Type="http://schemas.openxmlformats.org/officeDocument/2006/relationships/customXml" Target="../ink/ink189.xml"/><Relationship Id="rId34" Type="http://schemas.openxmlformats.org/officeDocument/2006/relationships/image" Target="../media/image148.png"/><Relationship Id="rId50" Type="http://schemas.openxmlformats.org/officeDocument/2006/relationships/image" Target="../media/image156.png"/><Relationship Id="rId55" Type="http://schemas.openxmlformats.org/officeDocument/2006/relationships/customXml" Target="../ink/ink197.xml"/><Relationship Id="rId76" Type="http://schemas.openxmlformats.org/officeDocument/2006/relationships/image" Target="../media/image169.png"/><Relationship Id="rId7" Type="http://schemas.openxmlformats.org/officeDocument/2006/relationships/customXml" Target="../ink/ink173.xml"/><Relationship Id="rId71" Type="http://schemas.openxmlformats.org/officeDocument/2006/relationships/customXml" Target="../ink/ink205.xml"/><Relationship Id="rId2" Type="http://schemas.openxmlformats.org/officeDocument/2006/relationships/image" Target="../media/image129.emf"/><Relationship Id="rId29" Type="http://schemas.openxmlformats.org/officeDocument/2006/relationships/customXml" Target="../ink/ink184.xml"/><Relationship Id="rId24" Type="http://schemas.openxmlformats.org/officeDocument/2006/relationships/image" Target="../media/image143.png"/><Relationship Id="rId40" Type="http://schemas.openxmlformats.org/officeDocument/2006/relationships/image" Target="../media/image151.png"/><Relationship Id="rId45" Type="http://schemas.openxmlformats.org/officeDocument/2006/relationships/customXml" Target="../ink/ink192.xml"/><Relationship Id="rId66" Type="http://schemas.openxmlformats.org/officeDocument/2006/relationships/image" Target="../media/image164.png"/><Relationship Id="rId87" Type="http://schemas.openxmlformats.org/officeDocument/2006/relationships/customXml" Target="../ink/ink213.xml"/><Relationship Id="rId61" Type="http://schemas.openxmlformats.org/officeDocument/2006/relationships/customXml" Target="../ink/ink200.xml"/><Relationship Id="rId82" Type="http://schemas.openxmlformats.org/officeDocument/2006/relationships/image" Target="../media/image172.png"/><Relationship Id="rId19" Type="http://schemas.openxmlformats.org/officeDocument/2006/relationships/customXml" Target="../ink/ink1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7.xml"/><Relationship Id="rId13" Type="http://schemas.openxmlformats.org/officeDocument/2006/relationships/image" Target="../media/image1410.png"/><Relationship Id="rId18" Type="http://schemas.openxmlformats.org/officeDocument/2006/relationships/customXml" Target="../ink/ink222.xml"/><Relationship Id="rId26" Type="http://schemas.openxmlformats.org/officeDocument/2006/relationships/customXml" Target="../ink/ink226.xml"/><Relationship Id="rId3" Type="http://schemas.openxmlformats.org/officeDocument/2006/relationships/image" Target="../media/image178.emf"/><Relationship Id="rId21" Type="http://schemas.openxmlformats.org/officeDocument/2006/relationships/image" Target="../media/image1450.png"/><Relationship Id="rId7" Type="http://schemas.openxmlformats.org/officeDocument/2006/relationships/image" Target="../media/image1380.png"/><Relationship Id="rId12" Type="http://schemas.openxmlformats.org/officeDocument/2006/relationships/customXml" Target="../ink/ink219.xml"/><Relationship Id="rId17" Type="http://schemas.openxmlformats.org/officeDocument/2006/relationships/image" Target="../media/image1430.png"/><Relationship Id="rId25" Type="http://schemas.openxmlformats.org/officeDocument/2006/relationships/image" Target="../media/image147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21.xml"/><Relationship Id="rId20" Type="http://schemas.openxmlformats.org/officeDocument/2006/relationships/customXml" Target="../ink/ink223.xml"/><Relationship Id="rId29" Type="http://schemas.openxmlformats.org/officeDocument/2006/relationships/image" Target="../media/image14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6.xml"/><Relationship Id="rId11" Type="http://schemas.openxmlformats.org/officeDocument/2006/relationships/image" Target="../media/image1400.png"/><Relationship Id="rId24" Type="http://schemas.openxmlformats.org/officeDocument/2006/relationships/customXml" Target="../ink/ink225.xml"/><Relationship Id="rId5" Type="http://schemas.openxmlformats.org/officeDocument/2006/relationships/image" Target="../media/image1370.png"/><Relationship Id="rId15" Type="http://schemas.openxmlformats.org/officeDocument/2006/relationships/image" Target="../media/image1420.png"/><Relationship Id="rId23" Type="http://schemas.openxmlformats.org/officeDocument/2006/relationships/image" Target="../media/image1460.png"/><Relationship Id="rId28" Type="http://schemas.openxmlformats.org/officeDocument/2006/relationships/customXml" Target="../ink/ink227.xml"/><Relationship Id="rId10" Type="http://schemas.openxmlformats.org/officeDocument/2006/relationships/customXml" Target="../ink/ink218.xml"/><Relationship Id="rId19" Type="http://schemas.openxmlformats.org/officeDocument/2006/relationships/image" Target="../media/image1440.png"/><Relationship Id="rId31" Type="http://schemas.openxmlformats.org/officeDocument/2006/relationships/image" Target="../media/image1500.png"/><Relationship Id="rId4" Type="http://schemas.openxmlformats.org/officeDocument/2006/relationships/customXml" Target="../ink/ink215.xml"/><Relationship Id="rId9" Type="http://schemas.openxmlformats.org/officeDocument/2006/relationships/image" Target="../media/image1390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480.png"/><Relationship Id="rId30" Type="http://schemas.openxmlformats.org/officeDocument/2006/relationships/customXml" Target="../ink/ink2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79.png"/><Relationship Id="rId2" Type="http://schemas.openxmlformats.org/officeDocument/2006/relationships/customXml" Target="../ink/ink2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1.xml"/><Relationship Id="rId5" Type="http://schemas.openxmlformats.org/officeDocument/2006/relationships/image" Target="../media/image1520.png"/><Relationship Id="rId4" Type="http://schemas.openxmlformats.org/officeDocument/2006/relationships/customXml" Target="../ink/ink2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7.xml"/><Relationship Id="rId63" Type="http://schemas.openxmlformats.org/officeDocument/2006/relationships/image" Target="../media/image35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59" Type="http://schemas.openxmlformats.org/officeDocument/2006/relationships/image" Target="../media/image83.png"/><Relationship Id="rId170" Type="http://schemas.openxmlformats.org/officeDocument/2006/relationships/customXml" Target="../ink/ink91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9.xml"/><Relationship Id="rId107" Type="http://schemas.openxmlformats.org/officeDocument/2006/relationships/image" Target="../media/image57.png"/><Relationship Id="rId11" Type="http://schemas.openxmlformats.org/officeDocument/2006/relationships/image" Target="../media/image910.png"/><Relationship Id="rId32" Type="http://schemas.openxmlformats.org/officeDocument/2006/relationships/customXml" Target="../ink/ink22.xml"/><Relationship Id="rId53" Type="http://schemas.openxmlformats.org/officeDocument/2006/relationships/image" Target="../media/image30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149" Type="http://schemas.openxmlformats.org/officeDocument/2006/relationships/image" Target="../media/image78.png"/><Relationship Id="rId5" Type="http://schemas.openxmlformats.org/officeDocument/2006/relationships/image" Target="../media/image610.png"/><Relationship Id="rId95" Type="http://schemas.openxmlformats.org/officeDocument/2006/relationships/image" Target="../media/image51.png"/><Relationship Id="rId160" Type="http://schemas.openxmlformats.org/officeDocument/2006/relationships/customXml" Target="../ink/ink86.xml"/><Relationship Id="rId181" Type="http://schemas.openxmlformats.org/officeDocument/2006/relationships/image" Target="../media/image94.png"/><Relationship Id="rId216" Type="http://schemas.openxmlformats.org/officeDocument/2006/relationships/customXml" Target="../ink/ink114.xml"/><Relationship Id="rId22" Type="http://schemas.openxmlformats.org/officeDocument/2006/relationships/customXml" Target="../ink/ink17.xml"/><Relationship Id="rId43" Type="http://schemas.openxmlformats.org/officeDocument/2006/relationships/image" Target="../media/image25.png"/><Relationship Id="rId64" Type="http://schemas.openxmlformats.org/officeDocument/2006/relationships/customXml" Target="../ink/ink38.xml"/><Relationship Id="rId118" Type="http://schemas.openxmlformats.org/officeDocument/2006/relationships/customXml" Target="../ink/ink65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81.xml"/><Relationship Id="rId171" Type="http://schemas.openxmlformats.org/officeDocument/2006/relationships/image" Target="../media/image89.png"/><Relationship Id="rId192" Type="http://schemas.openxmlformats.org/officeDocument/2006/relationships/customXml" Target="../ink/ink102.xml"/><Relationship Id="rId206" Type="http://schemas.openxmlformats.org/officeDocument/2006/relationships/customXml" Target="../ink/ink109.xml"/><Relationship Id="rId227" Type="http://schemas.openxmlformats.org/officeDocument/2006/relationships/image" Target="../media/image117.png"/><Relationship Id="rId12" Type="http://schemas.openxmlformats.org/officeDocument/2006/relationships/customXml" Target="../ink/ink12.xml"/><Relationship Id="rId33" Type="http://schemas.openxmlformats.org/officeDocument/2006/relationships/image" Target="../media/image20.png"/><Relationship Id="rId108" Type="http://schemas.openxmlformats.org/officeDocument/2006/relationships/customXml" Target="../ink/ink60.xml"/><Relationship Id="rId129" Type="http://schemas.openxmlformats.org/officeDocument/2006/relationships/image" Target="../media/image68.png"/><Relationship Id="rId54" Type="http://schemas.openxmlformats.org/officeDocument/2006/relationships/customXml" Target="../ink/ink33.xml"/><Relationship Id="rId75" Type="http://schemas.openxmlformats.org/officeDocument/2006/relationships/image" Target="../media/image41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61" Type="http://schemas.openxmlformats.org/officeDocument/2006/relationships/image" Target="../media/image84.png"/><Relationship Id="rId182" Type="http://schemas.openxmlformats.org/officeDocument/2006/relationships/customXml" Target="../ink/ink97.xml"/><Relationship Id="rId217" Type="http://schemas.openxmlformats.org/officeDocument/2006/relationships/image" Target="../media/image112.png"/><Relationship Id="rId6" Type="http://schemas.openxmlformats.org/officeDocument/2006/relationships/customXml" Target="../ink/ink9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8.xml"/><Relationship Id="rId65" Type="http://schemas.openxmlformats.org/officeDocument/2006/relationships/image" Target="../media/image36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51" Type="http://schemas.openxmlformats.org/officeDocument/2006/relationships/image" Target="../media/image79.png"/><Relationship Id="rId172" Type="http://schemas.openxmlformats.org/officeDocument/2006/relationships/customXml" Target="../ink/ink92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20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23.xml"/><Relationship Id="rId55" Type="http://schemas.openxmlformats.org/officeDocument/2006/relationships/image" Target="../media/image31.png"/><Relationship Id="rId76" Type="http://schemas.openxmlformats.org/officeDocument/2006/relationships/customXml" Target="../ink/ink44.xml"/><Relationship Id="rId97" Type="http://schemas.openxmlformats.org/officeDocument/2006/relationships/image" Target="../media/image52.png"/><Relationship Id="rId120" Type="http://schemas.openxmlformats.org/officeDocument/2006/relationships/customXml" Target="../ink/ink66.xml"/><Relationship Id="rId141" Type="http://schemas.openxmlformats.org/officeDocument/2006/relationships/image" Target="../media/image74.png"/><Relationship Id="rId7" Type="http://schemas.openxmlformats.org/officeDocument/2006/relationships/image" Target="../media/image710.png"/><Relationship Id="rId162" Type="http://schemas.openxmlformats.org/officeDocument/2006/relationships/customXml" Target="../ink/ink87.xml"/><Relationship Id="rId183" Type="http://schemas.openxmlformats.org/officeDocument/2006/relationships/image" Target="../media/image95.png"/><Relationship Id="rId218" Type="http://schemas.openxmlformats.org/officeDocument/2006/relationships/customXml" Target="../ink/ink115.xml"/><Relationship Id="rId24" Type="http://schemas.openxmlformats.org/officeDocument/2006/relationships/customXml" Target="../ink/ink18.xml"/><Relationship Id="rId45" Type="http://schemas.openxmlformats.org/officeDocument/2006/relationships/image" Target="../media/image26.png"/><Relationship Id="rId66" Type="http://schemas.openxmlformats.org/officeDocument/2006/relationships/customXml" Target="../ink/ink39.xml"/><Relationship Id="rId87" Type="http://schemas.openxmlformats.org/officeDocument/2006/relationships/image" Target="../media/image47.png"/><Relationship Id="rId110" Type="http://schemas.openxmlformats.org/officeDocument/2006/relationships/customXml" Target="../ink/ink61.xml"/><Relationship Id="rId131" Type="http://schemas.openxmlformats.org/officeDocument/2006/relationships/image" Target="../media/image69.png"/><Relationship Id="rId152" Type="http://schemas.openxmlformats.org/officeDocument/2006/relationships/customXml" Target="../ink/ink82.xml"/><Relationship Id="rId173" Type="http://schemas.openxmlformats.org/officeDocument/2006/relationships/image" Target="../media/image90.png"/><Relationship Id="rId194" Type="http://schemas.openxmlformats.org/officeDocument/2006/relationships/customXml" Target="../ink/ink103.xml"/><Relationship Id="rId208" Type="http://schemas.openxmlformats.org/officeDocument/2006/relationships/customXml" Target="../ink/ink110.xml"/><Relationship Id="rId229" Type="http://schemas.openxmlformats.org/officeDocument/2006/relationships/image" Target="../media/image118.png"/><Relationship Id="rId14" Type="http://schemas.openxmlformats.org/officeDocument/2006/relationships/customXml" Target="../ink/ink13.xml"/><Relationship Id="rId35" Type="http://schemas.openxmlformats.org/officeDocument/2006/relationships/image" Target="../media/image21.png"/><Relationship Id="rId56" Type="http://schemas.openxmlformats.org/officeDocument/2006/relationships/customXml" Target="../ink/ink34.xml"/><Relationship Id="rId77" Type="http://schemas.openxmlformats.org/officeDocument/2006/relationships/image" Target="../media/image42.png"/><Relationship Id="rId100" Type="http://schemas.openxmlformats.org/officeDocument/2006/relationships/customXml" Target="../ink/ink56.xml"/><Relationship Id="rId8" Type="http://schemas.openxmlformats.org/officeDocument/2006/relationships/customXml" Target="../ink/ink10.xml"/><Relationship Id="rId98" Type="http://schemas.openxmlformats.org/officeDocument/2006/relationships/customXml" Target="../ink/ink55.xml"/><Relationship Id="rId121" Type="http://schemas.openxmlformats.org/officeDocument/2006/relationships/image" Target="../media/image64.png"/><Relationship Id="rId142" Type="http://schemas.openxmlformats.org/officeDocument/2006/relationships/customXml" Target="../ink/ink77.xml"/><Relationship Id="rId163" Type="http://schemas.openxmlformats.org/officeDocument/2006/relationships/image" Target="../media/image85.png"/><Relationship Id="rId184" Type="http://schemas.openxmlformats.org/officeDocument/2006/relationships/customXml" Target="../ink/ink98.xml"/><Relationship Id="rId219" Type="http://schemas.openxmlformats.org/officeDocument/2006/relationships/image" Target="../media/image113.png"/><Relationship Id="rId230" Type="http://schemas.openxmlformats.org/officeDocument/2006/relationships/customXml" Target="../ink/ink121.xml"/><Relationship Id="rId25" Type="http://schemas.openxmlformats.org/officeDocument/2006/relationships/image" Target="../media/image16.png"/><Relationship Id="rId46" Type="http://schemas.openxmlformats.org/officeDocument/2006/relationships/customXml" Target="../ink/ink29.xml"/><Relationship Id="rId67" Type="http://schemas.openxmlformats.org/officeDocument/2006/relationships/image" Target="../media/image37.png"/><Relationship Id="rId20" Type="http://schemas.openxmlformats.org/officeDocument/2006/relationships/customXml" Target="../ink/ink16.xml"/><Relationship Id="rId41" Type="http://schemas.openxmlformats.org/officeDocument/2006/relationships/image" Target="../media/image24.png"/><Relationship Id="rId62" Type="http://schemas.openxmlformats.org/officeDocument/2006/relationships/customXml" Target="../ink/ink37.xml"/><Relationship Id="rId83" Type="http://schemas.openxmlformats.org/officeDocument/2006/relationships/image" Target="../media/image45.png"/><Relationship Id="rId88" Type="http://schemas.openxmlformats.org/officeDocument/2006/relationships/customXml" Target="../ink/ink50.xml"/><Relationship Id="rId111" Type="http://schemas.openxmlformats.org/officeDocument/2006/relationships/image" Target="../media/image59.png"/><Relationship Id="rId132" Type="http://schemas.openxmlformats.org/officeDocument/2006/relationships/customXml" Target="../ink/ink72.xml"/><Relationship Id="rId153" Type="http://schemas.openxmlformats.org/officeDocument/2006/relationships/image" Target="../media/image80.png"/><Relationship Id="rId174" Type="http://schemas.openxmlformats.org/officeDocument/2006/relationships/customXml" Target="../ink/ink93.xml"/><Relationship Id="rId179" Type="http://schemas.openxmlformats.org/officeDocument/2006/relationships/image" Target="../media/image93.png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190" Type="http://schemas.openxmlformats.org/officeDocument/2006/relationships/customXml" Target="../ink/ink101.xml"/><Relationship Id="rId204" Type="http://schemas.openxmlformats.org/officeDocument/2006/relationships/customXml" Target="../ink/ink108.xml"/><Relationship Id="rId220" Type="http://schemas.openxmlformats.org/officeDocument/2006/relationships/customXml" Target="../ink/ink116.xml"/><Relationship Id="rId225" Type="http://schemas.openxmlformats.org/officeDocument/2006/relationships/image" Target="../media/image116.png"/><Relationship Id="rId15" Type="http://schemas.openxmlformats.org/officeDocument/2006/relationships/image" Target="../media/image11.png"/><Relationship Id="rId36" Type="http://schemas.openxmlformats.org/officeDocument/2006/relationships/customXml" Target="../ink/ink24.xml"/><Relationship Id="rId57" Type="http://schemas.openxmlformats.org/officeDocument/2006/relationships/image" Target="../media/image32.png"/><Relationship Id="rId106" Type="http://schemas.openxmlformats.org/officeDocument/2006/relationships/customXml" Target="../ink/ink59.xml"/><Relationship Id="rId127" Type="http://schemas.openxmlformats.org/officeDocument/2006/relationships/image" Target="../media/image67.png"/><Relationship Id="rId10" Type="http://schemas.openxmlformats.org/officeDocument/2006/relationships/customXml" Target="../ink/ink11.xml"/><Relationship Id="rId31" Type="http://schemas.openxmlformats.org/officeDocument/2006/relationships/image" Target="../media/image19.png"/><Relationship Id="rId52" Type="http://schemas.openxmlformats.org/officeDocument/2006/relationships/customXml" Target="../ink/ink32.xml"/><Relationship Id="rId73" Type="http://schemas.openxmlformats.org/officeDocument/2006/relationships/image" Target="../media/image40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7.xml"/><Relationship Id="rId143" Type="http://schemas.openxmlformats.org/officeDocument/2006/relationships/image" Target="../media/image75.png"/><Relationship Id="rId148" Type="http://schemas.openxmlformats.org/officeDocument/2006/relationships/customXml" Target="../ink/ink80.xml"/><Relationship Id="rId164" Type="http://schemas.openxmlformats.org/officeDocument/2006/relationships/customXml" Target="../ink/ink88.xml"/><Relationship Id="rId169" Type="http://schemas.openxmlformats.org/officeDocument/2006/relationships/image" Target="../media/image88.png"/><Relationship Id="rId185" Type="http://schemas.openxmlformats.org/officeDocument/2006/relationships/image" Target="../media/image96.png"/><Relationship Id="rId4" Type="http://schemas.openxmlformats.org/officeDocument/2006/relationships/customXml" Target="../ink/ink8.xml"/><Relationship Id="rId9" Type="http://schemas.openxmlformats.org/officeDocument/2006/relationships/image" Target="../media/image810.png"/><Relationship Id="rId180" Type="http://schemas.openxmlformats.org/officeDocument/2006/relationships/customXml" Target="../ink/ink96.xml"/><Relationship Id="rId210" Type="http://schemas.openxmlformats.org/officeDocument/2006/relationships/customXml" Target="../ink/ink111.xml"/><Relationship Id="rId215" Type="http://schemas.openxmlformats.org/officeDocument/2006/relationships/image" Target="../media/image111.png"/><Relationship Id="rId26" Type="http://schemas.openxmlformats.org/officeDocument/2006/relationships/customXml" Target="../ink/ink19.xml"/><Relationship Id="rId231" Type="http://schemas.openxmlformats.org/officeDocument/2006/relationships/image" Target="../media/image119.png"/><Relationship Id="rId47" Type="http://schemas.openxmlformats.org/officeDocument/2006/relationships/image" Target="../media/image27.png"/><Relationship Id="rId68" Type="http://schemas.openxmlformats.org/officeDocument/2006/relationships/customXml" Target="../ink/ink40.xml"/><Relationship Id="rId89" Type="http://schemas.openxmlformats.org/officeDocument/2006/relationships/image" Target="../media/image48.png"/><Relationship Id="rId112" Type="http://schemas.openxmlformats.org/officeDocument/2006/relationships/customXml" Target="../ink/ink62.xml"/><Relationship Id="rId133" Type="http://schemas.openxmlformats.org/officeDocument/2006/relationships/image" Target="../media/image70.png"/><Relationship Id="rId154" Type="http://schemas.openxmlformats.org/officeDocument/2006/relationships/customXml" Target="../ink/ink83.xml"/><Relationship Id="rId175" Type="http://schemas.openxmlformats.org/officeDocument/2006/relationships/image" Target="../media/image91.png"/><Relationship Id="rId196" Type="http://schemas.openxmlformats.org/officeDocument/2006/relationships/customXml" Target="../ink/ink104.xml"/><Relationship Id="rId200" Type="http://schemas.openxmlformats.org/officeDocument/2006/relationships/customXml" Target="../ink/ink106.xml"/><Relationship Id="rId16" Type="http://schemas.openxmlformats.org/officeDocument/2006/relationships/customXml" Target="../ink/ink14.xml"/><Relationship Id="rId221" Type="http://schemas.openxmlformats.org/officeDocument/2006/relationships/image" Target="../media/image114.png"/><Relationship Id="rId37" Type="http://schemas.openxmlformats.org/officeDocument/2006/relationships/image" Target="../media/image22.png"/><Relationship Id="rId58" Type="http://schemas.openxmlformats.org/officeDocument/2006/relationships/customXml" Target="../ink/ink35.xml"/><Relationship Id="rId79" Type="http://schemas.openxmlformats.org/officeDocument/2006/relationships/image" Target="../media/image43.png"/><Relationship Id="rId102" Type="http://schemas.openxmlformats.org/officeDocument/2006/relationships/customXml" Target="../ink/ink57.xml"/><Relationship Id="rId123" Type="http://schemas.openxmlformats.org/officeDocument/2006/relationships/image" Target="../media/image65.png"/><Relationship Id="rId144" Type="http://schemas.openxmlformats.org/officeDocument/2006/relationships/customXml" Target="../ink/ink78.xml"/><Relationship Id="rId90" Type="http://schemas.openxmlformats.org/officeDocument/2006/relationships/customXml" Target="../ink/ink51.xml"/><Relationship Id="rId165" Type="http://schemas.openxmlformats.org/officeDocument/2006/relationships/image" Target="../media/image86.png"/><Relationship Id="rId186" Type="http://schemas.openxmlformats.org/officeDocument/2006/relationships/customXml" Target="../ink/ink99.xml"/><Relationship Id="rId211" Type="http://schemas.openxmlformats.org/officeDocument/2006/relationships/image" Target="../media/image109.png"/><Relationship Id="rId232" Type="http://schemas.openxmlformats.org/officeDocument/2006/relationships/customXml" Target="../ink/ink122.xml"/><Relationship Id="rId27" Type="http://schemas.openxmlformats.org/officeDocument/2006/relationships/image" Target="../media/image17.png"/><Relationship Id="rId48" Type="http://schemas.openxmlformats.org/officeDocument/2006/relationships/customXml" Target="../ink/ink30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73.xml"/><Relationship Id="rId80" Type="http://schemas.openxmlformats.org/officeDocument/2006/relationships/customXml" Target="../ink/ink46.xml"/><Relationship Id="rId155" Type="http://schemas.openxmlformats.org/officeDocument/2006/relationships/image" Target="../media/image81.png"/><Relationship Id="rId176" Type="http://schemas.openxmlformats.org/officeDocument/2006/relationships/customXml" Target="../ink/ink94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17.xml"/><Relationship Id="rId17" Type="http://schemas.openxmlformats.org/officeDocument/2006/relationships/image" Target="../media/image12.png"/><Relationship Id="rId38" Type="http://schemas.openxmlformats.org/officeDocument/2006/relationships/customXml" Target="../ink/ink25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8.xml"/><Relationship Id="rId70" Type="http://schemas.openxmlformats.org/officeDocument/2006/relationships/customXml" Target="../ink/ink41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9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2.xml"/><Relationship Id="rId233" Type="http://schemas.openxmlformats.org/officeDocument/2006/relationships/image" Target="../media/image120.png"/><Relationship Id="rId28" Type="http://schemas.openxmlformats.org/officeDocument/2006/relationships/customXml" Target="../ink/ink20.xml"/><Relationship Id="rId49" Type="http://schemas.openxmlformats.org/officeDocument/2006/relationships/image" Target="../media/image28.png"/><Relationship Id="rId114" Type="http://schemas.openxmlformats.org/officeDocument/2006/relationships/customXml" Target="../ink/ink63.xml"/><Relationship Id="rId60" Type="http://schemas.openxmlformats.org/officeDocument/2006/relationships/customXml" Target="../ink/ink36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84.xml"/><Relationship Id="rId177" Type="http://schemas.openxmlformats.org/officeDocument/2006/relationships/image" Target="../media/image92.png"/><Relationship Id="rId198" Type="http://schemas.openxmlformats.org/officeDocument/2006/relationships/customXml" Target="../ink/ink105.xml"/><Relationship Id="rId202" Type="http://schemas.openxmlformats.org/officeDocument/2006/relationships/customXml" Target="../ink/ink107.xml"/><Relationship Id="rId223" Type="http://schemas.openxmlformats.org/officeDocument/2006/relationships/image" Target="../media/image115.png"/><Relationship Id="rId18" Type="http://schemas.openxmlformats.org/officeDocument/2006/relationships/customXml" Target="../ink/ink15.xml"/><Relationship Id="rId39" Type="http://schemas.openxmlformats.org/officeDocument/2006/relationships/image" Target="../media/image23.png"/><Relationship Id="rId50" Type="http://schemas.openxmlformats.org/officeDocument/2006/relationships/customXml" Target="../ink/ink31.xml"/><Relationship Id="rId104" Type="http://schemas.openxmlformats.org/officeDocument/2006/relationships/customXml" Target="../ink/ink58.xml"/><Relationship Id="rId125" Type="http://schemas.openxmlformats.org/officeDocument/2006/relationships/image" Target="../media/image66.png"/><Relationship Id="rId146" Type="http://schemas.openxmlformats.org/officeDocument/2006/relationships/customXml" Target="../ink/ink79.xml"/><Relationship Id="rId167" Type="http://schemas.openxmlformats.org/officeDocument/2006/relationships/image" Target="../media/image87.png"/><Relationship Id="rId188" Type="http://schemas.openxmlformats.org/officeDocument/2006/relationships/customXml" Target="../ink/ink100.xml"/><Relationship Id="rId71" Type="http://schemas.openxmlformats.org/officeDocument/2006/relationships/image" Target="../media/image39.png"/><Relationship Id="rId92" Type="http://schemas.openxmlformats.org/officeDocument/2006/relationships/customXml" Target="../ink/ink52.xml"/><Relationship Id="rId213" Type="http://schemas.openxmlformats.org/officeDocument/2006/relationships/image" Target="../media/image110.png"/><Relationship Id="rId2" Type="http://schemas.openxmlformats.org/officeDocument/2006/relationships/image" Target="../media/image11.emf"/><Relationship Id="rId29" Type="http://schemas.openxmlformats.org/officeDocument/2006/relationships/image" Target="../media/image18.png"/><Relationship Id="rId40" Type="http://schemas.openxmlformats.org/officeDocument/2006/relationships/customXml" Target="../ink/ink26.xml"/><Relationship Id="rId115" Type="http://schemas.openxmlformats.org/officeDocument/2006/relationships/image" Target="../media/image61.png"/><Relationship Id="rId136" Type="http://schemas.openxmlformats.org/officeDocument/2006/relationships/customXml" Target="../ink/ink74.xml"/><Relationship Id="rId157" Type="http://schemas.openxmlformats.org/officeDocument/2006/relationships/image" Target="../media/image82.png"/><Relationship Id="rId178" Type="http://schemas.openxmlformats.org/officeDocument/2006/relationships/customXml" Target="../ink/ink95.xml"/><Relationship Id="rId61" Type="http://schemas.openxmlformats.org/officeDocument/2006/relationships/image" Target="../media/image34.png"/><Relationship Id="rId82" Type="http://schemas.openxmlformats.org/officeDocument/2006/relationships/customXml" Target="../ink/ink47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8.xml"/><Relationship Id="rId30" Type="http://schemas.openxmlformats.org/officeDocument/2006/relationships/customXml" Target="../ink/ink21.xml"/><Relationship Id="rId105" Type="http://schemas.openxmlformats.org/officeDocument/2006/relationships/image" Target="../media/image56.png"/><Relationship Id="rId126" Type="http://schemas.openxmlformats.org/officeDocument/2006/relationships/customXml" Target="../ink/ink69.xml"/><Relationship Id="rId147" Type="http://schemas.openxmlformats.org/officeDocument/2006/relationships/image" Target="../media/image77.png"/><Relationship Id="rId168" Type="http://schemas.openxmlformats.org/officeDocument/2006/relationships/customXml" Target="../ink/ink90.xml"/><Relationship Id="rId51" Type="http://schemas.openxmlformats.org/officeDocument/2006/relationships/image" Target="../media/image29.png"/><Relationship Id="rId72" Type="http://schemas.openxmlformats.org/officeDocument/2006/relationships/customXml" Target="../ink/ink42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12.emf"/><Relationship Id="rId214" Type="http://schemas.openxmlformats.org/officeDocument/2006/relationships/customXml" Target="../ink/ink113.xml"/><Relationship Id="rId116" Type="http://schemas.openxmlformats.org/officeDocument/2006/relationships/customXml" Target="../ink/ink64.xml"/><Relationship Id="rId137" Type="http://schemas.openxmlformats.org/officeDocument/2006/relationships/image" Target="../media/image72.png"/><Relationship Id="rId158" Type="http://schemas.openxmlformats.org/officeDocument/2006/relationships/customXml" Target="../ink/ink8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.emf"/><Relationship Id="rId7" Type="http://schemas.openxmlformats.org/officeDocument/2006/relationships/customXml" Target="../ink/ink124.xml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customXml" Target="../ink/ink123.xml"/><Relationship Id="rId10" Type="http://schemas.openxmlformats.org/officeDocument/2006/relationships/image" Target="../media/image125.png"/><Relationship Id="rId4" Type="http://schemas.openxmlformats.org/officeDocument/2006/relationships/image" Target="../media/image122.emf"/><Relationship Id="rId9" Type="http://schemas.openxmlformats.org/officeDocument/2006/relationships/customXml" Target="../ink/ink1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customXml" Target="../ink/ink131.xml"/><Relationship Id="rId18" Type="http://schemas.openxmlformats.org/officeDocument/2006/relationships/image" Target="../media/image940.png"/><Relationship Id="rId26" Type="http://schemas.openxmlformats.org/officeDocument/2006/relationships/image" Target="../media/image980.png"/><Relationship Id="rId3" Type="http://schemas.openxmlformats.org/officeDocument/2006/relationships/customXml" Target="../ink/ink126.xml"/><Relationship Id="rId21" Type="http://schemas.openxmlformats.org/officeDocument/2006/relationships/customXml" Target="../ink/ink135.xml"/><Relationship Id="rId7" Type="http://schemas.openxmlformats.org/officeDocument/2006/relationships/customXml" Target="../ink/ink128.xml"/><Relationship Id="rId12" Type="http://schemas.openxmlformats.org/officeDocument/2006/relationships/image" Target="../media/image911.png"/><Relationship Id="rId17" Type="http://schemas.openxmlformats.org/officeDocument/2006/relationships/customXml" Target="../ink/ink133.xml"/><Relationship Id="rId25" Type="http://schemas.openxmlformats.org/officeDocument/2006/relationships/customXml" Target="../ink/ink137.xml"/><Relationship Id="rId2" Type="http://schemas.openxmlformats.org/officeDocument/2006/relationships/image" Target="../media/image126.emf"/><Relationship Id="rId16" Type="http://schemas.openxmlformats.org/officeDocument/2006/relationships/image" Target="../media/image930.png"/><Relationship Id="rId20" Type="http://schemas.openxmlformats.org/officeDocument/2006/relationships/image" Target="../media/image950.png"/><Relationship Id="rId29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11" Type="http://schemas.openxmlformats.org/officeDocument/2006/relationships/customXml" Target="../ink/ink130.xml"/><Relationship Id="rId24" Type="http://schemas.openxmlformats.org/officeDocument/2006/relationships/image" Target="../media/image970.png"/><Relationship Id="rId32" Type="http://schemas.openxmlformats.org/officeDocument/2006/relationships/image" Target="../media/image1010.png"/><Relationship Id="rId5" Type="http://schemas.openxmlformats.org/officeDocument/2006/relationships/customXml" Target="../ink/ink127.xml"/><Relationship Id="rId15" Type="http://schemas.openxmlformats.org/officeDocument/2006/relationships/customXml" Target="../ink/ink132.xml"/><Relationship Id="rId23" Type="http://schemas.openxmlformats.org/officeDocument/2006/relationships/customXml" Target="../ink/ink136.xml"/><Relationship Id="rId28" Type="http://schemas.openxmlformats.org/officeDocument/2006/relationships/image" Target="../media/image990.png"/><Relationship Id="rId10" Type="http://schemas.openxmlformats.org/officeDocument/2006/relationships/image" Target="../media/image900.png"/><Relationship Id="rId19" Type="http://schemas.openxmlformats.org/officeDocument/2006/relationships/customXml" Target="../ink/ink134.xml"/><Relationship Id="rId31" Type="http://schemas.openxmlformats.org/officeDocument/2006/relationships/customXml" Target="../ink/ink140.xml"/><Relationship Id="rId4" Type="http://schemas.openxmlformats.org/officeDocument/2006/relationships/image" Target="../media/image870.png"/><Relationship Id="rId9" Type="http://schemas.openxmlformats.org/officeDocument/2006/relationships/customXml" Target="../ink/ink129.xml"/><Relationship Id="rId14" Type="http://schemas.openxmlformats.org/officeDocument/2006/relationships/image" Target="../media/image920.png"/><Relationship Id="rId22" Type="http://schemas.openxmlformats.org/officeDocument/2006/relationships/image" Target="../media/image960.png"/><Relationship Id="rId27" Type="http://schemas.openxmlformats.org/officeDocument/2006/relationships/customXml" Target="../ink/ink138.xml"/><Relationship Id="rId30" Type="http://schemas.openxmlformats.org/officeDocument/2006/relationships/image" Target="../media/image100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6.xml"/><Relationship Id="rId18" Type="http://schemas.openxmlformats.org/officeDocument/2006/relationships/image" Target="../media/image1100.png"/><Relationship Id="rId26" Type="http://schemas.openxmlformats.org/officeDocument/2006/relationships/image" Target="../media/image1140.png"/><Relationship Id="rId39" Type="http://schemas.openxmlformats.org/officeDocument/2006/relationships/customXml" Target="../ink/ink159.xml"/><Relationship Id="rId21" Type="http://schemas.openxmlformats.org/officeDocument/2006/relationships/customXml" Target="../ink/ink150.xml"/><Relationship Id="rId34" Type="http://schemas.openxmlformats.org/officeDocument/2006/relationships/image" Target="../media/image1180.png"/><Relationship Id="rId42" Type="http://schemas.openxmlformats.org/officeDocument/2006/relationships/image" Target="../media/image122.png"/><Relationship Id="rId47" Type="http://schemas.openxmlformats.org/officeDocument/2006/relationships/customXml" Target="../ink/ink163.xml"/><Relationship Id="rId50" Type="http://schemas.openxmlformats.org/officeDocument/2006/relationships/image" Target="../media/image126.png"/><Relationship Id="rId55" Type="http://schemas.openxmlformats.org/officeDocument/2006/relationships/customXml" Target="../ink/ink167.xml"/><Relationship Id="rId7" Type="http://schemas.openxmlformats.org/officeDocument/2006/relationships/customXml" Target="../ink/ink143.xml"/><Relationship Id="rId2" Type="http://schemas.openxmlformats.org/officeDocument/2006/relationships/image" Target="../media/image127.emf"/><Relationship Id="rId16" Type="http://schemas.openxmlformats.org/officeDocument/2006/relationships/image" Target="../media/image1090.png"/><Relationship Id="rId29" Type="http://schemas.openxmlformats.org/officeDocument/2006/relationships/customXml" Target="../ink/ink154.xml"/><Relationship Id="rId11" Type="http://schemas.openxmlformats.org/officeDocument/2006/relationships/customXml" Target="../ink/ink145.xml"/><Relationship Id="rId24" Type="http://schemas.openxmlformats.org/officeDocument/2006/relationships/image" Target="../media/image1130.png"/><Relationship Id="rId32" Type="http://schemas.openxmlformats.org/officeDocument/2006/relationships/image" Target="../media/image1170.png"/><Relationship Id="rId37" Type="http://schemas.openxmlformats.org/officeDocument/2006/relationships/customXml" Target="../ink/ink158.xml"/><Relationship Id="rId40" Type="http://schemas.openxmlformats.org/officeDocument/2006/relationships/image" Target="../media/image121.png"/><Relationship Id="rId45" Type="http://schemas.openxmlformats.org/officeDocument/2006/relationships/customXml" Target="../ink/ink162.xml"/><Relationship Id="rId53" Type="http://schemas.openxmlformats.org/officeDocument/2006/relationships/customXml" Target="../ink/ink166.xml"/><Relationship Id="rId58" Type="http://schemas.openxmlformats.org/officeDocument/2006/relationships/image" Target="../media/image130.png"/><Relationship Id="rId5" Type="http://schemas.openxmlformats.org/officeDocument/2006/relationships/customXml" Target="../ink/ink142.xml"/><Relationship Id="rId61" Type="http://schemas.openxmlformats.org/officeDocument/2006/relationships/customXml" Target="../ink/ink170.xml"/><Relationship Id="rId19" Type="http://schemas.openxmlformats.org/officeDocument/2006/relationships/customXml" Target="../ink/ink149.xml"/><Relationship Id="rId14" Type="http://schemas.openxmlformats.org/officeDocument/2006/relationships/image" Target="../media/image1080.png"/><Relationship Id="rId22" Type="http://schemas.openxmlformats.org/officeDocument/2006/relationships/image" Target="../media/image1120.png"/><Relationship Id="rId27" Type="http://schemas.openxmlformats.org/officeDocument/2006/relationships/customXml" Target="../ink/ink153.xml"/><Relationship Id="rId30" Type="http://schemas.openxmlformats.org/officeDocument/2006/relationships/image" Target="../media/image1160.png"/><Relationship Id="rId35" Type="http://schemas.openxmlformats.org/officeDocument/2006/relationships/customXml" Target="../ink/ink157.xml"/><Relationship Id="rId43" Type="http://schemas.openxmlformats.org/officeDocument/2006/relationships/customXml" Target="../ink/ink161.xml"/><Relationship Id="rId48" Type="http://schemas.openxmlformats.org/officeDocument/2006/relationships/image" Target="../media/image1250.png"/><Relationship Id="rId56" Type="http://schemas.openxmlformats.org/officeDocument/2006/relationships/image" Target="../media/image129.png"/><Relationship Id="rId8" Type="http://schemas.openxmlformats.org/officeDocument/2006/relationships/image" Target="../media/image1050.png"/><Relationship Id="rId51" Type="http://schemas.openxmlformats.org/officeDocument/2006/relationships/customXml" Target="../ink/ink165.xml"/><Relationship Id="rId3" Type="http://schemas.openxmlformats.org/officeDocument/2006/relationships/customXml" Target="../ink/ink141.xml"/><Relationship Id="rId12" Type="http://schemas.openxmlformats.org/officeDocument/2006/relationships/image" Target="../media/image1070.png"/><Relationship Id="rId17" Type="http://schemas.openxmlformats.org/officeDocument/2006/relationships/customXml" Target="../ink/ink148.xml"/><Relationship Id="rId25" Type="http://schemas.openxmlformats.org/officeDocument/2006/relationships/customXml" Target="../ink/ink152.xml"/><Relationship Id="rId33" Type="http://schemas.openxmlformats.org/officeDocument/2006/relationships/customXml" Target="../ink/ink156.xml"/><Relationship Id="rId38" Type="http://schemas.openxmlformats.org/officeDocument/2006/relationships/image" Target="../media/image1200.png"/><Relationship Id="rId46" Type="http://schemas.openxmlformats.org/officeDocument/2006/relationships/image" Target="../media/image1240.png"/><Relationship Id="rId59" Type="http://schemas.openxmlformats.org/officeDocument/2006/relationships/customXml" Target="../ink/ink169.xml"/><Relationship Id="rId20" Type="http://schemas.openxmlformats.org/officeDocument/2006/relationships/image" Target="../media/image1110.png"/><Relationship Id="rId41" Type="http://schemas.openxmlformats.org/officeDocument/2006/relationships/customXml" Target="../ink/ink160.xml"/><Relationship Id="rId54" Type="http://schemas.openxmlformats.org/officeDocument/2006/relationships/image" Target="../media/image128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15" Type="http://schemas.openxmlformats.org/officeDocument/2006/relationships/customXml" Target="../ink/ink147.xml"/><Relationship Id="rId23" Type="http://schemas.openxmlformats.org/officeDocument/2006/relationships/customXml" Target="../ink/ink151.xml"/><Relationship Id="rId28" Type="http://schemas.openxmlformats.org/officeDocument/2006/relationships/image" Target="../media/image1150.png"/><Relationship Id="rId36" Type="http://schemas.openxmlformats.org/officeDocument/2006/relationships/image" Target="../media/image1190.png"/><Relationship Id="rId49" Type="http://schemas.openxmlformats.org/officeDocument/2006/relationships/customXml" Target="../ink/ink164.xml"/><Relationship Id="rId57" Type="http://schemas.openxmlformats.org/officeDocument/2006/relationships/customXml" Target="../ink/ink168.xml"/><Relationship Id="rId10" Type="http://schemas.openxmlformats.org/officeDocument/2006/relationships/image" Target="../media/image1060.png"/><Relationship Id="rId31" Type="http://schemas.openxmlformats.org/officeDocument/2006/relationships/customXml" Target="../ink/ink155.xml"/><Relationship Id="rId44" Type="http://schemas.openxmlformats.org/officeDocument/2006/relationships/image" Target="../media/image1230.png"/><Relationship Id="rId52" Type="http://schemas.openxmlformats.org/officeDocument/2006/relationships/image" Target="../media/image127.png"/><Relationship Id="rId60" Type="http://schemas.openxmlformats.org/officeDocument/2006/relationships/image" Target="../media/image131.png"/><Relationship Id="rId4" Type="http://schemas.openxmlformats.org/officeDocument/2006/relationships/image" Target="../media/image1030.png"/><Relationship Id="rId9" Type="http://schemas.openxmlformats.org/officeDocument/2006/relationships/customXml" Target="../ink/ink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Machine Vision:</a:t>
            </a:r>
            <a:br>
              <a:rPr lang="en-CA" dirty="0"/>
            </a:br>
            <a:r>
              <a:rPr lang="en-CA" dirty="0"/>
              <a:t>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8</a:t>
            </a:r>
          </a:p>
          <a:p>
            <a:r>
              <a:rPr lang="en-CA" dirty="0"/>
              <a:t>Measuring Network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245E-3738-0B7B-1726-6C90F8EA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F686-E688-71D1-AB79-020BD118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45C5-CD8F-AFDA-16F4-8BEE7A2B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4BB61-5FB2-D420-FFAB-10312F28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E50E7-6AEA-2B66-4921-48BB6F53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20109"/>
            <a:ext cx="8712968" cy="5401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A8A4E-A7E3-CD5F-97F3-8002FD5E1248}"/>
              </a:ext>
            </a:extLst>
          </p:cNvPr>
          <p:cNvSpPr txBox="1"/>
          <p:nvPr/>
        </p:nvSpPr>
        <p:spPr>
          <a:xfrm>
            <a:off x="899592" y="1108809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Least square loss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E4B617-262D-41ED-63A3-C054CC2D2143}"/>
              </a:ext>
            </a:extLst>
          </p:cNvPr>
          <p:cNvSpPr/>
          <p:nvPr/>
        </p:nvSpPr>
        <p:spPr>
          <a:xfrm>
            <a:off x="1835696" y="1700808"/>
            <a:ext cx="201622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B050"/>
                </a:solidFill>
              </a:rPr>
              <a:t>3 regions, i.e. units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2733AD-E0BD-2A3A-41B9-2DC011314B93}"/>
              </a:ext>
            </a:extLst>
          </p:cNvPr>
          <p:cNvSpPr/>
          <p:nvPr/>
        </p:nvSpPr>
        <p:spPr>
          <a:xfrm>
            <a:off x="1835696" y="436510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0000"/>
                </a:solidFill>
              </a:rPr>
              <a:t>10 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A6181-24BB-3D35-DCF1-70803ADF4FCE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4250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1711-0E66-AC30-91D6-7118B7AF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vs bias “sweet spot”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7960-F7C9-61AD-AB70-CBC4A8C2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180728"/>
          </a:xfrm>
        </p:spPr>
        <p:txBody>
          <a:bodyPr/>
          <a:lstStyle/>
          <a:p>
            <a:r>
              <a:rPr lang="en-US" dirty="0"/>
              <a:t>For a simple model, sweep capacity (# hidden units) and compute both variance and bias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8173F-1655-683E-4107-4A4E6A2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CFAE-8A8B-B9F4-6656-73EA7C3C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E42A4-C70D-4E5E-EA04-071523AE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77479"/>
            <a:ext cx="4896544" cy="3973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1ED67-E592-421F-55BC-C9C426885CBC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9B0251-7106-DCC7-FC3D-ED6A5F8A0ECF}"/>
              </a:ext>
            </a:extLst>
          </p:cNvPr>
          <p:cNvSpPr txBox="1">
            <a:spLocks/>
          </p:cNvSpPr>
          <p:nvPr/>
        </p:nvSpPr>
        <p:spPr>
          <a:xfrm>
            <a:off x="446856" y="6155783"/>
            <a:ext cx="8229600" cy="59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 can be </a:t>
            </a:r>
            <a:r>
              <a:rPr lang="en-US" dirty="0">
                <a:solidFill>
                  <a:srgbClr val="FF0000"/>
                </a:solidFill>
              </a:rPr>
              <a:t>memorized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AC82AB8-109A-DE88-F640-F7907CCACB4E}"/>
                  </a:ext>
                </a:extLst>
              </p14:cNvPr>
              <p14:cNvContentPartPr/>
              <p14:nvPr/>
            </p14:nvContentPartPr>
            <p14:xfrm>
              <a:off x="4719231" y="1118238"/>
              <a:ext cx="3520800" cy="2718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AC82AB8-109A-DE88-F640-F7907CCAC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0231" y="1109238"/>
                <a:ext cx="353844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B4CA2C-DEC2-33D5-1657-142A3B312EED}"/>
              </a:ext>
            </a:extLst>
          </p:cNvPr>
          <p:cNvGrpSpPr/>
          <p:nvPr/>
        </p:nvGrpSpPr>
        <p:grpSpPr>
          <a:xfrm>
            <a:off x="2998791" y="25278"/>
            <a:ext cx="1780920" cy="770040"/>
            <a:chOff x="2998791" y="25278"/>
            <a:chExt cx="178092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9FCCAD1-4E7C-4B0C-5FB6-5F707A0D606A}"/>
                    </a:ext>
                  </a:extLst>
                </p14:cNvPr>
                <p14:cNvContentPartPr/>
                <p14:nvPr/>
              </p14:nvContentPartPr>
              <p14:xfrm>
                <a:off x="3083391" y="482838"/>
                <a:ext cx="797040" cy="3124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9FCCAD1-4E7C-4B0C-5FB6-5F707A0D60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74391" y="474198"/>
                  <a:ext cx="814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17AF078-E726-2F30-8667-2EAB31A8C243}"/>
                    </a:ext>
                  </a:extLst>
                </p14:cNvPr>
                <p14:cNvContentPartPr/>
                <p14:nvPr/>
              </p14:nvContentPartPr>
              <p14:xfrm>
                <a:off x="3137391" y="130038"/>
                <a:ext cx="58680" cy="1670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17AF078-E726-2F30-8667-2EAB31A8C2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28391" y="121398"/>
                  <a:ext cx="76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6E54308-CABF-283E-9526-3AF72A7C15C1}"/>
                    </a:ext>
                  </a:extLst>
                </p14:cNvPr>
                <p14:cNvContentPartPr/>
                <p14:nvPr/>
              </p14:nvContentPartPr>
              <p14:xfrm>
                <a:off x="3133791" y="122478"/>
                <a:ext cx="165600" cy="1274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6E54308-CABF-283E-9526-3AF72A7C15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24791" y="113478"/>
                  <a:ext cx="183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1A297FD1-0A67-BFB0-EA61-ACA1993BD339}"/>
                    </a:ext>
                  </a:extLst>
                </p14:cNvPr>
                <p14:cNvContentPartPr/>
                <p14:nvPr/>
              </p14:nvContentPartPr>
              <p14:xfrm>
                <a:off x="2998791" y="182958"/>
                <a:ext cx="336240" cy="2289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1A297FD1-0A67-BFB0-EA61-ACA1993BD3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89791" y="174318"/>
                  <a:ext cx="353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8184AEE-BF45-EF79-8E54-ABABA059F7A1}"/>
                    </a:ext>
                  </a:extLst>
                </p14:cNvPr>
                <p14:cNvContentPartPr/>
                <p14:nvPr/>
              </p14:nvContentPartPr>
              <p14:xfrm>
                <a:off x="3156831" y="334878"/>
                <a:ext cx="298440" cy="1879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8184AEE-BF45-EF79-8E54-ABABA059F7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48191" y="326238"/>
                  <a:ext cx="316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922C684-186E-7E7A-83B0-099A24E0F808}"/>
                    </a:ext>
                  </a:extLst>
                </p14:cNvPr>
                <p14:cNvContentPartPr/>
                <p14:nvPr/>
              </p14:nvContentPartPr>
              <p14:xfrm>
                <a:off x="3462471" y="189438"/>
                <a:ext cx="117000" cy="2376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922C684-186E-7E7A-83B0-099A24E0F8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53471" y="180798"/>
                  <a:ext cx="134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FA6738B-51B2-B8AB-8091-4EE3C741A778}"/>
                    </a:ext>
                  </a:extLst>
                </p14:cNvPr>
                <p14:cNvContentPartPr/>
                <p14:nvPr/>
              </p14:nvContentPartPr>
              <p14:xfrm>
                <a:off x="3526551" y="194478"/>
                <a:ext cx="184680" cy="2390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FA6738B-51B2-B8AB-8091-4EE3C741A7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17551" y="185838"/>
                  <a:ext cx="202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9635FE9-02D2-5714-B176-CD61B3DC6A70}"/>
                    </a:ext>
                  </a:extLst>
                </p14:cNvPr>
                <p14:cNvContentPartPr/>
                <p14:nvPr/>
              </p14:nvContentPartPr>
              <p14:xfrm>
                <a:off x="3670911" y="160278"/>
                <a:ext cx="21240" cy="367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9635FE9-02D2-5714-B176-CD61B3DC6A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62271" y="151278"/>
                  <a:ext cx="38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FBB800B-0E28-2487-D0BF-618A5AF6FF27}"/>
                    </a:ext>
                  </a:extLst>
                </p14:cNvPr>
                <p14:cNvContentPartPr/>
                <p14:nvPr/>
              </p14:nvContentPartPr>
              <p14:xfrm>
                <a:off x="3700431" y="88998"/>
                <a:ext cx="329040" cy="1965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FBB800B-0E28-2487-D0BF-618A5AF6FF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91791" y="80358"/>
                  <a:ext cx="346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91FF9DA3-C1DA-F8E1-6599-EE3EB727F32A}"/>
                    </a:ext>
                  </a:extLst>
                </p14:cNvPr>
                <p14:cNvContentPartPr/>
                <p14:nvPr/>
              </p14:nvContentPartPr>
              <p14:xfrm>
                <a:off x="3877911" y="183318"/>
                <a:ext cx="69840" cy="3070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91FF9DA3-C1DA-F8E1-6599-EE3EB727F3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68911" y="174678"/>
                  <a:ext cx="87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5A93265-1B38-E982-5A15-9CB58D28406E}"/>
                    </a:ext>
                  </a:extLst>
                </p14:cNvPr>
                <p14:cNvContentPartPr/>
                <p14:nvPr/>
              </p14:nvContentPartPr>
              <p14:xfrm>
                <a:off x="4040991" y="38598"/>
                <a:ext cx="77040" cy="3322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5A93265-1B38-E982-5A15-9CB58D28406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1991" y="29958"/>
                  <a:ext cx="94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492E1E9-8128-4077-A261-AA48B21BBACF}"/>
                    </a:ext>
                  </a:extLst>
                </p14:cNvPr>
                <p14:cNvContentPartPr/>
                <p14:nvPr/>
              </p14:nvContentPartPr>
              <p14:xfrm>
                <a:off x="4131711" y="36078"/>
                <a:ext cx="34200" cy="428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492E1E9-8128-4077-A261-AA48B21BBA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22711" y="27438"/>
                  <a:ext cx="51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FA5EF64-7328-7449-112C-EC5DCB1F0968}"/>
                    </a:ext>
                  </a:extLst>
                </p14:cNvPr>
                <p14:cNvContentPartPr/>
                <p14:nvPr/>
              </p14:nvContentPartPr>
              <p14:xfrm>
                <a:off x="4100391" y="109878"/>
                <a:ext cx="163080" cy="2329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FA5EF64-7328-7449-112C-EC5DCB1F09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91751" y="101238"/>
                  <a:ext cx="18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474D666-F573-1A38-93E0-9F27BA0D9453}"/>
                    </a:ext>
                  </a:extLst>
                </p14:cNvPr>
                <p14:cNvContentPartPr/>
                <p14:nvPr/>
              </p14:nvContentPartPr>
              <p14:xfrm>
                <a:off x="4199391" y="25278"/>
                <a:ext cx="144000" cy="3812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474D666-F573-1A38-93E0-9F27BA0D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90391" y="16278"/>
                  <a:ext cx="1616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098A38E-CF6F-B8B0-5D87-253CE9B5E9FD}"/>
                    </a:ext>
                  </a:extLst>
                </p14:cNvPr>
                <p14:cNvContentPartPr/>
                <p14:nvPr/>
              </p14:nvContentPartPr>
              <p14:xfrm>
                <a:off x="4460031" y="33198"/>
                <a:ext cx="89280" cy="781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098A38E-CF6F-B8B0-5D87-253CE9B5E9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51391" y="24198"/>
                  <a:ext cx="106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F9417FDE-2611-A0C6-466F-8E0FA61DA385}"/>
                    </a:ext>
                  </a:extLst>
                </p14:cNvPr>
                <p14:cNvContentPartPr/>
                <p14:nvPr/>
              </p14:nvContentPartPr>
              <p14:xfrm>
                <a:off x="4435191" y="150558"/>
                <a:ext cx="344520" cy="2232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F9417FDE-2611-A0C6-466F-8E0FA61DA3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26551" y="141558"/>
                  <a:ext cx="3621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C93BB6-8CD7-0638-FA11-186821F0F976}"/>
              </a:ext>
            </a:extLst>
          </p:cNvPr>
          <p:cNvGrpSpPr/>
          <p:nvPr/>
        </p:nvGrpSpPr>
        <p:grpSpPr>
          <a:xfrm>
            <a:off x="3736431" y="5028918"/>
            <a:ext cx="4233600" cy="1458720"/>
            <a:chOff x="3736431" y="5028918"/>
            <a:chExt cx="4233600" cy="14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072D0F6-50F8-6844-709A-DF4A38BFB147}"/>
                    </a:ext>
                  </a:extLst>
                </p14:cNvPr>
                <p14:cNvContentPartPr/>
                <p14:nvPr/>
              </p14:nvContentPartPr>
              <p14:xfrm>
                <a:off x="3736431" y="5798238"/>
                <a:ext cx="852840" cy="6066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072D0F6-50F8-6844-709A-DF4A38BFB1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27431" y="5789598"/>
                  <a:ext cx="8704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AEF41E1-A276-BFFC-C60B-E39490EE6DA7}"/>
                    </a:ext>
                  </a:extLst>
                </p14:cNvPr>
                <p14:cNvContentPartPr/>
                <p14:nvPr/>
              </p14:nvContentPartPr>
              <p14:xfrm>
                <a:off x="4443471" y="5767278"/>
                <a:ext cx="1590480" cy="7203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AEF41E1-A276-BFFC-C60B-E39490EE6DA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34471" y="5758638"/>
                  <a:ext cx="160812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59A81779-2036-6665-8754-113745BEAB2E}"/>
                    </a:ext>
                  </a:extLst>
                </p14:cNvPr>
                <p14:cNvContentPartPr/>
                <p14:nvPr/>
              </p14:nvContentPartPr>
              <p14:xfrm>
                <a:off x="5644431" y="5028918"/>
                <a:ext cx="2325600" cy="9867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59A81779-2036-6665-8754-113745BEAB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35431" y="5020278"/>
                  <a:ext cx="2343240" cy="10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78560B8-129C-06EC-256A-8DE904C7A245}"/>
              </a:ext>
            </a:extLst>
          </p:cNvPr>
          <p:cNvGrpSpPr/>
          <p:nvPr/>
        </p:nvGrpSpPr>
        <p:grpSpPr>
          <a:xfrm>
            <a:off x="8026551" y="3874038"/>
            <a:ext cx="248040" cy="532440"/>
            <a:chOff x="8026551" y="3874038"/>
            <a:chExt cx="24804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5961D0B-2CD9-2B77-B200-9FCA8CBAA28D}"/>
                    </a:ext>
                  </a:extLst>
                </p14:cNvPr>
                <p14:cNvContentPartPr/>
                <p14:nvPr/>
              </p14:nvContentPartPr>
              <p14:xfrm>
                <a:off x="8040231" y="3876918"/>
                <a:ext cx="102240" cy="1447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5961D0B-2CD9-2B77-B200-9FCA8CBAA2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31591" y="3867918"/>
                  <a:ext cx="119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ED4C83F-CD01-B54B-77A6-D164794F8EC6}"/>
                    </a:ext>
                  </a:extLst>
                </p14:cNvPr>
                <p14:cNvContentPartPr/>
                <p14:nvPr/>
              </p14:nvContentPartPr>
              <p14:xfrm>
                <a:off x="8037351" y="3943518"/>
                <a:ext cx="33840" cy="820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ED4C83F-CD01-B54B-77A6-D164794F8E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28351" y="3934878"/>
                  <a:ext cx="51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CA57703-BBBA-10BA-D485-2C75BD5FC78D}"/>
                    </a:ext>
                  </a:extLst>
                </p14:cNvPr>
                <p14:cNvContentPartPr/>
                <p14:nvPr/>
              </p14:nvContentPartPr>
              <p14:xfrm>
                <a:off x="8026551" y="3874038"/>
                <a:ext cx="248040" cy="5324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CA57703-BBBA-10BA-D485-2C75BD5FC7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17551" y="3865398"/>
                  <a:ext cx="265680" cy="55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E25A44D-5F20-FF0A-FB09-61F4C897EBC7}"/>
              </a:ext>
            </a:extLst>
          </p:cNvPr>
          <p:cNvGrpSpPr/>
          <p:nvPr/>
        </p:nvGrpSpPr>
        <p:grpSpPr>
          <a:xfrm>
            <a:off x="7918191" y="4304238"/>
            <a:ext cx="1524960" cy="489600"/>
            <a:chOff x="7918191" y="4304238"/>
            <a:chExt cx="152496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BD7D22F-8933-E357-ADF8-4CCE4E49E3C9}"/>
                    </a:ext>
                  </a:extLst>
                </p14:cNvPr>
                <p14:cNvContentPartPr/>
                <p14:nvPr/>
              </p14:nvContentPartPr>
              <p14:xfrm>
                <a:off x="7918191" y="4404678"/>
                <a:ext cx="92520" cy="3891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BD7D22F-8933-E357-ADF8-4CCE4E49E3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09191" y="4396038"/>
                  <a:ext cx="1101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24C2FF1-1EF5-863B-15E5-5A66BB31C32B}"/>
                    </a:ext>
                  </a:extLst>
                </p14:cNvPr>
                <p14:cNvContentPartPr/>
                <p14:nvPr/>
              </p14:nvContentPartPr>
              <p14:xfrm>
                <a:off x="8003511" y="4369398"/>
                <a:ext cx="192600" cy="2563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24C2FF1-1EF5-863B-15E5-5A66BB31C32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94511" y="4360398"/>
                  <a:ext cx="210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5EDB3B5A-F90F-7F33-68EE-FD4E2E093318}"/>
                    </a:ext>
                  </a:extLst>
                </p14:cNvPr>
                <p14:cNvContentPartPr/>
                <p14:nvPr/>
              </p14:nvContentPartPr>
              <p14:xfrm>
                <a:off x="7988751" y="4671078"/>
                <a:ext cx="309600" cy="565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5EDB3B5A-F90F-7F33-68EE-FD4E2E0933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80111" y="4662078"/>
                  <a:ext cx="32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3A7D7B91-837C-F238-6798-56A19FC41CD4}"/>
                    </a:ext>
                  </a:extLst>
                </p14:cNvPr>
                <p14:cNvContentPartPr/>
                <p14:nvPr/>
              </p14:nvContentPartPr>
              <p14:xfrm>
                <a:off x="8364231" y="4356438"/>
                <a:ext cx="180360" cy="421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3A7D7B91-837C-F238-6798-56A19FC41C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55231" y="4347438"/>
                  <a:ext cx="198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7E7CC71-B078-F543-24CE-998013966A18}"/>
                    </a:ext>
                  </a:extLst>
                </p14:cNvPr>
                <p14:cNvContentPartPr/>
                <p14:nvPr/>
              </p14:nvContentPartPr>
              <p14:xfrm>
                <a:off x="8424711" y="4324038"/>
                <a:ext cx="109080" cy="1540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7E7CC71-B078-F543-24CE-998013966A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15711" y="4315038"/>
                  <a:ext cx="126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F8B06B7-B1B1-6506-6315-EC5CE91052EE}"/>
                    </a:ext>
                  </a:extLst>
                </p14:cNvPr>
                <p14:cNvContentPartPr/>
                <p14:nvPr/>
              </p14:nvContentPartPr>
              <p14:xfrm>
                <a:off x="8332911" y="4490718"/>
                <a:ext cx="82440" cy="1828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F8B06B7-B1B1-6506-6315-EC5CE91052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23911" y="4481718"/>
                  <a:ext cx="100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6A4933C5-E8FD-A5E6-6C66-FCA987F1FF8E}"/>
                    </a:ext>
                  </a:extLst>
                </p14:cNvPr>
                <p14:cNvContentPartPr/>
                <p14:nvPr/>
              </p14:nvContentPartPr>
              <p14:xfrm>
                <a:off x="8355231" y="4396398"/>
                <a:ext cx="286920" cy="2649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6A4933C5-E8FD-A5E6-6C66-FCA987F1FF8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46231" y="4387398"/>
                  <a:ext cx="304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C3A61B0-BF5F-05E6-ADDB-C8D90E629270}"/>
                    </a:ext>
                  </a:extLst>
                </p14:cNvPr>
                <p14:cNvContentPartPr/>
                <p14:nvPr/>
              </p14:nvContentPartPr>
              <p14:xfrm>
                <a:off x="8399151" y="4609878"/>
                <a:ext cx="74520" cy="151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C3A61B0-BF5F-05E6-ADDB-C8D90E6292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90151" y="4600878"/>
                  <a:ext cx="92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408D73A3-94C1-6DB3-2375-35CCB75A1684}"/>
                    </a:ext>
                  </a:extLst>
                </p14:cNvPr>
                <p14:cNvContentPartPr/>
                <p14:nvPr/>
              </p14:nvContentPartPr>
              <p14:xfrm>
                <a:off x="8767791" y="4304238"/>
                <a:ext cx="80640" cy="1260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408D73A3-94C1-6DB3-2375-35CCB75A168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59151" y="4295238"/>
                  <a:ext cx="98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61C1E87-F3AB-4343-6982-CFDC7F8CC03E}"/>
                    </a:ext>
                  </a:extLst>
                </p14:cNvPr>
                <p14:cNvContentPartPr/>
                <p14:nvPr/>
              </p14:nvContentPartPr>
              <p14:xfrm>
                <a:off x="8735751" y="4327638"/>
                <a:ext cx="203760" cy="3301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61C1E87-F3AB-4343-6982-CFDC7F8CC0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27111" y="4318638"/>
                  <a:ext cx="221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58ACE4BB-BE56-2DCE-94C2-95F655923F08}"/>
                    </a:ext>
                  </a:extLst>
                </p14:cNvPr>
                <p14:cNvContentPartPr/>
                <p14:nvPr/>
              </p14:nvContentPartPr>
              <p14:xfrm>
                <a:off x="8704071" y="4524198"/>
                <a:ext cx="282960" cy="500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58ACE4BB-BE56-2DCE-94C2-95F655923F0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95071" y="4515558"/>
                  <a:ext cx="300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FE17BFC-E8DB-DF90-4F4B-F1892C41AA2F}"/>
                    </a:ext>
                  </a:extLst>
                </p14:cNvPr>
                <p14:cNvContentPartPr/>
                <p14:nvPr/>
              </p14:nvContentPartPr>
              <p14:xfrm>
                <a:off x="9043911" y="4332678"/>
                <a:ext cx="110880" cy="223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FE17BFC-E8DB-DF90-4F4B-F1892C41AA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34911" y="4323678"/>
                  <a:ext cx="12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DAF75DF-02D5-D73E-A482-7D6D0704E71D}"/>
                    </a:ext>
                  </a:extLst>
                </p14:cNvPr>
                <p14:cNvContentPartPr/>
                <p14:nvPr/>
              </p14:nvContentPartPr>
              <p14:xfrm>
                <a:off x="8921511" y="4417278"/>
                <a:ext cx="285480" cy="1987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DAF75DF-02D5-D73E-A482-7D6D0704E7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12871" y="4408278"/>
                  <a:ext cx="303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B868F8B-772D-46D7-7A5E-C0054C4CFDA7}"/>
                    </a:ext>
                  </a:extLst>
                </p14:cNvPr>
                <p14:cNvContentPartPr/>
                <p14:nvPr/>
              </p14:nvContentPartPr>
              <p14:xfrm>
                <a:off x="9195831" y="4366158"/>
                <a:ext cx="247320" cy="2782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B868F8B-772D-46D7-7A5E-C0054C4CFD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7191" y="4357518"/>
                  <a:ext cx="2649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94748B2-147D-A6E1-1520-7C743A4D5BF6}"/>
              </a:ext>
            </a:extLst>
          </p:cNvPr>
          <p:cNvGrpSpPr/>
          <p:nvPr/>
        </p:nvGrpSpPr>
        <p:grpSpPr>
          <a:xfrm>
            <a:off x="9422271" y="4273638"/>
            <a:ext cx="1242360" cy="387720"/>
            <a:chOff x="9422271" y="4273638"/>
            <a:chExt cx="124236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B581DE8-834D-B651-46FC-9986D85E668C}"/>
                    </a:ext>
                  </a:extLst>
                </p14:cNvPr>
                <p14:cNvContentPartPr/>
                <p14:nvPr/>
              </p14:nvContentPartPr>
              <p14:xfrm>
                <a:off x="9422271" y="4408638"/>
                <a:ext cx="199080" cy="2527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B581DE8-834D-B651-46FC-9986D85E668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13631" y="4399638"/>
                  <a:ext cx="216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FE563FF7-4028-3CE9-9BFA-0068C43A4AA4}"/>
                    </a:ext>
                  </a:extLst>
                </p14:cNvPr>
                <p14:cNvContentPartPr/>
                <p14:nvPr/>
              </p14:nvContentPartPr>
              <p14:xfrm>
                <a:off x="9645831" y="4437438"/>
                <a:ext cx="122760" cy="2080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FE563FF7-4028-3CE9-9BFA-0068C43A4A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36831" y="4428438"/>
                  <a:ext cx="140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D416DE96-0D1F-0C4C-13A8-47E1CC29586E}"/>
                    </a:ext>
                  </a:extLst>
                </p14:cNvPr>
                <p14:cNvContentPartPr/>
                <p14:nvPr/>
              </p14:nvContentPartPr>
              <p14:xfrm>
                <a:off x="9750951" y="4450758"/>
                <a:ext cx="190440" cy="1843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D416DE96-0D1F-0C4C-13A8-47E1CC29586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42311" y="4442118"/>
                  <a:ext cx="208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185A70D4-449A-2768-37E9-294CC97B6FE8}"/>
                    </a:ext>
                  </a:extLst>
                </p14:cNvPr>
                <p14:cNvContentPartPr/>
                <p14:nvPr/>
              </p14:nvContentPartPr>
              <p14:xfrm>
                <a:off x="9975591" y="4414758"/>
                <a:ext cx="123840" cy="309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185A70D4-449A-2768-37E9-294CC97B6FE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66591" y="4405758"/>
                  <a:ext cx="141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7C0BE3F-1A5A-9C17-87F9-777C1B85C89F}"/>
                    </a:ext>
                  </a:extLst>
                </p14:cNvPr>
                <p14:cNvContentPartPr/>
                <p14:nvPr/>
              </p14:nvContentPartPr>
              <p14:xfrm>
                <a:off x="10055151" y="4395678"/>
                <a:ext cx="77760" cy="1634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7C0BE3F-1A5A-9C17-87F9-777C1B85C8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46511" y="4386678"/>
                  <a:ext cx="95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168FA9D-EF7E-A084-93AE-8C06E7FA31D4}"/>
                    </a:ext>
                  </a:extLst>
                </p14:cNvPr>
                <p14:cNvContentPartPr/>
                <p14:nvPr/>
              </p14:nvContentPartPr>
              <p14:xfrm>
                <a:off x="10095111" y="4273638"/>
                <a:ext cx="242280" cy="3387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168FA9D-EF7E-A084-93AE-8C06E7FA31D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86111" y="4264638"/>
                  <a:ext cx="259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7CD0685-F5FC-2270-6271-9298AF4B7F6B}"/>
                    </a:ext>
                  </a:extLst>
                </p14:cNvPr>
                <p14:cNvContentPartPr/>
                <p14:nvPr/>
              </p14:nvContentPartPr>
              <p14:xfrm>
                <a:off x="10429551" y="4290918"/>
                <a:ext cx="235080" cy="2685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7CD0685-F5FC-2270-6271-9298AF4B7F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20911" y="4282278"/>
                  <a:ext cx="252720" cy="28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708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Unusual </a:t>
            </a:r>
            <a:r>
              <a:rPr lang="en-US" i="1" dirty="0"/>
              <a:t>double descent</a:t>
            </a:r>
            <a:r>
              <a:rPr lang="en-US" dirty="0"/>
              <a:t> phenomenon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9E8E0-BE44-B167-0148-646CBBFE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98" y="1269129"/>
            <a:ext cx="5952604" cy="531423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CAA467-9AA9-6A42-673A-C7B51F3F68EA}"/>
              </a:ext>
            </a:extLst>
          </p:cNvPr>
          <p:cNvSpPr/>
          <p:nvPr/>
        </p:nvSpPr>
        <p:spPr>
          <a:xfrm>
            <a:off x="95982" y="1988840"/>
            <a:ext cx="1451682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Same model with 2 hidden layers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3B9F6-D6ED-AB41-029F-20D3CA289640}"/>
              </a:ext>
            </a:extLst>
          </p:cNvPr>
          <p:cNvGrpSpPr/>
          <p:nvPr/>
        </p:nvGrpSpPr>
        <p:grpSpPr>
          <a:xfrm>
            <a:off x="95982" y="3695630"/>
            <a:ext cx="2749608" cy="1665603"/>
            <a:chOff x="95982" y="3695630"/>
            <a:chExt cx="2749608" cy="166560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40621C-8A5F-EC57-03F8-9C28F75E379F}"/>
                </a:ext>
              </a:extLst>
            </p:cNvPr>
            <p:cNvSpPr/>
            <p:nvPr/>
          </p:nvSpPr>
          <p:spPr>
            <a:xfrm rot="3150728" flipV="1">
              <a:off x="1840927" y="4356569"/>
              <a:ext cx="1257056" cy="752271"/>
            </a:xfrm>
            <a:custGeom>
              <a:avLst/>
              <a:gdLst>
                <a:gd name="connsiteX0" fmla="*/ 0 w 1685925"/>
                <a:gd name="connsiteY0" fmla="*/ 0 h 726805"/>
                <a:gd name="connsiteX1" fmla="*/ 878681 w 1685925"/>
                <a:gd name="connsiteY1" fmla="*/ 714375 h 726805"/>
                <a:gd name="connsiteX2" fmla="*/ 1685925 w 1685925"/>
                <a:gd name="connsiteY2" fmla="*/ 385763 h 7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5925" h="726805">
                  <a:moveTo>
                    <a:pt x="0" y="0"/>
                  </a:moveTo>
                  <a:cubicBezTo>
                    <a:pt x="298847" y="325040"/>
                    <a:pt x="597694" y="650081"/>
                    <a:pt x="878681" y="714375"/>
                  </a:cubicBezTo>
                  <a:cubicBezTo>
                    <a:pt x="1159669" y="778669"/>
                    <a:pt x="1422797" y="582216"/>
                    <a:pt x="1685925" y="385763"/>
                  </a:cubicBezTo>
                </a:path>
              </a:pathLst>
            </a:custGeom>
            <a:noFill/>
            <a:ln w="50800"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62BFFAD-E406-8CCF-785E-6E9D3774E193}"/>
                </a:ext>
              </a:extLst>
            </p:cNvPr>
            <p:cNvSpPr/>
            <p:nvPr/>
          </p:nvSpPr>
          <p:spPr>
            <a:xfrm>
              <a:off x="95982" y="3695630"/>
              <a:ext cx="1728192" cy="12241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Classical or under-parameterized regime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672A00-9576-DCE3-8914-7887CBA4A7C5}"/>
              </a:ext>
            </a:extLst>
          </p:cNvPr>
          <p:cNvGrpSpPr/>
          <p:nvPr/>
        </p:nvGrpSpPr>
        <p:grpSpPr>
          <a:xfrm>
            <a:off x="3520988" y="4254489"/>
            <a:ext cx="3211252" cy="1312947"/>
            <a:chOff x="-3389684" y="4271987"/>
            <a:chExt cx="2926766" cy="13129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4C9CC3-7419-5EB9-B531-C5EDBEEC9488}"/>
                </a:ext>
              </a:extLst>
            </p:cNvPr>
            <p:cNvSpPr/>
            <p:nvPr/>
          </p:nvSpPr>
          <p:spPr>
            <a:xfrm rot="8174785">
              <a:off x="-3389684" y="4754234"/>
              <a:ext cx="1418138" cy="830700"/>
            </a:xfrm>
            <a:custGeom>
              <a:avLst/>
              <a:gdLst>
                <a:gd name="connsiteX0" fmla="*/ 0 w 1685925"/>
                <a:gd name="connsiteY0" fmla="*/ 0 h 726805"/>
                <a:gd name="connsiteX1" fmla="*/ 878681 w 1685925"/>
                <a:gd name="connsiteY1" fmla="*/ 714375 h 726805"/>
                <a:gd name="connsiteX2" fmla="*/ 1685925 w 1685925"/>
                <a:gd name="connsiteY2" fmla="*/ 385763 h 7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5925" h="726805">
                  <a:moveTo>
                    <a:pt x="0" y="0"/>
                  </a:moveTo>
                  <a:cubicBezTo>
                    <a:pt x="298847" y="325040"/>
                    <a:pt x="597694" y="650081"/>
                    <a:pt x="878681" y="714375"/>
                  </a:cubicBezTo>
                  <a:cubicBezTo>
                    <a:pt x="1159669" y="778669"/>
                    <a:pt x="1422797" y="582216"/>
                    <a:pt x="1685925" y="385763"/>
                  </a:cubicBezTo>
                </a:path>
              </a:pathLst>
            </a:custGeom>
            <a:noFill/>
            <a:ln w="50800"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7D37252-360D-13ED-9DC6-219AA81CEAF7}"/>
                </a:ext>
              </a:extLst>
            </p:cNvPr>
            <p:cNvSpPr/>
            <p:nvPr/>
          </p:nvSpPr>
          <p:spPr>
            <a:xfrm>
              <a:off x="-2191110" y="4271987"/>
              <a:ext cx="1728192" cy="12241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Modern or over-parameterized regime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0D447-B29B-CE09-4BA6-2DE527E604E2}"/>
              </a:ext>
            </a:extLst>
          </p:cNvPr>
          <p:cNvGrpSpPr/>
          <p:nvPr/>
        </p:nvGrpSpPr>
        <p:grpSpPr>
          <a:xfrm>
            <a:off x="2962672" y="3946083"/>
            <a:ext cx="961560" cy="786621"/>
            <a:chOff x="2962672" y="3946083"/>
            <a:chExt cx="961560" cy="7866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A33AEB-3C85-D4F8-98E3-1B9523AD4B9C}"/>
                </a:ext>
              </a:extLst>
            </p:cNvPr>
            <p:cNvSpPr/>
            <p:nvPr/>
          </p:nvSpPr>
          <p:spPr>
            <a:xfrm>
              <a:off x="2962672" y="3946083"/>
              <a:ext cx="961560" cy="53326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Critical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9B427-2D8E-8EAD-350C-E27030973A8A}"/>
                </a:ext>
              </a:extLst>
            </p:cNvPr>
            <p:cNvCxnSpPr/>
            <p:nvPr/>
          </p:nvCxnSpPr>
          <p:spPr>
            <a:xfrm>
              <a:off x="3275856" y="4509120"/>
              <a:ext cx="0" cy="223584"/>
            </a:xfrm>
            <a:prstGeom prst="straightConnector1">
              <a:avLst/>
            </a:prstGeom>
            <a:ln w="50800" cap="sq">
              <a:solidFill>
                <a:srgbClr val="FF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4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Inductive bias to extrapolate smoothly?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D27-5F8C-EEF9-8BED-B9FEA3C8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04C21-2503-B603-B60F-FCCED966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7" y="1705081"/>
            <a:ext cx="7502985" cy="4651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4437182-318F-CF55-8878-11BB6815210A}"/>
                  </a:ext>
                </a:extLst>
              </p14:cNvPr>
              <p14:cNvContentPartPr/>
              <p14:nvPr/>
            </p14:nvContentPartPr>
            <p14:xfrm>
              <a:off x="4085208" y="1056761"/>
              <a:ext cx="2164320" cy="1684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4437182-318F-CF55-8878-11BB681521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08" y="1039121"/>
                <a:ext cx="2199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80331DD-7661-90F3-DBA2-0CE8723F3915}"/>
                  </a:ext>
                </a:extLst>
              </p14:cNvPr>
              <p14:cNvContentPartPr/>
              <p14:nvPr/>
            </p14:nvContentPartPr>
            <p14:xfrm>
              <a:off x="2720245" y="15281"/>
              <a:ext cx="1847880" cy="561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80331DD-7661-90F3-DBA2-0CE8723F3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245" y="-2719"/>
                <a:ext cx="188352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CCE323DC-78DB-F410-BF97-B8F72BBECCD2}"/>
              </a:ext>
            </a:extLst>
          </p:cNvPr>
          <p:cNvGrpSpPr/>
          <p:nvPr/>
        </p:nvGrpSpPr>
        <p:grpSpPr>
          <a:xfrm>
            <a:off x="4475808" y="312641"/>
            <a:ext cx="859680" cy="756360"/>
            <a:chOff x="4475808" y="312641"/>
            <a:chExt cx="859680" cy="7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2071A74-6D54-478D-A716-7893AEB5AF08}"/>
                    </a:ext>
                  </a:extLst>
                </p14:cNvPr>
                <p14:cNvContentPartPr/>
                <p14:nvPr/>
              </p14:nvContentPartPr>
              <p14:xfrm>
                <a:off x="4487688" y="410921"/>
                <a:ext cx="104760" cy="658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2071A74-6D54-478D-A716-7893AEB5AF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0048" y="393281"/>
                  <a:ext cx="140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5A000D5-F525-B18D-3B89-B88BA8C72A25}"/>
                    </a:ext>
                  </a:extLst>
                </p14:cNvPr>
                <p14:cNvContentPartPr/>
                <p14:nvPr/>
              </p14:nvContentPartPr>
              <p14:xfrm>
                <a:off x="4475808" y="418481"/>
                <a:ext cx="112680" cy="2689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5A000D5-F525-B18D-3B89-B88BA8C72A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58168" y="400841"/>
                  <a:ext cx="148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DB0A869-4DCB-26E9-EC74-32C3C2AD85C9}"/>
                    </a:ext>
                  </a:extLst>
                </p14:cNvPr>
                <p14:cNvContentPartPr/>
                <p14:nvPr/>
              </p14:nvContentPartPr>
              <p14:xfrm>
                <a:off x="4547808" y="432521"/>
                <a:ext cx="110160" cy="2570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DB0A869-4DCB-26E9-EC74-32C3C2AD85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9808" y="414521"/>
                  <a:ext cx="145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D997B9B-8E53-C1FB-89DE-B96714366A84}"/>
                    </a:ext>
                  </a:extLst>
                </p14:cNvPr>
                <p14:cNvContentPartPr/>
                <p14:nvPr/>
              </p14:nvContentPartPr>
              <p14:xfrm>
                <a:off x="4664448" y="395081"/>
                <a:ext cx="145440" cy="1447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D997B9B-8E53-C1FB-89DE-B96714366A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6448" y="377441"/>
                  <a:ext cx="181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7EAFDD3-61C2-9D14-5416-C00CBF141AE6}"/>
                    </a:ext>
                  </a:extLst>
                </p14:cNvPr>
                <p14:cNvContentPartPr/>
                <p14:nvPr/>
              </p14:nvContentPartPr>
              <p14:xfrm>
                <a:off x="4746168" y="489041"/>
                <a:ext cx="11880" cy="1317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7EAFDD3-61C2-9D14-5416-C00CBF141A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28" y="471401"/>
                  <a:ext cx="47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F48868A-0614-1FD4-27D7-6374D386C0E8}"/>
                    </a:ext>
                  </a:extLst>
                </p14:cNvPr>
                <p14:cNvContentPartPr/>
                <p14:nvPr/>
              </p14:nvContentPartPr>
              <p14:xfrm>
                <a:off x="4693608" y="565721"/>
                <a:ext cx="159480" cy="1188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F48868A-0614-1FD4-27D7-6374D386C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75608" y="547721"/>
                  <a:ext cx="195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CC1DFF5-2093-9EAD-5281-FE65A7E8E2EC}"/>
                    </a:ext>
                  </a:extLst>
                </p14:cNvPr>
                <p14:cNvContentPartPr/>
                <p14:nvPr/>
              </p14:nvContentPartPr>
              <p14:xfrm>
                <a:off x="4534848" y="312641"/>
                <a:ext cx="113400" cy="1630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CC1DFF5-2093-9EAD-5281-FE65A7E8E2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7208" y="295001"/>
                  <a:ext cx="14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4871482-5C11-5A71-9C17-67654AA38B74}"/>
                    </a:ext>
                  </a:extLst>
                </p14:cNvPr>
                <p14:cNvContentPartPr/>
                <p14:nvPr/>
              </p14:nvContentPartPr>
              <p14:xfrm>
                <a:off x="5032368" y="513521"/>
                <a:ext cx="179640" cy="1400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4871482-5C11-5A71-9C17-67654AA38B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4368" y="495881"/>
                  <a:ext cx="215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2399826-D27C-A615-270D-9E0728BCB278}"/>
                    </a:ext>
                  </a:extLst>
                </p14:cNvPr>
                <p14:cNvContentPartPr/>
                <p14:nvPr/>
              </p14:nvContentPartPr>
              <p14:xfrm>
                <a:off x="5070528" y="436481"/>
                <a:ext cx="114120" cy="561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2399826-D27C-A615-270D-9E0728BCB2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2528" y="418841"/>
                  <a:ext cx="149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6F10D2C-DC8C-90EB-59E9-F2F57F414788}"/>
                    </a:ext>
                  </a:extLst>
                </p14:cNvPr>
                <p14:cNvContentPartPr/>
                <p14:nvPr/>
              </p14:nvContentPartPr>
              <p14:xfrm>
                <a:off x="5089608" y="388601"/>
                <a:ext cx="36360" cy="1983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6F10D2C-DC8C-90EB-59E9-F2F57F4147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1608" y="370961"/>
                  <a:ext cx="7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7BF4935-0592-3962-0ED3-9C25DFCF98B7}"/>
                    </a:ext>
                  </a:extLst>
                </p14:cNvPr>
                <p14:cNvContentPartPr/>
                <p14:nvPr/>
              </p14:nvContentPartPr>
              <p14:xfrm>
                <a:off x="5020128" y="407681"/>
                <a:ext cx="118800" cy="1461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7BF4935-0592-3962-0ED3-9C25DFCF98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02488" y="390041"/>
                  <a:ext cx="154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7FCE992-1CBD-40B6-A37A-BBF3C36116F0}"/>
                    </a:ext>
                  </a:extLst>
                </p14:cNvPr>
                <p14:cNvContentPartPr/>
                <p14:nvPr/>
              </p14:nvContentPartPr>
              <p14:xfrm>
                <a:off x="5178168" y="332441"/>
                <a:ext cx="157320" cy="7365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7FCE992-1CBD-40B6-A37A-BBF3C36116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0528" y="314441"/>
                  <a:ext cx="192960" cy="77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906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D27-5F8C-EEF9-8BED-B9FEA3C8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340768"/>
            <a:ext cx="9052560" cy="5015582"/>
          </a:xfrm>
        </p:spPr>
        <p:txBody>
          <a:bodyPr>
            <a:normAutofit/>
          </a:bodyPr>
          <a:lstStyle/>
          <a:p>
            <a:r>
              <a:rPr lang="en-US" dirty="0"/>
              <a:t>Use a </a:t>
            </a:r>
            <a:r>
              <a:rPr lang="en-US" u="sng" dirty="0"/>
              <a:t>Validation Set</a:t>
            </a:r>
            <a:r>
              <a:rPr lang="en-US" dirty="0"/>
              <a:t> to determine hyperparameters</a:t>
            </a:r>
          </a:p>
          <a:p>
            <a:pPr lvl="1"/>
            <a:r>
              <a:rPr lang="en-US" dirty="0"/>
              <a:t>Much like Training Set for finding parameters</a:t>
            </a:r>
          </a:p>
          <a:p>
            <a:pPr lvl="1"/>
            <a:r>
              <a:rPr lang="en-US" dirty="0"/>
              <a:t>Because true function x </a:t>
            </a:r>
            <a:r>
              <a:rPr lang="en-US" dirty="0">
                <a:sym typeface="Wingdings" panose="05000000000000000000" pitchFamily="2" charset="2"/>
              </a:rPr>
              <a:t> y is unknown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Bias-variance trade-off is affected by # parameters vs model complexity</a:t>
            </a:r>
          </a:p>
          <a:p>
            <a:r>
              <a:rPr lang="en-US" dirty="0"/>
              <a:t>Regularization needed to generalize better, especially in higher dimensions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01DFDE29-C021-38EB-EA0F-E747A4479FBC}"/>
              </a:ext>
            </a:extLst>
          </p:cNvPr>
          <p:cNvSpPr/>
          <p:nvPr/>
        </p:nvSpPr>
        <p:spPr>
          <a:xfrm>
            <a:off x="1878560" y="2944384"/>
            <a:ext cx="1143000" cy="1143000"/>
          </a:xfrm>
          <a:prstGeom prst="pi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FC29CD32-2927-C296-D772-4344AF0107C2}"/>
              </a:ext>
            </a:extLst>
          </p:cNvPr>
          <p:cNvSpPr/>
          <p:nvPr/>
        </p:nvSpPr>
        <p:spPr>
          <a:xfrm>
            <a:off x="1916832" y="2911844"/>
            <a:ext cx="1143000" cy="1143000"/>
          </a:xfrm>
          <a:prstGeom prst="pie">
            <a:avLst>
              <a:gd name="adj1" fmla="val 16174310"/>
              <a:gd name="adj2" fmla="val 20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8AF0EBFC-B4F3-FE23-2283-C3C2C312A5AF}"/>
              </a:ext>
            </a:extLst>
          </p:cNvPr>
          <p:cNvSpPr/>
          <p:nvPr/>
        </p:nvSpPr>
        <p:spPr>
          <a:xfrm>
            <a:off x="4614864" y="2957484"/>
            <a:ext cx="1143000" cy="1143000"/>
          </a:xfrm>
          <a:prstGeom prst="pi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FF0ED800-91B8-0D5C-0222-181222C38A7D}"/>
              </a:ext>
            </a:extLst>
          </p:cNvPr>
          <p:cNvSpPr/>
          <p:nvPr/>
        </p:nvSpPr>
        <p:spPr>
          <a:xfrm>
            <a:off x="4653136" y="2924944"/>
            <a:ext cx="1143000" cy="1143000"/>
          </a:xfrm>
          <a:prstGeom prst="pie">
            <a:avLst>
              <a:gd name="adj1" fmla="val 16174310"/>
              <a:gd name="adj2" fmla="val 20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D893950-6687-DEF4-0467-78A69BDC6FFE}"/>
              </a:ext>
            </a:extLst>
          </p:cNvPr>
          <p:cNvSpPr/>
          <p:nvPr/>
        </p:nvSpPr>
        <p:spPr>
          <a:xfrm>
            <a:off x="4616540" y="2957652"/>
            <a:ext cx="1143000" cy="1143000"/>
          </a:xfrm>
          <a:prstGeom prst="pie">
            <a:avLst>
              <a:gd name="adj1" fmla="val 0"/>
              <a:gd name="adj2" fmla="val 39791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5202F-2FB2-2EA4-24D0-924B879ABD32}"/>
              </a:ext>
            </a:extLst>
          </p:cNvPr>
          <p:cNvSpPr txBox="1"/>
          <p:nvPr/>
        </p:nvSpPr>
        <p:spPr>
          <a:xfrm>
            <a:off x="1827619" y="3388432"/>
            <a:ext cx="70330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D204F-DA36-E9FA-6F3F-83738D1612EF}"/>
              </a:ext>
            </a:extLst>
          </p:cNvPr>
          <p:cNvSpPr txBox="1"/>
          <p:nvPr/>
        </p:nvSpPr>
        <p:spPr>
          <a:xfrm>
            <a:off x="2483768" y="3131676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C8179-5A7C-4AF0-4A42-15A0E492B234}"/>
              </a:ext>
            </a:extLst>
          </p:cNvPr>
          <p:cNvSpPr txBox="1"/>
          <p:nvPr/>
        </p:nvSpPr>
        <p:spPr>
          <a:xfrm>
            <a:off x="4580694" y="3397724"/>
            <a:ext cx="70330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A8715B-E424-0F85-A435-481E104C1249}"/>
              </a:ext>
            </a:extLst>
          </p:cNvPr>
          <p:cNvSpPr txBox="1"/>
          <p:nvPr/>
        </p:nvSpPr>
        <p:spPr>
          <a:xfrm>
            <a:off x="5236843" y="314096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6FBFF6-6FD9-00A8-4966-B5DEDDEB6228}"/>
              </a:ext>
            </a:extLst>
          </p:cNvPr>
          <p:cNvSpPr txBox="1"/>
          <p:nvPr/>
        </p:nvSpPr>
        <p:spPr>
          <a:xfrm>
            <a:off x="5236843" y="350100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DA5F9C-DC93-29DE-67BC-3E4803166080}"/>
              </a:ext>
            </a:extLst>
          </p:cNvPr>
          <p:cNvCxnSpPr/>
          <p:nvPr/>
        </p:nvCxnSpPr>
        <p:spPr>
          <a:xfrm>
            <a:off x="3419872" y="3501008"/>
            <a:ext cx="936104" cy="929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367C46-1AC3-59F6-6B01-5050A85A2488}"/>
              </a:ext>
            </a:extLst>
          </p:cNvPr>
          <p:cNvGrpSpPr/>
          <p:nvPr/>
        </p:nvGrpSpPr>
        <p:grpSpPr>
          <a:xfrm>
            <a:off x="6101928" y="281321"/>
            <a:ext cx="507240" cy="887400"/>
            <a:chOff x="6101928" y="281321"/>
            <a:chExt cx="507240" cy="88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F8A9B5F-B17E-0C39-2F3D-BB534BFB3CC7}"/>
                    </a:ext>
                  </a:extLst>
                </p14:cNvPr>
                <p14:cNvContentPartPr/>
                <p14:nvPr/>
              </p14:nvContentPartPr>
              <p14:xfrm>
                <a:off x="6428808" y="895121"/>
                <a:ext cx="21240" cy="331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F8A9B5F-B17E-0C39-2F3D-BB534BFB3C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10808" y="877481"/>
                  <a:ext cx="56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B8B079B-407A-1E3D-9DF4-B6D6EC61BB13}"/>
                    </a:ext>
                  </a:extLst>
                </p14:cNvPr>
                <p14:cNvContentPartPr/>
                <p14:nvPr/>
              </p14:nvContentPartPr>
              <p14:xfrm>
                <a:off x="6101928" y="281321"/>
                <a:ext cx="507240" cy="8874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B8B079B-407A-1E3D-9DF4-B6D6EC61BB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3928" y="263681"/>
                  <a:ext cx="542880" cy="9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1A851CFD-6045-135C-7183-66ABA793D0F2}"/>
                  </a:ext>
                </a:extLst>
              </p14:cNvPr>
              <p14:cNvContentPartPr/>
              <p14:nvPr/>
            </p14:nvContentPartPr>
            <p14:xfrm>
              <a:off x="1198791" y="1023198"/>
              <a:ext cx="2377440" cy="10465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1A851CFD-6045-135C-7183-66ABA793D0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9791" y="1014558"/>
                <a:ext cx="2395080" cy="10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1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and improving test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A model trained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</a:t>
            </a:r>
            <a:r>
              <a:rPr lang="en-CA" dirty="0"/>
              <a:t>{</a:t>
            </a:r>
            <a:r>
              <a:rPr lang="en-CA" b="1" dirty="0" err="1"/>
              <a:t>x</a:t>
            </a:r>
            <a:r>
              <a:rPr lang="en-CA" b="1" baseline="-25000" dirty="0" err="1"/>
              <a:t>i</a:t>
            </a:r>
            <a:r>
              <a:rPr lang="en-CA" b="1" dirty="0" err="1"/>
              <a:t>,w</a:t>
            </a:r>
            <a:r>
              <a:rPr lang="en-CA" b="1" baseline="-25000" dirty="0" err="1"/>
              <a:t>i</a:t>
            </a:r>
            <a:r>
              <a:rPr lang="en-CA" dirty="0"/>
              <a:t>} can </a:t>
            </a:r>
            <a:r>
              <a:rPr lang="en-CA" i="1" dirty="0"/>
              <a:t>seem</a:t>
            </a:r>
            <a:r>
              <a:rPr lang="en-CA" dirty="0"/>
              <a:t> misleadingly good, or even perfect</a:t>
            </a:r>
          </a:p>
          <a:p>
            <a:endParaRPr lang="en-CA" dirty="0"/>
          </a:p>
          <a:p>
            <a:r>
              <a:rPr lang="en-CA" dirty="0"/>
              <a:t>How do we measure if the model is good?</a:t>
            </a:r>
          </a:p>
          <a:p>
            <a:endParaRPr lang="en-CA" dirty="0"/>
          </a:p>
          <a:p>
            <a:r>
              <a:rPr lang="en-CA" dirty="0"/>
              <a:t>What can we do to make a better model?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vs test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363272" cy="1252736"/>
          </a:xfrm>
        </p:spPr>
        <p:txBody>
          <a:bodyPr/>
          <a:lstStyle/>
          <a:p>
            <a:r>
              <a:rPr lang="en-US" dirty="0"/>
              <a:t>A model trained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</a:t>
            </a:r>
            <a:r>
              <a:rPr lang="en-CA" dirty="0"/>
              <a:t>{</a:t>
            </a:r>
            <a:r>
              <a:rPr lang="en-CA" b="1" dirty="0" err="1"/>
              <a:t>x</a:t>
            </a:r>
            <a:r>
              <a:rPr lang="en-CA" baseline="-25000" dirty="0" err="1"/>
              <a:t>i</a:t>
            </a:r>
            <a:r>
              <a:rPr lang="en-CA" b="1" dirty="0" err="1"/>
              <a:t>,</a:t>
            </a:r>
            <a:r>
              <a:rPr lang="en-CA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} can </a:t>
            </a:r>
            <a:r>
              <a:rPr lang="en-CA" i="1" dirty="0"/>
              <a:t>seem</a:t>
            </a:r>
            <a:r>
              <a:rPr lang="en-CA" dirty="0"/>
              <a:t> misleadingly good, or even perfect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74107-B972-8BC8-2CFA-7F91EE67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" y="2924944"/>
            <a:ext cx="9001000" cy="26378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9544B-98AD-2E4E-57FE-FE9C60FD104A}"/>
              </a:ext>
            </a:extLst>
          </p:cNvPr>
          <p:cNvSpPr txBox="1">
            <a:spLocks/>
          </p:cNvSpPr>
          <p:nvPr/>
        </p:nvSpPr>
        <p:spPr>
          <a:xfrm>
            <a:off x="467544" y="5704656"/>
            <a:ext cx="8363272" cy="1252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dirty="0"/>
              <a:t>Experiment testing separate MNIST-1D datasets: I=4000 Training examples vs 1000 Testing examples. Network has 40D input, 2 layers of 100x hidden units, 10D output passed through </a:t>
            </a:r>
            <a:r>
              <a:rPr lang="en-CA" sz="2400" dirty="0" err="1"/>
              <a:t>softmax</a:t>
            </a:r>
            <a:r>
              <a:rPr lang="en-CA" sz="2400" dirty="0"/>
              <a:t> to return y </a:t>
            </a:r>
            <a:r>
              <a:rPr lang="el-GR" sz="2400" dirty="0">
                <a:latin typeface="Calibri" panose="020F0502020204030204" pitchFamily="34" charset="0"/>
              </a:rPr>
              <a:t>ϵ</a:t>
            </a:r>
            <a:r>
              <a:rPr lang="en-US" sz="2400" dirty="0">
                <a:latin typeface="Calibri" panose="020F0502020204030204" pitchFamily="34" charset="0"/>
              </a:rPr>
              <a:t> {0..9}.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D9E71-5E9E-2B83-6A95-E239AE4E98C1}"/>
              </a:ext>
            </a:extLst>
          </p:cNvPr>
          <p:cNvSpPr txBox="1"/>
          <p:nvPr/>
        </p:nvSpPr>
        <p:spPr>
          <a:xfrm>
            <a:off x="4211960" y="6631620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5816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92-08E2-DEAF-4222-1BD39FA7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test errors arise?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283C3-95F2-9A78-4920-718E8FC9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06" y="3802054"/>
            <a:ext cx="3711302" cy="3011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12D4-0B83-C159-F29F-5038639D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6"/>
          </a:xfrm>
        </p:spPr>
        <p:txBody>
          <a:bodyPr>
            <a:normAutofit/>
          </a:bodyPr>
          <a:lstStyle/>
          <a:p>
            <a:r>
              <a:rPr lang="en-US" dirty="0"/>
              <a:t>Test data could come from a different source than training data. Example: synthetic rendering</a:t>
            </a:r>
          </a:p>
          <a:p>
            <a:r>
              <a:rPr lang="en-US" dirty="0"/>
              <a:t>Test data points x</a:t>
            </a:r>
            <a:r>
              <a:rPr lang="en-US" sz="3200" baseline="-25000" dirty="0"/>
              <a:t>i</a:t>
            </a:r>
            <a:r>
              <a:rPr lang="en-US" dirty="0"/>
              <a:t> may leave gaps in spectrum of possible inputs</a:t>
            </a:r>
          </a:p>
          <a:p>
            <a:r>
              <a:rPr lang="en-US" dirty="0"/>
              <a:t>More…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34D22-0706-3F3E-C2B0-A4DD11EEE5AD}"/>
              </a:ext>
            </a:extLst>
          </p:cNvPr>
          <p:cNvSpPr txBox="1"/>
          <p:nvPr/>
        </p:nvSpPr>
        <p:spPr>
          <a:xfrm>
            <a:off x="395536" y="5067774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Ground truth function to regress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6D3C72-43F4-89C3-EF0C-51DB8B9B2B54}"/>
              </a:ext>
            </a:extLst>
          </p:cNvPr>
          <p:cNvCxnSpPr>
            <a:cxnSpLocks/>
          </p:cNvCxnSpPr>
          <p:nvPr/>
        </p:nvCxnSpPr>
        <p:spPr>
          <a:xfrm>
            <a:off x="3923928" y="5336690"/>
            <a:ext cx="1152128" cy="108534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14159F-0B72-83BC-2005-F202E2E0A636}"/>
              </a:ext>
            </a:extLst>
          </p:cNvPr>
          <p:cNvSpPr txBox="1"/>
          <p:nvPr/>
        </p:nvSpPr>
        <p:spPr>
          <a:xfrm>
            <a:off x="395536" y="5797713"/>
            <a:ext cx="4248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generator computes function at each x</a:t>
            </a:r>
            <a:r>
              <a:rPr lang="en-US" sz="2000" baseline="-25000" dirty="0"/>
              <a:t>i</a:t>
            </a:r>
            <a:r>
              <a:rPr lang="en-US" sz="2000" dirty="0"/>
              <a:t> and adds Gaussian noise (+/- 2 standard deviations shown in gray)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91CC5-5943-690A-575C-EFA564D24319}"/>
              </a:ext>
            </a:extLst>
          </p:cNvPr>
          <p:cNvCxnSpPr>
            <a:cxnSpLocks/>
          </p:cNvCxnSpPr>
          <p:nvPr/>
        </p:nvCxnSpPr>
        <p:spPr>
          <a:xfrm flipV="1">
            <a:off x="4446476" y="5714140"/>
            <a:ext cx="629580" cy="453454"/>
          </a:xfrm>
          <a:prstGeom prst="straightConnector1">
            <a:avLst/>
          </a:prstGeom>
          <a:ln w="50800" cap="sq">
            <a:solidFill>
              <a:schemeClr val="bg1">
                <a:lumMod val="6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5B04FD-4B78-681D-0855-EA39A82187B4}"/>
              </a:ext>
            </a:extLst>
          </p:cNvPr>
          <p:cNvGrpSpPr/>
          <p:nvPr/>
        </p:nvGrpSpPr>
        <p:grpSpPr>
          <a:xfrm>
            <a:off x="5512311" y="2287518"/>
            <a:ext cx="2409840" cy="536040"/>
            <a:chOff x="5512311" y="2287518"/>
            <a:chExt cx="240984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DA26E82-627F-1B14-E000-1AD56DE97C1F}"/>
                    </a:ext>
                  </a:extLst>
                </p14:cNvPr>
                <p14:cNvContentPartPr/>
                <p14:nvPr/>
              </p14:nvContentPartPr>
              <p14:xfrm>
                <a:off x="5512311" y="2519718"/>
                <a:ext cx="1663920" cy="1648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DA26E82-627F-1B14-E000-1AD56DE97C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03671" y="2511078"/>
                  <a:ext cx="1681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C665BDC-0650-F25C-D4D3-0614D1C2103D}"/>
                    </a:ext>
                  </a:extLst>
                </p14:cNvPr>
                <p14:cNvContentPartPr/>
                <p14:nvPr/>
              </p14:nvContentPartPr>
              <p14:xfrm>
                <a:off x="7169391" y="2470038"/>
                <a:ext cx="180000" cy="2761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C665BDC-0650-F25C-D4D3-0614D1C210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60391" y="2461398"/>
                  <a:ext cx="197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6BEA251-2D3B-8C94-4998-50F38AB04BAA}"/>
                    </a:ext>
                  </a:extLst>
                </p14:cNvPr>
                <p14:cNvContentPartPr/>
                <p14:nvPr/>
              </p14:nvContentPartPr>
              <p14:xfrm>
                <a:off x="7377111" y="2482638"/>
                <a:ext cx="90360" cy="1468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6BEA251-2D3B-8C94-4998-50F38AB04B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68471" y="2473638"/>
                  <a:ext cx="108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BA28DFC-8C6D-3678-0533-60CA959A297C}"/>
                    </a:ext>
                  </a:extLst>
                </p14:cNvPr>
                <p14:cNvContentPartPr/>
                <p14:nvPr/>
              </p14:nvContentPartPr>
              <p14:xfrm>
                <a:off x="7309071" y="2695758"/>
                <a:ext cx="196200" cy="1278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BA28DFC-8C6D-3678-0533-60CA959A29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00431" y="2686758"/>
                  <a:ext cx="213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E7430EE-67C9-5517-0C71-CAC86A348BCF}"/>
                    </a:ext>
                  </a:extLst>
                </p14:cNvPr>
                <p14:cNvContentPartPr/>
                <p14:nvPr/>
              </p14:nvContentPartPr>
              <p14:xfrm>
                <a:off x="7561431" y="2458878"/>
                <a:ext cx="114480" cy="316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E7430EE-67C9-5517-0C71-CAC86A348B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52431" y="2450238"/>
                  <a:ext cx="132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241C2AF3-5ADE-C5FA-BED3-5D4F405EBD43}"/>
                    </a:ext>
                  </a:extLst>
                </p14:cNvPr>
                <p14:cNvContentPartPr/>
                <p14:nvPr/>
              </p14:nvContentPartPr>
              <p14:xfrm>
                <a:off x="7559991" y="2318838"/>
                <a:ext cx="362160" cy="4017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241C2AF3-5ADE-C5FA-BED3-5D4F405EBD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51351" y="2309838"/>
                  <a:ext cx="3798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5A21B45-4C36-1AFA-FA7A-597A99CA6912}"/>
                    </a:ext>
                  </a:extLst>
                </p14:cNvPr>
                <p14:cNvContentPartPr/>
                <p14:nvPr/>
              </p14:nvContentPartPr>
              <p14:xfrm>
                <a:off x="7554951" y="2287518"/>
                <a:ext cx="268920" cy="4672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5A21B45-4C36-1AFA-FA7A-597A99CA69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46311" y="2278518"/>
                  <a:ext cx="286560" cy="48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43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92-08E2-DEAF-4222-1BD39FA7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3629E-931F-7A4E-5904-9F58FBA7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6" y="1373956"/>
            <a:ext cx="6537948" cy="54997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75ADA1-220F-203F-3C7E-678C342BFF1E}"/>
              </a:ext>
            </a:extLst>
          </p:cNvPr>
          <p:cNvSpPr txBox="1"/>
          <p:nvPr/>
        </p:nvSpPr>
        <p:spPr>
          <a:xfrm>
            <a:off x="179512" y="1605609"/>
            <a:ext cx="280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Frozen weights and biases up to hidden units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9268CC6-9CD3-0FA2-A8DE-B4F0FD047F4C}"/>
              </a:ext>
            </a:extLst>
          </p:cNvPr>
          <p:cNvSpPr/>
          <p:nvPr/>
        </p:nvSpPr>
        <p:spPr>
          <a:xfrm>
            <a:off x="2093119" y="2241949"/>
            <a:ext cx="1685925" cy="726805"/>
          </a:xfrm>
          <a:custGeom>
            <a:avLst/>
            <a:gdLst>
              <a:gd name="connsiteX0" fmla="*/ 0 w 1685925"/>
              <a:gd name="connsiteY0" fmla="*/ 0 h 726805"/>
              <a:gd name="connsiteX1" fmla="*/ 878681 w 1685925"/>
              <a:gd name="connsiteY1" fmla="*/ 714375 h 726805"/>
              <a:gd name="connsiteX2" fmla="*/ 1685925 w 1685925"/>
              <a:gd name="connsiteY2" fmla="*/ 385763 h 72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925" h="726805">
                <a:moveTo>
                  <a:pt x="0" y="0"/>
                </a:moveTo>
                <a:cubicBezTo>
                  <a:pt x="298847" y="325040"/>
                  <a:pt x="597694" y="650081"/>
                  <a:pt x="878681" y="714375"/>
                </a:cubicBezTo>
                <a:cubicBezTo>
                  <a:pt x="1159669" y="778669"/>
                  <a:pt x="1422797" y="582216"/>
                  <a:pt x="1685925" y="385763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E518D-A744-3BF0-DE48-137D30EA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0" y="1476581"/>
            <a:ext cx="8615860" cy="27445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3894F-1752-E48E-455B-16DCD429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Noise</a:t>
            </a:r>
            <a:r>
              <a:rPr lang="en-US" dirty="0"/>
              <a:t> means two identical x’s could give different outputs</a:t>
            </a:r>
          </a:p>
          <a:p>
            <a:r>
              <a:rPr lang="en-US" b="1" dirty="0"/>
              <a:t>Bias</a:t>
            </a:r>
            <a:r>
              <a:rPr lang="en-US" dirty="0"/>
              <a:t> means the underlying function is more complex than our model can handle</a:t>
            </a:r>
          </a:p>
          <a:p>
            <a:r>
              <a:rPr lang="en-US" b="1" dirty="0"/>
              <a:t>Variance</a:t>
            </a:r>
            <a:r>
              <a:rPr lang="en-US" dirty="0"/>
              <a:t> means the model is only as good as the available training samples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15596-C6AE-1EA8-84B3-87D72520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EE690-222E-8DA3-9C70-340EF8C06DC0}"/>
              </a:ext>
            </a:extLst>
          </p:cNvPr>
          <p:cNvSpPr txBox="1"/>
          <p:nvPr/>
        </p:nvSpPr>
        <p:spPr>
          <a:xfrm>
            <a:off x="4168528" y="6669178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DD3946-C6DE-DD07-7C21-4BD334E203BB}"/>
              </a:ext>
            </a:extLst>
          </p:cNvPr>
          <p:cNvGrpSpPr/>
          <p:nvPr/>
        </p:nvGrpSpPr>
        <p:grpSpPr>
          <a:xfrm>
            <a:off x="611560" y="2492896"/>
            <a:ext cx="3672408" cy="1789974"/>
            <a:chOff x="611560" y="2492896"/>
            <a:chExt cx="3672408" cy="178997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E48426-0529-11C7-02CF-D2F13C6BC2C6}"/>
                </a:ext>
              </a:extLst>
            </p:cNvPr>
            <p:cNvSpPr/>
            <p:nvPr/>
          </p:nvSpPr>
          <p:spPr>
            <a:xfrm>
              <a:off x="611560" y="3396109"/>
              <a:ext cx="3672408" cy="8867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C07545-17B8-9D5C-5B1F-37DDEA9C7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3597185"/>
              <a:ext cx="3431339" cy="48460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C2E9D2-F09A-DEEF-1CA8-CBCD62F13387}"/>
                </a:ext>
              </a:extLst>
            </p:cNvPr>
            <p:cNvCxnSpPr/>
            <p:nvPr/>
          </p:nvCxnSpPr>
          <p:spPr>
            <a:xfrm flipV="1">
              <a:off x="3707904" y="2492896"/>
              <a:ext cx="360040" cy="936104"/>
            </a:xfrm>
            <a:prstGeom prst="straightConnector1">
              <a:avLst/>
            </a:prstGeom>
            <a:ln w="50800" cap="sq">
              <a:solidFill>
                <a:srgbClr val="00B0F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D42289E-0702-F620-A257-A472EFCE448A}"/>
              </a:ext>
            </a:extLst>
          </p:cNvPr>
          <p:cNvGrpSpPr/>
          <p:nvPr/>
        </p:nvGrpSpPr>
        <p:grpSpPr>
          <a:xfrm>
            <a:off x="3651408" y="3881046"/>
            <a:ext cx="904320" cy="1177920"/>
            <a:chOff x="3651408" y="3881046"/>
            <a:chExt cx="904320" cy="11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BA52CBD7-73EF-8583-A93F-544C23AFB88A}"/>
                    </a:ext>
                  </a:extLst>
                </p14:cNvPr>
                <p14:cNvContentPartPr/>
                <p14:nvPr/>
              </p14:nvContentPartPr>
              <p14:xfrm>
                <a:off x="3720888" y="3881046"/>
                <a:ext cx="52920" cy="2282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BA52CBD7-73EF-8583-A93F-544C23AFB8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3248" y="3863406"/>
                  <a:ext cx="88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8ED1C6B-BE58-952D-8869-861A7B100E4D}"/>
                    </a:ext>
                  </a:extLst>
                </p14:cNvPr>
                <p14:cNvContentPartPr/>
                <p14:nvPr/>
              </p14:nvContentPartPr>
              <p14:xfrm>
                <a:off x="3737088" y="3999846"/>
                <a:ext cx="324000" cy="670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8ED1C6B-BE58-952D-8869-861A7B100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9088" y="3981846"/>
                  <a:ext cx="3596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87700EA-5C38-B4A2-6472-971E8BE2450F}"/>
                    </a:ext>
                  </a:extLst>
                </p14:cNvPr>
                <p14:cNvContentPartPr/>
                <p14:nvPr/>
              </p14:nvContentPartPr>
              <p14:xfrm>
                <a:off x="3651408" y="3898326"/>
                <a:ext cx="82080" cy="128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87700EA-5C38-B4A2-6472-971E8BE245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3768" y="3880326"/>
                  <a:ext cx="11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D0C2B33-ABD5-18BF-F1D1-FB00D9E427C8}"/>
                    </a:ext>
                  </a:extLst>
                </p14:cNvPr>
                <p14:cNvContentPartPr/>
                <p14:nvPr/>
              </p14:nvContentPartPr>
              <p14:xfrm>
                <a:off x="4052808" y="4825686"/>
                <a:ext cx="8280" cy="190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D0C2B33-ABD5-18BF-F1D1-FB00D9E427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5168" y="4808046"/>
                  <a:ext cx="43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48F7C00-F43C-1B5F-0630-8DC165CF1F0A}"/>
                    </a:ext>
                  </a:extLst>
                </p14:cNvPr>
                <p14:cNvContentPartPr/>
                <p14:nvPr/>
              </p14:nvContentPartPr>
              <p14:xfrm>
                <a:off x="3972168" y="4689606"/>
                <a:ext cx="217800" cy="3693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48F7C00-F43C-1B5F-0630-8DC165CF1F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4168" y="4671606"/>
                  <a:ext cx="253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70DBA29-F308-4A56-06AD-FFD149F9E7CA}"/>
                    </a:ext>
                  </a:extLst>
                </p14:cNvPr>
                <p14:cNvContentPartPr/>
                <p14:nvPr/>
              </p14:nvContentPartPr>
              <p14:xfrm>
                <a:off x="4121568" y="4869966"/>
                <a:ext cx="140040" cy="115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70DBA29-F308-4A56-06AD-FFD149F9E7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03928" y="4851966"/>
                  <a:ext cx="175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5BE1934-AB42-BBF1-1C91-993F3A4792CA}"/>
                    </a:ext>
                  </a:extLst>
                </p14:cNvPr>
                <p14:cNvContentPartPr/>
                <p14:nvPr/>
              </p14:nvContentPartPr>
              <p14:xfrm>
                <a:off x="4368168" y="4579446"/>
                <a:ext cx="57600" cy="396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5BE1934-AB42-BBF1-1C91-993F3A4792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50168" y="4561446"/>
                  <a:ext cx="93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5BC980E-6C8F-79CA-B219-EB2854FD5D72}"/>
                    </a:ext>
                  </a:extLst>
                </p14:cNvPr>
                <p14:cNvContentPartPr/>
                <p14:nvPr/>
              </p14:nvContentPartPr>
              <p14:xfrm>
                <a:off x="4218048" y="4846206"/>
                <a:ext cx="141480" cy="165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5BC980E-6C8F-79CA-B219-EB2854FD5D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00048" y="4828206"/>
                  <a:ext cx="177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C70A00-81E2-EB80-49F6-2C7E60D059FC}"/>
                    </a:ext>
                  </a:extLst>
                </p14:cNvPr>
                <p14:cNvContentPartPr/>
                <p14:nvPr/>
              </p14:nvContentPartPr>
              <p14:xfrm>
                <a:off x="4435128" y="4804446"/>
                <a:ext cx="120600" cy="130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C70A00-81E2-EB80-49F6-2C7E60D059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7488" y="4786446"/>
                  <a:ext cx="156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5727C4D-CA96-8D3C-CC72-8927AE62A835}"/>
              </a:ext>
            </a:extLst>
          </p:cNvPr>
          <p:cNvGrpSpPr/>
          <p:nvPr/>
        </p:nvGrpSpPr>
        <p:grpSpPr>
          <a:xfrm>
            <a:off x="4894488" y="4696446"/>
            <a:ext cx="421920" cy="257040"/>
            <a:chOff x="4894488" y="4696446"/>
            <a:chExt cx="42192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ACD8277-C868-383A-F2A7-AC26EFD79D52}"/>
                    </a:ext>
                  </a:extLst>
                </p14:cNvPr>
                <p14:cNvContentPartPr/>
                <p14:nvPr/>
              </p14:nvContentPartPr>
              <p14:xfrm>
                <a:off x="4894488" y="4696446"/>
                <a:ext cx="334080" cy="2570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ACD8277-C868-383A-F2A7-AC26EFD79D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6848" y="4678806"/>
                  <a:ext cx="369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1683883-7DF2-D2CB-58DE-A7237C4739B4}"/>
                    </a:ext>
                  </a:extLst>
                </p14:cNvPr>
                <p14:cNvContentPartPr/>
                <p14:nvPr/>
              </p14:nvContentPartPr>
              <p14:xfrm>
                <a:off x="5239368" y="4817046"/>
                <a:ext cx="77040" cy="1062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1683883-7DF2-D2CB-58DE-A7237C4739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1368" y="4799046"/>
                  <a:ext cx="112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6DEAB1F-77F1-D5CD-89D7-8DE05CE2B601}"/>
                    </a:ext>
                  </a:extLst>
                </p14:cNvPr>
                <p14:cNvContentPartPr/>
                <p14:nvPr/>
              </p14:nvContentPartPr>
              <p14:xfrm>
                <a:off x="5246208" y="4844766"/>
                <a:ext cx="50040" cy="129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6DEAB1F-77F1-D5CD-89D7-8DE05CE2B6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8568" y="4827126"/>
                  <a:ext cx="856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6224EA-E470-F230-15B4-FD85AA036242}"/>
              </a:ext>
            </a:extLst>
          </p:cNvPr>
          <p:cNvGrpSpPr/>
          <p:nvPr/>
        </p:nvGrpSpPr>
        <p:grpSpPr>
          <a:xfrm>
            <a:off x="5586048" y="4637406"/>
            <a:ext cx="492840" cy="306720"/>
            <a:chOff x="5586048" y="4637406"/>
            <a:chExt cx="49284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1802683-EC93-FAFF-0D1D-C69387D01F46}"/>
                    </a:ext>
                  </a:extLst>
                </p14:cNvPr>
                <p14:cNvContentPartPr/>
                <p14:nvPr/>
              </p14:nvContentPartPr>
              <p14:xfrm>
                <a:off x="5586048" y="4637406"/>
                <a:ext cx="203040" cy="3067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1802683-EC93-FAFF-0D1D-C69387D01F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8048" y="4619406"/>
                  <a:ext cx="238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222DD7-E60C-F83A-5849-4390B3AC82E2}"/>
                    </a:ext>
                  </a:extLst>
                </p14:cNvPr>
                <p14:cNvContentPartPr/>
                <p14:nvPr/>
              </p14:nvContentPartPr>
              <p14:xfrm>
                <a:off x="5825088" y="4799046"/>
                <a:ext cx="87120" cy="943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222DD7-E60C-F83A-5849-4390B3AC82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7448" y="4781046"/>
                  <a:ext cx="122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0AF01EC-B8CD-DEB5-D957-DB9CEAB28512}"/>
                    </a:ext>
                  </a:extLst>
                </p14:cNvPr>
                <p14:cNvContentPartPr/>
                <p14:nvPr/>
              </p14:nvContentPartPr>
              <p14:xfrm>
                <a:off x="5952168" y="4759446"/>
                <a:ext cx="126720" cy="1756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0AF01EC-B8CD-DEB5-D957-DB9CEAB285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4168" y="4741446"/>
                  <a:ext cx="1623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B225AF9-5F8A-42BA-10F2-16308B534E0E}"/>
              </a:ext>
            </a:extLst>
          </p:cNvPr>
          <p:cNvGrpSpPr/>
          <p:nvPr/>
        </p:nvGrpSpPr>
        <p:grpSpPr>
          <a:xfrm>
            <a:off x="5106888" y="5865925"/>
            <a:ext cx="3880080" cy="1073520"/>
            <a:chOff x="5106888" y="5865925"/>
            <a:chExt cx="3880080" cy="10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D8EAA82-12E9-C791-F5E7-00145D22C910}"/>
                    </a:ext>
                  </a:extLst>
                </p14:cNvPr>
                <p14:cNvContentPartPr/>
                <p14:nvPr/>
              </p14:nvContentPartPr>
              <p14:xfrm>
                <a:off x="5327568" y="6255407"/>
                <a:ext cx="6840" cy="7560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D8EAA82-12E9-C791-F5E7-00145D22C9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9928" y="6237407"/>
                  <a:ext cx="42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3CBAB09-51B8-6452-F0CB-DCB550B5E031}"/>
                    </a:ext>
                  </a:extLst>
                </p14:cNvPr>
                <p14:cNvContentPartPr/>
                <p14:nvPr/>
              </p14:nvContentPartPr>
              <p14:xfrm>
                <a:off x="5178168" y="6297887"/>
                <a:ext cx="279000" cy="1454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3CBAB09-51B8-6452-F0CB-DCB550B5E0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60168" y="6280247"/>
                  <a:ext cx="314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128B13C7-DC77-1006-07F0-CCA67FA02175}"/>
                    </a:ext>
                  </a:extLst>
                </p14:cNvPr>
                <p14:cNvContentPartPr/>
                <p14:nvPr/>
              </p14:nvContentPartPr>
              <p14:xfrm>
                <a:off x="5384448" y="6414887"/>
                <a:ext cx="50760" cy="2300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128B13C7-DC77-1006-07F0-CCA67FA021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6448" y="6396887"/>
                  <a:ext cx="86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A232552-00EE-8A91-BF2E-3ED706CAE104}"/>
                    </a:ext>
                  </a:extLst>
                </p14:cNvPr>
                <p14:cNvContentPartPr/>
                <p14:nvPr/>
              </p14:nvContentPartPr>
              <p14:xfrm>
                <a:off x="5106888" y="6400847"/>
                <a:ext cx="201240" cy="3340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A232552-00EE-8A91-BF2E-3ED706CAE1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9248" y="6382847"/>
                  <a:ext cx="236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514876C-A256-E10B-79EA-CBF2D61E1A62}"/>
                    </a:ext>
                  </a:extLst>
                </p14:cNvPr>
                <p14:cNvContentPartPr/>
                <p14:nvPr/>
              </p14:nvContentPartPr>
              <p14:xfrm>
                <a:off x="5536368" y="6204647"/>
                <a:ext cx="29160" cy="680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514876C-A256-E10B-79EA-CBF2D61E1A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8368" y="6186647"/>
                  <a:ext cx="64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74059EB-795C-01C6-F67D-FC9D19C6BAA6}"/>
                    </a:ext>
                  </a:extLst>
                </p14:cNvPr>
                <p14:cNvContentPartPr/>
                <p14:nvPr/>
              </p14:nvContentPartPr>
              <p14:xfrm>
                <a:off x="5457168" y="6247487"/>
                <a:ext cx="186120" cy="1897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74059EB-795C-01C6-F67D-FC9D19C6BA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9168" y="6229847"/>
                  <a:ext cx="221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08E901C-0A16-8498-B48D-3EC4F2625956}"/>
                    </a:ext>
                  </a:extLst>
                </p14:cNvPr>
                <p14:cNvContentPartPr/>
                <p14:nvPr/>
              </p14:nvContentPartPr>
              <p14:xfrm>
                <a:off x="5475888" y="6362327"/>
                <a:ext cx="111960" cy="2142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08E901C-0A16-8498-B48D-3EC4F26259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7888" y="6344687"/>
                  <a:ext cx="147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BB3FEF0-41D2-F519-3512-C39672C3E41B}"/>
                    </a:ext>
                  </a:extLst>
                </p14:cNvPr>
                <p14:cNvContentPartPr/>
                <p14:nvPr/>
              </p14:nvContentPartPr>
              <p14:xfrm>
                <a:off x="5568408" y="6528647"/>
                <a:ext cx="20160" cy="914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BB3FEF0-41D2-F519-3512-C39672C3E4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0768" y="6511007"/>
                  <a:ext cx="55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146ECE1-2EBB-1BC0-C3A1-9A1719F72F69}"/>
                    </a:ext>
                  </a:extLst>
                </p14:cNvPr>
                <p14:cNvContentPartPr/>
                <p14:nvPr/>
              </p14:nvContentPartPr>
              <p14:xfrm>
                <a:off x="5529888" y="6561047"/>
                <a:ext cx="240120" cy="7164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146ECE1-2EBB-1BC0-C3A1-9A1719F72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1888" y="6543047"/>
                  <a:ext cx="27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9C03E8DF-18DC-36C1-9052-C7B5CAF740D5}"/>
                    </a:ext>
                  </a:extLst>
                </p14:cNvPr>
                <p14:cNvContentPartPr/>
                <p14:nvPr/>
              </p14:nvContentPartPr>
              <p14:xfrm>
                <a:off x="5860008" y="6202127"/>
                <a:ext cx="79560" cy="2592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9C03E8DF-18DC-36C1-9052-C7B5CAF740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42368" y="6184487"/>
                  <a:ext cx="115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B5DF10F-D6FE-69DA-D3C7-B2321EB0C718}"/>
                    </a:ext>
                  </a:extLst>
                </p14:cNvPr>
                <p14:cNvContentPartPr/>
                <p14:nvPr/>
              </p14:nvContentPartPr>
              <p14:xfrm>
                <a:off x="5855688" y="6275207"/>
                <a:ext cx="53280" cy="1054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B5DF10F-D6FE-69DA-D3C7-B2321EB0C7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38048" y="6257207"/>
                  <a:ext cx="88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3CA8BAA-6B83-CD95-CD62-FC926E0386D4}"/>
                    </a:ext>
                  </a:extLst>
                </p14:cNvPr>
                <p14:cNvContentPartPr/>
                <p14:nvPr/>
              </p14:nvContentPartPr>
              <p14:xfrm>
                <a:off x="5722848" y="6359447"/>
                <a:ext cx="320400" cy="2314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3CA8BAA-6B83-CD95-CD62-FC926E0386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5208" y="6341447"/>
                  <a:ext cx="356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EDEA58CA-662F-7561-E844-822200D1C441}"/>
                    </a:ext>
                  </a:extLst>
                </p14:cNvPr>
                <p14:cNvContentPartPr/>
                <p14:nvPr/>
              </p14:nvContentPartPr>
              <p14:xfrm>
                <a:off x="6160248" y="6187727"/>
                <a:ext cx="55440" cy="97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EDEA58CA-662F-7561-E844-822200D1C4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42248" y="6170087"/>
                  <a:ext cx="91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988D225-2880-BC02-3E26-A5F623D1FEEF}"/>
                    </a:ext>
                  </a:extLst>
                </p14:cNvPr>
                <p14:cNvContentPartPr/>
                <p14:nvPr/>
              </p14:nvContentPartPr>
              <p14:xfrm>
                <a:off x="6019128" y="6173327"/>
                <a:ext cx="293760" cy="1944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988D225-2880-BC02-3E26-A5F623D1FE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1488" y="6155687"/>
                  <a:ext cx="329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47E38C29-4C14-D989-1583-DBE126A5683B}"/>
                    </a:ext>
                  </a:extLst>
                </p14:cNvPr>
                <p14:cNvContentPartPr/>
                <p14:nvPr/>
              </p14:nvContentPartPr>
              <p14:xfrm>
                <a:off x="6163128" y="6309047"/>
                <a:ext cx="124560" cy="1195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47E38C29-4C14-D989-1583-DBE126A568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5488" y="6291407"/>
                  <a:ext cx="160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131E9410-1C5F-7E04-7C22-CDFDD7CDF399}"/>
                    </a:ext>
                  </a:extLst>
                </p14:cNvPr>
                <p14:cNvContentPartPr/>
                <p14:nvPr/>
              </p14:nvContentPartPr>
              <p14:xfrm>
                <a:off x="6120648" y="6453407"/>
                <a:ext cx="226080" cy="604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131E9410-1C5F-7E04-7C22-CDFDD7CDF3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03008" y="6435767"/>
                  <a:ext cx="261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0A002B7-A980-CA9F-8C1B-25C849F6339C}"/>
                    </a:ext>
                  </a:extLst>
                </p14:cNvPr>
                <p14:cNvContentPartPr/>
                <p14:nvPr/>
              </p14:nvContentPartPr>
              <p14:xfrm>
                <a:off x="6379848" y="6181247"/>
                <a:ext cx="244800" cy="2059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0A002B7-A980-CA9F-8C1B-25C849F63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62208" y="6163607"/>
                  <a:ext cx="280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558B07A-C5FF-A1C4-4644-A83F1A609A11}"/>
                    </a:ext>
                  </a:extLst>
                </p14:cNvPr>
                <p14:cNvContentPartPr/>
                <p14:nvPr/>
              </p14:nvContentPartPr>
              <p14:xfrm>
                <a:off x="6543648" y="6163247"/>
                <a:ext cx="45720" cy="3776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558B07A-C5FF-A1C4-4644-A83F1A609A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6008" y="6145607"/>
                  <a:ext cx="81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9FD65D9-9D38-EFF3-A75F-CE04F5D42A3A}"/>
                    </a:ext>
                  </a:extLst>
                </p14:cNvPr>
                <p14:cNvContentPartPr/>
                <p14:nvPr/>
              </p14:nvContentPartPr>
              <p14:xfrm>
                <a:off x="6430608" y="6393647"/>
                <a:ext cx="255600" cy="979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9FD65D9-9D38-EFF3-A75F-CE04F5D42A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12608" y="6375647"/>
                  <a:ext cx="29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7AA6A188-A2E7-0203-C376-06751353A4F8}"/>
                    </a:ext>
                  </a:extLst>
                </p14:cNvPr>
                <p14:cNvContentPartPr/>
                <p14:nvPr/>
              </p14:nvContentPartPr>
              <p14:xfrm>
                <a:off x="6807528" y="6082607"/>
                <a:ext cx="25560" cy="219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7AA6A188-A2E7-0203-C376-06751353A4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89528" y="6064607"/>
                  <a:ext cx="61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79ACA447-249C-C0F3-2DEA-F517B4915E8B}"/>
                    </a:ext>
                  </a:extLst>
                </p14:cNvPr>
                <p14:cNvContentPartPr/>
                <p14:nvPr/>
              </p14:nvContentPartPr>
              <p14:xfrm>
                <a:off x="6714288" y="6106367"/>
                <a:ext cx="225720" cy="1958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79ACA447-249C-C0F3-2DEA-F517B4915E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6288" y="6088727"/>
                  <a:ext cx="261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9FF38B9-76EA-34DE-209B-1B409F87790F}"/>
                    </a:ext>
                  </a:extLst>
                </p14:cNvPr>
                <p14:cNvContentPartPr/>
                <p14:nvPr/>
              </p14:nvContentPartPr>
              <p14:xfrm>
                <a:off x="6739128" y="6302207"/>
                <a:ext cx="88920" cy="1620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9FF38B9-76EA-34DE-209B-1B409F8779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21128" y="6284207"/>
                  <a:ext cx="124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B9D62249-CBDB-3534-7125-A6811341A639}"/>
                    </a:ext>
                  </a:extLst>
                </p14:cNvPr>
                <p14:cNvContentPartPr/>
                <p14:nvPr/>
              </p14:nvContentPartPr>
              <p14:xfrm>
                <a:off x="6914448" y="6307967"/>
                <a:ext cx="47160" cy="1497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B9D62249-CBDB-3534-7125-A6811341A6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96808" y="6290327"/>
                  <a:ext cx="82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CDE65FC-249B-A0D4-1756-E63CCD0EE1FD}"/>
                    </a:ext>
                  </a:extLst>
                </p14:cNvPr>
                <p14:cNvContentPartPr/>
                <p14:nvPr/>
              </p14:nvContentPartPr>
              <p14:xfrm>
                <a:off x="6828408" y="6369167"/>
                <a:ext cx="101520" cy="1476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CDE65FC-249B-A0D4-1756-E63CCD0EE1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0408" y="6351167"/>
                  <a:ext cx="13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8ABFA67F-A995-A69C-8E5B-76D17BEE7230}"/>
                    </a:ext>
                  </a:extLst>
                </p14:cNvPr>
                <p14:cNvContentPartPr/>
                <p14:nvPr/>
              </p14:nvContentPartPr>
              <p14:xfrm>
                <a:off x="7074288" y="6216527"/>
                <a:ext cx="163440" cy="15624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8ABFA67F-A995-A69C-8E5B-76D17BEE72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6648" y="6198527"/>
                  <a:ext cx="199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1E595EC-14E5-0035-D431-128054A9D0CD}"/>
                    </a:ext>
                  </a:extLst>
                </p14:cNvPr>
                <p14:cNvContentPartPr/>
                <p14:nvPr/>
              </p14:nvContentPartPr>
              <p14:xfrm>
                <a:off x="7266168" y="6185567"/>
                <a:ext cx="60480" cy="1526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1E595EC-14E5-0035-D431-128054A9D0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48528" y="6167567"/>
                  <a:ext cx="96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1E019DB-A9C0-D030-065B-D7376C95A806}"/>
                    </a:ext>
                  </a:extLst>
                </p14:cNvPr>
                <p14:cNvContentPartPr/>
                <p14:nvPr/>
              </p14:nvContentPartPr>
              <p14:xfrm>
                <a:off x="7338168" y="5947967"/>
                <a:ext cx="127440" cy="3790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1E019DB-A9C0-D030-065B-D7376C95A8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0168" y="5929967"/>
                  <a:ext cx="1630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E4AB5B5-DEFD-B42D-6F8E-46BF77E2831D}"/>
                    </a:ext>
                  </a:extLst>
                </p14:cNvPr>
                <p14:cNvContentPartPr/>
                <p14:nvPr/>
              </p14:nvContentPartPr>
              <p14:xfrm>
                <a:off x="7500168" y="6144726"/>
                <a:ext cx="70560" cy="1530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E4AB5B5-DEFD-B42D-6F8E-46BF77E283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82168" y="6126726"/>
                  <a:ext cx="106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05019DA-0A1E-72D8-10A0-CF797F528EAB}"/>
                    </a:ext>
                  </a:extLst>
                </p14:cNvPr>
                <p14:cNvContentPartPr/>
                <p14:nvPr/>
              </p14:nvContentPartPr>
              <p14:xfrm>
                <a:off x="7697448" y="5912886"/>
                <a:ext cx="111600" cy="4086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05019DA-0A1E-72D8-10A0-CF797F528EA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79808" y="5895246"/>
                  <a:ext cx="1472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2AF375D4-0AF0-854F-4D5B-CB33FD1B46E2}"/>
                    </a:ext>
                  </a:extLst>
                </p14:cNvPr>
                <p14:cNvContentPartPr/>
                <p14:nvPr/>
              </p14:nvContentPartPr>
              <p14:xfrm>
                <a:off x="7296048" y="6195486"/>
                <a:ext cx="45360" cy="6624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2AF375D4-0AF0-854F-4D5B-CB33FD1B46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78408" y="6177846"/>
                  <a:ext cx="8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33C6295-51D8-1092-1901-0B0D51AEC146}"/>
                    </a:ext>
                  </a:extLst>
                </p14:cNvPr>
                <p14:cNvContentPartPr/>
                <p14:nvPr/>
              </p14:nvContentPartPr>
              <p14:xfrm>
                <a:off x="7791408" y="5991565"/>
                <a:ext cx="181440" cy="9612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33C6295-51D8-1092-1901-0B0D51AEC1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3768" y="5973565"/>
                  <a:ext cx="21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7C9E8C4-ABFE-2FB6-45EF-B17703666B20}"/>
                    </a:ext>
                  </a:extLst>
                </p14:cNvPr>
                <p14:cNvContentPartPr/>
                <p14:nvPr/>
              </p14:nvContentPartPr>
              <p14:xfrm>
                <a:off x="7859088" y="5980045"/>
                <a:ext cx="118800" cy="26172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7C9E8C4-ABFE-2FB6-45EF-B17703666B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41088" y="5962405"/>
                  <a:ext cx="154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BD4D112D-BC17-A0DA-99DC-0DDCCE6BA6BD}"/>
                    </a:ext>
                  </a:extLst>
                </p14:cNvPr>
                <p14:cNvContentPartPr/>
                <p14:nvPr/>
              </p14:nvContentPartPr>
              <p14:xfrm>
                <a:off x="7939008" y="6092005"/>
                <a:ext cx="120600" cy="1533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BD4D112D-BC17-A0DA-99DC-0DDCCE6BA6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21368" y="6074365"/>
                  <a:ext cx="156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F31E2390-67AC-984D-262D-640A88175017}"/>
                    </a:ext>
                  </a:extLst>
                </p14:cNvPr>
                <p14:cNvContentPartPr/>
                <p14:nvPr/>
              </p14:nvContentPartPr>
              <p14:xfrm>
                <a:off x="8061768" y="5921005"/>
                <a:ext cx="127800" cy="3186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F31E2390-67AC-984D-262D-640A881750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4128" y="5903005"/>
                  <a:ext cx="163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2487DB43-2E49-4022-F769-8CAE159CF09B}"/>
                    </a:ext>
                  </a:extLst>
                </p14:cNvPr>
                <p14:cNvContentPartPr/>
                <p14:nvPr/>
              </p14:nvContentPartPr>
              <p14:xfrm>
                <a:off x="8275968" y="5952685"/>
                <a:ext cx="16560" cy="24372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2487DB43-2E49-4022-F769-8CAE159CF0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57968" y="5935045"/>
                  <a:ext cx="52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5F5FBE3-B4F5-5E83-3BBE-8FEF525FEC48}"/>
                    </a:ext>
                  </a:extLst>
                </p14:cNvPr>
                <p14:cNvContentPartPr/>
                <p14:nvPr/>
              </p14:nvContentPartPr>
              <p14:xfrm>
                <a:off x="8310528" y="5866285"/>
                <a:ext cx="207360" cy="28944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B5F5FBE3-B4F5-5E83-3BBE-8FEF525FEC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92888" y="5848285"/>
                  <a:ext cx="243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085E896-C86E-6E67-C041-BCFBF9C397DB}"/>
                    </a:ext>
                  </a:extLst>
                </p14:cNvPr>
                <p14:cNvContentPartPr/>
                <p14:nvPr/>
              </p14:nvContentPartPr>
              <p14:xfrm>
                <a:off x="8342568" y="5989765"/>
                <a:ext cx="63360" cy="10908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085E896-C86E-6E67-C041-BCFBF9C397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24928" y="5972125"/>
                  <a:ext cx="99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F3A6C614-75DD-59C4-F2C5-B8C54E041E9E}"/>
                    </a:ext>
                  </a:extLst>
                </p14:cNvPr>
                <p14:cNvContentPartPr/>
                <p14:nvPr/>
              </p14:nvContentPartPr>
              <p14:xfrm>
                <a:off x="8529048" y="5865925"/>
                <a:ext cx="321120" cy="32112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F3A6C614-75DD-59C4-F2C5-B8C54E041E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11048" y="5848285"/>
                  <a:ext cx="3567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85ABD086-C488-B271-2F95-5A6162D45868}"/>
                    </a:ext>
                  </a:extLst>
                </p14:cNvPr>
                <p14:cNvContentPartPr/>
                <p14:nvPr/>
              </p14:nvContentPartPr>
              <p14:xfrm>
                <a:off x="6657768" y="6639565"/>
                <a:ext cx="78480" cy="16524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85ABD086-C488-B271-2F95-5A6162D458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0128" y="6621565"/>
                  <a:ext cx="114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BF9BF7BC-8D9D-80B4-06DE-FD16D5AD326A}"/>
                    </a:ext>
                  </a:extLst>
                </p14:cNvPr>
                <p14:cNvContentPartPr/>
                <p14:nvPr/>
              </p14:nvContentPartPr>
              <p14:xfrm>
                <a:off x="6714648" y="6549205"/>
                <a:ext cx="195840" cy="29088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BF9BF7BC-8D9D-80B4-06DE-FD16D5AD32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7008" y="6531205"/>
                  <a:ext cx="231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44CB30BF-4121-FC31-1582-499240773012}"/>
                    </a:ext>
                  </a:extLst>
                </p14:cNvPr>
                <p14:cNvContentPartPr/>
                <p14:nvPr/>
              </p14:nvContentPartPr>
              <p14:xfrm>
                <a:off x="6961968" y="6466045"/>
                <a:ext cx="79200" cy="29700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44CB30BF-4121-FC31-1582-4992407730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43968" y="6448045"/>
                  <a:ext cx="114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AC7B160C-C59D-ED5D-31C1-CDECC659BBE2}"/>
                    </a:ext>
                  </a:extLst>
                </p14:cNvPr>
                <p14:cNvContentPartPr/>
                <p14:nvPr/>
              </p14:nvContentPartPr>
              <p14:xfrm>
                <a:off x="6816888" y="6607525"/>
                <a:ext cx="199440" cy="7020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AC7B160C-C59D-ED5D-31C1-CDECC659BB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99248" y="6589885"/>
                  <a:ext cx="235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B38D515D-F8A9-5886-62DC-66B07F2542E4}"/>
                    </a:ext>
                  </a:extLst>
                </p14:cNvPr>
                <p14:cNvContentPartPr/>
                <p14:nvPr/>
              </p14:nvContentPartPr>
              <p14:xfrm>
                <a:off x="7075008" y="6566845"/>
                <a:ext cx="123840" cy="14148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B38D515D-F8A9-5886-62DC-66B07F2542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7008" y="6549205"/>
                  <a:ext cx="159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350B97A2-4DFE-A580-0475-5A402C3C06D3}"/>
                    </a:ext>
                  </a:extLst>
                </p14:cNvPr>
                <p14:cNvContentPartPr/>
                <p14:nvPr/>
              </p14:nvContentPartPr>
              <p14:xfrm>
                <a:off x="6581448" y="6775285"/>
                <a:ext cx="114120" cy="4104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350B97A2-4DFE-A580-0475-5A402C3C06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3448" y="6757285"/>
                  <a:ext cx="149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5475BD6-D8C5-A6AB-E77C-40641493B437}"/>
                    </a:ext>
                  </a:extLst>
                </p14:cNvPr>
                <p14:cNvContentPartPr/>
                <p14:nvPr/>
              </p14:nvContentPartPr>
              <p14:xfrm>
                <a:off x="7310088" y="6581245"/>
                <a:ext cx="111960" cy="17424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5475BD6-D8C5-A6AB-E77C-40641493B4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92448" y="6563605"/>
                  <a:ext cx="147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982CC8CC-0626-16AD-9247-EFA4C796BED2}"/>
                    </a:ext>
                  </a:extLst>
                </p14:cNvPr>
                <p14:cNvContentPartPr/>
                <p14:nvPr/>
              </p14:nvContentPartPr>
              <p14:xfrm>
                <a:off x="7434288" y="6549925"/>
                <a:ext cx="90000" cy="18252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982CC8CC-0626-16AD-9247-EFA4C796BED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16648" y="6531925"/>
                  <a:ext cx="125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DD2A93D0-4759-6E79-E862-5D5AC2F8BD23}"/>
                    </a:ext>
                  </a:extLst>
                </p14:cNvPr>
                <p14:cNvContentPartPr/>
                <p14:nvPr/>
              </p14:nvContentPartPr>
              <p14:xfrm>
                <a:off x="7574688" y="6385045"/>
                <a:ext cx="95040" cy="30420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DD2A93D0-4759-6E79-E862-5D5AC2F8BD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56688" y="6367405"/>
                  <a:ext cx="130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21A1C14D-6C67-0AF6-0942-8397B1C63D40}"/>
                    </a:ext>
                  </a:extLst>
                </p14:cNvPr>
                <p14:cNvContentPartPr/>
                <p14:nvPr/>
              </p14:nvContentPartPr>
              <p14:xfrm>
                <a:off x="7464888" y="6403765"/>
                <a:ext cx="334800" cy="20664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21A1C14D-6C67-0AF6-0942-8397B1C63D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46888" y="6385765"/>
                  <a:ext cx="370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B61D523B-C164-A707-5A22-3BFABC252332}"/>
                    </a:ext>
                  </a:extLst>
                </p14:cNvPr>
                <p14:cNvContentPartPr/>
                <p14:nvPr/>
              </p14:nvContentPartPr>
              <p14:xfrm>
                <a:off x="7734168" y="6525805"/>
                <a:ext cx="163440" cy="20124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B61D523B-C164-A707-5A22-3BFABC2523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16168" y="6507805"/>
                  <a:ext cx="199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4266F3EE-2926-7439-F723-FEE225C32C23}"/>
                    </a:ext>
                  </a:extLst>
                </p14:cNvPr>
                <p14:cNvContentPartPr/>
                <p14:nvPr/>
              </p14:nvContentPartPr>
              <p14:xfrm>
                <a:off x="7931448" y="6385045"/>
                <a:ext cx="119880" cy="5940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4266F3EE-2926-7439-F723-FEE225C32C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3448" y="6367045"/>
                  <a:ext cx="155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1F8FAF3F-0593-B969-FCEE-3BEB6002AAD9}"/>
                    </a:ext>
                  </a:extLst>
                </p14:cNvPr>
                <p14:cNvContentPartPr/>
                <p14:nvPr/>
              </p14:nvContentPartPr>
              <p14:xfrm>
                <a:off x="7944408" y="6321325"/>
                <a:ext cx="183240" cy="35244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1F8FAF3F-0593-B969-FCEE-3BEB6002AA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6408" y="6303325"/>
                  <a:ext cx="218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E6E96902-F840-BBCB-08CA-8B9A7F782CE2}"/>
                    </a:ext>
                  </a:extLst>
                </p14:cNvPr>
                <p14:cNvContentPartPr/>
                <p14:nvPr/>
              </p14:nvContentPartPr>
              <p14:xfrm>
                <a:off x="8020368" y="6558205"/>
                <a:ext cx="68400" cy="8280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E6E96902-F840-BBCB-08CA-8B9A7F782C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02728" y="6540205"/>
                  <a:ext cx="104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9F2AD820-6C24-D13E-A5AA-866049EB84D5}"/>
                    </a:ext>
                  </a:extLst>
                </p14:cNvPr>
                <p14:cNvContentPartPr/>
                <p14:nvPr/>
              </p14:nvContentPartPr>
              <p14:xfrm>
                <a:off x="8190288" y="6342205"/>
                <a:ext cx="62640" cy="30852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9F2AD820-6C24-D13E-A5AA-866049EB84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72648" y="6324205"/>
                  <a:ext cx="98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592F17F9-D270-0A6E-1D4A-8A6D3361CA1E}"/>
                    </a:ext>
                  </a:extLst>
                </p14:cNvPr>
                <p14:cNvContentPartPr/>
                <p14:nvPr/>
              </p14:nvContentPartPr>
              <p14:xfrm>
                <a:off x="8276688" y="6297205"/>
                <a:ext cx="72720" cy="11268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592F17F9-D270-0A6E-1D4A-8A6D3361CA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8688" y="6279565"/>
                  <a:ext cx="108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0D36760D-B429-77CC-B2EA-5C8185632809}"/>
                    </a:ext>
                  </a:extLst>
                </p14:cNvPr>
                <p14:cNvContentPartPr/>
                <p14:nvPr/>
              </p14:nvContentPartPr>
              <p14:xfrm>
                <a:off x="8275968" y="6376765"/>
                <a:ext cx="64080" cy="23904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0D36760D-B429-77CC-B2EA-5C81856328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7968" y="6359125"/>
                  <a:ext cx="99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27101D2-2C7A-FD4A-7F32-CACA159C23B2}"/>
                    </a:ext>
                  </a:extLst>
                </p14:cNvPr>
                <p14:cNvContentPartPr/>
                <p14:nvPr/>
              </p14:nvContentPartPr>
              <p14:xfrm>
                <a:off x="8305128" y="6492685"/>
                <a:ext cx="89640" cy="7344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27101D2-2C7A-FD4A-7F32-CACA159C23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87488" y="6475045"/>
                  <a:ext cx="125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CFB2F0E2-CD4F-0647-0B90-ACA7FDBAA588}"/>
                    </a:ext>
                  </a:extLst>
                </p14:cNvPr>
                <p14:cNvContentPartPr/>
                <p14:nvPr/>
              </p14:nvContentPartPr>
              <p14:xfrm>
                <a:off x="8408088" y="6311605"/>
                <a:ext cx="176400" cy="31248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CFB2F0E2-CD4F-0647-0B90-ACA7FDBAA5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90448" y="6293605"/>
                  <a:ext cx="212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A2AC1BAD-0D08-2388-0AEF-997F1C6BA811}"/>
                    </a:ext>
                  </a:extLst>
                </p14:cNvPr>
                <p14:cNvContentPartPr/>
                <p14:nvPr/>
              </p14:nvContentPartPr>
              <p14:xfrm>
                <a:off x="8641368" y="6220165"/>
                <a:ext cx="21240" cy="1656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A2AC1BAD-0D08-2388-0AEF-997F1C6BA8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23728" y="6202165"/>
                  <a:ext cx="56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CB0EDF72-88D5-F214-5BD5-E0F933DD1021}"/>
                    </a:ext>
                  </a:extLst>
                </p14:cNvPr>
                <p14:cNvContentPartPr/>
                <p14:nvPr/>
              </p14:nvContentPartPr>
              <p14:xfrm>
                <a:off x="8552808" y="6248965"/>
                <a:ext cx="180360" cy="2001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CB0EDF72-88D5-F214-5BD5-E0F933DD10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35168" y="6230965"/>
                  <a:ext cx="216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80538315-F91F-97BB-C5BD-3CD1D64C857C}"/>
                    </a:ext>
                  </a:extLst>
                </p14:cNvPr>
                <p14:cNvContentPartPr/>
                <p14:nvPr/>
              </p14:nvContentPartPr>
              <p14:xfrm>
                <a:off x="8611488" y="6351205"/>
                <a:ext cx="68760" cy="16524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80538315-F91F-97BB-C5BD-3CD1D64C85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93488" y="6333205"/>
                  <a:ext cx="10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14B6FB80-354E-025C-AEA6-ABFC8D250772}"/>
                    </a:ext>
                  </a:extLst>
                </p14:cNvPr>
                <p14:cNvContentPartPr/>
                <p14:nvPr/>
              </p14:nvContentPartPr>
              <p14:xfrm>
                <a:off x="8662968" y="6477205"/>
                <a:ext cx="146880" cy="10980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14B6FB80-354E-025C-AEA6-ABFC8D2507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44968" y="6459565"/>
                  <a:ext cx="182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A37E5CC5-7B9A-9D8F-8A98-C1E8173CB8A5}"/>
                    </a:ext>
                  </a:extLst>
                </p14:cNvPr>
                <p14:cNvContentPartPr/>
                <p14:nvPr/>
              </p14:nvContentPartPr>
              <p14:xfrm>
                <a:off x="8723088" y="6253645"/>
                <a:ext cx="249840" cy="29844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A37E5CC5-7B9A-9D8F-8A98-C1E8173CB8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05448" y="6235645"/>
                  <a:ext cx="285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B3687744-94BA-A086-1901-0E990FD27F38}"/>
                    </a:ext>
                  </a:extLst>
                </p14:cNvPr>
                <p14:cNvContentPartPr/>
                <p14:nvPr/>
              </p14:nvContentPartPr>
              <p14:xfrm>
                <a:off x="8865288" y="6427525"/>
                <a:ext cx="121680" cy="51192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B3687744-94BA-A086-1901-0E990FD27F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47288" y="6409885"/>
                  <a:ext cx="157320" cy="54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987E5BAC-9AC8-5DA9-C3EC-83F8508E7A21}"/>
              </a:ext>
            </a:extLst>
          </p:cNvPr>
          <p:cNvGrpSpPr/>
          <p:nvPr/>
        </p:nvGrpSpPr>
        <p:grpSpPr>
          <a:xfrm>
            <a:off x="-19809" y="4166963"/>
            <a:ext cx="957960" cy="2271960"/>
            <a:chOff x="-19809" y="4166963"/>
            <a:chExt cx="957960" cy="22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0561C68-85FE-15BC-7D1A-4AEC1D5E5FA8}"/>
                    </a:ext>
                  </a:extLst>
                </p14:cNvPr>
                <p14:cNvContentPartPr/>
                <p14:nvPr/>
              </p14:nvContentPartPr>
              <p14:xfrm>
                <a:off x="443151" y="4166963"/>
                <a:ext cx="495000" cy="22719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0561C68-85FE-15BC-7D1A-4AEC1D5E5F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4511" y="4157963"/>
                  <a:ext cx="512640" cy="22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208E45B9-A752-B9AD-5963-09047691A834}"/>
                    </a:ext>
                  </a:extLst>
                </p14:cNvPr>
                <p14:cNvContentPartPr/>
                <p14:nvPr/>
              </p14:nvContentPartPr>
              <p14:xfrm>
                <a:off x="-19809" y="4931243"/>
                <a:ext cx="316440" cy="52200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208E45B9-A752-B9AD-5963-09047691A8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-28809" y="4922243"/>
                  <a:ext cx="334080" cy="53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F6EE67D2-6834-8329-5E0C-F6F5A07F6298}"/>
              </a:ext>
            </a:extLst>
          </p:cNvPr>
          <p:cNvGrpSpPr/>
          <p:nvPr/>
        </p:nvGrpSpPr>
        <p:grpSpPr>
          <a:xfrm>
            <a:off x="8646831" y="601842"/>
            <a:ext cx="2688480" cy="1044000"/>
            <a:chOff x="8646831" y="601842"/>
            <a:chExt cx="2688480" cy="10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1B158814-F657-98A4-F837-2E9C6E050504}"/>
                    </a:ext>
                  </a:extLst>
                </p14:cNvPr>
                <p14:cNvContentPartPr/>
                <p14:nvPr/>
              </p14:nvContentPartPr>
              <p14:xfrm>
                <a:off x="8819271" y="801642"/>
                <a:ext cx="38880" cy="16056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1B158814-F657-98A4-F837-2E9C6E0505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10631" y="793002"/>
                  <a:ext cx="56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8A6211F9-6BBC-2A78-F9D4-0DFB1E3C76BA}"/>
                    </a:ext>
                  </a:extLst>
                </p14:cNvPr>
                <p14:cNvContentPartPr/>
                <p14:nvPr/>
              </p14:nvContentPartPr>
              <p14:xfrm>
                <a:off x="8825391" y="745842"/>
                <a:ext cx="177120" cy="18252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8A6211F9-6BBC-2A78-F9D4-0DFB1E3C76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16751" y="736842"/>
                  <a:ext cx="19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18516022-91CA-EC6C-66E4-73F8E686E53E}"/>
                    </a:ext>
                  </a:extLst>
                </p14:cNvPr>
                <p14:cNvContentPartPr/>
                <p14:nvPr/>
              </p14:nvContentPartPr>
              <p14:xfrm>
                <a:off x="8854191" y="808482"/>
                <a:ext cx="111960" cy="9000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18516022-91CA-EC6C-66E4-73F8E686E5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45551" y="799482"/>
                  <a:ext cx="12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8C78CA0B-FFCB-84D0-9229-3E914DE2773F}"/>
                    </a:ext>
                  </a:extLst>
                </p14:cNvPr>
                <p14:cNvContentPartPr/>
                <p14:nvPr/>
              </p14:nvContentPartPr>
              <p14:xfrm>
                <a:off x="8916111" y="796242"/>
                <a:ext cx="17640" cy="19296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8C78CA0B-FFCB-84D0-9229-3E914DE2773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07471" y="787242"/>
                  <a:ext cx="35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2FCC6589-F024-D09E-2A0E-2293F1CC7AFC}"/>
                    </a:ext>
                  </a:extLst>
                </p14:cNvPr>
                <p14:cNvContentPartPr/>
                <p14:nvPr/>
              </p14:nvContentPartPr>
              <p14:xfrm>
                <a:off x="8799111" y="922602"/>
                <a:ext cx="191880" cy="10836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2FCC6589-F024-D09E-2A0E-2293F1CC7A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90111" y="913602"/>
                  <a:ext cx="209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5E7591D0-8C12-ABAF-8477-D4D9CE39D91B}"/>
                    </a:ext>
                  </a:extLst>
                </p14:cNvPr>
                <p14:cNvContentPartPr/>
                <p14:nvPr/>
              </p14:nvContentPartPr>
              <p14:xfrm>
                <a:off x="8808111" y="1023042"/>
                <a:ext cx="213480" cy="6084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5E7591D0-8C12-ABAF-8477-D4D9CE39D91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99471" y="1014042"/>
                  <a:ext cx="231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9F4D8B2F-37F1-9C1A-AA5C-A7566840C361}"/>
                    </a:ext>
                  </a:extLst>
                </p14:cNvPr>
                <p14:cNvContentPartPr/>
                <p14:nvPr/>
              </p14:nvContentPartPr>
              <p14:xfrm>
                <a:off x="9110511" y="757002"/>
                <a:ext cx="86040" cy="24048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9F4D8B2F-37F1-9C1A-AA5C-A7566840C36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01511" y="748002"/>
                  <a:ext cx="103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18A3F6DB-2FD0-DBA2-93CF-3CF15388AF9C}"/>
                    </a:ext>
                  </a:extLst>
                </p14:cNvPr>
                <p14:cNvContentPartPr/>
                <p14:nvPr/>
              </p14:nvContentPartPr>
              <p14:xfrm>
                <a:off x="9160911" y="776442"/>
                <a:ext cx="108720" cy="22212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18A3F6DB-2FD0-DBA2-93CF-3CF15388AF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51911" y="767802"/>
                  <a:ext cx="126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B283B171-B812-8094-6754-5A5D7F59719C}"/>
                    </a:ext>
                  </a:extLst>
                </p14:cNvPr>
                <p14:cNvContentPartPr/>
                <p14:nvPr/>
              </p14:nvContentPartPr>
              <p14:xfrm>
                <a:off x="9217431" y="725682"/>
                <a:ext cx="153000" cy="30384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B283B171-B812-8094-6754-5A5D7F5971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08431" y="716682"/>
                  <a:ext cx="170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CD32EED9-6E30-5987-AA63-DDAEA9F037CD}"/>
                    </a:ext>
                  </a:extLst>
                </p14:cNvPr>
                <p14:cNvContentPartPr/>
                <p14:nvPr/>
              </p14:nvContentPartPr>
              <p14:xfrm>
                <a:off x="9396351" y="715602"/>
                <a:ext cx="245880" cy="14004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CD32EED9-6E30-5987-AA63-DDAEA9F037C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87351" y="706602"/>
                  <a:ext cx="263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6D3F4D54-C114-EBF8-78E0-6BB2C50D7225}"/>
                    </a:ext>
                  </a:extLst>
                </p14:cNvPr>
                <p14:cNvContentPartPr/>
                <p14:nvPr/>
              </p14:nvContentPartPr>
              <p14:xfrm>
                <a:off x="9530271" y="802362"/>
                <a:ext cx="79200" cy="12168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6D3F4D54-C114-EBF8-78E0-6BB2C50D72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21271" y="793362"/>
                  <a:ext cx="96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910ABAF1-92FF-C310-DE9D-5DCB48D243AF}"/>
                    </a:ext>
                  </a:extLst>
                </p14:cNvPr>
                <p14:cNvContentPartPr/>
                <p14:nvPr/>
              </p14:nvContentPartPr>
              <p14:xfrm>
                <a:off x="9378711" y="878682"/>
                <a:ext cx="328680" cy="9468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910ABAF1-92FF-C310-DE9D-5DCB48D243A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70071" y="870042"/>
                  <a:ext cx="346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E0A4B96D-2B84-13F2-4113-CEEB41C8C207}"/>
                    </a:ext>
                  </a:extLst>
                </p14:cNvPr>
                <p14:cNvContentPartPr/>
                <p14:nvPr/>
              </p14:nvContentPartPr>
              <p14:xfrm>
                <a:off x="9895311" y="688962"/>
                <a:ext cx="18000" cy="468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E0A4B96D-2B84-13F2-4113-CEEB41C8C20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86311" y="679962"/>
                  <a:ext cx="35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3F9763FC-49D5-3B91-0288-98A948C31398}"/>
                    </a:ext>
                  </a:extLst>
                </p14:cNvPr>
                <p14:cNvContentPartPr/>
                <p14:nvPr/>
              </p14:nvContentPartPr>
              <p14:xfrm>
                <a:off x="9802791" y="700482"/>
                <a:ext cx="141480" cy="9360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3F9763FC-49D5-3B91-0288-98A948C313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93791" y="691482"/>
                  <a:ext cx="159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3BC29351-6FAF-C24E-1B76-431519AA0570}"/>
                    </a:ext>
                  </a:extLst>
                </p14:cNvPr>
                <p14:cNvContentPartPr/>
                <p14:nvPr/>
              </p14:nvContentPartPr>
              <p14:xfrm>
                <a:off x="9714951" y="751242"/>
                <a:ext cx="253800" cy="13176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3BC29351-6FAF-C24E-1B76-431519AA05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05951" y="742602"/>
                  <a:ext cx="271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02FCE38E-B0E3-92F2-491D-FCAC82B9B6E7}"/>
                    </a:ext>
                  </a:extLst>
                </p14:cNvPr>
                <p14:cNvContentPartPr/>
                <p14:nvPr/>
              </p14:nvContentPartPr>
              <p14:xfrm>
                <a:off x="9822591" y="813522"/>
                <a:ext cx="82800" cy="15408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02FCE38E-B0E3-92F2-491D-FCAC82B9B6E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13591" y="804522"/>
                  <a:ext cx="100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F54312A8-4E09-39FB-1427-4B919F3CCE87}"/>
                    </a:ext>
                  </a:extLst>
                </p14:cNvPr>
                <p14:cNvContentPartPr/>
                <p14:nvPr/>
              </p14:nvContentPartPr>
              <p14:xfrm>
                <a:off x="9936351" y="690042"/>
                <a:ext cx="205200" cy="26640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F54312A8-4E09-39FB-1427-4B919F3CCE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27351" y="681402"/>
                  <a:ext cx="222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30FC3F91-9F9E-36BB-2F10-7786E551A1DD}"/>
                    </a:ext>
                  </a:extLst>
                </p14:cNvPr>
                <p14:cNvContentPartPr/>
                <p14:nvPr/>
              </p14:nvContentPartPr>
              <p14:xfrm>
                <a:off x="10060551" y="730002"/>
                <a:ext cx="19080" cy="18252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30FC3F91-9F9E-36BB-2F10-7786E551A1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51551" y="721002"/>
                  <a:ext cx="36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2918DDEA-D5EB-D585-CB8B-AE9AB7D660F6}"/>
                    </a:ext>
                  </a:extLst>
                </p14:cNvPr>
                <p14:cNvContentPartPr/>
                <p14:nvPr/>
              </p14:nvContentPartPr>
              <p14:xfrm>
                <a:off x="10106991" y="650082"/>
                <a:ext cx="129600" cy="11088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2918DDEA-D5EB-D585-CB8B-AE9AB7D660F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97991" y="641442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D4F788DD-F12D-348C-39FD-11249F3D8D85}"/>
                    </a:ext>
                  </a:extLst>
                </p14:cNvPr>
                <p14:cNvContentPartPr/>
                <p14:nvPr/>
              </p14:nvContentPartPr>
              <p14:xfrm>
                <a:off x="10084311" y="753762"/>
                <a:ext cx="179640" cy="20952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D4F788DD-F12D-348C-39FD-11249F3D8D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75311" y="745122"/>
                  <a:ext cx="197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F653D394-256A-EF5B-5402-A9B3E6AC9DB9}"/>
                    </a:ext>
                  </a:extLst>
                </p14:cNvPr>
                <p14:cNvContentPartPr/>
                <p14:nvPr/>
              </p14:nvContentPartPr>
              <p14:xfrm>
                <a:off x="10376631" y="731802"/>
                <a:ext cx="126000" cy="20844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F653D394-256A-EF5B-5402-A9B3E6AC9D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67991" y="722802"/>
                  <a:ext cx="143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CF4D87D2-AD77-A630-42CC-E67A9E6C8CB9}"/>
                    </a:ext>
                  </a:extLst>
                </p14:cNvPr>
                <p14:cNvContentPartPr/>
                <p14:nvPr/>
              </p14:nvContentPartPr>
              <p14:xfrm>
                <a:off x="10439991" y="663762"/>
                <a:ext cx="239760" cy="34236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CF4D87D2-AD77-A630-42CC-E67A9E6C8CB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30991" y="654762"/>
                  <a:ext cx="257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DD83ADB8-B08C-327E-CC44-1E2AFBE9494E}"/>
                    </a:ext>
                  </a:extLst>
                </p14:cNvPr>
                <p14:cNvContentPartPr/>
                <p14:nvPr/>
              </p14:nvContentPartPr>
              <p14:xfrm>
                <a:off x="8665191" y="1325082"/>
                <a:ext cx="247320" cy="3708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DD83ADB8-B08C-327E-CC44-1E2AFBE949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56191" y="1316082"/>
                  <a:ext cx="264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EA55A890-BECD-2573-AA8F-A367390241BD}"/>
                    </a:ext>
                  </a:extLst>
                </p14:cNvPr>
                <p14:cNvContentPartPr/>
                <p14:nvPr/>
              </p14:nvContentPartPr>
              <p14:xfrm>
                <a:off x="8795511" y="1273242"/>
                <a:ext cx="15120" cy="108360"/>
              </p14:xfrm>
            </p:contentPart>
          </mc:Choice>
          <mc:Fallback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EA55A890-BECD-2573-AA8F-A367390241B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86511" y="1264602"/>
                  <a:ext cx="3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B7D4B3C3-F814-F93E-8278-F6069ED72ECF}"/>
                    </a:ext>
                  </a:extLst>
                </p14:cNvPr>
                <p14:cNvContentPartPr/>
                <p14:nvPr/>
              </p14:nvContentPartPr>
              <p14:xfrm>
                <a:off x="8736471" y="1294842"/>
                <a:ext cx="139680" cy="21456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B7D4B3C3-F814-F93E-8278-F6069ED72E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27831" y="1286202"/>
                  <a:ext cx="157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F57660E4-91FC-5220-B8A5-C305C02BA5B1}"/>
                    </a:ext>
                  </a:extLst>
                </p14:cNvPr>
                <p14:cNvContentPartPr/>
                <p14:nvPr/>
              </p14:nvContentPartPr>
              <p14:xfrm>
                <a:off x="8786151" y="1391682"/>
                <a:ext cx="16920" cy="13356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F57660E4-91FC-5220-B8A5-C305C02BA5B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77511" y="1383042"/>
                  <a:ext cx="34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DB6EBB02-EC1B-0B50-604D-70B8BFE3DB9A}"/>
                    </a:ext>
                  </a:extLst>
                </p14:cNvPr>
                <p14:cNvContentPartPr/>
                <p14:nvPr/>
              </p14:nvContentPartPr>
              <p14:xfrm>
                <a:off x="8843391" y="1403922"/>
                <a:ext cx="51120" cy="70560"/>
              </p14:xfrm>
            </p:contentPart>
          </mc:Choice>
          <mc:Fallback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DB6EBB02-EC1B-0B50-604D-70B8BFE3DB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34391" y="1395282"/>
                  <a:ext cx="68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686EA812-C95B-7610-54F4-B35542C96B79}"/>
                    </a:ext>
                  </a:extLst>
                </p14:cNvPr>
                <p14:cNvContentPartPr/>
                <p14:nvPr/>
              </p14:nvContentPartPr>
              <p14:xfrm>
                <a:off x="8692911" y="1492122"/>
                <a:ext cx="217440" cy="12312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686EA812-C95B-7610-54F4-B35542C96B7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84271" y="1483122"/>
                  <a:ext cx="235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BBBB097A-D34E-251B-7C32-7DE242B5BE23}"/>
                    </a:ext>
                  </a:extLst>
                </p14:cNvPr>
                <p14:cNvContentPartPr/>
                <p14:nvPr/>
              </p14:nvContentPartPr>
              <p14:xfrm>
                <a:off x="8646831" y="1522362"/>
                <a:ext cx="336960" cy="12348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BBBB097A-D34E-251B-7C32-7DE242B5BE2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38191" y="1513722"/>
                  <a:ext cx="354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4E267145-7DDC-A3FD-5CC6-31A1C2586EA9}"/>
                    </a:ext>
                  </a:extLst>
                </p14:cNvPr>
                <p14:cNvContentPartPr/>
                <p14:nvPr/>
              </p14:nvContentPartPr>
              <p14:xfrm>
                <a:off x="8988111" y="1295562"/>
                <a:ext cx="315360" cy="31068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4E267145-7DDC-A3FD-5CC6-31A1C2586E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79111" y="1286562"/>
                  <a:ext cx="33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401E1411-7931-1920-F30C-CAEF031DC66E}"/>
                    </a:ext>
                  </a:extLst>
                </p14:cNvPr>
                <p14:cNvContentPartPr/>
                <p14:nvPr/>
              </p14:nvContentPartPr>
              <p14:xfrm>
                <a:off x="9350991" y="1280802"/>
                <a:ext cx="280080" cy="17820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401E1411-7931-1920-F30C-CAEF031DC6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42351" y="1271802"/>
                  <a:ext cx="297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51F4EB0C-DA8E-BE50-5B5D-DA2CE4881334}"/>
                    </a:ext>
                  </a:extLst>
                </p14:cNvPr>
                <p14:cNvContentPartPr/>
                <p14:nvPr/>
              </p14:nvContentPartPr>
              <p14:xfrm>
                <a:off x="9372591" y="1415082"/>
                <a:ext cx="328680" cy="14040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51F4EB0C-DA8E-BE50-5B5D-DA2CE488133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63951" y="1406442"/>
                  <a:ext cx="346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70668230-5B17-2B2B-A704-AD86E9628565}"/>
                    </a:ext>
                  </a:extLst>
                </p14:cNvPr>
                <p14:cNvContentPartPr/>
                <p14:nvPr/>
              </p14:nvContentPartPr>
              <p14:xfrm>
                <a:off x="9810711" y="1280082"/>
                <a:ext cx="384120" cy="20412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70668230-5B17-2B2B-A704-AD86E96285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01711" y="1271442"/>
                  <a:ext cx="401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412F0E33-0444-5FBE-8496-26F1016A597D}"/>
                    </a:ext>
                  </a:extLst>
                </p14:cNvPr>
                <p14:cNvContentPartPr/>
                <p14:nvPr/>
              </p14:nvContentPartPr>
              <p14:xfrm>
                <a:off x="10206711" y="1144722"/>
                <a:ext cx="530640" cy="308880"/>
              </p14:xfrm>
            </p:contentPart>
          </mc:Choice>
          <mc:Fallback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412F0E33-0444-5FBE-8496-26F1016A597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98071" y="1136082"/>
                  <a:ext cx="548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3B661093-3757-3B60-5B67-C033307A49A2}"/>
                    </a:ext>
                  </a:extLst>
                </p14:cNvPr>
                <p14:cNvContentPartPr/>
                <p14:nvPr/>
              </p14:nvContentPartPr>
              <p14:xfrm>
                <a:off x="10867311" y="601842"/>
                <a:ext cx="468000" cy="495360"/>
              </p14:xfrm>
            </p:contentPart>
          </mc:Choice>
          <mc:Fallback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3B661093-3757-3B60-5B67-C033307A49A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58671" y="592842"/>
                  <a:ext cx="485640" cy="51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3894F-1752-E48E-455B-16DCD429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520280"/>
          </a:xfrm>
        </p:spPr>
        <p:txBody>
          <a:bodyPr>
            <a:normAutofit/>
          </a:bodyPr>
          <a:lstStyle/>
          <a:p>
            <a:r>
              <a:rPr lang="en-US" dirty="0"/>
              <a:t>In such a toy problem, we have privileged access to the true function f[x] and noise </a:t>
            </a:r>
            <a:r>
              <a:rPr lang="el-GR" dirty="0">
                <a:latin typeface="Times New Roman" panose="02020603050405020304" pitchFamily="18" charset="0"/>
              </a:rPr>
              <a:t>σ</a:t>
            </a:r>
            <a:r>
              <a:rPr lang="en-US" baseline="30000" dirty="0">
                <a:latin typeface="Times New Roman" panose="02020603050405020304" pitchFamily="18" charset="0"/>
              </a:rPr>
              <a:t>2</a:t>
            </a:r>
            <a:endParaRPr lang="en-US" baseline="30000" dirty="0"/>
          </a:p>
          <a:p>
            <a:r>
              <a:rPr lang="en-US" dirty="0"/>
              <a:t>Expected loss after accounting for (known) uncertainty in training data &amp; in test data: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F58A6-10B3-2984-BB99-CDE0779F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05064"/>
            <a:ext cx="8784976" cy="112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326FA-6F3B-FA83-CD5F-E9AAE15D66BF}"/>
              </a:ext>
            </a:extLst>
          </p:cNvPr>
          <p:cNvSpPr txBox="1"/>
          <p:nvPr/>
        </p:nvSpPr>
        <p:spPr>
          <a:xfrm>
            <a:off x="539552" y="5229200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Least square loss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DCC14-2085-CA9A-EF7D-962FA5F307B0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4459936"/>
            <a:ext cx="144016" cy="729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176957C-3CBA-1115-1AD4-936A3A69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125BC8-B4AE-99D9-8549-C12D9B4C07B3}"/>
              </a:ext>
            </a:extLst>
          </p:cNvPr>
          <p:cNvSpPr/>
          <p:nvPr/>
        </p:nvSpPr>
        <p:spPr>
          <a:xfrm>
            <a:off x="2040851" y="5883183"/>
            <a:ext cx="3672408" cy="886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5B66A9-6B75-DE23-5C6E-8BFEA059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6055683"/>
            <a:ext cx="3431339" cy="48460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3AD843-A439-CCA3-0C9D-8FAD2DCFCA62}"/>
              </a:ext>
            </a:extLst>
          </p:cNvPr>
          <p:cNvCxnSpPr/>
          <p:nvPr/>
        </p:nvCxnSpPr>
        <p:spPr>
          <a:xfrm flipH="1" flipV="1">
            <a:off x="5076056" y="4581128"/>
            <a:ext cx="288032" cy="1273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A713B7-B1CB-DBFE-3DF1-AE8399E833E7}"/>
              </a:ext>
            </a:extLst>
          </p:cNvPr>
          <p:cNvCxnSpPr>
            <a:cxnSpLocks/>
          </p:cNvCxnSpPr>
          <p:nvPr/>
        </p:nvCxnSpPr>
        <p:spPr>
          <a:xfrm flipV="1">
            <a:off x="5371232" y="4488806"/>
            <a:ext cx="972108" cy="1409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B1DA97-CFCA-6521-B75D-E731278A595D}"/>
              </a:ext>
            </a:extLst>
          </p:cNvPr>
          <p:cNvSpPr/>
          <p:nvPr/>
        </p:nvSpPr>
        <p:spPr>
          <a:xfrm>
            <a:off x="5946140" y="5876039"/>
            <a:ext cx="2658308" cy="886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E1506C-5CA2-E051-CB83-84AE7A96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6051363"/>
            <a:ext cx="2508305" cy="46911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B98B30-0DE3-F570-2E63-9E1D3A74BF36}"/>
              </a:ext>
            </a:extLst>
          </p:cNvPr>
          <p:cNvCxnSpPr>
            <a:cxnSpLocks/>
          </p:cNvCxnSpPr>
          <p:nvPr/>
        </p:nvCxnSpPr>
        <p:spPr>
          <a:xfrm flipH="1" flipV="1">
            <a:off x="7272513" y="4488806"/>
            <a:ext cx="347487" cy="138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1A50DE-93A2-ADD4-0437-92BDD8357C36}"/>
              </a:ext>
            </a:extLst>
          </p:cNvPr>
          <p:cNvGrpSpPr/>
          <p:nvPr/>
        </p:nvGrpSpPr>
        <p:grpSpPr>
          <a:xfrm>
            <a:off x="610911" y="1020563"/>
            <a:ext cx="6976080" cy="1654560"/>
            <a:chOff x="610911" y="1020563"/>
            <a:chExt cx="6976080" cy="16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6343C8A2-D25E-5F06-8C7E-C50618029A49}"/>
                    </a:ext>
                  </a:extLst>
                </p14:cNvPr>
                <p14:cNvContentPartPr/>
                <p14:nvPr/>
              </p14:nvContentPartPr>
              <p14:xfrm>
                <a:off x="652311" y="1872323"/>
                <a:ext cx="6789600" cy="41868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6343C8A2-D25E-5F06-8C7E-C50618029A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3671" y="1863683"/>
                  <a:ext cx="6807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2CA9E81-491B-75BF-337D-DBC8F8333885}"/>
                    </a:ext>
                  </a:extLst>
                </p14:cNvPr>
                <p14:cNvContentPartPr/>
                <p14:nvPr/>
              </p14:nvContentPartPr>
              <p14:xfrm>
                <a:off x="610911" y="2372363"/>
                <a:ext cx="6976080" cy="3027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2CA9E81-491B-75BF-337D-DBC8F83338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1911" y="2363723"/>
                  <a:ext cx="69937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994DCAA-2D6A-C764-88B5-BBE81588A517}"/>
                    </a:ext>
                  </a:extLst>
                </p14:cNvPr>
                <p14:cNvContentPartPr/>
                <p14:nvPr/>
              </p14:nvContentPartPr>
              <p14:xfrm>
                <a:off x="2233791" y="1020563"/>
                <a:ext cx="2413080" cy="15058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994DCAA-2D6A-C764-88B5-BBE81588A5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25151" y="1011563"/>
                  <a:ext cx="2430720" cy="15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835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45-A908-9BA0-8031-C6C72BAF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/>
              <a:t>How to reduce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5DF-5D31-1E2F-61EC-E83584D2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AD6-70DC-BD47-CE04-6076F8F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E62C-4855-81EB-33F7-38B38AC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35D85-9CB9-2EF1-CF1B-874F1C52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51" y="818877"/>
            <a:ext cx="4917298" cy="5902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52473-EDFC-829A-88CE-6C4DDC279B9E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615C39C-9611-8C08-99F4-832B205BCC88}"/>
                  </a:ext>
                </a:extLst>
              </p14:cNvPr>
              <p14:cNvContentPartPr/>
              <p14:nvPr/>
            </p14:nvContentPartPr>
            <p14:xfrm>
              <a:off x="7373808" y="435940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615C39C-9611-8C08-99F4-832B205BCC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6168" y="41830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0FD587-1469-48A0-07DE-96ABEED62B18}"/>
              </a:ext>
            </a:extLst>
          </p:cNvPr>
          <p:cNvGrpSpPr/>
          <p:nvPr/>
        </p:nvGrpSpPr>
        <p:grpSpPr>
          <a:xfrm>
            <a:off x="7197408" y="584260"/>
            <a:ext cx="1157040" cy="990720"/>
            <a:chOff x="7197408" y="584260"/>
            <a:chExt cx="1157040" cy="9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0F52F1B-F978-F3FA-D4EA-CE0781FC0D36}"/>
                    </a:ext>
                  </a:extLst>
                </p14:cNvPr>
                <p14:cNvContentPartPr/>
                <p14:nvPr/>
              </p14:nvContentPartPr>
              <p14:xfrm>
                <a:off x="7343568" y="606940"/>
                <a:ext cx="30960" cy="21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0F52F1B-F978-F3FA-D4EA-CE0781FC0D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5568" y="589300"/>
                  <a:ext cx="66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F0DF1D6-4C14-40D3-2349-6621B2276BDB}"/>
                    </a:ext>
                  </a:extLst>
                </p14:cNvPr>
                <p14:cNvContentPartPr/>
                <p14:nvPr/>
              </p14:nvContentPartPr>
              <p14:xfrm>
                <a:off x="7197408" y="848860"/>
                <a:ext cx="181440" cy="1594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F0DF1D6-4C14-40D3-2349-6621B2276B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79408" y="830860"/>
                  <a:ext cx="217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DED8816-84F5-64DA-4BE4-0E1179BDA243}"/>
                    </a:ext>
                  </a:extLst>
                </p14:cNvPr>
                <p14:cNvContentPartPr/>
                <p14:nvPr/>
              </p14:nvContentPartPr>
              <p14:xfrm>
                <a:off x="7389648" y="817540"/>
                <a:ext cx="212040" cy="172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DED8816-84F5-64DA-4BE4-0E1179BDA2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71648" y="799900"/>
                  <a:ext cx="247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407B36C-8B69-1E71-1535-AD32CE51B136}"/>
                    </a:ext>
                  </a:extLst>
                </p14:cNvPr>
                <p14:cNvContentPartPr/>
                <p14:nvPr/>
              </p14:nvContentPartPr>
              <p14:xfrm>
                <a:off x="7628688" y="804580"/>
                <a:ext cx="199080" cy="2044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407B36C-8B69-1E71-1535-AD32CE51B1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1048" y="786580"/>
                  <a:ext cx="234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32E51EB-B408-289A-2743-FEAC532A4272}"/>
                    </a:ext>
                  </a:extLst>
                </p14:cNvPr>
                <p14:cNvContentPartPr/>
                <p14:nvPr/>
              </p14:nvContentPartPr>
              <p14:xfrm>
                <a:off x="7898328" y="818980"/>
                <a:ext cx="12600" cy="5670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32E51EB-B408-289A-2743-FEAC532A42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80328" y="800980"/>
                  <a:ext cx="482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DFFEA03-3B90-0864-3165-C007E6B4B072}"/>
                    </a:ext>
                  </a:extLst>
                </p14:cNvPr>
                <p14:cNvContentPartPr/>
                <p14:nvPr/>
              </p14:nvContentPartPr>
              <p14:xfrm>
                <a:off x="7942248" y="584260"/>
                <a:ext cx="412200" cy="464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DFFEA03-3B90-0864-3165-C007E6B4B0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24608" y="566620"/>
                  <a:ext cx="447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30F59C7-146F-D788-6387-3B2B0D596700}"/>
                    </a:ext>
                  </a:extLst>
                </p14:cNvPr>
                <p14:cNvContentPartPr/>
                <p14:nvPr/>
              </p14:nvContentPartPr>
              <p14:xfrm>
                <a:off x="7291368" y="802060"/>
                <a:ext cx="67320" cy="378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30F59C7-146F-D788-6387-3B2B0D5967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73728" y="784420"/>
                  <a:ext cx="10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951DC61-DA0E-B9E3-F58C-44DDC961985A}"/>
                    </a:ext>
                  </a:extLst>
                </p14:cNvPr>
                <p14:cNvContentPartPr/>
                <p14:nvPr/>
              </p14:nvContentPartPr>
              <p14:xfrm>
                <a:off x="7326648" y="1353940"/>
                <a:ext cx="254880" cy="2152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951DC61-DA0E-B9E3-F58C-44DDC96198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09008" y="1336300"/>
                  <a:ext cx="290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D71B0B4-8C94-491D-0B62-58510AAC477C}"/>
                    </a:ext>
                  </a:extLst>
                </p14:cNvPr>
                <p14:cNvContentPartPr/>
                <p14:nvPr/>
              </p14:nvContentPartPr>
              <p14:xfrm>
                <a:off x="7636248" y="1435660"/>
                <a:ext cx="109440" cy="1393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D71B0B4-8C94-491D-0B62-58510AAC47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18248" y="1417660"/>
                  <a:ext cx="145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E21CC6-1DEA-C8E3-240F-40B682A290BC}"/>
                    </a:ext>
                  </a:extLst>
                </p14:cNvPr>
                <p14:cNvContentPartPr/>
                <p14:nvPr/>
              </p14:nvContentPartPr>
              <p14:xfrm>
                <a:off x="7821288" y="1348180"/>
                <a:ext cx="231120" cy="2257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E21CC6-1DEA-C8E3-240F-40B682A29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03648" y="1330540"/>
                  <a:ext cx="2667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B1FC0CA-6104-1BF8-49A9-29022442530A}"/>
              </a:ext>
            </a:extLst>
          </p:cNvPr>
          <p:cNvGrpSpPr/>
          <p:nvPr/>
        </p:nvGrpSpPr>
        <p:grpSpPr>
          <a:xfrm>
            <a:off x="7391448" y="1745260"/>
            <a:ext cx="882000" cy="611640"/>
            <a:chOff x="7391448" y="1745260"/>
            <a:chExt cx="882000" cy="6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682D86B8-7E8D-B821-6B26-D595F112D78B}"/>
                    </a:ext>
                  </a:extLst>
                </p14:cNvPr>
                <p14:cNvContentPartPr/>
                <p14:nvPr/>
              </p14:nvContentPartPr>
              <p14:xfrm>
                <a:off x="7391448" y="1838500"/>
                <a:ext cx="519840" cy="5184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682D86B8-7E8D-B821-6B26-D595F112D7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73448" y="1820500"/>
                  <a:ext cx="5554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C90E152-9085-49E5-BC03-8E00FC23746D}"/>
                    </a:ext>
                  </a:extLst>
                </p14:cNvPr>
                <p14:cNvContentPartPr/>
                <p14:nvPr/>
              </p14:nvContentPartPr>
              <p14:xfrm>
                <a:off x="7987248" y="1745260"/>
                <a:ext cx="58680" cy="4726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C90E152-9085-49E5-BC03-8E00FC2374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69608" y="1727620"/>
                  <a:ext cx="94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BC03D47-A79B-E2E5-9361-C6AE15750F4F}"/>
                    </a:ext>
                  </a:extLst>
                </p14:cNvPr>
                <p14:cNvContentPartPr/>
                <p14:nvPr/>
              </p14:nvContentPartPr>
              <p14:xfrm>
                <a:off x="7825968" y="2023540"/>
                <a:ext cx="167400" cy="266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BC03D47-A79B-E2E5-9361-C6AE15750F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8328" y="2005900"/>
                  <a:ext cx="203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A14263C-4289-01C8-3E7F-B2BD1EAFB7F3}"/>
                    </a:ext>
                  </a:extLst>
                </p14:cNvPr>
                <p14:cNvContentPartPr/>
                <p14:nvPr/>
              </p14:nvContentPartPr>
              <p14:xfrm>
                <a:off x="8155008" y="2018140"/>
                <a:ext cx="118440" cy="1418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A14263C-4289-01C8-3E7F-B2BD1EAFB7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37008" y="2000140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76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45-A908-9BA0-8031-C6C72BAF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/>
              <a:t>How to reduce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5DF-5D31-1E2F-61EC-E83584D2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AD6-70DC-BD47-CE04-6076F8F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E62C-4855-81EB-33F7-38B38AC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7A729-BAC9-6E76-13A3-7B2386AF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2" y="922115"/>
            <a:ext cx="8646715" cy="531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CC68C-6A2D-E233-2473-FEBB96FD2A33}"/>
              </a:ext>
            </a:extLst>
          </p:cNvPr>
          <p:cNvSpPr txBox="1"/>
          <p:nvPr/>
        </p:nvSpPr>
        <p:spPr>
          <a:xfrm>
            <a:off x="4168528" y="6631620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47F7D1-ED54-B09D-345E-F9BA40F6B15C}"/>
              </a:ext>
            </a:extLst>
          </p:cNvPr>
          <p:cNvSpPr/>
          <p:nvPr/>
        </p:nvSpPr>
        <p:spPr>
          <a:xfrm>
            <a:off x="1907704" y="6152542"/>
            <a:ext cx="5400600" cy="576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Capacity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924853B-7A06-3CFF-C022-A9C441E2096B}"/>
                  </a:ext>
                </a:extLst>
              </p14:cNvPr>
              <p14:cNvContentPartPr/>
              <p14:nvPr/>
            </p14:nvContentPartPr>
            <p14:xfrm>
              <a:off x="791568" y="720085"/>
              <a:ext cx="344880" cy="12272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924853B-7A06-3CFF-C022-A9C441E209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928" y="702085"/>
                <a:ext cx="380520" cy="12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E26BD4-228B-A689-7DE9-235F7AC3924E}"/>
              </a:ext>
            </a:extLst>
          </p:cNvPr>
          <p:cNvGrpSpPr/>
          <p:nvPr/>
        </p:nvGrpSpPr>
        <p:grpSpPr>
          <a:xfrm>
            <a:off x="325728" y="32845"/>
            <a:ext cx="994680" cy="486000"/>
            <a:chOff x="325728" y="32845"/>
            <a:chExt cx="99468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00A6903-D877-EACD-9E8B-7C0A01C88CBA}"/>
                    </a:ext>
                  </a:extLst>
                </p14:cNvPr>
                <p14:cNvContentPartPr/>
                <p14:nvPr/>
              </p14:nvContentPartPr>
              <p14:xfrm>
                <a:off x="332208" y="224725"/>
                <a:ext cx="116640" cy="698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00A6903-D877-EACD-9E8B-7C0A01C88C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4568" y="207085"/>
                  <a:ext cx="152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90BC880-4391-B65D-D8B1-C110DBF151EC}"/>
                    </a:ext>
                  </a:extLst>
                </p14:cNvPr>
                <p14:cNvContentPartPr/>
                <p14:nvPr/>
              </p14:nvContentPartPr>
              <p14:xfrm>
                <a:off x="325728" y="295285"/>
                <a:ext cx="240480" cy="2235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90BC880-4391-B65D-D8B1-C110DBF151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088" y="277645"/>
                  <a:ext cx="276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907566E-53C4-E348-C0E3-54660F5F87D3}"/>
                    </a:ext>
                  </a:extLst>
                </p14:cNvPr>
                <p14:cNvContentPartPr/>
                <p14:nvPr/>
              </p14:nvContentPartPr>
              <p14:xfrm>
                <a:off x="413208" y="319405"/>
                <a:ext cx="81720" cy="997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907566E-53C4-E348-C0E3-54660F5F87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208" y="301405"/>
                  <a:ext cx="117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85E7CFC-C6B0-6AE6-E6C8-5D7261C4E765}"/>
                    </a:ext>
                  </a:extLst>
                </p14:cNvPr>
                <p14:cNvContentPartPr/>
                <p14:nvPr/>
              </p14:nvContentPartPr>
              <p14:xfrm>
                <a:off x="430488" y="186205"/>
                <a:ext cx="277560" cy="1972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85E7CFC-C6B0-6AE6-E6C8-5D7261C4E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488" y="168565"/>
                  <a:ext cx="313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6F0F2E5-1F0B-8106-9FF5-6DDB1CB9C694}"/>
                    </a:ext>
                  </a:extLst>
                </p14:cNvPr>
                <p14:cNvContentPartPr/>
                <p14:nvPr/>
              </p14:nvContentPartPr>
              <p14:xfrm>
                <a:off x="630648" y="240925"/>
                <a:ext cx="97200" cy="1620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6F0F2E5-1F0B-8106-9FF5-6DDB1CB9C6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3008" y="223285"/>
                  <a:ext cx="13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27155B5-96A3-92E8-C95E-40022C52B983}"/>
                    </a:ext>
                  </a:extLst>
                </p14:cNvPr>
                <p14:cNvContentPartPr/>
                <p14:nvPr/>
              </p14:nvContentPartPr>
              <p14:xfrm>
                <a:off x="741888" y="81805"/>
                <a:ext cx="319320" cy="2332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27155B5-96A3-92E8-C95E-40022C52B98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248" y="64165"/>
                  <a:ext cx="354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2639D74-BD9D-6529-5EB6-325AC3040584}"/>
                    </a:ext>
                  </a:extLst>
                </p14:cNvPr>
                <p14:cNvContentPartPr/>
                <p14:nvPr/>
              </p14:nvContentPartPr>
              <p14:xfrm>
                <a:off x="754488" y="46525"/>
                <a:ext cx="116280" cy="2181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2639D74-BD9D-6529-5EB6-325AC30405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6848" y="28885"/>
                  <a:ext cx="151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843C053-D1A6-5E42-0B7B-A4DA704FAE8E}"/>
                    </a:ext>
                  </a:extLst>
                </p14:cNvPr>
                <p14:cNvContentPartPr/>
                <p14:nvPr/>
              </p14:nvContentPartPr>
              <p14:xfrm>
                <a:off x="807048" y="224725"/>
                <a:ext cx="64080" cy="1263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843C053-D1A6-5E42-0B7B-A4DA704FAE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9408" y="207085"/>
                  <a:ext cx="99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4CEB8C3-5428-966C-23F6-4345FD6DECB1}"/>
                    </a:ext>
                  </a:extLst>
                </p14:cNvPr>
                <p14:cNvContentPartPr/>
                <p14:nvPr/>
              </p14:nvContentPartPr>
              <p14:xfrm>
                <a:off x="1046448" y="60925"/>
                <a:ext cx="102960" cy="496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4CEB8C3-5428-966C-23F6-4345FD6DEC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8808" y="42925"/>
                  <a:ext cx="13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F912D09-DFFF-0333-FCF3-32C45D9A3B12}"/>
                    </a:ext>
                  </a:extLst>
                </p14:cNvPr>
                <p14:cNvContentPartPr/>
                <p14:nvPr/>
              </p14:nvContentPartPr>
              <p14:xfrm>
                <a:off x="1030608" y="153445"/>
                <a:ext cx="109440" cy="1098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F912D09-DFFF-0333-FCF3-32C45D9A3B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2968" y="135805"/>
                  <a:ext cx="14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C70079E-92A9-189D-C20C-A2946EAB69A8}"/>
                    </a:ext>
                  </a:extLst>
                </p14:cNvPr>
                <p14:cNvContentPartPr/>
                <p14:nvPr/>
              </p14:nvContentPartPr>
              <p14:xfrm>
                <a:off x="1050048" y="32845"/>
                <a:ext cx="270360" cy="3114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C70079E-92A9-189D-C20C-A2946EAB69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2408" y="14845"/>
                  <a:ext cx="30600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6029E2E-890E-3F40-7990-07F817E7A7E5}"/>
                  </a:ext>
                </a:extLst>
              </p14:cNvPr>
              <p14:cNvContentPartPr/>
              <p14:nvPr/>
            </p14:nvContentPartPr>
            <p14:xfrm>
              <a:off x="1348128" y="10885"/>
              <a:ext cx="214560" cy="26064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6029E2E-890E-3F40-7990-07F817E7A7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30488" y="-7115"/>
                <a:ext cx="250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3E1D34B-5050-31E3-3179-4438476E541A}"/>
                  </a:ext>
                </a:extLst>
              </p14:cNvPr>
              <p14:cNvContentPartPr/>
              <p14:nvPr/>
            </p14:nvContentPartPr>
            <p14:xfrm>
              <a:off x="1342008" y="131485"/>
              <a:ext cx="125280" cy="2066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3E1D34B-5050-31E3-3179-4438476E54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24368" y="113485"/>
                <a:ext cx="160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0C2C00E-98DD-C66D-8554-3E3CE343603C}"/>
                  </a:ext>
                </a:extLst>
              </p14:cNvPr>
              <p14:cNvContentPartPr/>
              <p14:nvPr/>
            </p14:nvContentPartPr>
            <p14:xfrm>
              <a:off x="401328" y="763285"/>
              <a:ext cx="18360" cy="1987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0C2C00E-98DD-C66D-8554-3E3CE34360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3328" y="745285"/>
                <a:ext cx="54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DFE0C6D-F39E-8FF5-36A7-890388676A26}"/>
                  </a:ext>
                </a:extLst>
              </p14:cNvPr>
              <p14:cNvContentPartPr/>
              <p14:nvPr/>
            </p14:nvContentPartPr>
            <p14:xfrm>
              <a:off x="422208" y="742765"/>
              <a:ext cx="159480" cy="1720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DFE0C6D-F39E-8FF5-36A7-890388676A2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4208" y="725125"/>
                <a:ext cx="195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2369796-D1C3-50F1-A955-0B3B4475E7A6}"/>
                  </a:ext>
                </a:extLst>
              </p14:cNvPr>
              <p14:cNvContentPartPr/>
              <p14:nvPr/>
            </p14:nvContentPartPr>
            <p14:xfrm>
              <a:off x="635688" y="575725"/>
              <a:ext cx="102240" cy="2271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2369796-D1C3-50F1-A955-0B3B4475E7A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7688" y="558085"/>
                <a:ext cx="137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0C14288A-8DC7-5140-CEF8-CCEB78944607}"/>
                  </a:ext>
                </a:extLst>
              </p14:cNvPr>
              <p14:cNvContentPartPr/>
              <p14:nvPr/>
            </p14:nvContentPartPr>
            <p14:xfrm>
              <a:off x="706248" y="540085"/>
              <a:ext cx="195480" cy="1940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0C14288A-8DC7-5140-CEF8-CCEB7894460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8248" y="522445"/>
                <a:ext cx="231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A6DC47E-D2D6-3B7B-8850-F3D0FA66445B}"/>
                  </a:ext>
                </a:extLst>
              </p14:cNvPr>
              <p14:cNvContentPartPr/>
              <p14:nvPr/>
            </p14:nvContentPartPr>
            <p14:xfrm>
              <a:off x="710928" y="590125"/>
              <a:ext cx="279360" cy="1976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A6DC47E-D2D6-3B7B-8850-F3D0FA6644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3288" y="572125"/>
                <a:ext cx="315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D37E50BE-75C5-1089-0CC7-AEA413FA305D}"/>
                  </a:ext>
                </a:extLst>
              </p14:cNvPr>
              <p14:cNvContentPartPr/>
              <p14:nvPr/>
            </p14:nvContentPartPr>
            <p14:xfrm>
              <a:off x="1088568" y="513085"/>
              <a:ext cx="69480" cy="1530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D37E50BE-75C5-1089-0CC7-AEA413FA30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0568" y="495445"/>
                <a:ext cx="105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0ADB7E7-3A12-9F93-8CAD-4F517A733826}"/>
                  </a:ext>
                </a:extLst>
              </p14:cNvPr>
              <p14:cNvContentPartPr/>
              <p14:nvPr/>
            </p14:nvContentPartPr>
            <p14:xfrm>
              <a:off x="946728" y="495085"/>
              <a:ext cx="204480" cy="6552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0ADB7E7-3A12-9F93-8CAD-4F517A7338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728" y="477085"/>
                <a:ext cx="240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C29353D7-79A2-BFD9-A003-6DC58AB6C496}"/>
                  </a:ext>
                </a:extLst>
              </p14:cNvPr>
              <p14:cNvContentPartPr/>
              <p14:nvPr/>
            </p14:nvContentPartPr>
            <p14:xfrm>
              <a:off x="1163088" y="409765"/>
              <a:ext cx="122760" cy="2008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C29353D7-79A2-BFD9-A003-6DC58AB6C49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45448" y="391765"/>
                <a:ext cx="158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9A13E8CF-B6E9-7C98-2D46-9636F6D0AA51}"/>
                  </a:ext>
                </a:extLst>
              </p14:cNvPr>
              <p14:cNvContentPartPr/>
              <p14:nvPr/>
            </p14:nvContentPartPr>
            <p14:xfrm>
              <a:off x="1282968" y="454045"/>
              <a:ext cx="164160" cy="11484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9A13E8CF-B6E9-7C98-2D46-9636F6D0AA5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64968" y="436405"/>
                <a:ext cx="199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87924B9-90F5-98CC-E25E-8E9EBDC2F791}"/>
                  </a:ext>
                </a:extLst>
              </p14:cNvPr>
              <p14:cNvContentPartPr/>
              <p14:nvPr/>
            </p14:nvContentPartPr>
            <p14:xfrm>
              <a:off x="1484208" y="369085"/>
              <a:ext cx="82080" cy="16704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87924B9-90F5-98CC-E25E-8E9EBDC2F7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66568" y="351085"/>
                <a:ext cx="117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05DEE696-20F2-A65A-3238-EC703F530C39}"/>
                  </a:ext>
                </a:extLst>
              </p14:cNvPr>
              <p14:cNvContentPartPr/>
              <p14:nvPr/>
            </p14:nvContentPartPr>
            <p14:xfrm>
              <a:off x="1556928" y="239845"/>
              <a:ext cx="125280" cy="2606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05DEE696-20F2-A65A-3238-EC703F530C3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38928" y="221845"/>
                <a:ext cx="1609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727E4BA-C84C-07C7-7B6A-F1D41D2132EF}"/>
                  </a:ext>
                </a:extLst>
              </p14:cNvPr>
              <p14:cNvContentPartPr/>
              <p14:nvPr/>
            </p14:nvContentPartPr>
            <p14:xfrm>
              <a:off x="1752048" y="351085"/>
              <a:ext cx="100800" cy="1155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727E4BA-C84C-07C7-7B6A-F1D41D2132E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34408" y="333085"/>
                <a:ext cx="136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7DBD53E-0A16-B8F1-5913-D7F38C2BB03B}"/>
                  </a:ext>
                </a:extLst>
              </p14:cNvPr>
              <p14:cNvContentPartPr/>
              <p14:nvPr/>
            </p14:nvContentPartPr>
            <p14:xfrm>
              <a:off x="1891008" y="148045"/>
              <a:ext cx="88200" cy="2707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7DBD53E-0A16-B8F1-5913-D7F38C2BB03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873368" y="130045"/>
                <a:ext cx="123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AC6F0A2E-EAA5-621D-66E5-6D712C3FDB1D}"/>
                  </a:ext>
                </a:extLst>
              </p14:cNvPr>
              <p14:cNvContentPartPr/>
              <p14:nvPr/>
            </p14:nvContentPartPr>
            <p14:xfrm>
              <a:off x="2001888" y="91885"/>
              <a:ext cx="151560" cy="3056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AC6F0A2E-EAA5-621D-66E5-6D712C3FDB1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84248" y="74245"/>
                <a:ext cx="187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457D05C-51BB-F537-2C36-A19264E4DEF3}"/>
                  </a:ext>
                </a:extLst>
              </p14:cNvPr>
              <p14:cNvContentPartPr/>
              <p14:nvPr/>
            </p14:nvContentPartPr>
            <p14:xfrm>
              <a:off x="2287368" y="41845"/>
              <a:ext cx="50040" cy="28512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457D05C-51BB-F537-2C36-A19264E4DEF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69728" y="23845"/>
                <a:ext cx="856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DAA6C1F-5ECA-D081-0F9B-E28BAC86E754}"/>
                  </a:ext>
                </a:extLst>
              </p14:cNvPr>
              <p14:cNvContentPartPr/>
              <p14:nvPr/>
            </p14:nvContentPartPr>
            <p14:xfrm>
              <a:off x="2385288" y="415165"/>
              <a:ext cx="17280" cy="684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DAA6C1F-5ECA-D081-0F9B-E28BAC86E7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67288" y="397165"/>
                <a:ext cx="5292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423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 cap="sq">
          <a:solidFill>
            <a:schemeClr val="tx1"/>
          </a:solidFill>
          <a:bevel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41106</TotalTime>
  <Words>647</Words>
  <Application>Microsoft Office PowerPoint</Application>
  <PresentationFormat>全屏显示(4:3)</PresentationFormat>
  <Paragraphs>84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LMRoman10-Italic-Identity-H</vt:lpstr>
      <vt:lpstr>LMRoman10-Regular-Identity-H</vt:lpstr>
      <vt:lpstr>Arial</vt:lpstr>
      <vt:lpstr>Calibri</vt:lpstr>
      <vt:lpstr>Times New Roman</vt:lpstr>
      <vt:lpstr>Wingdings</vt:lpstr>
      <vt:lpstr>Office Theme</vt:lpstr>
      <vt:lpstr>Machine Vision: Understanding Deep Learning</vt:lpstr>
      <vt:lpstr>Measuring and improving test error</vt:lpstr>
      <vt:lpstr>Training error vs test error</vt:lpstr>
      <vt:lpstr>Why do test errors arise?</vt:lpstr>
      <vt:lpstr>Test errors: linear regression example, with least square loss</vt:lpstr>
      <vt:lpstr>Test errors: linear regression example, with least square loss</vt:lpstr>
      <vt:lpstr>Test errors: linear regression example, with least square loss</vt:lpstr>
      <vt:lpstr>How to reduce variance</vt:lpstr>
      <vt:lpstr>How to reduce bias</vt:lpstr>
      <vt:lpstr>Overfitting</vt:lpstr>
      <vt:lpstr>Variance vs bias “sweet spot”</vt:lpstr>
      <vt:lpstr>Unusual double descent phenomenon</vt:lpstr>
      <vt:lpstr>Inductive bias to extrapolate smoothly?</vt:lpstr>
      <vt:lpstr>Key Points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150</cp:revision>
  <cp:lastPrinted>2017-12-12T09:25:36Z</cp:lastPrinted>
  <dcterms:created xsi:type="dcterms:W3CDTF">2011-06-01T16:56:42Z</dcterms:created>
  <dcterms:modified xsi:type="dcterms:W3CDTF">2024-05-02T12:37:58Z</dcterms:modified>
</cp:coreProperties>
</file>