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3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3" r:id="rId17"/>
    <p:sldId id="354" r:id="rId18"/>
    <p:sldId id="351" r:id="rId19"/>
    <p:sldId id="359" r:id="rId20"/>
    <p:sldId id="352" r:id="rId21"/>
    <p:sldId id="355" r:id="rId22"/>
    <p:sldId id="356" r:id="rId23"/>
    <p:sldId id="357" r:id="rId24"/>
    <p:sldId id="358" r:id="rId25"/>
    <p:sldId id="360" r:id="rId26"/>
    <p:sldId id="361" r:id="rId27"/>
    <p:sldId id="362" r:id="rId28"/>
    <p:sldId id="291" r:id="rId29"/>
  </p:sldIdLst>
  <p:sldSz cx="9144000" cy="6858000" type="screen4x3"/>
  <p:notesSz cx="6896100" cy="10033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>
      <p:cViewPr varScale="1">
        <p:scale>
          <a:sx n="84" d="100"/>
          <a:sy n="84" d="100"/>
        </p:scale>
        <p:origin x="933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6194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r">
              <a:defRPr sz="1300"/>
            </a:lvl1pPr>
          </a:lstStyle>
          <a:p>
            <a:fld id="{E27A64A5-6236-4A3D-959D-D6AAF9A58727}" type="datetimeFigureOut">
              <a:rPr lang="en-US" smtClean="0"/>
              <a:pPr/>
              <a:t>4/28/2024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194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r">
              <a:defRPr sz="1300"/>
            </a:lvl1pPr>
          </a:lstStyle>
          <a:p>
            <a:fld id="{3EE35BE9-396A-4762-ACC7-E25B1F85B5A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8:10:18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1791 418 3679 0 0,'-14'-6'88'0'0,"10"4"-68"0"0,1 1-1 0 0,-1-1 1 0 0,1 1-1 0 0,-1 0 1 0 0,0 0 0 0 0,0 0-1 0 0,1 1 1 0 0,-1-1-1 0 0,0 1 1 0 0,0 0-1 0 0,0 0 1 0 0,0 0 0 0 0,1 1-1 0 0,-5 0 1 0 0,-174 31 2940 0 0,-61 13 338 0 0,111-15-1049 0 0,-79 21 390 0 0,37-9-895 0 0,110-25-1120 0 0,-111 36 222 0 0,160-47-728 0 0,-124 50 1025 0 0,104-40-519 0 0,-62 40 1 0 0,69-37-419 0 0,1 1 1 0 0,1 1-1 0 0,1 2 0 0 0,-25 29 0 0 0,39-40-107 0 0,1 1 0 0 0,0 1-1 0 0,1-1 1 0 0,1 2-1 0 0,0-1 1 0 0,1 1 0 0 0,0 0-1 0 0,1 0 1 0 0,1 1 0 0 0,-5 25-1 0 0,9-28-82 0 0,0-1 0 0 0,1 1 0 0 0,0-1 0 0 0,1 1 0 0 0,0-1 0 0 0,1 1 0 0 0,4 12 0 0 0,29 84 0 0 0,-29-92 13 0 0,5 11 62 0 0,1-1 0 0 0,2 0 0 0 0,0-1 0 0 0,2 0 0 0 0,0-2 0 0 0,2 0 0 0 0,29 31 0 0 0,-29-37 34 0 0,1 0 0 0 0,1-2 0 0 0,0 0 0 0 0,1-1 0 0 0,1-1 0 0 0,0-1 1 0 0,1-1-1 0 0,45 17 0 0 0,8-3 105 0 0,106 20 1 0 0,-12-9 113 0 0,124 22 447 0 0,-233-47-641 0 0,58 9 116 0 0,-48-11-162 0 0,269 27 545 0 0,-314-36-605 0 0,217 7 577 0 0,319 17 818 0 0,-42-26-970 0 0,-207-7-322 0 0,-265 8-116 0 0,486 6 890 0 0,-134 4-93 0 0,83 2-457 0 0,-126 6-314 0 0,0-13-57 0 0,-124-4 0 0 0,166-5 0 0 0,-101-2 0 0 0,-269 6 0 0 0,447-4 0 0 0,-298 13 0 0 0,-30-1 0 0 0,-34-7 0 0 0,149 3 0 0 0,119-2 0 0 0,-196-4 0 0 0,-73 2 0 0 0,489-6 0 0 0,-81 3 0 0 0,-289 23 0 0 0,-2 18 0 0 0,-78-12 0 0 0,-16-3 0 0 0,225 31 0 0 0,162-8 0 0 0,-333-33 0 0 0,239 12 0 0 0,-88-16 0 0 0,80-21 0 0 0,-262 4 0 0 0,115-11 0 0 0,-172 10 0 0 0,50-1 0 0 0,187 11 0 0 0,267 29 0 0 0,-188-20 0 0 0,-398-10 0 0 0,161-1 0 0 0,6-6 0 0 0,45-3 0 0 0,-163 5 0 0 0,415-33 0 0 0,-175-13 0 0 0,-205 28 0 0 0,146-53 0 0 0,-78-1 0 0 0,-28 10 0 0 0,187-78 0 0 0,-251 105 0 0 0,-2-5 0 0 0,75-55 0 0 0,-95 57 0 0 0,104-77 0 0 0,-11-12 0 0 0,-136 116 0 0 0,0 0 0 0 0,0 0 0 0 0,-2-2 0 0 0,0 0 0 0 0,20-38 0 0 0,-29 49 0 0 0,-1-1 0 0 0,0 1 0 0 0,-1-1 0 0 0,0 0 0 0 0,0 1 0 0 0,0-1 0 0 0,-1 0 0 0 0,0 0 0 0 0,-1 0 0 0 0,0 0 0 0 0,0 0 0 0 0,0-1 0 0 0,-1 1 0 0 0,0 1 0 0 0,-1-1 0 0 0,0 0 0 0 0,0 0 0 0 0,-1 0 0 0 0,-4-9 0 0 0,0 5 0 0 0,-1 0 0 0 0,0 0 0 0 0,0 1 0 0 0,-1 0 0 0 0,-1 1 0 0 0,1 0 0 0 0,-2 0 0 0 0,1 1 0 0 0,-23-15 0 0 0,-8-1 0 0 0,-68-30 0 0 0,61 32 0 0 0,-154-69 0 0 0,138 64 0 0 0,-102-32 0 0 0,-5 15 0 0 0,87 24 0 0 0,-430-87 0 0 0,438 94 0 0 0,-248-51 0 0 0,-56-10 0 0 0,146 30 0 0 0,-105-17 0 0 0,-287-23 0 0 0,626 85 0 0 0,-528-53 0 0 0,-619 3 0 0 0,802 52 0 0 0,77 0 0 0 0,-402 9 0 0 0,399-5 0 0 0,-453 22 0 0 0,492-17 0 0 0,-1881 25 0 0 0,1934-37 0 0 0,-974-18 0 0 0,308-6 0 0 0,153 13 0 0 0,453 10 0 0 0,-646 3 0 0 0,4 68 0 0 0,363 37-2111 0 0,11 36-4806 0 0,380-104-3279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8:10:21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1 345 3599 0 0,'21'13'260'0'0,"1"1"0"0"0,-2 2-1 0 0,27 24 1 0 0,30 23 1999 0 0,-49-44-1416 0 0,2-1 0 0 0,0-1 0 0 0,36 14 0 0 0,-43-23-248 0 0,1 0 0 0 0,-1-1 0 0 0,1-2 0 0 0,0 0 0 0 0,30 1 0 0 0,-34-5-140 0 0,1-1 0 0 0,0-1-1 0 0,39-7 1 0 0,-23 0 368 0 0,46-17-1 0 0,2-9 597 0 0,134-74 0 0 0,-208 102-1297 0 0,91-43 799 0 0,34-18 278 0 0,-62 22-498 0 0,2 3 1 0 0,86-33-1 0 0,-102 52-607 0 0,90-32 586 0 0,-130 49-595 0 0,1 1 1 0 0,0 0 0 0 0,0 2 0 0 0,0 1-1 0 0,30 0 1 0 0,-41 3 45 0 0,1 0-1 0 0,0 1 1 0 0,-1 0-1 0 0,1 1 1 0 0,-1 0-1 0 0,0 1 1 0 0,0 0 0 0 0,0 1-1 0 0,17 10 1 0 0,2 5 379 0 0,44 39-1 0 0,-69-56-490 0 0,58 57 620 0 0,-27-25-281 0 0,-20-21-249 0 0,1-1 0 0 0,0 0-1 0 0,0-1 1 0 0,1-1 0 0 0,1 0-1 0 0,-1-1 1 0 0,34 12 0 0 0,-42-19-70 0 0,1 0 0 0 0,0 0 0 0 0,1-1 0 0 0,-1 0 0 0 0,0-1 0 0 0,1 0 1 0 0,-1-1-1 0 0,0 0 0 0 0,1 0 0 0 0,-1-1 0 0 0,0-1 0 0 0,1 0 0 0 0,-1 0 1 0 0,0-1-1 0 0,0 0 0 0 0,17-9 0 0 0,-14 5 47 0 0,-1 0 1 0 0,0-1-1 0 0,0-1 0 0 0,13-12 1 0 0,39-44 473 0 0,-48 47-420 0 0,0 1 1 0 0,1 1 0 0 0,1 0 0 0 0,0 1-1 0 0,25-15 1 0 0,-26 21-116 0 0,0 1 1 0 0,0 0-1 0 0,1 1 0 0 0,0 1 1 0 0,22-4-1 0 0,-27 7-12 0 0,-1 2 0 0 0,0-1-1 0 0,1 2 1 0 0,-1-1 0 0 0,1 2 0 0 0,-1 0 0 0 0,0 0-1 0 0,1 1 1 0 0,12 4 0 0 0,-5 0-13 0 0,-1 0 0 0 0,0 1 0 0 0,0 2 0 0 0,-1-1 0 0 0,0 2 0 0 0,0 1 0 0 0,18 14 0 0 0,-33-22 0 0 0,0 0 0 0 0,0 1 0 0 0,0 0 0 0 0,0-1 0 0 0,4 9 0 0 0,-5-9 0 0 0,0 1 0 0 0,0 0 0 0 0,0-1 0 0 0,1 0 0 0 0,0 0 0 0 0,-1 0 0 0 0,1 0 0 0 0,4 3 0 0 0,0-2 0 0 0,0 0 0 0 0,0 0 0 0 0,9 2 0 0 0,16 8 0 0 0,-6-1 0 0 0,0-2 0 0 0,1 0 0 0 0,38 8 0 0 0,-36-6 0 0 0,-25-10 0 0 0,0-1 0 0 0,0 0 0 0 0,0 0 0 0 0,0-1 0 0 0,0 1 0 0 0,0-1 0 0 0,0 0 0 0 0,0 0 0 0 0,8 0 0 0 0,0-2 0 0 0,0-1 0 0 0,-1 0 0 0 0,16-5 0 0 0,1-1 0 0 0,-2 1 0 0 0,49-22 0 0 0,-57 21 0 0 0,-4 1 0 0 0,0-1 0 0 0,0 0 0 0 0,18-14 0 0 0,-2 0 0 0 0,1 1 0 0 0,42-20 0 0 0,-60 35 0 0 0,1 0 0 0 0,0 1 0 0 0,-1 1 0 0 0,2 0 0 0 0,-1 1 0 0 0,20-2 0 0 0,-16 4 0 0 0,1 1 0 0 0,-1 0 0 0 0,1 2 0 0 0,-1 0 0 0 0,1 1 0 0 0,-1 1 0 0 0,0 1 0 0 0,30 11 0 0 0,0 6 0 0 0,82 49 0 0 0,-83-37 0 0 0,-38-27 0 0 0,0 1 0 0 0,1-2 0 0 0,0 1 0 0 0,0-1 0 0 0,0-1 0 0 0,19 8 0 0 0,-9-7 0 0 0,-12-3 0 0 0,-1-1 0 0 0,1 0 0 0 0,0 0 0 0 0,0-1 0 0 0,-1 0 0 0 0,1 0 0 0 0,0-1 0 0 0,0 0 0 0 0,0 0 0 0 0,14-3 0 0 0,-9 2 0 0 0,0-1 0 0 0,0-1 0 0 0,0 0 0 0 0,-1-1 0 0 0,0 0 0 0 0,16-8 0 0 0,-3-1 0 0 0,3 0 0 0 0,9-8 0 0 0,-1-1 0 0 0,-1-2 0 0 0,37-32 0 0 0,42-30 0 0 0,-91 72 0 0 0,-13 8 0 0 0,1 0 0 0 0,-1 1 0 0 0,1 0 0 0 0,0 0 0 0 0,0 1 0 0 0,0 1 0 0 0,1 0 0 0 0,-1 1 0 0 0,1 0 0 0 0,22-1 0 0 0,-15 7 0 0 0,-7-1 0 0 0,0 1 0 0 0,-1 1 0 0 0,1 0 0 0 0,-1 0 0 0 0,0 1 0 0 0,0 1 0 0 0,-1 0 0 0 0,0 0 0 0 0,0 1 0 0 0,16 17 0 0 0,-11-8 0 0 0,-6-5 0 0 0,1 0 0 0 0,0-1 0 0 0,0-1 0 0 0,2 0 0 0 0,23 17 0 0 0,-32-24 0 0 0,1-1 0 0 0,0 0 0 0 0,0 0 0 0 0,0 0 0 0 0,0 0 0 0 0,0 0 0 0 0,5 0 0 0 0,1 1 0 0 0,18 3 0 0 0,-23-6 0 0 0,20 0 0 0 0,-19-1 0 0 0,-1-1 0 0 0,-1 1 0 0 0,0 0 0 0 0,0-1 0 0 0,0 1 0 0 0,0-1 0 0 0,-1 0 0 0 0,1 0 0 0 0,0 0 0 0 0,-1 0 0 0 0,0-1 0 0 0,1 1 0 0 0,2-4 0 0 0,0-1 0 0 0,0 0 0 0 0,0-1 0 0 0,6-13 0 0 0,-2 4 0 0 0,21-26 0 0 0,-28 39 0 0 0,14-9 0 0 0,-9 7 0 0 0,0 0 0 0 0,-3 2 0 0 0,0 1 0 0 0,1 0 0 0 0,-1 0 0 0 0,11-4 0 0 0,2-1 0 0 0,-1 5 0 0 0,-12 3 0 0 0,0 1 0 0 0,-1-1 0 0 0,1 1 0 0 0,-1 0 0 0 0,1 0 0 0 0,0 0 0 0 0,-1 0 0 0 0,0 1 0 0 0,1 0 0 0 0,-1 0 0 0 0,0 0 0 0 0,0 1 0 0 0,0-1 0 0 0,0 1 0 0 0,-1 0 0 0 0,1 0 0 0 0,-1 0 0 0 0,1 1 0 0 0,-1-1 0 0 0,4 7 0 0 0,1 2 0 0 0,0 0 0 0 0,-1 0 0 0 0,0 1 0 0 0,-1 0 0 0 0,6 21 0 0 0,-7-24 0 0 0,-1 0 0 0 0,1 0 0 0 0,12 16 0 0 0,4 9 0 0 0,-13-21 0 0 0,0 0 0 0 0,0 0 0 0 0,1-1 0 0 0,1 0 0 0 0,0-1 0 0 0,1 0 0 0 0,0-1 0 0 0,1 0 0 0 0,20 15 0 0 0,-24-22 0 0 0,0 0 0 0 0,1 0 0 0 0,0 0 0 0 0,0-1 0 0 0,0 0 0 0 0,0-1 0 0 0,0 0 0 0 0,0-1 0 0 0,12 1 0 0 0,-11-3 0 0 0,0 0 0 0 0,-1-1 0 0 0,13-4 0 0 0,-7 2 0 0 0,-6 1 0 0 0,0-1 0 0 0,0 0 0 0 0,0 0 0 0 0,0-1 0 0 0,-1 0 0 0 0,9-8 0 0 0,-1 2 0 0 0,-5 3 0 0 0,0-1 0 0 0,0 0 0 0 0,-1 0 0 0 0,15-20 0 0 0,31-48 0 0 0,-27 36 0 0 0,-8 12 0 0 0,37-39 0 0 0,-48 58 0 0 0,1 0 0 0 0,0 1 0 0 0,0 1 0 0 0,0-1 0 0 0,1 2 0 0 0,23-12 0 0 0,-22 14 0 0 0,0 0 0 0 0,1 0 0 0 0,-1 1 0 0 0,1 1 0 0 0,0 0 0 0 0,16-1 0 0 0,1 3 0 0 0,-14 1 0 0 0,-1 0 0 0 0,0 1 0 0 0,0 1 0 0 0,0 0 0 0 0,30 10 0 0 0,-35-8 0 0 0,1 1 0 0 0,-1 0 0 0 0,-1 0 0 0 0,1 1 0 0 0,-1 0 0 0 0,0 1 0 0 0,-1 0 0 0 0,16 15 0 0 0,46 55 0 0 0,-43-43 0 0 0,61 52 0 0 0,-74-75 0 0 0,2-1 0 0 0,-1 0 0 0 0,1-1 0 0 0,28 10 0 0 0,-34-15 0 0 0,1-1 0 0 0,-1 0 0 0 0,1 0 0 0 0,0-1 0 0 0,-1 0 0 0 0,1-1 0 0 0,0-1 0 0 0,0 0 0 0 0,0-1 0 0 0,0 0 0 0 0,0 0 0 0 0,0-1 0 0 0,14-5 0 0 0,-6 0 0 0 0,1-1 0 0 0,-1 0 0 0 0,0-2 0 0 0,-1 0 0 0 0,0-1 0 0 0,23-19 0 0 0,-9 7 0 0 0,0 0 0 0 0,1 2 0 0 0,1 2 0 0 0,1 1 0 0 0,1 2 0 0 0,1 1 0 0 0,0 2 0 0 0,0 2 0 0 0,68-11 0 0 0,-62 15 0 0 0,1 2 0 0 0,0 3 0 0 0,0 1 0 0 0,58 6 0 0 0,33 8 0 0 0,-59-11 0 0 0,-27-2 0 0 0,-28 2 0 0 0,4 3 0 0 0,-1 1 0 0 0,1 1 0 0 0,-1 1 0 0 0,0 1 0 0 0,-1 1 0 0 0,0 2 0 0 0,27 16 0 0 0,-25-12 0 0 0,1-2 0 0 0,55 21 0 0 0,-61-29 0 0 0,-16-5 0 0 0,-1 0 0 0 0,1 0 0 0 0,-1 1 0 0 0,1-1 0 0 0,-1 1 0 0 0,0 0 0 0 0,0 0 0 0 0,5 4 0 0 0,3 5 0 0 0,-10-8 0 0 0,1 0 0 0 0,-1-1 0 0 0,1 0 0 0 0,0 0 0 0 0,-1 1 0 0 0,7 2 0 0 0,10 2 0 0 0,-14-6 0 0 0,-1 1 0 0 0,1-1 0 0 0,0 1 0 0 0,5 4 0 0 0,4 3 0 0 0,-4-2 0 0 0,1 0 0 0 0,-1-1 0 0 0,21 8 0 0 0,-15-7-878 0 0,0 1 1 0 0,25 16-1 0 0,16 8-5517 0 0,-19-16-3801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8:12:26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1 649 5439 0 0,'6'10'86'0'0,"1"0"0"0"0,0-1 0 0 0,1 0-1 0 0,0 0 1 0 0,1-1 0 0 0,0 0 0 0 0,13 10-1 0 0,73 42 1395 0 0,-92-59-1402 0 0,18 10 594 0 0,1-1 1 0 0,1-1-1 0 0,0-1 0 0 0,0-1 0 0 0,1-1 0 0 0,-1-1 0 0 0,1-1 0 0 0,1-1 0 0 0,-1-1 0 0 0,47-2 0 0 0,-17-5 350 0 0,-1-2 0 0 0,0-2 0 0 0,97-30 1 0 0,-73 13-349 0 0,112-56 1 0 0,64-53 54 0 0,-181 95-453 0 0,60-27 566 0 0,3 6 0 0 0,2 5 1 0 0,3 7-1 0 0,253-55 0 0 0,-126 38 174 0 0,19-4-180 0 0,-108 39-523 0 0,-138 26-177 0 0,0 1 0 0 0,61 4 0 0 0,-65 4 88 0 0,-1 1 0 0 0,54 17 0 0 0,-49-9-46 0 0,-1 2-1 0 0,55 29 1 0 0,-51-23-79 0 0,-2 0 5 0 0,-2 1 0 0 0,-1 3 0 0 0,-1 1 0 0 0,-1 1 0 0 0,-1 2 0 0 0,-2 2 0 0 0,41 47 0 0 0,-35-33 96 0 0,2-2 0 0 0,82 66 1 0 0,-95-89-67 0 0,0-1 1 0 0,1-1-1 0 0,1-1 1 0 0,0-2 0 0 0,1-1-1 0 0,44 13 1 0 0,-41-18-76 0 0,40 4 0 0 0,-9-2-3 0 0,-54-8-22 0 0,-1-2 0 0 0,1 0 0 0 0,0 0 0 0 0,0-1 0 0 0,0 0 0 0 0,-1 0-1 0 0,1-1 1 0 0,0-1 0 0 0,12-3 0 0 0,-5 1-25 0 0,208-51 153 0 0,-175 40-129 0 0,0-3 1 0 0,65-32 0 0 0,261-147-34 0 0,18 10 0 0 0,-334 163 0 0 0,1 3 0 0 0,0 3 0 0 0,2 2 0 0 0,0 3 0 0 0,103-7 0 0 0,-119 19 0 0 0,1 2 0 0 0,-1 2 0 0 0,0 2 0 0 0,93 22 0 0 0,-83-14 0 0 0,342 96 0 0 0,-207-54 0 0 0,-146-43 0 0 0,12 2 0 0 0,1-3 0 0 0,-1-3 0 0 0,2-2 0 0 0,-1-3 0 0 0,0-2 0 0 0,1-3 0 0 0,-1-3 0 0 0,76-16 0 0 0,0-7 0 0 0,243-39 0 0 0,-255 56 0 0 0,189 5 0 0 0,67 29 0 0 0,-134 13 0 0 0,-212-29 0 0 0,69 19 0 0 0,-53-13 0 0 0,-34-7 0 0 0,21 8 0 0 0,14 6 0 0 0,1-6 0 0 0,0-3 0 0 0,1-1 0 0 0,0-3 0 0 0,55 0 0 0 0,-42-7 0 0 0,-1-3 0 0 0,127-21 0 0 0,270-53 0 0 0,-392 69 0 0 0,1 3 0 0 0,0 3 0 0 0,-1 3 0 0 0,1 3 0 0 0,102 20 0 0 0,-99-8 0 0 0,0 4 0 0 0,133 55 0 0 0,-105-33 0 0 0,1-4 0 0 0,2-5 0 0 0,141 25 0 0 0,-164-46 0 0 0,1-5 0 0 0,96-2 0 0 0,-114-2 0 0 0,-42-1 0 0 0,0-1 0 0 0,45-4 0 0 0,37-20 0 0 0,-47 8 0 0 0,89-19 0 0 0,163-35 0 0 0,-304 68 0 0 0,542-89 0 0 0,-196 59 0 0 0,-115 42 0 0 0,-218-9 0 0 0,37 3 0 0 0,0 2 0 0 0,0 3 0 0 0,0 3 0 0 0,-2 2 0 0 0,0 2 0 0 0,89 42 0 0 0,354 160 0 0 0,-372-176 0 0 0,234 49 0 0 0,-106-50 0 0 0,4-23 0 0 0,-124-21 0 0 0,229-35 0 0 0,123-66 0 0 0,-421 87 0 0 0,295-71 0 0 0,-265 70 0 0 0,177-11 0 0 0,-136 27 0 0 0,230 26 0 0 0,-277-6 0 0 0,-64-12 0 0 0,0-2 0 0 0,0 0 0 0 0,28 1 0 0 0,188-12 0 0 0,-173 3 0 0 0,40-5 0 0 0,-1-5 0 0 0,114-29 0 0 0,202-71 0 0 0,-70 16 0 0 0,7 30 0 0 0,-219 55 0 0 0,1 7 0 0 0,189 15 0 0 0,277 60 0 0 0,-240-22 0 0 0,-179-27 0 0 0,1004 126 0 0 0,-623-65 0 0 0,-304-45 0 0 0,33 6 0 0 0,37 8-2731 0 0,78 13-5681 0 0,-361-55-909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8:13:21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14750 1018 3079 0 0,'-85'-48'282'0'0,"-51"-28"196"0"0,97 56 204 0 0,-65-22 0 0 0,13 16 278 0 0,0 4 0 0 0,-123-14 0 0 0,-398-6 3488 0 0,343 31-2573 0 0,145 5-1133 0 0,-509-36 2772 0 0,490 30-3070 0 0,-133-13 217 0 0,115 14-225 0 0,12 1-6 0 0,-338-49 846 0 0,336 40-946 0 0,-610-61 1382 0 0,-340 32-1176 0 0,1067 48-534 0 0,-849-25 524 0 0,758 19-435 0 0,-191-14 154 0 0,260 16-192 0 0,-443-41 262 0 0,135 11-190 0 0,61 1-3 0 0,63 6-97 0 0,-494-47 317 0 0,110 10-161 0 0,-400 17-32 0 0,791 44-149 0 0,-357 3 0 0 0,-116 55-316 0 0,571-35 237 0 0,0 6 0 0 0,2 6 0 0 0,-150 57 0 0 0,218-64 75 0 0,1 4-1 0 0,-107 65 1 0 0,-71 76-128 0 0,40-26-59 0 0,51-38 43 0 0,114-77 134 0 0,-63 67 0 0 0,61-49 45 0 0,-65 103 0 0 0,86-122-29 0 0,-94 118 35 0 0,18-27-10 0 0,47-46-111 0 0,-67 140 0 0 0,97-171 36 0 0,2 1 0 0 0,2 0-1 0 0,-12 68 1 0 0,11-42-15 0 0,-5 25-94 0 0,-11 152 1 0 0,19-49-76 0 0,10 0 1 0 0,25 215-1 0 0,-15-330 225 0 0,0 10-26 0 0,33 140 1 0 0,-29-187 35 0 0,2 0 0 0 0,1-1-1 0 0,31 57 1 0 0,-28-68 29 0 0,1 0 0 0 0,2-2 0 0 0,1 0 0 0 0,42 43 0 0 0,50 39 61 0 0,23 22-21 0 0,-72-67-99 0 0,2-3 0 0 0,126 93 0 0 0,114 45-127 0 0,29 11 81 0 0,-238-157 59 0 0,117 66 20 0 0,9-17-70 0 0,29-10-65 0 0,103 43 157 0 0,78 68 157 0 0,16 19 50 0 0,481 191-102 0 0,-449-221-21 0 0,114 1 305 0 0,12 20-402 0 0,115 26-15 0 0,266-43 93 0 0,-79-55-26 0 0,-910-145-67 0 0,372 66 87 0 0,62 11 39 0 0,130-8-84 0 0,3-21-10 0 0,-467-40-31 0 0,37 3-1 0 0,284 24 0 0 0,-189-22 0 0 0,-52-5 0 0 0,-84 0-2 0 0,93 5 15 0 0,-82-11 20 0 0,68 4 0 0 0,-67 3 8 0 0,71 3 1 0 0,-37-7 18 0 0,156 7 20 0 0,40 2-22 0 0,-73-5-32 0 0,61-2 10 0 0,-42-3-8 0 0,867 17 158 0 0,-892-19-127 0 0,25 1-11 0 0,711 11 195 0 0,732-66-54 0 0,-1220 2-18 0 0,-393 38-183 0 0,504-84-141 0 0,-255 13 263 0 0,-5-19-114 0 0,-177 49-52 0 0,407-125 59 0 0,-457 139 31 0 0,139-51 12 0 0,-58-17-59 0 0,-6-15-18 0 0,5-4-5 0 0,-69 49 20 0 0,180-110 16 0 0,-135 47 0 0 0,-66 47 0 0 0,45-28-11 0 0,140-104-141 0 0,-57 0 139 0 0,-26-23 1 0 0,-173 185 0 0 0,-3-2 0 0 0,-2-3 0 0 0,-4-1 0 0 0,45-99 0 0 0,49-150-43 0 0,-110 246 30 0 0,-2-1 0 0 0,20-112-1 0 0,-33 113-65 0 0,-3-1-1 0 0,-2-107 1 0 0,-8 130-18 0 0,-3 1-1 0 0,-1 0 1 0 0,-3 0-1 0 0,-22-73 1 0 0,11 64 14 0 0,-3 0 0 0 0,-3 2 0 0 0,-1 0 0 0 0,-52-75 0 0 0,14 38 46 0 0,-4 4 0 0 0,-3 2 0 0 0,-5 4 0 0 0,-97-83 0 0 0,-158-101 198 0 0,-11 18 118 0 0,239 179-161 0 0,-4 4 0 0 0,-162-72-1 0 0,-298-141 143 0 0,244 118-170 0 0,-16 26 44 0 0,194 90-54 0 0,-80-26 27 0 0,-166-85 7 0 0,11 4-44 0 0,-270-42 22 0 0,560 173-49 0 0,-510-106 165 0 0,399 98-180 0 0,-114-20-19 0 0,103 8 3 0 0,-135-24 0 0 0,-576-41 112 0 0,214 86-28 0 0,-4 50-168 0 0,-55 55-1132 0 0,393-37-13 0 0,-137 6-2205 0 0,226-25-933 0 0,-113 14-2779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8:13:28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819 234 2159 0 0,'-158'-208'2212'0'0,"139"183"592"0"0,19 25-2780 0 0,0 0 0 0 0,-1 0 0 0 0,1 1 0 0 0,0-1 0 0 0,0 0-1 0 0,0 0 1 0 0,0 0 0 0 0,-1 0 0 0 0,1 0 0 0 0,0 0 0 0 0,0 0 0 0 0,0 0-1 0 0,0 0 1 0 0,-1 0 0 0 0,1 0 0 0 0,0 0 0 0 0,0 0 0 0 0,0 1 0 0 0,0-1-1 0 0,-1 0 1 0 0,1-1 0 0 0,0 1 0 0 0,0 0 0 0 0,0 0 0 0 0,-1 0 0 0 0,1 0-1 0 0,0 0 1 0 0,0 0 0 0 0,0 0 0 0 0,0 0 0 0 0,-1 0 0 0 0,1 0-1 0 0,0 0 1 0 0,0-1 1 0 0,-1 1 0 0 0,1 0-1 0 0,0 0 1 0 0,-1 0 0 0 0,1 0 0 0 0,-1-1-1 0 0,1 1 1 0 0,0 0 0 0 0,-1 0-1 0 0,1 0 1 0 0,0 0 0 0 0,-1 0-1 0 0,1 0 1 0 0,0 0 0 0 0,-1 0 0 0 0,1 0-1 0 0,-1 0 1 0 0,1 1 0 0 0,0-1-1 0 0,-1 0 1 0 0,1 0 0 0 0,0 0-1 0 0,-1 0 1 0 0,1 0 0 0 0,0 1 0 0 0,-1-1-1 0 0,1 0 1 0 0,0 0 0 0 0,-1 1-1 0 0,-8 7 140 0 0,1 0-1 0 0,0 0 1 0 0,0 1-1 0 0,1 1 1 0 0,0-1-1 0 0,1 1 0 0 0,-8 14 1 0 0,-33 80 135 0 0,44-94-275 0 0,-35 95 88 0 0,-26 122 1 0 0,34-110-27 0 0,1-12-26 0 0,-189 648 2593 0 0,217-751-2645 0 0,-67 218 848 0 0,16 2 21 0 0,52-222-876 0 0,-3 18 103 0 0,0 0 0 0 0,2-1 0 0 0,0 27 0 0 0,1-39-64 0 0,1 0 1 0 0,0 0 0 0 0,0 0 0 0 0,0 0-1 0 0,1 0 1 0 0,-1 0 0 0 0,4 6 0 0 0,-3-8-7 0 0,-1-1 1 0 0,1 0-1 0 0,-1 1 1 0 0,1-1-1 0 0,0 0 1 0 0,0 0-1 0 0,0 0 1 0 0,0 0-1 0 0,0-1 1 0 0,0 1-1 0 0,1-1 1 0 0,-1 1-1 0 0,1-1 1 0 0,3 2-1 0 0,1-1 23 0 0,0 0-1 0 0,0-1 0 0 0,1 0 1 0 0,-1 0-1 0 0,0-1 1 0 0,0 1-1 0 0,1-2 0 0 0,-1 1 1 0 0,0-1-1 0 0,0 0 1 0 0,1-1-1 0 0,-1 1 0 0 0,10-5 1 0 0,4-2 19 0 0,-1-1 1 0 0,0 0 0 0 0,23-16-1 0 0,1-5 37 0 0,-2-3 0 0 0,75-74 0 0 0,-63 55-52 0 0,285-240 113 0 0,251-179 511 0 0,-236 211 70 0 0,-112 86-450 0 0,-12-14-74 0 0,-225 183-224 0 0,-1 3 15 0 0,-1-1 0 0 0,0 0 0 0 0,0 0 1 0 0,0 0-1 0 0,-1 0 0 0 0,1 0 0 0 0,-1-1 0 0 0,0 1 0 0 0,0-1 0 0 0,3-6 0 0 0,-4 9 66 0 0,-8-1 116 0 0,7 2-192 0 0,-1 0 0 0 0,0 0 0 0 0,1-1 0 0 0,-1 1-1 0 0,1 0 1 0 0,-1 0 0 0 0,0 0 0 0 0,1 0 0 0 0,-1-1-1 0 0,1 1 1 0 0,-1 0 0 0 0,0 0 0 0 0,1 0 0 0 0,-1 1 0 0 0,0-1-1 0 0,1 0 1 0 0,-1 0 0 0 0,1 0 0 0 0,-1 0 0 0 0,0 1-1 0 0,0-1 1 0 0,-154 65 1297 0 0,27-10-4190 0 0,97-44-1943 0 0,-1 2-1404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8:13:28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1531 349 2591 0 0,'-195'-45'491'0'0,"87"19"599"0"0,-150-18 0 0 0,210 40-876 0 0,1 3 0 0 0,-1 1 1 0 0,-66 10-1 0 0,80-5-186 0 0,1 2 0 0 0,0 1-1 0 0,0 1 1 0 0,1 3 0 0 0,-48 22 0 0 0,30-7 129 0 0,2 2-1 0 0,0 2 1 0 0,3 2-1 0 0,-81 77 1 0 0,110-94-17 0 0,1 2 1 0 0,0 0-1 0 0,2 0 1 0 0,0 2-1 0 0,1 0 1 0 0,1 0-1 0 0,1 1 1 0 0,1 0-1 0 0,-8 26 1 0 0,12-30-49 0 0,1-1 0 0 0,0 1 1 0 0,2-1-1 0 0,0 1 0 0 0,0 0 1 0 0,2 0-1 0 0,0 0 0 0 0,1 0 0 0 0,1 0 1 0 0,0 0-1 0 0,2 0 0 0 0,0-1 1 0 0,7 20-1 0 0,-5-22-48 0 0,1 0 0 0 0,0-1 0 0 0,1 0 0 0 0,17 20 0 0 0,44 45 105 0 0,5-4 93 0 0,129 99 0 0 0,99 43 218 0 0,-211-158-52 0 0,2-4 0 0 0,3-4 0 0 0,1-4-1 0 0,2-4 1 0 0,203 54 0 0 0,-239-81-201 0 0,1-3 0 0 0,1-2 0 0 0,0-4 0 0 0,0-2 0 0 0,1-3 0 0 0,-1-3 0 0 0,0-3 0 0 0,0-2 0 0 0,0-4 0 0 0,82-24 0 0 0,-86 16 61 0 0,-1-2 1 0 0,100-52-1 0 0,-131 57-139 0 0,-1-2 0 0 0,-1 0 0 0 0,-1-2 0 0 0,0-1-1 0 0,-2-1 1 0 0,0-1 0 0 0,24-31 0 0 0,-8-1 249 0 0,-3-2 0 0 0,-2-1 0 0 0,45-104 0 0 0,-68 134-226 0 0,-2 0-1 0 0,-1 0 1 0 0,-1-1 0 0 0,-1 0-1 0 0,-2-1 1 0 0,-1 1 0 0 0,-1-1-1 0 0,-1 0 1 0 0,-2 0-1 0 0,-5-45 1 0 0,2 52-61 0 0,-2 0-1 0 0,0 0 1 0 0,-1 0-1 0 0,-2 1 1 0 0,0-1 0 0 0,-1 2-1 0 0,-1-1 1 0 0,-1 2-1 0 0,-1-1 1 0 0,-1 1-1 0 0,-1 1 1 0 0,-1 1 0 0 0,-30-31-1 0 0,2 10 100 0 0,-3 3-1 0 0,-84-53 1 0 0,-113-41 209 0 0,108 67-200 0 0,-250-80 0 0 0,267 110-102 0 0,-2 5-1 0 0,-191-20 1 0 0,-383 17-284 0 0,443 24 118 0 0,89 5-1243 0 0,65 4-3972 0 0,6 3-1968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5T18:15:56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1622 1612 2471 0 0,'-3'-65'164'0'0,"-17"-220"184"0"0,-38-141 772 0 0,33 231-543 0 0,-27-151 616 0 0,44 301-956 0 0,1 9 184 0 0,-15-50-1 0 0,19 75-198 0 0,-1 1 0 0 0,-1-1-1 0 0,0 1 1 0 0,0 0 0 0 0,-1 1 0 0 0,0-1-1 0 0,-1 1 1 0 0,0 1 0 0 0,-8-9 0 0 0,13 15-134 0 0,0 0 1 0 0,0 0 0 0 0,0 0-1 0 0,-1 0 1 0 0,1 1 0 0 0,0-1-1 0 0,-1 1 1 0 0,1 0 0 0 0,-1-1-1 0 0,1 1 1 0 0,-1 0 0 0 0,0 0-1 0 0,1 1 1 0 0,-1-1 0 0 0,0 1-1 0 0,1-1 1 0 0,-1 1 0 0 0,0 0-1 0 0,0 0 1 0 0,0 0 0 0 0,1 0-1 0 0,-1 0 1 0 0,0 1 0 0 0,0 0-1 0 0,1-1 1 0 0,-1 1 0 0 0,0 0-1 0 0,1 0 1 0 0,-1 0 0 0 0,1 1-1 0 0,-1-1 1 0 0,1 0 0 0 0,-3 3-1 0 0,-6 6 329 0 0,1 1 0 0 0,0 0-1 0 0,1 0 1 0 0,-15 25 0 0 0,-22 56 963 0 0,-61 217-784 0 0,54-139-584 0 0,10-45-18 0 0,-114 366 92 0 0,101-296-13 0 0,-59 227-79 0 0,-84 555 2251 0 0,169-707-629 0 0,27-232-1388 0 0,1-26-79 0 0,1 0 0 0 0,0 1-1 0 0,1-1 1 0 0,0 0 0 0 0,1 0-1 0 0,1 0 1 0 0,4 21-1 0 0,-6-33-138 0 0,0 0 0 0 0,0 0 0 0 0,0 1 0 0 0,0-1 0 0 0,0 0 0 0 0,0 0 0 0 0,0 0 0 0 0,1 1 0 0 0,-1-1 0 0 0,0 0-1 0 0,0 0 1 0 0,0 0 0 0 0,0 0 0 0 0,0 1 0 0 0,0-1 0 0 0,0 0 0 0 0,1 0 0 0 0,-1 0 0 0 0,0 0 0 0 0,0 0 0 0 0,0 0 0 0 0,0 1-1 0 0,0-1 1 0 0,1 0 0 0 0,-1 0 0 0 0,0 0 0 0 0,0 0 0 0 0,0 0 0 0 0,1 0 0 0 0,-1 0 0 0 0,0 0 0 0 0,0 0 0 0 0,0 0-1 0 0,0 0 1 0 0,1 0 0 0 0,-1 0 0 0 0,5 0 34 0 0,1 0 0 0 0,-1 0 0 0 0,0-1 0 0 0,0 0 0 0 0,0 0 0 0 0,0 0 0 0 0,0 0 0 0 0,0-1-1 0 0,0 0 1 0 0,0 0 0 0 0,-1 0 0 0 0,1-1 0 0 0,-1 0 0 0 0,1 1 0 0 0,-1-2 0 0 0,0 1 0 0 0,4-5 0 0 0,10-8-85 0 0,-2-1 1 0 0,22-28-1 0 0,72-99 107 0 0,-93 123-41 0 0,161-187 615 0 0,-37 25-101 0 0,-15-11-2 0 0,-38 53-70 0 0,95-162 99 0 0,-159 256-574 0 0,169-347 436 0 0,-186 375-409 0 0,-1 0-1 0 0,0 0 0 0 0,-1-1 0 0 0,-2 0 1 0 0,0 0-1 0 0,0 0 0 0 0,-2-37 0 0 0,-2 47-19 0 0,0 0-1 0 0,0 1 1 0 0,0-1-1 0 0,-2 0 1 0 0,1 1-1 0 0,-1-1 1 0 0,-1 1-1 0 0,1 0 1 0 0,-1 0-1 0 0,-1 0 1 0 0,0 0-1 0 0,0 1 1 0 0,-1 0-1 0 0,0 0 1 0 0,0 1-1 0 0,-1-1 1 0 0,0 1-1 0 0,-8-6 1 0 0,4 5 42 0 0,-1 0 0 0 0,0 0 1 0 0,-1 2-1 0 0,0-1 0 0 0,0 1 0 0 0,0 1 1 0 0,-1 1-1 0 0,-14-4 0 0 0,9 4-14 0 0,-1 2-1 0 0,1 0 1 0 0,-1 1-1 0 0,1 0 1 0 0,-26 4-1 0 0,2 3-17 0 0,1 3 0 0 0,-1 1 0 0 0,1 2 0 0 0,-66 29-1 0 0,32-8 137 0 0,2 4-1 0 0,-116 76 1 0 0,-58 64 248 0 0,193-133-123 0 0,2 2 0 0 0,-62 69-1 0 0,102-100-224 0 0,-83 100 283 0 0,79-93-242 0 0,1 2 1 0 0,1 0-1 0 0,-15 31 0 0 0,20-34-39 0 0,5-11-8 0 0,0 0-1 0 0,1 0 1 0 0,-4 15 0 0 0,7-22-34 0 0,0-1-1 0 0,1 1 1 0 0,-1 0-1 0 0,1-1 1 0 0,0 1-1 0 0,0 0 1 0 0,0-1 0 0 0,0 1-1 0 0,0 0 1 0 0,1-1-1 0 0,-1 1 1 0 0,1 0 0 0 0,0-1-1 0 0,0 1 1 0 0,0-1-1 0 0,0 1 1 0 0,0-1-1 0 0,3 5 1 0 0,18 16-5 0 0,12-1 0 0 0,26 12-64 0 0,124 49 0 0 0,-132-64-31 0 0,22 9-50 0 0,105 24 1 0 0,-81-33 152 0 0,1-5-1 0 0,0-4 1 0 0,135-5-1 0 0,-109-11 122 0 0,-1-5-1 0 0,157-35 1 0 0,427-127 383 0 0,-660 160-235 0 0,0-3 0 0 0,-1-1 0 0 0,65-35 0 0 0,-105 48-113 0 0,0 0 0 0 0,10-9-1 0 0,-15 11-124 0 0,-1 1-1 0 0,1 0 0 0 0,-1 0 1 0 0,1-1-1 0 0,-1 1 0 0 0,0-1 1 0 0,0 0-1 0 0,0 1 0 0 0,0-1 0 0 0,0 0 1 0 0,0 1-1 0 0,0-1 0 0 0,-1 0 1 0 0,1 0-1 0 0,-1 0 0 0 0,1-3 1 0 0,-1 4-22 0 0,0-1 0 0 0,0 1 1 0 0,-1 0-1 0 0,1 0 0 0 0,0 0 1 0 0,-1-1-1 0 0,1 1 0 0 0,-1 0 1 0 0,0 0-1 0 0,1 0 0 0 0,-1 0 1 0 0,0 0-1 0 0,0 0 0 0 0,1 0 1 0 0,-3-2-1 0 0,-17-12 132 0 0,15 11-102 0 0,-18-11-20 0 0,-1 0 0 0 0,-1 2 0 0 0,0 0 0 0 0,-1 2 0 0 0,0 1 0 0 0,-33-8 0 0 0,-15 0 37 0 0,-78-8-1 0 0,22 11-409 0 0,-158 3-1 0 0,-132 25-922 0 0,210-4 796 0 0,185-8 390 0 0,-82 2-2433 0 0,-1-2-3959 0 0,-11-3-2688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4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2024-04-28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2475"/>
            <a:ext cx="5016500" cy="376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6" tIns="48363" rIns="96726" bIns="48363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0" y="4765675"/>
            <a:ext cx="5516880" cy="4514850"/>
          </a:xfrm>
          <a:prstGeom prst="rect">
            <a:avLst/>
          </a:prstGeom>
        </p:spPr>
        <p:txBody>
          <a:bodyPr vert="horz" lIns="96726" tIns="48363" rIns="96726" bIns="4836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4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6EB27-61DC-41F3-9EAF-0FE44ABD7553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29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2024-04-28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2024-04-28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2024-04-28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2024-04-28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2024-04-28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2024-04-28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2024-04-28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2024-04-28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2024-04-28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2024-04-28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2024-04-28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2024-04-28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jaypeeonline/35100855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jaypeeonlin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2.0/?ref=ccsearch&amp;atype=rich" TargetMode="External"/><Relationship Id="rId5" Type="http://schemas.openxmlformats.org/officeDocument/2006/relationships/hyperlink" Target="https://www.flickr.com/photos/12173213@N00" TargetMode="External"/><Relationship Id="rId4" Type="http://schemas.openxmlformats.org/officeDocument/2006/relationships/hyperlink" Target="https://www.flickr.com/photos/12173213@N00/405816593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www.flickr.com/photos/dayland/" TargetMode="External"/><Relationship Id="rId4" Type="http://schemas.openxmlformats.org/officeDocument/2006/relationships/hyperlink" Target="http://www.flickr.com/photos/dayland/2434961250/sizes/s/in/photostrea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Computer vision: models, learning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2 </a:t>
            </a:r>
          </a:p>
          <a:p>
            <a:r>
              <a:rPr lang="en-CA" dirty="0"/>
              <a:t>Introduction to probability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50112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/>
              <a:t>We can recover the probability distribution of any variable in a joint distribution by integrating (or summing) over the other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204864"/>
            <a:ext cx="4144516" cy="41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white">
          <a:xfrm>
            <a:off x="4716016" y="2276872"/>
            <a:ext cx="5040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 t="53743" b="192"/>
          <a:stretch>
            <a:fillRect/>
          </a:stretch>
        </p:blipFill>
        <p:spPr bwMode="auto">
          <a:xfrm>
            <a:off x="395536" y="2780928"/>
            <a:ext cx="366002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 t="50876" r="6325"/>
          <a:stretch>
            <a:fillRect/>
          </a:stretch>
        </p:blipFill>
        <p:spPr bwMode="auto">
          <a:xfrm>
            <a:off x="323528" y="3573016"/>
            <a:ext cx="3989680" cy="90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42968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/>
              <a:t>We can recover the probability distribution of any variable in a joint distribution by integrating (or summing) over the other variables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4581128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dirty="0"/>
              <a:t>Works in higher dimensions as well – leaves joint distribution between whatever variables are left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r="6325"/>
          <a:stretch>
            <a:fillRect/>
          </a:stretch>
        </p:blipFill>
        <p:spPr bwMode="auto">
          <a:xfrm>
            <a:off x="611560" y="2492896"/>
            <a:ext cx="3989680" cy="183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5110" y="5301208"/>
            <a:ext cx="5275162" cy="115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6800738-7461-2D20-F26C-0560506B9512}"/>
                  </a:ext>
                </a:extLst>
              </p14:cNvPr>
              <p14:cNvContentPartPr/>
              <p14:nvPr/>
            </p14:nvContentPartPr>
            <p14:xfrm>
              <a:off x="1635797" y="5443637"/>
              <a:ext cx="6438960" cy="8391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6800738-7461-2D20-F26C-0560506B95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7157" y="5434997"/>
                <a:ext cx="6456600" cy="8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853811B-A4CA-7C17-BA20-44A4511F1763}"/>
                  </a:ext>
                </a:extLst>
              </p14:cNvPr>
              <p14:cNvContentPartPr/>
              <p14:nvPr/>
            </p14:nvContentPartPr>
            <p14:xfrm>
              <a:off x="633917" y="4780877"/>
              <a:ext cx="3504600" cy="2217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853811B-A4CA-7C17-BA20-44A4511F17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277" y="4772237"/>
                <a:ext cx="3522240" cy="23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Conditional probability of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given that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=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/>
              <a:t> is relative propensity of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to take different outcomes given that y is fixed to be equal to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/>
              <a:t>.</a:t>
            </a:r>
          </a:p>
          <a:p>
            <a:endParaRPr lang="en-GB" sz="500" dirty="0"/>
          </a:p>
          <a:p>
            <a:r>
              <a:rPr lang="en-GB" sz="2400" dirty="0"/>
              <a:t>Written as Pr(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 err="1"/>
              <a:t>|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=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/>
              <a:t>)</a:t>
            </a:r>
          </a:p>
          <a:p>
            <a:endParaRPr lang="en-GB" sz="24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448251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487717"/>
            <a:ext cx="5904656" cy="289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Conditional probability can be extracted from joint probability</a:t>
            </a:r>
          </a:p>
          <a:p>
            <a:r>
              <a:rPr lang="en-GB" sz="2400" dirty="0"/>
              <a:t>Extract appropriate slice and normalize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7972324" cy="99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487717"/>
            <a:ext cx="5904656" cy="289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B7A4EA4-EF92-A986-DBD3-E49F7F094F02}"/>
                  </a:ext>
                </a:extLst>
              </p14:cNvPr>
              <p14:cNvContentPartPr/>
              <p14:nvPr/>
            </p14:nvContentPartPr>
            <p14:xfrm>
              <a:off x="702677" y="3234317"/>
              <a:ext cx="9351720" cy="3366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B7A4EA4-EF92-A986-DBD3-E49F7F094F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037" y="3225317"/>
                <a:ext cx="9369360" cy="35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500307"/>
            <a:ext cx="8229600" cy="642942"/>
          </a:xfrm>
        </p:spPr>
        <p:txBody>
          <a:bodyPr/>
          <a:lstStyle/>
          <a:p>
            <a:r>
              <a:rPr lang="en-GB" dirty="0"/>
              <a:t>More usually written in compact form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4214818"/>
            <a:ext cx="8229600" cy="242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re-arranged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give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3200" baseline="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972324" cy="99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068960"/>
            <a:ext cx="2880320" cy="109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869160"/>
            <a:ext cx="3744416" cy="49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5445224"/>
            <a:ext cx="3707270" cy="53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r>
              <a:rPr lang="en-CA" dirty="0"/>
              <a:t>This idea can be extended to more than two variables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772816"/>
            <a:ext cx="3744416" cy="49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005064"/>
            <a:ext cx="7874023" cy="1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08314BA-D80B-4FDC-459E-6080693AC344}"/>
                  </a:ext>
                </a:extLst>
              </p14:cNvPr>
              <p14:cNvContentPartPr/>
              <p14:nvPr/>
            </p14:nvContentPartPr>
            <p14:xfrm>
              <a:off x="226037" y="3472637"/>
              <a:ext cx="8933400" cy="2876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08314BA-D80B-4FDC-459E-6080693AC3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397" y="3463997"/>
                <a:ext cx="8951040" cy="289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Bayes</a:t>
            </a:r>
            <a:r>
              <a:rPr lang="en-GB" dirty="0"/>
              <a:t>’ Rule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285860"/>
            <a:ext cx="2075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From before: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571744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Combining: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3786190"/>
            <a:ext cx="2141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Re-arranging:</a:t>
            </a:r>
            <a:endParaRPr lang="en-US" sz="2800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140968"/>
            <a:ext cx="4896542" cy="53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556792"/>
            <a:ext cx="3744416" cy="49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3319" y="2132856"/>
            <a:ext cx="3707270" cy="53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3933056"/>
            <a:ext cx="4254310" cy="247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0C1B9D23-E984-A718-28BA-2BEC291D7891}"/>
              </a:ext>
            </a:extLst>
          </p:cNvPr>
          <p:cNvGrpSpPr/>
          <p:nvPr/>
        </p:nvGrpSpPr>
        <p:grpSpPr>
          <a:xfrm>
            <a:off x="2271557" y="411557"/>
            <a:ext cx="1103040" cy="830880"/>
            <a:chOff x="2271557" y="411557"/>
            <a:chExt cx="1103040" cy="83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7C15FCD0-8232-3FEA-BF70-0BF5EB9AD982}"/>
                    </a:ext>
                  </a:extLst>
                </p14:cNvPr>
                <p14:cNvContentPartPr/>
                <p14:nvPr/>
              </p14:nvContentPartPr>
              <p14:xfrm>
                <a:off x="2452997" y="411557"/>
                <a:ext cx="832320" cy="76860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7C15FCD0-8232-3FEA-BF70-0BF5EB9AD9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3997" y="402557"/>
                  <a:ext cx="84996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693729D9-9664-E61B-7A42-14950EABCA96}"/>
                    </a:ext>
                  </a:extLst>
                </p14:cNvPr>
                <p14:cNvContentPartPr/>
                <p14:nvPr/>
              </p14:nvContentPartPr>
              <p14:xfrm>
                <a:off x="2271557" y="508037"/>
                <a:ext cx="1103040" cy="7344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693729D9-9664-E61B-7A42-14950EABCA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2917" y="499037"/>
                  <a:ext cx="1120680" cy="752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Bayes</a:t>
            </a:r>
            <a:r>
              <a:rPr lang="en-GB" dirty="0"/>
              <a:t>’ Rule Terminology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5720" y="4357695"/>
            <a:ext cx="3214678" cy="2200460"/>
            <a:chOff x="285720" y="4357695"/>
            <a:chExt cx="3214678" cy="2200460"/>
          </a:xfrm>
        </p:grpSpPr>
        <p:sp>
          <p:nvSpPr>
            <p:cNvPr id="11" name="TextBox 10"/>
            <p:cNvSpPr txBox="1"/>
            <p:nvPr/>
          </p:nvSpPr>
          <p:spPr>
            <a:xfrm>
              <a:off x="285720" y="5357826"/>
              <a:ext cx="3214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Posterior </a:t>
              </a:r>
              <a:r>
                <a:rPr lang="en-GB" sz="2400" dirty="0"/>
                <a:t>– what we know about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400" dirty="0"/>
                <a:t> after seeing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Straight Arrow Connector 19"/>
            <p:cNvCxnSpPr>
              <a:stCxn id="11" idx="0"/>
            </p:cNvCxnSpPr>
            <p:nvPr/>
          </p:nvCxnSpPr>
          <p:spPr>
            <a:xfrm rot="5400000" flipH="1" flipV="1">
              <a:off x="1482299" y="4768454"/>
              <a:ext cx="1000132" cy="1786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 t="7217" r="71615" b="71132"/>
          <a:stretch>
            <a:fillRect/>
          </a:stretch>
        </p:blipFill>
        <p:spPr bwMode="auto">
          <a:xfrm>
            <a:off x="1043608" y="3501008"/>
            <a:ext cx="19442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 l="28262" t="66547"/>
          <a:stretch>
            <a:fillRect/>
          </a:stretch>
        </p:blipFill>
        <p:spPr bwMode="auto">
          <a:xfrm>
            <a:off x="2915816" y="3284984"/>
            <a:ext cx="4913687" cy="133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Group 29"/>
          <p:cNvGrpSpPr/>
          <p:nvPr/>
        </p:nvGrpSpPr>
        <p:grpSpPr>
          <a:xfrm>
            <a:off x="5357818" y="1500174"/>
            <a:ext cx="3214678" cy="2428892"/>
            <a:chOff x="5357818" y="1500174"/>
            <a:chExt cx="3214678" cy="2428892"/>
          </a:xfrm>
        </p:grpSpPr>
        <p:sp>
          <p:nvSpPr>
            <p:cNvPr id="12" name="TextBox 11"/>
            <p:cNvSpPr txBox="1"/>
            <p:nvPr/>
          </p:nvSpPr>
          <p:spPr>
            <a:xfrm>
              <a:off x="5357818" y="1500174"/>
              <a:ext cx="3214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Prior </a:t>
              </a:r>
              <a:r>
                <a:rPr lang="en-GB" sz="2400" dirty="0"/>
                <a:t>– what we know about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400" dirty="0"/>
                <a:t> before seeing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12" idx="2"/>
            </p:cNvCxnSpPr>
            <p:nvPr/>
          </p:nvCxnSpPr>
          <p:spPr>
            <a:xfrm rot="5400000">
              <a:off x="6362673" y="2612201"/>
              <a:ext cx="883515" cy="321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6072198" y="3286124"/>
              <a:ext cx="1285884" cy="642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0100" y="1500174"/>
            <a:ext cx="5000660" cy="2428892"/>
            <a:chOff x="1000100" y="1500174"/>
            <a:chExt cx="5000660" cy="2428892"/>
          </a:xfrm>
        </p:grpSpPr>
        <p:sp>
          <p:nvSpPr>
            <p:cNvPr id="13" name="TextBox 12"/>
            <p:cNvSpPr txBox="1"/>
            <p:nvPr/>
          </p:nvSpPr>
          <p:spPr>
            <a:xfrm>
              <a:off x="1000100" y="1500174"/>
              <a:ext cx="37147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Likelihood </a:t>
              </a:r>
              <a:r>
                <a:rPr lang="en-GB" sz="2400" dirty="0"/>
                <a:t>– propensity for observing a certain value of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400" dirty="0"/>
                <a:t> given a certain value of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714744" y="2714620"/>
              <a:ext cx="714380" cy="500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4429124" y="3286124"/>
              <a:ext cx="1571636" cy="642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9058" y="4000504"/>
            <a:ext cx="4572032" cy="2414775"/>
            <a:chOff x="3929058" y="4000504"/>
            <a:chExt cx="4572032" cy="2414775"/>
          </a:xfrm>
        </p:grpSpPr>
        <p:sp>
          <p:nvSpPr>
            <p:cNvPr id="14" name="TextBox 13"/>
            <p:cNvSpPr txBox="1"/>
            <p:nvPr/>
          </p:nvSpPr>
          <p:spPr>
            <a:xfrm>
              <a:off x="4857752" y="5214950"/>
              <a:ext cx="36433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Evidence </a:t>
              </a:r>
              <a:r>
                <a:rPr lang="en-GB" sz="2400" dirty="0"/>
                <a:t>–a constant to ensure that the left hand side is a valid distribution</a:t>
              </a:r>
              <a:endParaRPr lang="en-US" sz="2400" dirty="0"/>
            </a:p>
          </p:txBody>
        </p:sp>
        <p:cxnSp>
          <p:nvCxnSpPr>
            <p:cNvPr id="23" name="Straight Arrow Connector 22"/>
            <p:cNvCxnSpPr>
              <a:stCxn id="14" idx="0"/>
            </p:cNvCxnSpPr>
            <p:nvPr/>
          </p:nvCxnSpPr>
          <p:spPr>
            <a:xfrm rot="16200000" flipV="1">
              <a:off x="6340091" y="4875619"/>
              <a:ext cx="571504" cy="1071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3929058" y="4000504"/>
              <a:ext cx="3929090" cy="642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68BCF5B-0370-F5D5-45AB-BDD11CBD4990}"/>
                  </a:ext>
                </a:extLst>
              </p14:cNvPr>
              <p14:cNvContentPartPr/>
              <p14:nvPr/>
            </p14:nvContentPartPr>
            <p14:xfrm>
              <a:off x="7613597" y="150917"/>
              <a:ext cx="968040" cy="11898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68BCF5B-0370-F5D5-45AB-BDD11CBD49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4957" y="142277"/>
                <a:ext cx="985680" cy="120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If two variables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and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are independent then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tells us nothing about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(and vice-versa)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474" y="3429000"/>
            <a:ext cx="5514386" cy="30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white">
          <a:xfrm>
            <a:off x="1835696" y="3429000"/>
            <a:ext cx="2880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276872"/>
            <a:ext cx="3312368" cy="109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If two variables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and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are independent then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tells us nothing about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(and vice-versa)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276872"/>
            <a:ext cx="3312368" cy="109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429000"/>
            <a:ext cx="3744416" cy="293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white">
          <a:xfrm>
            <a:off x="2339752" y="3429000"/>
            <a:ext cx="2880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What color are stop signs?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41986" name="Picture 2" descr="http://farm1.static.flickr.com/33/351008553_dd5ffc3d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85728"/>
            <a:ext cx="6786610" cy="508995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450812" y="5305024"/>
            <a:ext cx="4621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3"/>
              </a:rPr>
              <a:t>Photo</a:t>
            </a:r>
            <a:r>
              <a:rPr lang="en-US" sz="1600" dirty="0"/>
              <a:t> by </a:t>
            </a:r>
            <a:r>
              <a:rPr lang="en-GB" sz="1600" dirty="0" err="1">
                <a:hlinkClick r:id="rId4"/>
              </a:rPr>
              <a:t>JaypeeOnline</a:t>
            </a:r>
            <a:r>
              <a:rPr lang="en-GB" sz="1600" dirty="0"/>
              <a:t> (copyright, all rights reserved)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 r="35993"/>
          <a:stretch>
            <a:fillRect/>
          </a:stretch>
        </p:blipFill>
        <p:spPr bwMode="auto">
          <a:xfrm>
            <a:off x="2626112" y="2108722"/>
            <a:ext cx="3819768" cy="6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When variables are independent, the joint factorizes into a product of the </a:t>
            </a:r>
            <a:r>
              <a:rPr lang="en-GB" sz="2400" dirty="0" err="1"/>
              <a:t>marginals</a:t>
            </a:r>
            <a:r>
              <a:rPr lang="en-GB" sz="2400" dirty="0"/>
              <a:t>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 l="62958"/>
          <a:stretch>
            <a:fillRect/>
          </a:stretch>
        </p:blipFill>
        <p:spPr bwMode="auto">
          <a:xfrm>
            <a:off x="3873624" y="2718404"/>
            <a:ext cx="2210544" cy="6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429000"/>
            <a:ext cx="3744416" cy="293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white">
          <a:xfrm>
            <a:off x="2339752" y="3429000"/>
            <a:ext cx="2880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84784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Expectation tells us the expected or average value of some function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f [x], </a:t>
            </a:r>
            <a:r>
              <a:rPr lang="en-CA" sz="2400" dirty="0"/>
              <a:t>taking into account the distribution of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4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67930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Definition: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302" y="3284984"/>
            <a:ext cx="5656906" cy="235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5C0F46-DB69-47EF-AE2D-D464C96D4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704390"/>
            <a:ext cx="21336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010166-0692-4E48-8711-693EB3A9D3EA}"/>
              </a:ext>
            </a:extLst>
          </p:cNvPr>
          <p:cNvSpPr txBox="1"/>
          <p:nvPr/>
        </p:nvSpPr>
        <p:spPr>
          <a:xfrm>
            <a:off x="6660232" y="429309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dirty="0">
                <a:solidFill>
                  <a:srgbClr val="E23600"/>
                </a:solidFill>
                <a:effectLst/>
                <a:latin typeface="Source Sans Pro" panose="020B0503030403020204" pitchFamily="34" charset="0"/>
                <a:hlinkClick r:id="rId4"/>
              </a:rPr>
              <a:t>"Thermometer"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800" b="0" i="0" u="none" strike="noStrike" dirty="0" err="1">
                <a:solidFill>
                  <a:srgbClr val="E23600"/>
                </a:solidFill>
                <a:effectLst/>
                <a:latin typeface="Source Sans Pro" panose="020B0503030403020204" pitchFamily="34" charset="0"/>
                <a:hlinkClick r:id="rId5"/>
              </a:rPr>
              <a:t>matsuyuki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is licensed under </a:t>
            </a:r>
            <a:r>
              <a:rPr lang="en-US" sz="800" b="0" i="0" u="none" strike="noStrike" dirty="0">
                <a:solidFill>
                  <a:srgbClr val="E23600"/>
                </a:solidFill>
                <a:effectLst/>
                <a:latin typeface="Source Sans Pro" panose="020B0503030403020204" pitchFamily="34" charset="0"/>
                <a:hlinkClick r:id="rId6"/>
              </a:rPr>
              <a:t>CC BY-SA 2.0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84784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Expectation tells us the expected or average value of some function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f [x],</a:t>
            </a:r>
            <a:r>
              <a:rPr lang="en-CA" sz="2400" dirty="0"/>
              <a:t> taking into account the distribution of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4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67930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Definition in two dimensions: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501008"/>
            <a:ext cx="7867650" cy="106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Common Cases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t="49006"/>
          <a:stretch>
            <a:fillRect/>
          </a:stretch>
        </p:blipFill>
        <p:spPr bwMode="auto">
          <a:xfrm>
            <a:off x="1619672" y="1556792"/>
            <a:ext cx="5656906" cy="11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389" y="2924944"/>
            <a:ext cx="71520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 Rules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6379"/>
          <a:stretch>
            <a:fillRect/>
          </a:stretch>
        </p:blipFill>
        <p:spPr bwMode="auto">
          <a:xfrm>
            <a:off x="971600" y="1700808"/>
            <a:ext cx="7219950" cy="122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3068960"/>
            <a:ext cx="5644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Rule 1:  </a:t>
            </a:r>
          </a:p>
          <a:p>
            <a:endParaRPr lang="en-CA" sz="2400" dirty="0"/>
          </a:p>
          <a:p>
            <a:r>
              <a:rPr lang="en-CA" sz="2400" dirty="0"/>
              <a:t>Expected value of a constant is the constant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5013176"/>
            <a:ext cx="2571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 Rules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6379"/>
          <a:stretch>
            <a:fillRect/>
          </a:stretch>
        </p:blipFill>
        <p:spPr bwMode="auto">
          <a:xfrm>
            <a:off x="971600" y="1700808"/>
            <a:ext cx="7219950" cy="122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1" y="3068960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Rule 2:</a:t>
            </a:r>
          </a:p>
          <a:p>
            <a:endParaRPr lang="en-CA" sz="2400" dirty="0"/>
          </a:p>
          <a:p>
            <a:r>
              <a:rPr lang="en-CA" sz="2400" dirty="0"/>
              <a:t>Expected value of constant times function is constant times expected value of function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5157192"/>
            <a:ext cx="4248472" cy="76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 Rules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6379"/>
          <a:stretch>
            <a:fillRect/>
          </a:stretch>
        </p:blipFill>
        <p:spPr bwMode="auto">
          <a:xfrm>
            <a:off x="971600" y="1700808"/>
            <a:ext cx="7219950" cy="122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3068960"/>
            <a:ext cx="7776864" cy="158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Rule 3:</a:t>
            </a:r>
          </a:p>
          <a:p>
            <a:endParaRPr lang="en-CA" sz="2400" dirty="0"/>
          </a:p>
          <a:p>
            <a:r>
              <a:rPr lang="en-CA" sz="2400" dirty="0"/>
              <a:t>Expectation of sum of functions is sum of expectation of functions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8161" y="5227616"/>
            <a:ext cx="5904160" cy="68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 Rules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6379"/>
          <a:stretch>
            <a:fillRect/>
          </a:stretch>
        </p:blipFill>
        <p:spPr bwMode="auto">
          <a:xfrm>
            <a:off x="971600" y="1700808"/>
            <a:ext cx="7219950" cy="122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3068960"/>
            <a:ext cx="8299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Rule 4:  </a:t>
            </a:r>
          </a:p>
          <a:p>
            <a:endParaRPr lang="en-CA" sz="2400" dirty="0"/>
          </a:p>
          <a:p>
            <a:r>
              <a:rPr lang="en-CA" sz="2400" dirty="0"/>
              <a:t>Expectation of product of functions in variables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400" dirty="0"/>
              <a:t> and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CA" sz="2400" dirty="0"/>
              <a:t> </a:t>
            </a:r>
          </a:p>
          <a:p>
            <a:r>
              <a:rPr lang="en-CA" sz="2400" dirty="0"/>
              <a:t>is product of expectations of functions if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400" dirty="0"/>
              <a:t> and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CA" sz="2400" dirty="0"/>
              <a:t> are independent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085184"/>
            <a:ext cx="7488832" cy="87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None/>
            </a:pPr>
            <a:endParaRPr lang="en-CA" dirty="0"/>
          </a:p>
          <a:p>
            <a:pPr marL="914400" lvl="1" indent="-514350"/>
            <a:endParaRPr lang="en-CA" dirty="0"/>
          </a:p>
          <a:p>
            <a:pPr marL="514350" indent="-51435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00808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Rules of probability are compact and simple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Concepts of marginalization, joint and conditional probability, </a:t>
            </a:r>
            <a:r>
              <a:rPr lang="en-CA" sz="2400" dirty="0" err="1"/>
              <a:t>Bayes</a:t>
            </a:r>
            <a:r>
              <a:rPr lang="en-CA" sz="2400" dirty="0"/>
              <a:t> rule and expectation underpin all of the models we use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One remaining concept – conditional expectation – discussed later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en-GB" sz="2800" dirty="0"/>
              <a:t>A random variable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/>
              <a:t> denotes a quantity that is uncertain</a:t>
            </a:r>
          </a:p>
          <a:p>
            <a:r>
              <a:rPr lang="en-GB" sz="2800" dirty="0"/>
              <a:t>May be result of experiment (flipping a coin) or real world measurements (measuring temperature)</a:t>
            </a:r>
          </a:p>
          <a:p>
            <a:r>
              <a:rPr lang="en-GB" sz="2800" dirty="0"/>
              <a:t>Observing more instances of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GB" sz="2800" dirty="0"/>
              <a:t> we get different values</a:t>
            </a:r>
          </a:p>
          <a:p>
            <a:r>
              <a:rPr lang="en-GB" sz="2800" dirty="0"/>
              <a:t>Some values occur more than others and this information is captured by a probability distribution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Random Variables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274" y="1543740"/>
            <a:ext cx="4896544" cy="238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1378" y="4147516"/>
            <a:ext cx="4709448" cy="194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429520" y="3214686"/>
            <a:ext cx="1550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4"/>
              </a:rPr>
              <a:t>Photo</a:t>
            </a:r>
            <a:r>
              <a:rPr lang="en-GB" sz="1400" dirty="0"/>
              <a:t> by </a:t>
            </a:r>
            <a:r>
              <a:rPr lang="en-GB" sz="1400" dirty="0" err="1">
                <a:hlinkClick r:id="rId5"/>
              </a:rPr>
              <a:t>DaylandS</a:t>
            </a:r>
            <a:endParaRPr lang="en-GB" sz="1400" dirty="0"/>
          </a:p>
        </p:txBody>
      </p:sp>
      <p:pic>
        <p:nvPicPr>
          <p:cNvPr id="25602" name="Picture 2" descr="http://farm3.static.flickr.com/2272/2434961250_e4242b21f0_m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68" y="2010051"/>
            <a:ext cx="1790978" cy="12760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Random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488832" cy="392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en-GB" sz="2800" dirty="0"/>
              <a:t>Consider two random variables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/>
              <a:t> and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r>
              <a:rPr lang="en-GB" sz="2800" dirty="0"/>
              <a:t>If we observe multiple paired instances, then some combinations of outcomes are more likely than others</a:t>
            </a:r>
          </a:p>
          <a:p>
            <a:endParaRPr lang="en-GB" sz="2800" dirty="0"/>
          </a:p>
          <a:p>
            <a:r>
              <a:rPr lang="en-GB" sz="2800" dirty="0"/>
              <a:t>This is captured in the joint probability distribution</a:t>
            </a:r>
          </a:p>
          <a:p>
            <a:r>
              <a:rPr lang="en-GB" sz="2800" dirty="0"/>
              <a:t>Written as Pr(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err="1"/>
              <a:t>,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dirty="0"/>
              <a:t>)</a:t>
            </a:r>
          </a:p>
          <a:p>
            <a:r>
              <a:rPr lang="en-GB" sz="2800" dirty="0"/>
              <a:t>Can read Pr(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err="1"/>
              <a:t>,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dirty="0"/>
              <a:t>) as “probability of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/>
              <a:t> and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dirty="0"/>
              <a:t>”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GB" dirty="0"/>
              <a:t>Joint Probability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08" y="1159280"/>
            <a:ext cx="7573016" cy="493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50112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/>
              <a:t>We can recover the probability distribution of any variable in a joint distribution by integrating (or summing) over the other variables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81" y="2060848"/>
            <a:ext cx="4320570" cy="43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 bwMode="white">
          <a:xfrm>
            <a:off x="4427984" y="2060848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r="6325"/>
          <a:stretch>
            <a:fillRect/>
          </a:stretch>
        </p:blipFill>
        <p:spPr bwMode="auto">
          <a:xfrm>
            <a:off x="323528" y="2636912"/>
            <a:ext cx="3989680" cy="183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57256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/>
              <a:t>We can recover the probability distribution of any variable in a joint distribution by integrating (or summing) over the other variables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060848"/>
            <a:ext cx="4355976" cy="428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white">
          <a:xfrm>
            <a:off x="4427984" y="2060848"/>
            <a:ext cx="5040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36912"/>
            <a:ext cx="3818040" cy="188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11418</TotalTime>
  <Words>1124</Words>
  <Application>Microsoft Office PowerPoint</Application>
  <PresentationFormat>全屏显示(4:3)</PresentationFormat>
  <Paragraphs>150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Arial</vt:lpstr>
      <vt:lpstr>Calibri</vt:lpstr>
      <vt:lpstr>Source Sans Pro</vt:lpstr>
      <vt:lpstr>Times New Roman</vt:lpstr>
      <vt:lpstr>Office Theme</vt:lpstr>
      <vt:lpstr>Computer vision: models, learning and inference</vt:lpstr>
      <vt:lpstr>PowerPoint 演示文稿</vt:lpstr>
      <vt:lpstr>Random variables</vt:lpstr>
      <vt:lpstr>Discrete Random Variables</vt:lpstr>
      <vt:lpstr>Continuous Random Variable</vt:lpstr>
      <vt:lpstr>Joint Probability</vt:lpstr>
      <vt:lpstr>Joint Probability</vt:lpstr>
      <vt:lpstr>Marginalization</vt:lpstr>
      <vt:lpstr>Marginalization</vt:lpstr>
      <vt:lpstr>Marginalization</vt:lpstr>
      <vt:lpstr>Marginalization</vt:lpstr>
      <vt:lpstr>Conditional Probability</vt:lpstr>
      <vt:lpstr>Conditional Probability</vt:lpstr>
      <vt:lpstr>Conditional Probability</vt:lpstr>
      <vt:lpstr>Conditional Probability</vt:lpstr>
      <vt:lpstr>Bayes’ Rule</vt:lpstr>
      <vt:lpstr>Bayes’ Rule Terminology</vt:lpstr>
      <vt:lpstr>Independence</vt:lpstr>
      <vt:lpstr>Independence</vt:lpstr>
      <vt:lpstr>Independence</vt:lpstr>
      <vt:lpstr>Expectation</vt:lpstr>
      <vt:lpstr>Expectation</vt:lpstr>
      <vt:lpstr>Expectation: Common Cases</vt:lpstr>
      <vt:lpstr>Expectation:  Rules</vt:lpstr>
      <vt:lpstr>Expectation:  Rules</vt:lpstr>
      <vt:lpstr>Expectation:  Rules</vt:lpstr>
      <vt:lpstr>Expectation:  Rules</vt:lpstr>
      <vt:lpstr>Conclusions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haoyi xu</cp:lastModifiedBy>
  <cp:revision>48</cp:revision>
  <dcterms:created xsi:type="dcterms:W3CDTF">2011-06-01T16:56:42Z</dcterms:created>
  <dcterms:modified xsi:type="dcterms:W3CDTF">2024-04-29T14:07:13Z</dcterms:modified>
</cp:coreProperties>
</file>