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notesSlides/notesSlide3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6" r:id="rId3"/>
    <p:sldId id="295" r:id="rId4"/>
    <p:sldId id="257" r:id="rId5"/>
    <p:sldId id="292" r:id="rId6"/>
    <p:sldId id="293" r:id="rId7"/>
    <p:sldId id="297" r:id="rId8"/>
    <p:sldId id="298" r:id="rId9"/>
    <p:sldId id="320" r:id="rId10"/>
    <p:sldId id="259" r:id="rId11"/>
    <p:sldId id="322" r:id="rId12"/>
    <p:sldId id="302" r:id="rId13"/>
    <p:sldId id="300" r:id="rId14"/>
    <p:sldId id="301" r:id="rId15"/>
    <p:sldId id="303" r:id="rId16"/>
    <p:sldId id="305" r:id="rId17"/>
    <p:sldId id="299" r:id="rId18"/>
    <p:sldId id="263" r:id="rId19"/>
    <p:sldId id="304" r:id="rId20"/>
    <p:sldId id="271" r:id="rId21"/>
    <p:sldId id="270" r:id="rId22"/>
    <p:sldId id="306" r:id="rId23"/>
    <p:sldId id="269" r:id="rId24"/>
    <p:sldId id="307" r:id="rId25"/>
    <p:sldId id="310" r:id="rId26"/>
    <p:sldId id="312" r:id="rId27"/>
    <p:sldId id="266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1" r:id="rId36"/>
    <p:sldId id="323" r:id="rId37"/>
    <p:sldId id="324" r:id="rId38"/>
    <p:sldId id="325" r:id="rId39"/>
    <p:sldId id="326" r:id="rId40"/>
    <p:sldId id="327" r:id="rId41"/>
    <p:sldId id="268" r:id="rId42"/>
    <p:sldId id="329" r:id="rId43"/>
    <p:sldId id="330" r:id="rId44"/>
    <p:sldId id="338" r:id="rId45"/>
    <p:sldId id="331" r:id="rId46"/>
    <p:sldId id="278" r:id="rId47"/>
    <p:sldId id="279" r:id="rId48"/>
    <p:sldId id="332" r:id="rId49"/>
    <p:sldId id="280" r:id="rId50"/>
    <p:sldId id="334" r:id="rId51"/>
    <p:sldId id="335" r:id="rId52"/>
    <p:sldId id="336" r:id="rId53"/>
    <p:sldId id="282" r:id="rId54"/>
    <p:sldId id="285" r:id="rId55"/>
    <p:sldId id="287" r:id="rId56"/>
    <p:sldId id="337" r:id="rId57"/>
    <p:sldId id="290" r:id="rId58"/>
    <p:sldId id="288" r:id="rId59"/>
    <p:sldId id="291" r:id="rId60"/>
  </p:sldIdLst>
  <p:sldSz cx="9144000" cy="6858000" type="screen4x3"/>
  <p:notesSz cx="6794500" cy="9906000"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79" autoAdjust="0"/>
  </p:normalViewPr>
  <p:slideViewPr>
    <p:cSldViewPr>
      <p:cViewPr>
        <p:scale>
          <a:sx n="88" d="100"/>
          <a:sy n="88" d="100"/>
        </p:scale>
        <p:origin x="885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r">
              <a:defRPr sz="1300"/>
            </a:lvl1pPr>
          </a:lstStyle>
          <a:p>
            <a:fld id="{11A52505-1033-4C3B-8A81-F811E579E321}" type="datetimeFigureOut">
              <a:rPr lang="en-US" smtClean="0"/>
              <a:pPr/>
              <a:t>4/29/2024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r">
              <a:defRPr sz="1300"/>
            </a:lvl1pPr>
          </a:lstStyle>
          <a:p>
            <a:fld id="{ED4F26DB-A27A-4051-9FFD-6C7918590B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19:53:44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12063 0 0,'6'17'543'0'0,"0"0"0"0"0,9 15-1 0 0,-4-7 18 0 0,-10-21-443 0 0,0 0 0 0 0,1-1 0 0 0,0 1 0 0 0,-1 0 0 0 0,6 6 0 0 0,-6-8-80 0 0,0-1 1 0 0,1 1-1 0 0,-1 0 1 0 0,-1-1 0 0 0,1 1-1 0 0,0 0 1 0 0,1 3 0 0 0,3 6 61 0 0,0-3 34 0 0,0 0 1 0 0,1-1-1 0 0,0 1 0 0 0,0-1 1 0 0,1 0-1 0 0,0-1 1 0 0,0 1-1 0 0,1-2 1 0 0,12 9-1 0 0,-19-13 43 0 0,11 7 54 0 0,-4-2-212 0 0,-6-4-6 0 0,0-1-1 0 0,0 1 0 0 0,1-1 1 0 0,-1 1-1 0 0,1-1 1 0 0,-1 0-1 0 0,1 0 0 0 0,-1 0 1 0 0,1 0-1 0 0,0 0 0 0 0,-1-1 1 0 0,5 1-1 0 0,-3 0-5 0 0,-1 0-1 0 0,1 0 0 0 0,-1 0 0 0 0,1-1 1 0 0,-1 1-1 0 0,1-1 0 0 0,0 0 1 0 0,-1 0-1 0 0,5-1 0 0 0,2 0 2 0 0,-2 1-9 0 0,3-2 2 0 0,21-7 24 0 0,-29 9 11 0 0,-1-1 1 0 0,1 0 0 0 0,-1 0-1 0 0,1 0 1 0 0,-1-1 0 0 0,4-2 0 0 0,-1 0 3 0 0,-3 3-110 0 0,6-5-353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2.5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1 316 3711 0 0,'1'-2'2527'0'0,"14"-8"1033"0"0,31-19 0 0 0,56-19 1464 0 0,-37 19-2913 0 0,142-63 3548 0 0,-161 75-4188 0 0,1 2 0 0 0,78-14 1 0 0,-34 15 145 0 0,-89 14-1598 0 0,-1 0 0 0 0,1-1 0 0 0,0 1-1 0 0,-1 0 1 0 0,1 0 0 0 0,0-1 0 0 0,-1 1 0 0 0,1-1 0 0 0,-1 1 0 0 0,1-1 0 0 0,0 0-1 0 0,-1 0 1 0 0,2-1 0 0 0,5 0-635 0 0,-8 2 548 0 0,0 0 1 0 0,0 0-1 0 0,1-1 1 0 0,-1 1-1 0 0,0 0 1 0 0,0 0-1 0 0,0 0 0 0 0,1 0 1 0 0,-1-1-1 0 0,0 1 1 0 0,0 0-1 0 0,0 0 1 0 0,0 0-1 0 0,0-1 0 0 0,1 1 1 0 0,-1 0-1 0 0,0 0 1 0 0,0-1-1 0 0,0 1 1 0 0,0 0-1 0 0,0 0 0 0 0,0-1 1 0 0,0 1-1 0 0,0 0 1 0 0,0 0-1 0 0,0-1 1 0 0,0 1-1 0 0,0 0 0 0 0,0 0 1 0 0,0-1-1 0 0,0 1 1 0 0,0 0-1 0 0,0 0 1 0 0,0-1-1 0 0,0 1 0 0 0,0 0 1 0 0,-1 0-1 0 0,1 0 1 0 0,0-1-1 0 0,0 1 1 0 0,0 0-1 0 0,0-1 0 0 0,-6-10-2770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6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7631 0 0,'0'2'583'0'0,"1"11"4"0"0,-2 0 0 0 0,1-1 0 0 0,-1 1 0 0 0,-1 0-1 0 0,-4 13 1 0 0,-54 166 10499 0 0,58-178-6600 0 0,1-14-4424 0 0,8-6 1666 0 0,14-22-1487 0 0,-3 4 404 0 0,-1 10-413 0 0,-15 13-145 0 0,1 2 38 0 0,3 0-60 0 0,-1 0 0 0 0,0 0 0 0 0,0 1 1 0 0,0 0-1 0 0,0 0 0 0 0,0 0 0 0 0,0 1 0 0 0,-1-1 0 0 0,1 1 0 0 0,-1 0 0 0 0,1 1 1 0 0,-1-1-1 0 0,0 1 0 0 0,-1 0 0 0 0,1 0 0 0 0,0 0 0 0 0,-1 0 0 0 0,0 1 1 0 0,3 5-1 0 0,18 28 628 0 0,-22-35-577 0 0,0-1-41 0 0,1 0-64 0 0,-1 0 0 0 0,1 0 0 0 0,0-1-1 0 0,-1 1 1 0 0,1 0 0 0 0,0-1 0 0 0,0 0 0 0 0,0 0 0 0 0,0 0 0 0 0,0 0 0 0 0,0 0 0 0 0,1-1 0 0 0,4 1 0 0 0,1-2-11 0 0,0-1 0 0 0,0 0 0 0 0,-1 0 0 0 0,1-1 0 0 0,-1 0 0 0 0,1-1 0 0 0,-1 0 0 0 0,0 0 0 0 0,13-10 0 0 0,-13 8 0 0 0,0 1 0 0 0,1 0 0 0 0,-1 1 0 0 0,1 0 0 0 0,0 0 0 0 0,0 1 0 0 0,0 0 0 0 0,14-3 0 0 0,-18 6 0 0 0,0-1 0 0 0,1 1 0 0 0,-1 0 0 0 0,1 0 0 0 0,-1 1 0 0 0,0 0 0 0 0,1 0 0 0 0,-1 0 0 0 0,0 0 0 0 0,0 1 0 0 0,0 0 0 0 0,0 0 0 0 0,5 3 0 0 0,-9-4 0 0 0,1-1 0 0 0,-1 1 0 0 0,1 0 0 0 0,-1 0 0 0 0,1 0 0 0 0,-1 0 0 0 0,0 0 0 0 0,1 0 0 0 0,-1 0 0 0 0,0 0 0 0 0,0 1 0 0 0,0-1 0 0 0,0 0 0 0 0,1 3 0 0 0,2 2 0 0 0,7 8 0 0 0,-11-7 0 0 0,0-4 0 0 0,1 2 0 0 0,-1-1 0 0 0,1-1 0 0 0,-1 0 0 0 0,1 1 0 0 0,-1-1 0 0 0,0 1 0 0 0,0-1 0 0 0,-1 4 0 0 0,-4 24 0 0 0,-4 19 0 0 0,9-45 295 0 0,-5 12-1111 0 0,0 0-119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7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4831 0 0,'0'0'375'0'0,"2"2"-244"0"0,2 2 470 0 0,0 0 0 0 0,-1 0 0 0 0,1 0 0 0 0,-1 1 0 0 0,0 0 0 0 0,0 0 1 0 0,-1-1-1 0 0,0 1 0 0 0,0 1 0 0 0,0-1 0 0 0,0 0 0 0 0,-1 0 0 0 0,0 1 0 0 0,1 6 0 0 0,0 12 2411 0 0,0-1 0 0 0,-3 27 0 0 0,0-27-2461 0 0,-14 123 4565 0 0,3-48-2896 0 0,11-93-2160 0 0,-1 15 226 0 0,1 0-1 0 0,0 0 0 0 0,1 0 1 0 0,5 31-1 0 0,-1-39-430 0 0,-3-10-630 0 0,0-5-268 0 0,3-3 493 0 0,-2 0-1 0 0,1-1 0 0 0,-1 1 0 0 0,0 0 0 0 0,0-1 1 0 0,-1 1-1 0 0,0-1 0 0 0,0 0 0 0 0,0 1 0 0 0,-1-1 0 0 0,0 0 1 0 0,-1 0-1 0 0,1 1 0 0 0,-1-1 0 0 0,0 0 0 0 0,-1 1 1 0 0,-3-10-1 0 0,-3-17-939 0 0,-5-13 389 0 0,1 14 1345 0 0,-7-36 0 0 0,18 64-205 0 0,0-1-1 0 0,0 1 1 0 0,1 0-1 0 0,0 0 1 0 0,0-1-1 0 0,0 1 1 0 0,0 0-1 0 0,0 0 1 0 0,1-1-1 0 0,0 1 1 0 0,0 0-1 0 0,0 0 1 0 0,1 0-1 0 0,-1 0 1 0 0,1 0-1 0 0,3-6 1 0 0,-4 9 30 0 0,1-1 0 0 0,-1 1 1 0 0,0 0-1 0 0,1-1 0 0 0,-1 1 0 0 0,0 0 1 0 0,1 0-1 0 0,0 0 0 0 0,2-2 0 0 0,1 0 142 0 0,-3 2 121 0 0,0 1-251 0 0,1-1 0 0 0,-1 1 0 0 0,0-1 0 0 0,1 1 0 0 0,-1-1 0 0 0,0 0 0 0 0,0 0 1 0 0,4-2-1 0 0,10-5 639 0 0,-11 7-435 0 0,0-1 0 0 0,0 0 0 0 0,0 1 1 0 0,0 0-1 0 0,0 0 0 0 0,0 1 0 0 0,0-1 0 0 0,1 1 0 0 0,-1 0 0 0 0,0 0 0 0 0,6 2 0 0 0,-9-2 333 0 0,2 4 301 0 0,-3-4-857 0 0,-1 0 0 0 0,0 0 0 0 0,0 0 0 0 0,1 1-1 0 0,-1-1 1 0 0,0 0 0 0 0,1 0 0 0 0,-1 0 0 0 0,0 0-1 0 0,1 1 1 0 0,-1-1 0 0 0,0 0 0 0 0,0 0-1 0 0,0 1 1 0 0,1-1 0 0 0,-1 0 0 0 0,0 0 0 0 0,0 1-1 0 0,0-1 1 0 0,1 0 0 0 0,-1 1 0 0 0,0-1 0 0 0,0 0-1 0 0,0 1 1 0 0,0-1 0 0 0,0 1 0 0 0,2 5 104 0 0,0 1 1 0 0,-1 0-1 0 0,0 0 1 0 0,0 0 0 0 0,-1 0-1 0 0,0 0 1 0 0,0 0-1 0 0,0 0 1 0 0,-1 0 0 0 0,0 0-1 0 0,0-1 1 0 0,-5 12-1 0 0,0 1 297 0 0,-1-1 0 0 0,-1-1 0 0 0,-15 26 0 0 0,20-37-488 0 0,0-1 1 0 0,1 1-1 0 0,0 0 0 0 0,-2 7 1 0 0,0-1-122 0 0,-1 0 1 0 0,-7 15-1 0 0,11-25-483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5839 0 0,'0'0'4360'0'0</inkml:trace>
  <inkml:trace contextRef="#ctx0" brushRef="#br0" timeOffset="1">62 359 7687 0 0,'34'95'943'0'0,"-5"3"3364"0"0,-6-17 2594 0 0,1 23-1020 0 0,-15-49-4013 0 0,-5-24-1096 0 0,-5-18 40 0 0,0-3-2489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8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1 205 7135 0 0,'47'-31'1299'0'0,"23"-17"8479"0"0,-3 1 290 0 0,-23 18-7698 0 0,-40 27-2162 0 0,0-1 0 0 0,0 0 1 0 0,0 0-1 0 0,-1-1 0 0 0,1 1 0 0 0,-1-1 1 0 0,0 0-1 0 0,0 0 0 0 0,4-6 0 0 0,-9 6-43 0 0,-9-1-1751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8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0 7487 0 0,'3'16'549'0'0,"-1"0"0"0"0,0 24 0 0 0,-11 69 7769 0 0,7-90-6871 0 0,-14 67 2701 0 0,3-26-2363 0 0,-10 34 76 0 0,3-15-824 0 0,-15 72 56 0 0,34-148-1085 0 0,2-6-611 0 0,35-150-5340 0 0,-24 94 892 0 0,29-85 0 0 0,-41 143 5066 0 0,0 1-1 0 0,0 0 0 0 0,0-1 0 0 0,0 1 1 0 0,0 0-1 0 0,0-1 0 0 0,0 1 1 0 0,0 0-1 0 0,1-1 0 0 0,-1 1 0 0 0,0 0 1 0 0,0-1-1 0 0,0 1 0 0 0,0 0 1 0 0,0 0-1 0 0,1-1 0 0 0,-1 1 0 0 0,0 0 1 0 0,0 0-1 0 0,1-1 0 0 0,-1 1 1 0 0,0 0-1 0 0,0 0 0 0 0,1 0 0 0 0,-1-1 1 0 0,0 1-1 0 0,0 0 0 0 0,1 0 1 0 0,-1 0-1 0 0,0 0 0 0 0,1 0 0 0 0,-1-1 1 0 0,0 1-1 0 0,1 0 0 0 0,-1 0 1 0 0,0 0-1 0 0,1 0 0 0 0,-1 0 0 0 0,0 0 1 0 0,1 0-1 0 0,-1 0 0 0 0,0 0 1 0 0,1 1-1 0 0,-1-1 0 0 0,0 0 0 0 0,1 0 1 0 0,-1 0-1 0 0,0 0 0 0 0,0 0 1 0 0,1 0-1 0 0,-1 1 0 0 0,0-1 0 0 0,1 0 1 0 0,-1 0-1 0 0,0 1 0 0 0,0-1 1 0 0,1 0-1 0 0,-1 0 0 0 0,0 1 0 0 0,0-1 1 0 0,12 20 2287 0 0,-11-18-2330 0 0,6 13 1186 0 0,-2-1 0 0 0,1 0 0 0 0,-2 1 0 0 0,4 23 1 0 0,4 63 3238 0 0,-11-91-4028 0 0,5 94 1933 0 0,0 7-323 0 0,-6-108-1655 0 0,1-7-3284 0 0,-1 2 2518 0 0,0 0-1 0 0,1 0 1 0 0,0 1-1 0 0,-1-1 1 0 0,3-3-1 0 0,2-8-914 0 0,-4 3 28 0 0,0 1 1 0 0,0 0-1 0 0,-1 0 1 0 0,0 0-1 0 0,-3-16 0 0 0,-12-44-4570 0 0,9 48 4859 0 0,-5-43 1 0 0,10 48 1022 0 0,-1 5 198 0 0,1 1-1 0 0,1-1 1 0 0,0 1 0 0 0,0-1-1 0 0,1 1 1 0 0,3-15 0 0 0,-3 22 103 0 0,1 1 0 0 0,-1-1 0 0 0,0 1 0 0 0,1 0 0 0 0,0-1 0 0 0,0 1 0 0 0,-1 0 0 0 0,1 0 0 0 0,1 0 0 0 0,-1 0 0 0 0,0 0 0 0 0,0 1 0 0 0,1-1 0 0 0,2-1 0 0 0,8-6 1038 0 0,-11 7-1023 0 0,0 0 0 0 0,0 1 0 0 0,0 0 0 0 0,0-1 0 0 0,0 1 0 0 0,0 0 0 0 0,2-1 0 0 0,1 0 191 0 0,-3 1 10 0 0,0 0-174 0 0,49-32 2677 0 0,-49 31-2418 0 0,0 1-10 0 0,0 0-374 0 0,1 0 0 0 0,-1 0 0 0 0,0 0 1 0 0,0 0-1 0 0,1 0 0 0 0,-1 1 0 0 0,1-1 0 0 0,-1 1 0 0 0,1 0 1 0 0,-1-1-1 0 0,1 1 0 0 0,-1 0 0 0 0,0 1 0 0 0,1-1 0 0 0,-1 0 1 0 0,1 1-1 0 0,-1-1 0 0 0,1 1 0 0 0,-1 0 0 0 0,0 0 0 0 0,0 0 1 0 0,1 0-1 0 0,-1 0 0 0 0,0 0 0 0 0,0 1 0 0 0,0-1 0 0 0,0 1 1 0 0,2 2-1 0 0,2 1 197 0 0,0 2 0 0 0,-1-1 1 0 0,0 1-1 0 0,0 0 0 0 0,0 0 0 0 0,-1 0 0 0 0,6 13 1 0 0,-4-5 110 0 0,29 70 400 0 0,-17-43-861 0 0,-3-7-37 0 0,-2 0-11 0 0,16 40 0 0 0,-16-34 0 0 0,-10-27 0 0 0,-1-1 0 0 0,-5-1 0 0 0,-5-7 0 0 0,-3-5 0 0 0,5-3 0 0 0,1 1 0 0 0,-1-1 0 0 0,1 0 0 0 0,0 0 0 0 0,-9-7 0 0 0,-12-7 0 0 0,-63-37 0 0 0,78 47 0 0 0,1-1 0 0 0,-1 0 0 0 0,-12-13 0 0 0,15 14 0 0 0,-6-8 0 0 0,12 11 0 0 0,2 0 0 0 0,-1 1 0 0 0,0 0 0 0 0,0 0 0 0 0,0 0 0 0 0,1 0 0 0 0,-1 0 0 0 0,1 0 0 0 0,0 0 0 0 0,0 0 0 0 0,0 0 0 0 0,1-4 0 0 0,-1 6 0 0 0,3-15 0 0 0,0 12 0 0 0,0 2 0 0 0,13-18 0 0 0,-12 17 0 0 0,7-4 0 0 0,1 4 0 0 0,-11 3 0 0 0,0 0 0 0 0,0 1 0 0 0,0-1 0 0 0,0 0 0 0 0,0 1 0 0 0,0-1 0 0 0,0 1 0 0 0,0-1 0 0 0,0 1 0 0 0,0-1 0 0 0,0 1 0 0 0,0 0 0 0 0,1 1 0 0 0,0 0 0 0 0,0 1 0 0 0,0-1 0 0 0,-1 0 0 0 0,1 0 0 0 0,-1 1 0 0 0,0-1 0 0 0,1 1 0 0 0,-1-1 0 0 0,0 1 0 0 0,-1 0 0 0 0,1-1 0 0 0,0 1 0 0 0,-1 0 0 0 0,0 0 0 0 0,1-1 0 0 0,-1 6 0 0 0,3 22 0 0 0,1-18-1379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9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1 234 2303 0 0,'0'0'15234'0'0,"1"-1"-13992"0"0,17-13 1937 0 0,-16 13-2918 0 0,0 0-34 0 0,-1 1-149 0 0,0-1-20 0 0,1 0 0 0 0,0 0 0 0 0,0 0 0 0 0,0 0 0 0 0,0 1 1 0 0,0-1-1 0 0,0 1 0 0 0,4-1 0 0 0,-6 1-52 0 0,0 0-1 0 0,0 0 1 0 0,0 0-1 0 0,0 1 1 0 0,0-1 0 0 0,0 0-1 0 0,0 0 1 0 0,0 0-1 0 0,0 0 1 0 0,0 1 0 0 0,1-1-1 0 0,-1 0 1 0 0,0 0-1 0 0,0 0 1 0 0,0 0 0 0 0,0 0-1 0 0,0 0 1 0 0,0 1-1 0 0,0-1 1 0 0,1 0-1 0 0,-1 0 1 0 0,0 0 0 0 0,0 0-1 0 0,0 0 1 0 0,0 0-1 0 0,0 0 1 0 0,0 0 0 0 0,1 0-1 0 0,-1 0 1 0 0,0 0-1 0 0,0 0 1 0 0,1 0 0 0 0,-1 1 3 0 0,0-1 0 0 0,1 0 1 0 0,-1 0-1 0 0,0 0 0 0 0,1 0 1 0 0,-1 1-1 0 0,1-1 1 0 0,-1 0-1 0 0,0 0 0 0 0,1 1 1 0 0,-1-1-1 0 0,0 0 0 0 0,0 0 1 0 0,1 1-1 0 0,-1-1 1 0 0,0 0-1 0 0,0 1 0 0 0,1-1 1 0 0,-1 1-1 0 0,0-1 0 0 0,0 0 1 0 0,1 1-1 0 0,1 6 178 0 0,0 0-1 0 0,0 1 1 0 0,-1-1-1 0 0,1 0 1 0 0,-2 0-1 0 0,1 1 1 0 0,-1-1-1 0 0,0 0 1 0 0,-1 9-1 0 0,-1 4 447 0 0,2-16-524 0 0,0 0 1 0 0,0 0-1 0 0,-1 0 1 0 0,0 0-1 0 0,0 0 1 0 0,-2 6-1 0 0,2-8 140 0 0,1 11 174 0 0,0-11 249 0 0,16 11-1656 0 0,-14-9 997 0 0,-1-1 1 0 0,1 1-1 0 0,-1 0 1 0 0,1 0-1 0 0,-1 0 1 0 0,0 0-1 0 0,-1 0 0 0 0,1 0 1 0 0,-1 0-1 0 0,1 0 1 0 0,-2 7-1 0 0,2 13 66 0 0,2 9 91 0 0,-2-15-24 0 0,1-1 0 0 0,6 25 0 0 0,-3-17-3 0 0,-5-21-109 0 0,0-1 1 0 0,0 1 0 0 0,1-1 0 0 0,0 1 0 0 0,0-1 0 0 0,0 1-1 0 0,0-1 1 0 0,3 6 0 0 0,-3-8 205 0 0,13-2 173 0 0,-12 1-353 0 0,0-1 0 0 0,0 0 0 0 0,0 0-1 0 0,0 0 1 0 0,0 0 0 0 0,-1 0-1 0 0,1 0 1 0 0,0 0 0 0 0,-1-1-1 0 0,1 1 1 0 0,-1-1 0 0 0,0 1 0 0 0,1-1-1 0 0,-1 1 1 0 0,0-1 0 0 0,0 0-1 0 0,0 0 1 0 0,0 1 0 0 0,0-1-1 0 0,0 0 1 0 0,0-2 0 0 0,3-8 160 0 0,0 1 0 0 0,2-17-1 0 0,-4 18-34 0 0,-1 5-151 0 0,20-116 465 0 0,-21 96-632 0 0,0 1-1 0 0,-2 0 1 0 0,-8-45 0 0 0,6 44 0 0 0,0 1 0 0 0,2-1 1 0 0,0-36-1 0 0,2 52 133 0 0,1 0 0 0 0,0 0 0 0 0,0 0 0 0 0,1 1 0 0 0,0-1 0 0 0,0 1 0 0 0,1-1 0 0 0,0 1 0 0 0,6-12 0 0 0,-5 13-4 0 0,-3 5-4 0 0,1-1 0 0 0,-1 1 0 0 0,1-1 0 0 0,-1 1 1 0 0,1 0-1 0 0,0-1 0 0 0,-1 1 0 0 0,1 0 0 0 0,1 0 0 0 0,1-1 0 0 0,7-2-68 0 0,0 3 7 0 0,-8 2 86 0 0,0 0 0 0 0,0 0 0 0 0,0 1 0 0 0,0-1 0 0 0,-1 1-1 0 0,1 0 1 0 0,0 0 0 0 0,0 0 0 0 0,-1 0 0 0 0,1 0 0 0 0,0 1 0 0 0,-1-1 0 0 0,1 1 0 0 0,-1 0 0 0 0,0 0-1 0 0,1-1 1 0 0,-1 2 0 0 0,0-1 0 0 0,0 0 0 0 0,0 0 0 0 0,1 4 0 0 0,2 0 73 0 0,0 1 0 0 0,0 0 1 0 0,-1 1-1 0 0,0-1 0 0 0,-1 1 1 0 0,3 9-1 0 0,-4-11-8 0 0,-1 0 0 0 0,0 0-1 0 0,-1 0 1 0 0,1 0 0 0 0,-1 0 0 0 0,-1 1 0 0 0,1-1 0 0 0,-2 7-1 0 0,-14 48 342 0 0,3-24-390 0 0,-1-1 0 0 0,-20 36 0 0 0,-44 66 48 0 0,56-100-76 0 0,14-24-5 0 0,-1 1 0 0 0,-1-2 0 0 0,-12 15 0 0 0,11-20 0 0 0,11-8 0 0 0,-1 0 0 0 0,1 0 0 0 0,-1 0 0 0 0,1 0 0 0 0,-1 0 0 0 0,1 0 0 0 0,-1 0 1 0 0,1 0-1 0 0,-1 0 0 0 0,1 0 0 0 0,-1 0 0 0 0,1 0 0 0 0,-1 0 0 0 0,1-1 0 0 0,-1 1 0 0 0,1 0 0 0 0,-1 0 0 0 0,1-1 0 0 0,-1 1 0 0 0,1 0 0 0 0,-1 0 0 0 0,1-1 0 0 0,0 1 1 0 0,-1-1-1 0 0,0 0 0 0 0,-5-15 1 0 0,3-20-16 0 0,3 35 14 0 0,0-9-99 0 0,1 0 0 0 0,0 0 1 0 0,0 0-1 0 0,1 1 1 0 0,0-1-1 0 0,1 0 0 0 0,0 1 1 0 0,1 0-1 0 0,8-16 1 0 0,-9 18 24 0 0,1 1 1 0 0,0 1 0 0 0,1-1-1 0 0,-1 0 1 0 0,1 1 0 0 0,0 0-1 0 0,1 0 1 0 0,-1 1 0 0 0,1-1 0 0 0,0 1-1 0 0,0 0 1 0 0,0 1 0 0 0,0 0-1 0 0,9-4 1 0 0,3 2 274 0 0,1 1-1 0 0,0 0 1 0 0,0 1-1 0 0,23 0 1 0 0,-18 2 138 0 0,-21 0-135 0 0,2 2-134 0 0,-1-1 0 0 0,1 0 0 0 0,0 0 0 0 0,-1 0 0 0 0,7-1 0 0 0,0 0 33 0 0,3 1-59 0 0,-10 0-40 0 0,0 0 0 0 0,0 0 0 0 0,0-1 0 0 0,0 1 0 0 0,0-1-1 0 0,0 0 1 0 0,0 0 0 0 0,6-3 0 0 0,16-6-3 0 0,-15 4-13 0 0,-9 5-1495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0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2991 0 0,'2'0'220'0'0,"24"-6"6"0"0,-23 6 707 0 0,-1-1 294 0 0,28-3 1359 0 0,-27 4-1139 0 0,0 0 60 0 0,63-3 4940 0 0,-36 3 577 0 0,-29 0-6910 0 0,-1 0-1 0 0,1 0 0 0 0,-1 0 0 0 0,1 1 0 0 0,-1-1 0 0 0,1 0 0 0 0,-1 0 0 0 0,1 1 0 0 0,-1-1 0 0 0,1 0 0 0 0,-1 1 0 0 0,1-1 0 0 0,-1 1 0 0 0,0-1 0 0 0,1 1 0 0 0,-1-1 0 0 0,0 0 1 0 0,1 1-1 0 0,-1-1 0 0 0,0 1 0 0 0,1-1 0 0 0,-1 1 0 0 0,0 0 0 0 0,0-1 0 0 0,0 1 0 0 0,0-1 0 0 0,0 1 0 0 0,1-1 0 0 0,-1 1 0 0 0,0-1 0 0 0,0 1 0 0 0,0 0 0 0 0,0-1 0 0 0,-1 1 1 0 0,-2 21 1526 0 0,-46 86-126 0 0,-1 1-467 0 0,18-30-1100 0 0,31-77-223 0 0,4-17-9248 0 0,-1-2-327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0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6159 0 0,'-2'10'208'0'0,"0"1"0"0"0,-7 15 0 0 0,1 2 606 0 0,7-17 3075 0 0,7-12-510 0 0,0-1-4114 0 0,-2 1 850 0 0,0-1-1 0 0,1 1 1 0 0,-1 1 0 0 0,0-1-1 0 0,6 0 1 0 0,-9 1-96 0 0,1 1 0 0 0,-1-1 0 0 0,0 0 0 0 0,1 1 0 0 0,-1-1 0 0 0,0 1 0 0 0,0 0 0 0 0,1-1 0 0 0,-1 1 0 0 0,0 0 0 0 0,0-1 0 0 0,0 1 0 0 0,0 0 0 0 0,0 0 1 0 0,0 0-1 0 0,0 0 0 0 0,1 2 0 0 0,2 2 69 0 0,-1 1 0 0 0,1-1 0 0 0,-1 1 0 0 0,-1 0 0 0 0,1 0 0 0 0,-1 0 0 0 0,3 11 0 0 0,7 46 1557 0 0,-10-50-1210 0 0,23 217 7364 0 0,-25-221-7331 0 0,2 13-334 0 0,-2-22-151 0 0,0 0 1 0 0,0 0 0 0 0,0 0-1 0 0,0 0 1 0 0,0 0 0 0 0,0-1 0 0 0,0 1-1 0 0,0 0 1 0 0,0 0 0 0 0,0 0 0 0 0,0 0-1 0 0,0 0 1 0 0,0 0 0 0 0,0 0-1 0 0,0 0 1 0 0,1 0 0 0 0,-1 0 0 0 0,0 0-1 0 0,0 0 1 0 0,0 0 0 0 0,0 0 0 0 0,0 0-1 0 0,0 0 1 0 0,0 0 0 0 0,0 0 0 0 0,0 0-1 0 0,0 0 1 0 0,0 0 0 0 0,0 0-1 0 0,0 0 1 0 0,0 0 0 0 0,0 1 0 0 0,0-1-1 0 0,0 0 1 0 0,0 0 0 0 0,0 0 0 0 0,0 0-1 0 0,0 0 1 0 0,0 0 0 0 0,0 0 0 0 0,1 0-1 0 0,-1 0 1 0 0,0 0 0 0 0,0 0-1 0 0,0 0 1 0 0,0 0 0 0 0,0 0 0 0 0,0 0-1 0 0,0 0 1 0 0,0 0 0 0 0,0 0 0 0 0,0 0-1 0 0,0 0 1 0 0,0 0 0 0 0,0 0-1 0 0,0 1 1 0 0,3-13-1900 0 0,-1-5-4059 0 0,-1-2-1593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1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26 4831 0 0,'0'0'375'0'0,"3"-1"-244"0"0,13-4 232 0 0,33-11 3842 0 0,-13 12 5859 0 0,-35 5-9850 0 0,0 0 0 0 0,-1 0 0 0 0,1 0 1 0 0,0 0-1 0 0,0 0 0 0 0,-1 0 0 0 0,1 0 1 0 0,0 0-1 0 0,-1 0 0 0 0,1 2 0 0 0,-1-3-5 0 0,1 2-43 0 0,0 0-1 0 0,-1 1 1 0 0,1-1 0 0 0,-1 0 0 0 0,0 0-1 0 0,0 0 1 0 0,1 0 0 0 0,-1 0-1 0 0,-1 0 1 0 0,1 0 0 0 0,-1 4 0 0 0,-8 26 871 0 0,4-16-471 0 0,-4 10 35 0 0,-1 0 1 0 0,-15 27-1 0 0,16-34-328 0 0,-2 0-65 0 0,-13 20-1 0 0,9-16-209 0 0,13-21-112 0 0,5-16-1213 0 0,-2 7 1224 0 0,2-2-24 0 0,13-10-210 0 0,-7 12 435 0 0,0 0 0 0 0,1 0 0 0 0,-1 1-1 0 0,1 0 1 0 0,1 1 0 0 0,19-8-1 0 0,-27 12 93 0 0,0 0 15 0 0,19-14 396 0 0,40-34 0 0 0,-49 38-358 0 0,-11 10-207 0 0</inkml:trace>
  <inkml:trace contextRef="#ctx0" brushRef="#br0" timeOffset="1">106 334 5727 0 0,'6'-3'779'0'0,"0"0"0"0"0,-1-1 0 0 0,1 1-1 0 0,7-8 1 0 0,-11 9-690 0 0,0 1 716 0 0,5-10 735 0 0,-4 6-1457 0 0,8-13 1753 0 0,-11 17-2147 0 0,1 1 0 0 0,-1-1 0 0 0,0 1 0 0 0,0-1 1 0 0,0 1-1 0 0,1-1 0 0 0,-1 1 0 0 0,0-1 0 0 0,0 0 0 0 0,0 1 0 0 0,0-1 0 0 0,0 1 0 0 0,0-1 0 0 0,0 0 1 0 0,0 1-1 0 0,0-2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1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72 605 2591 0 0,'0'1'20'0'0,"0"0"0"0"0,-1 0 0 0 0,1-1-1 0 0,0 1 1 0 0,0 0 0 0 0,0 0 0 0 0,0 0 0 0 0,0 0-1 0 0,0 0 1 0 0,0 0 0 0 0,0-1 0 0 0,0 1-1 0 0,0 0 1 0 0,0 0 0 0 0,0 0 0 0 0,1 1-1 0 0,1 7 125 0 0,-4 27 8 0 0,-6 20 120 0 0,1-24 228 0 0,1-9 320 0 0,6-21-649 0 0,-1 0-1 0 0,1 0 0 0 0,-1 0 0 0 0,0 0 0 0 0,0 0 0 0 0,0 0 1 0 0,0 0-1 0 0,0 0 0 0 0,-2 1 0 0 0,0 2 428 0 0,2-3 390 0 0,-2-1 71 0 0,-17 15 3234 0 0,6-15 6291 0 0,17-4-10215 0 0,0 0 1 0 0,0 0-1 0 0,0 1 0 0 0,0 0 1 0 0,0-1-1 0 0,1 1 0 0 0,-1 1 1 0 0,1-1-1 0 0,-1 0 0 0 0,1 1 1 0 0,0-1-1 0 0,-1 1 0 0 0,1 0 1 0 0,5 0-1 0 0,9-2 682 0 0,34 1 0 0 0,-9-1-21 0 0,-25 1-1024 0 0,1 0 0 0 0,-1-2 1 0 0,0 0-1 0 0,0-2 0 0 0,-1 0 0 0 0,1 0 1 0 0,-1-2-1 0 0,17-10 0 0 0,6-6-1462 0 0</inkml:trace>
  <inkml:trace contextRef="#ctx0" brushRef="#br0" timeOffset="1">469 12 11023 0 0,'0'0'852'0'0,"3"-1"-560"0"0,8-1 48 0 0,-8 2 1255 0 0,0-1 537 0 0,49-6 7074 0 0,-51 6-9746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3.0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328 1 4631 0 0,'0'0'360'0'0,"-2"15"4651"0"0,-21 48 3737 0 0,13-37-6294 0 0,-8 37 1 0 0,3-11-1251 0 0,-35 145 632 0 0,36-129-1616 0 0,-3-1 0 0 0,-34 83 0 0 0,-46 100 132 0 0,93-238-317 0 0,1-2-41 0 0,-1 1 1 0 0,-1 0 0 0 0,-10 17-1 0 0,16-41-3660 0 0,4-11 285 0 0,2 7 1088 0 0,1 0 0 0 0,1 1 1 0 0,1-1-1 0 0,11-15 1 0 0,-9 17 1663 0 0,0 0 1 0 0,0 2-1 0 0,2-1 1 0 0,16-12-1 0 0,-27 23 751 0 0,1 0 0 0 0,0 1-1 0 0,0 0 1 0 0,0-1 0 0 0,0 1-1 0 0,0 1 1 0 0,0-1-1 0 0,1 1 1 0 0,-1-1 0 0 0,0 1-1 0 0,1 0 1 0 0,-1 1-1 0 0,7-1 1 0 0,-8 1 157 0 0,-1 0 0 0 0,0 1 0 0 0,0-1 0 0 0,1 1 0 0 0,-1-1 0 0 0,0 1 0 0 0,0 0 0 0 0,1-1 0 0 0,-1 1 0 0 0,0 0 0 0 0,0 1 0 0 0,0-1 0 0 0,0 0 0 0 0,-1 1 0 0 0,1-1 0 0 0,0 1 0 0 0,0-1 0 0 0,-1 1 0 0 0,1 0 0 0 0,-1-1 0 0 0,0 1 0 0 0,1 0 0 0 0,-1 0 0 0 0,0 0 0 0 0,0 0 0 0 0,0 1 0 0 0,0-1 0 0 0,0 2 0 0 0,5 18 1639 0 0,0 0 0 0 0,-2 0 1 0 0,4 42-1 0 0,-6 67 177 0 0,-2-12-360 0 0,1-95-1227 0 0,1 12 746 0 0,8 48 0 0 0,-10-83-1183 0 0,1-2 4 0 0,-1 1-100 0 0,1 0 0 0 0,-1 0 0 0 0,0 0 0 0 0,0 0 1 0 0,0 0-1 0 0,0 0 0 0 0,1 0 0 0 0,-1 0 0 0 0,0 0 0 0 0,0 0 1 0 0,0 0-1 0 0,0 0 0 0 0,0 0 0 0 0,1 0 0 0 0,-1 0 0 0 0,0 0 1 0 0,0 0-1 0 0,0 0 0 0 0,0 0 0 0 0,0-1 0 0 0,1 1 0 0 0,-1 0 1 0 0,0 0-1 0 0,0 0 0 0 0,0 0 0 0 0,0 0 0 0 0,0 0 1 0 0,0-1-1 0 0,0 1 0 0 0,0 0 0 0 0,0 0 0 0 0,0 0 0 0 0,0 0 1 0 0,1 0-1 0 0,-1-1 0 0 0,0 1 0 0 0,3-12-978 0 0,0-1 1 0 0,0 0-1 0 0,-1 0 1 0 0,-1 0-1 0 0,0-18 0 0 0,-8-68-7651 0 0,3 47 2900 0 0,1 17 1710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2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28 132 4975 0 0,'-6'99'2006'0'0,"-12"-1"5852"0"0,15-89-7896 0 0,2 7 11242 0 0,9-21-10817 0 0,-2-2-147 0 0,-1 0-1 0 0,0-1 1 0 0,0 1-1 0 0,6-11 1 0 0,5-10 145 0 0,52-79-346 0 0,-43 67-1134 0 0,-20 55 1006 0 0,-3-6 171 0 0,-1 1 1 0 0,-1 0-1 0 0,1-1 1 0 0,-2 1-1 0 0,-2 19 1 0 0,-15 46 507 0 0,17-72-573 0 0,-6 18 222 0 0,-17 37-1 0 0,-5 11 352 0 0,-4 47 2521 0 0,32-114-3052 0 0,1-2-46 0 0,0 1 0 0 0,0-1 0 0 0,0 0 0 0 0,-1 0 0 0 0,1 1 0 0 0,0-1 0 0 0,0 0 0 0 0,0 0 1 0 0,0 1-1 0 0,0-1 0 0 0,0 0 0 0 0,0 1 0 0 0,0-1 0 0 0,0 0 0 0 0,0 0 0 0 0,0 1 0 0 0,0-1 1 0 0,0 0-1 0 0,0 1 0 0 0,0-1 0 0 0,0 0 0 0 0,0 0 0 0 0,0 1 0 0 0,0-1 0 0 0,0 0 0 0 0,0 1 0 0 0,1-1 1 0 0,-1 1-1 0 0,2-1 5 0 0,-1 0 0 0 0,1 0 0 0 0,0 0 0 0 0,-1 0 1 0 0,1 0-1 0 0,-1 0 0 0 0,1 0 0 0 0,0-1 0 0 0,-1 1 1 0 0,1 0-1 0 0,1-2 0 0 0,-1 2-19 0 0,-1 0 0 0 0,0-1 1 0 0,1 1-1 0 0,-1-1 0 0 0,0 1 0 0 0,0-1 1 0 0,0 0-1 0 0,0 0 0 0 0,1 1 0 0 0,-1-1 1 0 0,0 0-1 0 0,0 0 0 0 0,-1 0 0 0 0,1 0 1 0 0,0 0-1 0 0,0 0 0 0 0,0 0 0 0 0,-1 0 1 0 0,1-1-1 0 0,0 1 0 0 0,0-1 0 0 0,1-2-62 0 0,5-11-690 0 0,1 0 0 0 0,-2-1 0 0 0,9-31 1 0 0,7-54-4761 0 0,-11 42 2325 0 0,-2 21 3154 0 0,14-40 0 0 0,-11 52 2194 0 0,27-46 0 0 0,-28 54-1517 0 0,-8 12-505 0 0,1 1 1 0 0,1 0 0 0 0,-1 1 0 0 0,1-1-1 0 0,5-4 1 0 0,-5 5-13 0 0,-3 2 54 0 0,0 0-54 0 0,1 0 29 0 0,0 0 0 0 0,0-1 1 0 0,0 2-1 0 0,1-1 0 0 0,-1 0 1 0 0,0 0-1 0 0,1 1 0 0 0,-1 0 1 0 0,5-1-1 0 0,-5 1 304 0 0,-1 3-55 0 0,0 2-353 0 0,1-1 1 0 0,-1 0 0 0 0,0 1-1 0 0,0 0 1 0 0,0-1-1 0 0,0 1 1 0 0,0 0 0 0 0,-1 0-1 0 0,0 0 1 0 0,1 7-1 0 0,-1-3 155 0 0,0 0-1 0 0,0 0 1 0 0,-1 1 0 0 0,-3 14-1 0 0,-2 4 329 0 0,-1-1 0 0 0,-12 34 1 0 0,15-50-516 0 0,0-4-33 0 0,1 1 0 0 0,-1 0 0 0 0,0-1 0 0 0,0 0 0 0 0,-1 0-1 0 0,-5 8 1 0 0,8-13-62 0 0,-2 0-138 0 0,-17 6-1746 0 0,18-6 788 0 0,1-3-79 0 0,-2 0 712 0 0,1-1 0 0 0,0 1 0 0 0,0-1-1 0 0,0 1 1 0 0,0-1 0 0 0,0 0 0 0 0,1 0 0 0 0,-1 0-1 0 0,1 0 1 0 0,-2-6 0 0 0,1 5-69 0 0,-13-26-3513 0 0,15 30 4030 0 0,0-1-1 0 0,0 0 0 0 0,-1 1 1 0 0,1-1-1 0 0,0 0 0 0 0,-1 1 1 0 0,1-1-1 0 0,0 0 0 0 0,-1 1 1 0 0,1-1-1 0 0,-1 1 0 0 0,1-1 1 0 0,-1 1-1 0 0,1-1 0 0 0,-2 0 1 0 0,0-1-15 0 0,-9-10 50 0 0,7 11 104 0 0,2 1-17 0 0,0-1 641 0 0,2 2-519 0 0,-1 0 0 0 0,0 0 0 0 0,1 0 0 0 0,-1 0 0 0 0,1 1 0 0 0,-1-1 0 0 0,1 0 0 0 0,0 0 0 0 0,-1 0 0 0 0,1 2 0 0 0,0-2 61 0 0,-2 6 280 0 0,1 0 0 0 0,0 0 0 0 0,0 0 0 0 0,1 1 0 0 0,0-1 0 0 0,2 11-1 0 0,10 45 2382 0 0,-4-30-1420 0 0,1 16-206 0 0,23 123 1548 0 0,3 49-482 0 0,-31-196-2270 0 0,2 21 64 0 0,16 63 1 0 0,-11-84-254 0 0,-10-23-603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2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2935 0 0,'0'0'9615'0'0,"0"3"-8126"0"0,-1 5-913 0 0,0 0 0 0 0,0-1 0 0 0,-4 12-1 0 0,3-12-387 0 0,2-5-439 0 0,-4 7-600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3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77 2383 0 0,'0'0'968'0'0,"2"1"-146"0"0,17 16 3356 0 0,-18-16-3971 0 0,0 0-1 0 0,0 0 0 0 0,0 0 0 0 0,-1-1 0 0 0,1 1 0 0 0,0 0 0 0 0,0 0 0 0 0,0-1 1 0 0,2 2-1 0 0,-1 0 213 0 0,0 0 0 0 0,0 1 1 0 0,-1-1-1 0 0,1 0 1 0 0,-1 1-1 0 0,1-1 1 0 0,-1 1-1 0 0,0 0 0 0 0,0-1 1 0 0,0 1-1 0 0,0 0 1 0 0,-1 0-1 0 0,1-1 0 0 0,0 7 1 0 0,-1 2 602 0 0,1 1 0 0 0,-3 12-1 0 0,2-22-892 0 0,-18 203 7259 0 0,-15 100-2867 0 0,33-303-3881 0 0,1-4-571 0 0,10-27-175 0 0,9-34 1 0 0,-14 39-300 0 0,2 0 1 0 0,0 0-1 0 0,14-25 1 0 0,-22 49 393 0 0,2-4-9 0 0,0 0-1 0 0,0 0 0 0 0,1 1 1 0 0,-1-1-1 0 0,1 1 1 0 0,0 0-1 0 0,0 0 0 0 0,0 0 1 0 0,0 0-1 0 0,0 0 1 0 0,1 1-1 0 0,-1-1 0 0 0,1 1 1 0 0,4-2-1 0 0,-6 3 96 0 0,14 16 154 0 0,-14-13-182 0 0,-1 1 0 0 0,1 0 0 0 0,-1 0 0 0 0,0-1 0 0 0,0 1 1 0 0,0 0-1 0 0,0 0 0 0 0,-1 0 0 0 0,1 0 0 0 0,-1 0 0 0 0,0 0 0 0 0,0 6 0 0 0,-4 35 965 0 0,4-42-1109 0 0,4-17-2327 0 0,5-24-2732 0 0,-2 0-1 0 0,1-47 1 0 0,-5 56 3002 0 0,-2-31-497 0 0,-1 44 2526 0 0,0 0 0 0 0,1 0 1 0 0,3-17-1 0 0,-1 20 60 0 0,-2 5 890 0 0,1 0 0 0 0,6-15 0 0 0,-7 21-451 0 0,0 0-1 0 0,1 0 1 0 0,0 0-1 0 0,-1 1 1 0 0,1-1 0 0 0,1 0-1 0 0,-1 1 1 0 0,0-1-1 0 0,0 1 1 0 0,1 0-1 0 0,3-3 1 0 0,11-6 1966 0 0,1 1-1 0 0,23-10 1 0 0,-37 17-2134 0 0,42-27 1786 0 0,1 1 680 0 0,-47 32-2408 0 0,-1 3-154 0 0,0 0-79 0 0,-1 0 0 0 0,0 1 0 0 0,0-1-1 0 0,-3 7 1 0 0,-4 8-180 0 0,-4 15-2390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3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6911 0 0,'0'2'528'0'0,"1"44"-10"0"0,6 25 4602 0 0,-1-6-854 0 0,-3 270 5810 0 0,-27-2-5244 0 0,23-318-4725 0 0,0-4-7 0 0,0 0-1 0 0,-1-1 1 0 0,-3 14-1 0 0,1-17-345 0 0,2-9 59 0 0,-1-6-220 0 0,-1-11-535 0 0,1 1 0 0 0,1-1 0 0 0,0-28-1 0 0,7-58-3508 0 0,-1 59-1598 0 0,2 0-1583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4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3023 0 0,'1'2'220'0'0,"15"36"895"0"0,-10-20 1418 0 0,-1 0 1 0 0,0 0-1 0 0,3 23 0 0 0,8 128 7336 0 0,-9-139-4087 0 0,-6-31-5762 0 0,0 1 0 0 0,0 0 0 0 0,-1-1 0 0 0,1 1 0 0 0,0-1 0 0 0,0 0 0 0 0,0 1 0 0 0,0-1 0 0 0,0 0 0 0 0,-1 0 0 0 0,2-1 0 0 0,1-1 21 0 0,1 1-25 0 0,-1-1 0 0 0,1 0 1 0 0,-1 0-1 0 0,1 0 0 0 0,-1-1 0 0 0,3-3 0 0 0,10-12-174 0 0,-16 19 143 0 0,0 0 12 0 0,0-1-1 0 0,1 1 1 0 0,-1 0-1 0 0,0 0 1 0 0,0-1-1 0 0,1 1 1 0 0,-1 0-1 0 0,0 0 1 0 0,1-1-1 0 0,-1 1 1 0 0,0 0-1 0 0,1 0 1 0 0,-1 0-1 0 0,0 0 1 0 0,1-1-1 0 0,-1 1 1 0 0,0 0-1 0 0,1 0 1 0 0,-1 0-1 0 0,0 0 1 0 0,1 0-1 0 0,9-2-64 0 0,-7 4 94 0 0,-1 2-3 0 0,0-1-1 0 0,0 0 1 0 0,0 1-1 0 0,-1-1 0 0 0,0 1 1 0 0,0 0-1 0 0,0-1 0 0 0,0 1 1 0 0,0 0-1 0 0,-1 0 1 0 0,0-1-1 0 0,1 1 0 0 0,-1 0 1 0 0,-2 7-1 0 0,0 5 283 0 0,-1-1 1 0 0,-7 22-1 0 0,7-29-124 0 0,-1 1 0 0 0,0 0 0 0 0,-9 13 0 0 0,0-1 78 0 0,-2 7-209 0 0,-1-2 0 0 0,-2 1 0 0 0,0-2-1 0 0,-26 26 1 0 0,42-49-251 0 0,0-2-72 0 0,0 0 83 0 0,0-1-1 0 0,0 1 1 0 0,0-1 0 0 0,0 0 0 0 0,1 1 0 0 0,-1-1 0 0 0,0 0 0 0 0,1 0 0 0 0,-1 0-1 0 0,0 0 1 0 0,1-1 0 0 0,-1 1 0 0 0,1 0 0 0 0,0-1 0 0 0,-1 1 0 0 0,1-1 0 0 0,0 1 0 0 0,0-1-1 0 0,0 1 1 0 0,0-1 0 0 0,0 0 0 0 0,0 0 0 0 0,0 0 0 0 0,0-2 0 0 0,-2-4-658 0 0,0-1 1 0 0,1 1 0 0 0,0-1 0 0 0,-2-9-1 0 0,4 17 795 0 0,0 0-1 0 0,1 0 1 0 0,-1 0-1 0 0,0 0 1 0 0,0 0-1 0 0,0 0 1 0 0,1 0-1 0 0,-1 0 1 0 0,0 1-1 0 0,1-1 1 0 0,-1 0-1 0 0,1 0 1 0 0,-1 0-1 0 0,1 1 1 0 0,-1-1-1 0 0,1 0 1 0 0,0 0-1 0 0,-1 1 1 0 0,1-1-1 0 0,0 1 1 0 0,0-1-1 0 0,-1 0 1 0 0,1 1-1 0 0,1-1 1 0 0,21-9 360 0 0,-16 8-23 0 0,1 0 0 0 0,0 1 0 0 0,0 0 0 0 0,0 0 0 0 0,-1 1 0 0 0,1 0-1 0 0,0 0 1 0 0,0 0 0 0 0,13 4 0 0 0,2 1 2062 0 0,42 17 0 0 0,-19-5-408 0 0,-11-6-1507 0 0,42 14 202 0 0,-53-16-633 0 0,-22-8 141 0 0,-1-1-213 0 0,-1 0-1 0 0,1 0 0 0 0,-1 0 1 0 0,1 0-1 0 0,-1 0 1 0 0,1 1-1 0 0,-1-1 0 0 0,0 0 1 0 0,1 0-1 0 0,-1 1 1 0 0,1-1-1 0 0,-1 0 0 0 0,1 1 1 0 0,-1-1-1 0 0,0 0 1 0 0,1 1-1 0 0,-1-1 0 0 0,0 0 1 0 0,1 1-1 0 0,-1-1 1 0 0,0 2-1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4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10191 0 0,'5'23'642'0'0,"0"0"-1"0"0,-1 0 1 0 0,-2 1-1 0 0,0 29 1 0 0,-1-31 880 0 0,1 130 5029 0 0,-5-80-3685 0 0,-3 0 1 0 0,-31 139-1 0 0,31-191-1312 0 0,5-17-756 0 0,3-12-454 0 0,1-5-360 0 0,0 1 0 0 0,2 0 0 0 0,0 0 0 0 0,0 1 0 0 0,1-1 0 0 0,1 1 0 0 0,14-21 0 0 0,-15 26 6 0 0,0 0 0 0 0,0 1 0 0 0,0-1 1 0 0,1 1-1 0 0,0 0 0 0 0,0 1 0 0 0,0-1 0 0 0,1 2 0 0 0,0-1 1 0 0,0 1-1 0 0,0 0 0 0 0,17-5 0 0 0,-12 6 10 0 0,-3 4 0 0 0,-1 5 0 0 0,-7-4 6 0 0,-1 0 0 0 0,0 1 0 0 0,0-1 0 0 0,0 0 0 0 0,0 1 1 0 0,0-1-1 0 0,0 1 0 0 0,0 0 0 0 0,-1-1 0 0 0,0 1 0 0 0,1-1 0 0 0,-1 1 0 0 0,0 0 0 0 0,0-1 0 0 0,0 1 1 0 0,-1 0-1 0 0,1-1 0 0 0,-1 1 0 0 0,1-1 0 0 0,-2 3 0 0 0,-1 6 26 0 0,0-1 0 0 0,-1-1 0 0 0,-9 17 0 0 0,-4 1-201 0 0,0-1 0 0 0,-3-1 0 0 0,-31 32 0 0 0,-6 9-344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5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1 589 3679 0 0,'50'-215'2882'0'0,"-12"59"3682"0"0,-34 133-4658 0 0,3-43 1 0 0,-7 53-1337 0 0,0 0 0 0 0,0 0 1 0 0,-1 0-1 0 0,-1 0 0 0 0,-5-18 0 0 0,-1-1 3186 0 0,5 34-2761 0 0,2-2-950 0 0,1 0 0 0 0,0 0 0 0 0,-1 0 0 0 0,1 0 0 0 0,-1 0 1 0 0,1 0-1 0 0,0 0 0 0 0,-1 0 0 0 0,1 1 0 0 0,0-1 0 0 0,-1 0 0 0 0,1 0 0 0 0,0 0 0 0 0,-1 1 0 0 0,1-1 0 0 0,0 0 1 0 0,0 1-1 0 0,-1-1 0 0 0,1 0 0 0 0,0 0 0 0 0,0 1 0 0 0,-1 0 0 0 0,-6 16 570 0 0,1 0-192 0 0,0 0 1 0 0,0-1-1 0 0,2 2 1 0 0,-4 20-1 0 0,4 15 644 0 0,4 93 1 0 0,2-99-716 0 0,-1-14 54 0 0,9 56 1 0 0,-3-47-254 0 0,-6-29-99 0 0,1 0 1 0 0,0 0-1 0 0,1 0 0 0 0,1 0 1 0 0,0 0-1 0 0,0-1 1 0 0,10 17-1 0 0,-7-19-54 0 0,2-4 0 0 0,-8-6-82 0 0,0-1 1 0 0,0 1-1 0 0,0 0 1 0 0,0-1-1 0 0,0 1 0 0 0,0-1 1 0 0,0 1-1 0 0,0-1 1 0 0,0 0-1 0 0,0 1 0 0 0,0-1 1 0 0,0 0-1 0 0,0 0 1 0 0,-1 0-1 0 0,1 1 0 0 0,0-1 1 0 0,0-2-1 0 0</inkml:trace>
  <inkml:trace contextRef="#ctx0" brushRef="#br0" timeOffset="1">198 331 2847 0 0,'-3'5'415'0'0,"-1"-1"-1"0"0,1 0 1 0 0,0 1-1 0 0,0 0 1 0 0,0-1-1 0 0,1 1 1 0 0,0 1-1 0 0,0-1 1 0 0,0 0-1 0 0,-2 11 0 0 0,1-2 2092 0 0,1 1-1 0 0,0 29 0 0 0,2-35-1656 0 0,1 1 0 0 0,-1-1-1 0 0,2 1 1 0 0,-1-1 0 0 0,1 0 0 0 0,1 0 0 0 0,0 0-1 0 0,0 0 1 0 0,0 0 0 0 0,1 0 0 0 0,1-1 0 0 0,8 14-1 0 0,-11-21-241 0 0,6 1 360 0 0,-7-2-930 0 0,0 1 0 0 0,0-1 0 0 0,-1 0 1 0 0,1 0-1 0 0,0 0 0 0 0,0 1 0 0 0,0-1 0 0 0,0 0 0 0 0,0 0 1 0 0,-1 0-1 0 0,1-1 0 0 0,0 1 0 0 0,0 0 0 0 0,0 0 1 0 0,0 0-1 0 0,0-1 0 0 0,-1 1 0 0 0,2-1 0 0 0,0 0 8 0 0,0 0 0 0 0,0-1 0 0 0,0 1 0 0 0,-1-1 0 0 0,1 0 0 0 0,0 1 0 0 0,-1-1 0 0 0,0 0 0 0 0,1 0 0 0 0,-1 0 0 0 0,0 0 0 0 0,0 0 0 0 0,0 0 0 0 0,0-1 0 0 0,1-3 0 0 0,7-36 597 0 0,-8 33-505 0 0,2-3 34 0 0,-2 1 1 0 0,1 0-1 0 0,-2-1 1 0 0,0 1-1 0 0,0-1 0 0 0,-1 1 1 0 0,0 0-1 0 0,-3-14 1 0 0,3 23-34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5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5783 0 0,'0'4'46'0'0,"0"-1"0"0"0,1 1-1 0 0,-1 0 1 0 0,1-1-1 0 0,0 1 1 0 0,0-1-1 0 0,0 1 1 0 0,2 3 0 0 0,4 8 2654 0 0,-4-11-1119 0 0,-3-4-1386 0 0,0 1-1 0 0,0-1 0 0 0,0 0 1 0 0,0 1-1 0 0,0-1 0 0 0,0 0 0 0 0,1 0 1 0 0,-1 1-1 0 0,0-1 0 0 0,0 0 1 0 0,0 1-1 0 0,1-1 0 0 0,-1 0 1 0 0,0 0-1 0 0,0 0 0 0 0,1 1 1 0 0,-1-1-1 0 0,0 0 0 0 0,1 0 0 0 0,-1 0 1 0 0,0 1-1 0 0,0-1 0 0 0,1 0 1 0 0,-1 0-1 0 0,0 0 0 0 0,1 0 1 0 0,-1 0-1 0 0,0 0 0 0 0,1 0 1 0 0,0 0-1 0 0,12 3 2482 0 0,-13-3-2974 0 0,3 1 723 0 0,-2-1-263 0 0,0 0-137 0 0,0 0 0 0 0,-1 0 1 0 0,1 0-1 0 0,0 0 0 0 0,-1 0 1 0 0,1-1-1 0 0,0 1 1 0 0,-1 0-1 0 0,1 0 0 0 0,0 0 1 0 0,-1-1-1 0 0,1 1 1 0 0,0 0-1 0 0,-1-1 0 0 0,1 1 1 0 0,-1 0-1 0 0,1-1 0 0 0,0 1 1 0 0,0-1-1 0 0,8-9 11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6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7367 0 0,'5'66'1528'0'0,"-4"35"6720"0"0,-2-65-5492 0 0,-3 74 2983 0 0,-11 55-2695 0 0,-2 35-1495 0 0,15-175-1482 0 0,1-17-100 0 0,0-1 1 0 0,1 1-1 0 0,0 0 0 0 0,0 0 0 0 0,0 0 1 0 0,1-1-1 0 0,3 11 0 0 0,-4-16-276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7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53 869 6159 0 0,'-1'2'472'0'0,"0"3"-153"0"0,-1 0 0 0 0,-1 0 0 0 0,1 0 0 0 0,-1 0 0 0 0,0 0 0 0 0,-5 6 0 0 0,-6 11 2107 0 0,11-14-1604 0 0,1-3 211 0 0,-1 0 1 0 0,1 0-1 0 0,1 0 1 0 0,-1 1-1 0 0,0 5 1 0 0,2-9-728 0 0,0 0 1 0 0,0 0 0 0 0,0 0 0 0 0,0 1 0 0 0,0-1-1 0 0,1 0 1 0 0,-1 0 0 0 0,1 0 0 0 0,0 0 0 0 0,-1 0-1 0 0,1 0 1 0 0,0 0 0 0 0,0 0 0 0 0,0 0 0 0 0,0 0 0 0 0,1-1-1 0 0,1 3 1 0 0,4 4 1035 0 0,1-1-1 0 0,0 1 1 0 0,14 8 0 0 0,-20-14-20 0 0,0-2-1080 0 0,0 1-349 0 0,-1-1 0 0 0,1 1 0 0 0,-1-1 0 0 0,1 0 0 0 0,0 1 0 0 0,-1-1 0 0 0,1 0 0 0 0,0 0 0 0 0,-1 0 0 0 0,1 0 0 0 0,0 0 0 0 0,-1 0 0 0 0,1-1 0 0 0,-1 1 0 0 0,4-1 0 0 0,-4 0-1112 0 0,19-13-9155 0 0,-3 5 1478 0 0,-12 7 8097 0 0,-3 1 264 0 0,11-4 1787 0 0,-11 4-688 0 0,0 1-14 0 0,1-1 0 0 0,-1 0 0 0 0,0 0 0 0 0,0 1 0 0 0,-1-1 0 0 0,1-1 0 0 0,0 1 0 0 0,0 0 0 0 0,0 0-1 0 0,-1-1 1 0 0,1 1 0 0 0,0-1 0 0 0,-1 1 0 0 0,0-1 0 0 0,2-2 0 0 0,4-8 452 0 0,-1-1 0 0 0,-1 0 0 0 0,0 0 0 0 0,-1 0 0 0 0,-1 0 0 0 0,3-18 0 0 0,-6 29-682 0 0,3-11 254 0 0,-2 13-543 0 0,-1-1 0 0 0,0 0 0 0 0,0 1 0 0 0,0-1 0 0 0,0 0 0 0 0,0 1 0 0 0,0-1 0 0 0,0 0 0 0 0,0 1 0 0 0,0-1 0 0 0,0 0 0 0 0,0 1 0 0 0,0-1 0 0 0,0 0 0 0 0,0 1 0 0 0,-1-1 0 0 0,1 0 0 0 0,0 1 0 0 0,0-1 0 0 0,-1 1 0 0 0,1-1 0 0 0,-1 1 0 0 0,1-1 0 0 0,0 0 0 0 0,-1 1 0 0 0,1-1 0 0 0,-1 1 0 0 0,1 0 0 0 0,-1-1 0 0 0,1 1 0 0 0,-1-1 0 0 0,0 1 0 0 0,1 0 0 0 0,-1-1 0 0 0,1 1 0 0 0,-1 0 0 0 0,0 0 0 0 0,1 0 0 0 0,-1-1 0 0 0,0 1 0 0 0,1 0 0 0 0,-1 0 0 0 0,0 0 0 0 0,1 0 0 0 0,-1 0 0 0 0,0 0 0 0 0,1 0 0 0 0,-1 0 0 0 0,0 0 0 0 0,0 1 0 0 0,-2 0 2 0 0,0-1 1 0 0,1 1-1 0 0,-1 0 0 0 0,0 0 0 0 0,1 1 1 0 0,-1-1-1 0 0,1 1 0 0 0,-1-1 0 0 0,1 1 0 0 0,0 0 1 0 0,0-1-1 0 0,0 1 0 0 0,0 0 0 0 0,0 1 1 0 0,0-1-1 0 0,0 0 0 0 0,1 1 0 0 0,-1-1 1 0 0,1 0-1 0 0,-1 1 0 0 0,1 0 0 0 0,0-1 1 0 0,0 1-1 0 0,0 0 0 0 0,1 0 0 0 0,-1-1 0 0 0,0 5 1 0 0,0 2 20 0 0,0 1 0 0 0,0-1 0 0 0,1 0 0 0 0,0 0 0 0 0,1 1 0 0 0,0-1 0 0 0,0 0 0 0 0,4 13 0 0 0,4 10 325 0 0,-6-18-178 0 0,1 0 0 0 0,1 0 0 0 0,0 0 1 0 0,0-1-1 0 0,1 0 0 0 0,9 13 0 0 0,-14-24-133 0 0,1 0-1 0 0,-1 0 1 0 0,1 0-1 0 0,-1 0 1 0 0,1-1 0 0 0,0 1-1 0 0,0-1 1 0 0,0 1-1 0 0,0-1 1 0 0,0 0 0 0 0,0 1-1 0 0,0-1 1 0 0,0 0-1 0 0,0 0 1 0 0,0-1 0 0 0,1 1-1 0 0,4 0 1 0 0,-6-1-40 0 0,1 0 0 0 0,0 0 0 0 0,0 0 0 0 0,0 0 0 0 0,0-1 0 0 0,0 1 0 0 0,-1-1 0 0 0,1 1 0 0 0,0-1-1 0 0,0 0 1 0 0,-1 0 0 0 0,1 0 0 0 0,0 0 0 0 0,-1 0 0 0 0,1 0 0 0 0,-1 0 0 0 0,1 0 0 0 0,-1-1 0 0 0,0 1 0 0 0,0 0 0 0 0,1-1 0 0 0,1-2 0 0 0,6-13 25 0 0,-1 0 1 0 0,0 0-1 0 0,-1-1 1 0 0,0 0-1 0 0,4-24 1 0 0,2-2-7 0 0,19-63-47 0 0,27-78 0 0 0,-47 146 0 0 0,-2-1 0 0 0,-1 0 0 0 0,-2 0 0 0 0,-2-1 0 0 0,-1 1 0 0 0,-2-1 0 0 0,-6-62 0 0 0,3 91 0 0 0,-1 0 0 0 0,0 0 0 0 0,0 0 0 0 0,-1 0 0 0 0,-1 0 0 0 0,0 1 0 0 0,-1-1 0 0 0,-10-18 0 0 0,11 24 0 0 0,1 1 0 0 0,-1-1 0 0 0,0 1 0 0 0,0 0 0 0 0,-1 1 0 0 0,0-1 0 0 0,1 1 0 0 0,-2 0 0 0 0,1 0 0 0 0,0 1 0 0 0,-1-1 0 0 0,1 1 0 0 0,-1 0 0 0 0,0 1 0 0 0,0-1 0 0 0,0 1 0 0 0,0 0 0 0 0,-8-1 0 0 0,11 3 0 0 0,-1 0 0 0 0,1-1 0 0 0,0 1 0 0 0,0 0 0 0 0,-1 0 0 0 0,1 1 0 0 0,0-1 0 0 0,0 1 0 0 0,0-1 0 0 0,0 1 0 0 0,-1 0 0 0 0,1 0 0 0 0,0 1 0 0 0,0-1 0 0 0,1 1 0 0 0,-1-1 0 0 0,0 1 0 0 0,0 0 0 0 0,1 0 0 0 0,-1 0 0 0 0,-2 3 0 0 0,2-1 0 0 0,0 0 0 0 0,0 0 0 0 0,0 0 0 0 0,1 0 0 0 0,-1 1 0 0 0,1 0 0 0 0,0-1 0 0 0,1 1 0 0 0,-1 0 0 0 0,1 0 0 0 0,0 0 0 0 0,-1 9 0 0 0,1-2 0 0 0,1 0 0 0 0,0 1 0 0 0,1-1 0 0 0,0 0 0 0 0,1 0 0 0 0,1 0 0 0 0,0 0 0 0 0,0-1 0 0 0,1 1 0 0 0,1-1 0 0 0,8 16 0 0 0,-12-25 0 0 0,0 0 0 0 0,0 0 0 0 0,0 0 0 0 0,1 0 0 0 0,-1 0 0 0 0,0 0 0 0 0,1 0 0 0 0,0-1 0 0 0,0 1 0 0 0,-1-1 0 0 0,1 1 0 0 0,0-1 0 0 0,0 0 0 0 0,0 1 0 0 0,0-1 0 0 0,0 0 0 0 0,1 0 0 0 0,-1-1 0 0 0,0 1 0 0 0,0 0 0 0 0,1-1 0 0 0,-1 1 0 0 0,0-1 0 0 0,1 0 0 0 0,-1 0 0 0 0,1 0 0 0 0,-1 0 0 0 0,0 0 0 0 0,1 0 0 0 0,-1-1 0 0 0,0 1 0 0 0,1-1 0 0 0,-1 0 0 0 0,0 1 0 0 0,0-1 0 0 0,0 0 0 0 0,1 0 0 0 0,-1-1 0 0 0,0 1 0 0 0,0 0 0 0 0,-1-1 0 0 0,4-2 0 0 0,3-4 0 0 0,-2 0 0 0 0,0-1 0 0 0,0 0 0 0 0,0 0 0 0 0,-1 0 0 0 0,0-1 0 0 0,-1 1 0 0 0,4-13 0 0 0,7-14 0 0 0,14-24 0 0 0,-11 27 0 0 0,-2-1 0 0 0,19-60 0 0 0,-32 79 0 0 0,-3 15 0 0 0,0-1 0 0 0,0 1 0 0 0,0-1 0 0 0,0 1 0 0 0,0-1 0 0 0,0 1 0 0 0,0-1 0 0 0,0 1 0 0 0,0 0 0 0 0,0-1 0 0 0,0 1 0 0 0,0-1 0 0 0,-1 1 0 0 0,1-1 0 0 0,0 1 0 0 0,0 0 0 0 0,0-1 0 0 0,-1 1 0 0 0,1-1 0 0 0,0 1 0 0 0,0 0 0 0 0,-1-1 0 0 0,0 1 0 0 0,0-1 0 0 0,1 1 0 0 0,-1-1 0 0 0,0 1 0 0 0,0 0 0 0 0,0 0 0 0 0,1-1 0 0 0,-1 1 0 0 0,0 0 0 0 0,0 0 0 0 0,0 0 0 0 0,1 0 0 0 0,-1 0 0 0 0,0 0 0 0 0,0 0 0 0 0,0 0 0 0 0,1 0 0 0 0,-1 0 0 0 0,0 1 0 0 0,0-1 0 0 0,0 0 0 0 0,-1 1 0 0 0,0 0 0 0 0,0 1 0 0 0,0-1 0 0 0,0 1 0 0 0,0-1 0 0 0,1 1 0 0 0,-1 0 0 0 0,-3 3 0 0 0,1 1 0 0 0,0 0 0 0 0,0 1 0 0 0,0-1 0 0 0,-3 11 0 0 0,0 3 0 0 0,1 1 0 0 0,2 0 0 0 0,0 1 0 0 0,1-1 0 0 0,1 1 0 0 0,1 29 0 0 0,3 8 0 0 0,12 64 0 0 0,-9-87 0 0 0,1 0 0 0 0,2 0 0 0 0,25 68 0 0 0,-28-92 0 0 0,1 0 0 0 0,0 0 0 0 0,1-1 0 0 0,0 0 0 0 0,0 0 0 0 0,1 0 0 0 0,1-1 0 0 0,0 0 0 0 0,0-1 0 0 0,1 0 0 0 0,0 0 0 0 0,0-1 0 0 0,1 0 0 0 0,17 8 0 0 0,-21-12 0 0 0,1-1 0 0 0,0 0 0 0 0,-1 0 0 0 0,1-1 0 0 0,0 0 0 0 0,0-1 0 0 0,0 0 0 0 0,0 0 0 0 0,0 0 0 0 0,0-1 0 0 0,1-1 0 0 0,-1 1 0 0 0,0-1 0 0 0,11-3 0 0 0,-6 0 0 0 0,0 0 0 0 0,0-1 0 0 0,-1-1 0 0 0,1 0 0 0 0,-2 0 0 0 0,1-1 0 0 0,20-16 0 0 0,-17 11 0 0 0,82-70 0 0 0,-53 37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3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1 140 2759 0 0,'0'0'1242'0'0,"5"-8"998"0"0,-3 6-1689 0 0,1-1 0 0 0,-1 1 0 0 0,1 0 1 0 0,0 0-1 0 0,0 0 0 0 0,0 0 0 0 0,0 0 0 0 0,0 0 1 0 0,0 1-1 0 0,0-1 0 0 0,0 1 0 0 0,1 0 0 0 0,-1 0 0 0 0,5 0 1 0 0,7-2 1276 0 0,0 2-1 0 0,17-1 1 0 0,1 1 563 0 0,-14-3-1647 0 0,0 0-1 0 0,0-1 0 0 0,0-1 1 0 0,-1 0-1 0 0,0-2 0 0 0,20-11 1 0 0,46-18-76 0 0,-77 35-604 0 0,1 0 1 0 0,-1 0-1 0 0,0 1 0 0 0,0 0 1 0 0,1 0-1 0 0,-1 1 0 0 0,1 0 0 0 0,-1 0 1 0 0,0 0-1 0 0,1 1 0 0 0,-1 1 1 0 0,0-1-1 0 0,1 1 0 0 0,-1 0 0 0 0,0 1 1 0 0,0-1-1 0 0,-1 2 0 0 0,1-1 1 0 0,-1 1-1 0 0,1-1 0 0 0,-1 2 1 0 0,0-1-1 0 0,-1 1 0 0 0,1 0 0 0 0,-1 0 1 0 0,6 7-1 0 0,2 3 218 0 0,0 1 1 0 0,-2 0-1 0 0,0 1 0 0 0,0 0 0 0 0,-2 0 1 0 0,9 21-1 0 0,11 46-24 0 0,31 145 0 0 0,8 27 26 0 0,-56-215-284 0 0,7 46 0 0 0,-15-69 0 0 0,-3-4-1423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08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6911 0 0,'0'0'736'0'0,"34"11"-736"0"0,-16-11 0 0 0,0 2 1920 0 0,4-2-1656 0 0,-5 0 168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17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1 625 6911 0 0,'2'-4'90'0'0,"25"-34"2619"0"0,-23 35-1959 0 0,0 0 1 0 0,0 0-1 0 0,0 0 0 0 0,0 0 1 0 0,0 1-1 0 0,1 0 0 0 0,4-3 1 0 0,23-12 2455 0 0,-18 9-2110 0 0,1-1-1 0 0,0 2 1 0 0,0 0-1 0 0,29-9 1 0 0,4-2 450 0 0,7-5-136 0 0,61-24 908 0 0,-33 18-1040 0 0,103-50 0 0 0,-169 70-1198 0 0,36-17 97 0 0,74-27 1 0 0,366-103-73 0 0,-483 153-105 0 0,157-48 0 0 0,-291 84 0 0 0,-303 124 0 0 0,368-126 0 0 0,2 2 0 0 0,-75 57 0 0 0,131-89 0 0 0,3-1 0 0 0,8-5 0 0 0,13-8 0 0 0,3-7 0 0 0,1 1 0 0 0,40-21 0 0 0,287-112 0 0 0,-336 145 0 0 0,1 0 0 0 0,1 2 0 0 0,25-6 0 0 0,-32 10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18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4121 1 2039 0 0,'1'2'777'0'0,"0"-1"-1"0"0,0 1 0 0 0,0 0 1 0 0,0 0-1 0 0,-1 0 0 0 0,1 0 0 0 0,-1 0 1 0 0,1 0-1 0 0,-1 0 0 0 0,1 0 1 0 0,-1 3-1 0 0,1 1-806 0 0,0-4 1411 0 0,-1 2 99 0 0,3 13-207 0 0,-1-6-88 0 0,0-1 0 0 0,-1 1 0 0 0,1 13 0 0 0,-3-9-357 0 0,2-10-506 0 0,-1 0 0 0 0,-1 0-1 0 0,1 0 1 0 0,-1 0 0 0 0,-1 7 0 0 0,-6 12 629 0 0,0 6 562 0 0,-21 45 0 0 0,4-23-508 0 0,2-2-25 0 0,-41 65 0 0 0,-56 78 782 0 0,19-29-844 0 0,22-27-808 0 0,-9 13-33 0 0,64-116-77 0 0,-1-2 0 0 0,-32 32 0 0 0,-66 51 0 0 0,38-34 0 0 0,-128 158 0 0 0,137-153 0 0 0,-160 140 0 0 0,-131 129 0 0 0,57-59 0 0 0,-6 27 0 0 0,-4 3 0 0 0,18-18 0 0 0,39-37 0 0 0,57-91 0 0 0,-65 67 0 0 0,69-42 0 0 0,181-185 0 0 0,-1-1 0 0 0,-1-2 0 0 0,-1 0 0 0 0,0-1 0 0 0,-47 21 0 0 0,71-37 0 0 0,0 1 0 0 0,-1-1 0 0 0,1 0 0 0 0,0 0 0 0 0,0 0 0 0 0,-1 0 0 0 0,1 0 0 0 0,0 0 0 0 0,0 1 0 0 0,-1-1 0 0 0,1 0 0 0 0,0 0 0 0 0,0 0 0 0 0,-1 0 0 0 0,1 0 0 0 0,0 0 0 0 0,0 0 0 0 0,-1 0 0 0 0,1 0 0 0 0,0 0 0 0 0,-1-1 0 0 0,1 1 0 0 0,0 0 0 0 0,0 0 0 0 0,-1 0 0 0 0,1 0 0 0 0,0 0 0 0 0,0 0 0 0 0,-1-1 0 0 0,1 1 0 0 0,0 0 0 0 0,0 0 0 0 0,0 0 0 0 0,-1 0 0 0 0,1-1 0 0 0,0 1 0 0 0,0 0 0 0 0,0 0 0 0 0,0-1 0 0 0,0 1 0 0 0,-1 0 0 0 0,1 0 0 0 0,0-1 0 0 0,0 1 0 0 0,0 0 0 0 0,0 0 0 0 0,0-1 0 0 0,0 1 0 0 0,0 0 0 0 0,0-1 0 0 0,0 1 0 0 0,0 0 0 0 0,0 0 0 0 0,0-1 0 0 0,0 1 0 0 0,0 0 0 0 0,0 0 0 0 0,0-1 0 0 0,0 1 0 0 0,0 0 0 0 0,1-1 0 0 0,0-11-716 0 0,1 0 1 0 0,0 0-1 0 0,1 1 0 0 0,0-1 1 0 0,1 1-1 0 0,8-17 0 0 0,-2 1-1505 0 0,3-2-4437 0 0,1-1-1525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19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65 4199 0 0,'0'1'66'0'0,"-1"-1"-1"0"0,0 1 1 0 0,1 0-1 0 0,-1-1 0 0 0,0 1 1 0 0,1-1-1 0 0,-1 1 1 0 0,0-1-1 0 0,0 1 0 0 0,0-1 1 0 0,0 0-1 0 0,1 1 0 0 0,-1-1 1 0 0,-2 0-1 0 0,3 0 35 0 0,-1 1-1 0 0,1-1 0 0 0,-1 0 1 0 0,1 0-1 0 0,0 0 1 0 0,-1 0-1 0 0,1 0 0 0 0,-1 0 1 0 0,1 1-1 0 0,0-1 0 0 0,-1 0 1 0 0,1 0-1 0 0,0 1 1 0 0,-1-1-1 0 0,1 0 0 0 0,0 1 1 0 0,-1-1-1 0 0,1 0 0 0 0,0 1 1 0 0,0-1-1 0 0,-1 0 1 0 0,1 1-1 0 0,0-1 0 0 0,0 0 1 0 0,0 1-1 0 0,-1 0 0 0 0,-6 13 1709 0 0,3-8-1045 0 0,1 0 0 0 0,0 0 1 0 0,0 1-1 0 0,-2 8 0 0 0,-6 24 1360 0 0,-11 50 466 0 0,-25 153 5072 0 0,37-188-6162 0 0,3-14-31 0 0,0-1 0 0 0,0 51 0 0 0,7-82-1260 0 0,1-1 1 0 0,0 0-1 0 0,2 11 0 0 0,-3-17-204 0 0,0-1 0 0 0,0 0 0 0 0,0 0 0 0 0,0 0 0 0 0,0 1 0 0 0,0-1 0 0 0,1 0 0 0 0,-1 0 0 0 0,0 0 0 0 0,0 0 0 0 0,0 1 0 0 0,0-1 0 0 0,0 0 0 0 0,0 0 0 0 0,1 0 0 0 0,-1 0 0 0 0,0 1 0 0 0,0-1 0 0 0,0 0 0 0 0,0 0 0 0 0,1 0 0 0 0,-1 0 0 0 0,0 0 0 0 0,0 0 0 0 0,0 0 0 0 0,1 0 0 0 0,-1 1 0 0 0,0-1 0 0 0,0 0 0 0 0,0 0 0 0 0,1 0 0 0 0,-1 0 0 0 0,0 0 0 0 0,10 2-1 0 0,1 0-1 0 0,-1-1 1 0 0,1 0-1 0 0,-1-1 0 0 0,1 0 1 0 0,-1-1-1 0 0,1 0 1 0 0,-1 0-1 0 0,0-1 0 0 0,1 0 1 0 0,-1-1-1 0 0,13-6 1 0 0,11-4-2 0 0,-1-2 0 0 0,42-25 0 0 0,-28 10-1 0 0,46-37 0 0 0,39-42 0 0 0,5-4 0 0 0,88-48-60 0 0,-157 119-38 0 0,108-51 1 0 0,-141 78-344 0 0,1 2-1 0 0,42-10 1 0 0,24 5-7648 0 0,-21 11-1843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7:22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2935 0 0,'4'-3'21'0'0,"0"1"0"0"0,0 0 0 0 0,1-1-1 0 0,-1 1 1 0 0,1 1 0 0 0,-1-1 0 0 0,1 1-1 0 0,-1 0 1 0 0,1 0 0 0 0,0 0 0 0 0,0 0-1 0 0,-1 1 1 0 0,1 0 0 0 0,0 0 0 0 0,0 0-1 0 0,6 2 1 0 0,11 1 1152 0 0,-1 2 0 0 0,28 8 0 0 0,35 15 5189 0 0,-31-10-3900 0 0,1-2 0 0 0,61 10 0 0 0,92 10 1246 0 0,-189-33-3434 0 0,183 31 2689 0 0,-150-28-1997 0 0,103-1-1 0 0,-58-13 54 0 0,-1-5 0 0 0,124-33 0 0 0,-169 33-881 0 0,37-7-1 0 0,-41 12-133 0 0,61-9-4 0 0,-42 10 0 0 0,38-3 0 0 0,-38 6 0 0 0,-8 1 0 0 0,97 6 0 0 0,-39 5 0 0 0,-19-3 0 0 0,35 3 0 0 0,59 7 0 0 0,-187-15 0 0 0,69 10 0 0 0,108 0 0 0 0,60-6 0 0 0,-108 0 0 0 0,7 2 0 0 0,29 0 0 0 0,-101-2 0 0 0,8-1 0 0 0,6-4 0 0 0,66-3 0 0 0,-118 2 0 0 0,280-9 0 0 0,-88 12 0 0 0,-120-2 0 0 0,81 2 0 0 0,-155-1 0 0 0,21 4 0 0 0,88 19 0 0 0,-41-5 0 0 0,-93-18 0 0 0,23 3 0 0 0,0 0 0 0 0,45-1 0 0 0,-44-2 0 0 0,-16 0 0 0 0,-10 0 0 0 0,0 0 0 0 0,1 0 0 0 0,-1 0 0 0 0,0 0 0 0 0,1 0 0 0 0,-1 0 0 0 0,0 0 0 0 0,1 0 0 0 0,-1 0 0 0 0,1 0 0 0 0,-1 0 0 0 0,0 0 0 0 0,1 0 0 0 0,-1 0 0 0 0,0 0 0 0 0,1 0 0 0 0,-1 0 0 0 0,0 0 0 0 0,1 0 0 0 0,-1 0 0 0 0,0-1 0 0 0,1 1 0 0 0,-1 0 0 0 0,0 0 0 0 0,0 0 0 0 0,1-1 0 0 0,-1 1 0 0 0,0 0 0 0 0,0 0 0 0 0,1-1 0 0 0,-1 1 0 0 0,0 0 0 0 0,0-1 0 0 0,0 1 0 0 0,1 0 0 0 0,-1 0 0 0 0,0-1 0 0 0,0 1 0 0 0,0 0 0 0 0,0-1 0 0 0,0 1 0 0 0,0 0 0 0 0,0-1 0 0 0,0 0 0 0 0,0 1 0 0 0,6-17-3616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1:45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1 163 4111 0 0,'1'3'319'0'0,"5"7"-89"0"0,0 0 0 0 0,1 0 0 0 0,0-1 1 0 0,0 0-1 0 0,12 11 0 0 0,-2-4 1876 0 0,36 25 0 0 0,54 24 3541 0 0,-87-54-4979 0 0,14 10 729 0 0,-29-18-1115 0 0,0 0 0 0 0,1 0-1 0 0,8 4 1 0 0,-1-2 54 0 0,0 0 51 0 0,1 0 0 0 0,-1-2 0 0 0,16 3 0 0 0,-25-5-95 0 0,2-1-11 0 0,6-1-82 0 0,0-1 0 0 0,0 0-1 0 0,0-1 1 0 0,0 0-1 0 0,16-7 1 0 0,-6 1 186 0 0,127-60 1454 0 0,-73 27-1038 0 0,88-63 1 0 0,-91 58-293 0 0,-65 42-393 0 0,0 0-1 0 0,1 0 1 0 0,0 1 0 0 0,0 0-1 0 0,0 1 1 0 0,0 0 0 0 0,0 0-1 0 0,1 1 1 0 0,-1 0-1 0 0,18-1 1 0 0,-22 4-77 0 0,-1 0 0 0 0,0 0 0 0 0,1 0 0 0 0,-1 0 0 0 0,0 1 0 0 0,0 0 0 0 0,0-1 0 0 0,0 1-1 0 0,0 1 1 0 0,-1-1 0 0 0,1 1 0 0 0,0-1 0 0 0,4 6 0 0 0,4 4 32 0 0,0 1 0 0 0,10 15 0 0 0,-12-16-1 0 0,34 53 459 0 0,0 0-391 0 0,49 66 380 0 0,-86-122-435 0 0,1 2-5 0 0,1-1 0 0 0,-1 0 1 0 0,18 14-1 0 0,-22-21-72 0 0,-1 0-1 0 0,1-1 1 0 0,0 0-1 0 0,0 0 1 0 0,0 0 0 0 0,0 0-1 0 0,0-1 1 0 0,1 1 0 0 0,-1-1-1 0 0,0 0 1 0 0,1 0-1 0 0,-1-1 1 0 0,0 1 0 0 0,10-1-1 0 0,-1-2 36 0 0,1 0-1 0 0,0-1 0 0 0,-1 0 0 0 0,0-1 1 0 0,0 0-1 0 0,0-1 0 0 0,0-1 0 0 0,-1 0 1 0 0,14-8-1 0 0,0-1 27 0 0,42-22-22 0 0,-60 32 18 0 0,0 0-1 0 0,13-10 1 0 0,-2 1 61 0 0,2-4-36 0 0,-17 15-86 0 0,0-1 0 0 0,0 1 0 0 0,0-1 0 0 0,8-3 1 0 0,32-14 308 0 0,73-25 0 0 0,-90 38-189 0 0,0 1-1 0 0,1 1 0 0 0,0 1 1 0 0,31-1-1 0 0,-51 6-121 0 0,0 1 0 0 0,-1 0 0 0 0,1 0 0 0 0,0 0 0 0 0,-1 1 0 0 0,1 0 0 0 0,-1 0 0 0 0,0 1 0 0 0,0 0 0 0 0,0 1 0 0 0,0-1 0 0 0,0 1 0 0 0,-1 1 0 0 0,1-1 0 0 0,-1 1 0 0 0,0 0 0 0 0,-1 0 0 0 0,6 7 0 0 0,45 56 0 0 0,-41-49 0 0 0,0-1 0 0 0,25 21 0 0 0,-31-32 0 0 0,0 1 0 0 0,1-1 0 0 0,-1 0 0 0 0,2-1 0 0 0,-1-1 0 0 0,19 8 0 0 0,-14-9 0 0 0,3-2 0 0 0,-4-2 0 0 0,-1-2 0 0 0,0 0 0 0 0,1 0 0 0 0,-1-1 0 0 0,0-1 0 0 0,24-10 0 0 0,75-42 0 0 0,-91 44 0 0 0,59-25 0 0 0,-45 22 0 0 0,-28 11 0 0 0,-4 3 0 0 0,0-1 0 0 0,1 1 0 0 0,-1 0 0 0 0,0 0 0 0 0,0 1 0 0 0,1-1 0 0 0,-1 1 0 0 0,0 0 0 0 0,5 0 0 0 0,5 0 0 0 0,-2 3 0 0 0,11 14 0 0 0,-12-8 0 0 0,3 8 0 0 0,-2-1 0 0 0,0-4 0 0 0,-7-10 0 0 0,-2-2 0 0 0,9 1 0 0 0,-6-2 0 0 0,0-1 0 0 0,1 0 0 0 0,-1 0 0 0 0,0-1 0 0 0,0 1 0 0 0,0-1 0 0 0,0 0 0 0 0,-1-1 0 0 0,6-4 0 0 0,6-7 0 0 0,16-19 0 0 0,-4 4 0 0 0,-2 3 0 0 0,-14 12 0 0 0,2 2 0 0 0,14-13 0 0 0,1 2 0 0 0,-22 17 0 0 0,1 1 0 0 0,-1-1 0 0 0,1 2 0 0 0,1-1 0 0 0,15-8 0 0 0,-9 12 0 0 0,3 5 0 0 0,0 5 0 0 0,-11-4 0 0 0,-1 0 0 0 0,-1 0 0 0 0,1 1 0 0 0,-1 0 0 0 0,0 0 0 0 0,0 1 0 0 0,0-1 0 0 0,4 8 0 0 0,1-1 0 0 0,0 0 0 0 0,0 0 0 0 0,17 13 0 0 0,-10-10 0 0 0,2 0 0 0 0,14-7 0 0 0,-31-7 0 0 0,1-1 0 0 0,-1 0 0 0 0,0 0 0 0 0,1 1 0 0 0,-1-1 0 0 0,0-1 0 0 0,1 1 0 0 0,-1 0 0 0 0,1-1 0 0 0,-1 1 0 0 0,0-1 0 0 0,4-1 0 0 0,5-4 0 0 0,0 0 0 0 0,13-9 0 0 0,6-5 0 0 0,49-35 0 0 0,-65 45 0 0 0,-1-2 0 0 0,-1 1 0 0 0,19-24 0 0 0,-3-2 0 0 0,-5 6 0 0 0,49-51 0 0 0,-69 79 0 0 0,0 0 0 0 0,0 1 0 0 0,0 0 0 0 0,1-1 0 0 0,-1 1 0 0 0,1 0 0 0 0,4-2 0 0 0,8 1 0 0 0,-6 3 0 0 0,-1 1 0 0 0,1 0 0 0 0,9 3 0 0 0,11 3 0 0 0,-25-5 0 0 0,2 2 0 0 0,36 11 0 0 0,-33-11 0 0 0,39 7 0 0 0,-48-11 0 0 0,7 2 0 0 0,19 0 0 0 0,-6-2 0 0 0,-15-1 0 0 0,22 5 0 0 0,-21-3 0 0 0,26 8 0 0 0,-24-6 0 0 0,30 12 0 0 0,-21-7 0 0 0,-13-5 0 0 0,0 0 0 0 0,1 0 0 0 0,-1-1 0 0 0,1 0 0 0 0,0 0 0 0 0,8 1 0 0 0,-6-3 0 0 0,0 1 0 0 0,0-1 0 0 0,16-3 0 0 0,-24 3 0 0 0,17-5 0 0 0,-8 5 0 0 0,-3 4 0 0 0,0 0 0 0 0,0 0 0 0 0,0 0 0 0 0,10 11 0 0 0,-11-11 0 0 0,0 0 0 0 0,-1 0 0 0 0,1 0 0 0 0,0 0 0 0 0,1-1 0 0 0,-1 0 0 0 0,1 0 0 0 0,8 3 0 0 0,-6-2 0 0 0,-5-3 0 0 0,0 0 0 0 0,0 0 0 0 0,0-1 0 0 0,0 1 0 0 0,0-1 0 0 0,0 1 0 0 0,0-1 0 0 0,0 0 0 0 0,0 0 0 0 0,4-1 0 0 0,-2 1 0 0 0,1 0 0 0 0,0-1 0 0 0,0 0 0 0 0,6-2 0 0 0,4-3 0 0 0,-5-2 0 0 0,0 0 0 0 0,0-1 0 0 0,-1 0 0 0 0,18-19 0 0 0,6-7 0 0 0,-28 28 0 0 0,-4 4 0 0 0,1 0 0 0 0,-1 1 0 0 0,1-1 0 0 0,0 1 0 0 0,-1 0 0 0 0,1 0 0 0 0,0 0 0 0 0,5-3 0 0 0,-5 3 0 0 0,1 0 0 0 0,-1 0 0 0 0,1 0 0 0 0,-1 1 0 0 0,1-1 0 0 0,0 1 0 0 0,-1 0 0 0 0,1 0 0 0 0,0 0 0 0 0,0 0 0 0 0,0 1 0 0 0,0-1 0 0 0,0 1 0 0 0,0 0 0 0 0,0 0 0 0 0,-1 1 0 0 0,1-1 0 0 0,0 1 0 0 0,0 0 0 0 0,0 0 0 0 0,0 0 0 0 0,-1 1 0 0 0,1-1 0 0 0,-1 1 0 0 0,4 2 0 0 0,1 1-265 0 0,0 1 0 0 0,-1 1 0 0 0,0-1 0 0 0,0 1 1 0 0,9 13-1 0 0,26 43-4890 0 0,-30-44 2871 0 0,22 34-7912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1:56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1 237 2071 0 0,'2'0'154'0'0,"9"-1"-37"0"0,1-1 1 0 0,-1 0-1 0 0,0-1 1 0 0,-1 0-1 0 0,1 0 1 0 0,15-8-1 0 0,11-8 50 0 0,34-20 362 0 0,-34 17-322 0 0,-33 19-173 0 0,-1 1 0 0 0,0-1-1 0 0,0 1 1 0 0,1 0 0 0 0,-1 0 0 0 0,1 0-1 0 0,7-2 1 0 0,-1 0 113 0 0,-1 1-63 0 0,3 1-14 0 0,-8 2-61 0 0,19 0 47 0 0,-15 4-61 0 0,-3 0 7 0 0,4-1-24 0 0,-2 0 84 0 0,-1-1 0 0 0,1 1 1 0 0,-1 0-1 0 0,0 0 0 0 0,1 1 1 0 0,-2-1-1 0 0,1 2 1 0 0,6 4-1 0 0,-10-7-48 0 0,-1 0 1 0 0,0 0-1 0 0,1 0 0 0 0,-1 1 1 0 0,0-1-1 0 0,0 0 0 0 0,0 0 0 0 0,-1 1 1 0 0,1-1-1 0 0,0 3 0 0 0,2 4 26 0 0,18 56 39 0 0,-15-44 97 0 0,0-2 115 0 0,-3-6-100 0 0,1-1-1 0 0,0 0 1 0 0,1 0 0 0 0,6 12-1 0 0,-9-22-6 0 0,-1 1 21 0 0,4 2-102 0 0,1 0 0 0 0,-1-1 0 0 0,1 1 0 0 0,-1-1 0 0 0,9 4 0 0 0,-3-1-13 0 0,-9-5-6 0 0,0-2 4 0 0,1 2-59 0 0,1 0-7 0 0,15-2 105 0 0,-13-1-78 0 0,1 0-1 0 0,-1 0 1 0 0,0-1 0 0 0,0 0 0 0 0,0 0 0 0 0,0 0 0 0 0,0-1 0 0 0,-1 1-1 0 0,11-7 1 0 0,3-5 532 0 0,23-21 1 0 0,-16 13 73 0 0,2-1-190 0 0,-12 9-154 0 0,0 1 1 0 0,20-12-1 0 0,-25 19-229 0 0,0 1 0 0 0,0 0 0 0 0,0 0 0 0 0,1 1 0 0 0,-1 1-1 0 0,18-3 1 0 0,-4 1-82 0 0,0 3 0 0 0,-13 2 0 0 0,-9 0-9 0 0,8 0 58 0 0,-1 0 0 0 0,1 0 1 0 0,-1 1-1 0 0,0 1 1 0 0,0 0-1 0 0,11 3 0 0 0,20 11 274 0 0,52 28 0 0 0,-71-33-73 0 0,-17-9-227 0 0,0-1 0 0 0,1 1-1 0 0,-1-1 1 0 0,0 0 0 0 0,9 1 0 0 0,6 0-24 0 0,-12-1 45 0 0,0 0-1 0 0,0-1 0 0 0,0-1 1 0 0,0 1-1 0 0,0-1 0 0 0,0-1 1 0 0,0 1-1 0 0,0-1 1 0 0,9-4-1 0 0,26-6 33 0 0,-28 9 110 0 0,25-10 0 0 0,-4 1 164 0 0,73-18 573 0 0,-98 27-857 0 0,-5 1-25 0 0,1 0 0 0 0,0 0-1 0 0,13 0 1 0 0,13-3 145 0 0,-21 3-115 0 0,0 0 1 0 0,0 0 0 0 0,21 1-1 0 0,-25 1-71 0 0,-1 0 0 0 0,1 0 0 0 0,-1 1 0 0 0,12 3 0 0 0,-13-3 31 0 0,-1 1 0 0 0,1 0 0 0 0,-1 0 0 0 0,1 1-1 0 0,-1 0 1 0 0,0 0 0 0 0,5 4 0 0 0,-2-2 18 0 0,-5-3 15 0 0,0 0 0 0 0,18 12 71 0 0,0-1 0 0 0,38 18 1 0 0,-29-18-72 0 0,-19-8-20 0 0,0-1 1 0 0,1 0-1 0 0,-1-1 1 0 0,1 0-1 0 0,0-1 1 0 0,0 0-1 0 0,0-1 1 0 0,0 0-1 0 0,22-2 1 0 0,-5-2 185 0 0,-16 2-80 0 0,0 0 0 0 0,21-6 0 0 0,6-2 229 0 0,-29 7-238 0 0,1 0 0 0 0,15-7 1 0 0,67-17 487 0 0,-67 17-414 0 0,0 2 1 0 0,33-6 0 0 0,-35 9-226 0 0,-24 3 15 0 0,-1 1-1 0 0,1 0 1 0 0,0 0 0 0 0,-1 0-1 0 0,1 0 1 0 0,0 0-1 0 0,0 0 1 0 0,-1 0 0 0 0,1 0-1 0 0,0 0 1 0 0,0 1 0 0 0,-1-1-1 0 0,1 0 1 0 0,0 0-1 0 0,-1 1 1 0 0,1-1 0 0 0,0 1-1 0 0,3 1 9 0 0,38 10 106 0 0,-29-8-57 0 0,-1-1 0 0 0,1 0 1 0 0,15 1-1 0 0,-24-3-62 0 0,0 0 0 0 0,0 0 0 0 0,-1 0-1 0 0,1 0 1 0 0,5 4 0 0 0,14 3 12 0 0,-11-5 31 0 0,-4 0-42 0 0,0 0 0 0 0,0 1 1 0 0,10 5-1 0 0,-1 1 88 0 0,-9-6-73 0 0,0 0-1 0 0,1-1 1 0 0,0 1-1 0 0,0-2 1 0 0,0 1-1 0 0,0-1 1 0 0,0-1-1 0 0,0 0 1 0 0,0 0-1 0 0,0-1 1 0 0,1 0-1 0 0,-1 0 1 0 0,12-3 0 0 0,9-3-11 0 0,0-3 0 0 0,-1 0 0 0 0,-1-2 0 0 0,50-25 0 0 0,-18 13 315 0 0,-54 20-207 0 0,-4 3-64 0 0,20-5-2 0 0,0 2-47 0 0,-18 3 0 0 0,23 0 64 0 0,-24 1-64 0 0,3-1 0 0 0,10-1 0 0 0,-2 0 0 0 0,0 1 0 0 0,0 0 0 0 0,4 4 0 0 0,-14-1 0 0 0,-1-1 0 0 0,11 7 1 0 0,-12-5 3 0 0,-1-1 3 0 0,13 18 64 0 0,5 12-18 0 0,-12-26-53 0 0,-2-4 0 0 0,4 2 0 0 0,20-1 0 0 0,-16-4 21 0 0,0 0-1 0 0,0-2 0 0 0,0 1 1 0 0,0-2-1 0 0,0 1 0 0 0,0-2 1 0 0,-1 0-1 0 0,1 0 0 0 0,-1-1 1 0 0,16-9-1 0 0,63-37 108 0 0,-79 48-128 0 0,1-2 1 0 0,-11 5-5 0 0,13 3 82 0 0,-12-3-20 0 0,-2 1 28 0 0,6 2-40 0 0,-6-2-100 0 0,1 0-28 0 0,4 5 82 0 0,-4-5 84 0 0,0-1 6 0 0,30 7-29 0 0,-14-10-41 0 0,-17 3-20 0 0,0 0 0 0 0,0 0 0 0 0,0-1 0 0 0,1 1 0 0 0,-1 0 0 0 0,0-1 0 0 0,0 1 0 0 0,0-1 0 0 0,0 1 0 0 0,0-1 0 0 0,-1 1 0 0 0,1-1 0 0 0,0 0 0 0 0,0 1 0 0 0,1-2 0 0 0,1-1 0 0 0,21-13 11 0 0,5-2 21 0 0,33-27 0 0 0,-46 26 21 0 0,-7 12-53 0 0,-5 5 11 0 0,-1 0 8 0 0,1 0 1 0 0,-1 0-1 0 0,1 1 1 0 0,-1-1-1 0 0,1 1 0 0 0,0 0 1 0 0,-1 0-1 0 0,1 0 0 0 0,0 1 1 0 0,5-1-1 0 0,3 1-23 0 0,-10 1 13 0 0,1 2-16 0 0,13-2-51 0 0,8 0-30 0 0,73 7-31 0 0,-96-7 118 0 0,27 1-5 0 0,28 8 0 0 0,-41-8 6 0 0,20-2 0 0 0,39 5 0 0 0,-46-2 21 0 0,-21-3-12 0 0,0 1-1 0 0,-1-1 1 0 0,1 0 0 0 0,11-1-1 0 0,45-5-8 0 0,5-6 160 0 0,-54 9-107 0 0,10-2-42 0 0,-19 5-11 0 0,13-1 0 0 0,-14 2 0 0 0,-1 2 0 0 0,15-2 0 0 0,-1-4 1 0 0,-12 1 11 0 0,0 0 1 0 0,0 1 0 0 0,0 0-1 0 0,11-1 1 0 0,-12 2-13 0 0,19-3 0 0 0,-11 2 0 0 0,12 2 0 0 0,-2-4 0 0 0,-21 3 0 0 0,-1 0 0 0 0,1-1 0 0 0,0 1 0 0 0,-1 0 0 0 0,1 0 0 0 0,0 0 0 0 0,0 0 0 0 0,-1 0 0 0 0,1 0 0 0 0,0 0 0 0 0,-1 0 0 0 0,1 0 0 0 0,0 0 0 0 0,0 0 0 0 0,-1 0 0 0 0,1 0 0 0 0,0 1 0 0 0,-1-1 0 0 0,1 0 0 0 0,0 0 0 0 0,-1 1 0 0 0,1-1 0 0 0,0 1 0 0 0,-1-1 0 0 0,1 0 0 0 0,0 2 0 0 0,1-1 0 0 0,20 17 0 0 0,-14-10 0 0 0,-4 3 0 0 0,-4-7 0 0 0,1 1 0 0 0,7 11 0 0 0,1-3 0 0 0,12 12 0 0 0,-16-21 0 0 0,9 7 0 0 0,2-3 0 0 0,4-3 0 0 0,-16-4 5 0 0,0 0 0 0 0,0-1 1 0 0,0 1-1 0 0,0-1 0 0 0,0 0 0 0 0,5 0 0 0 0,-8 0-1 0 0,1-1 0 0 0,-1 1 0 0 0,0 0 0 0 0,0-1 0 0 0,1 1 0 0 0,-1-1-1 0 0,0 1 1 0 0,0-1 0 0 0,0 0 0 0 0,1 0 0 0 0,3-2-8 0 0,5-4 18 0 0,-2 1 18 0 0,2-6-25 0 0,-8 9-7 0 0,11-8 0 0 0,-11 9 0 0 0,20-10 0 0 0,-6 5 0 0 0,-13 6 0 0 0,11-3 0 0 0,-10 5 0 0 0,1 0 0 0 0,2-3 0 0 0,-5 2 0 0 0,6 8 0 0 0,-4-6 0 0 0,6 3 0 0 0,11-1 0 0 0,-17-3 0 0 0,-2 0 0 0 0,1 0 0 0 0,-1-1 0 0 0,1 1 0 0 0,-1-1 0 0 0,1 0 0 0 0,-1 0 0 0 0,1 0 0 0 0,-1 0 0 0 0,1 0 0 0 0,-1 0 0 0 0,1-1 0 0 0,-1 1 0 0 0,1-1 0 0 0,3-1 0 0 0,5-1 0 0 0,-10 2 0 0 0,0 1 0 0 0,0-1 0 0 0,0 1 0 0 0,0-1 0 0 0,0 1 0 0 0,0 0 0 0 0,0-1 0 0 0,0 1 0 0 0,0 0 0 0 0,0 0 0 0 0,0 0 0 0 0,0 0 0 0 0,1 0 0 0 0,-1 0 0 0 0,0 0 0 0 0,1 0 0 0 0,-1 1 0 0 0,0-1 0 0 0,0 0 0 0 0,-1 0 0 0 0,1 0 0 0 0,0 0 0 0 0,0 0 0 0 0,0 0 0 0 0,-1 0 0 0 0,1 0 0 0 0,0 0 0 0 0,0-1 0 0 0,0 1 0 0 0,-1 0 0 0 0,1 0 0 0 0,0-1 0 0 0,1 0 0 0 0,2 0 16 0 0,11-5 85 0 0,-14 5-100 0 0,-1 1-1 0 0,1 0 0 0 0,-1 0 1 0 0,0 0-1 0 0,1 0 1 0 0,-1 0-1 0 0,1 0 0 0 0,-1 0 1 0 0,1 0-1 0 0,-1 0 0 0 0,1 0 1 0 0,-1 0-1 0 0,1 0 0 0 0,-1 0 1 0 0,0 0-1 0 0,1 0 0 0 0,-1 1 1 0 0,1-1-1 0 0,-1 0 0 0 0,1 0 1 0 0,-1 1-1 0 0,0-1 0 0 0,1 0 1 0 0,-1 0-1 0 0,0 1 0 0 0,1-1 1 0 0,-1 0-1 0 0,0 1 0 0 0,1-1 1 0 0,-1 0-1 0 0,1 1 0 0 0,-1 0 0 0 0,20 16-43 0 0,-16-11 43 0 0,-1 7 0 0 0,-3-13 3 0 0,0 1-1 0 0,1 0 0 0 0,-1-1 0 0 0,0 1 0 0 0,1-1 0 0 0,-1 1 0 0 0,1-1 0 0 0,-1 0 0 0 0,0 1 0 0 0,1-1 1 0 0,-1 1-1 0 0,1-1 0 0 0,-1 0 0 0 0,1 1 0 0 0,-1-1 0 0 0,2 1 0 0 0,0 0 5 0 0,5 3-7 0 0,2-3 13 0 0,17-11 134 0 0,-25 10-141 0 0,1 0 0 0 0,-1-1 0 0 0,0 1 1 0 0,1 0-1 0 0,-1-1 0 0 0,0 1 0 0 0,0-1 0 0 0,0 0 0 0 0,0 1 0 0 0,1-1 0 0 0,-1 0 1 0 0,1-1-1 0 0,17-12-6 0 0,-2-1 0 0 0,-12 11 0 0 0,-3 1 0 0 0,1 1 0 0 0,-1 0 0 0 0,1 0 0 0 0,0 1 0 0 0,0-1 0 0 0,-1 0 0 0 0,6-1 0 0 0,7-3 1 0 0,-11 8 3 0 0,-3-1 3 0 0,3-1-2 0 0,-1 0 0 0 0,0 1 1 0 0,1-1-1 0 0,-1 1 0 0 0,0 0 0 0 0,1 0 0 0 0,-1 1 0 0 0,0-1 1 0 0,0 1-1 0 0,5 3 0 0 0,-7-5-2 0 0,21 16-3 0 0,-18-14 0 0 0,21 10 0 0 0,-5-3 0 0 0,3 1 0 0 0,-17-9 0 0 0,0-2 0 0 0,0 3 0 0 0,-4-1 0 0 0,0 0 0 0 0,1-1 0 0 0,-1 1 0 0 0,0-1 0 0 0,1 0 0 0 0,-1 0 0 0 0,1 0 0 0 0,-1 0 0 0 0,5-1 0 0 0,8 0 12 0 0,0-1 1 0 0,0-1-1 0 0,0 0 0 0 0,0-1 0 0 0,22-10 0 0 0,-1 2 120 0 0,30-12-25 0 0,-51 18-92 0 0,30-8 34 0 0,-21 12-38 0 0,2 4 42 0 0,-13-2-53 0 0,-9 0 0 0 0,13 2 26 0 0,-12 1 13 0 0,6 1 20 0 0,-1 2-47 0 0,25 17 100 0 0,-26-19-48 0 0,-1 0-49 0 0,-1-3-15 0 0,5-1 13 0 0,-8-1 35 0 0,5 0-25 0 0,-2 0 7 0 0,-7 1-22 0 0,12 0 4 0 0,10 0-9 0 0,2 3-3 0 0,-17-3 0 0 0,17 4 0 0 0,-5 4 0 0 0,-7-3 5 0 0,-6-3 34 0 0,-1-2 9 0 0,31 9-15 0 0,-22-5-22 0 0,0-3 8 0 0,-6-2 35 0 0,2 1 112 0 0,11 12-69 0 0,-9-5-86 0 0,1 0 31 0 0,1-5-31 0 0,-11-2 1 0 0,0 0 1 0 0,0-1-1 0 0,1 1 1 0 0,-1-1-1 0 0,0 1 0 0 0,0-1 1 0 0,0-1-1 0 0,0 1 0 0 0,0 0 1 0 0,0-1-1 0 0,0 1 0 0 0,0-1 1 0 0,0 0-1 0 0,-1 0 0 0 0,1 0 1 0 0,-1 0-1 0 0,1 0 0 0 0,2-5 1 0 0,-2 5 29 0 0,0 0-35 0 0,0 0-1 0 0,0 0 1 0 0,1 0-1 0 0,-1 1 1 0 0,0-1-1 0 0,1 1 1 0 0,-1 0-1 0 0,1-1 1 0 0,-1 2-1 0 0,5-2 1 0 0,1 1 49 0 0,-9 1-56 0 0,1-1 0 0 0,-1 1 0 0 0,1 0 0 0 0,-1 0 0 0 0,1 0 0 0 0,-1-1 0 0 0,1 1 0 0 0,0 0 0 0 0,-1 0 0 0 0,1 0 0 0 0,-1 0 0 0 0,1 0 0 0 0,-1 0 0 0 0,1 0 0 0 0,-1 0 0 0 0,1 1 0 0 0,-1-1 0 0 0,1 0 0 0 0,0 0 0 0 0,-1 0 0 0 0,1 1 0 0 0,-1-1 0 0 0,0 0 0 0 0,1 0 0 0 0,-1 1 0 0 0,1 0 0 0 0,3 1-68 0 0,10 9 13 0 0,2 4 37 0 0,10 5 18 0 0,-22-16 0 0 0,0 0 0 0 0,18 4 0 0 0,-9-2 0 0 0,-10-4 0 0 0,0-1 0 0 0,0 1 0 0 0,0-1 0 0 0,0 0 0 0 0,0 0 0 0 0,0 0 0 0 0,4 0 0 0 0,7 0 6 0 0,1-1 0 0 0,-1-1 0 0 0,1 0 0 0 0,-1-1 0 0 0,17-4 0 0 0,18-2 25 0 0,-29 4-5 0 0,0 0 1 0 0,24-9 0 0 0,-41 12-30 0 0,23-9 3 0 0,-1 0 0 0 0,29-18 0 0 0,-36 15 0 0 0,-15 11 0 0 0,20-4 0 0 0,-18 4 0 0 0,21-2 0 0 0,-15 4 0 0 0,20-3 0 0 0,-9 4 0 0 0,30 0 0 0 0,-19-2 0 0 0,-13 6 0 0 0,0 0 0 0 0,-17-4 0 0 0,15 7 0 0 0,8 4 0 0 0,2 0 0 0 0,-23-9 0 0 0,-3-2 0 0 0,0 0 0 0 0,0 0 0 0 0,1 0 0 0 0,-1 0 0 0 0,0 0 0 0 0,1 0 0 0 0,-1 0 0 0 0,1-1 0 0 0,3 1 0 0 0,24 6 0 0 0,-28-7 0 0 0,0 1 0 0 0,0 0 0 0 0,0-1 0 0 0,1 1 0 0 0,-1-1 0 0 0,0 0 0 0 0,0 1 0 0 0,0-1 0 0 0,0 0 0 0 0,1-1 0 0 0,-1 1 0 0 0,0 0 0 0 0,4-1 0 0 0,2-1 0 0 0,19-1 0 0 0,3 4 0 0 0,-23-1 0 0 0,-3-1 0 0 0,-1 2 0 0 0,1-1 0 0 0,0 0 0 0 0,-1 1 0 0 0,1-1 0 0 0,4 3 0 0 0,27 5 0 0 0,-29-8 0 0 0,23 8 0 0 0,-24-7 0 0 0,-2 1 0 0 0,20 9 0 0 0,6 1 0 0 0,-25-9 0 0 0,1 0 0 0 0,14 3 0 0 0,-10-3 0 0 0,-5-2 0 0 0,0 0 0 0 0,0 0 0 0 0,0 0 0 0 0,0-1 0 0 0,0 1 0 0 0,7-1 0 0 0,-4 1 3 0 0,-6-1-3 0 0,-1 0-1 0 0,1 0 1 0 0,0 1 0 0 0,0-1-1 0 0,0 0 1 0 0,0 0 0 0 0,0 0 0 0 0,0 0-1 0 0,0 0 1 0 0,0 0 0 0 0,-1 0-1 0 0,1-1 1 0 0,0 1 0 0 0,0 0-1 0 0,0 0 1 0 0,1-1 0 0 0,0 0 7 0 0,0-1 0 0 0,0 1 0 0 0,0 0 0 0 0,1 0 0 0 0,-1 0 0 0 0,0 1-1 0 0,5-2 1 0 0,3 0 4 0 0,22-9-11 0 0,-26 8 6 0 0,20-9-1 0 0,-8 1 48 0 0,-13 9-52 0 0,13-9 87 0 0,3-2 7 0 0,-5 4-95 0 0,-3 5 0 0 0,-13 4 0 0 0,1 0 0 0 0,0 0 0 0 0,-1 0 0 0 0,1 0 0 0 0,0 0 0 0 0,-1-1 0 0 0,1 1 0 0 0,0 0 0 0 0,-1 0 0 0 0,1-1 0 0 0,0 1 0 0 0,-1 0 0 0 0,1-1 0 0 0,-1 1 0 0 0,1-1 0 0 0,0 0 0 0 0,1-1 0 0 0,0 1 0 0 0,0-1 0 0 0,0 0 0 0 0,0 1 0 0 0,0 0 0 0 0,0-1 0 0 0,1 1 0 0 0,-1 0 0 0 0,0 0 0 0 0,1 0 0 0 0,-1 0 0 0 0,4 0 0 0 0,11-4 0 0 0,22-2 0 0 0,13-2-53 0 0,-22 4 106 0 0,-7 2-53 0 0,-17 4 0 0 0,0 1 0 0 0,2-1 0 0 0,1 0 0 0 0,0-1 0 0 0,-1 0 0 0 0,17-3 0 0 0,-5 1 0 0 0,-16 1 0 0 0,1 1 0 0 0,-1-1 0 0 0,1 1 0 0 0,0 0 0 0 0,-1 1 0 0 0,1-1 0 0 0,-1 1 0 0 0,0 0 0 0 0,7 2 0 0 0,-10-2 0 0 0,1-1 0 0 0,-1 1 0 0 0,1-1 0 0 0,0 1 0 0 0,-1-1 0 0 0,1 0 0 0 0,0 0 0 0 0,-1 0 0 0 0,1 0 0 0 0,0 0 0 0 0,-1 0 0 0 0,1 0 0 0 0,0 0 0 0 0,2-2 0 0 0,18-3 0 0 0,25-3 0 0 0,-36 7 0 0 0,0-1 0 0 0,0 0 0 0 0,18-7 0 0 0,-2 0 0 0 0,0 1 0 0 0,36-6 0 0 0,-30 3 0 0 0,-25 8 0 0 0,-1 0 0 0 0,15-3 0 0 0,16-2 0 0 0,-23 4 0 0 0,23-3 0 0 0,-14 4 11 0 0,1 1-1 0 0,1 1 1 0 0,-1 2 0 0 0,0 0-1 0 0,28 6 1 0 0,-51-7-11 0 0,0 1 0 0 0,-1-1 0 0 0,1 1 0 0 0,0-1 0 0 0,0 1 0 0 0,-1-1 0 0 0,1 0 0 0 0,0 0 0 0 0,0 0 0 0 0,-1 0 0 0 0,4-1 0 0 0,15 6 0 0 0,-6 0 0 0 0,1 3 0 0 0,20 20 53 0 0,-3-8-42 0 0,-15-8-11 0 0,1-2 0 0 0,3-1 0 0 0,-16-9 0 0 0,0-1 0 0 0,19 8 0 0 0,-13-2 0 0 0,-6-3 0 0 0,0 0 0 0 0,0-1 0 0 0,-1 1 0 0 0,1-1 0 0 0,0 0 0 0 0,10 0 0 0 0,31 2 53 0 0,-35-2-43 0 0,-6-1-10 0 0,0 1 1 0 0,0-1-1 0 0,0 0 0 0 0,0-1 0 0 0,7-1 0 0 0,68-9 1 0 0,-58 9 10 0 0,-17 1 5 0 0,1 1 0 0 0,-1-1-1 0 0,1 1 1 0 0,-1 0 0 0 0,9 2-1 0 0,4-1 23 0 0,-10-2-38 0 0,0 0 0 0 0,14-4 0 0 0,-16 3 0 0 0,1 0 0 0 0,0 1 0 0 0,0 0 0 0 0,8 0 0 0 0,-13 1 12 0 0,1 0 0 0 0,-1-1 1 0 0,1 1-1 0 0,0 0 0 0 0,-1-1 0 0 0,5-1 0 0 0,-1 0 11 0 0,0 0 1 0 0,1 1-1 0 0,-1 0 0 0 0,13-1 0 0 0,-7 1-26 0 0,0-1 0 0 0,0-1-1 0 0,15-4 1 0 0,-16 3 0 0 0,1 1 0 0 0,0 0 0 0 0,18-1 0 0 0,41-5 67 0 0,-68 9-64 0 0,0 0 0 0 0,0 0 0 0 0,0-1 0 0 0,-1 1 0 0 0,1-1 0 0 0,0 0 0 0 0,0 0 0 0 0,4-2 0 0 0,2 0 0 0 0,6 2 0 0 0,-3 3 0 0 0,-8-1 0 0 0,-1 0 0 0 0,1-1 0 0 0,-1 0 0 0 0,1 0 0 0 0,0 0 0 0 0,-1 0 0 0 0,1 0 0 0 0,0-1 0 0 0,6-1 0 0 0,4 0 0 0 0,5-1 5 0 0,-15 5 8 0 0,0 1 5 0 0,19-2-1 0 0,1 1-6 0 0,-4 5-11 0 0,-19-6 0 0 0,0 0 0 0 0,0 0 0 0 0,0 0 0 0 0,0 0 0 0 0,0-1 0 0 0,0 1 0 0 0,1 0 0 0 0,-1 0 0 0 0,0-1 0 0 0,0 1 0 0 0,1-1 0 0 0,1 2 0 0 0,5 1 0 0 0,25 15 0 0 0,-2 3 0 0 0,-26-17 0 0 0,-3-2 0 0 0,1 0 0 0 0,-1 0 0 0 0,1-1 0 0 0,-1 1 0 0 0,1-1 0 0 0,0 0 0 0 0,0 0 0 0 0,5 2 0 0 0,-2 0 0 0 0,15 3 0 0 0,-11-3 0 0 0,42 14 0 0 0,-2-2 0 0 0,0-1 0 0 0,-44-11 0 0 0,25 2 0 0 0,-23-3 2 0 0,6 0 23 0 0,0 0 0 0 0,0 0 0 0 0,0-1 0 0 0,0-1 0 0 0,0-1 0 0 0,0 0 0 0 0,0 0 0 0 0,0-2 0 0 0,0 1 0 0 0,14-6 0 0 0,11-3 6 0 0,-15 5-9 0 0,33-14 0 0 0,-32 14 40 0 0,-22 6-50 0 0,0 0 1 0 0,0-1-1 0 0,1 1 0 0 0,-1-1 1 0 0,0 0-1 0 0,0 0 0 0 0,0 0 1 0 0,0 0-1 0 0,3-3 0 0 0,2-1 53 0 0,26-12 181 0 0,-23 13-246 0 0,-6 2 0 0 0,-5 2 0 0 0,0 0 0 0 0,0 0 0 0 0,0 0 0 0 0,0 0 0 0 0,0-1 0 0 0,1 1 0 0 0,-1 0 0 0 0,0 0 0 0 0,0 0 0 0 0,0 0 0 0 0,0 0 0 0 0,0 0 0 0 0,1 0 0 0 0,-1 0 0 0 0,0 0 0 0 0,0 0 0 0 0,0 0 0 0 0,0 0 0 0 0,1 0 0 0 0,-1-1 0 0 0,0 1 0 0 0,0 0 0 0 0,0 0 0 0 0,0 0 0 0 0,0 1 0 0 0,1-1 0 0 0,-1 0 0 0 0,0 0 0 0 0,0 0 0 0 0,0 0 0 0 0,0 0 0 0 0,1 0 0 0 0,-1 0 0 0 0,0 0 0 0 0,0 0 0 0 0,0 0 0 0 0,0 0 0 0 0,0 0 0 0 0,1 0 0 0 0,-1 1 0 0 0,0-1 0 0 0,0 0 0 0 0,0 0 0 0 0,0 0 0 0 0,0 0 0 0 0,0 0 0 0 0,0 0 0 0 0,0 1 0 0 0,0-1 0 0 0,0 0 0 0 0,1 0 0 0 0,-1 0 0 0 0,0 0 0 0 0,0 1 0 0 0,0-1 0 0 0,8 15 0 0 0,10 15 0 0 0,-18-29 0 0 0,0 0 0 0 0,1 0 0 0 0,-1 0 0 0 0,1 0 0 0 0,-1 0 0 0 0,1 0 0 0 0,-1-1 0 0 0,1 1 0 0 0,0 0 0 0 0,-1 0 0 0 0,1 0 0 0 0,0-1 0 0 0,0 1 0 0 0,0 0 0 0 0,0-1 0 0 0,0 1 0 0 0,3 1 0 0 0,7 3 0 0 0,-11-4 2 0 0,1 0-1 0 0,0-1 1 0 0,0 0 0 0 0,0 1 0 0 0,0-1-1 0 0,0 1 1 0 0,0-1 0 0 0,0 0-1 0 0,0 0 1 0 0,0 1 0 0 0,0-1 0 0 0,0 0-1 0 0,0 0 1 0 0,0 0 0 0 0,0 0-1 0 0,0 0 1 0 0,0 0 0 0 0,2-1-1 0 0,1 0 20 0 0,2 2 8 0 0,0-1 0 0 0,1 0 0 0 0,-1 0-1 0 0,1 0 1 0 0,-1-1 0 0 0,0 0 0 0 0,1-1-1 0 0,10-3 1 0 0,22 1-29 0 0,3-9 0 0 0,-23 4 71 0 0,-16 7-37 0 0,3 0-8 0 0,9 0-21 0 0,-9 2-5 0 0,31-5 0 0 0,17-2 12 0 0,-50 6-4 0 0,19 0 40 0 0,-5 1-44 0 0,10 2-4 0 0,-26-3 0 0 0,1 1 0 0 0,-1 0 0 0 0,1-1 0 0 0,-1 1 0 0 0,1 0 0 0 0,-1 1 0 0 0,1-1 0 0 0,-1 0 0 0 0,0 1 0 0 0,4 0 0 0 0,-3 0 0 0 0,0 0 0 0 0,1 0 0 0 0,-1 0 0 0 0,0-1 0 0 0,1 1 0 0 0,-1-1 0 0 0,5 0 0 0 0,23 8 0 0 0,-21-6 0 0 0,24 3 0 0 0,-24-4 0 0 0,-4-1 0 0 0,0 1 0 0 0,1 0 0 0 0,-1 0 0 0 0,8 3 0 0 0,6 3 0 0 0,-16-5 0 0 0,0 2 0 0 0,15 3 0 0 0,-11-6 0 0 0,-5 0 0 0 0,0 0 0 0 0,1 0 0 0 0,-1 0 0 0 0,0 1 0 0 0,0-1 0 0 0,1 1 0 0 0,2 2 0 0 0,22 13 0 0 0,1-1 0 0 0,-24-13 0 0 0,-3-2 0 0 0,1 1 0 0 0,-1-1 0 0 0,0 0 0 0 0,1 0 0 0 0,-1 0 0 0 0,1-1 0 0 0,0 1 0 0 0,4 0 0 0 0,36 11 0 0 0,-36-10 0 0 0,-4-1 0 0 0,0-1 0 0 0,0 1 0 0 0,-1-1 0 0 0,1 0 0 0 0,0 0 0 0 0,0 0 0 0 0,0 0 0 0 0,0 0 0 0 0,0-1 0 0 0,3 0 0 0 0,45-4 0 0 0,-40 3 0 0 0,-8 2 0 0 0,-1 0 0 0 0,1-1 0 0 0,-1 0 0 0 0,1 1 0 0 0,-1-1 0 0 0,1 0 0 0 0,2-1 0 0 0,18-7 0 0 0,-20 9 0 0 0,0-1 0 0 0,0 0 0 0 0,0 0 0 0 0,-1 0 0 0 0,1 0 0 0 0,0-1 0 0 0,3-1 0 0 0,17-12 0 0 0,-2 5 0 0 0,11-12 199 0 0,-30 21-110 0 0,0 0-16 0 0,21-10-58 0 0,-15 6-15 0 0,18-9 0 0 0,-13 8 0 0 0,-7 4 0 0 0,10 2 0 0 0,-9-2 0 0 0,-2-1 0 0 0,26 1 0 0 0,-16 3 0 0 0,-1 2 0 0 0,-3 3 0 0 0,1 1 0 0 0,-1-1 0 0 0,19 18 117 0 0,-25-21-94 0 0,-4-2 186 0 0,3-1-156 0 0,-1 0 16 0 0,13-5-36 0 0,0-2-33 0 0,-1-1 0 0 0,21-6 0 0 0,-5-4 64 0 0,-10 11-64 0 0,-18 6 11 0 0,-1 0 0 0 0,1 0-1 0 0,-1 0 1 0 0,1-1 0 0 0,-1 1-1 0 0,0-1 1 0 0,0 1 0 0 0,2-3 0 0 0,-3 4-8 0 0,-1-1 0 0 0,0 1 1 0 0,1 0-1 0 0,-1-1 1 0 0,1 1-1 0 0,-1 0 1 0 0,1-1-1 0 0,-1 1 1 0 0,1 0-1 0 0,-1 0 1 0 0,1 0-1 0 0,-1-1 0 0 0,1 1 1 0 0,-1 0-1 0 0,1 0 1 0 0,-1 0-1 0 0,1 0 1 0 0,0 0-1 0 0,-1 0 1 0 0,1 0-1 0 0,-1 0 1 0 0,2 0-1 0 0,-1 0 12 0 0,0 0-4 0 0,-1 0 0 0 0,1 0 0 0 0,-1 0 0 0 0,1 0 0 0 0,-1 0 0 0 0,1 0-1 0 0,-1 0 1 0 0,1-1 0 0 0,-1 1 0 0 0,1 0 0 0 0,-1 0 0 0 0,1-1 0 0 0,-1 1 0 0 0,1 0-1 0 0,-1-1 1 0 0,1 1 0 0 0,-1 0 0 0 0,0-1 0 0 0,1 1 0 0 0,-1 0 0 0 0,1-2-1 0 0,6-4 16 0 0,-7 6-26 0 0,1 0 0 0 0,-1-1 0 0 0,0 1 0 0 0,0 0 0 0 0,0 0 0 0 0,0 0 0 0 0,0 0 0 0 0,0 0 0 0 0,0 0 0 0 0,1-1 0 0 0,-1 1 0 0 0,0 0 0 0 0,0 0 0 0 0,0 0 0 0 0,0 0 0 0 0,0 0 0 0 0,1 0 0 0 0,-1 0 0 0 0,0 0 0 0 0,0 0 0 0 0,0 0 0 0 0,0 0 0 0 0,1 0 0 0 0,-1 0 0 0 0,0 0 0 0 0,0 0 0 0 0,0 0 0 0 0,0 0 0 0 0,1 0 0 0 0,-1 0 0 0 0,0 0 0 0 0,0 0 0 0 0,0 0 0 0 0,0 0 0 0 0,0 0 0 0 0,1 0 0 0 0,-1 1 0 0 0,0-1 0 0 0,3 12 0 0 0,-2-8-3 0 0,-1-2 4 0 0,-2 32 13 0 0,2-3 46 0 0,-1-26-60 0 0,5 15 0 0 0,-3-12 15 0 0,-1-6 57 0 0,2-1 9 0 0,-1 0-74 0 0,0 0 0 0 0,0 0 0 0 0,1-1 0 0 0,-1 1 0 0 0,0 0 0 0 0,0 0 0 0 0,1-1-1 0 0,-1 1 1 0 0,1-1 0 0 0,-1 1 0 0 0,1-1 0 0 0,-1 1 0 0 0,1-1 0 0 0,-1 0 0 0 0,1 0 0 0 0,-1 0 0 0 0,1 0 0 0 0,-1 0 0 0 0,1 0 0 0 0,-1 0-1 0 0,2-1 1 0 0,0 1 5 0 0,1-1 12 0 0,0-1 0 0 0,0 1 1 0 0,0-1-1 0 0,-1 0 0 0 0,1 0 0 0 0,5-3 0 0 0,2-2 54 0 0,44-22 127 0 0,-13 4-133 0 0,-38 23-74 0 0,15-5 16 0 0,-4 3 38 0 0,-10 3-51 0 0,0-1 0 0 0,0 1 0 0 0,0-1 0 0 0,0-1 1 0 0,0 1-1 0 0,9-6 0 0 0,-11 5-1 0 0,18-6 0 0 0,-8 4 0 0 0,6-2 0 0 0,-11 9 0 0 0,-8-2 0 0 0,0 0 0 0 0,1 0 0 0 0,-1 0 0 0 0,1 1 0 0 0,-1-1 0 0 0,0 0 0 0 0,1 0 0 0 0,-1 0 0 0 0,0 0 0 0 0,1 0 0 0 0,-1 0 0 0 0,1 0 0 0 0,-1 0 0 0 0,0 0 0 0 0,1 0 0 0 0,-1 0 0 0 0,1 0 0 0 0,-1 0 0 0 0,0 0 0 0 0,1 0 0 0 0,2-1 0 0 0,-1 1 0 0 0,0 0 0 0 0,1-1 0 0 0,-1 1 0 0 0,1 0 0 0 0,-1 1 0 0 0,1-1 0 0 0,-1 0 0 0 0,0 1 0 0 0,1-1 0 0 0,-1 1 0 0 0,1 0 0 0 0,-1-1 0 0 0,0 1 0 0 0,0 0 0 0 0,3 2 0 0 0,-5-3 0 0 0,26 11 0 0 0,-18-8 1 0 0,-1 1 0 0 0,14 10-1 0 0,-14-9 11 0 0,-5-4 53 0 0,3 1 4 0 0,-3-1-59 0 0,-1 1 0 0 0,1-1-1 0 0,0 1 1 0 0,-1-1 0 0 0,1 0 0 0 0,0 0-1 0 0,0 0 1 0 0,2 2 0 0 0,26 11 7 0 0,-25-12-16 0 0,20 7 0 0 0,4 0 0 0 0,-24-7 0 0 0,-3-1 0 0 0,0 0 0 0 0,0 0 0 0 0,0-1 0 0 0,0 1 0 0 0,0-1 0 0 0,0 1 0 0 0,0-1 0 0 0,0 0 0 0 0,0 0 0 0 0,4 0 0 0 0,2 1 6 0 0,0 0 0 0 0,0-1-1 0 0,0 0 1 0 0,0-1 0 0 0,0 1 0 0 0,1-2 0 0 0,-1 1 0 0 0,-1-1-1 0 0,1 0 1 0 0,12-5 0 0 0,37-10 47 0 0,-27 6 27 0 0,39-7-1 0 0,-63 16-83 0 0,34-5 88 0 0,-39 6-74 0 0,0 1 1 0 0,0 0-1 0 0,0 0 0 0 0,0 0 1 0 0,0 0-1 0 0,0 0 1 0 0,0 1-1 0 0,0-1 0 0 0,0 0 1 0 0,0 0-1 0 0,0 1 0 0 0,0-1 1 0 0,1 1-1 0 0,9 1 30 0 0,3-4-28 0 0,-9 2-11 0 0,8 9-3 0 0,-8-7 2 0 0,16 12 0 0 0,-17-12 0 0 0,16 14 0 0 0,1 7 0 0 0,-19-19 0 0 0,16 14 0 0 0,7 3 0 0 0,-21-16 0 0 0,22 11 0 0 0,1-1 0 0 0,-22-13 11 0 0,0 0 1 0 0,0-1-1 0 0,-1 1 0 0 0,1-1 1 0 0,0 0-1 0 0,0 0 1 0 0,0-1-1 0 0,11 1 0 0 0,1-2 74 0 0,23-5 0 0 0,-3 2-37 0 0,2-5 1 0 0,-5 1 14 0 0,-26 6-36 0 0,1 0 0 0 0,14-6 0 0 0,0 1-28 0 0,0-4-1 0 0,-20 9 17 0 0,1 0 1 0 0,0 0-1 0 0,-1 1 1 0 0,1 0-1 0 0,7-3 1 0 0,38-11 53 0 0,-45 14-56 0 0,0 0 0 0 0,1-1 0 0 0,-1 1 0 0 0,0-1 0 0 0,0 0 0 0 0,5-4 0 0 0,-9 6-6 0 0,1 0 0 0 0,0-1 0 0 0,-1 1 1 0 0,1 0-1 0 0,0-1 0 0 0,0 1 0 0 0,-1 0 0 0 0,1 0 1 0 0,0-1-1 0 0,0 1 0 0 0,-1 0 0 0 0,1 0 0 0 0,0 0 1 0 0,1 0-1 0 0,3 0 7 0 0,21-6-2 0 0,-3 2-13 0 0,-12 4 1 0 0,-7 1 0 0 0,1 1 0 0 0,7 4 0 0 0,5 6 0 0 0,-3-2 0 0 0,-12-9 0 0 0,0 4 0 0 0,17 17 0 0 0,-9-12 0 0 0,0-5 0 0 0,17-2 0 0 0,-24-2 0 0 0,0-1 0 0 0,0 1 0 0 0,0-1 0 0 0,0 0 0 0 0,1 0 0 0 0,-1 0 0 0 0,4-1 0 0 0,3 0 0 0 0,0 0 11 0 0,0-1 0 0 0,0 0 0 0 0,0 0 0 0 0,0-1 0 0 0,18-7 0 0 0,8-2 62 0 0,56-19-20 0 0,-79 26-53 0 0,2 0 0 0 0,0 0 0 0 0,0 1 0 0 0,31-4 0 0 0,-23 3 14 0 0,-18 4-4 0 0,-1 0 0 0 0,1 0 0 0 0,0 1 0 0 0,0-1 0 0 0,0 1-1 0 0,0 0 1 0 0,0 0 0 0 0,0 1 0 0 0,8 1 0 0 0,7 1-84 0 0,-17-2 76 0 0,12 6-3 0 0,-11-6 1 0 0,-3-1 0 0 0,1 1 0 0 0,-1-1 0 0 0,0 1 0 0 0,1 0 0 0 0,-1-1 0 0 0,0 1 0 0 0,1 0 0 0 0,-1 0 0 0 0,0 0 0 0 0,0 0 0 0 0,0 0 0 0 0,1 2 0 0 0,2 0 0 0 0,13 15 0 0 0,2 6 0 0 0,-17-19 0 0 0,18 14 0 0 0,-9-9 0 0 0,7 3 0 0 0,-13-11 0 0 0,1-1 0 0 0,-3 1 0 0 0,0-1 0 0 0,1 0 0 0 0,-1 1 0 0 0,0-1 0 0 0,1 0 0 0 0,-1 0 0 0 0,1-1 0 0 0,4 1 0 0 0,3 0 0 0 0,-2 0 0 0 0,0 0 0 0 0,0-1 0 0 0,0 0 0 0 0,0-1 0 0 0,-1 0 0 0 0,13-3 0 0 0,5 0 0 0 0,5 0 28 0 0,-1-1 0 0 0,0-2 0 0 0,49-18 0 0 0,27-22-28 0 0,-61 31 0 0 0,-42 15 0 0 0,0 0 0 0 0,0 0 0 0 0,1 0 0 0 0,-1 1 0 0 0,0-1 0 0 0,5 1 0 0 0,9-1 0 0 0,-15 0 0 0 0,0 0 0 0 0,0 1 0 0 0,0 0 0 0 0,0-1 0 0 0,0 1 0 0 0,0 0 0 0 0,0 0 0 0 0,0 0 0 0 0,0 0 0 0 0,0 0 0 0 0,0 1 0 0 0,0-1 0 0 0,0 0 0 0 0,0 1 0 0 0,3 1 0 0 0,3 1 0 0 0,-5-3 0 0 0,-1 0 0 0 0,1 0 0 0 0,-1 1 0 0 0,1-1 0 0 0,-1 1 0 0 0,1 0 0 0 0,-1-1 0 0 0,0 1 0 0 0,1 0 0 0 0,-1 0 0 0 0,4 3 0 0 0,3 1 0 0 0,1-1 0 0 0,-1 1 0 0 0,6 6 0 0 0,17 12 0 0 0,-11-9 0 0 0,-18-11 0 0 0,1 0 0 0 0,14 0 0 0 0,-11-2 0 0 0,0-1 0 0 0,1 0 0 0 0,-1 0 0 0 0,1-1 0 0 0,-1 1 0 0 0,13-5 0 0 0,41-16 0 0 0,-26 7 0 0 0,83-30 0 0 0,-67 23 0 0 0,-35 14 0 0 0,0 0 0 0 0,25-6 0 0 0,-26 8 0 0 0,21-8 0 0 0,-24 8 0 0 0,0 0 0 0 0,1 1 0 0 0,15-3 0 0 0,-9 3 0 0 0,35-13 0 0 0,-33 10 0 0 0,23-5 0 0 0,-12 7 0 0 0,37-2 0 0 0,8 0 0 0 0,-60 6 0 0 0,-1 0 0 0 0,27 3 0 0 0,-26-1 0 0 0,-13 0 0 0 0,1 0 0 0 0,0-1 0 0 0,0 2 0 0 0,0-1 0 0 0,0 0 0 0 0,-1 1 0 0 0,6 2 0 0 0,34 13 0 0 0,-34-16 0 0 0,21 8 0 0 0,0 4 0 0 0,-31-13 0 0 0,6 2 0 0 0,-1 0 0 0 0,0 0 0 0 0,1 0 0 0 0,-1-1 0 0 0,1 1 0 0 0,10 0 0 0 0,3 0 0 0 0,6 4 0 0 0,-19-5 0 0 0,0 1 0 0 0,0-1 0 0 0,1 0 0 0 0,-1 0 0 0 0,12-1 0 0 0,11-3 0 0 0,14 0 0 0 0,52-12 0 0 0,32-6 0 0 0,-106 17 0 0 0,11-3 0 0 0,46-16 0 0 0,-53 16 0 0 0,0 0 0 0 0,0 2 0 0 0,45-4 0 0 0,-32 5 0 0 0,24-1 0 0 0,66 3 0 0 0,-16 1 0 0 0,-94 1 0 0 0,0 1 0 0 0,0 1 0 0 0,20 5 0 0 0,5 0 0 0 0,-39-7 0 0 0,15 6 0 0 0,-14-5 0 0 0,18 9 0 0 0,-10-3 0 0 0,-4-1 0 0 0,-8-5 0 0 0,-1-1 0 0 0,0 1 0 0 0,1-1 0 0 0,-1 0 0 0 0,1 1 0 0 0,-1-1 0 0 0,1 0 0 0 0,-1 1 0 0 0,1-1 0 0 0,-1 0 0 0 0,1 0 0 0 0,-1 1 0 0 0,1-1 0 0 0,-1 0 0 0 0,1 0 0 0 0,0 0 0 0 0,-1 0 0 0 0,1 0 0 0 0,-1 0 0 0 0,2 0 0 0 0,18 1 0 0 0,2 1 0 0 0,0-1 0 0 0,-1-2 0 0 0,1 0 0 0 0,33-6 0 0 0,7 0 0 0 0,69-9 0 0 0,-24 2 0 0 0,-61 8 0 0 0,62-18 0 0 0,-98 23 0 0 0,0 0 0 0 0,-1 0 0 0 0,19 1 0 0 0,-12 0 0 0 0,51 6 0 0 0,-63-6 0 0 0,1 0 0 0 0,0 0 0 0 0,-1 1 0 0 0,1 0 0 0 0,0-1 0 0 0,6 3 0 0 0,-2 0 0 0 0,-3-1 0 0 0,-1-1 0 0 0,0 1 0 0 0,0-1 0 0 0,0 1 0 0 0,0 1 0 0 0,0-1 0 0 0,6 5 0 0 0,-1-1 0 0 0,8 4 0 0 0,-13-6 0 0 0,13 14 0 0 0,-12-13 0 0 0,20 21 0 0 0,-11-10 0 0 0,0-2 0 0 0,14 8 0 0 0,-12-8 0 0 0,-11-12 0 0 0,-1 0 0 0 0,4 5 0 0 0,0-1 0 0 0,18 1 0 0 0,-21-5 0 0 0,-1-1 0 0 0,0 0 0 0 0,0 0 0 0 0,0 0 0 0 0,0 0 0 0 0,1-1 0 0 0,7 0 0 0 0,50-7 0 0 0,-34 3 0 0 0,-19 3 0 0 0,0-1 0 0 0,17-4 0 0 0,52-17 0 0 0,-58 16 0 0 0,0 1 0 0 0,1 1 0 0 0,0 0 0 0 0,25-1 0 0 0,-32 5 0 0 0,2-1 0 0 0,0 1 0 0 0,19 1 0 0 0,-10 7 0 0 0,-2 1 0 0 0,-18-8 0 0 0,19 5 0 0 0,-20-4 0 0 0,0-1 0 0 0,17 11 0 0 0,26 11 0 0 0,-40-19 0 0 0,-1 0 0 0 0,0 0 0 0 0,0 1 0 0 0,-1-1 0 0 0,8 7 0 0 0,-7-5 0 0 0,1-1 0 0 0,-1 1 0 0 0,15 5 0 0 0,-13-6 0 0 0,1-1 0 0 0,0 0 0 0 0,0 0 0 0 0,0-1 0 0 0,12 1 0 0 0,52 0 0 0 0,-66-4 0 0 0,1 0 0 0 0,-1 0 0 0 0,14-5 0 0 0,8-1 0 0 0,125-29 0 0 0,-109 23 0 0 0,-37 11 0 0 0,14-5 0 0 0,0 1 0 0 0,1 1 0 0 0,-1 2 0 0 0,31-2 0 0 0,-38 4 0 0 0,0 0 0 0 0,-1-2 0 0 0,30-8 0 0 0,-31 7 0 0 0,-1 1 0 0 0,2 0 0 0 0,-1 1 0 0 0,0 0 0 0 0,17 1 0 0 0,-24 1 0 0 0,0-1 0 0 0,0 1 0 0 0,8-3 0 0 0,-8 2 0 0 0,0 0 0 0 0,1 1 0 0 0,7-1 0 0 0,-1 2 0 0 0,-4-2 0 0 0,-9 1 0 0 0,-1 0 0 0 0,1 0 0 0 0,0-1 0 0 0,-1 1 0 0 0,1 0 0 0 0,0 0 0 0 0,-1 0 0 0 0,1 0 0 0 0,-1 0 0 0 0,1 0 0 0 0,0 0 0 0 0,-1 0 0 0 0,1 0 0 0 0,0 1 0 0 0,-1-1 0 0 0,1 0 0 0 0,0 0 0 0 0,0 1 0 0 0,1 1 0 0 0,1-1 0 0 0,-1 0 0 0 0,0 1 0 0 0,1-1 0 0 0,-1 0 0 0 0,1 0 0 0 0,3 0 0 0 0,2 1 0 0 0,-4-1 0 0 0,-1 0 0 0 0,0 1 0 0 0,1-1 0 0 0,-1 1 0 0 0,0-1 0 0 0,0 1 0 0 0,0 0 0 0 0,4 4 0 0 0,27 15 0 0 0,-11-2 0 0 0,-20-15 0 0 0,19 10 0 0 0,-17-11 0 0 0,1 0 0 0 0,-1-1 0 0 0,0 0 0 0 0,1 0 0 0 0,-1 0 0 0 0,1-1 0 0 0,0 1 0 0 0,-1-1 0 0 0,1-1 0 0 0,0 1 0 0 0,0-1 0 0 0,0 0 0 0 0,-1 0 0 0 0,1-1 0 0 0,0 0 0 0 0,0 0 0 0 0,-1 0 0 0 0,11-4 0 0 0,80-23 0 0 0,-70 20 0 0 0,43-21 0 0 0,-52 21 0 0 0,31-15 0 0 0,-44 21 0 0 0,1 1 0 0 0,0 0 0 0 0,-1 0 0 0 0,1 0 0 0 0,0 0 0 0 0,-1 1 0 0 0,1-1 0 0 0,8 2 0 0 0,1 1 0 0 0,0 1 0 0 0,0 2 0 0 0,-7-3 0 0 0,-4 0 0 0 0,0-1 0 0 0,-1 1 0 0 0,1-1 0 0 0,-1 1 0 0 0,1 0 0 0 0,-1 0 0 0 0,0 0 0 0 0,1 0 0 0 0,-1 1 0 0 0,3 3 0 0 0,7 9 0 0 0,9 18 0 0 0,-15-24 0 0 0,-2-3 0 0 0,0 0 0 0 0,1 0 0 0 0,9 9 0 0 0,-7-7 0 0 0,25 20 0 0 0,-2-5 0 0 0,-10-6 0 0 0,-16-12 0 0 0,0 1 0 0 0,3 0 0 0 0,0 0 0 0 0,1 0 0 0 0,0-1 0 0 0,0 0 0 0 0,0-1 0 0 0,18 8 0 0 0,56 11 0 0 0,-56-16 0 0 0,-11-4 0 0 0,1 0 0 0 0,0-1 0 0 0,-1-1 0 0 0,31-1 0 0 0,63-12 0 0 0,-36 3 0 0 0,57-9 0 0 0,-58 11 0 0 0,25-2 0 0 0,-43 4 0 0 0,-42 3 0 0 0,-1 1 0 0 0,1 0 0 0 0,0 1 0 0 0,0 0 0 0 0,-1 0 0 0 0,1 1 0 0 0,21 5 0 0 0,-10 0 0 0 0,-17-4 0 0 0,1 0 0 0 0,-1 0 0 0 0,13 5 0 0 0,-17-6 0 0 0,1 0 0 0 0,-1 0 0 0 0,1 1 0 0 0,-1-1 0 0 0,0 0 0 0 0,1 1 0 0 0,-1-1 0 0 0,0 1 0 0 0,3 3 0 0 0,0 0 0 0 0,-1-3 0 0 0,80 53 0 0 0,-64-43 0 0 0,-12-7 0 0 0,0 0 0 0 0,1 0 0 0 0,0-1 0 0 0,0 0 0 0 0,0-1 0 0 0,10 3 0 0 0,11 2 0 0 0,-24-6 0 0 0,19 2 0 0 0,9-2 0 0 0,49-3 0 0 0,-21-1 0 0 0,-7 2 0 0 0,0-2 0 0 0,56-10 0 0 0,-34 0 0 0 0,47-9 0 0 0,-123 20 0 0 0,8-1 0 0 0,-1 1 0 0 0,1-1 0 0 0,17 0 0 0 0,-26 2 0 0 0,0 0 0 0 0,1 0 0 0 0,-1 0 0 0 0,0 1 0 0 0,1-1 0 0 0,-1 0 0 0 0,0 0 0 0 0,1 0 0 0 0,-1 0 0 0 0,0 0 0 0 0,1 0 0 0 0,-1 1 0 0 0,0-1 0 0 0,1 0 0 0 0,-1 0 0 0 0,0 0 0 0 0,1 1 0 0 0,-1-1 0 0 0,0 0 0 0 0,0 0 0 0 0,1 1 0 0 0,-1-1 0 0 0,0 1 0 0 0,1 1-124 0 0,-1-1 0 0 0,1 1-1 0 0,-1 0 1 0 0,0 0 0 0 0,0 0 0 0 0,1-1 0 0 0,-1 1 0 0 0,-1 0-1 0 0,1 0 1 0 0,0 0 0 0 0,0 0 0 0 0,-1-1 0 0 0,1 1 0 0 0,-1 0-1 0 0,1 0 1 0 0,-3 2 0 0 0,-14 29-6793 0 0,-12 6-3279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2:00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2303 0 0,'11'5'70'0'0,"1"1"-1"0"0,-1 0 0 0 0,20 14 1 0 0,-28-18 324 0 0,2 2 113 0 0,32 28 469 0 0,-9-8 213 0 0,39 26-1 0 0,-1-5-1020 0 0,-62-43 10 0 0,2 2 40 0 0,8 5-24 0 0,1-1-1 0 0,0-1 1 0 0,22 8 0 0 0,-26-11-17 0 0,-1-1 1 0 0,1-1-1 0 0,0 1 1 0 0,0-2-1 0 0,0 1 1 0 0,20-1 0 0 0,4-2 349 0 0,-26 1-364 0 0,0 0 1 0 0,1 0-1 0 0,-1-1 1 0 0,1-1-1 0 0,12-2 1 0 0,100-37 1792 0 0,-28 5-245 0 0,-47 17-995 0 0,55-15-1 0 0,-44 16-318 0 0,-35 10-209 0 0,45-8-1 0 0,0 3 10 0 0,-34 5-1 0 0,42-2 0 0 0,-65 9-169 0 0,1 1 0 0 0,-1 0 1 0 0,1 1-1 0 0,-1 0 1 0 0,1 1-1 0 0,-1 0 1 0 0,18 6-1 0 0,-18-4 6 0 0,-1-1-1 0 0,0 2 0 0 0,-1 0 0 0 0,1 0 1 0 0,-1 0-1 0 0,0 1 0 0 0,0 1 1 0 0,-1-1-1 0 0,0 1 0 0 0,0 1 0 0 0,0 0 1 0 0,-1 0-1 0 0,12 17 0 0 0,-12-11 42 0 0,-4-8-28 0 0,1 0 0 0 0,0 0 0 0 0,0 0 0 0 0,0 0 1 0 0,9 8-1 0 0,15 12 49 0 0,-12-14-42 0 0,-6-6-23 0 0,0-1 1 0 0,1 0-1 0 0,-1-1 1 0 0,1 0 0 0 0,0 0-1 0 0,0-1 1 0 0,15 2-1 0 0,-8-2 48 0 0,0-2-1 0 0,0 0 1 0 0,35-3 0 0 0,87-7 891 0 0,-99 6-737 0 0,51-8 329 0 0,18-3 151 0 0,-80 10-505 0 0,0 2-1 0 0,0 0 0 0 0,1 3 1 0 0,53 6-1 0 0,-68-5-140 0 0,0 1 0 0 0,-1 0 0 0 0,1 1 0 0 0,-1 1 0 0 0,0 0 0 0 0,0 1 0 0 0,27 16 0 0 0,16 15 30 0 0,-13-13 111 0 0,-38-21-191 0 0,-1 1 0 0 0,1-1 0 0 0,0-1 0 0 0,13 4 0 0 0,-6-2-4 0 0,-11-3 1 0 0,-1-1 0 0 0,1 1 0 0 0,0-1 0 0 0,0 1 0 0 0,-1-1 0 0 0,1 0 0 0 0,0 0 0 0 0,0 0 0 0 0,0 0 0 0 0,-1-1 0 0 0,5 0 0 0 0,7-1 141 0 0,-2 0-49 0 0,0 0 0 0 0,0-1-1 0 0,0 0 1 0 0,12-6-1 0 0,50-23 376 0 0,-58 24-413 0 0,51-25 277 0 0,-43 20-296 0 0,-1 1-1 0 0,1 1 0 0 0,1 1 0 0 0,0 1 1 0 0,30-6-1 0 0,-23 9-8 0 0,-1 2 1 0 0,1 1-1 0 0,0 2 1 0 0,0 0 0 0 0,43 6-1 0 0,-62-3-39 0 0,25-1 0 0 0,2 0 0 0 0,-14 0 4 0 0,-1-1 0 0 0,1 0 0 0 0,28-6 0 0 0,77-17 31 0 0,1-1-2 0 0,-129 23-32 0 0,144-11 58 0 0,-92 10-59 0 0,-33 0 0 0 0,-1 2 0 0 0,36 2 0 0 0,4 6-26 0 0,0 0-57 0 0,78 18 0 0 0,-53 4 119 0 0,-59-19-24 0 0,0-2 0 0 0,46 9 0 0 0,-58-15-25 0 0,-4-1 4 0 0,1 0-1 0 0,0-1 0 0 0,-1 0 1 0 0,1 0-1 0 0,0-2 1 0 0,14-1-1 0 0,9-3 18 0 0,-17 3 7 0 0,0-1 0 0 0,22-7 0 0 0,160-51 167 0 0,-126 38-156 0 0,131-24 1 0 0,-183 44-20 0 0,0 1 0 0 0,0 0-1 0 0,0 2 1 0 0,-1 0 0 0 0,1 2-1 0 0,34 6 1 0 0,-40-5-5 0 0,1 2 0 0 0,-1 0-1 0 0,-1 1 1 0 0,1 0 0 0 0,-1 2-1 0 0,0-1 1 0 0,-1 2 0 0 0,0 0-1 0 0,16 13 1 0 0,-22-15-2 0 0,1 1 0 0 0,1 0 0 0 0,0 0 0 0 0,1-1 0 0 0,19 10 0 0 0,-2-4 47 0 0,1-2-1 0 0,0-1 0 0 0,1-1 1 0 0,33 5-1 0 0,-43-11-16 0 0,0-1 1 0 0,0-1-1 0 0,1-1 0 0 0,-1-1 0 0 0,0 0 0 0 0,0-2 1 0 0,0 0-1 0 0,21-7 0 0 0,-21 5 25 0 0,17-6 89 0 0,40-16 1 0 0,132-50 295 0 0,-205 76-440 0 0,110-30 10 0 0,-89 25 58 0 0,1 2 0 0 0,38-2-1 0 0,85 8 115 0 0,-119 0-165 0 0,-1 1 0 0 0,47 11 0 0 0,-56-9-15 0 0,31 8-2 0 0,0 3 0 0 0,62 29 0 0 0,-47-19 0 0 0,61 18 156 0 0,-108-39-130 0 0,-1-1 0 0 0,1-1 0 0 0,0-1 0 0 0,0-1 0 0 0,21 0 0 0 0,27-8 51 0 0,83-18 0 0 0,-105 16-63 0 0,20-7-14 0 0,118-44 0 0 0,-182 60 0 0 0,115-34 71 0 0,-81 25-49 0 0,11 0 72 0 0,1 1-1 0 0,0 2 0 0 0,0 3 1 0 0,80 3-1 0 0,-45 8-55 0 0,127 28 0 0 0,6 1 46 0 0,-124-24 107 0 0,-44-5-111 0 0,1-2 1 0 0,57-1-1 0 0,-62-8-32 0 0,0-1 1 0 0,46-11-1 0 0,80-28 111 0 0,-79 20 65 0 0,47-5-165 0 0,11-1-38 0 0,-11-2 39 0 0,-15 8-47 0 0,-99 20-14 0 0,13-2 25 0 0,0 2 0 0 0,0 1 0 0 0,0 2 0 0 0,0 1 0 0 0,0 2 0 0 0,70 16 0 0 0,-55-8-51 0 0,0 3 1 0 0,71 30-1 0 0,24 13 76 0 0,-37-16-18 0 0,-82-31-11 0 0,0-2 1 0 0,1 0-1 0 0,-1-2 1 0 0,2-1-1 0 0,-1-1 1 0 0,0-2-1 0 0,1-1 1 0 0,42-3-1 0 0,-8-5 41 0 0,-1-2 1 0 0,107-32-1 0 0,-127 31-31 0 0,0 2 0 0 0,1 1 0 0 0,0 2-1 0 0,51 1 1 0 0,-69 5 22 0 0,0 1 0 0 0,42 9-1 0 0,47 18-11 0 0,38 7 56 0 0,-102-29-75 0 0,0-2-1 0 0,0-3 1 0 0,0-2-1 0 0,0-1 1 0 0,0-4-1 0 0,58-11 1 0 0,-53 1 84 0 0,58-23 0 0 0,-68 21-32 0 0,212-71 356 0 0,-72 23 19 0 0,-164 58-446 0 0,0 2 0 0 0,1 0 0 0 0,-1 1 0 0 0,1 2 0 0 0,0 0 0 0 0,0 1 0 0 0,-1 1-1 0 0,28 3 1 0 0,-20 2-2 0 0,0 0 0 0 0,0 2 0 0 0,0 1-1 0 0,-1 2 1 0 0,40 18 0 0 0,-34-12 0 0 0,15 6 0 0 0,74 47 0 0 0,-105-57 0 0 0,1-2 0 0 0,0 0 1 0 0,0 0-1 0 0,1-2 0 0 0,0-1 0 0 0,1 0 0 0 0,0-1 1 0 0,0-2-1 0 0,0 0 0 0 0,0-1 0 0 0,1-1 0 0 0,-1-1 0 0 0,33-3 1 0 0,227-26 218 0 0,-84 6-217 0 0,-151 17-2 0 0,47-3 0 0 0,-55 6 0 0 0,-15 0 0 0 0,1 1 0 0 0,34 3 0 0 0,-15 4-12 0 0,0 2 0 0 0,0 1-1 0 0,-1 2 1 0 0,-1 2 0 0 0,53 24 0 0 0,9 11-3 0 0,-77-36 15 0 0,1-1 0 0 0,0-1 0 0 0,0-1 0 0 0,1-2 0 0 0,57 8 0 0 0,-17-1 51 0 0,-49-10-18 0 0,-1 0-1 0 0,1-1 1 0 0,37 1-1 0 0,93-4-85 0 0,-126 0 53 0 0,40-5 0 0 0,-19 1 0 0 0,-17 0 0 0 0,49-12 0 0 0,-28 5 11 0 0,39-13 25 0 0,-56 15-20 0 0,56-11 1 0 0,-34 15-17 0 0,97 2 0 0 0,53 21 0 0 0,-144-8 0 0 0,0 2 0 0 0,69 26 0 0 0,-111-33 0 0 0,63 13 0 0 0,-22-6 0 0 0,30 3 0 0 0,-40-8 0 0 0,-30-4 0 0 0,0-2 0 0 0,0 0 0 0 0,0-1 0 0 0,0-1 0 0 0,34-7 0 0 0,88-27 0 0 0,-110 26 0 0 0,21-7 0 0 0,57-14 0 0 0,-43 13 0 0 0,17-3 0 0 0,-66 19 0 0 0,0 0 0 0 0,0 1 0 0 0,0 1 0 0 0,0 0 0 0 0,-1 1 0 0 0,1 1 0 0 0,-1 0 0 0 0,1 1 0 0 0,-1 1 0 0 0,0 0 0 0 0,0 1 0 0 0,20 12 0 0 0,24 7 0 0 0,-14-8 0 0 0,13 9 0 0 0,2-2 0 0 0,102 26 0 0 0,-123-41-797 0 0,-1 2-1 0 0,64 26 1 0 0,-83-29-92 0 0,-1 1 0 0 0,-1 1 0 0 0,1 1 1 0 0,-2 0-1 0 0,0 2 0 0 0,0-1 0 0 0,18 21 0 0 0,9 17-9104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8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2991 0 0,'11'89'-316'0'0,"6"-2"3733"0"0,-11-63-1211 0 0,1-1 0 0 0,1 0 0 0 0,1-1 0 0 0,1 0 0 0 0,18 28 1 0 0,-24-43-1679 0 0,0-1 0 0 0,0 0 0 0 0,1-1 0 0 0,0 1 1 0 0,0-1-1 0 0,0 0 0 0 0,1 0 0 0 0,0-1 1 0 0,0 1-1 0 0,0-1 0 0 0,9 4 0 0 0,-11-6-375 0 0,1-1-1 0 0,0 1 0 0 0,0-1 0 0 0,0 0 0 0 0,-1 0 0 0 0,1 0 0 0 0,0 0 0 0 0,0-1 1 0 0,0 0-1 0 0,1 0 0 0 0,-1-1 0 0 0,0 1 0 0 0,-1-1 0 0 0,1 0 0 0 0,0 0 0 0 0,0-1 1 0 0,6-2-1 0 0,2-1-186 0 0,-1-1 0 0 0,0-1 0 0 0,18-11 1 0 0,-5-3-7625 0 0,-9 5-1204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8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16 13471 0 0,'-42'143'3595'0'0,"-8"-3"4474"0"0,-20 44-3299 0 0,-14 98-1953 0 0,76-253-2787 0 0,4-13-25 0 0,0 1 0 0 0,-2 20 0 0 0,6-37-5 0 0,0 1 0 0 0,0-1 0 0 0,0 0 0 0 0,0 0 0 0 0,0 1 0 0 0,0-1 0 0 0,0 0 0 0 0,0 1 0 0 0,0-1 0 0 0,0 0 0 0 0,0 1 0 0 0,0-1 0 0 0,0 0 0 0 0,1 0 0 0 0,-1 1 0 0 0,0-1 0 0 0,0 0 0 0 0,0 0 0 0 0,0 1 0 0 0,0-1 0 0 0,1 0 0 0 0,-1 0 0 0 0,0 1 0 0 0,0-1 0 0 0,0 0 0 0 0,1 0 0 0 0,-1 1 0 0 0,0-1 0 0 0,0 0 0 0 0,1 0 0 0 0,-1 0 0 0 0,0 0 0 0 0,0 0 0 0 0,1 1 0 0 0,-1-1 0 0 0,0 0 0 0 0,1 0 0 0 0,-1 0 0 0 0,0 0 0 0 0,0 0 0 0 0,1 0 0 0 0,-1 0 0 0 0,0 0 0 0 0,1 0 0 0 0,-1 0 0 0 0,0 0 0 0 0,1 0 0 0 0,-1 0 0 0 0,0 0 0 0 0,0 0 0 0 0,1-1 0 0 0,-1 1 0 0 0,0 0 0 0 0,0 0 0 0 0,1 0 0 0 0,-1 0 0 0 0,0 0 0 0 0,0-1 0 0 0,1 1 0 0 0,-1 0 0 0 0,3-1 0 0 0,-1-1 0 0 0,1 0 0 0 0,-1 1 0 0 0,1-1 0 0 0,-1 0 0 0 0,0 0 0 0 0,0 0 0 0 0,0 0 0 0 0,0 0 0 0 0,0-1 0 0 0,0 1 0 0 0,0-1 0 0 0,1-2 0 0 0,19-40 0 0 0,-18 34 0 0 0,21-52 0 0 0,20-85 0 0 0,-27 88 0 0 0,0-15 0 0 0,15-146 0 0 0,-29 184 0 0 0,12-95 0 0 0,-13 103 0 0 0,1 19 0 0 0,4 3 0 0 0,0 5 0 0 0,-4 5 0 0 0,0-1 0 0 0,0 1 0 0 0,0 0 0 0 0,-1 0 0 0 0,1 0 0 0 0,-1 0 0 0 0,0 1 0 0 0,0 0 0 0 0,4 6 0 0 0,0-2 0 0 0,-6-7 0 0 0,25 30 0 0 0,30 49 0 0 0,-50-70 0 0 0,73 130 0 0 0,-70-120 0 0 0,0 0 0 0 0,-1 1 0 0 0,-1 0 0 0 0,-1 1 0 0 0,3 26 0 0 0,3 78 0 0 0,-12-103 0 0 0,-1 1 0 0 0,0-1 0 0 0,-7 32 0 0 0,7-51 0 0 0,0 0 0 0 0,0 0 0 0 0,0-1 0 0 0,-1 1 0 0 0,1 0 0 0 0,-1-1 0 0 0,0 1 0 0 0,0-1 0 0 0,0 0 0 0 0,-1 0 0 0 0,1 0 0 0 0,-1 0 0 0 0,1 0 0 0 0,-1 0 0 0 0,0 0 0 0 0,0-1 0 0 0,-1 0 0 0 0,1 1 0 0 0,0-1 0 0 0,-1-1 0 0 0,1 1 0 0 0,-1 0 0 0 0,0-1 0 0 0,1 0 0 0 0,-1 1 0 0 0,0-2 0 0 0,0 1 0 0 0,-7 0 0 0 0,-1 0 0 0 0,-1-1 0 0 0,1 0 0 0 0,0-1 0 0 0,-1 0 0 0 0,1-1 0 0 0,0-1 0 0 0,0 0 0 0 0,-13-5 0 0 0,13 4 0 0 0,0 0 0 0 0,0-1 0 0 0,1-1 0 0 0,-1 0 0 0 0,1-1 0 0 0,1 0 0 0 0,-1 0 0 0 0,1-1 0 0 0,1-1 0 0 0,-12-11 0 0 0,4 1 0 0 0,7 10 0 0 0,1-1 0 0 0,1-1 0 0 0,-1 1 0 0 0,2-1 0 0 0,0-1 0 0 0,-8-15 0 0 0,14 25 0 0 0,0 0 0 0 0,1 0 0 0 0,-1-1 0 0 0,1 1 0 0 0,-1 0 0 0 0,1 0 0 0 0,0-1 0 0 0,0 1 0 0 0,0 0 0 0 0,0-1 0 0 0,0 1 0 0 0,0 0 0 0 0,1 0 0 0 0,-1-1 0 0 0,1 1 0 0 0,0 0 0 0 0,0-3 0 0 0,1 2 0 0 0,0 0 0 0 0,0-1 0 0 0,1 1 0 0 0,-1 0 0 0 0,0 1 0 0 0,1-1 0 0 0,0 0 0 0 0,-1 1 0 0 0,7-4 0 0 0,2-1 0 0 0,0 1 0 0 0,0 0 0 0 0,1 0 0 0 0,0 2 0 0 0,14-5 0 0 0,71-23 0 0 0,18-5 0 0 0,-60 21-2111 0 0,-2-1-4806 0 0,-35 11-3279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3.8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64 7631 0 0,'3'-1'8114'0'0,"65"-19"-1021"0"0,41-1-3576 0 0,-88 18-3316 0 0,100-11 1066 0 0,-88 11-1589 0 0,-17 2-288 0 0,-1 0 0 0 0,24 2 0 0 0,-38 0-62 0 0,1 0-1 0 0</inkml:trace>
  <inkml:trace contextRef="#ctx0" brushRef="#br0" timeOffset="1">328 201 2071 0 0,'-26'21'374'0'0,"-1"-2"0"0"0,-37 22 0 0 0,34-23 3130 0 0,-51 54 9372 0 0,82-72-12689 0 0,24-6 5369 0 0,-10 1-5075 0 0,-10 4-1403 0 0,29-11 1492 0 0,0-2 1 0 0,-1-1-1 0 0,-1-1 0 0 0,42-28 1 0 0,-11-2-2759 0 0,-5-5-4249 0 0,-27 20-1786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9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5671 0 0,'24'160'2711'0'0,"-7"81"14455"0"0,-14-171-15970 0 0,30 344 4827 0 0,-31-395-6023 0 0,2 0 0 0 0,0-1 0 0 0,0 1 0 0 0,2-1 0 0 0,11 25 0 0 0,-8-29 0 0 0,13-1-73 0 0,-21-12-307 0 0,7-12-1982 0 0,0-5-4998 0 0,-3-5-2361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9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 12263 0 0,'-48'95'1167'0'0,"-12"53"5115"0"0,48-115-4487 0 0,3 1 1 0 0,1 0 0 0 0,1 1 0 0 0,2 0 0 0 0,-1 53 0 0 0,6-78-1596 0 0,1 0-1 0 0,0 0 1 0 0,1 0-1 0 0,0 0 1 0 0,0 0-1 0 0,1 0 1 0 0,7 15-1 0 0,-9-21-172 0 0,1-1 1 0 0,-1 0-1 0 0,1 0 0 0 0,0 1 1 0 0,0-1-1 0 0,0 0 1 0 0,1 0-1 0 0,-1-1 0 0 0,1 1 1 0 0,-1 0-1 0 0,1-1 0 0 0,0 0 1 0 0,0 1-1 0 0,0-1 0 0 0,0 0 1 0 0,1-1-1 0 0,-1 1 0 0 0,0 0 1 0 0,1-1-1 0 0,-1 0 1 0 0,1 0-1 0 0,0 0 0 0 0,-1 0 1 0 0,5 0-1 0 0,5-2-27 0 0,0 0 0 0 0,1 0 0 0 0,-1-1 0 0 0,0-1 0 0 0,22-7 0 0 0,-3-2 0 0 0,32-16 0 0 0,11-13 0 0 0,2-4 0 0 0,-70 41-80 0 0,-6 3-336 0 0,6-11-9379 0 0,2-4 126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9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0 6391 0 0,'9'6'301'0'0,"0"0"0"0"0,-1 0 0 0 0,0 1 0 0 0,0 0 0 0 0,-1 1 0 0 0,0 0 0 0 0,12 16-1 0 0,0 5 3630 0 0,16 32 0 0 0,73 148 8344 0 0,-97-185-11942 0 0,-2-1 0 0 0,0 2-1 0 0,-1-1 1 0 0,-1 1-1 0 0,-2 1 1 0 0,5 49 0 0 0,-8-32 46 0 0,-2 0 0 0 0,-1-1 1 0 0,-11 61-1 0 0,0-40-378 0 0,-3-1 0 0 0,-27 72 0 0 0,-59 117 0 0 0,66-166 0 0 0,13-33 0 0 0,-9 25 0 0 0,-71 127 0 0 0,74-162-2111 0 0,-4-3-4806 0 0,6-13-3279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3:28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2183 0 0,'-2'0'9'0'0,"1"0"0"0"0,0 1 0 0 0,0-1 0 0 0,-1 1 0 0 0,1-1 0 0 0,0 1 0 0 0,0-1 0 0 0,0 1 0 0 0,0 0 0 0 0,0 0 0 0 0,0 0 0 0 0,0-1 0 0 0,0 1 0 0 0,0 0 0 0 0,-1 2 0 0 0,2-2-6 0 0,1 0 0 0 0,-1 0-1 0 0,1 0 1 0 0,0 0 0 0 0,-1 0-1 0 0,1 0 1 0 0,0 1 0 0 0,-1-2-1 0 0,1 1 1 0 0,0 0 0 0 0,0 0-1 0 0,0 0 1 0 0,0 0 0 0 0,0 0-1 0 0,0-1 1 0 0,0 1 0 0 0,2 1-1 0 0,13 11 613 0 0,-1 2 0 0 0,0 0-1 0 0,-1 1 1 0 0,0 0 0 0 0,-1 1-1 0 0,-1 1 1 0 0,-1 0-1 0 0,-1 0 1 0 0,0 1 0 0 0,9 27-1 0 0,2 12 1769 0 0,-4 1-1 0 0,14 76 0 0 0,-22-80-979 0 0,4 82 1 0 0,-11 57 1435 0 0,-3-108-2138 0 0,1-112-7081 0 0,3 9-599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3:28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5383 0 0,'3'0'416'0'0,"108"9"1798"0"0,-88-8-938 0 0,0-2 0 0 0,0 0 1 0 0,29-6-1 0 0,6-1 669 0 0,-39 7-1497 0 0,-3-1 451 0 0,0 0 0 0 0,-1 2 1 0 0,1 0-1 0 0,25 3 0 0 0,-39-2-743 0 0,1 0-1 0 0,-1 0 1 0 0,0 0 0 0 0,-1 0-1 0 0,1 1 1 0 0,0-1-1 0 0,0 0 1 0 0,0 1-1 0 0,-1 0 1 0 0,1-1 0 0 0,-1 1-1 0 0,1 0 1 0 0,-1 0-1 0 0,0 0 1 0 0,0 0-1 0 0,0 0 1 0 0,0 0 0 0 0,1 3-1 0 0,0 1 213 0 0,0 0-1 0 0,-1 0 1 0 0,0 0-1 0 0,0 0 1 0 0,0 0-1 0 0,-1 0 1 0 0,0 0-1 0 0,0 0 1 0 0,-2 11 0 0 0,-2 3 486 0 0,-11 31 1 0 0,3-10 12 0 0,3-10-310 0 0,-1-1 1 0 0,-23 46-1 0 0,-37 53 10 0 0,35-76-758 0 0,23-35-2263 0 0,0 0-4124 0 0,2-2-2982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3:28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0 173 4287 0 0,'16'40'580'0'0,"-11"-31"-74"0"0,-1-1-1 0 0,-1 1 1 0 0,0 0-1 0 0,0 0 1 0 0,-1 1-1 0 0,0-1 1 0 0,1 16-1 0 0,-3-15 501 0 0,0 0 0 0 0,0 1 0 0 0,-1-1 0 0 0,-1 0-1 0 0,0 0 1 0 0,0 0 0 0 0,-7 18 0 0 0,9-26-151 0 0,0-2-795 0 0,0 0 0 0 0,0 0 0 0 0,0 0 0 0 0,0 1 0 0 0,0-1 0 0 0,0 0 0 0 0,0 0 0 0 0,0 1 0 0 0,0-1 0 0 0,0 0 0 0 0,0 0 0 0 0,-1 1 0 0 0,1-1 0 0 0,0 0 0 0 0,0 0 0 0 0,0 1 0 0 0,0-1 0 0 0,0 0 0 0 0,0 0 0 0 0,-1 0 0 0 0,1 1 0 0 0,0-1 0 0 0,0 0 0 0 0,0 0 0 0 0,0 0 0 0 0,-1 0 0 0 0,1 1 0 0 0,0-1 0 0 0,-5-5 1356 0 0,-2-12-678 0 0,6 8-673 0 0,-1 0 1 0 0,1-1-1 0 0,1 1 0 0 0,0-1 1 0 0,0 1-1 0 0,1-1 0 0 0,0 1 1 0 0,4-15-1 0 0,0 3-44 0 0,1 0 1 0 0,16-33-1 0 0,-18 46-5 0 0,1 1-1 0 0,0-1 1 0 0,0 1 0 0 0,0 0-1 0 0,1 0 1 0 0,10-9-1 0 0,-4 6 88 0 0,0 0 0 0 0,25-16-1 0 0,-9 11 585 0 0,-21 12-427 0 0,0-1 0 0 0,0 0 0 0 0,0 0 0 0 0,0-1 0 0 0,0 0 0 0 0,-1 0 0 0 0,10-11 0 0 0,7-4 1063 0 0,-19 17-1350 0 0,-3 5 1305 0 0,-1 1-3009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3:29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4319 0 0,'6'14'748'0'0,"-1"0"-1"0"0,-1 0 1 0 0,0 0 0 0 0,2 15-1 0 0,5 19 4001 0 0,-4-21-1942 0 0,2-1 1 0 0,15 33 0 0 0,-17-42-1582 0 0,7 21 0 0 0,-9-24-583 0 0,0 0-1 0 0,1-1 1 0 0,9 17 0 0 0,-5-13-112 0 0,0-1 0 0 0,2-1 0 0 0,0 0 0 0 0,17 17 0 0 0,-24-27-460 0 0,0-1 1 0 0,0 0-1 0 0,0 0 0 0 0,1 0 1 0 0,0-1-1 0 0,0 1 1 0 0,0-2-1 0 0,0 1 0 0 0,0 0 1 0 0,1-1-1 0 0,-1-1 0 0 0,1 1 1 0 0,-1-1-1 0 0,1 0 0 0 0,10 0 1 0 0,30-4-777 0 0,-19-5-6983 0 0,-6-3-1599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3:29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0 3223 0 0,'0'1'240'0'0,"-1"2"144"0"0,1 1 0 0 0,0-1 0 0 0,-1 0 0 0 0,0 1 0 0 0,1-1 0 0 0,-1 0 0 0 0,0 0-1 0 0,-2 3 1 0 0,2-3 97 0 0,0-1-1 0 0,0 0 1 0 0,0 1-1 0 0,0-1 1 0 0,1 1-1 0 0,-1 0 1 0 0,0 4-1 0 0,-6 89 5008 0 0,4-60-4219 0 0,-7 29 736 0 0,-2-1 0 0 0,-3 0 0 0 0,-34 93 0 0 0,15-74-714 0 0,-9 33 814 0 0,30-80-1363 0 0,8-23-381 0 0,-5 21 0 0 0,6-18 68 0 0,3-12 26 0 0,3-12-214 0 0,19-62-197 0 0,-2 8-53 0 0,20-85-58 0 0,21-91-30 0 0,-58 231 102 0 0,22-92 78 0 0,-18 82-72 0 0,0 0 0 0 0,0 1 0 0 0,16-27 0 0 0,0 7-11 0 0,-12 26-4 0 0,-6 11 10 0 0,-3-1 8 0 0,1 1 39 0 0,0-1 0 0 0,1 1 0 0 0,-1-1 0 0 0,0 1 1 0 0,0 0-1 0 0,1 0 0 0 0,-1-1 0 0 0,0 2 0 0 0,0-1 0 0 0,0 0 0 0 0,0 0 0 0 0,0 1 0 0 0,-1-1 1 0 0,1 1-1 0 0,0-1 0 0 0,-1 1 0 0 0,3 3 0 0 0,5 6 40 0 0,12 24 0 0 0,-9-15-42 0 0,79 145-22 0 0,-43-73-27 0 0,23 21-2 0 0,-26-44 0 0 0,-5 1 0 0 0,-39-68 0 0 0,5 15 0 0 0,-5 20 0 0 0,-1-33 0 0 0,0 1 0 0 0,-1-1 0 0 0,0 1 0 0 0,0-1 0 0 0,0 1 0 0 0,0-1 0 0 0,-1 1 0 0 0,1-1 0 0 0,-1 0 0 0 0,-1 0 0 0 0,1 0 0 0 0,0 0 0 0 0,-1 0 0 0 0,0-1 0 0 0,0 1 0 0 0,0-1 0 0 0,0 1 0 0 0,0-1 0 0 0,-1 0 0 0 0,0-1 0 0 0,1 1 0 0 0,-6 2 0 0 0,2-1 0 0 0,-1 0 0 0 0,1 0 0 0 0,-1-1 0 0 0,0-1 0 0 0,0 1 0 0 0,0-1 0 0 0,0 0 0 0 0,-1-1 0 0 0,1 0 0 0 0,0-1 0 0 0,-14 0 0 0 0,-14-2 0 0 0,-37-9 0 0 0,58 8 0 0 0,0-1 0 0 0,0 0 0 0 0,0-1 0 0 0,1-1 0 0 0,-16-9 0 0 0,21 11 0 0 0,1-1 0 0 0,0-1 0 0 0,0 0 0 0 0,0 0 0 0 0,0 0 0 0 0,-11-14 0 0 0,17 18 0 0 0,1 0 0 0 0,-1 0 0 0 0,1 0 0 0 0,0 0 0 0 0,0 0 0 0 0,0 0 0 0 0,0 0 0 0 0,0 0 0 0 0,0 0 0 0 0,0-1 0 0 0,1 1 0 0 0,-1 0 0 0 0,1-1 0 0 0,0 1 0 0 0,0 0 0 0 0,0-1 0 0 0,0 1 0 0 0,0 0 0 0 0,0-1 0 0 0,0 1 0 0 0,1 0 0 0 0,-1-1 0 0 0,1 1 0 0 0,0 0 0 0 0,0 0 0 0 0,-1 0 0 0 0,2 0 0 0 0,-1 0 0 0 0,0 0 0 0 0,0 0 0 0 0,1 0 0 0 0,-1 0 0 0 0,1 0 0 0 0,1-2 0 0 0,8-5 0 0 0,0-1 0 0 0,1 2 0 0 0,-1-1 0 0 0,2 2 0 0 0,20-11 0 0 0,-13 8 0 0 0,21-15 0 0 0,-18 11 0 0 0,-1 1 0 0 0,36-15 0 0 0,-12 6 0 0 0,-15 10-2032 0 0,15-4-4964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3:30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2959 0 0,'0'3'18'0'0,"0"0"-1"0"0,0 0 0 0 0,0 0 0 0 0,0 0 1 0 0,1-1-1 0 0,-1 1 0 0 0,1 0 0 0 0,0 0 1 0 0,0-1-1 0 0,0 1 0 0 0,0-1 0 0 0,0 1 1 0 0,1-1-1 0 0,3 5 0 0 0,4 10 186 0 0,20 54 3545 0 0,-15-38 737 0 0,21 67 1 0 0,0 42 1928 0 0,-32-126-5922 0 0,59 328 8461 0 0,-48-265-8187 0 0,-7-45-803 0 0,-7-33-164 0 0,7 0-2318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3:30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 7135 0 0,'-1'17'878'0'0,"-4"32"-1"0"0,-18 50 6835 0 0,13-62-3780 0 0,-6 47 0 0 0,13-58-2199 0 0,1 1 0 0 0,3 43 0 0 0,0-61-1469 0 0,0 1 1 0 0,0-1-1 0 0,1 1 0 0 0,1-1 1 0 0,0 1-1 0 0,0-1 0 0 0,0 0 0 0 0,1-1 1 0 0,1 1-1 0 0,8 12 0 0 0,-11-17-257 0 0,0-2 0 0 0,0 1-1 0 0,1 0 1 0 0,0 0 0 0 0,-1-1-1 0 0,1 1 1 0 0,0-1 0 0 0,0 0 0 0 0,0 0-1 0 0,1 0 1 0 0,-1 0 0 0 0,0-1-1 0 0,1 1 1 0 0,-1-1 0 0 0,1 0-1 0 0,5 1 1 0 0,-4-1-2 0 0,0-1 0 0 0,0 0 1 0 0,0 0-1 0 0,0-1 0 0 0,0 1 0 0 0,-1-1 1 0 0,1 0-1 0 0,0 0 0 0 0,0-1 0 0 0,8-3 1 0 0,5-4-2 0 0,-1-1 1 0 0,-1-1 0 0 0,1 0-1 0 0,27-27 1 0 0,-19 16-5 0 0,-9 10 0 0 0,-2-1 0 0 0,0-1 0 0 0,19-23 0 0 0,-21 22 0 0 0,1 3 0 0 0,-8 6 0 0 0,-5 6-48 0 0,1 0 0 0 0,-1-1 0 0 0,0 1-1 0 0,0 0 1 0 0,0 0 0 0 0,0 0 0 0 0,0 0 0 0 0,0 0 0 0 0,0 0-1 0 0,0 0 1 0 0,0 0 0 0 0,1-1 0 0 0,-1 1 0 0 0,0 0 0 0 0,0 0-1 0 0,0 0 1 0 0,0 0 0 0 0,0 0 0 0 0,0 0 0 0 0,0-1 0 0 0,0 1-1 0 0,0 0 1 0 0,0 0 0 0 0,0 0 0 0 0,0 0 0 0 0,0 0 0 0 0,0 0-1 0 0,0-1 1 0 0,0 1 0 0 0,0 0 0 0 0,0 0 0 0 0,0 0 0 0 0,0 0-1 0 0,0 0 1 0 0,0-1 0 0 0,0 1 0 0 0,0 0 0 0 0,-1 0 0 0 0,1 0-1 0 0,0 0 1 0 0,0 0 0 0 0,0 0 0 0 0,0 0 0 0 0,0-1 0 0 0,0 1-1 0 0,0 0 1 0 0,0 0 0 0 0,-1 0 0 0 0,1 0 0 0 0,0 0 0 0 0,0 0-1 0 0,0 0 1 0 0,0 0 0 0 0,0 0 0 0 0,-1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4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5903 0 0,'1'2'451'0'0,"3"4"-129"0"0,0 1-1 0 0,-1 0 1 0 0,0-1-1 0 0,0 1 1 0 0,3 14-1 0 0,8 40 6057 0 0,-12-50-5213 0 0,19 149 7450 0 0,-8 2-4398 0 0,8 69-1164 0 0,-19-218-2883 0 0,1 13-24 0 0,0 1 0 0 0,2-1-1 0 0,2 0 1 0 0,12 34 0 0 0,-18-57-199 0 0,0-1 0 0 0,0 1 0 0 0,1-1 1 0 0,-1 1-1 0 0,1-1 0 0 0,0 0 0 0 0,0 0 0 0 0,0 1 1 0 0,0-1-1 0 0,0-1 0 0 0,3 4 0 0 0,8-6-2965 0 0,-11 0 2702 0 0,0 1 0 0 0,-1-1 0 0 0,1 0 0 0 0,-1 1 0 0 0,1-1 0 0 0,-1 0-1 0 0,1 0 1 0 0,-1 0 0 0 0,0 0 0 0 0,1 0 0 0 0,-1-1 0 0 0,0 1 0 0 0,0 0 0 0 0,0 0 0 0 0,0-1 0 0 0,1-1 0 0 0,10-27-6698 0 0,-11 28 6169 0 0,5-18-5978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3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6 5471 0 0,'-30'9'416'0'0,"25"-8"2880"0"0,65-15 5140 0 0,-39 13-7218 0 0,1 0-1 0 0,-1 2 1 0 0,36 6-1 0 0,-21-3-522 0 0,81 7 1200 0 0,-92-8-1668 0 0,58 7 115 0 0,-75-8-248 0 0,0 0 1 0 0,0 0 0 0 0,0 1-1 0 0,0 0 1 0 0,-1 0-1 0 0,1 1 1 0 0,10 7-1 0 0,-16-10-83 0 0,-1 1-1 0 0,1-1 1 0 0,-1 1-1 0 0,0 0 1 0 0,0-1-1 0 0,0 1 0 0 0,0 0 1 0 0,0 0-1 0 0,0 0 1 0 0,0 0-1 0 0,0 0 1 0 0,-1 0-1 0 0,1 0 0 0 0,-1 0 1 0 0,1 0-1 0 0,-1 0 1 0 0,0 0-1 0 0,0 0 1 0 0,0 0-1 0 0,0 0 0 0 0,0 0 1 0 0,-1 0-1 0 0,1 0 1 0 0,0 0-1 0 0,-1 0 1 0 0,-1 3-1 0 0,0 3 120 0 0,-1 1 0 0 0,-1 0-1 0 0,0-1 1 0 0,-7 12 0 0 0,-3 1-62 0 0,0-1-1 0 0,-2 0 0 0 0,0-1 1 0 0,-1-1-1 0 0,-1-1 1 0 0,-22 18-1 0 0,-57 53-67 0 0,80-73 0 0 0,-114 103 0 0 0,124-113 0 0 0,7-5 0 0 0,0 0-1 0 0,0 0 1 0 0,0 0-1 0 0,0 0 1 0 0,0 0-1 0 0,0 0 1 0 0,0 0-1 0 0,0 0 1 0 0,0 0-1 0 0,0 0 1 0 0,0 0 0 0 0,0 0-1 0 0,0 0 1 0 0,0 0-1 0 0,-1 0 1 0 0,1 0-1 0 0,0 0 1 0 0,0 0-1 0 0,0 0 1 0 0,0 0-1 0 0,0 0 1 0 0,0 0-1 0 0,0 0 1 0 0,0 0 0 0 0,0 0-1 0 0,0 0 1 0 0,0 0-1 0 0,0 0 1 0 0,0 0-1 0 0,0 0 1 0 0,0 0-1 0 0,-1 0 1 0 0,1 0-1 0 0,0 0 1 0 0,0 0-1 0 0,0 0 1 0 0,0 0 0 0 0,0 0-1 0 0,0 0 1 0 0,0 0-1 0 0,0 0 1 0 0,0 0-1 0 0,0 0 1 0 0,0 0-1 0 0,0 0 1 0 0,0 0-1 0 0,0 0 1 0 0,0 0-1 0 0,0 0 1 0 0,0 0 0 0 0,0 0-1 0 0,0 0 1 0 0,0-1-1 0 0,0 1 1 0 0,0 0-1 0 0,0 0 1 0 0,0 0-1 0 0,0 0 1 0 0,0 0-1 0 0,0 0 1 0 0,0 0-1 0 0,0 0 1 0 0,0 0 0 0 0,0 0-1 0 0,0 0 1 0 0,0 0-1 0 0,0 0 1 0 0,0 0-1 0 0,0-1 1 0 0,2-6-73 0 0,7-8-50 0 0,-1 5 99 0 0,0 0 0 0 0,1 1 0 0 0,1 0 0 0 0,-1 0 0 0 0,19-12 0 0 0,-7 7 13 0 0,-13 8 11 0 0,1 1 0 0 0,-1-1-1 0 0,1 2 1 0 0,0-1 0 0 0,12-3 0 0 0,-5 4 0 0 0,1 0 0 0 0,-1 2 0 0 0,1 0 0 0 0,-1 0 0 0 0,1 2 0 0 0,0 0 0 0 0,0 1 0 0 0,-1 1 0 0 0,1 0 0 0 0,-1 1 0 0 0,0 1 0 0 0,22 8 0 0 0,-32-10 16 0 0,0 1 0 0 0,-1-1 0 0 0,1 1 0 0 0,8 6 0 0 0,-13-8 59 0 0,10 20 101 0 0,-10-17-146 0 0,-1 1 0 0 0,1 0 0 0 0,0-1 0 0 0,-1 1 0 0 0,0 0 0 0 0,0 0 0 0 0,-1-1 0 0 0,1 1 0 0 0,-1 0 0 0 0,0-1 0 0 0,0 1 0 0 0,0-1-1 0 0,-1 1 1 0 0,0-1 0 0 0,0 1 0 0 0,0-1 0 0 0,0 0 0 0 0,-1 0 0 0 0,1 0 0 0 0,-7 6 0 0 0,-2 3 25 0 0,-1-1-1 0 0,0 0 0 0 0,-1-1 1 0 0,-20 14-1 0 0,11-9 88 0 0,0-2 1 0 0,-1 0-1 0 0,-41 17 0 0 0,62-31-222 0 0,19-22-17857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4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8031 0 0,'-24'38'618'0'0,"20"-30"-109"0"0,9 3 3095 0 0,-3-6-2874 0 0,-1 0-1 0 0,0 0 1 0 0,-1 1 0 0 0,1-1-1 0 0,-1 0 1 0 0,0 0 0 0 0,0 1-1 0 0,-1-1 1 0 0,-1 7 0 0 0,-13 48 1149 0 0,13-55-1659 0 0,-3 12 285 0 0,-1 0 0 0 0,0 0 0 0 0,-1-1 0 0 0,-1 0 1 0 0,-1 0-1 0 0,0-1 0 0 0,-13 16 0 0 0,1-14-26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4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0 4831 0 0,'-5'8'218'0'0,"-1"-1"-1"0"0,1 1 1 0 0,1 1-1 0 0,-1-1 1 0 0,-3 12-1 0 0,-14 49 4381 0 0,11-31-1398 0 0,4-17-572 0 0,-6 33 0 0 0,12-46-1964 0 0,0-1-1 0 0,0 1 1 0 0,1 0-1 0 0,0 0 1 0 0,0 0-1 0 0,1 0 0 0 0,2 13 1 0 0,-2-18-425 0 0,0 0 0 0 0,0 0 0 0 0,0 0 1 0 0,1 0-1 0 0,-1 0 0 0 0,1 0 0 0 0,-1 0 0 0 0,1 0 1 0 0,0-1-1 0 0,0 1 0 0 0,0-1 0 0 0,1 1 0 0 0,-1-1 0 0 0,1 0 1 0 0,-1 0-1 0 0,5 3 0 0 0,-3-3-18 0 0,0 0 0 0 0,1-1 0 0 0,-1 1 0 0 0,0-1 0 0 0,0 0 0 0 0,1 0 0 0 0,-1 0 0 0 0,1-1 0 0 0,-1 0 0 0 0,9 0 0 0 0,1-1 28 0 0,-1-1-1 0 0,0-1 0 0 0,0 0 1 0 0,0-1-1 0 0,0-1 0 0 0,23-11 1 0 0,72-47-218 0 0,-22 10-29 0 0,-76 46-2113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5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3767 0 0,'65'46'5551'0'0,"4"3"4019"0"0,-28-12-6279 0 0,-14-8-1579 0 0,0 1-1 0 0,-3 1 1 0 0,29 46 0 0 0,-42-59-1411 0 0,-2 1 1 0 0,0 0 0 0 0,-1 1-1 0 0,-1-1 1 0 0,0 2-1 0 0,-2-1 1 0 0,-1 0 0 0 0,3 23-1 0 0,-5-13-172 0 0,-2 0-1 0 0,-1-1 0 0 0,-1 1 1 0 0,-1 0-1 0 0,-2-1 0 0 0,-1 0 1 0 0,-13 38-1 0 0,12-44-128 0 0,-1 0 0 0 0,0-1 0 0 0,-2 0 0 0 0,-1-1 0 0 0,-1 0 0 0 0,0 0 0 0 0,-1-2 0 0 0,-20 23 0 0 0,32-40-59 0 0,0-1 1 0 0,0 0-1 0 0,0 0 0 0 0,0 0 1 0 0,0 0-1 0 0,0 0 1 0 0,-1 0-1 0 0,1 0 0 0 0,0-1 1 0 0,0 1-1 0 0,-1 0 0 0 0,1 0 1 0 0,0-1-1 0 0,-1 1 0 0 0,1-1 1 0 0,-1 0-1 0 0,1 1 1 0 0,-1-1-1 0 0,1 0 0 0 0,-1 0 1 0 0,1 0-1 0 0,-1 0 0 0 0,1 0 1 0 0,0 0-1 0 0,-1 0 0 0 0,1-1 1 0 0,-1 1-1 0 0,1 0 1 0 0,-1-1-1 0 0,1 1 0 0 0,0-1 1 0 0,-1 1-1 0 0,1-1 0 0 0,0 0 1 0 0,-2-1-1 0 0,0 0-435 0 0,1-1 0 0 0,-1 1 0 0 0,1-1 0 0 0,-1 0 0 0 0,1 0 0 0 0,0 0 0 0 0,0 0 0 0 0,0 0-1 0 0,1 0 1 0 0,-1-1 0 0 0,1 1 0 0 0,0-1 0 0 0,-1-4 0 0 0,-2-19-9702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6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7223 0 0,'3'0'555'0'0,"2"-2"-441"0"0,-4 1-107 0 0,1 1 0 0 0,0-1 0 0 0,-1 0 0 0 0,1 1 1 0 0,0 0-1 0 0,0-1 0 0 0,-1 1 0 0 0,1 0 0 0 0,0 0 0 0 0,0 0 0 0 0,0 0 0 0 0,-1 0 0 0 0,3 1 0 0 0,1 7 67 0 0,-5-7-52 0 0,0-1 1 0 0,0 0 0 0 0,0 0 0 0 0,0 1 0 0 0,0-1-1 0 0,0 0 1 0 0,0 0 0 0 0,0 0 0 0 0,0 1-1 0 0,0-1 1 0 0,0 0 0 0 0,1 0 0 0 0,-1 1-1 0 0,0-1 1 0 0,0 0 0 0 0,0 0 0 0 0,0 0 0 0 0,0 0-1 0 0,1 1 1 0 0,-1-1 0 0 0,0 0 0 0 0,0 0-1 0 0,0 0 1 0 0,1 0 0 0 0,-1 0 0 0 0,0 1-1 0 0,15-6 1228 0 0,-8 1-537 0 0,99-46 8354 0 0,-79 38-7204 0 0,57-15 0 0 0,-81 27-1889 0 0,1-1 1 0 0,0 0-1 0 0,0 1 0 0 0,0 0 1 0 0,-1 0-1 0 0,1 0 0 0 0,6 1 1 0 0,6 4-6066 0 0,-2 1-1265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6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0 211 11023 0 0,'10'-12'984'0'0,"3"0"-792"0"0,6-1-192 0 0,-2 0 0 0 0,1-1 1696 0 0,-2 1 304 0 0,3 0 56 0 0,0 2 16 0 0,0 0-1400 0 0,-1 0-272 0 0,-4-2-56 0 0,3 2-16 0 0,3 0-264 0 0,-3 0-64 0 0,1-2 0 0 0,-1 0-5816 0 0,1-3-1176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7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7919 0 0,'14'23'737'0'0,"-1"0"-1"0"0,-2 2 0 0 0,0-1 1 0 0,11 41-1 0 0,-4-12 2584 0 0,13 32 1186 0 0,31 136 1 0 0,-52-169-3654 0 0,40 185 332 0 0,-36-198-1233 0 0,-3-14-6982 0 0,-4-13-1081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7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7455 0 0,'35'11'1945'0'0,"0"2"0"0"0,-1 2-1 0 0,0 1 1 0 0,-2 1-1 0 0,0 2 1 0 0,-1 2-1 0 0,0 0 1 0 0,44 43-1 0 0,-71-60-1736 0 0,1 0-1 0 0,-1 0 0 0 0,-1 0 1 0 0,1 0-1 0 0,0 1 0 0 0,-1 0 1 0 0,0 0-1 0 0,0 0 0 0 0,-1 0 0 0 0,1 0 1 0 0,-1 0-1 0 0,0 1 0 0 0,-1-1 1 0 0,1 1-1 0 0,-1-1 0 0 0,0 1 1 0 0,-1 0-1 0 0,1 0 0 0 0,-1-1 1 0 0,0 1-1 0 0,0 0 0 0 0,-1-1 0 0 0,0 1 1 0 0,-2 8-1 0 0,-48 140 2111 0 0,10-55-3767 0 0,30-73-1123 0 0,4-8-4154 0 0,-2-1-2633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17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1 202 7455 0 0,'4'8'303'0'0,"0"1"-1"0"0,-1-1 1 0 0,0 1-1 0 0,0 0 1 0 0,0-1-1 0 0,-2 1 1 0 0,2 10-1 0 0,1 64 5175 0 0,-4-47-3783 0 0,8 79 2921 0 0,-8-106-3933 0 0,0-7 513 0 0,2-4-703 0 0,2-1-348 0 0,-1-1 0 0 0,1 0 0 0 0,-1 0 1 0 0,0 0-1 0 0,0 0 0 0 0,-1-1 0 0 0,1 1 0 0 0,-1-1 1 0 0,2-6-1 0 0,14-51 421 0 0,-12 38-295 0 0,87-308 3430 0 0,-75 284-1620 0 0,-18 48-2071 0 0,0-1 1 0 0,0 1-1 0 0,0-1 1 0 0,0 1-1 0 0,0-1 1 0 0,1 1-1 0 0,-1-1 1 0 0,0 1-1 0 0,0 0 1 0 0,0-1-1 0 0,1 1 0 0 0,-1 0 1 0 0,0-1-1 0 0,0 1 1 0 0,1-1-1 0 0,-1 1 1 0 0,0 0-1 0 0,1 0 1 0 0,-1-1-1 0 0,0 1 0 0 0,1 0 1 0 0,-1 0-1 0 0,1-1 1 0 0,0 1-1 0 0,-1 0 1 0 0,0 0 1 0 0,1 0-1 0 0,-1 1 0 0 0,0-1 0 0 0,1 0 0 0 0,-1 0 0 0 0,0 1 1 0 0,1-1-1 0 0,-1 0 0 0 0,0 1 0 0 0,1-1 0 0 0,-1 0 0 0 0,0 1 1 0 0,0-1-1 0 0,1 0 0 0 0,-1 1 0 0 0,0-1 0 0 0,0 0 0 0 0,1 2 1 0 0,7 25 221 0 0,-7-24-224 0 0,2 7-1464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47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185 411 2303 0 0,'-58'179'180'0'0,"3"-13"387"0"0,54-162-539 0 0,-19 65 803 0 0,2 0 0 0 0,-10 91 0 0 0,24-117 26 0 0,4 79-1 0 0,2-98-478 0 0,1-1 0 0 0,1 1 1 0 0,1-1-1 0 0,16 44 0 0 0,-6-32 142 0 0,1-2-1 0 0,2 0 0 0 0,1-1 0 0 0,2-1 1 0 0,33 40-1 0 0,-8-20 1226 0 0,103 91 0 0 0,-121-119-962 0 0,2-1 0 0 0,0-1 0 0 0,47 24 0 0 0,-53-33-409 0 0,0-2 0 0 0,1 0 0 0 0,0-2 1 0 0,0-1-1 0 0,41 6 0 0 0,-34-8-133 0 0,0-3 0 0 0,0 0 1 0 0,0-2-1 0 0,47-6 0 0 0,-63 4-165 0 0,0-1 0 0 0,0-1 0 0 0,-1 0 0 0 0,0-1 0 0 0,1-1 0 0 0,-2 0 0 0 0,1-2-1 0 0,-1 1 1 0 0,0-2 0 0 0,23-17 0 0 0,-18 9 67 0 0,0-2-1 0 0,-1 0 1 0 0,-1-1-1 0 0,-1-1 1 0 0,20-34-1 0 0,55-121 667 0 0,-66 117-623 0 0,-3 0-1 0 0,-2-1 0 0 0,16-89 1 0 0,10-188 352 0 0,-39 204-242 0 0,-12-153 0 0 0,-15 93-158 0 0,15 164-170 0 0,-2-1 0 0 0,-1 1 1 0 0,-1 1-1 0 0,-18-40 0 0 0,22 59 40 0 0,0 0 0 0 0,-1-1 1 0 0,1 2-1 0 0,-2-1 0 0 0,1 1 1 0 0,-1 0-1 0 0,-1 0 0 0 0,-13-11 1 0 0,16 16-32 0 0,0-1 0 0 0,-1 1 0 0 0,1-1 0 0 0,-1 1 0 0 0,0 1 0 0 0,0-1 0 0 0,0 1 0 0 0,0 1 0 0 0,-1-1 0 0 0,1 1 0 0 0,0 0 0 0 0,-1 0 0 0 0,1 0-1 0 0,-1 1 1 0 0,-7 1 0 0 0,-26 6-1612 0 0,1 4-4217 0 0,-2 5-2290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4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3 449 5495 0 0,'-1'-4'305'0'0,"1"0"-1"0"0,-1 0 0 0 0,1 0 0 0 0,0-1 1 0 0,0 1-1 0 0,0 0 0 0 0,1 0 0 0 0,0 0 0 0 0,-1-1 1 0 0,2 1-1 0 0,-1 0 0 0 0,0 0 0 0 0,3-5 0 0 0,0 2 860 0 0,-1 1 0 0 0,1-1 0 0 0,0 1 0 0 0,1 0 0 0 0,0 0 0 0 0,9-9 0 0 0,84-68 5579 0 0,-63 57-5335 0 0,2 2-1 0 0,55-27 0 0 0,-45 31 226 0 0,90-24 0 0 0,-95 31-1158 0 0,48-11-395 0 0,105-16-1 0 0,-170 37-79 0 0,49-2 0 0 0,-66 5 0 0 0,0 0 0 0 0,0 1 0 0 0,-1 0 0 0 0,1 0 0 0 0,-1 1 0 0 0,1 0 0 0 0,-1 0 0 0 0,1 1 0 0 0,-1 0 0 0 0,12 7 0 0 0,-15-7 0 0 0,1 1 0 0 0,-1 0 0 0 0,0-1 0 0 0,-1 2 0 0 0,1-1 0 0 0,-1 0 0 0 0,0 1 0 0 0,0 0 0 0 0,0-1 0 0 0,-1 1 0 0 0,4 8 0 0 0,1 8 0 0 0,7 32 0 0 0,-13-51 0 0 0,7 41 0 0 0,5 65 0 0 0,-9-58 0 0 0,-7 102 0 0 0,-5-99 0 0 0,-2 0 0 0 0,-21 63 0 0 0,29-110 0 0 0,0 0 0 0 0,0 0 0 0 0,-1 0 0 0 0,0 0 0 0 0,0-1 0 0 0,0 0 0 0 0,-1 1 0 0 0,1-1 0 0 0,-1 0 0 0 0,-1-1 0 0 0,1 1 0 0 0,-1-1 0 0 0,1 0 0 0 0,-1 0 0 0 0,0 0 0 0 0,-1-1 0 0 0,1 0 0 0 0,-1 0 0 0 0,1 0 0 0 0,-1 0 0 0 0,0-1 0 0 0,0 0 0 0 0,-10 2 0 0 0,6-2 0 0 0,0-1 0 0 0,0 0 0 0 0,1-1 0 0 0,-1 0 0 0 0,0 0 0 0 0,0-1 0 0 0,0-1 0 0 0,0 1 0 0 0,1-1 0 0 0,-1-1 0 0 0,1 0 0 0 0,-1 0 0 0 0,1-1 0 0 0,-12-7 0 0 0,3 1 0 0 0,-1-2 0 0 0,2 0 0 0 0,0-1 0 0 0,0 0 0 0 0,1-2 0 0 0,1 0 0 0 0,0 0 0 0 0,1-2 0 0 0,-17-24 0 0 0,28 35 0 0 0,0 0 0 0 0,1 0 0 0 0,-1 0 0 0 0,1 0 0 0 0,1-1 0 0 0,-1 1 0 0 0,1-1 0 0 0,-1-9 0 0 0,1 3 0 0 0,1 0 0 0 0,0 0 0 0 0,4-17 0 0 0,-2 16 0 0 0,1 1 0 0 0,1 0 0 0 0,0 0 0 0 0,0 1 0 0 0,2-1 0 0 0,-1 1 0 0 0,2 0 0 0 0,9-15 0 0 0,-11 22 0 0 0,-1-1 0 0 0,1 1 0 0 0,0-1 0 0 0,0 1 0 0 0,0 1 0 0 0,1-1 0 0 0,9-5 0 0 0,-11 7 0 0 0,0 1 0 0 0,1 0 0 0 0,-1 1 0 0 0,0-1 0 0 0,1 1 0 0 0,-1 0 0 0 0,1 0 0 0 0,0 0 0 0 0,-1 0 0 0 0,1 1 0 0 0,-1 0 0 0 0,9 1 0 0 0,1 2 0 0 0,-11-2 0 0 0,0 0 0 0 0,1 1 0 0 0,-1 0 0 0 0,0 0 0 0 0,0-1 0 0 0,0 2 0 0 0,0-1 0 0 0,0 0 0 0 0,0 1 0 0 0,-1-1 0 0 0,1 1 0 0 0,-1 0 0 0 0,0 0 0 0 0,0 0 0 0 0,0 0 0 0 0,0 0 0 0 0,0 0 0 0 0,-1 0 0 0 0,1 1 0 0 0,-1-1 0 0 0,0 1 0 0 0,0-1 0 0 0,0 1 0 0 0,-1-1 0 0 0,1 1 0 0 0,-1 0 0 0 0,0-1 0 0 0,0 1 0 0 0,0 0 0 0 0,0-1 0 0 0,-1 1 0 0 0,1-1 0 0 0,-1 1 0 0 0,0-1 0 0 0,0 1 0 0 0,-2 3 0 0 0,-2 7 0 0 0,-1 0 0 0 0,0 0 0 0 0,-1-1 0 0 0,-1 0 0 0 0,0 0 0 0 0,-1-1 0 0 0,0 0 0 0 0,-1-1 0 0 0,-1 0 0 0 0,-11 10 0 0 0,3-7 358 0 0,12-8-1809 0 0,5-4 1088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48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87 741 7199 0 0,'-7'25'352'0'0,"-11"30"-1"0"0,-3 11 801 0 0,19-58-440 0 0,-1-1-1 0 0,0 0 1 0 0,-7 13 0 0 0,4-7 2425 0 0,4-16-2470 0 0,0-3-474 0 0,-1-1 0 0 0,1 1 1 0 0,0-1-1 0 0,0 0 1 0 0,1 1-1 0 0,0-1 1 0 0,0 0-1 0 0,1-7 0 0 0,4-59 480 0 0,-1 33-553 0 0,6-46 15 0 0,4 0-1 0 0,35-129 1 0 0,7 26 362 0 0,-36 134 1352 0 0,34-70-1 0 0,-52 123-430 0 0,1 5-1105 0 0,4 13-13 0 0,17 42 488 0 0,-17-40-515 0 0,1 0 0 0 0,0 0 0 0 0,1 0 0 0 0,1-1 0 0 0,1-1 0 0 0,18 24 0 0 0,34 52 522 0 0,-3-6-165 0 0,58 60 474 0 0,-30-27-587 0 0,-79-105-451 0 0,-1 0 0 0 0,7 17-1 0 0,-11-25-8 0 0,-2-3-31 0 0,0-1 0 0 0,-1 0 0 0 0,1 0 0 0 0,-1 1 0 0 0,1-1 0 0 0,-1 0 1 0 0,0 1-1 0 0,0-1 0 0 0,0 4 0 0 0,0-4 105 0 0,-2 0 10 0 0,1 0-108 0 0,-1 1 0 0 0,0-1-1 0 0,0 0 1 0 0,0 0 0 0 0,0-1 0 0 0,0 1-1 0 0,-1 0 1 0 0,1-1 0 0 0,0 1 0 0 0,-1-1-1 0 0,1 0 1 0 0,-1 0 0 0 0,-3 1-1 0 0,0 0 19 0 0,1-1-1 0 0,0 0 1 0 0,-1-1-1 0 0,1 1 0 0 0,-1-1 1 0 0,-8-1-1 0 0,1-1-4 0 0,0 0 0 0 0,0-1 0 0 0,0-1 1 0 0,1 0-1 0 0,-15-6 0 0 0,13 3-35 0 0,1 1 0 0 0,-1-2-1 0 0,1 0 1 0 0,1 0 0 0 0,-1-1 0 0 0,1-1-1 0 0,1 0 1 0 0,0-1 0 0 0,1 0 0 0 0,0 0-1 0 0,0-1 1 0 0,1 0 0 0 0,1-1 0 0 0,0 0 0 0 0,0-1-1 0 0,2 1 1 0 0,0-1 0 0 0,0-1 0 0 0,1 1-1 0 0,1-1 1 0 0,1 0 0 0 0,0 1 0 0 0,0-2-1 0 0,2 1 1 0 0,0-19 0 0 0,1 23-15 0 0,0-1 1 0 0,1 1-1 0 0,1 0 0 0 0,-1 0 1 0 0,2-1-1 0 0,0 2 0 0 0,0-1 1 0 0,1 0-1 0 0,1 0 1 0 0,-1 1-1 0 0,2 0 0 0 0,-1 0 1 0 0,1 1-1 0 0,1-1 0 0 0,0 1 1 0 0,0 1-1 0 0,1-1 0 0 0,12-9 1 0 0,-16 14 24 0 0,1 1 1 0 0,-1 0-1 0 0,1 1 1 0 0,0-1-1 0 0,0 1 1 0 0,1 0 0 0 0,-1 0-1 0 0,6-1 1 0 0,18-2-2141 0 0,-2 1-4915 0 0,7 2-3162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48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0 6623 0 0,'10'50'1653'0'0,"-2"-1"0"0"0,-2 1 0 0 0,-3 0-1 0 0,-5 92 1 0 0,-45 202 7850 0 0,38-304-8503 0 0,5-25-616 0 0,-4 22 0 0 0,5-21-16 0 0,3-16-495 0 0,5-10-1028 0 0,3-6-4998 0 0,0-2-2059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49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28 4895 0 0,'-1'-7'506'0'0,"-1"-2"6534"0"0,2 8-6785 0 0,1 1 0 0 0,-1-1 0 0 0,0 1 0 0 0,1-1 1 0 0,-1 1-1 0 0,1 0 0 0 0,-1-1 0 0 0,1 1 0 0 0,-1-1 1 0 0,1 1-1 0 0,-1 0 0 0 0,1 0 0 0 0,-1-1 0 0 0,1 1 0 0 0,0 0 1 0 0,-1 0-1 0 0,1 0 0 0 0,-1-1 0 0 0,1 1 0 0 0,1 0 1 0 0,13-2 1042 0 0,-15 2-1205 0 0,24-2 1121 0 0,0 1-1 0 0,0 1 1 0 0,31 5-1 0 0,-4-1-275 0 0,54 8 214 0 0,-101-12-1095 0 0,0 1 0 0 0,0 0 1 0 0,0 0-1 0 0,0 0 0 0 0,0 0 0 0 0,0 1 0 0 0,0 0 0 0 0,-1-1 1 0 0,1 1-1 0 0,-1 1 0 0 0,1-1 0 0 0,-1 1 0 0 0,0-1 0 0 0,5 5 1 0 0,-6-4 2 0 0,-1-1-1 0 0,1 0 1 0 0,0 0 0 0 0,-1 1 0 0 0,0-1 0 0 0,1 1 0 0 0,-1 0 0 0 0,0-1 0 0 0,0 1 0 0 0,-1 0 0 0 0,1 0 0 0 0,0-1 0 0 0,-1 1 0 0 0,0 0 0 0 0,0 0-1 0 0,0 0 1 0 0,0 0 0 0 0,0-1 0 0 0,0 1 0 0 0,-1 0 0 0 0,0 4 0 0 0,-1 0 74 0 0,0 0 1 0 0,-1 0-1 0 0,0-1 1 0 0,0 1-1 0 0,-1 0 0 0 0,1-1 1 0 0,-1 0-1 0 0,-1 0 1 0 0,-7 9-1 0 0,-14 14 321 0 0,14-15-124 0 0,0 0 0 0 0,-1-1 0 0 0,-1 0 1 0 0,-29 20-1 0 0,14-9 117 0 0,28-22-359 0 0,5 8-7 0 0,-3-8-76 0 0,7 8-6 0 0,-3-6 0 0 0,0-1 0 0 0,0 1 0 0 0,1-1 0 0 0,-1 0 0 0 0,0 0 0 0 0,1-1-1 0 0,0 0 1 0 0,9 3 0 0 0,3-1 1 0 0,28 2 0 0 0,3 0 58 0 0,-39-4-32 0 0,-8-1 42 0 0,-1 0-1 0 0,0 1-62 0 0,0-1 0 0 0,0 1 0 0 0,0-1 1 0 0,0 1-1 0 0,0 0 0 0 0,0-1 0 0 0,0 1 0 0 0,-1 0 0 0 0,1 0 0 0 0,-1 0 0 0 0,1-1 1 0 0,-1 1-1 0 0,0 0 0 0 0,0 3 0 0 0,0-1 3 0 0,0 0-1 0 0,-1 0 1 0 0,0 0-1 0 0,0 0 1 0 0,0 0-1 0 0,-2 5 1 0 0,-2 2-9 0 0,-1 0 0 0 0,1-1 0 0 0,-1 0 0 0 0,-1 0 0 0 0,0 0 0 0 0,-13 13 0 0 0,-54 45 0 0 0,71-65 0 0 0,-20 15 0 0 0,-1 0 0 0 0,-1-2 0 0 0,-46 23 0 0 0,29-20 0 0 0,-74 23 0 0 0,112-41 52 0 0,-1 0 0 0 0,0 0 0 0 0,1 0 0 0 0,-1 0 0 0 0,1-1 0 0 0,-7 0 0 0 0,10 0-99 0 0,0 0 1 0 0,0 0-1 0 0,0 0 0 0 0,1 0 1 0 0,-1-1-1 0 0,0 1 0 0 0,0 0 1 0 0,0 0-1 0 0,0-1 0 0 0,0 1 1 0 0,0 0-1 0 0,1-1 0 0 0,-1 1 1 0 0,0-1-1 0 0,0 1 0 0 0,1-1 1 0 0,-1 0-1 0 0,0 1 0 0 0,1-1 1 0 0,-1 0-1 0 0,0 1 0 0 0,1-1 1 0 0,-1 0-1 0 0,1 0 0 0 0,-1 0 1 0 0,1 1-1 0 0,0-1 0 0 0,-1 0 1 0 0,1 0-1 0 0,0 0 0 0 0,0 0 1 0 0,-1 0-1 0 0,1 0 0 0 0,0 0 1 0 0,0 0-1 0 0,0 1 0 0 0,0-1 1 0 0,0-2-1 0 0,5-12-7525 0 0,7-3-2624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49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31 697 4255 0 0,'3'-22'300'0'0,"1"1"0"0"0,1-1 0 0 0,15-39 0 0 0,-3 9 1814 0 0,0-2 124 0 0,39-153 4552 0 0,-50 180-5693 0 0,-2-1 1 0 0,2-40 0 0 0,-6 57-659 0 0,0 0 1 0 0,-1 0-1 0 0,0 0 1 0 0,-1 0 0 0 0,0 0-1 0 0,-1 1 1 0 0,0-1 0 0 0,-1 1-1 0 0,-6-14 1 0 0,10 23-397 0 0,-1 0 1 0 0,1 0-1 0 0,-1 0 1 0 0,1 1-1 0 0,-1-1 1 0 0,1 0-1 0 0,-1 0 1 0 0,1 1-1 0 0,-1-1 1 0 0,0 0-1 0 0,0 1 1 0 0,1-1-1 0 0,-1 1 1 0 0,0-1-1 0 0,0 1 0 0 0,0-1 1 0 0,1 1-1 0 0,-1-1 1 0 0,0 1-1 0 0,0 0 1 0 0,0 0-1 0 0,0-1 1 0 0,0 1-1 0 0,0 0 1 0 0,0 0-1 0 0,0 0 1 0 0,-1 0-1 0 0,-1 1 56 0 0,0-1 0 0 0,0 1 0 0 0,0 0-1 0 0,0 1 1 0 0,0-1 0 0 0,0 0 0 0 0,-4 3 0 0 0,5-2-56 0 0,0 0 1 0 0,0 0-1 0 0,0 0 0 0 0,0 0 1 0 0,1 0-1 0 0,-1 1 1 0 0,1-1-1 0 0,-1 0 0 0 0,1 1 1 0 0,0-1-1 0 0,0 1 1 0 0,0 0-1 0 0,0-1 0 0 0,0 1 1 0 0,1 0-1 0 0,-1 3 1 0 0,-6 17 212 0 0,2-12-154 0 0,1 0-1 0 0,0 0 1 0 0,0 1 0 0 0,1 0-1 0 0,1-1 1 0 0,-2 19-1 0 0,-3 38 261 0 0,3-39-59 0 0,0 53 0 0 0,0 7 404 0 0,-1-6 147 0 0,-1 123 1027 0 0,3-129-1523 0 0,1-60-358 0 0,0-2 0 0 0,4-12 0 0 0,0-1 0 0 0,-2-2 0 0 0,0 1 0 0 0,0 0 0 0 0,1-1 0 0 0,-1 1 0 0 0,1-1 0 0 0,-1 1 0 0 0,1-1 0 0 0,-1 0 0 0 0,0 1 0 0 0,1-1 0 0 0,0 1 0 0 0,-1-1 0 0 0,1 0 0 0 0,-1 1 0 0 0,1-1 0 0 0,-1 0 0 0 0,1 0 0 0 0,0 1 0 0 0,-1-1 0 0 0,1 0 0 0 0,-1 0 0 0 0,1 0 0 0 0,0 0 0 0 0,-1 0 0 0 0,1 0 0 0 0,0 0 0 0 0,-1 0 0 0 0,1 0 0 0 0,0 0 0 0 0,-1 0 0 0 0,1 0 0 0 0,-1-1 0 0 0,2 1 0 0 0,9-6 0 0 0,31-20-3387 0 0,-23 17-3883 0 0,0-3-2249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50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 9295 0 0,'0'0'720'0'0,"-2"1"-257"0"0,-6 5 392 0 0,0 1 0 0 0,1-1 0 0 0,0 1 1 0 0,0 0-1 0 0,1 1 0 0 0,0 0 0 0 0,0 0 0 0 0,1 0 0 0 0,-9 17 0 0 0,8-11 224 0 0,0 0-1 0 0,1 0 1 0 0,1 1-1 0 0,0 0 1 0 0,-4 28-1 0 0,8-39-809 0 0,0 0-1 0 0,0 0 0 0 0,0 0 0 0 0,0-1 0 0 0,1 1 0 0 0,0 0 1 0 0,1 5-1 0 0,-1-8-150 0 0,-1 1 1 0 0,1-1-1 0 0,-1 1 1 0 0,1-1 0 0 0,0 1-1 0 0,0-1 1 0 0,-1 1-1 0 0,1-1 1 0 0,0 0 0 0 0,0 0-1 0 0,1 1 1 0 0,-1-1-1 0 0,0 0 1 0 0,0 0 0 0 0,0 0-1 0 0,1 0 1 0 0,-1 0-1 0 0,3 1 1 0 0,0-3 245 0 0,9-8-111 0 0,0-1-1 0 0,-1 0 1 0 0,0-1 0 0 0,0 0-1 0 0,15-21 1 0 0,-23 27-204 0 0,0-1 0 0 0,0 0 0 0 0,0 1 0 0 0,-1-2-1 0 0,0 1 1 0 0,0 0 0 0 0,-1-1 0 0 0,1 1 0 0 0,-2-1 0 0 0,1 1 0 0 0,-1-1 0 0 0,0 0 0 0 0,0 0 0 0 0,0 0 0 0 0,-2-11 0 0 0,-4 6 350 0 0,1 7-3599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50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7 143 9727 0 0,'-6'63'1307'0'0,"6"-61"-1022"0"0,0-1 0 0 0,0 0-1 0 0,0 1 1 0 0,1-1 0 0 0,-1 0 0 0 0,0 1 0 0 0,1-1-1 0 0,-1 0 1 0 0,1 1 0 0 0,0 1 0 0 0,3 8 4974 0 0,-1-10-4059 0 0,3-1-950 0 0,-1 0 0 0 0,1 0 1 0 0,0 0-1 0 0,-1-1 0 0 0,1 1 1 0 0,-1-1-1 0 0,1-1 0 0 0,-1 1 1 0 0,1-1-1 0 0,-1 0 0 0 0,0 0 0 0 0,0-1 1 0 0,0 1-1 0 0,0-1 0 0 0,0 0 1 0 0,-1 0-1 0 0,1-1 0 0 0,-1 0 1 0 0,0 1-1 0 0,0-2 0 0 0,7-7 0 0 0,58-97-280 0 0,-43 62-7243 0 0,-13 21-821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50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9503 0 0,'8'7'301'0'0,"-1"0"1"0"0,1 0-1 0 0,-1 1 0 0 0,0-1 0 0 0,-1 2 0 0 0,0-1 0 0 0,0 1 0 0 0,-1-1 0 0 0,0 2 1 0 0,6 15-1 0 0,1 9 3058 0 0,13 59 0 0 0,-24-87-3087 0 0,6 33 2471 0 0,4 56 0 0 0,-5-26-613 0 0,-1-23-1006 0 0,3 24-292 0 0,-8-68-699 0 0,-2 6-304 0 0,1-4-2838 0 0</inkml:trace>
  <inkml:trace contextRef="#ctx0" brushRef="#br0" timeOffset="1">248 215 11719 0 0,'-9'15'397'0'0,"1"0"-1"0"0,1 1 1 0 0,0-1 0 0 0,-5 21-1 0 0,1 7 3424 0 0,8-29-1824 0 0,1 0-1 0 0,0 0 1 0 0,0 24-1 0 0,9-3 1575 0 0,-7-34-3433 0 0,0 0 0 0 0,1 0 1 0 0,-1 0-1 0 0,1 1 0 0 0,-1-1 1 0 0,1 0-1 0 0,0 0 1 0 0,0 0-1 0 0,-1 0 0 0 0,1 0 1 0 0,0 0-1 0 0,0 0 0 0 0,0 0 1 0 0,0-1-1 0 0,0 1 0 0 0,0 0 1 0 0,0 0-1 0 0,0-1 0 0 0,0 1 1 0 0,0-1-1 0 0,2 1 0 0 0,20 6 444 0 0,-21-7-575 0 0,-1 0 0 0 0,0 0 0 0 0,1 0 0 0 0,-1 0 0 0 0,0 0 0 0 0,0 0 0 0 0,1-1 0 0 0,-1 1 0 0 0,0 0 0 0 0,0-1 0 0 0,0 1 0 0 0,1-1 0 0 0,-1 1 0 0 0,1-2 0 0 0,4-1-5 0 0,2 0-1 0 0,0 0 0 0 0,-1 0 0 0 0,1-1 0 0 0,-1 0 0 0 0,1 0 0 0 0,-1-1 0 0 0,0 0 0 0 0,-1 0 0 0 0,1-1 0 0 0,-1 0 0 0 0,-1 0 0 0 0,1 0 0 0 0,-1-1 0 0 0,8-11 0 0 0,-6 6-853 0 0,1 0-1 0 0,-2-1 1 0 0,0 1 0 0 0,0-2-1 0 0,3-13 1 0 0,0 3-6144 0 0,1 2-1918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51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1328 7855 0 0,'0'0'610'0'0,"2"1"-402"0"0,2 0 193 0 0,0 0-1 0 0,0 0 1 0 0,0 0 0 0 0,0 0 0 0 0,0 0 0 0 0,0-1 0 0 0,0 0 0 0 0,0 0 0 0 0,0 0-1 0 0,0 0 1 0 0,0-1 0 0 0,0 1 0 0 0,5-3 0 0 0,-4 1 114 0 0,0 0 0 0 0,-1 0 0 0 0,1-1 0 0 0,-1 0 0 0 0,0 0 0 0 0,1 0 0 0 0,-1 0 0 0 0,-1-1 0 0 0,1 0 0 0 0,3-4 0 0 0,14-15 1121 0 0,-2-2 0 0 0,21-33 1 0 0,-32 44-1306 0 0,0-1 0 0 0,-1 1 0 0 0,0-2 0 0 0,-1 1 0 0 0,-1-1 0 0 0,3-17 0 0 0,-7 28-252 0 0,0 0-1 0 0,-1 0 0 0 0,1 1 0 0 0,-1-1 1 0 0,0 0-1 0 0,0 0 0 0 0,-1 0 1 0 0,1 0-1 0 0,-3-7 0 0 0,2 11-52 0 0,0 0 1 0 0,1 0-1 0 0,-1 0 0 0 0,0 0 0 0 0,0 0 0 0 0,0 0 1 0 0,-1 0-1 0 0,1 0 0 0 0,0 1 0 0 0,0-1 0 0 0,0 0 1 0 0,-1 1-1 0 0,1-1 0 0 0,0 1 0 0 0,-2-1 1 0 0,-20-6 128 0 0,20 7-146 0 0,0 0-1 0 0,0 0 1 0 0,-1 0 0 0 0,1 0 0 0 0,0 1 0 0 0,0-1 0 0 0,0 1 0 0 0,0 0-1 0 0,0 0 1 0 0,0 0 0 0 0,0 0 0 0 0,0 1 0 0 0,0-1 0 0 0,0 1-1 0 0,0 0 1 0 0,1 0 0 0 0,-1 0 0 0 0,1 0 0 0 0,-1 0 0 0 0,1 0-1 0 0,-2 4 1 0 0,-4 2 8 0 0,1 0 0 0 0,1 1-1 0 0,0 0 1 0 0,0 1 0 0 0,-4 9-1 0 0,5-10 64 0 0,1 0-1 0 0,1 0 0 0 0,-1 0 0 0 0,2 0 0 0 0,-1 1 0 0 0,1-1 0 0 0,0 1 0 0 0,1-1 0 0 0,0 1 0 0 0,1 0 1 0 0,0-1-1 0 0,1 1 0 0 0,0 0 0 0 0,3 14 0 0 0,9 16 633 0 0,-12-37-617 0 0,0-1 1 0 0,1 1-1 0 0,-1 0 1 0 0,1 0-1 0 0,0-1 1 0 0,0 1-1 0 0,0-1 1 0 0,0 1 0 0 0,0-1-1 0 0,3 3 1 0 0,-3-4 154 0 0,2-1-229 0 0,1-1 0 0 0,0 1-1 0 0,-1-1 1 0 0,1 0 0 0 0,0 0-1 0 0,-1 0 1 0 0,1-1 0 0 0,-1 0 0 0 0,0 1-1 0 0,0-2 1 0 0,1 1 0 0 0,-1 0-1 0 0,-1-1 1 0 0,7-4 0 0 0,1-4 65 0 0,-1 0 1 0 0,0 0-1 0 0,10-15 1 0 0,10-11-5 0 0,-1 5-82 0 0,-5 4 0 0 0,33-30 0 0 0,-30 29 0 0 0,-20 24 0 0 0,-5 5 0 0 0,0 0 0 0 0,1 0 0 0 0,-1 0 0 0 0,0 0 0 0 0,0 0 0 0 0,1-1 0 0 0,-1 1 0 0 0,0-1 0 0 0,0 1 0 0 0,0-1 0 0 0,0 0 0 0 0,0 0 0 0 0,1 0 0 0 0,-1 0 0 0 0,-1 0 0 0 0,1 0 0 0 0,0 0 0 0 0,0-1 0 0 0,1-1 0 0 0,2-2 0 0 0,0 0 0 0 0,-1 0 0 0 0,0-1 0 0 0,5-9 0 0 0,-3 5 0 0 0,4-8 0 0 0,11-30 0 0 0,-6 13 0 0 0,-2 3-2 0 0,-2 0-1 0 0,-1-1 1 0 0,10-62 0 0 0,-17 76-6 0 0,13-99-215 0 0,-15 109 199 0 0,-1-1 0 0 0,-2-18 0 0 0,0 10 24 0 0,-1 10 0 0 0,3 8 0 0 0,-1 0 0 0 0,1 0 0 0 0,-1 0 0 0 0,1 0 0 0 0,-1 0 0 0 0,1 0 0 0 0,-1 0 0 0 0,0 0 0 0 0,1 0 0 0 0,-1 0 0 0 0,1 1 0 0 0,-1-1 0 0 0,1 0 0 0 0,-1 0 0 0 0,1 0 0 0 0,-1 1 0 0 0,0 0 0 0 0,-5 3 9 0 0,-1 1 1 0 0,1 0-1 0 0,-1 0 0 0 0,2 1 0 0 0,-1 0 1 0 0,1 0-1 0 0,-1 0 0 0 0,2 1 0 0 0,-1-1 1 0 0,1 1-1 0 0,0 0 0 0 0,-5 14 0 0 0,0 1-7 0 0,2 0 0 0 0,0 1 0 0 0,-3 27 0 0 0,4-8 25 0 0,0 47-1 0 0,5-85-15 0 0,2 0-1 0 0,-1 0 1 0 0,0 0-1 0 0,1 0 1 0 0,-1 0-1 0 0,3 6 1 0 0,-3-9-8 0 0,1-1 1 0 0,-1 1-1 0 0,0 0 0 0 0,1-1 1 0 0,-1 1-1 0 0,0 0 1 0 0,1-1-1 0 0,-1 1 1 0 0,1 0-1 0 0,-1-1 0 0 0,1 1 1 0 0,0-1-1 0 0,0 1 1 0 0,0 0-4 0 0,1 0 0 0 0,-1-1 1 0 0,0 1-1 0 0,0-1 1 0 0,0 0-1 0 0,1 1 0 0 0,-1-1 1 0 0,0 0-1 0 0,1 0 1 0 0,-1 0-1 0 0,0 0 0 0 0,1 0 1 0 0,-1 0-1 0 0,0 0 0 0 0,0 0 1 0 0,1 0-1 0 0,-1-1 1 0 0,0 1-1 0 0,0 0 0 0 0,1-1 1 0 0,-1 1-1 0 0,0-1 1 0 0,0 0-1 0 0,0 1 0 0 0,0-1 1 0 0,0 0-1 0 0,0 0 0 0 0,0 1 1 0 0,1-3-1 0 0,4-2 0 0 0,0-1-1 0 0,-1 0 1 0 0,8-12-1 0 0,-7 8 1 0 0,156-254 0 0 0,-147 238 0 0 0,-2-2 0 0 0,-1 1 0 0 0,-1-1 0 0 0,-1-1 0 0 0,-1 0 0 0 0,-2 0 0 0 0,-1-1 0 0 0,3-47 0 0 0,-8 47 0 0 0,1 3 0 0 0,-1-1 0 0 0,-1 1 0 0 0,-2-1 0 0 0,-8-49 0 0 0,4 64 0 0 0,-5 7 0 0 0,10 6 0 0 0,1 0 0 0 0,-1 0 0 0 0,1 0 0 0 0,-1 0 0 0 0,1 0 0 0 0,-1 0 0 0 0,0 0 0 0 0,1 0 0 0 0,-1 0 0 0 0,1 0 0 0 0,-1 0 0 0 0,1 1 0 0 0,-1-1 0 0 0,1 0 0 0 0,-1 0 0 0 0,1 1 0 0 0,-2-1 0 0 0,-1 3 0 0 0,0 0 0 0 0,-1 0 0 0 0,1 0 0 0 0,0 1 0 0 0,1-1 0 0 0,-1 1 0 0 0,0-1 0 0 0,1 1 0 0 0,0 0 0 0 0,0 0 0 0 0,-2 6 0 0 0,-2 6 0 0 0,-6 27 0 0 0,6-19 0 0 0,1 1 0 0 0,1 0 0 0 0,2 0 0 0 0,0 46 0 0 0,4-34 0 0 0,2 0 0 0 0,11 44 0 0 0,-7-48 0 0 0,27 96 0 0 0,-21-81 0 0 0,-6-22 0 0 0,0 0 0 0 0,13 25 0 0 0,-15-38 0 0 0,-1-1 0 0 0,1-1 0 0 0,0 1 0 0 0,1-1 0 0 0,0 0 0 0 0,11 12 0 0 0,-16-20 0 0 0,0-1 0 0 0,1 0 0 0 0,-1 0 0 0 0,0 0 0 0 0,1-1 0 0 0,0 1 0 0 0,-1 0 0 0 0,1-1 0 0 0,0 0 0 0 0,0 0 0 0 0,0 0 0 0 0,0 0 0 0 0,-1 0 0 0 0,2 0 0 0 0,-1-1 0 0 0,0 1 0 0 0,0-1 0 0 0,0 0 0 0 0,0 0 0 0 0,0 0 0 0 0,0 0 0 0 0,0-1 0 0 0,0 1 0 0 0,0-1 0 0 0,0 0 0 0 0,0 0 0 0 0,4-2 0 0 0,49-22-2111 0 0,-1-3-4806 0 0,-24 11-3279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51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3823 0 0,'6'-5'398'0'0,"2"0"-242"0"0,-6 4 597 0 0,2 1-467 0 0,-1 1-1 0 0,0 1 1 0 0,1-1-1 0 0,-1 0 1 0 0,0 1-1 0 0,0 0 1 0 0,1 0-1 0 0,-1 0 1 0 0,-1 0 0 0 0,1 0-1 0 0,5 5 1 0 0,4 7 1692 0 0,-1 0-1 0 0,0 0 1 0 0,0 1 0 0 0,-2 1 0 0 0,0 0 0 0 0,11 28 0 0 0,-14-30-1111 0 0,-1 1 0 0 0,-1 0 0 0 0,4 25 0 0 0,2 49 1321 0 0,-8-25-1255 0 0,-2 0-1 0 0,-3 0 1 0 0,-3-1 0 0 0,-26 115 0 0 0,24-138-897 0 0,5-21-31 0 0,-7 22-1 0 0,8-36 12 0 0,1-2-34 0 0,1-1-1 0 0,-1 0 0 0 0,0 1 1 0 0,1-1-1 0 0,0 0 0 0 0,-1 1 0 0 0,1-1 1 0 0,0 1-1 0 0,0-1 0 0 0,1 1 1 0 0,-1-1-1 0 0,1 5 0 0 0,11-14-2754 0 0,2-6-210 0 0,-1-1-3620 0 0,3-5-2123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52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 8263 0 0,'0'0'638'0'0,"3"0"-420"0"0,5 3 810 0 0,1-1-1 0 0,-1 1 0 0 0,0 1 0 0 0,0 0 0 0 0,-1 0 0 0 0,1 0 0 0 0,-1 1 1 0 0,0 0-1 0 0,0 0 0 0 0,10 11 0 0 0,6 7 1970 0 0,29 39 0 0 0,-41-49-2325 0 0,-1 1 0 0 0,-1 0-1 0 0,0 1 1 0 0,0 0 0 0 0,-2 1-1 0 0,0 0 1 0 0,7 23 0 0 0,-13-31-611 0 0,0 0 0 0 0,0 1 1 0 0,-1-1-1 0 0,0 0 0 0 0,-1 0 1 0 0,0 0-1 0 0,0 0 0 0 0,-1 1 1 0 0,0-1-1 0 0,0-1 0 0 0,-1 1 1 0 0,0 0-1 0 0,0-1 0 0 0,-1 1 1 0 0,-5 7-1 0 0,-64 92-61 0 0,69-97 0 0 0,4-8 0 0 0,0-1 0 0 0,0 0 0 0 0,1 0 0 0 0,-1 1 0 0 0,1-1 0 0 0,-1 0 0 0 0,1 0 0 0 0,-1 1 0 0 0,1-1 0 0 0,0 0 0 0 0,-1 0 0 0 0,1 0 0 0 0,0 0 0 0 0,0 0 0 0 0,0 0 0 0 0,0 0 0 0 0,0 0 0 0 0,0-1 0 0 0,0 1 0 0 0,0 0 0 0 0,1 0 0 0 0,1 0 0 0 0,33 13 0 0 0,-22-9 0 0 0,5 1 0 0 0,35 7 0 0 0,-40-11 0 0 0,0 1 0 0 0,0 1 0 0 0,-1 0 0 0 0,1 1 0 0 0,15 8 0 0 0,-28-12 0 0 0,1 0 0 0 0,-1 0 0 0 0,0 0 0 0 0,1 1 0 0 0,-1-1 0 0 0,0 0 0 0 0,0 1 0 0 0,0-1 0 0 0,0 1 0 0 0,0-1 0 0 0,-1 1 0 0 0,1-1 0 0 0,0 1 0 0 0,-1 0 0 0 0,1-1 0 0 0,-1 1 0 0 0,1 0 0 0 0,-1 0 0 0 0,0 1 0 0 0,1 1 0 0 0,-1-1 0 0 0,0 0 0 0 0,0 1 0 0 0,-1-1 0 0 0,1 0 0 0 0,0 0 0 0 0,-1 1 0 0 0,0-1 0 0 0,-1 4 0 0 0,-7 12 0 0 0,-1-1 0 0 0,-23 33 0 0 0,-31 29 0 0 0,59-73 0 0 0,-9 9 57 0 0,-2 0 1 0 0,1-1-1 0 0,-2-1 0 0 0,0-1 0 0 0,-27 17 1 0 0,-98 45-858 0 0,95-51-200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5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4055 0 0,'1'2'312'0'0,"12"24"986"0"0,-1 0 0 0 0,-1 0-1 0 0,8 33 1 0 0,25 131 11865 0 0,-4-15-6446 0 0,-12-51-5325 0 0,21 77 545 0 0,-43-177-1940 0 0,8 29-90 0 0,25 63 0 0 0,-36-111-71 0 0,0 0 1 0 0,0 0-1 0 0,0 0 1 0 0,0 0-1 0 0,6 6 1 0 0,12 6-5396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52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659 1 7111 0 0,'-17'1'503'0'0,"1"2"0"0"0,-1 0 0 0 0,0 1 0 0 0,1 1 0 0 0,0 0 0 0 0,-23 12 0 0 0,-86 55 7607 0 0,105-60-7111 0 0,-6 5 344 0 0,1 1 1 0 0,1 1 0 0 0,-22 23 0 0 0,24-20-805 0 0,2 1 0 0 0,1 1 0 0 0,0 0 1 0 0,2 1-1 0 0,-22 44 0 0 0,28-48-320 0 0,-5 11 174 0 0,0 0 0 0 0,3 0 1 0 0,-16 55-1 0 0,17-28 483 0 0,-7 117-1 0 0,17 58-189 0 0,14-23-503 0 0,-10-186-182 0 0,2-1 1 0 0,0 0-1 0 0,10 30 0 0 0,-12-45-1 0 0,2 0 0 0 0,-1 0 0 0 0,1 0 0 0 0,1 0 0 0 0,-1-1 0 0 0,1 1-1 0 0,1-1 1 0 0,0-1 0 0 0,0 1 0 0 0,0-1 0 0 0,9 7 0 0 0,-8-9 0 0 0,0-1 0 0 0,0 0 0 0 0,1 0 0 0 0,-1-1 0 0 0,1 1 0 0 0,0-2 0 0 0,0 1 0 0 0,0-1 0 0 0,0-1 0 0 0,0 1 0 0 0,1-1 0 0 0,16-1 0 0 0,-5 0 0 0 0,0-1 0 0 0,0-1 0 0 0,0-2 0 0 0,24-5 0 0 0,-23 2 0 0 0,-1 0 0 0 0,1-1 0 0 0,-1-2 0 0 0,-1 0 0 0 0,0 0 0 0 0,27-21 0 0 0,-15 6 0 0 0,0-1 0 0 0,43-50 0 0 0,-45 42 0 0 0,-2-2 0 0 0,-2 0 0 0 0,-2-2 0 0 0,-1-1 0 0 0,-2-1 0 0 0,-1 0 0 0 0,23-77 0 0 0,-36 97 0 0 0,-1 0 0 0 0,-1 0 0 0 0,0 0 0 0 0,-2 0 0 0 0,0 0 0 0 0,-1-1 0 0 0,-1 1 0 0 0,-1-1 0 0 0,-1 1 0 0 0,-1 0 0 0 0,0-1 0 0 0,-2 1 0 0 0,-11-30 0 0 0,7 26-422 0 0,-2 0 0 0 0,-1 1-1 0 0,0 0 1 0 0,-28-35 0 0 0,30 45-347 0 0,0 1 1 0 0,-2 0-1 0 0,1 0 1 0 0,-2 1-1 0 0,1 1 1 0 0,-1 0-1 0 0,-1 1 1 0 0,-23-13-1 0 0,-17 0-9427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5:53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0 999 9703 0 0,'179'-32'1092'0'0,"-60"13"792"0"0,66-20 4076 0 0,256-90 0 0 0,197-137 590 0 0,-530 218-5943 0 0,57-22-151 0 0,196-97 96 0 0,-274 117-549 0 0,164-85-3 0 0,-152 92-1456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17:35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3085 443 2127 0 0,'0'6'39'0'0,"2"24"76"0"0,-4-23-86 0 0,1-7-29 0 0,1 0 0 0 0,0 0 1 0 0,0 0-1 0 0,0 0 0 0 0,-1 0 1 0 0,1 0-1 0 0,0 0 0 0 0,0 0 1 0 0,-1 0-1 0 0,1 0 0 0 0,0 0 0 0 0,0 0 1 0 0,-1 0-1 0 0,1 0 0 0 0,0 0 1 0 0,0 0-1 0 0,0 0 0 0 0,-1-1 1 0 0,1 1-1 0 0,0 0 0 0 0,0 0 0 0 0,0 0 1 0 0,0 0-1 0 0,-1 0 0 0 0,1-1 1 0 0,0 1-1 0 0,0 0 0 0 0,0 0 1 0 0,0 0-1 0 0,0-1 0 0 0,-1 1 0 0 0,-9-11 278 0 0,0 0 0 0 0,-1 0 0 0 0,0 1 0 0 0,-1 1-1 0 0,0 0 1 0 0,-1 1 0 0 0,0 0 0 0 0,-25-11-1 0 0,20 12 105 0 0,1 1-1 0 0,-1 0 0 0 0,0 2 0 0 0,0 0 0 0 0,0 1 0 0 0,-35-1 0 0 0,-1 4 131 0 0,0 3 0 0 0,0 3 0 0 0,-72 16 0 0 0,-154 60 3088 0 0,174-46-2040 0 0,-305 121 5700 0 0,325-110-5547 0 0,-124 90 1 0 0,115-72-1149 0 0,-3 0 0 0 0,-134 93 495 0 0,162-105-766 0 0,-77 74 0 0 0,-52 84-174 0 0,11 12 205 0 0,181-215-307 0 0,-29 38 199 0 0,2 1 1 0 0,1 1-1 0 0,3 2 0 0 0,-40 91 1 0 0,58-112-102 0 0,-84 215 1136 0 0,82-201-925 0 0,2 1-1 0 0,2 1 1 0 0,-8 79-1 0 0,14-69-275 0 0,3 0-1 0 0,2 1 1 0 0,3-1-1 0 0,12 63 0 0 0,-9-85-42 0 0,2 0-1 0 0,1-1 0 0 0,2 0 0 0 0,1-1 1 0 0,2 0-1 0 0,0-1 0 0 0,2-1 0 0 0,2 0 1 0 0,0-1-1 0 0,2-1 0 0 0,1-2 0 0 0,1 0 1 0 0,1-1-1 0 0,1-1 0 0 0,1-1 0 0 0,1-2 1 0 0,49 29-1 0 0,2-10-7 0 0,1-4 0 0 0,112 34 0 0 0,-84-38 0 0 0,167 27 0 0 0,116-13 0 0 0,295-18 0 0 0,-418-21 0 0 0,450 23 0 0 0,-564-19 0 0 0,189 13 0 0 0,1 22 0 0 0,38 19 0 0 0,-130-22 0 0 0,279 41 0 0 0,364 33 0 0 0,-883-115 0 0 0,219 21 0 0 0,61 7 0 0 0,530 60 0 0 0,-439-50 0 0 0,359 16 0 0 0,1-29 0 0 0,-173-14 0 0 0,279 17 0 0 0,-178 24 0 0 0,-75 0 0 0 0,5-22 0 0 0,460-29 0 0 0,-31-46 0 0 0,-523 21 0 0 0,40-3 0 0 0,237-13 0 0 0,-678 33 0 0 0,609-50 0 0 0,-550 39 0 0 0,133-17 0 0 0,-179 18 0 0 0,650-110 0 0 0,-231-5 0 0 0,-103 2 0 0 0,-147 41 0 0 0,-35 28 0 0 0,-108 28 0 0 0,-9 7 0 0 0,1-1 0 0 0,-91 15 0 0 0,102-20 0 0 0,-97 24 0 0 0,87-17 0 0 0,42-33 0 0 0,-97 29 0 0 0,184-78 0 0 0,-115 41 0 0 0,109-61 0 0 0,-106 47 0 0 0,101-52 0 0 0,-230 120 0 0 0,-2-2 0 0 0,0 0 0 0 0,0-2 0 0 0,-1 0 0 0 0,33-31 0 0 0,110-130 0 0 0,-89 91 0 0 0,-35 40 0 0 0,87-90 0 0 0,-106 114 0 0 0,-1-1 0 0 0,-2 0 0 0 0,0-2 0 0 0,19-33 0 0 0,-7 4 0 0 0,24-60 0 0 0,-35 68 0 0 0,-1-2 0 0 0,-3-1 0 0 0,-2 0 0 0 0,-2 0 0 0 0,7-58 0 0 0,-17 14 0 0 0,-2 50 0 0 0,-1 13 0 0 0,-2 1 0 0 0,0-1 0 0 0,-2 1 0 0 0,-1 0 0 0 0,-1 0 0 0 0,-19-47 0 0 0,16 54 0 0 0,0 1 0 0 0,-1 0 0 0 0,-1 1 0 0 0,-1 0 0 0 0,-1 0 0 0 0,-1 2 0 0 0,0 0 0 0 0,-1 0 0 0 0,-1 2 0 0 0,-32-24 0 0 0,-10-1 0 0 0,-3 2 0 0 0,-70-31 0 0 0,-168-56 0 0 0,-9 23 0 0 0,278 92 0 0 0,-174-41 0 0 0,-5 15 0 0 0,147 26 0 0 0,-676-83 0 0 0,-3 32 0 0 0,547 46 0 0 0,-609-35 0 0 0,622 40 0 0 0,-38-3 0 0 0,-150-8 0 0 0,-709-17 0 0 0,698 20 0 0 0,114 5 0 0 0,-427-32 0 0 0,2-19 0 0 0,541 49 0 0 0,-339-36 0 0 0,-480-39 0 0 0,-639 5 0 0 0,505 53 0 0 0,527 8 0 0 0,225 9 0 0 0,61 3 0 0 0,-451-16 0 0 0,-3 17 0 0 0,-97 22 0 0 0,-3 28 0 0 0,-1956 298-1389 0 0,2551-295 218 0 0,-172 30-2459 0 0,142-20-2733 0 0,-28 11-2372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06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1 3567 0 0,'0'0'278'0'0,"-3"3"39"0"0,-11 12 843 0 0,14-15-1071 0 0,-1 1 0 0 0,1-1 1 0 0,0 0-1 0 0,0 0 0 0 0,-1 1 0 0 0,1-1 0 0 0,0 0 0 0 0,0 1 0 0 0,-1-1 0 0 0,1 1 1 0 0,0-1-1 0 0,0 0 0 0 0,0 1 0 0 0,-1-1 0 0 0,1 0 0 0 0,0 1 0 0 0,0-1 1 0 0,0 1-1 0 0,0-1 0 0 0,0 0 0 0 0,0 1 0 0 0,0-1 0 0 0,0 1 0 0 0,0-1 1 0 0,0 1-1 0 0,0-1 0 0 0,0 0 0 0 0,1 1 0 0 0,-1 0 0 0 0,0 1 413 0 0,-1 5 343 0 0,-1 0 0 0 0,0 0 0 0 0,-1 0 0 0 0,1 0 0 0 0,-1 0 0 0 0,-1 0 0 0 0,-5 7 0 0 0,2-1 156 0 0,-1 0-336 0 0,-1 0 0 0 0,0-1 0 0 0,-15 15 0 0 0,-3 5 507 0 0,14-17-350 0 0,0-1-1 0 0,-2 0 1 0 0,-26 20 0 0 0,-53 29 1674 0 0,71-49-1912 0 0,23-14-532 0 0,0 0 1 0 0,0 0 0 0 0,0 0 0 0 0,0 0-1 0 0,0 0 1 0 0,0 0 0 0 0,-1 0 0 0 0,1 0-1 0 0,0 0 1 0 0,0 0 0 0 0,0 0-1 0 0,0 1 1 0 0,0-1 0 0 0,0 0 0 0 0,-1 0-1 0 0,1 0 1 0 0,0 0 0 0 0,0 0-1 0 0,0 0 1 0 0,0 0 0 0 0,0 0 0 0 0,0 0-1 0 0,0 1 1 0 0,0-1 0 0 0,0 0-1 0 0,0 0 1 0 0,-1 0 0 0 0,1 0 0 0 0,0 0-1 0 0,0 0 1 0 0,0 1 0 0 0,0-1 0 0 0,0 0-1 0 0,0 0 1 0 0,0 0 0 0 0,0 0-1 0 0,0 0 1 0 0,0 1 0 0 0,0-1 0 0 0,0 0-1 0 0,0 0 1 0 0,0 0 0 0 0,0 0-1 0 0,0 0 1 0 0,0 1 0 0 0,1-1 0 0 0,-1 0-1 0 0,0 0 1 0 0,0 0 0 0 0,0 0-1 0 0,0 0 1 0 0,0 0 0 0 0,0 0 0 0 0,0 1-1 0 0,11 1 679 0 0,17-1-288 0 0,229-37 1500 0 0,-174 22-1650 0 0,-76 13-366 0 0,-6 0-307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07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5495 0 0,'2'1'423'0'0,"32"26"143"0"0,15 19 5560 0 0,30 24 3774 0 0,-78-69-9886 0 0,-1 0 0 0 0,1-1 0 0 0,0 1 0 0 0,0 0 0 0 0,0-1 0 0 0,0 1 1 0 0,0-1-1 0 0,0 1 0 0 0,-1-1 0 0 0,1 0 0 0 0,0 1 0 0 0,0-1 0 0 0,0 0 0 0 0,0 0 0 0 0,0 0 0 0 0,1 1 0 0 0,-1-1 1 0 0,0 0-1 0 0,0 0 0 0 0,2-1 0 0 0,-3 1-414 0 0,1-1 1 0 0,0 0-1 0 0,0 1 1 0 0,0-1 0 0 0,0 0-1 0 0,-1 0 1 0 0,1 0-1 0 0,0 0 1 0 0,-1 0-1 0 0,1 0 1 0 0,-1 0-1 0 0,1 0 1 0 0,-1 0-1 0 0,1 0 1 0 0,-1 0-1 0 0,0 0 1 0 0,1 0 0 0 0,-1 0-1 0 0,0-2 1 0 0,2-7-6011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07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62 138 2015 0 0,'-58'-42'600'0'0,"57"41"-384"0"0,-1-6 2167 0 0,2 6-2294 0 0,0 1 0 0 0,0 0 0 0 0,-1 0 0 0 0,1-1 0 0 0,0 1 0 0 0,0 0 0 0 0,0 0 0 0 0,0-1 0 0 0,0 1 0 0 0,0 0 0 0 0,0-1 0 0 0,0 1 0 0 0,0 0 0 0 0,0 0 0 0 0,0-1 0 0 0,0 1 0 0 0,0 0 0 0 0,0 0 0 0 0,0-1 0 0 0,0 1 0 0 0,1 0 0 0 0,-1 0 0 0 0,0-1 0 0 0,0 1 0 0 0,0 0 0 0 0,0 0 0 0 0,0 0 0 0 0,1-1 0 0 0,-1 1 0 0 0,0 0 0 0 0,0 0 0 0 0,0 0 0 0 0,1-1 0 0 0,-1 1 0 0 0,0 0 0 0 0,3-2 372 0 0,0-1 1 0 0,1 1-1 0 0,-1 0 0 0 0,0 0 1 0 0,1 1-1 0 0,-1-1 0 0 0,1 1 1 0 0,-1 0-1 0 0,1 0 0 0 0,7-2 1 0 0,6-1 826 0 0,33-11 1341 0 0,1 3 0 0 0,0 2 0 0 0,1 2 1 0 0,61-1-1 0 0,-108 9-2289 0 0,0 0 0 0 0,1 0-1 0 0,-1 1 1 0 0,1 0 0 0 0,-1 0 0 0 0,0 0-1 0 0,10 4 1 0 0,-13-5-289 0 0,-1 1 0 0 0,0-1 0 0 0,0 1 0 0 0,0-1 0 0 0,1 1 0 0 0,-1 0 0 0 0,0 0 0 0 0,0-1 0 0 0,0 1 0 0 0,0 0 0 0 0,0 0 0 0 0,0 0 0 0 0,-1 0 0 0 0,1 0 0 0 0,0 0 0 0 0,0 0 0 0 0,-1 1-1 0 0,1-1 1 0 0,0 0 0 0 0,-1 0 0 0 0,0 0 0 0 0,1 1 0 0 0,-1-1 0 0 0,0 0 0 0 0,1 1 0 0 0,-1-1 0 0 0,0 0 0 0 0,0 1 0 0 0,0-1 0 0 0,0 0 0 0 0,0 1 0 0 0,0-1 0 0 0,-1 0 0 0 0,1 0 0 0 0,0 1 0 0 0,-1-1 0 0 0,0 2 0 0 0,-5 12-34 0 0,-2 0-1 0 0,0 0 1 0 0,0-1 0 0 0,-1 0 0 0 0,-1 0 0 0 0,-1-1 0 0 0,0 0-1 0 0,0-1 1 0 0,-1-1 0 0 0,-22 18 0 0 0,9-14-2333 0 0,23-14 1713 0 0,0 0 0 0 0,-1 0 0 0 0,1 0 0 0 0,-1 0 0 0 0,0 0 0 0 0,1-1 0 0 0,-1 0 0 0 0,1 1 0 0 0,-1-1 0 0 0,0 0 0 0 0,1 0 0 0 0,-1 0 0 0 0,0-1 0 0 0,-2 0 0 0 0,-8-3-8628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07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3887 0 0,'2'1'4468'0'0,"4"1"-3454"0"0,-1-1 0 0 0,1 0-1 0 0,-1 0 1 0 0,1 0-1 0 0,-1-1 1 0 0,1 0-1 0 0,0 0 1 0 0,-1 0-1 0 0,9-2 1 0 0,56-15 4979 0 0,-26 5-3823 0 0,67-13-324 0 0,-111 25-1975 0 0,0 0-1 0 0,0 0 0 0 0,1 0 0 0 0,-1 0 1 0 0,0 0-1 0 0,0 0 0 0 0,0 0 0 0 0,1 0 1 0 0,-1 0-1 0 0,0 0 0 0 0,0 0 0 0 0,0 0 0 0 0,1 0 1 0 0,-1 0-1 0 0,0 0 0 0 0,0 0 0 0 0,0 0 1 0 0,1 0-1 0 0,-1 0 0 0 0,0 1 0 0 0,0-1 1 0 0,0 0-1 0 0,0 0 0 0 0,1 0 0 0 0,-1 0 1 0 0,1 1-780 0 0,-1-1 780 0 0,0 0-1 0 0,0 1 0 0 0,0-1 0 0 0,0 0 0 0 0,0 0 1 0 0,0 0-1 0 0,0 1 0 0 0,0-1 0 0 0,0 0 1 0 0,0 0-1 0 0,0 1 0 0 0,-3 11-2777 0 0,-11 14-1472 0 0,6-14 2430 0 0,-1 0 0 0 0,0-1-1 0 0,-20 20 1 0 0,-38 25 1172 0 0,9-8 831 0 0,4-8 7872 0 0,69-44-3017 0 0,8-10-2390 0 0,-11 7-1089 0 0,72-35 3091 0 0,-30 17-2970 0 0,0 3-1587 0 0,-49 20-576 0 0</inkml:trace>
  <inkml:trace contextRef="#ctx0" brushRef="#br0" timeOffset="1">146 17 5471 0 0,'1'2'416'0'0,"0"16"636"0"0,-1 0 0 0 0,-4 26 0 0 0,1 22 4660 0 0,3-20-2752 0 0,-1-24-1387 0 0,2 1 1 0 0,3 22-1 0 0,-1-20-1143 0 0,-2-17-453 0 0,0 0 1 0 0,0-1-1 0 0,1 1 0 0 0,0 0 0 0 0,0 0 1 0 0,1-1-1 0 0,4 11 0 0 0,1-6-541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08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38 7831 0 0,'0'0'603'0'0,"2"0"-396"0"0,27-8 3615 0 0,0 1 1 0 0,0 1-1 0 0,59-3 1 0 0,-38 4-2684 0 0,-11 2-570 0 0,-28 3-569 0 0</inkml:trace>
  <inkml:trace contextRef="#ctx0" brushRef="#br0" timeOffset="1">0 225 5727 0 0,'51'-18'1464'0'0,"-4"3"3655"0"0,-1 1 0 0 0,70-9-1 0 0,-37 14-1711 0 0,1 3-1 0 0,135 8 1 0 0,-156 4-3407 0 0,-53-6-302 0 0,-1 0 1 0 0,0-1-1 0 0,0 1 1 0 0,0-1-1 0 0,1 0 1 0 0,6-3-1 0 0,-8 3-390 0 0,0 0 1 0 0,0-1-1 0 0,-1 0 0 0 0,1 0 1 0 0,-1 0-1 0 0,1-1 0 0 0,-1 1 1 0 0,0-1-1 0 0,4-3 0 0 0,5-9-9504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08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1 6991 0 0,'0'0'542'0'0,"-1"2"-353"0"0,-9 24 946 0 0,-12 26 6922 0 0,-17 30-1012 0 0,-13 23-3164 0 0,42-90-4349 0 0,-35 65 2298 0 0,33-53-4106 0 0,3 1-3856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08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11575 0 0,'0'0'888'0'0,"2"0"-578"0"0,27-9 985 0 0,9-3 4256 0 0,27-8 1269 0 0,-7 6-3200 0 0,-25 5-2014 0 0,-12 5-872 0 0,-20 4-390 0 0,2 5-324 0 0,-5 4-16 0 0,1-3-4 0 0,-2 0 0 0 0,1 0 0 0 0,-1 0 0 0 0,0 0 0 0 0,0-1 0 0 0,0 0 0 0 0,-6 7 0 0 0,-32 34 0 0 0,30-35 0 0 0,-64 57 0 0 0,12-14 0 0 0,55-46-59 0 0,8-8 57 0 0,0 0 0 0 0,0 0 0 0 0,0 1 0 0 0,0-1-1 0 0,0 0 1 0 0,0 0 0 0 0,0 0 0 0 0,0 0 0 0 0,0 0-1 0 0,0 0 1 0 0,0 0 0 0 0,0 0 0 0 0,0 0-1 0 0,0 0 1 0 0,0 0 0 0 0,0 0 0 0 0,0 0 0 0 0,0 0-1 0 0,0 0 1 0 0,0 0 0 0 0,0 1 0 0 0,0-1 0 0 0,0 0-1 0 0,0 0 1 0 0,0 0 0 0 0,0 0 0 0 0,0 0-1 0 0,0 0 1 0 0,0 0 0 0 0,0 0 0 0 0,0 0 0 0 0,0 0-1 0 0,0 0 1 0 0,0 0 0 0 0,0 0 0 0 0,0 0 0 0 0,0 0-1 0 0,0 0 1 0 0,1 0 0 0 0,-1 0 0 0 0,0 0-1 0 0,0 0 1 0 0,0 0 0 0 0,0 0 0 0 0,0 0 0 0 0,0 0-1 0 0,0 1 1 0 0,0-1 0 0 0,0 0 0 0 0,0 0 0 0 0,0 0-1 0 0,0 0 1 0 0,0 0 0 0 0,0 0 0 0 0,0 0 0 0 0,0 0-1 0 0,1 0 1 0 0,-1-1 0 0 0,0 1 0 0 0,0 0-1 0 0,0 0 1 0 0,0 0 0 0 0,0 0 0 0 0,0 0 0 0 0,18-6-351 0 0,-6 2 228 0 0,45-20-243 0 0,-40 16 400 0 0,30-9 0 0 0,-40 15 1 0 0,0 0 0 0 0,1 0-1 0 0,-1 1 1 0 0,1 0 0 0 0,-1 1 0 0 0,12 0-1 0 0,-17 0-3 0 0,1 0 0 0 0,-1 0 0 0 0,0 1-1 0 0,0-1 1 0 0,1 1 0 0 0,-1 0-1 0 0,0 0 1 0 0,0 0 0 0 0,0 0 0 0 0,0 0-1 0 0,0 0 1 0 0,0 0 0 0 0,0 0-1 0 0,0 1 1 0 0,0-1 0 0 0,-1 1 0 0 0,1 0-1 0 0,-1-1 1 0 0,1 1 0 0 0,-1 0-1 0 0,1 0 1 0 0,-1 0 0 0 0,0 0 0 0 0,0 0-1 0 0,1 3 1 0 0,0 3-28 0 0,0 0-1 0 0,0-1 1 0 0,-1 1 0 0 0,0 0 0 0 0,-1 0-1 0 0,0-1 1 0 0,0 1 0 0 0,-1 0-1 0 0,0 0 1 0 0,0 0 0 0 0,0-1 0 0 0,-1 1-1 0 0,-3 7 1 0 0,-4 8-2 0 0,0-1 1 0 0,-24 41-1 0 0,26-55 1 0 0,7-7-21 0 0,-1-1-1 0 0,0 1 1 0 0,1 0 0 0 0,-1-1 0 0 0,1 1-1 0 0,-1-1 1 0 0,0 1 0 0 0,0-1-1 0 0,1 1 1 0 0,-1-1 0 0 0,0 1 0 0 0,0-1-1 0 0,0 0 1 0 0,1 1 0 0 0,-1-1-1 0 0,0 0 1 0 0,0 0 0 0 0,0 0 0 0 0,0 0-1 0 0,0 0 1 0 0,0 0 0 0 0,1 0-1 0 0,-2 0 1 0 0,-1 0-165 0 0,0 0-235 0 0,1 0 0 0 0,-1 0 0 0 0,1 0 0 0 0,-1 0 0 0 0,1-1 0 0 0,0 1 0 0 0,-1-1 0 0 0,-2-1 0 0 0,-19-9-11701 0 0,23 10 11746 0 0,-8-3-6512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5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1 334 2991 0 0,'0'-1'220'0'0,"10"-29"1354"0"0,-6 21 434 0 0,0 0-1 0 0,0 0 1 0 0,1 0-1 0 0,0 1 0 0 0,10-12 1 0 0,-4 7-820 0 0,0 1 0 0 0,1 1 0 0 0,0 0 1 0 0,1 1-1 0 0,0 0 0 0 0,16-9 0 0 0,-9 9-267 0 0,0 0-1 0 0,1 1 1 0 0,39-12-1 0 0,2 7-317 0 0,1 3 1 0 0,78-4-1 0 0,-49 6 749 0 0,49-12-913 0 0,23-2-102 0 0,-136 20-337 0 0,-3-1 0 0 0,42 2 0 0 0,-61 2 0 0 0,0 0 0 0 0,1 1 0 0 0,-1 0 0 0 0,0 0 0 0 0,1 0 0 0 0,-1 1 0 0 0,0 0 0 0 0,0 1 0 0 0,0-1 0 0 0,-1 1 0 0 0,10 6 0 0 0,-11-6 0 0 0,-1 0 0 0 0,1 1 0 0 0,-1-1 0 0 0,0 1 0 0 0,0 0 0 0 0,-1 0 0 0 0,1 0 0 0 0,-1 0 0 0 0,0 0 0 0 0,0 1 0 0 0,0-1 0 0 0,1 7 0 0 0,2 7 0 0 0,4 34 0 0 0,-7-40 0 0 0,16 134 0 0 0,14 88 0 0 0,-5-31 0 0 0,-18-131 0 0 0,8 252 0 0 0,-16-310 0 0 0,-1-8 0 0 0,0 0 0 0 0,0 1 0 0 0,-1-1 0 0 0,1 0 0 0 0,-1 0 0 0 0,-1-1 0 0 0,1 1 0 0 0,-1 0 0 0 0,-5 11 0 0 0,7-17-3 0 0,0 1 0 0 0,0-1-1 0 0,0 0 1 0 0,0 1 0 0 0,-1-1 0 0 0,1 0 0 0 0,0 1-1 0 0,0-1 1 0 0,-1 0 0 0 0,1 1 0 0 0,0-1 0 0 0,0 0 0 0 0,-1 0-1 0 0,1 1 1 0 0,0-1 0 0 0,-1 0 0 0 0,1 0 0 0 0,0 1-1 0 0,-1-1 1 0 0,1 0 0 0 0,0 0 0 0 0,-2 0 0 0 0,0 1-30 0 0,0-1 1 0 0,-1 0 0 0 0,1 0 0 0 0,0-1 0 0 0,-1 1 0 0 0,1-1-1 0 0,0 1 1 0 0,-1-1 0 0 0,1 1 0 0 0,0-1 0 0 0,0 0 0 0 0,0 0-1 0 0,-4-3 1 0 0,-11-8-2029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09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113 215 5471 0 0,'0'0'416'0'0,"2"-2"-272"0"0,15-12 2582 0 0,54-44 8631 0 0,-21 22-8007 0 0,-42 30-2754 0 0,-2-2-3099 0 0,-6 7 2193 0 0,0 0-1 0 0,1 0 0 0 0,-1 0 1 0 0,-1 0-1 0 0,1 0 0 0 0,0 0 1 0 0,0 0-1 0 0,0 0 1 0 0,-1 0-1 0 0,1 0 0 0 0,0 0 1 0 0,-1 0-1 0 0,1 0 0 0 0,-1 0 1 0 0,1 0-1 0 0,-1 0 1 0 0,-1-1-1 0 0,-3-5-1555 0 0,0 0 0 0 0,-1 1 0 0 0,-10-10 0 0 0,-10-11-1247 0 0,26 26 3076 0 0,-1 0 1 0 0,1 1-1 0 0,-1-1 1 0 0,1 1 0 0 0,-1-1-1 0 0,0 1 1 0 0,1-1-1 0 0,-1 1 1 0 0,0-1-1 0 0,1 1 1 0 0,-1-1-1 0 0,0 1 1 0 0,0 0 0 0 0,1 0-1 0 0,-1-1 1 0 0,0 1-1 0 0,0 0 1 0 0,0 0-1 0 0,1 0 1 0 0,-1 0-1 0 0,0 0 1 0 0,0 0 0 0 0,0 0-1 0 0,0 0 1 0 0,1 0-1 0 0,-1 0 1 0 0,0 1-1 0 0,0-1 1 0 0,0 0-1 0 0,1 0 1 0 0,-1 1 0 0 0,-1 0-1 0 0,0 0 64 0 0,0 0-1 0 0,1 0 1 0 0,-1 0 0 0 0,0 1-1 0 0,0-1 1 0 0,1 1 0 0 0,-1-1-1 0 0,1 1 1 0 0,0-1 0 0 0,-1 1-1 0 0,0 2 1 0 0,-59 116 3477 0 0,21-39 1987 0 0,34-68-4293 0 0,-22 50 4234 0 0,23-30-2175 0 0,5-33-3196 0 0,0 0 0 0 0,0 1 0 0 0,0-1-1 0 0,0 1 1 0 0,0-1 0 0 0,1 0-1 0 0,-1 1 1 0 0,0-1 0 0 0,0 1 0 0 0,0-1-1 0 0,0 0 1 0 0,1 1 0 0 0,-1-1-1 0 0,0 0 1 0 0,0 1 0 0 0,1-1 0 0 0,-1 0-1 0 0,0 0 1 0 0,0 1 0 0 0,1-1-1 0 0,-1 0 1 0 0,0 0 0 0 0,1 1 0 0 0,-1-1-1 0 0,0 0 1 0 0,1 0 0 0 0,-1 0-1 0 0,1 0 1 0 0,9 4 526 0 0,-2-4-531 0 0,-1-1-1 0 0,1 1 0 0 0,-1-1 0 0 0,1 0 0 0 0,-1-1 1 0 0,0 0-1 0 0,0 0 0 0 0,10-4 0 0 0,8-3 111 0 0,-3 3-69 0 0,0 0-1 0 0,44-4 1 0 0,-59 9-79 0 0,0 1 0 0 0,0 0 0 0 0,-1 0 1 0 0,1 1-1 0 0,0 0 0 0 0,-1 0 0 0 0,1 1 0 0 0,0-1 1 0 0,-1 1-1 0 0,0 1 0 0 0,1-1 0 0 0,-1 1 0 0 0,0 0 1 0 0,8 6-1 0 0,-13-8 16 0 0,0-1 0 0 0,-1 1 0 0 0,1 0 0 0 0,0 0 0 0 0,0 0 0 0 0,0 0 0 0 0,-1 0 0 0 0,1 0 0 0 0,-1 0 0 0 0,1 0 0 0 0,-1 0 0 0 0,1 0 0 0 0,-1 0 0 0 0,1 0 0 0 0,-1 0 0 0 0,0 0 0 0 0,1 0 0 0 0,-1 0 1 0 0,0 2-1 0 0,0 0 75 0 0,0-1 1 0 0,-1 1 0 0 0,1-1 0 0 0,-1 1 0 0 0,1-1 0 0 0,-1 1 0 0 0,0-1-1 0 0,-1 4 1 0 0,-3 3 423 0 0,0-1 0 0 0,-1 1 0 0 0,-8 10 0 0 0,14-18-489 0 0,-18 21 283 0 0,0-1-1 0 0,-2-1 1 0 0,0 0 0 0 0,-1-2-1 0 0,-33 24 1 0 0,52-41-327 0 0,-8 6-55 0 0,-1 0 0 0 0,1-1 0 0 0,-1 0-1 0 0,-1-1 1 0 0,-16 6 0 0 0,25-10 22 0 0,1 0 0 0 0,-1-1 0 0 0,0 1 0 0 0,1-1 0 0 0,-1 0 0 0 0,0 1 0 0 0,1-2 0 0 0,-1 1 0 0 0,0 0-1 0 0,0 0 1 0 0,1-1 0 0 0,-1 1 0 0 0,0-1 0 0 0,1 0 0 0 0,-1 0 0 0 0,1 0 0 0 0,-1 0 0 0 0,1 0 0 0 0,0-1 0 0 0,-1 1 0 0 0,1-1-1 0 0,0 0 1 0 0,0 1 0 0 0,0-1 0 0 0,0 0 0 0 0,0 0 0 0 0,0 0 0 0 0,1 0 0 0 0,-1-1 0 0 0,1 1 0 0 0,-2-4 0 0 0,0 1-479 0 0,0-1 1 0 0,1 0-1 0 0,0 1 1 0 0,1-1-1 0 0,-1 0 1 0 0,1 0-1 0 0,0 0 1 0 0,1 0-1 0 0,-1 0 1 0 0,1 0-1 0 0,0 0 1 0 0,1 0-1 0 0,0 0 1 0 0,0 0-1 0 0,1-6 1 0 0,1 3-629 0 0,-1 0 0 0 0,1 1 0 0 0,1 0 0 0 0,-1 0 0 0 0,1 0 0 0 0,1 0 0 0 0,-1 0 0 0 0,2 1 0 0 0,8-12 0 0 0,-11 17 782 0 0,0-1 0 0 0,0 1-1 0 0,0-1 1 0 0,0 1 0 0 0,0 0 0 0 0,0 0-1 0 0,1 0 1 0 0,-1 1 0 0 0,1-1 0 0 0,-1 1-1 0 0,5-2 1 0 0,-3 2 323 0 0,1 0 1 0 0,-1 1-1 0 0,1-1 0 0 0,-1 1 0 0 0,1 0 1 0 0,0 0-1 0 0,5 2 0 0 0,-1-1 645 0 0,-1 2-1 0 0,1-1 1 0 0,-1 1 0 0 0,0 1 0 0 0,0 0-1 0 0,0 0 1 0 0,0 1 0 0 0,10 7 0 0 0,6 7 3196 0 0,-2 1 0 0 0,23 25 0 0 0,-27-25-1777 0 0,1-1 0 0 0,1-1 0 0 0,27 19 0 0 0,-44-35-2008 0 0,1 1 0 0 0,-1 0 0 0 0,0-1 0 0 0,1 0 1 0 0,0 0-1 0 0,-1-1 0 0 0,1 1 0 0 0,0-1 0 0 0,0 0 0 0 0,0 0 0 0 0,0-1 0 0 0,0 1 1 0 0,0-1-1 0 0,0 0 0 0 0,0-1 0 0 0,0 1 0 0 0,-1-1 0 0 0,1 0 0 0 0,0 0 0 0 0,0 0 1 0 0,0-1-1 0 0,-1 0 0 0 0,1 0 0 0 0,7-4 0 0 0,4-5-2132 0 0,-1-4-4806 0 0,0-2-3279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10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7687 0 0,'-70'121'2622'0'0,"-8"14"8698"0"0,43-60-5062 0 0,35-73-5251 0 0,2-3-980 0 0,0 0-1 0 0,0 1 1 0 0,0-1 0 0 0,0 0 0 0 0,-1 0 0 0 0,1 0 0 0 0,3-2 0 0 0,2-1-1 0 0,61-33-482 0 0,-66 36 344 0 0,-1 3-93 0 0,-1 7 203 0 0,0 0 0 0 0,0 0 0 0 0,-1-1 0 0 0,0 1 0 0 0,-1 0 0 0 0,1-1 0 0 0,-6 13-1 0 0,-27 62 107 0 0,3-12 254 0 0,24-51-234 0 0,3-10 24 0 0,0 1 0 0 0,-2 11 0 0 0,6-22-135 0 0,0 1 0 0 0,0-1 0 0 0,0 0 0 0 0,0 0 0 0 0,0 0 0 0 0,0 0 0 0 0,0 0 0 0 0,0 1 0 0 0,0-1 0 0 0,0 0 0 0 0,0 0 0 0 0,0 0 0 0 0,0 0 0 0 0,0 1 0 0 0,0-1 0 0 0,0 0 0 0 0,0 0 0 0 0,0 0 0 0 0,0 0 0 0 0,0 0 0 0 0,0 0 0 0 0,0 1 0 0 0,0-1 0 0 0,0 0 0 0 0,1 0 0 0 0,-1 0 0 0 0,0 0 0 0 0,0 0 0 0 0,0 0 0 0 0,0 0 0 0 0,0 0 0 0 0,0 1 0 0 0,0-1 0 0 0,1 0-1 0 0,-1 0 1 0 0,0 0 0 0 0,0 0 0 0 0,0 0 0 0 0,0 0 0 0 0,0 0 0 0 0,1 0 0 0 0,-1 0 0 0 0,0 0 0 0 0,0 0 0 0 0,0 0 0 0 0,0 0 0 0 0,1 0 0 0 0,11-3 230 0 0,11-9-51 0 0,-23 12-190 0 0,45-30 181 0 0,-32 21-111 0 0,1-1-1 0 0,0 2 0 0 0,1 0 1 0 0,19-7-1 0 0,-25 12-50 0 0,-7 3 87 0 0,-2 2 27 0 0,0 5-43 0 0,0-1 0 0 0,0 1 1 0 0,-1-1-1 0 0,0 1 0 0 0,0-1 0 0 0,-1 0 0 0 0,0 1 1 0 0,0-1-1 0 0,0 0 0 0 0,-1 0 0 0 0,0-1 0 0 0,-5 9 1 0 0,-11 25 236 0 0,19-34-329 0 0,3-6 0 0 0,3-3 0 0 0,13-16-206 0 0,29-39 0 0 0,-40 49 98 0 0,-2 1-625 0 0,0 0 0 0 0,0-1 0 0 0,-1 0 0 0 0,6-15-1 0 0,-5 9-2211 0 0,-1 0 0 0 0,3-21 0 0 0,-7 30 1530 0 0,0 0-1 0 0,-1 0 1 0 0,0-1 0 0 0,-1 1-1 0 0,-2-13 1 0 0,2 14 986 0 0,0 1 0 0 0,0-1 0 0 0,0 0 0 0 0,1 1-1 0 0,0-1 1 0 0,0 0 0 0 0,0 0 0 0 0,1 1 0 0 0,0-1 0 0 0,2-8 0 0 0,-1 10 607 0 0,0-1 1 0 0,1 1-1 0 0,-1-1 1 0 0,1 1-1 0 0,5-7 1 0 0,-4 7 936 0 0,0 0 1 0 0,0 0 0 0 0,0 0 0 0 0,9-5-1 0 0,17-9 6352 0 0,-4 3-3405 0 0,27-23 0 0 0,-47 32-3918 0 0,0 1 1 0 0,0-1-1 0 0,0 0 0 0 0,7-11 1 0 0,-4 1-3777 0 0,-2 0-5786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10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6391 0 0,'-1'16'892'0'0,"0"0"-1"0"0,-2-1 0 0 0,-5 21 0 0 0,-4 26 6904 0 0,9-38-5566 0 0,1-14-837 0 0,1 1-1 0 0,0-1 1 0 0,0 1-1 0 0,2 15 1 0 0,-1-25-1347 0 0,1 0 0 0 0,-1-1 0 0 0,0 1 0 0 0,1 0 0 0 0,-1 0 0 0 0,0-1 0 0 0,1 1 1 0 0,-1 0-1 0 0,1-1 0 0 0,-1 1 0 0 0,1-1 0 0 0,-1 1 0 0 0,1 0 0 0 0,-1-1 0 0 0,1 1 0 0 0,0-1 0 0 0,-1 0 0 0 0,1 1 1 0 0,0-1-1 0 0,-1 1 0 0 0,1-1 0 0 0,0 0 0 0 0,0 0 0 0 0,-1 1 0 0 0,1-1 0 0 0,0 0 0 0 0,0 0 0 0 0,-1 0 0 0 0,1 0 1 0 0,0 0-1 0 0,0 0 0 0 0,0 0 0 0 0,-1 0 0 0 0,1 0 0 0 0,0 0 0 0 0,0 0 0 0 0,0-1 0 0 0,0 1 0 0 0,4-1 182 0 0,-1 0-1 0 0,0-1 1 0 0,0 1-1 0 0,0-1 1 0 0,5-2-1 0 0,-8 3-351 0 0,0 0 1 0 0,1 0-1 0 0,-1 1 1 0 0,0-1-1 0 0,1 0 0 0 0,-1 1 1 0 0,1-1-1 0 0,-1 1 1 0 0,1 0-1 0 0,-1-1 0 0 0,1 1 1 0 0,-1 0-1 0 0,1 0 1 0 0,0 0-1 0 0,-1 0 0 0 0,1 0 1 0 0,-1 0-1 0 0,1 1 1 0 0,-1-1-1 0 0,1 0 0 0 0,-1 1 1 0 0,1-1-1 0 0,-1 1 1 0 0,1 0-1 0 0,1 0 0 0 0,-2 1-41 0 0,0-1-1 0 0,0 0 1 0 0,0 0 0 0 0,0 0-1 0 0,0 1 1 0 0,0-1-1 0 0,0 1 1 0 0,0-1-1 0 0,-1 1 1 0 0,1-1-1 0 0,-1 1 1 0 0,1-1-1 0 0,-1 1 1 0 0,1-1-1 0 0,-1 1 1 0 0,0-1 0 0 0,0 1-1 0 0,0 0 1 0 0,0-1-1 0 0,0 1 1 0 0,0 0-1 0 0,0-1 1 0 0,-1 1-1 0 0,0 2 1 0 0,-2 7-1126 0 0,0-1 0 0 0,0 0 1 0 0,-2 0-1 0 0,-5 11 0 0 0,3-8 1025 0 0,-1-1-1 0 0,-1 0 1 0 0,0 0-1 0 0,-17 16 1 0 0,25-27 427 0 0,1-1-117 0 0,0 0-1 0 0,0 0 1 0 0,-1 1 0 0 0,1-1-1 0 0,0 0 1 0 0,0 0 0 0 0,-1 0 0 0 0,1 0-1 0 0,0 0 1 0 0,0 0 0 0 0,-1 0-1 0 0,1 0 1 0 0,0 0 0 0 0,0 0 0 0 0,-1 0-1 0 0,1 0 1 0 0,0 0 0 0 0,0 0-1 0 0,-1 0 1 0 0,1 0 0 0 0,0 0 0 0 0,0 0-1 0 0,-1 0 1 0 0,1 0 0 0 0,0 0-1 0 0,0-1 1 0 0,-1 1 0 0 0,1 0 0 0 0,4-7 221 0 0,0 0 1 0 0,0 0-1 0 0,0 1 0 0 0,1-1 1 0 0,10-9-1 0 0,-12 13-166 0 0,0 0-1 0 0,0 0 1 0 0,1 1-1 0 0,-1 0 0 0 0,1-1 1 0 0,-1 1-1 0 0,1 0 1 0 0,0 1-1 0 0,0-1 1 0 0,-1 1-1 0 0,1 0 0 0 0,0 0 1 0 0,6-1-1 0 0,-3 1 245 0 0,0 1-1 0 0,1-1 1 0 0,-1 1-1 0 0,0 1 1 0 0,0-1-1 0 0,12 4 1 0 0,-18-4 488 0 0,10 11 1086 0 0,-9-8-1605 0 0,0-1-1 0 0,0 1 0 0 0,0 0 1 0 0,0 0-1 0 0,0 0 0 0 0,-1 0 1 0 0,1 0-1 0 0,-1 1 0 0 0,0-1 1 0 0,0 0-1 0 0,0 1 0 0 0,0-1 0 0 0,-1 0 1 0 0,1 1-1 0 0,-1-1 0 0 0,0 1 1 0 0,0-1-1 0 0,0 1 0 0 0,-1-1 1 0 0,1 1-1 0 0,-2 4 0 0 0,0-1-151 0 0,0-1 1 0 0,-1 1-1 0 0,0 0 0 0 0,0-1 0 0 0,-1 0 0 0 0,1 1 0 0 0,-1-1 1 0 0,-1-1-1 0 0,-6 9 0 0 0,7-10-158 0 0,-1 0-1 0 0,1 0 1 0 0,-1 0-1 0 0,0 0 1 0 0,0-1-1 0 0,-1 0 1 0 0,1 0-1 0 0,-12 5 1 0 0,15-8-1 0 0,1 1 0 0 0,-1-1 0 0 0,1 1 0 0 0,-1-1 0 0 0,1 0 0 0 0,-1 1 0 0 0,1-1 0 0 0,-1 0 0 0 0,1 0 0 0 0,-1 0 0 0 0,1 0 0 0 0,-1 0 0 0 0,1-1 0 0 0,-1 1 0 0 0,1 0 0 0 0,-1-1 0 0 0,1 1 0 0 0,-1-1 0 0 0,1 0 0 0 0,-1 1 0 0 0,1-1-1 0 0,0 0 1 0 0,0 0 0 0 0,-1 0 0 0 0,1 0 0 0 0,0 0 0 0 0,0 0 0 0 0,0 0 0 0 0,0 0 0 0 0,0 0 0 0 0,0 0 0 0 0,0-1 0 0 0,0 1 0 0 0,1 0 0 0 0,-1-1 0 0 0,0 1 0 0 0,1-1 0 0 0,-1 1 0 0 0,1-1 0 0 0,-1-2 0 0 0,0 1-264 0 0,1-1 0 0 0,-1 0 0 0 0,1 1 1 0 0,0-1-1 0 0,0 0 0 0 0,0 1 0 0 0,1-5 0 0 0,6-24-6653 0 0,-1 11-3279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10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0 114 9703 0 0,'1'-1'-57'0'0,"7"-8"2226"0"0,17-16 1 0 0,-21 23-1233 0 0,-1-1 0 0 0,1 1 0 0 0,0-1-1 0 0,0 1 1 0 0,-1 0 0 0 0,1 1 0 0 0,0-1 0 0 0,9-1-1 0 0,80-23 7905 0 0,-49 10-8246 0 0,0-1-3488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11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0 8663 0 0,'3'35'2180'0'0,"-3"50"0"0"0,-1-19 3056 0 0,0 116 2736 0 0,-1 18-1885 0 0,5-164-5657 0 0,0-19-689 0 0,-1 28 0 0 0,8-52-989 0 0,-6 3 769 0 0,1 0 0 0 0,0-1 0 0 0,-1 1 0 0 0,0-1 1 0 0,0 0-1 0 0,-1 0 0 0 0,1-1 0 0 0,-1 1 0 0 0,0-1 1 0 0,0 0-1 0 0,3-11 0 0 0,0-1-1878 0 0,-1-1 1 0 0,4-31-1 0 0,-8 40 2019 0 0,0-1 1 0 0,-1 1-1 0 0,0-1 1 0 0,0 1-1 0 0,-1 0 0 0 0,-1-1 1 0 0,0 1-1 0 0,0 0 1 0 0,-1 0-1 0 0,-5-14 1 0 0,7 22 411 0 0,0 0 0 0 0,0 0 0 0 0,0 1 0 0 0,0-1 0 0 0,0 0 0 0 0,0 0 0 0 0,-1 1 0 0 0,1-1 0 0 0,-1 0 0 0 0,1 1 0 0 0,-1 0 0 0 0,1-1 0 0 0,-1 1 1 0 0,0 0-1 0 0,0 0 0 0 0,0 0 0 0 0,0 0 0 0 0,0 0 0 0 0,0 0 0 0 0,0 0 0 0 0,-3 0 0 0 0,3 1 131 0 0,-1 0-1 0 0,0 0 1 0 0,1 0-1 0 0,-1 0 1 0 0,0 1-1 0 0,1-1 1 0 0,-1 1-1 0 0,1-1 1 0 0,-1 1-1 0 0,1 0 1 0 0,-1 0-1 0 0,1 0 1 0 0,-1 1 0 0 0,1-1-1 0 0,0 0 1 0 0,-4 4-1 0 0,-66 62 5575 0 0,-27 45-1806 0 0,64-70-2782 0 0,-29 31 687 0 0,94-99-2487 0 0,70-89-4160 0 0,-59 64-332 0 0,-19 23 447 0 0,7-8-2818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11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99 2383 0 0,'1'2'180'0'0,"1"7"954"0"0,0 0 0 0 0,0 1-1 0 0,-1-1 1 0 0,0 1-1 0 0,-1-1 1 0 0,0 1-1 0 0,-2 17 1 0 0,-17 70 7320 0 0,15-80-7281 0 0,-13 41 2029 0 0,9-33-1198 0 0,-5 27 1 0 0,13-50-1305 0 0,14-16-607 0 0,1-5-730 0 0,0-2 1 0 0,-2 0-1 0 0,14-30 1 0 0,-1 2-1163 0 0,-7 13-937 0 0,25-67 0 0 0,-37 80 1772 0 0,5-25 0 0 0,3-12 483 0 0,-68 187 10237 0 0,-1 0-6562 0 0,50-114-2837 0 0,2-8-48 0 0,0 0 0 0 0,0 0 0 0 0,0 0 1 0 0,1 1-1 0 0,0-1 0 0 0,0 8 0 0 0,1-12-105 0 0,2-1-156 0 0,2-1-47 0 0,1-1 0 0 0,-1 0 0 0 0,0 0 0 0 0,0 0 0 0 0,1-1 0 0 0,-1 1 0 0 0,-1-1-1 0 0,6-4 1 0 0,29-31-1 0 0,-15 15-1 0 0,33-28 1 0 0,66-44 0 0 0,-112 87 0 0 0,-1 2 0 0 0,2-1 0 0 0,-1 1 0 0 0,1 1 0 0 0,0 0 0 0 0,15-5 0 0 0,-23 9 0 0 0,1 0 0 0 0,-1 1 0 0 0,0-1 0 0 0,1 1 0 0 0,-1-1 0 0 0,0 1 0 0 0,1 0 0 0 0,-1 0 0 0 0,0 1 0 0 0,1-1 0 0 0,-1 1 0 0 0,0-1 0 0 0,1 1 0 0 0,-1 0 0 0 0,0 0 0 0 0,0 1 0 0 0,0-1 0 0 0,0 0 0 0 0,0 1 0 0 0,0 0 0 0 0,0 0 0 0 0,-1 0 0 0 0,1 0 0 0 0,-1 0 0 0 0,1 1 0 0 0,3 4 0 0 0,-1 0 0 0 0,-1 1 0 0 0,1-1 0 0 0,-2 1 0 0 0,1 0 0 0 0,-1 0 0 0 0,0 0 0 0 0,-1 0 0 0 0,0 1 0 0 0,2 16 0 0 0,0 0 0 0 0,-1 0 0 0 0,-2 0 0 0 0,-2 33 0 0 0,-12 78 0 0 0,9-111 0 0 0,-32 194 0 0 0,28-198 0 0 0,8-21 0 0 0,0 1 0 0 0,0-1 0 0 0,0 0 0 0 0,0 1 0 0 0,-1-1 0 0 0,1 0 0 0 0,0 0 0 0 0,0 1 0 0 0,0-1 0 0 0,0 0 0 0 0,-1 1 0 0 0,1-1 0 0 0,0 0 0 0 0,0 0 0 0 0,-1 0 0 0 0,1 1 0 0 0,0-1 0 0 0,0 0 0 0 0,-1 0 0 0 0,1 0 0 0 0,0 1 0 0 0,-1-1 0 0 0,1 0 0 0 0,0 0 0 0 0,-1 0 0 0 0,1 0 0 0 0,0 0 0 0 0,-1 0 0 0 0,1 0 0 0 0,0 0 0 0 0,-1 0 0 0 0,1 0 0 0 0,0 0 0 0 0,-1 0 0 0 0,1 0 0 0 0,0 0 0 0 0,-1 0 0 0 0,1 0 0 0 0,0 0 0 0 0,-1 0 0 0 0,1 0 0 0 0,0-1 0 0 0,0 1 0 0 0,-1 0 0 0 0,1 0 0 0 0,0 0 0 0 0,-1-1 0 0 0,1 1 0 0 0,0 0 0 0 0,0 0 0 0 0,-1-1 0 0 0,-1-1 0 0 0,-1 0 0 0 0,1 0 0 0 0,0 0 0 0 0,0 0 0 0 0,0 0 0 0 0,0-1 0 0 0,0 1 0 0 0,1-1 0 0 0,-1 1 0 0 0,1-1 0 0 0,0 1 0 0 0,-1-1 0 0 0,0-4 0 0 0,-2-6 0 0 0,-4-22 0 0 0,6 23 0 0 0,-5-42-1070 0 0,6 40 524 0 0,-1 1 0 0 0,0-1 0 0 0,-1 1 0 0 0,-8-24 0 0 0,11 36 528 0 0,0 0 1 0 0,0 0-1 0 0,-1 0 0 0 0,1 0 1 0 0,-1 0-1 0 0,1 0 0 0 0,-1 0 0 0 0,1 1 1 0 0,-1-1-1 0 0,1 0 0 0 0,-1 0 1 0 0,0 1-1 0 0,1-1 0 0 0,-1 0 0 0 0,0 1 1 0 0,0-1-1 0 0,1 1 0 0 0,-1-1 1 0 0,0 1-1 0 0,0-1 0 0 0,0 1 0 0 0,0-1 1 0 0,0 1-1 0 0,0 0 0 0 0,0 0 1 0 0,0-1-1 0 0,1 1 0 0 0,-1 0 0 0 0,0 0 1 0 0,0 0-1 0 0,0 0 0 0 0,0 0 1 0 0,0 0-1 0 0,0 0 0 0 0,0 1 0 0 0,0-1 1 0 0,0 0-1 0 0,0 0 0 0 0,0 1 1 0 0,0-1-1 0 0,0 1 0 0 0,0-1 0 0 0,1 1 1 0 0,-1-1-1 0 0,0 1 0 0 0,0-1 1 0 0,1 1-1 0 0,-2 1 0 0 0,-5 3 261 0 0,1 1 1 0 0,1 0-1 0 0,-1 0 0 0 0,-6 10 0 0 0,8-11 115 0 0,2-3-110 0 0,0 0 0 0 0,1 0 0 0 0,-1 0 0 0 0,1 1 0 0 0,-1-1-1 0 0,1 0 1 0 0,0 1 0 0 0,0-1 0 0 0,-2 5 0 0 0,23-12 298 0 0,1-4-505 0 0,18-5-15 0 0,-37 13-26 0 0,-1 1 0 0 0,1-1 0 0 0,0 1 0 0 0,0 0 0 0 0,0-1 0 0 0,0 1 1 0 0,0 0-1 0 0,0 0 0 0 0,0 1 0 0 0,0-1 0 0 0,-1 0 0 0 0,1 1 0 0 0,0-1 1 0 0,0 1-1 0 0,0-1 0 0 0,3 3 0 0 0,-4-3 0 0 0,0 1 0 0 0,-1 0 0 0 0,1 0 0 0 0,0 0 0 0 0,0 0 0 0 0,-1 0 0 0 0,1 0 0 0 0,-1 0 0 0 0,1 0 0 0 0,-1 0 0 0 0,1 1 0 0 0,-1-1 0 0 0,0 0 0 0 0,1 0 0 0 0,-1 0 0 0 0,0 0 0 0 0,0 1 0 0 0,0-1 0 0 0,0 0 0 0 0,0 0 0 0 0,0 0 0 0 0,0 1 0 0 0,0-1 0 0 0,-1 0 0 0 0,1 0 0 0 0,0 0 0 0 0,-1 0 0 0 0,0 2 0 0 0,-1 4 0 0 0,-1-1 0 0 0,0 1 0 0 0,-4 7 0 0 0,0-3 0 0 0,-36 59 0 0 0,37-62 0 0 0,0-1 0 0 0,0 0 0 0 0,-1 0 0 0 0,0 0 0 0 0,0-1 0 0 0,-12 9 0 0 0,18-15-91 0 0,0 1 0 0 0,1-1 0 0 0,-1 0 0 0 0,1 1 0 0 0,-1-1 1 0 0,1 0-1 0 0,-1 1 0 0 0,0-1 0 0 0,1 0 0 0 0,-1 0 0 0 0,0 0 0 0 0,1 0 0 0 0,-1 1 0 0 0,0-1 0 0 0,1 0 0 0 0,-2-1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13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62 3223 0 0,'0'0'1336'0'0,"2"0"-186"0"0,11 1 250 0 0,0-2 1 0 0,1 1 0 0 0,-1-1 0 0 0,0-1-1 0 0,0 0 1 0 0,21-7 0 0 0,18-3 1156 0 0,3 1-419 0 0,-21 4-463 0 0,57-5 0 0 0,-62 9-953 0 0,-21 2-421 0 0,-1 0-1 0 0,1 0 0 0 0,0 1 1 0 0,10 1-1 0 0,-17-1 324 0 0,-1 12-175 0 0,-2 2-216 0 0,-1 0 0 0 0,-1 0 0 0 0,0 0-1 0 0,-1-1 1 0 0,0 1 0 0 0,-9 13-1 0 0,-3 12 174 0 0,-15 40 327 0 0,-3-2 0 0 0,-3-2 0 0 0,-64 92 0 0 0,29-60-440 0 0,-103 137 358 0 0,171-238-651 0 0,-1 1 0 0 0,0-1 0 0 0,-10 9 0 0 0,5-8 0 0 0,7-8 0 0 0,6-4 0 0 0,1-5-46 0 0,1 1 1 0 0,0-1-1 0 0,1 1 0 0 0,0 0 0 0 0,9-12 1 0 0,-3 4-93 0 0,9-15-373 0 0,1 2 1 0 0,2 0-1 0 0,48-47 0 0 0,-50 57 356 0 0,1 2-1 0 0,0 0 0 0 0,1 2 0 0 0,1 0 1 0 0,42-19-1 0 0,-61 32 172 0 0,0 1 1 0 0,0 0-1 0 0,0 0 1 0 0,1 1-1 0 0,-1-1 1 0 0,0 1-1 0 0,1 0 1 0 0,-1 1-1 0 0,1 0 1 0 0,7 0-1 0 0,-10 0 1 0 0,-1 0-1 0 0,0 1 1 0 0,0 0-1 0 0,0-1 1 0 0,1 1-1 0 0,-1 0 1 0 0,0 0-1 0 0,0 0 1 0 0,0 1-1 0 0,0-1 1 0 0,-1 0-1 0 0,1 1 1 0 0,0-1-1 0 0,0 1 1 0 0,-1-1 0 0 0,1 1-1 0 0,-1 0 1 0 0,0 0-1 0 0,1 0 1 0 0,-1 0-1 0 0,0 0 1 0 0,0 0-1 0 0,0 0 1 0 0,0 0-1 0 0,0 0 1 0 0,-1 0-1 0 0,1 4 1 0 0,1 3 78 0 0,-1 0 1 0 0,0 0 0 0 0,0 1 0 0 0,-1-1 0 0 0,-1 0-1 0 0,1 1 1 0 0,-2-1 0 0 0,1 0 0 0 0,-4 13-1 0 0,-3 15 277 0 0,8-28-243 0 0,0-8 517 0 0,0-2-549 0 0,2-5-86 0 0,0 0 1 0 0,1 1-1 0 0,0-1 0 0 0,-1 1 0 0 0,2-1 1 0 0,-1 1-1 0 0,1 0 0 0 0,-1 1 0 0 0,1-1 1 0 0,1 1-1 0 0,-1-1 0 0 0,1 1 0 0 0,-1 0 1 0 0,1 1-1 0 0,0-1 0 0 0,1 1 0 0 0,5-3 1 0 0,-8 6 30 0 0,2 2-19 0 0,-5-1-20 0 0,1-1 0 0 0,-1 0 0 0 0,0 0 0 0 0,1 1 0 0 0,-1-1 0 0 0,0 0 1 0 0,1 1-1 0 0,-1-1 0 0 0,0 1 0 0 0,1-1 0 0 0,-1 0 0 0 0,0 1 0 0 0,0-1 0 0 0,1 1 0 0 0,-1-1 0 0 0,0 1 0 0 0,0-1 0 0 0,0 1 0 0 0,0 0 1 0 0,1 0 5 0 0,1 9 44 0 0,-2-2 11 0 0,0-7-7 0 0,-2-1-77 0 0,1 0-1 0 0,0 0 0 0 0,-1-1 1 0 0,1 1-1 0 0,0-1 0 0 0,-1 1 1 0 0,1-1-1 0 0,0 1 1 0 0,0-1-1 0 0,0 0 0 0 0,0 0 1 0 0,0 0-1 0 0,0 1 0 0 0,0-1 1 0 0,0 0-1 0 0,0 0 0 0 0,0 0 1 0 0,0 0-1 0 0,0-1 0 0 0,1 1 1 0 0,-1 0-1 0 0,1 0 1 0 0,-2-2-1 0 0,-11-33-3752 0 0,10 27 1860 0 0,-3-12-4913 0 0,-1-2-1712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14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0 6735 0 0,'0'0'520'0'0,"2"1"-340"0"0,18 7 115 0 0,-18-7 1129 0 0,0 0 488 0 0,25 15 5499 0 0,-26-14-7173 0 0,1 0 1 0 0,-1 1 0 0 0,0-1 0 0 0,1 0 0 0 0,-1 0 0 0 0,0 1-1 0 0,0-1 1 0 0,-1 0 0 0 0,1 1 0 0 0,0-1 0 0 0,-1 1 0 0 0,0-1 0 0 0,1 1-1 0 0,-1-1 1 0 0,0 1 0 0 0,0-1 0 0 0,0 1 0 0 0,-1-1 0 0 0,1 1-1 0 0,-1-1 1 0 0,1 1 0 0 0,-1-1 0 0 0,0 0 0 0 0,0 1 0 0 0,0-1 0 0 0,0 0-1 0 0,0 0 1 0 0,-3 4 0 0 0,-1 1-58 0 0,-1 0 1 0 0,0-1-1 0 0,0 1 0 0 0,-1-1 1 0 0,0 0-1 0 0,0-1 0 0 0,0 0 1 0 0,-14 8-1 0 0,6-6-785 0 0,0 0 0 0 0,-1 0 0 0 0,-28 7 0 0 0,42-14 414 0 0,1 1 0 0 0,-1 0 0 0 0,1-1 0 0 0,-1 1 0 0 0,1 0 0 0 0,-1 0 0 0 0,1 0 0 0 0,-1 0 0 0 0,1 0 0 0 0,0 0 0 0 0,0 1 0 0 0,-1-1-1 0 0,1 0 1 0 0,0 1 0 0 0,0-1 0 0 0,1 1 0 0 0,-1-1 0 0 0,0 1 0 0 0,0-1 0 0 0,1 1 0 0 0,-1 0 0 0 0,1-1 0 0 0,-1 1 0 0 0,1 0 0 0 0,0-1 0 0 0,-1 1 0 0 0,1 2 0 0 0,0 7 186 0 0,0-1 0 0 0,0 1 1 0 0,3 14-1 0 0,-2-15-136 0 0,4 75 487 0 0,1 10 1829 0 0,-6-95-2119 0 0,0 0 0 0 0,0 1 1 0 0,0-1-1 0 0,0 0 0 0 0,0 0 0 0 0,0 1 1 0 0,0-1-1 0 0,0 0 0 0 0,0 1 0 0 0,0-1 1 0 0,0 0-1 0 0,0 0 0 0 0,0 1 1 0 0,0-1-1 0 0,0 0 0 0 0,0 0 0 0 0,0 1 1 0 0,0-1-1 0 0,1 0 0 0 0,-1 0 0 0 0,0 1 1 0 0,0-1-1 0 0,0 0 0 0 0,0 0 0 0 0,1 0 1 0 0,-1 1-1 0 0,0-1 0 0 0,0 0 0 0 0,1 0 1 0 0,-1 0-1 0 0,0 0 0 0 0,0 1 1 0 0,1-1-1 0 0,-1 0 0 0 0,0 0 0 0 0,0 0 1 0 0,1 0-1 0 0,-1 0 0 0 0,1 0 0 0 0,7-9 606 0 0,7-18-531 0 0,3-15 73 0 0,-8 17-131 0 0,1 0 0 0 0,2 1-1 0 0,24-37 1 0 0,-21 40 121 0 0,0 0 1 0 0,2 2-1 0 0,22-21 0 0 0,-31 32-27 0 0,-8 7-82 0 0,1-1 1 0 0,-1 0-1 0 0,1 1 0 0 0,0 0 1 0 0,-1-1-1 0 0,1 1 1 0 0,0 0-1 0 0,0 0 0 0 0,0-1 1 0 0,0 2-1 0 0,0-1 1 0 0,0 0-1 0 0,0 0 0 0 0,1 1 1 0 0,-1-1-1 0 0,4 0 0 0 0,-5 1 35 0 0,2 2 1 0 0,2 9 293 0 0,-4-8-391 0 0,0-1 0 0 0,-1 1 0 0 0,0 0 1 0 0,1-1-1 0 0,-1 1 0 0 0,0 0 0 0 0,-1-1 1 0 0,1 1-1 0 0,0 0 0 0 0,-1-1 0 0 0,1 1 1 0 0,-1 0-1 0 0,0-1 0 0 0,0 1 0 0 0,-2 4 1 0 0,-2 1-239 0 0,0 1-1 0 0,-11 13 1 0 0,14-19 103 0 0,-10 11-1424 0 0,-1-1 0 0 0,0-1-1 0 0,-1 1 1 0 0,-17 10 0 0 0,17-13-186 0 0,1 0 0 0 0,0 1 1 0 0,1 0-1 0 0,0 1 0 0 0,-14 19 0 0 0,22-25 1478 0 0,1 1 0 0 0,-1 0 1 0 0,1 0-1 0 0,0 0 0 0 0,1 0 0 0 0,0 1 0 0 0,0-1 0 0 0,-1 15 0 0 0,1-7 379 0 0,2 1-1 0 0,0-1 1 0 0,3 23-1 0 0,2-1 3214 0 0,14 48 0 0 0,-18-83-2269 0 0,-1 0-31 0 0,0-2-981 0 0,0 0 0 0 0,0 0 0 0 0,0 0 0 0 0,0 0 0 0 0,0 1 0 0 0,0-1 0 0 0,0 0 0 0 0,0 0 0 0 0,0 0 0 0 0,0 0-1 0 0,0 0 1 0 0,0 1 0 0 0,0-1 0 0 0,0 0 0 0 0,0 0 0 0 0,0 0 0 0 0,0 0 0 0 0,0 0 0 0 0,0 0 0 0 0,0 1 0 0 0,0-1 0 0 0,0 0 0 0 0,0 0 0 0 0,1 0 0 0 0,-1 0 0 0 0,0 0 0 0 0,0 0 0 0 0,0 0 0 0 0,0 1 0 0 0,0-1 0 0 0,0 0 0 0 0,0 0 0 0 0,0 0 0 0 0,1 0 0 0 0,-1 0 0 0 0,0 0 0 0 0,0 0-1 0 0,0 0 1 0 0,0 0 0 0 0,0 0 0 0 0,0 0 0 0 0,1 0 0 0 0,-1 0 0 0 0,0 0 0 0 0,0 0 0 0 0,0 0 0 0 0,0 0 0 0 0,0 0 0 0 0,0 0 0 0 0,1 0 0 0 0,-1 0 0 0 0,0 0 0 0 0,0 0 0 0 0,0 0 0 0 0,0 0 0 0 0,0 0 0 0 0,0 0 0 0 0,1 0 0 0 0,-1 0 0 0 0,0 0 0 0 0,0 0 0 0 0,0 0 0 0 0,0-1 0 0 0,5-11 927 0 0,2-22-1128 0 0,-2-33 28 0 0,4-26-870 0 0,-7 81 919 0 0,1 0 1 0 0,0 0-1 0 0,1 0 1 0 0,0 0-1 0 0,9-17 1 0 0,-11 26 100 0 0,9-18 168 0 0,18-24-1 0 0,-11 20 186 0 0,35-38 0 0 0,-46 56-340 0 0,0 0 0 0 0,1 1-1 0 0,0 0 1 0 0,1 0 0 0 0,-1 0 0 0 0,1 1-1 0 0,0 1 1 0 0,0-1 0 0 0,11-2-1 0 0,-15 5 25 0 0,-1 1 0 0 0,1-1-1 0 0,0 1 1 0 0,0 0 0 0 0,0 1-1 0 0,0-1 1 0 0,1 1 0 0 0,-1 0-1 0 0,0 0 1 0 0,0 1 0 0 0,0 0-1 0 0,0 0 1 0 0,0 0 0 0 0,0 0-1 0 0,-1 1 1 0 0,1-1 0 0 0,0 1-1 0 0,-1 0 1 0 0,1 1 0 0 0,-1-1-1 0 0,1 1 1 0 0,-1 0 0 0 0,0 0-1 0 0,0 0 1 0 0,-1 1 0 0 0,1-1-1 0 0,4 7 1 0 0,-1-2 142 0 0,-1 0 0 0 0,0 0 0 0 0,-1 1 0 0 0,0 0 0 0 0,0-1 0 0 0,-1 2 0 0 0,0-1 0 0 0,5 19 0 0 0,44 254 3121 0 0,-41-111-1242 0 0,-10-85-1871 0 0,-1-80-323 0 0,0-5-378 0 0,-6-8-1980 0 0,-2-4-4982 0 0,3-1-2177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14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 7855 0 0,'0'0'610'0'0,"2"1"-402"0"0,19 6 5857 0 0,34 8 0 0 0,10 4 154 0 0,-64-19-6183 0 0,1 1 0 0 0,-1-1 0 0 0,0 1 1 0 0,0-1-1 0 0,0 1 0 0 0,0-1 0 0 0,0 1 1 0 0,0 0-1 0 0,0-1 0 0 0,0 1 0 0 0,0 0 1 0 0,0 0-1 0 0,0 0 0 0 0,0 0 0 0 0,0 0 1 0 0,-1 0-1 0 0,1 0 0 0 0,0 0 0 0 0,0 2 0 0 0,-1-2-19 0 0,0 0-1 0 0,0 0 1 0 0,0 0-1 0 0,0 0 1 0 0,0 0-1 0 0,0 0 1 0 0,0 0-1 0 0,0 0 1 0 0,0 0-1 0 0,-1 0 1 0 0,1 0-1 0 0,0 0 1 0 0,-1 0-1 0 0,1 0 1 0 0,-1 0-1 0 0,1 0 1 0 0,-1-1-1 0 0,0 2 1 0 0,-4 3 38 0 0,1 0 0 0 0,-1 0 0 0 0,0-1 1 0 0,0 0-1 0 0,-10 7 0 0 0,-19 10 233 0 0,-1-1 0 0 0,-70 29 0 0 0,62-29 27 0 0,41-19 183 0 0,12-4 2 0 0,15-4 19 0 0,7-2 21 0 0,0-1 1 0 0,32-15-1 0 0,-21 7-501 0 0,-29 13-33 0 0,0-1 1 0 0,25-13 0 0 0,-14 0-3166 0 0,-22 16 2309 0 0,-1 1 0 0 0,1-1 0 0 0,-1 1 0 0 0,1-1 0 0 0,-1 0 0 0 0,0 0 0 0 0,0 0 0 0 0,-1 0 0 0 0,1 0 0 0 0,-1-1 0 0 0,3-5 1 0 0,-2-1-7553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14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7567 0 0,'3'15'672'0'0,"2"4"-536"0"0,0 2-136 0 0,3 2 0 0 0,0 3 1944 0 0,-2 3 360 0 0,2-1 64 0 0,0 1 24 0 0,0 1-1032 0 0,2 0-208 0 0,-4-1-32 0 0,2-2-16 0 0,3-5-504 0 0,2-4-104 0 0,1 0-16 0 0,4-7-6736 0 0,3-7-1344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5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 1 3567 0 0,'0'4'249'0'0,"0"1"0"0"0,-1-1 0 0 0,0 1 0 0 0,0-1 0 0 0,-2 5 0 0 0,-4 19 4732 0 0,6-14-2624 0 0,-1 0-1 0 0,-1 1 1 0 0,-7 19-1 0 0,-18 41 2680 0 0,20-55-4181 0 0,-33 90 1480 0 0,-65 145-1286 0 0,100-243-1332 0 0,-1 0 1 0 0,-13 16-1 0 0,19-26-166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15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2959 0 0,'0'0'264'0'0,"6"8"1568"0"0,-6 1 312 0 0,0 1 64 0 0,0-1 16 0 0,0 1-800 0 0,-3 1-160 0 0,-3-1-32 0 0,3-1-8 0 0,-1-1-576 0 0,0 2-112 0 0,-3-2-24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15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0 146 5815 0 0,'1'1'444'0'0,"5"38"606"0"0,-1-15 3638 0 0,1 29 0 0 0,-4-28-1055 0 0,5 32 1959 0 0,5-90-5079 0 0,-6 12-364 0 0,0 0-1 0 0,3-31 0 0 0,-8 46-139 0 0,0 0-1 0 0,0 0 0 0 0,1 0 1 0 0,0 0-1 0 0,0 0 0 0 0,0 0 1 0 0,1 1-1 0 0,0-1 0 0 0,5-7 1 0 0,1 0 12 0 0,2 0 0 0 0,15-15 0 0 0,-15 19 139 0 0,0 1-1 0 0,0 1 1 0 0,0 0-1 0 0,1 0 1 0 0,0 1-1 0 0,1 1 1 0 0,18-7-1 0 0,-6 3 46 0 0,-6 1 420 0 0,23-5 0 0 0,-35 11-441 0 0,0 1 0 0 0,-1-1 0 0 0,1 2 0 0 0,0-1 1 0 0,0 1-1 0 0,0 0 0 0 0,8 1 0 0 0,-11 0-75 0 0,25 5 648 0 0,-27-5-722 0 0,-1-1 0 0 0,1 1-1 0 0,-1 0 1 0 0,0-1 0 0 0,0 1-1 0 0,1 0 1 0 0,-1 0 0 0 0,0 0-1 0 0,0 0 1 0 0,0 0 0 0 0,0 0 0 0 0,0 0-1 0 0,0 0 1 0 0,0 0 0 0 0,-1 1-1 0 0,1-1 1 0 0,1 2 0 0 0,-2-2-30 0 0,0 1 0 0 0,0 0 0 0 0,0-1 0 0 0,0 1 0 0 0,0-1 0 0 0,0 1 1 0 0,-1-1-1 0 0,1 1 0 0 0,-1-1 0 0 0,0 3 0 0 0,-1 2-4 0 0,1-1-1 0 0,0 0 0 0 0,0 0 0 0 0,-1 0 0 0 0,0-1 0 0 0,0 1 0 0 0,0 0 0 0 0,-1-1 0 0 0,1 0 0 0 0,-1 1 0 0 0,0-1 0 0 0,-1 0 0 0 0,1-1 0 0 0,0 1 0 0 0,-6 3 0 0 0,-8 7 0 0 0,0 0 0 0 0,-21 10 0 0 0,13-8 0 0 0,17-10 0 0 0,-189 138 0 0 0,187-137 0 0 0,5 0 0 0 0,5-7 0 0 0,0 0 0 0 0,1 0 0 0 0,-1 1 0 0 0,0-1 0 0 0,0 0 0 0 0,0 0 0 0 0,0 0 0 0 0,0 0 0 0 0,0 1 0 0 0,0-1 0 0 0,0 0 0 0 0,0 0 0 0 0,0 0 0 0 0,1 0 0 0 0,-1 0 0 0 0,0 1 0 0 0,0-1 0 0 0,0 0 0 0 0,0 0 0 0 0,0 0 0 0 0,1 0 0 0 0,-1 0 0 0 0,0 0 0 0 0,0 0 0 0 0,0 0 0 0 0,0 1 0 0 0,1-1 0 0 0,-1 0 0 0 0,0 0 0 0 0,0 0 0 0 0,0 0 0 0 0,0 0 0 0 0,1 0 0 0 0,-1 0 0 0 0,0 0 0 0 0,0 0 0 0 0,0 0 0 0 0,1 0 0 0 0,4-1 0 0 0,1 1 0 0 0,-1 0 0 0 0,1-1 0 0 0,-1 0 0 0 0,1-1 0 0 0,-1 1 0 0 0,8-4 0 0 0,41-20 0 0 0,-42 18 0 0 0,37-18 0 0 0,61-28 0 0 0,-103 47-571 0 0,-10 2-788 0 0,-8-1-1584 0 0,5 4 418 0 0,-1 0 0 0 0,1 0 0 0 0,-11 1 0 0 0,7 1-574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16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0 2039 0 0,'0'0'419'0'0,"0"3"-174"0"0,2 69 3295 0 0,1 9 5958 0 0,-2-75-8831 0 0,4 27 3984 0 0,-5-30-4236 0 0,1-1 1 0 0,-1 0 0 0 0,1 1-1 0 0,0-1 1 0 0,0 0 0 0 0,0 1-1 0 0,0-1 1 0 0,0 0 0 0 0,1 0-1 0 0,1 2 1 0 0,-2-3 333 0 0,1 0-549 0 0,1 0 0 0 0,-1-1 0 0 0,0 1 0 0 0,0 0 0 0 0,1-1-1 0 0,-1 0 1 0 0,3 0 0 0 0,-2 0-130 0 0,0 0 1 0 0,0 0-1 0 0,1-1 0 0 0,-1 1 1 0 0,0-1-1 0 0,0 0 0 0 0,0 0 1 0 0,0 0-1 0 0,0 0 0 0 0,-1-1 1 0 0,5-2-1 0 0,0 0 150 0 0,-1-2 1 0 0,12-10-1 0 0,5-5 190 0 0,-22 20-250 0 0,-3 3-79 0 0,-59 48 263 0 0,-81 52 0 0 0,95-73 152 0 0,-2-2 0 0 0,-83 34 0 0 0,128-58-438 0 0,5-1 11 0 0,12 1 82 0 0,21 0 27 0 0,242-15-178 0 0,-196 5 0 0 0,222-22 0 0 0,-278 26 0 0 0,42-11 0 0 0,-59 12 0 0 0,0-1 0 0 0,1 1 0 0 0,-2-1 0 0 0,1-1 0 0 0,0 1 0 0 0,-1-1 0 0 0,1 0 0 0 0,-1-1 0 0 0,11-10 0 0 0,-7 5-1055 0 0,14-22-1 0 0,3-16-5861 0 0,-15 24-3279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20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5671 0 0,'-1'2'49'0'0,"1"1"-1"0"0,-1-1 0 0 0,0 1 1 0 0,1 0-1 0 0,-1-1 1 0 0,1 1-1 0 0,0-1 0 0 0,0 1 1 0 0,0 0-1 0 0,0-1 0 0 0,0 1 1 0 0,2 4-1 0 0,11 34 773 0 0,-2-9 221 0 0,12 57 1648 0 0,-4 1 0 0 0,-4 1 0 0 0,3 101 0 0 0,-16-142-2188 0 0,0 11 1349 0 0,-8 95 0 0 0,5-144-1429 0 0,-1 0 0 0 0,0 0 0 0 0,-1-1 0 0 0,-1 1 1 0 0,0-1-1 0 0,-6 14 0 0 0,8-21-334 0 0,0-1 0 0 0,0 0 0 0 0,0 0 1 0 0,0 0-1 0 0,-1 0 0 0 0,1-1 0 0 0,-1 1 0 0 0,0 0 1 0 0,0-1-1 0 0,-5 4 0 0 0,6-5-59 0 0,-1 0 0 0 0,1 0 0 0 0,-1 0 0 0 0,1 0 0 0 0,-1-1-1 0 0,1 1 1 0 0,-1-1 0 0 0,0 1 0 0 0,1-1 0 0 0,-1 0 0 0 0,0 0 0 0 0,1 0 0 0 0,-1 0-1 0 0,1-1 1 0 0,-1 1 0 0 0,-4-2 0 0 0,2 0-18 0 0,-1 0-1 0 0,0-1 1 0 0,1 0-1 0 0,0 0 1 0 0,0 0 0 0 0,0-1-1 0 0,0 1 1 0 0,0-1-1 0 0,1 0 1 0 0,-1 0 0 0 0,1-1-1 0 0,0 0 1 0 0,1 1-1 0 0,-1-1 1 0 0,1 0-1 0 0,-3-6 1 0 0,0-2 7 0 0,0 0 0 0 0,0 0 0 0 0,1 0 0 0 0,1-1 0 0 0,-4-23 0 0 0,6 24-18 0 0,1 1 0 0 0,0-1 0 0 0,1 1 0 0 0,1-1 0 0 0,0 1 0 0 0,3-15 0 0 0,1 7 0 0 0,0 1 0 0 0,1 0 0 0 0,9-20 0 0 0,-8 24 115 0 0,1 0 1 0 0,1 1-1 0 0,0 0 0 0 0,0 1 0 0 0,2 0 0 0 0,0 0 1 0 0,0 1-1 0 0,1 0 0 0 0,0 1 0 0 0,1 1 1 0 0,22-14-1 0 0,108-74 3429 0 0,-132 90-3563 0 0,0-1 1 0 0,-1 0-1 0 0,0-1 1 0 0,9-11 0 0 0,-14 14-754 0 0,0 0 0 0 0,-1 0 1 0 0,1 0-1 0 0,-2-1 0 0 0,1 0 1 0 0,-1 0-1 0 0,0 0 0 0 0,-1 0 1 0 0,0 0-1 0 0,0-1 0 0 0,-1 1 1 0 0,0-1-1 0 0,0 1 1 0 0,-1-1-1 0 0,-1-14 0 0 0,0 19 262 0 0,0 0-1 0 0,0 0 0 0 0,0 1 1 0 0,-1-1-1 0 0,1 0 0 0 0,-1 1 1 0 0,0 0-1 0 0,-3-5 0 0 0,2 3-77 0 0,-6-9-1148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21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 1951 0 0,'0'0'286'0'0,"0"2"-188"0"0,6 14 730 0 0,16 31 0 0 0,2 8 1035 0 0,37 136 5310 0 0,-49-144-5017 0 0,-3 1 0 0 0,5 54 0 0 0,-6 128 2787 0 0,-9-106-3022 0 0,2-64-2532 0 0</inkml:trace>
  <inkml:trace contextRef="#ctx0" brushRef="#br0" timeOffset="1">1 569 3311 0 0,'0'0'251'0'0,"8"3"2205"0"0,-3-1-708 0 0,1 0 1 0 0,0 0-1 0 0,-1-1 0 0 0,1 0 1 0 0,6 0-1 0 0,-2 0 221 0 0,-1-1-1 0 0,15-2 1 0 0,3-3 172 0 0,33-9 0 0 0,-18 3-543 0 0,30-10 270 0 0,-7 2-2423 0 0,-21 11-7206 0 0,-30 7-1622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21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5007 0 0,'0'0'388'0'0,"2"1"168"0"0,10 1 1785 0 0,0 0 0 0 0,0-1-1 0 0,0 0 1 0 0,1-1 0 0 0,14-1-1 0 0,64-11 4034 0 0,-59 7-4693 0 0,88-14 677 0 0,153-45 1 0 0,-219 45-2359 0 0,-31 8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21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6623 0 0,'-26'24'792'0'0,"16"-15"894"0"0,1-1 1 0 0,0 1-1 0 0,-13 17 1 0 0,7-7 1149 0 0,12-16-2037 0 0,0 0 0 0 0,1 1 0 0 0,-1 0-1 0 0,0-1 1 0 0,1 1 0 0 0,0 0 0 0 0,0 0 0 0 0,0 0 0 0 0,-2 8 0 0 0,4-10 527 0 0,1-1-276 0 0,1 1-812 0 0,1-1 0 0 0,-1 1 1 0 0,1-1-1 0 0,0 0 1 0 0,-1 0-1 0 0,1 0 0 0 0,0 0 1 0 0,0 0-1 0 0,-1 0 0 0 0,1-1 1 0 0,0 1-1 0 0,0-1 0 0 0,0 0 1 0 0,0 0-1 0 0,0 0 0 0 0,0 0 1 0 0,4-1-1 0 0,11-2 154 0 0,28-7-1 0 0,-33 6-254 0 0,160-48 58 0 0,-171 51-194 0 0,5-1-16 0 0,-1 1 0 0 0,0-1 0 0 0,0-1 0 0 0,8-4 1 0 0,-13 7-366 0 0</inkml:trace>
  <inkml:trace contextRef="#ctx0" brushRef="#br0" timeOffset="1">67 225 3799 0 0,'0'0'291'0'0,"1"3"-192"0"0,7 21-209 0 0,4 15 5078 0 0,6 14 1779 0 0,-17-50-6504 0 0,0-1 1 0 0,0 0 0 0 0,0 1-1 0 0,0-1 1 0 0,1 0-1 0 0,-1 0 1 0 0,1 0-1 0 0,-1 0 1 0 0,1 0-1 0 0,0 0 1 0 0,0 0 0 0 0,0-1-1 0 0,0 1 1 0 0,2 1-1 0 0,-2-2-653 0 0,0-1-241 0 0,1 0-291 0 0,0-1 0 0 0,0 1 1 0 0,0 0-1 0 0,0-1 0 0 0,6-1 0 0 0,4-6-4554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22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11311 0 0,'-1'18'2001'0'0,"1"-1"-1"0"0,1 1 1 0 0,1-1-1 0 0,0 1 1 0 0,1-1-1 0 0,1 0 1 0 0,7 20-1 0 0,16 42 2933 0 0,-27-78-4739 0 0,4 5 125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22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40 4111 0 0,'0'0'4043'0'0,"2"0"-2878"0"0,42-12 2933 0 0,-22 5-2804 0 0,1 1 0 0 0,-1 1-1 0 0,1 1 1 0 0,26-1 0 0 0,-46 5-1150 0 0,-1 0-1 0 0,1 0 1 0 0,-1 0-1 0 0,1 0 1 0 0,-1 1 0 0 0,1-1-1 0 0,-1 1 1 0 0,0 0 0 0 0,1-1-1 0 0,-1 1 1 0 0,0 0 0 0 0,5 3-1 0 0,-6-3-66 0 0,0 0 0 0 0,0 0 1 0 0,0 1-1 0 0,0-1 0 0 0,0 0 0 0 0,0 1 0 0 0,0-1 0 0 0,0 1 0 0 0,-1-1 0 0 0,1 1 0 0 0,-1-1 0 0 0,1 1 0 0 0,-1-1 0 0 0,1 1 0 0 0,-1-1 0 0 0,0 1 0 0 0,0 0 0 0 0,0-1 0 0 0,0 1 0 0 0,0 3 0 0 0,-1 3 32 0 0,-1-1 0 0 0,1 1-1 0 0,-1 0 1 0 0,0 0 0 0 0,-1-1-1 0 0,0 0 1 0 0,0 1 0 0 0,-1-1-1 0 0,0 0 1 0 0,-9 12 0 0 0,-4 3 133 0 0,-35 34 0 0 0,46-50-195 0 0,-5 6 40 0 0,6-7-26 0 0,0 0 0 0 0,0 1 0 0 0,-1-2 0 0 0,0 1 0 0 0,-11 6 0 0 0,16-10 15 0 0,24-9 117 0 0,54-31-39 0 0,-54 26-133 0 0,0 1-1 0 0,1 1 0 0 0,0 1 1 0 0,42-11-1 0 0,-64 20-1 0 0,-1 1-1 0 0,1-1 0 0 0,-1 1 0 0 0,0 0 0 0 0,1 0 0 0 0,-1 0 0 0 0,1-1 1 0 0,-1 1-1 0 0,1 1 0 0 0,-1-1 0 0 0,1 0 0 0 0,-1 0 0 0 0,0 0 0 0 0,1 1 1 0 0,-1-1-1 0 0,1 1 0 0 0,-1-1 0 0 0,0 1 0 0 0,1-1 0 0 0,-1 1 0 0 0,0 0 0 0 0,0 0 1 0 0,0 0-1 0 0,0 0 0 0 0,1 0 0 0 0,-1 0 0 0 0,0 0 0 0 0,0 0 0 0 0,-1 0 1 0 0,1 0-1 0 0,0 0 0 0 0,0 1 0 0 0,-1-1 0 0 0,1 0 0 0 0,0 1 0 0 0,0 1 1 0 0,0 1 119 0 0,-1 1 1 0 0,1-1 0 0 0,-1 0 0 0 0,0 1 0 0 0,0-1 0 0 0,0 0-1 0 0,-1 0 1 0 0,1 1 0 0 0,-1-1 0 0 0,0 0 0 0 0,-2 5 0 0 0,-9 20 319 0 0,0-1 0 0 0,-2-1 1 0 0,-1 0-1 0 0,-1-1 1 0 0,-2 0-1 0 0,0-1 0 0 0,-1-1 1 0 0,-37 34-1 0 0,42-46-462 0 0,-1 0 0 0 0,0-1-1 0 0,0 0 1 0 0,-1-1 0 0 0,-1-1 0 0 0,-19 8 0 0 0,32-15-115 0 0,1-1-1 0 0,0 0 1 0 0,0 0 0 0 0,0 0 0 0 0,-1 0 0 0 0,1-1 0 0 0,0 1 0 0 0,-1-1-1 0 0,1 0 1 0 0,-1 0 0 0 0,1 0 0 0 0,0-1 0 0 0,-1 1 0 0 0,1-1 0 0 0,0 0-1 0 0,-1 1 1 0 0,1-1 0 0 0,0-1 0 0 0,0 1 0 0 0,0 0 0 0 0,0-1-1 0 0,-3-2 1 0 0,1 0-365 0 0,1 0 0 0 0,0 0 0 0 0,0 0 0 0 0,0-1-1 0 0,0 1 1 0 0,1-1 0 0 0,0 0 0 0 0,0-1 0 0 0,0 1-1 0 0,1 0 1 0 0,-4-10 0 0 0,1-1-1123 0 0,1 1 0 0 0,0 0 1 0 0,1-1-1 0 0,1 0 0 0 0,0 1 0 0 0,1-23 0 0 0,1 31 1145 0 0,1-1-1 0 0,0 1 1 0 0,0-1 0 0 0,0 1 0 0 0,1-1-1 0 0,0 1 1 0 0,0 0 0 0 0,1 0-1 0 0,0 0 1 0 0,0 0 0 0 0,1 0-1 0 0,0 0 1 0 0,0 1 0 0 0,0 0-1 0 0,7-7 1 0 0,-9 11 677 0 0,0 0-1 0 0,1 1 1 0 0,-1-1 0 0 0,1 1-1 0 0,-1-1 1 0 0,1 1 0 0 0,0 0 0 0 0,0 0-1 0 0,0 0 1 0 0,-1 0 0 0 0,1 0-1 0 0,0 1 1 0 0,0-1 0 0 0,0 1-1 0 0,0 0 1 0 0,0 0 0 0 0,0 0-1 0 0,0 0 1 0 0,0 1 0 0 0,0-1-1 0 0,0 1 1 0 0,0 0 0 0 0,0 0-1 0 0,2 1 1 0 0,7 2 1454 0 0,0 2 1 0 0,0-1-1 0 0,-1 1 0 0 0,13 10 0 0 0,52 38 767 0 0,-35-23 1144 0 0,55 30 0 0 0,-83-53-3120 0 0,0-2 1 0 0,1 1-1 0 0,0-2 1 0 0,0 0-1 0 0,0-1 1 0 0,1 0-1 0 0,0-1 1 0 0,25 2-1 0 0,-32-5-882 0 0,0-1 0 0 0,1 1-1 0 0,-1-1 1 0 0,9-3 0 0 0,-7 2-1884 0 0,-1-2 1 0 0,18-6-1 0 0,-5-2-7890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23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3 5815 0 0,'2'1'444'0'0,"6"1"21"0"0,1 1-1 0 0,0 0 0 0 0,12 7 0 0 0,-13-5 822 0 0,1 0 0 0 0,-1 0 1 0 0,-1 1-1 0 0,1 0 0 0 0,-1 0 0 0 0,0 1 0 0 0,0 0 0 0 0,-1 1 1 0 0,0-1-1 0 0,0 1 0 0 0,-1 0 0 0 0,0 0 0 0 0,4 10 0 0 0,-6-11-682 0 0,0 1-1 0 0,-1-1 0 0 0,0 1 0 0 0,0 0 0 0 0,1 14 1 0 0,-2-19-482 0 0,-2 12 112 0 0,1-14-636 0 0,6-14-3226 0 0,2-7 2156 0 0,2-5 341 0 0,15-30 0 0 0,-20 46 1160 0 0,1 1-1 0 0,-1 0 0 0 0,1 0 0 0 0,0 1 0 0 0,1 0 0 0 0,0 0 0 0 0,9-7 0 0 0,-12 11 196 0 0,19-13-102 0 0,-21 15 205 0 0,-1 0-1 0 0,1 1 1 0 0,-1-1 0 0 0,1 1-1 0 0,-1-1 1 0 0,1 1-1 0 0,0-1 1 0 0,2 1-1 0 0,-2 11 780 0 0,-3-5-976 0 0,1-1 0 0 0,-1 1 1 0 0,1-1-1 0 0,-1 0 0 0 0,-1 1 1 0 0,1-1-1 0 0,-1 0 1 0 0,0 0-1 0 0,0 0 0 0 0,-1 0 1 0 0,1 0-1 0 0,-1-1 0 0 0,0 1 1 0 0,0-1-1 0 0,-1 1 0 0 0,1-1 1 0 0,-1 0-1 0 0,0 0 0 0 0,0-1 1 0 0,-7 5-1 0 0,9-7 13 0 0,3-1-57 0 0,-1 1-80 0 0,1-1 0 0 0,-1 1 0 0 0,1-1 0 0 0,-1 1 0 0 0,1-1 0 0 0,-1 0 0 0 0,1 1 0 0 0,-1-1 0 0 0,1 0 0 0 0,0 1 0 0 0,-1-1 1 0 0,1 0-1 0 0,0 0 0 0 0,-1 0 0 0 0,1 1 0 0 0,0-1 0 0 0,-1 0 0 0 0,1 0 0 0 0,0 0 0 0 0,-1 0 0 0 0,1 0 0 0 0,0 0 0 0 0,10-1 30 0 0,-1 0-1 0 0,13-4 1 0 0,-4 1-15 0 0,5 0-36 0 0,-22 4-63 0 0,6-1-416 0 0,-12 6 373 0 0,0 0-1 0 0,-1-1 1 0 0,0 0 0 0 0,0 0-1 0 0,0 0 1 0 0,-8 4-1 0 0,-39 17-519 0 0,17-8 511 0 0,-323 148 354 0 0,211-100 1147 0 0,147-65-1322 0 0,0 0-24 0 0,0 0 0 0 0,0 0-1 0 0,0 0 1 0 0,0 0 0 0 0,0 0-1 0 0,0 0 1 0 0,0 0 0 0 0,0 0-1 0 0,0 0 1 0 0,0 0 0 0 0,0 0 0 0 0,0 0-1 0 0,0 1 1 0 0,8-3 191 0 0,11-3-58 0 0,128-53 1383 0 0,86-27-663 0 0,193-3-869 0 0,-377 80-9 0 0,-49 8 0 0 0,0 0 0 0 0,0 0 0 0 0,0 0 1 0 0,0 0-1 0 0,0 1 0 0 0,0-1 0 0 0,0 0 0 0 0,0 0 0 0 0,0 0 1 0 0,0 0-1 0 0,0 0 0 0 0,0 0 0 0 0,0 0 0 0 0,0 0 0 0 0,0 0 0 0 0,0 0 1 0 0,0 0-1 0 0,0 0 0 0 0,0 0 0 0 0,0 0 0 0 0,0 0 0 0 0,0 1 1 0 0,0-1-1 0 0,0 0 0 0 0,0 0 0 0 0,0 0 0 0 0,0 0 0 0 0,0 0 1 0 0,0 0-1 0 0,0 0 0 0 0,0 0 0 0 0,0 0 0 0 0,0 0 0 0 0,0 0 0 0 0,0 0 1 0 0,1 0-1 0 0,-1 0 0 0 0,0 0 0 0 0,0 0 0 0 0,0 0 0 0 0,0 0 1 0 0,0 0-1 0 0,0 0 0 0 0,0 0 0 0 0,0 0 0 0 0,0 1 0 0 0,0-1 0 0 0,0 0 1 0 0,0 0-1 0 0,0 0 0 0 0,0 0 0 0 0,0 0 0 0 0,0 0 0 0 0,1 0 1 0 0,-1 0-1 0 0,0 0 0 0 0,0 0 0 0 0,0 0 0 0 0,0-1 0 0 0,0 1 1 0 0,0 0-1 0 0,0 0 0 0 0,0 0 0 0 0,0 0 0 0 0,0 0 0 0 0,0 0 0 0 0,0 0 1 0 0,0 0-1 0 0,-5 6 11 0 0,-9 6-120 0 0,-31 16-1471 0 0,14-10-5155 0 0,26-15 4745 0 0,-22 11-7642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6.1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321 0 7423 0 0,'2'0'575'0'0,"43"4"1116"0"0,-19 1 2011 0 0,-1 0 1 0 0,32 13 0 0 0,-46-15-2715 0 0,1 0-1 0 0,0 0 1 0 0,16 0 0 0 0,-18-3-396 0 0,-8 0-504 0 0,-1-1 1 0 0,0 1 0 0 0,0 0 0 0 0,1 0-1 0 0,-1 0 1 0 0,0 0 0 0 0,1 0-1 0 0,-1 0 1 0 0,0 1 0 0 0,0-1-1 0 0,1 0 1 0 0,-1 1 0 0 0,0-1-1 0 0,0 1 1 0 0,0-1 0 0 0,0 1-1 0 0,1-1 1 0 0,-1 1 0 0 0,0 0 0 0 0,0-1-1 0 0,0 1 1 0 0,0 0 0 0 0,0 0-1 0 0,-1 0 1 0 0,1 0 0 0 0,0 0-1 0 0,1 2 1 0 0,-2-1 39 0 0,1 1 0 0 0,-1-1 0 0 0,0 1 0 0 0,0-1 0 0 0,0 1-1 0 0,0-1 1 0 0,0 1 0 0 0,0-1 0 0 0,-1 1 0 0 0,1-1 0 0 0,-1 1 0 0 0,0-1 0 0 0,0 0 0 0 0,-2 5 0 0 0,-17 31 964 0 0,-51 67 388 0 0,7-11-1036 0 0,-35 57-435 0 0,74-118-9 0 0,-2-1 0 0 0,-1-1 0 0 0,-1-1 0 0 0,-1-1 0 0 0,-37 25 0 0 0,61-49-132 0 0,-1-1 0 0 0,1 1 0 0 0,-1-1 0 0 0,0-1 0 0 0,-11 5 0 0 0,17-7 88 0 0,-1-1 0 0 0,1 1 1 0 0,-1-1-1 0 0,1 1 0 0 0,-1-1 0 0 0,0 0 1 0 0,1 0-1 0 0,-1 1 0 0 0,0-1 1 0 0,1 0-1 0 0,-1-1 0 0 0,0 1 1 0 0,1 0-1 0 0,-1 0 0 0 0,1-1 1 0 0,-1 1-1 0 0,0-1 0 0 0,1 1 0 0 0,-1-1 1 0 0,1 0-1 0 0,-1 1 0 0 0,1-1 1 0 0,0 0-1 0 0,-1 0 0 0 0,1 0 1 0 0,0 0-1 0 0,-1 0 0 0 0,1 0 0 0 0,0-1 1 0 0,0 1-1 0 0,-1-2 0 0 0,-6-15-2585 0 0,3-2-4184 0 0,2-3-2306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3:24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71 7599 0 0,'52'61'4259'0'0,"-26"-28"472"0"0,-3-5 748 0 0,27 46 1 0 0,-49-73-5021 0 0,0 3-29 0 0,2-7-236 0 0,2-9-253 0 0,-5-66-3557 0 0,-1 61 3128 0 0,1 1 1 0 0,0-1 0 0 0,1 0 0 0 0,1 1 0 0 0,6-28 0 0 0,-7 41 522 0 0,1 0 1 0 0,0 0-1 0 0,-1 0 1 0 0,1 0-1 0 0,0 0 1 0 0,0 0-1 0 0,1 0 1 0 0,-1 1 0 0 0,1-1-1 0 0,-1 1 1 0 0,1 0-1 0 0,0-1 1 0 0,0 1-1 0 0,0 0 1 0 0,0 1-1 0 0,0-1 1 0 0,0 1 0 0 0,0-1-1 0 0,1 1 1 0 0,-1 0-1 0 0,0 0 1 0 0,1 0-1 0 0,6 0 1 0 0,-9 1 341 0 0,22 2 947 0 0,-14-1-883 0 0,-7-1 586 0 0,-1 2-532 0 0,0 1-401 0 0,0 0 0 0 0,0 0 0 0 0,0 0 1 0 0,-1 0-1 0 0,1 1 0 0 0,-1-1 0 0 0,0 0 0 0 0,0 0 0 0 0,0 1 1 0 0,0-1-1 0 0,0 0 0 0 0,-1 0 0 0 0,0 1 0 0 0,1-1 1 0 0,-1 0-1 0 0,0 0 0 0 0,-1 0 0 0 0,1 0 0 0 0,0 0 1 0 0,-1 0-1 0 0,0 0 0 0 0,0-1 0 0 0,1 1 0 0 0,-2-1 0 0 0,1 1 1 0 0,0-1-1 0 0,-3 3 0 0 0,-5 5-66 0 0,2-2 53 0 0,1 0 0 0 0,-2-1 0 0 0,1 0 0 0 0,-19 11 0 0 0,26-18-170 0 0,63-34-387 0 0,-60 33 391 0 0,-2 4-75 0 0,0-1 108 0 0,-1 0 0 0 0,1 0 0 0 0,0 1 0 0 0,-1-1 0 0 0,-1 3 0 0 0,-4 6-91 0 0,0-1 1 0 0,-1-1 0 0 0,-1 1-1 0 0,1-1 1 0 0,-2-1-1 0 0,1 1 1 0 0,-1-2 0 0 0,0 1-1 0 0,-11 6 1 0 0,19-13 60 0 0,21-4-453 0 0,-16 2 528 0 0,0 0 0 0 0,0 0 0 0 0,0 1 0 0 0,1 0 0 0 0,-1 0 0 0 0,0 0 0 0 0,0 0-1 0 0,0 0 1 0 0,0 1 0 0 0,6 1 0 0 0,-9-2 6 0 0,0 0-1 0 0,1 0 0 0 0,-1 1 1 0 0,0-1-1 0 0,0 0 1 0 0,0 1-1 0 0,0-1 1 0 0,0 1-1 0 0,1-1 0 0 0,-1 1 1 0 0,0-1-1 0 0,0 1 1 0 0,0 0-1 0 0,0-1 1 0 0,-1 1-1 0 0,1 0 1 0 0,0 0-1 0 0,0 0 0 0 0,0 0 1 0 0,-1 0-1 0 0,1 0 1 0 0,0 0-1 0 0,-1 0 1 0 0,1 0-1 0 0,-1 0 0 0 0,1 0 1 0 0,-1 0-1 0 0,1 0 1 0 0,-1 0-1 0 0,0 1 1 0 0,0-1-1 0 0,0 0 0 0 0,1 0 1 0 0,-1 0-1 0 0,-1 2 1 0 0,1 2 40 0 0,-2 1 0 0 0,1-1 0 0 0,-1 0 0 0 0,1 0 0 0 0,-1 0 0 0 0,-5 7 0 0 0,6-10-13 0 0,-10 12 121 0 0,8-11-66 0 0,5-19-12 0 0,0 13-95 0 0,0 1-1 0 0,0-1 0 0 0,0 1 1 0 0,0-1-1 0 0,1 1 1 0 0,-1 0-1 0 0,1-1 1 0 0,-1 1-1 0 0,1 0 0 0 0,0 1 1 0 0,0-1-1 0 0,0 1 1 0 0,0-1-1 0 0,0 1 1 0 0,0 0-1 0 0,1 0 0 0 0,-1 0 1 0 0,0 0-1 0 0,0 1 1 0 0,1-1-1 0 0,-1 1 1 0 0,0 0-1 0 0,1 0 0 0 0,-1 0 1 0 0,1 1-1 0 0,-1-1 1 0 0,6 2-1 0 0,2 2 11 0 0,-3 2 16 0 0,-7-5-1 0 0,1 0 0 0 0,-1 0 0 0 0,0 0 0 0 0,0 0-1 0 0,0 1 1 0 0,0-1 0 0 0,0 0 0 0 0,0 1 0 0 0,1 2 0 0 0,-2 4-67 0 0,-1-6 18 0 0,1 0 1 0 0,0-1 0 0 0,-1 1 0 0 0,1 0 0 0 0,-1-1 1 0 0,1 1-1 0 0,-1 0 0 0 0,1-1 0 0 0,-1 1 0 0 0,0-1 0 0 0,0 1 1 0 0,0-1-1 0 0,0 1 0 0 0,0-1 0 0 0,0 0 0 0 0,-2 2 0 0 0,-19 16-559 0 0,20-18 543 0 0,-13 8 51 0 0,-2 0-1 0 0,1-1 1 0 0,-1 0-1 0 0,-34 9 1 0 0,19-6 254 0 0,-53 17 737 0 0,71-24-563 0 0,-1-1 0 0 0,1 0-1 0 0,-30 1 1 0 0,35-5 799 0 0,6-2-382 0 0,14-5 25 0 0,23-6-20 0 0,-20 10-597 0 0,-1 1-1 0 0,1 1 1 0 0,0 0 0 0 0,0 0-1 0 0,24 2 1 0 0,72 10-121 0 0,-43-2-16 0 0,-14-4-99 0 0,123 8-1 0 0,-127-10-3 0 0,76-9 1 0 0,-118 6 0 0 0,0 0 0 0 0,0 0 0 0 0,0 0 0 0 0,0-1 0 0 0,-1 0 0 0 0,1 0 0 0 0,-1-1 0 0 0,1 0 0 0 0,-1 0 0 0 0,0-1 0 0 0,0 1 0 0 0,10-9 0 0 0,-16 11-37 0 0,1 1-1 0 0,-1 0 1 0 0,0-1 0 0 0,0 1-1 0 0,0 0 1 0 0,1-1 0 0 0,-1 1-1 0 0,0 0 1 0 0,0-1 0 0 0,0 1-1 0 0,0-1 1 0 0,0 1 0 0 0,0 0-1 0 0,0-1 1 0 0,0 1 0 0 0,0-1-1 0 0,0 1 1 0 0,0-1 0 0 0,0 1-1 0 0,0 0 1 0 0,0-1 0 0 0,0 1-1 0 0,0 0 1 0 0,-1-1 0 0 0,1 1-1 0 0,0-1 1 0 0,0 1 0 0 0,0 0-1 0 0,-1-1 1 0 0,1 1 0 0 0,0 0-1 0 0,0-1 1 0 0,-1 1 0 0 0,1 0-1 0 0,0 0 1 0 0,-1-1 0 0 0,1 1-1 0 0,-1 0 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7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3711 0 0,'29'88'618'0'0,"-24"-77"137"0"0,-1-1 0 0 0,1-1 0 0 0,13 19 0 0 0,-4-6 623 0 0,130 206 8970 0 0,-137-215-9988 0 0,2 3 147 0 0,1-1-1 0 0,0 1 0 0 0,1-1 1 0 0,19 19-1 0 0,-27-32-482 0 0,-1 0-1 0 0,1 0 1 0 0,0 0-1 0 0,0-1 0 0 0,0 1 1 0 0,0-1-1 0 0,0 1 1 0 0,0-1-1 0 0,0 0 1 0 0,1 0-1 0 0,-1-1 1 0 0,0 1-1 0 0,1-1 0 0 0,-1 1 1 0 0,7-1-1 0 0,15-5-5962 0 0,-7-3-1105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8.3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79 3423 0 0,'0'0'3202'0'0,"18"-8"1860"0"0,3-3-3165 0 0,59-27 1507 0 0,-68 34-3231 0 0,-1 0-1 0 0,1 0 1 0 0,0 1-1 0 0,0 0 1 0 0,13 0-1 0 0,-23 3-146 0 0,0-1-1 0 0,0 1 0 0 0,0 0 1 0 0,0 0-1 0 0,0 1 0 0 0,0-1 1 0 0,0 0-1 0 0,0 1 0 0 0,0-1 1 0 0,0 1-1 0 0,0-1 0 0 0,0 1 0 0 0,0 0 1 0 0,-1 0-1 0 0,1 0 0 0 0,0 0 1 0 0,0 0-1 0 0,-1 0 0 0 0,1 1 1 0 0,-1-1-1 0 0,1 0 0 0 0,1 3 1 0 0,-2-2 20 0 0,0 1 1 0 0,0-1-1 0 0,1 1 0 0 0,-2-1 1 0 0,1 1-1 0 0,0 0 1 0 0,0-1-1 0 0,-1 1 1 0 0,1 0-1 0 0,-1-1 0 0 0,0 1 1 0 0,0 0-1 0 0,0 0 1 0 0,0-1-1 0 0,-2 6 1 0 0,-31 177 2149 0 0,-6 72-1331 0 0,29-188-189 0 0,-8 98-235 0 0,15-148-1193 0 0,0-4-5002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8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2847 0 0,'6'8'256'0'0,"1"5"-256"0"0,-1 4 0 0 0,-1-2 0 0 0,1-4 368 0 0,1-2 24 0 0,-1 1 8 0 0,2-2 0 0 0,-2-2-240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9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0 726 4319 0 0,'0'0'332'0'0,"2"-1"-220"0"0,16-12 26 0 0,16-15 2266 0 0,-29 24-1937 0 0,-1 1 0 0 0,0 0 1 0 0,1 0-1 0 0,-1 1 0 0 0,1-1 0 0 0,0 1 1 0 0,0 0-1 0 0,0 0 0 0 0,0 1 0 0 0,0 0 1 0 0,1-1-1 0 0,5 1 0 0 0,-9 1-403 0 0,-1 0-1 0 0,0 0 1 0 0,0 0-1 0 0,0 1 1 0 0,0-1-1 0 0,0 0 1 0 0,0 1-1 0 0,0-1 1 0 0,0 0-1 0 0,0 1 1 0 0,0-1-1 0 0,0 1 1 0 0,0 0-1 0 0,0-1 1 0 0,0 1-1 0 0,-1 0 1 0 0,2 1-1 0 0,10 13 438 0 0,-9-9-303 0 0,-1 0 0 0 0,0 0 0 0 0,0 0-1 0 0,0 0 1 0 0,-1 1 0 0 0,1 12 0 0 0,0-5 140 0 0,0 12 632 0 0,-1 0 1 0 0,-1 0-1 0 0,-6 46 0 0 0,4-51-195 0 0,1-11-484 0 0,0 12 2387 0 0,4-32-2174 0 0,17-89 1300 0 0,-12 51-1635 0 0,0 5-105 0 0,-4 13-1663 0 0,2 1-4293 0 0,2-1-2466 0 0</inkml:trace>
  <inkml:trace contextRef="#ctx0" brushRef="#br0" timeOffset="1">112 0 4663 0 0,'0'0'360'0'0,"1"9"-224"0"0,2 14 1620 0 0,-2 0-1 0 0,-2 43 1 0 0,0 2 589 0 0,-4 1-2151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9.4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27 3223 0 0,'6'-3'109'0'0,"0"-1"-1"0"0,0 0 0 0 0,11-10 747 0 0,-9 13 1199 0 0,-8 1-1951 0 0,1 0-1 0 0,-1 0 0 0 0,1 0 0 0 0,-1-1 0 0 0,1 1 0 0 0,-1 0 1 0 0,1 0-1 0 0,-1 0 0 0 0,1 0 0 0 0,-1 0 0 0 0,1 0 0 0 0,-1 0 0 0 0,1 1 1 0 0,-1-1-1 0 0,1 0 0 0 0,-1 0 0 0 0,1 0 0 0 0,-1 0 0 0 0,1 1 1 0 0,-1-1-1 0 0,1 0 0 0 0,-1 0 0 0 0,0 1 0 0 0,1-1 0 0 0,-1 0 1 0 0,1 1-1 0 0,-1-1 0 0 0,0 0 0 0 0,1 1 0 0 0,-1-1 0 0 0,0 1 1 0 0,0-1-1 0 0,1 0 0 0 0,-1 1 0 0 0,0-1 0 0 0,0 1 0 0 0,0-1 1 0 0,1 1-1 0 0,-1-1 0 0 0,0 2 0 0 0,1 2-17 0 0,0-1-1 0 0,-1 1 1 0 0,1 0-1 0 0,-1 0 1 0 0,0 0-1 0 0,0 0 1 0 0,0 0-1 0 0,0 0 1 0 0,-1-1-1 0 0,1 1 1 0 0,-1 0-1 0 0,0 0 1 0 0,-3 6-1 0 0,0 0-517 0 0,0 0 0 0 0,-1 0 0 0 0,-10 15 0 0 0,-6 8-3202 0 0,9-16 828 0 0</inkml:trace>
  <inkml:trace contextRef="#ctx0" brushRef="#br0" timeOffset="1">1 354 4111 0 0,'49'130'4055'0'0,"2"1"2130"0"0,-9-27-2687 0 0,-26-61-1989 0 0,2 0-1 0 0,2-1 0 0 0,29 46 0 0 0,-47-84-1480 0 0,1 1 0 0 0,1-1-1 0 0,-1 1 1 0 0,0-1 0 0 0,1 0 0 0 0,0 0 0 0 0,0 0 0 0 0,0-1 0 0 0,1 0 0 0 0,5 4-1 0 0,-9-7-53 0 0,-1 0-1 0 0,0 0 0 0 0,1 0 0 0 0,-1 0 0 0 0,0 0 0 0 0,1 0 0 0 0,-1 0 0 0 0,0 0 0 0 0,1 0 0 0 0,-1 0 0 0 0,0 0 0 0 0,0-1 0 0 0,1 1 1 0 0,-1 0-1 0 0,0 0 0 0 0,1 0 0 0 0,-1 0 0 0 0,0-1 0 0 0,0 1 0 0 0,1 0 0 0 0,-1 0 0 0 0,0-1 0 0 0,0 1 0 0 0,0 0 0 0 0,1 0 0 0 0,-1-1 1 0 0,0 1-1 0 0,0-1 0 0 0,5-8-1192 0 0,-5 9 1141 0 0,1-4-614 0 0,0 0 1 0 0,-1 0-1 0 0,1 0 0 0 0,-1 0 1 0 0,1 0-1 0 0,-1 0 0 0 0,-1 0 1 0 0,1 0-1 0 0,0 0 0 0 0,-1 0 1 0 0,-1-4-1 0 0,2 6-42 0 0,-5-22-4952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9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0 183 3247 0 0,'2'-1'251'0'0,"0"-1"-257"0"0,12-10 324 0 0,0 0 1 0 0,0 2 0 0 0,1 0-1 0 0,26-13 1 0 0,-25 15 134 0 0,0-1 0 0 0,-1-1 0 0 0,21-15 0 0 0,-23 15 511 0 0,0 0 0 0 0,1 1 1 0 0,0 1-1 0 0,27-13 0 0 0,-36 20-871 0 0,-1 0-1 0 0,0 1 1 0 0,0-1 0 0 0,1 1-1 0 0,-1 0 1 0 0,0 0-1 0 0,1 1 1 0 0,-1-1 0 0 0,0 1-1 0 0,0 0 1 0 0,1 0 0 0 0,-1 0-1 0 0,0 0 1 0 0,0 1 0 0 0,0 0-1 0 0,0 0 1 0 0,-1 0-1 0 0,7 4 1 0 0,2 3 261 0 0,0 0 0 0 0,0 0 0 0 0,-1 1 1 0 0,11 13-1 0 0,13 19 707 0 0,-1 2 0 0 0,-2 2 0 0 0,38 73 0 0 0,-16-5 55 0 0,13 23 750 0 0,-56-115-1442 0 0,10 28 0 0 0,-12-28-261 0 0,2 10 9 0 0,-10-30-275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0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6 150 6391 0 0,'0'0'492'0'0,"0"-1"-322"0"0,-1-2 205 0 0,0 1-1 0 0,0-1 1 0 0,0 0 0 0 0,1 0 0 0 0,-1 0-1 0 0,1 1 1 0 0,0-1 0 0 0,0 0 0 0 0,0 0 0 0 0,0 0-1 0 0,0 0 1 0 0,1 0 0 0 0,-1 1 0 0 0,1-1-1 0 0,0 0 1 0 0,0 0 0 0 0,0 1 0 0 0,0-1-1 0 0,0 1 1 0 0,1-1 0 0 0,-1 1 0 0 0,3-4 0 0 0,-1 1-62 0 0,0 0-54 0 0,1 0 0 0 0,-1 0 1 0 0,1 1-1 0 0,0-1 0 0 0,1 1 1 0 0,-1 0-1 0 0,1 0 0 0 0,0 0 0 0 0,0 1 1 0 0,0-1-1 0 0,0 1 0 0 0,12-5 0 0 0,-7 4-94 0 0,1 1 0 0 0,0-1 0 0 0,0 2 0 0 0,0-1 0 0 0,0 2 0 0 0,13-1 0 0 0,-19 1-134 0 0,-1 1-1 0 0,0 0 1 0 0,0 1 0 0 0,1-1-1 0 0,-1 1 1 0 0,0 0 0 0 0,0 0-1 0 0,1 0 1 0 0,-1 0-1 0 0,0 1 1 0 0,0 0 0 0 0,-1 0-1 0 0,1 0 1 0 0,0 0 0 0 0,-1 0-1 0 0,1 1 1 0 0,-1 0-1 0 0,0 0 1 0 0,5 4 0 0 0,-5-2-35 0 0,0-1 0 0 0,0 0 1 0 0,-1 1-1 0 0,0-1 0 0 0,1 1 0 0 0,-2-1 1 0 0,1 1-1 0 0,0 0 0 0 0,-1 0 1 0 0,0 0-1 0 0,0 0 0 0 0,-1 0 0 0 0,1 0 1 0 0,-1 0-1 0 0,0 0 0 0 0,-1 7 1 0 0,-1 6 12 0 0,-1 0 1 0 0,-1 0-1 0 0,-1 0 1 0 0,0-1-1 0 0,-1 0 1 0 0,-1 0 0 0 0,-1 0-1 0 0,0-1 1 0 0,-1 0-1 0 0,-21 28 1 0 0,-28 36 3944 0 0,59-82-3259 0 0,0-5-475 0 0,1 0-1 0 0,0 0 1 0 0,0 1-1 0 0,1-1 1 0 0,0 1 0 0 0,0 0-1 0 0,1 0 1 0 0,6-10-1 0 0,42-45-11 0 0,-39 47 57 0 0,61-77-247 0 0,-53 57-3055 0 0,-9 11-5093 0 0</inkml:trace>
  <inkml:trace contextRef="#ctx0" brushRef="#br0" timeOffset="1">124 32 5495 0 0,'6'9'349'0'0,"-1"0"-1"0"0,0 0 0 0 0,-1 1 0 0 0,0-1 1 0 0,0 1-1 0 0,4 19 0 0 0,1 3 1737 0 0,130 298 9338 0 0,-130-310-10995 0 0,2 0 0 0 0,0 0 0 0 0,1-2 1 0 0,1 1-1 0 0,1-2 0 0 0,1 0 1 0 0,23 22-1 0 0,-15-22-1418 0 0,-20-15 39 0 0,1-1 0 0 0,-1 1 0 0 0,1-1-1 0 0,-1 1 1 0 0,5 0 0 0 0,18 1-6852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0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3223 0 0,'-2'34'256'0'0,"1"-25"-167"0"0,0 0-1 0 0,0 0 1 0 0,2 12-1 0 0,-1-18-29 0 0,1 0 1 0 0,-1 0-1 0 0,1 0 0 0 0,0 0 0 0 0,0-1 0 0 0,0 1 0 0 0,0 0 0 0 0,0-1 0 0 0,1 1 0 0 0,-1-1 0 0 0,1 1 0 0 0,0-1 0 0 0,-1 0 0 0 0,5 4 0 0 0,25 24 1093 0 0,-1 1 0 0 0,27 39-1 0 0,-40-48-43 0 0,-2 2 0 0 0,0 0-1 0 0,-2 1 1 0 0,13 34 0 0 0,-16-36-91 0 0,-2 1 1 0 0,-1 0-1 0 0,-1 0 1 0 0,-1 1-1 0 0,1 26 1 0 0,0-17 1195 0 0,-9-35-2362 0 0,3 1 79 0 0,0 0 0 0 0,0 0 0 0 0,-1 0 0 0 0,1 0 0 0 0,0 0 0 0 0,0 0 0 0 0,-1 0 0 0 0,1 0 0 0 0,0-1 0 0 0,0 1 0 0 0,-1 0-1 0 0,1 0 1 0 0,0 0 0 0 0,0 0 0 0 0,0 0 0 0 0,-1 0 0 0 0,1-1 0 0 0,0 1 0 0 0,0 0 0 0 0,0 0 0 0 0,-1 0 0 0 0,1-1 0 0 0,0 1 0 0 0,0 0-1 0 0,0 0 1 0 0,0 0 0 0 0,0-1 0 0 0,-1 1 0 0 0,1 0 0 0 0,0 0 0 0 0,0-1 0 0 0,0 1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0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 2759 0 0,'2'-3'77'0'0,"-1"1"-1"0"0,1-1 0 0 0,-1 0 1 0 0,0 0-1 0 0,0 1 0 0 0,0-1 0 0 0,0 0 1 0 0,0 0-1 0 0,-1 0 0 0 0,1 0 1 0 0,-1 0-1 0 0,2-12 5797 0 0,3 16-3963 0 0,6 4-1990 0 0,-8-3 959 0 0,20 12 546 0 0,-1 1 1 0 0,0 1-1 0 0,-1 1 1 0 0,20 22-1 0 0,37 28-67 0 0,-59-53-869 0 0,63 47 3346 0 0,-54-43-6243 0 0,0 0-4137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19:53:46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473 126 2959 0 0,'2'-6'47'0'0,"-1"1"0"0"0,0 0 0 0 0,-1 0-1 0 0,1-1 1 0 0,-1 1 0 0 0,0 0 0 0 0,-1-1-1 0 0,1 1 1 0 0,-1 0 0 0 0,0 0-1 0 0,0-1 1 0 0,-1 1 0 0 0,-1-5 0 0 0,1 3 238 0 0,1 5-139 0 0,0 0 0 0 0,0 0 0 0 0,0 0 0 0 0,0 0 0 0 0,0 0 0 0 0,0 0 0 0 0,0 0 0 0 0,-1 0 0 0 0,1 1 0 0 0,-1-1-1 0 0,1 0 1 0 0,-1 1 0 0 0,1-1 0 0 0,-1 1 0 0 0,0 0 0 0 0,0-1 0 0 0,0 1 0 0 0,-3-1 0 0 0,2 1 58 0 0,0-1 1 0 0,0 2-1 0 0,-1-1 1 0 0,1 0-1 0 0,0 1 0 0 0,0-1 1 0 0,-5 1-1 0 0,6 0-71 0 0,0 1 0 0 0,0 0-1 0 0,0 0 1 0 0,0 0 0 0 0,0 0-1 0 0,0 0 1 0 0,0 0 0 0 0,0 1-1 0 0,1-1 1 0 0,-1 0-1 0 0,0 1 1 0 0,1 0 0 0 0,-2 1-1 0 0,0 0 119 0 0,-5 7 82 0 0,0-1-1 0 0,0 2 0 0 0,1-1 0 0 0,1 1 1 0 0,0 0-1 0 0,1 0 0 0 0,-5 14 0 0 0,3-9-123 0 0,-17 46 381 0 0,-19 78 0 0 0,35-112-485 0 0,2-7-29 0 0,-35 132 415 0 0,32-110-371 0 0,-7 70 0 0 0,15-98-26 0 0,1-1 1 0 0,0 1 0 0 0,4 21-1 0 0,-3-29-78 0 0,1 0 0 0 0,0 0-1 0 0,0 0 1 0 0,1 0 0 0 0,-1 0 0 0 0,2 0-1 0 0,-1-1 1 0 0,8 11 0 0 0,17 18 475 0 0,36 35 0 0 0,-31-36-41 0 0,22 25 255 0 0,-49-52-643 0 0,-1-1-1 0 0,0 1 0 0 0,0 0 1 0 0,-1 1-1 0 0,1-1 0 0 0,-2 1 1 0 0,1-1-1 0 0,-1 1 0 0 0,0 1 1 0 0,-1-1-1 0 0,0 0 0 0 0,0 1 1 0 0,-1-1-1 0 0,1 14 0 0 0,-2-16-30 0 0,1 7 61 0 0,-2 0 1 0 0,0 0-1 0 0,-4 24 0 0 0,2-23-27 0 0,0-3 15 0 0,0 1 0 0 0,0-1 0 0 0,-1 1-1 0 0,-8 16 1 0 0,-17 33 216 0 0,19-38-130 0 0,-22 35 0 0 0,11-24-61 0 0,-2-1 0 0 0,-2-1 0 0 0,-52 52 0 0 0,35-44-87 0 0,-24 21 268 0 0,48-46-215 0 0,9-8-34 0 0,0 0 0 0 0,-12 8 0 0 0,7-5 128 0 0,27-10-239 0 0,29-2 57 0 0,-31 3 22 0 0,0 0 0 0 0,0 0 0 0 0,-1 1 0 0 0,1 0 0 0 0,-1 1 0 0 0,0 0 0 0 0,0 1 0 0 0,0 0 0 0 0,0 1 0 0 0,0-1 0 0 0,-1 2 0 0 0,11 7 1 0 0,6 6 60 0 0,-13-10-16 0 0,0 0-1 0 0,19 19 0 0 0,13 12-51 0 0,-35-33 4 0 0,-1 1 0 0 0,0 1-1 0 0,0-1 1 0 0,0 1 0 0 0,-1 1 0 0 0,9 14 0 0 0,6 14 49 0 0,-7-13-33 0 0,-2 1 1 0 0,14 34 0 0 0,-19-39-12 0 0,2-1 0 0 0,22 35 0 0 0,-15-26 42 0 0,28 37 232 0 0,-19-27 26 0 0,-16-25-186 0 0,1-1 0 0 0,0 0 0 0 0,0-1 0 0 0,1 0 0 0 0,1-1 0 0 0,0 0 0 0 0,25 13 0 0 0,-20-11 287 0 0,-18-11 384 0 0,1-2-600 0 0,7-2 0 0 0,-7 2 304 0 0,0-2-352 0 0,-1-1-110 0 0,1 1 0 0 0,0-1 0 0 0,-1 0 0 0 0,0 0 0 0 0,0-1 0 0 0,1 1-1 0 0,-2 0 1 0 0,1 0 0 0 0,0 0 0 0 0,-1-1 0 0 0,1 1 0 0 0,-1 0 0 0 0,-1-7 0 0 0,0-2-1506 0 0,-1 0 0 0 0,-5-18 0 0 0,3 13-3023 0 0,-1-4-2933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6.5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7631 0 0,'10'7'586'0'0,"0"-1"1"0"0,-1 2-1 0 0,0-1 0 0 0,14 15 0 0 0,29 40 9010 0 0,-35-41-6371 0 0,1 0-1 0 0,20 18 0 0 0,-35-36-3107 0 0,1 0 1 0 0,0 0-1 0 0,0 0 1 0 0,0-1-1 0 0,0 0 1 0 0,0 1-1 0 0,0-1 1 0 0,1-1-1 0 0,-1 1 0 0 0,1-1 1 0 0,-1 1-1 0 0,1-1 1 0 0,0-1-1 0 0,-1 1 1 0 0,1-1-1 0 0,0 1 0 0 0,0-1 1 0 0,-1-1-1 0 0,1 1 1 0 0,0-1-1 0 0,0 0 1 0 0,-1 0-1 0 0,1 0 1 0 0,7-4-1 0 0,7-4-747 0 0,0 0 1 0 0,18-14-1 0 0,-20 12 94 0 0</inkml:trace>
  <inkml:trace contextRef="#ctx0" brushRef="#br0" timeOffset="1">37 268 2303 0 0,'-4'10'-546'0'0,"0"-2"1789"0"0,1 1-1 0 0,0 0 1 0 0,0-1 0 0 0,-1 15 0 0 0,3-20-598 0 0,1-1 1 0 0,0 1-1 0 0,0 0 0 0 0,0-1 1 0 0,0 1-1 0 0,1-1 0 0 0,-1 1 1 0 0,1-1-1 0 0,0 1 0 0 0,-1-1 1 0 0,1 1-1 0 0,0-1 0 0 0,1 1 1 0 0,-1-1-1 0 0,0 0 0 0 0,0 0 1 0 0,1 0-1 0 0,0 0 0 0 0,-1 0 1 0 0,1 0-1 0 0,2 2 0 0 0,-2-2-371 0 0,0-1-1 0 0,0 1 0 0 0,1-1 0 0 0,-1 0 1 0 0,0 1-1 0 0,1-1 0 0 0,-1 0 0 0 0,1 0 1 0 0,-1-1-1 0 0,1 1 0 0 0,-1 0 0 0 0,1-1 1 0 0,0 0-1 0 0,-1 1 0 0 0,1-1 0 0 0,0 0 1 0 0,3-1-1 0 0,3 0-264 0 0,0-1 0 0 0,0 0 0 0 0,13-5 0 0 0,-14 4 163 0 0,-7 2-387 0 0,4-1 100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1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5 6335 0 0,'0'0'486'0'0,"2"0"-318"0"0,3-2 186 0 0,1 1-1 0 0,-1 0 1 0 0,1 1 0 0 0,0-1 0 0 0,-1 1 0 0 0,1 0 0 0 0,9 2 0 0 0,-13-2-99 0 0,0 0 0 0 0,0 1 0 0 0,0 0 0 0 0,1-1 1 0 0,-1 1-1 0 0,0 0 0 0 0,0 0 0 0 0,0 0 0 0 0,-1 0 1 0 0,1 1-1 0 0,0-1 0 0 0,0 0 0 0 0,-1 1 1 0 0,1-1-1 0 0,-1 1 0 0 0,1 0 0 0 0,-1 0 0 0 0,0-1 1 0 0,1 1-1 0 0,-1 0 0 0 0,0 0 0 0 0,0 0 0 0 0,1 4 1 0 0,0 3-9 0 0,0-1 1 0 0,0 1-1 0 0,-1 0 1 0 0,0 1 0 0 0,0-1-1 0 0,-1 0 1 0 0,-2 18 0 0 0,-1-8 195 0 0,-1 0 0 0 0,-10 30 0 0 0,13-46-289 0 0,0 2-145 0 0,1-3-113 0 0,1-4 42 0 0,-1 0 1 0 0,1 0-1 0 0,0 0 0 0 0,0 0 1 0 0,0 1-1 0 0,1-1 0 0 0,-1 1 1 0 0,3-4-1 0 0,0 0-219 0 0,9-9-347 0 0,-13 13 619 0 0,1 1 0 0 0,-1-1 0 0 0,1 1 0 0 0,-1-1 0 0 0,1 1 0 0 0,-1 0 0 0 0,1-1 0 0 0,-1 1 0 0 0,1 0 0 0 0,-1 0 0 0 0,1-1 0 0 0,0 1 1 0 0,-1 0-1 0 0,1 0 0 0 0,-1 0 0 0 0,1 0 0 0 0,0 0 0 0 0,-1 0 0 0 0,1-1 0 0 0,0 2 0 0 0,-1-1 0 0 0,1 0 0 0 0,-1 0 0 0 0,1 0 0 0 0,0 0 0 0 0,-1 0 0 0 0,1 0 0 0 0,-1 1 0 0 0,1-1 0 0 0,0 0 0 0 0,-1 0 0 0 0,1 1 1 0 0,-1-1-1 0 0,1 0 0 0 0,-1 1 0 0 0,1-1 0 0 0,-1 1 0 0 0,1-1 0 0 0,0 1 0 0 0,-1 0-76 0 0,2 0 10 0 0,-1 1 0 0 0,0-1 0 0 0,0 0 0 0 0,0 1 0 0 0,0-1 0 0 0,0 1 0 0 0,0-1-1 0 0,0 1 1 0 0,0 0 0 0 0,0-1 0 0 0,-1 1 0 0 0,1 0 0 0 0,-1 0 0 0 0,1-1 0 0 0,-1 1 0 0 0,0 0 0 0 0,0 0 0 0 0,0-1-1 0 0,0 4 1 0 0,0 3-516 0 0,-1 0-1 0 0,-4 16 0 0 0,4-18 244 0 0,-2 5 160 0 0,0 0 0 0 0,-1 0 0 0 0,0-1 0 0 0,-1 1 1 0 0,0-1-1 0 0,0 0 0 0 0,-8 10 0 0 0,-53 60 907 0 0,29-38-335 0 0,-8 6 2109 0 0,50-48-2294 0 0,0-1 0 0 0,0 1 0 0 0,-1-1 0 0 0,1-1-1 0 0,0 1 1 0 0,-1-1 0 0 0,1 0 0 0 0,-1 0 0 0 0,7-4 0 0 0,38-28 525 0 0,-41 28-529 0 0,42-33 588 0 0,-11 8-720 0 0,82-50-1 0 0,-117 78-455 0 0</inkml:trace>
  <inkml:trace contextRef="#ctx0" brushRef="#br0" timeOffset="1">156 275 6967 0 0,'14'25'353'0'0,"-2"2"0"0"0,-2 0 0 0 0,9 28 0 0 0,5 16 2013 0 0,-7-26-692 0 0,88 220 5336 0 0,-99-252-6862 0 0,0 1 0 0 0,1-1 0 0 0,0 0 0 0 0,1-1 0 0 0,0 1 0 0 0,1-2 0 0 0,0 1 0 0 0,1-1 0 0 0,17 14 0 0 0,-26-24-237 0 0,1 0 0 0 0,0 1 1 0 0,-1-1-1 0 0,1 0 1 0 0,0 0-1 0 0,0 0 0 0 0,0-1 1 0 0,0 1-1 0 0,0 0 1 0 0,0-1-1 0 0,3 1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1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0 4975 0 0,'0'0'448'0'0,"-7"13"-360"0"0,0 3-88 0 0,0 3 0 0 0,-1 3 448 0 0,-3 4 64 0 0,-2 2 24 0 0,1 4 0 0 0,0 2 64 0 0,-2-3 8 0 0,0-2 8 0 0,-2 5 0 0 0,0-6-616 0 0</inkml:trace>
  <inkml:trace contextRef="#ctx0" brushRef="#br0" timeOffset="1">190 108 2591 0 0,'76'-12'913'0'0,"-52"10"1745"0"0,29 2 1 0 0,25 8 6144 0 0,-52-5-7275 0 0,0 0-1 0 0,29-1 0 0 0,-36-5-2580 0 0,-1-3-3835 0 0,1-3-2098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2.0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 11311 0 0,'-1'12'462'0'0,"0"1"-1"0"0,-5 18 0 0 0,2-9 373 0 0,-21 186 4993 0 0,6-42-2184 0 0,15-138-3075 0 0,-2 12 512 0 0,1 0 0 0 0,2 0 0 0 0,2 54 0 0 0,1-90-948 0 0,1-1 1 0 0,-1 1-1 0 0,1-1 0 0 0,0 0 1 0 0,0 1-1 0 0,0-1 0 0 0,0 0 0 0 0,0 1 1 0 0,3 2-1 0 0,-4-5-86 0 0,1 0-1 0 0,0 0 1 0 0,0 0 0 0 0,0 0-1 0 0,-1-1 1 0 0,1 1 0 0 0,0 0-1 0 0,0 0 1 0 0,0-1-1 0 0,0 1 1 0 0,0-1 0 0 0,1 1-1 0 0,-1-1 1 0 0,0 1 0 0 0,0-1-1 0 0,0 0 1 0 0,0 0 0 0 0,0 1-1 0 0,1-1 1 0 0,-1 0 0 0 0,0 0-1 0 0,0 0 1 0 0,0 0-1 0 0,1 0 1 0 0,-1-1 0 0 0,0 1-1 0 0,0 0 1 0 0,2-1 0 0 0,7-3 119 0 0,1-1 1 0 0,-2 0 0 0 0,1 0 0 0 0,0 0 0 0 0,-1-2-1 0 0,10-8 1 0 0,13-7 143 0 0,-22 15-218 0 0,27-16 217 0 0,57-47 0 0 0,-88 64-293 0 0,-1 0-1 0 0,9-12 1 0 0,9-10-2 0 0,-15 20-683 0 0,-1 0 0 0 0,0-1 0 0 0,0 0 0 0 0,6-11 0 0 0,-9 15-194 0 0,-1-1 0 0 0,0 0 0 0 0,0 0 0 0 0,-1 0 0 0 0,0-1 0 0 0,0 1 0 0 0,0 0 0 0 0,0-9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2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2303 0 0,'2'2'167'0'0,"44"59"1098"0"0,13 43 4914 0 0,21 79 5127 0 0,-79-181-11252 0 0,40 113 3719 0 0,10 22-1441 0 0,-20-79-2566 0 0,-27-53-65 0 0</inkml:trace>
  <inkml:trace contextRef="#ctx0" brushRef="#br0" timeOffset="1">185 402 3823 0 0,'-2'1'68'0'0,"0"0"-1"0"0,0-1 0 0 0,1 1 1 0 0,-1 0-1 0 0,0 0 0 0 0,0 0 1 0 0,1 1-1 0 0,-1-1 0 0 0,1 0 1 0 0,-1 1-1 0 0,1-1 0 0 0,-1 1 0 0 0,1-1 1 0 0,0 1-1 0 0,0 0 0 0 0,0 0 1 0 0,0-1-1 0 0,-1 3 0 0 0,-15 38 4628 0 0,15-36-3763 0 0,-25 60 4083 0 0,-23 28-2028 0 0,46-88-2845 0 0,-13 22 467 0 0,17-27-595 0 0,-1 0 0 0 0,0 0 0 0 0,1-1 0 0 0,-1 1-1 0 0,0 0 1 0 0,0 0 0 0 0,0 0 0 0 0,0-1 0 0 0,0 1-1 0 0,0 0 1 0 0,0-1 0 0 0,0 1 0 0 0,0-1 0 0 0,0 1-1 0 0,0-1 1 0 0,0 1 0 0 0,0-1 0 0 0,0 0-1 0 0,0 0 1 0 0,0 0 0 0 0,-2 1 0 0 0,2-2-357 0 0,0 0 0 0 0,-1 1 0 0 0,1-1-1 0 0,1 0 1 0 0,-1 1 0 0 0,0-1 0 0 0,0 0 0 0 0,0 0 0 0 0,0 0 0 0 0,0 0 0 0 0,1 0 0 0 0,-1 0-1 0 0,0 0 1 0 0,1 0 0 0 0,-1 0 0 0 0,1 0 0 0 0,0 0 0 0 0,-1-1 0 0 0,1 1 0 0 0,0 0 0 0 0,-1 0 0 0 0,1 0-1 0 0,0-3 1 0 0,-1-10-4673 0 0</inkml:trace>
  <inkml:trace contextRef="#ctx0" brushRef="#br0" timeOffset="2">134 342 3823 0 0,'7'-2'344'0'0,"1"0"-280"0"0,0 2-64 0 0,1 0 1016 0 0,1 2 184 0 0,-2 1 40 0 0,1-1 8 0 0,-1-1-432 0 0,-2 1-80 0 0,1 0-24 0 0,-1-2 0 0 0,1 0-784 0 0,1-2-160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2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79 7423 0 0,'0'5'887'0'0,"1"1"-1"0"0,-1-1 0 0 0,1 1 1 0 0,1-1-1 0 0,-1 0 1 0 0,1 1-1 0 0,-1-1 0 0 0,6 9 1 0 0,6 18 2402 0 0,-11-24-2894 0 0,1-1-1 0 0,0 1 1 0 0,0-1 0 0 0,6 9-1 0 0,9 18 684 0 0,17 30 373 0 0,-34-61-1420 0 0,1-1 0 0 0,-1 0 0 0 0,0 0 0 0 0,1 0-1 0 0,0 0 1 0 0,0 0 0 0 0,-1 0 0 0 0,1-1 0 0 0,0 1-1 0 0,1 0 1 0 0,-1-1 0 0 0,0 0 0 0 0,4 2 0 0 0,-4-1 1 0 0,-2-2-28 0 0,1 0 0 0 0,-1 0 0 0 0,0 0-1 0 0,1 0 1 0 0,-1 0 0 0 0,0 0-1 0 0,1 0 1 0 0,-1 0 0 0 0,0 0-1 0 0,1 0 1 0 0,-1 0 0 0 0,1 0-1 0 0,-1 0 1 0 0,0 0 0 0 0,1 0-1 0 0,-1 0 1 0 0,0 0 0 0 0,1 0 0 0 0,-1-1-1 0 0,0 1 1 0 0,1 0 0 0 0,-1 0-1 0 0,0 0 1 0 0,0-1 0 0 0,1 1-1 0 0,-1 0 1 0 0,0 0 0 0 0,0-1-1 0 0,1 1 1 0 0,-1-1 0 0 0,5-7 56 0 0,-6-29-173 0 0,1 32 81 0 0,0 0 1 0 0,0 0-1 0 0,-1 0 1 0 0,0-6-1 0 0,0 6-6 0 0,0 0-1 0 0,0 0 0 0 0,1 0 1 0 0,0-9-1 0 0,0 11 33 0 0,0 1 0 0 0,0 0-1 0 0,0-1 1 0 0,0 1 0 0 0,-1-1-1 0 0,1 1 1 0 0,-1 0 0 0 0,0-1-1 0 0,-1-2 1 0 0,1 3 4 0 0,1 0 0 0 0,-1 0 0 0 0,0 0 0 0 0,1 0 0 0 0,-1 0 1 0 0,1 0-1 0 0,0 0 0 0 0,0 0 0 0 0,-1-1 0 0 0,1 1 0 0 0,1 0 0 0 0,-1-3 0 0 0,2-13 65 0 0,-2 16-49 0 0,0 0 1 0 0,0 0-1 0 0,0 0 1 0 0,0 0-1 0 0,0 0 0 0 0,1 0 1 0 0,-1 0-1 0 0,1 0 1 0 0,0 0-1 0 0,-1 1 0 0 0,1-1 1 0 0,0 0-1 0 0,0 0 0 0 0,1-2 1 0 0,9-11 389 0 0,1 1 1 0 0,0 0 0 0 0,1 0-1 0 0,0 1 1 0 0,1 1-1 0 0,27-19 1 0 0,-39 30-382 0 0,0-1 0 0 0,0 2 1 0 0,0-1-1 0 0,0 0 0 0 0,0 0 0 0 0,1 1 1 0 0,-1-1-1 0 0,0 1 0 0 0,0 0 0 0 0,1-1 1 0 0,-1 1-1 0 0,0 0 0 0 0,0 0 0 0 0,1 1 1 0 0,-1-1-1 0 0,0 0 0 0 0,0 1 0 0 0,0 0 1 0 0,0-1-1 0 0,1 1 0 0 0,-1 0 1 0 0,0 0-1 0 0,0 0 0 0 0,0 0 0 0 0,0 0 1 0 0,-1 1-1 0 0,1-1 0 0 0,0 0 0 0 0,0 1 1 0 0,-1 0-1 0 0,1-1 0 0 0,1 4 0 0 0,2 1 43 0 0,-1 0 0 0 0,0 0 0 0 0,0 0-1 0 0,-1 0 1 0 0,0 1 0 0 0,0-1 0 0 0,0 1 0 0 0,-1 0-1 0 0,2 8 1 0 0,0 15 394 0 0,-2-1 1 0 0,-1 60-1 0 0,-2-39-41 0 0,1-47-299 0 0,0-1-1 0 0,0 0 1 0 0,0 1 0 0 0,0-1-1 0 0,1 0 1 0 0,-1 1 0 0 0,2 2-1 0 0,-2-5-91 0 0,0 0-1 0 0,0 1 1 0 0,0-1-1 0 0,1 0 0 0 0,-1 0 1 0 0,0 1-1 0 0,0-1 1 0 0,0 0-1 0 0,1 0 1 0 0,-1 0-1 0 0,0 1 1 0 0,0-1-1 0 0,0 0 1 0 0,1 0-1 0 0,-1 0 1 0 0,0 0-1 0 0,0 1 1 0 0,1-1-1 0 0,-1 0 1 0 0,0 0-1 0 0,1 0 0 0 0,-1 0 1 0 0,0 0-1 0 0,0 0 1 0 0,1 0-1 0 0,0 0 2 0 0,0 0-1 0 0,0-1 1 0 0,0 1-1 0 0,0 0 0 0 0,-1-1 1 0 0,1 1-1 0 0,0 0 1 0 0,0-1-1 0 0,-1 1 1 0 0,1-1-1 0 0,0 1 0 0 0,0-1 1 0 0,0 0-1 0 0,45-48 177 0 0,-6 7-1469 0 0,-11 18-2342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3.2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1 675 8407 0 0,'55'-88'1142'0'0,"-29"41"-825"0"0,96-135 4365 0 0,-90 141-3778 0 0,2 1 0 0 0,47-43 1 0 0,-40 45-554 0 0,-8 6-105 0 0,2 1-1 0 0,45-30 1 0 0,-72 56-234 0 0,0 0 0 0 0,0 1 0 0 0,1 0 0 0 0,-1 0 0 0 0,11-2 0 0 0,-16 5 4 0 0,0 0 0 0 0,0 1 1 0 0,0-1-1 0 0,0 1 0 0 0,0 0 0 0 0,0-1 0 0 0,0 2 0 0 0,0-1 1 0 0,0 0-1 0 0,0 0 0 0 0,0 1 0 0 0,0 0 0 0 0,0 0 0 0 0,0 0 1 0 0,0 0-1 0 0,0 0 0 0 0,0 0 0 0 0,-1 1 0 0 0,3 1 1 0 0,3 3 195 0 0,0 1 0 0 0,-1 0 0 0 0,-1 1 0 0 0,1 0 0 0 0,-1 0 0 0 0,-1 0 0 0 0,1 0 0 0 0,-1 1 0 0 0,-1 0 0 0 0,1 0 0 0 0,2 10 0 0 0,5 17 1637 0 0,10 57-1 0 0,-21-87-1723 0 0,39 310 3592 0 0,-36-266-3475 0 0,-3-43-177 0 0,0 0-1 0 0,0 0 1 0 0,-1 0 0 0 0,0 0 0 0 0,-1 0 0 0 0,1 0 0 0 0,-1 0 0 0 0,-1 0-1 0 0,1 0 1 0 0,-4 6 0 0 0,5-11 63 0 0,-1-2-180 0 0,0 0 0 0 0,0 0 1 0 0,0-1-1 0 0,-1 1 0 0 0,1 0 0 0 0,0 0 0 0 0,1-1 1 0 0,-1 1-1 0 0,0-1 0 0 0,0 1 0 0 0,0-1 0 0 0,0 1 1 0 0,0-1-1 0 0,0 0 0 0 0,0 1 0 0 0,1-1 0 0 0,-1 0 0 0 0,-1-1 1 0 0,-12-19-953 0 0,7 9 352 0 0,-4-4-1333 0 0,1-1 0 0 0,-14-28 1 0 0,6 11-3579 0 0,-7-4-1272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3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5383 0 0,'13'59'2833'0'0,"22"59"0"0"0,-10-38 516 0 0,3 11-657 0 0,18 66 280 0 0,32 208 2375 0 0,-33 6-1101 0 0,-44-359-4155 0 0,0-4-173 0 0,0 1 1 0 0,-1-1-1 0 0,0 0 0 0 0,-1 1 0 0 0,0-1 1 0 0,-2 12-1 0 0,2-18-385 0 0,-8-3-1902 0 0,-3-3-53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4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10 5695 0 0,'-8'-1'512'0'0,"4"-2"-416"0"0,-4-2 2544 0 0,6 7-2400 0 0,2-1 40 0 0,6 2-72 0 0</inkml:trace>
  <inkml:trace contextRef="#ctx0" brushRef="#br0" timeOffset="1">661 237 4895 0 0,'-3'3'432'0'0,"1"-2"-344"0"0,10-2-88 0 0,0 2 1032 0 0,2 7-456 0 0,1-1 672 0 0,0-3-544 0 0,-2 1 0 0 0,4-2 0 0 0,-2-3-528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4.3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3767 0 0,'2'1'291'0'0,"16"15"1171"0"0,0 0-1 0 0,-1 2 1 0 0,-1 0 0 0 0,0 1-1 0 0,-2 0 1 0 0,0 1-1 0 0,-1 1 1 0 0,14 30 0 0 0,43 129 5295 0 0,14 29-3821 0 0,-75-192-3145 0 0,0 0 0 0 0,1-1-1 0 0,14 18 1 0 0,5-5-3807 0 0,-4-15-3987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4.7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7919 0 0,'13'4'263'0'0,"0"0"-1"0"0,-1 2 0 0 0,0-1 0 0 0,0 1 1 0 0,0 1-1 0 0,-1 0 0 0 0,0 1 0 0 0,16 13 1 0 0,2 6 1812 0 0,40 49 1 0 0,100 143 8145 0 0,-123-156-7843 0 0,-12-14-1442 0 0,-2 1 0 0 0,-3 2 0 0 0,-2 2 1 0 0,-2 0-1 0 0,24 80 0 0 0,-39-102-973 0 0,-2 1-1 0 0,-1 0 1 0 0,-1 1 0 0 0,-2-1 0 0 0,-1 1-1 0 0,-2 0 1 0 0,-1 0 0 0 0,-2 0-1 0 0,-2 0 1 0 0,-7 34 0 0 0,-12 16-3622 0 0,-12-4-3481 0 0,17-46-2099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6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265 18 5327 0 0,'0'0'410'0'0,"1"0"-268"0"0,18 3 12 0 0,-11-2 2193 0 0,0-1-1 0 0,0 0 1 0 0,1 0-1 0 0,10-2 1 0 0,4-3-499 0 0,0-3-338 0 0,-5 1-1975 0 0</inkml:trace>
  <inkml:trace contextRef="#ctx0" brushRef="#br0" timeOffset="1">0 268 8375 0 0,'0'0'646'0'0,"5"-1"-421"0"0,123-22 3210 0 0,177-50 14210 0 0,-198 41-15204 0 0,-41 7-2441 0 0,-58 21 0 0 0,0 0 0 0 0,-1 0 0 0 0,1-1 0 0 0,-1 0 0 0 0,13-12 0 0 0,-12 9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7:06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0 203 3311 0 0,'6'-3'40'0'0,"1"0"-1"0"0,-1 0 1 0 0,0 0-1 0 0,1 1 1 0 0,-1 0-1 0 0,1 1 1 0 0,0-1-1 0 0,9 0 1 0 0,8 1 94 0 0,26 1 0 0 0,-8 1 553 0 0,99-5 1440 0 0,32-1 797 0 0,727-19 8537 0 0,-391-5-8001 0 0,84-29-368 0 0,75-3-3 0 0,-633 61-2774 0 0,55 6-1 0 0,-38 2-8954 0 0,-32-3-1133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7:07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0 184 5959 0 0,'66'-20'1106'0'0,"-43"13"923"0"0,-1-1 0 0 0,32-17 1 0 0,-26 9-404 0 0,-11 5-587 0 0,1 1 1 0 0,0 1-1 0 0,0 1 1 0 0,1 0-1 0 0,0 1 1 0 0,25-5-1 0 0,-35 10-672 0 0,1-1 1 0 0,-1 0-1 0 0,0 0 0 0 0,0-1 1 0 0,0-1-1 0 0,9-5 0 0 0,-2 1 307 0 0,-15 9-653 0 0,-1-1 0 0 0,1 1 1 0 0,0 0-1 0 0,0-1 0 0 0,-1 1 0 0 0,1 0 0 0 0,0-1 0 0 0,0 1 0 0 0,0 0 0 0 0,-1 0 0 0 0,1 0 0 0 0,0 0 0 0 0,0 0 0 0 0,0 0 0 0 0,0 0 0 0 0,0 0 0 0 0,-1 0 0 0 0,1 0 0 0 0,0 0 0 0 0,0 1 0 0 0,0-1 0 0 0,0 0 0 0 0,-1 0 0 0 0,1 1 0 0 0,1 0 0 0 0,-2-1-14 0 0,1 1 0 0 0,-1-1 0 0 0,0 1 0 0 0,1-1 0 0 0,-1 1 0 0 0,0-1 0 0 0,1 1-1 0 0,-1-1 1 0 0,0 1 0 0 0,0-1 0 0 0,1 1 0 0 0,-1 0 0 0 0,0-1 0 0 0,0 1 0 0 0,0-1 0 0 0,0 1 0 0 0,0-1 0 0 0,0 1 0 0 0,0 0-1 0 0,0-1 1 0 0,0 1 0 0 0,0-1 0 0 0,0 1 0 0 0,0 0 0 0 0,0-1 0 0 0,-1 1 0 0 0,1-1 0 0 0,0 1 0 0 0,-1 0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7:07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4663 0 0,'17'7'51'0'0,"36"16"735"0"0,-48-20-424 0 0,0 0 1 0 0,0 0-1 0 0,-1 0 1 0 0,1 1-1 0 0,-1 0 1 0 0,0 0-1 0 0,0 0 1 0 0,4 5-1 0 0,3 7 830 0 0,-8-11-813 0 0,-1-1-1 0 0,1 0 1 0 0,0 0 0 0 0,0-1-1 0 0,0 1 1 0 0,0-1 0 0 0,1 1-1 0 0,-1-1 1 0 0,1 0 0 0 0,8 5-1 0 0,-7-5 37 0 0,1 1-1 0 0,-1-1 0 0 0,0 1 1 0 0,0 1-1 0 0,0-1 1 0 0,-1 1-1 0 0,8 8 0 0 0,-1 3 448 0 0,11 21 0 0 0,-7-12-355 0 0,-14-23-450 0 0,-1-1-51 0 0,0 0 0 0 0,1-1 0 0 0,-1 1 1 0 0,0 0-1 0 0,0-1 0 0 0,1 1 0 0 0,-1-1 0 0 0,0 1 1 0 0,1-1-1 0 0,-1 1 0 0 0,1 0 0 0 0,-1-1 0 0 0,1 0 1 0 0,-1 1-1 0 0,1-1 0 0 0,-1 1 0 0 0,1-1 0 0 0,0 0 0 0 0,-1 1 1 0 0,1-1-1 0 0,-1 0 0 0 0,1 1 0 0 0,0-1 0 0 0,-1 0 1 0 0,1 0-1 0 0,0 0 0 0 0,-1 0 0 0 0,1 0 0 0 0,0 0 1 0 0,0 0-1 0 0,-1 0 0 0 0,1 0 0 0 0,0 0 0 0 0,-1 0 0 0 0,1 0 1 0 0,0 0-1 0 0,-1 0 0 0 0,2-1 0 0 0,-2 1-24 0 0,1-1-1 0 0,-1 1 1 0 0,0-1-1 0 0,1 1 1 0 0,-1-1-1 0 0,0 1 1 0 0,0-1 0 0 0,1 1-1 0 0,-1-1 1 0 0,0 1-1 0 0,0-1 1 0 0,0 1-1 0 0,0-1 1 0 0,1 1-1 0 0,-1-1 1 0 0,0 0-1 0 0,0 1 1 0 0,0-1-1 0 0,0 1 1 0 0,0-1 0 0 0,-1 1-1 0 0,1-1 1 0 0,0 1-1 0 0,0-1 1 0 0,0 0-1 0 0,-1 0 1 0 0,-4-13-865 0 0,-18-28-1911 0 0,16 31 2440 0 0,1 1 0 0 0,0-1 0 0 0,1 0 0 0 0,-5-16 0 0 0,9 24 383 0 0,0-1-1 0 0,0 1 1 0 0,1 0 0 0 0,0-1 0 0 0,-1 1-1 0 0,1 0 1 0 0,0-1 0 0 0,1 1 0 0 0,-1-1 0 0 0,0 1-1 0 0,1 0 1 0 0,0 0 0 0 0,0-1 0 0 0,0 1-1 0 0,0 0 1 0 0,1 0 0 0 0,-1 0 0 0 0,1 0-1 0 0,-1 0 1 0 0,4-4 0 0 0,12-13 553 0 0,0 0 1 0 0,2 0-1 0 0,27-21 0 0 0,-43 38-509 0 0,13-10 713 0 0,0 0 0 0 0,33-19 0 0 0,-47 31-622 0 0,1-1 1 0 0,0 1 0 0 0,-1 0-1 0 0,1 0 1 0 0,0 0 0 0 0,-1 0-1 0 0,1 0 1 0 0,0 1 0 0 0,5-1-1 0 0,-7 1-74 0 0,1 0-1 0 0,-1 1 1 0 0,0-1-1 0 0,1 0 1 0 0,-1 1 0 0 0,0-1-1 0 0,1 1 1 0 0,-1 0-1 0 0,0-1 1 0 0,0 1 0 0 0,0 0-1 0 0,1 0 1 0 0,-1 0-1 0 0,0 0 1 0 0,0 0 0 0 0,0 0-1 0 0,0 0 1 0 0,-1 0-1 0 0,1 0 1 0 0,0 1 0 0 0,1 1-1 0 0,0 1 130 0 0,0 1 0 0 0,0 0-1 0 0,0 0 1 0 0,-1-1 0 0 0,1 1-1 0 0,-1 0 1 0 0,0 0 0 0 0,0 9-1 0 0,-1 43 1247 0 0,0-47-1333 0 0,-9 93 584 0 0,6-88-604 0 0,0-1-1 0 0,0 1 1 0 0,-2-1 0 0 0,-10 26 0 0 0,9-30-280 0 0,6-10 82 0 0,-1 0 0 0 0,1 0 0 0 0,-1 0 0 0 0,1 0 0 0 0,-1 0 0 0 0,1 0 0 0 0,-1 0 0 0 0,1 0 0 0 0,-1-1 0 0 0,1 1 0 0 0,-1 0 0 0 0,1 0 0 0 0,-1 0 0 0 0,1-1 0 0 0,0 1 0 0 0,-1 0 0 0 0,1-1 0 0 0,-1 1 0 0 0,1 0 0 0 0,0-1 0 0 0,-1 0 0 0 0,1 1-77 0 0,-3-2-735 0 0,1-1-1 0 0,-1 1 1 0 0,1-1-1 0 0,0 0 1 0 0,0 1-1 0 0,1-1 1 0 0,-1 0-1 0 0,-2-5 1 0 0,-4-13-6673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7:08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5839 0 0,'50'114'4571'0'0,"-16"-21"-1135"0"0,6 13 492 0 0,27 114 1 0 0,17 201 704 0 0,-19-81-2354 0 0,-57-299-2220 0 0,-7-40-259 0 0,-5-11-1604 0 0,0-4-4720 0 0,-1-5-2143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7:08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6559 0 0,'-45'158'7787'0'0,"9"-55"-3884"0"0,19-67-3023 0 0,16-33-811 0 0,-1 1 0 0 0,0-1 0 0 0,0 0-1 0 0,-1 0 1 0 0,1 0 0 0 0,0-1 0 0 0,-1 1 0 0 0,-4 3 0 0 0,6-6-70 0 0,1 1 1 0 0,0-1 0 0 0,-1 0 0 0 0,1 0-1 0 0,0 0 1 0 0,-1 0 0 0 0,1 1 0 0 0,0-1-1 0 0,-1 0 1 0 0,1 0 0 0 0,0 0 0 0 0,-1 0-1 0 0,1 0 1 0 0,0 0 0 0 0,-1 0 0 0 0,1 0-1 0 0,-1 0 1 0 0,1 0 0 0 0,0 0 0 0 0,-1 0-1 0 0,1 0 1 0 0,0-1 0 0 0,-1 1 0 0 0,1 0 0 0 0,0 0-1 0 0,-1 0 1 0 0,1 0 0 0 0,-1-1 0 0 0,-6-10-751 0 0,6 8 515 0 0,0 0 0 0 0,1 0-1 0 0,-1 0 1 0 0,1 0 0 0 0,-1 1 0 0 0,1-1 0 0 0,0-4 0 0 0,3-9-1248 0 0,1 0-1 0 0,0 0 1 0 0,1 1-1 0 0,0-1 1 0 0,12-21 0 0 0,-10 23 704 0 0,1 1 1 0 0,1 0-1 0 0,0 1 1 0 0,0 0-1 0 0,22-21 1 0 0,-22 25 745 0 0,1 0 1 0 0,0 1-1 0 0,0 0 0 0 0,0 0 1 0 0,1 1-1 0 0,0 1 1 0 0,19-8-1 0 0,-19 10 466 0 0,-1 0-1 0 0,1 1 1 0 0,0 0 0 0 0,1 0 0 0 0,-1 1-1 0 0,0 1 1 0 0,0 0 0 0 0,0 0 0 0 0,12 3-1 0 0,-11-1 805 0 0,0 1 0 0 0,0 1 0 0 0,0 0 0 0 0,-1 0 0 0 0,1 1 0 0 0,19 12 0 0 0,59 46 6900 0 0,-50-32-6205 0 0,-33-27-1502 0 0,-6-3-20 0 0,7-6-174 0 0,-7 4-265 0 0,-1 0 0 0 0,1 0-1 0 0,0 0 1 0 0,0 0 0 0 0,-1 0 0 0 0,1 0-1 0 0,-1 0 1 0 0,1 0 0 0 0,-1 0 0 0 0,1 0-1 0 0,-1 0 1 0 0,1-3 0 0 0,1-7-233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7:08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1951 0 0,'10'-32'147'0'0,"-9"31"65"0"0,-1-1 0 0 0,1 1 0 0 0,0 0 0 0 0,0-1 1 0 0,-1 1-1 0 0,1 0 0 0 0,0-1 0 0 0,0 1 0 0 0,0 0 0 0 0,0 0 0 0 0,0 0 0 0 0,3-2 0 0 0,-1 1 818 0 0,0 1 1 0 0,0 0-1 0 0,0-1 0 0 0,0 1 1 0 0,1 0-1 0 0,-1 1 0 0 0,5-2 1 0 0,9-2 1864 0 0,2-3-136 0 0,-6 1-565 0 0,1 1-1 0 0,27-5 1 0 0,-37 9-1968 0 0,1 0 1 0 0,-1 1 0 0 0,0 0 0 0 0,1 0-1 0 0,-1 0 1 0 0,0 0 0 0 0,1 1 0 0 0,-1 0-1 0 0,0 0 1 0 0,1 0 0 0 0,-1 0 0 0 0,0 1-1 0 0,0-1 1 0 0,4 4 0 0 0,9 3 361 0 0,-13-6-525 0 0,0 0 0 0 0,0 0 1 0 0,-1 0-1 0 0,1 0 0 0 0,6 6 1 0 0,-9-7-215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7:09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0 580 10623 0 0,'7'4'646'0'0,"-1"1"0"0"0,-1 0 0 0 0,1 0 0 0 0,-1 0 0 0 0,0 0 0 0 0,0 1-1 0 0,0 0 1 0 0,5 9 0 0 0,2 7 2726 0 0,12 29 0 0 0,-16-32-2032 0 0,1-1-1 0 0,15 24 1 0 0,-23-41-1321 0 0,-1 0 1 0 0,0-1-1 0 0,1 1 0 0 0,-1 0 1 0 0,1 0-1 0 0,-1-1 0 0 0,1 1 1 0 0,-1-1-1 0 0,1 1 0 0 0,0 0 1 0 0,-1-1-1 0 0,1 1 1 0 0,0-1-1 0 0,-1 1 0 0 0,1-1 1 0 0,0 0-1 0 0,0 1 0 0 0,-1-1 1 0 0,1 0-1 0 0,0 1 0 0 0,0-1 1 0 0,0 0-1 0 0,0 0 0 0 0,0 0-11 0 0,0-1-1 0 0,-1 1 1 0 0,1 0-1 0 0,0-1 1 0 0,-1 1-1 0 0,1-1 1 0 0,-1 1-1 0 0,1-1 1 0 0,-1 1-1 0 0,1-1 1 0 0,-1 0-1 0 0,1 1 1 0 0,-1-1-1 0 0,0 0 1 0 0,1 1-1 0 0,-1-1 1 0 0,0 0-1 0 0,1 1 1 0 0,-1-1-1 0 0,0-1 1 0 0,2-6-26 0 0,0-1 0 0 0,-1 0 0 0 0,1-10 0 0 0,-2 16 13 0 0,1-71-1145 0 0,-1 46 92 0 0,4-45 1 0 0,-1 58 957 0 0,0-1 1 0 0,1 0-1 0 0,1 1 0 0 0,0 0 1 0 0,1 0-1 0 0,0 1 0 0 0,1 0 1 0 0,12-18-1 0 0,-14 26 256 0 0,0 0 1 0 0,1 1-1 0 0,0-1 1 0 0,0 1-1 0 0,0 0 1 0 0,0 0-1 0 0,1 1 1 0 0,0 0-1 0 0,0 0 1 0 0,13-4-1 0 0,-20 7-120 0 0,1 1 1 0 0,-1 0-1 0 0,1 0 1 0 0,-1 0-1 0 0,1 0 0 0 0,-1-1 1 0 0,1 1-1 0 0,-1 0 1 0 0,0 0-1 0 0,1 0 0 0 0,-1 0 1 0 0,1 0-1 0 0,-1 0 0 0 0,1 0 1 0 0,-1 0-1 0 0,1 1 1 0 0,-1-1-1 0 0,1 0 0 0 0,-1 0 1 0 0,1 0-1 0 0,-1 0 0 0 0,1 1 1 0 0,-1-1-1 0 0,0 0 1 0 0,1 1-1 0 0,-1-1 0 0 0,1 1 1 0 0,0 0 66 0 0,0 0 0 0 0,0 0-1 0 0,-1 0 1 0 0,1 0 0 0 0,-1 1 0 0 0,1-1 0 0 0,-1 0 0 0 0,1 1 0 0 0,-1-1 0 0 0,1 2 0 0 0,1 29 721 0 0,-5-3-373 0 0,-1-1-1 0 0,-2 0 1 0 0,-10 33 0 0 0,11-45-290 0 0,-3 7 15 0 0,0-1 0 0 0,-2 0 1 0 0,-25 40-1 0 0,28-50-164 0 0,6-9-58 0 0,-1 0 0 0 0,0 0-1 0 0,0 0 1 0 0,0-1 0 0 0,0 1 0 0 0,-5 4 0 0 0,6-6 30 0 0,0-1-1 0 0,1 0 1 0 0,-1 1 0 0 0,0-1 0 0 0,0 0-1 0 0,1 1 1 0 0,-1-1 0 0 0,0 0 0 0 0,0 0 0 0 0,1 0-1 0 0,-1 0 1 0 0,0 0 0 0 0,0 0 0 0 0,0 0 0 0 0,1 0-1 0 0,-1 0 1 0 0,0 0 0 0 0,0 0 0 0 0,0 0 0 0 0,1-1-1 0 0,-1 1 1 0 0,0 0 0 0 0,0 0 0 0 0,1-1 0 0 0,-1 1-1 0 0,0-1 1 0 0,1 1 0 0 0,-1-1 0 0 0,0 1 0 0 0,1-1-1 0 0,-1 1 1 0 0,1-1 0 0 0,-1 1 0 0 0,1-1 0 0 0,-1-1-1 0 0,-9-13-2360 0 0,4-3-3963 0 0,-1-8-2844 0 0</inkml:trace>
  <inkml:trace contextRef="#ctx0" brushRef="#br0" timeOffset="1">80 1 3423 0 0,'7'27'308'0'0,"-4"-14"1260"0"0,4 23-1 0 0,-2 1 868 0 0,1 0 1 0 0,3-1-1 0 0,13 40 1 0 0,3 9-359 0 0,116 630 9742 0 0,-136-678-11201 0 0,-1-7 89 0 0,12 50-1 0 0,-5-56-859 0 0,-11-23 10 0 0,0-3-208 0 0,-8-37-4440 0 0,0 12-2639 0 0,-1 2-1078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7:09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68 2039 0 0,'-61'103'7595'0'0,"16"-32"-846"0"0,41-65-6381 0 0,1-1 0 0 0,-1 1 0 0 0,0-1 0 0 0,0 0 0 0 0,-10 8 0 0 0,13-12-315 0 0,-1 0 0 0 0,1 0-1 0 0,0 0 1 0 0,-1 0 0 0 0,1 0 0 0 0,-1-1 0 0 0,0 1-1 0 0,1 0 1 0 0,-1-1 0 0 0,0 1 0 0 0,-2 0-1 0 0,3-1-41 0 0,0 0 0 0 0,0-1 0 0 0,-1 1 0 0 0,1 0 0 0 0,0 0 0 0 0,0 0 0 0 0,0-1 0 0 0,1 1 0 0 0,-1 0 0 0 0,0-1-1 0 0,0 1 1 0 0,0-1 0 0 0,0 1 0 0 0,0-1 0 0 0,0 0 0 0 0,1 1 0 0 0,-1-1 0 0 0,0 0 0 0 0,0 1 0 0 0,1-1 0 0 0,-2-1 0 0 0,0-2-239 0 0,1 1 0 0 0,-1 0 0 0 0,1 0 1 0 0,-1-1-1 0 0,1 1 0 0 0,0-1 0 0 0,1 1 1 0 0,-1-1-1 0 0,1 0 0 0 0,-1 1 0 0 0,1-1 1 0 0,0 1-1 0 0,0-1 0 0 0,1 0 0 0 0,-1 1 1 0 0,1-1-1 0 0,-1 1 0 0 0,1-1 0 0 0,0 1 1 0 0,4-7-1 0 0,-1-1-803 0 0,1 1 1 0 0,0 0-1 0 0,1 0 0 0 0,0 1 1 0 0,11-15-1 0 0,-7 14 652 0 0,0-1-1 0 0,1 1 1 0 0,0 1-1 0 0,1 0 1 0 0,19-13 0 0 0,-15 14 618 0 0,-1 0 1 0 0,1 1-1 0 0,0 1 1 0 0,24-6-1 0 0,-20 7 1113 0 0,0 1 0 0 0,0 2 1 0 0,1 0-1 0 0,-1 1 0 0 0,1 1 0 0 0,-1 0 0 0 0,1 2 0 0 0,36 8 1 0 0,-38-5 538 0 0,0 2 1 0 0,0 0 0 0 0,25 14 0 0 0,25 10 398 0 0,-67-30-2300 0 0,0-1 0 0 0,0 1 0 0 0,0-1 0 0 0,0 1-1 0 0,1-1 1 0 0,-1 0 0 0 0,0 0 0 0 0,0 0 0 0 0,0 0 0 0 0,1 0 0 0 0,-1 0 0 0 0,3-1 0 0 0,2-2-234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7:10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379 0 5671 0 0,'-60'80'2788'0'0,"52"-72"-996"0"0,-11 17 5540 0 0,18-23-6961 0 0,0-1 0 0 0,0 1 0 0 0,0-1 0 0 0,1 1 0 0 0,-1-1 0 0 0,1 1 0 0 0,-1-1 0 0 0,1 1 0 0 0,-1 0 0 0 0,1-1 1 0 0,0 1-1 0 0,0 0 0 0 0,0-1 0 0 0,0 1 0 0 0,0 0 0 0 0,1 1 0 0 0,-1-3-313 0 0,0 1-1 0 0,0-1 0 0 0,1 0 1 0 0,-1 1-1 0 0,0-1 1 0 0,1 0-1 0 0,-1 1 1 0 0,0-1-1 0 0,1 0 1 0 0,-1 0-1 0 0,1 1 1 0 0,-1-1-1 0 0,0 0 0 0 0,1 0 1 0 0,-1 0-1 0 0,1 0 1 0 0,-1 1-1 0 0,0-1 1 0 0,1 0-1 0 0,-1 0 1 0 0,1 0-1 0 0,-1 0 1 0 0,1 0-1 0 0,-1 0 0 0 0,1 0 1 0 0,-1 0-1 0 0,0 0 1 0 0,1-1-1 0 0,-1 1 1 0 0,1 0-1 0 0,17-5 368 0 0,-15 4-443 0 0,105-33 1138 0 0,-105 33-1029 0 0,10 8-3 0 0,-12-7-76 0 0,1 1 0 0 0,-1-1 0 0 0,0 1 1 0 0,0 0-1 0 0,1-1 0 0 0,-1 1 0 0 0,0 0 0 0 0,0 0 1 0 0,0 0-1 0 0,0 0 0 0 0,0 0 0 0 0,0 0 0 0 0,0 0 1 0 0,0 0-1 0 0,0 0 0 0 0,-1 0 0 0 0,1 0 0 0 0,0 1 1 0 0,-1-1-1 0 0,1 0 0 0 0,-1 1 0 0 0,1-1 0 0 0,-1 0 1 0 0,0 1-1 0 0,1 1 0 0 0,-4 9 92 0 0,-9 7-54 0 0,0 1 0 0 0,-1-2 1 0 0,-25 28-1 0 0,-54 45 163 0 0,36-37-99 0 0,-55 47 172 0 0,21-21 548 0 0,83-73-402 0 0,1 0 0 0 0,0 1 0 0 0,0 0 0 0 0,-7 12 0 0 0,12-19 160 0 0,3-1-335 0 0,25-18-105 0 0,17-10 7 0 0,181-81-159 0 0,-162 84 0 0 0,111-32 0 0 0,-156 53 0 0 0,-1-2 0 0 0,1 0 0 0 0,-1-1 0 0 0,0 0 0 0 0,20-13 0 0 0,-28 14 2 0 0,-5 3-5 0 0,1 0 0 0 0,0 1 0 0 0,0-1 0 0 0,8-2 0 0 0,-7 2-2111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7:10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5351 0 0,'10'23'545'0'0,"1"0"-1"0"0,1-1 0 0 0,22 32 1 0 0,-10-20 2825 0 0,-3 1 0 0 0,32 67-1 0 0,-28-50-1261 0 0,62 139 3912 0 0,-76-161-4821 0 0,-1 0-1 0 0,-1 1 1 0 0,-2 0-1 0 0,5 52 1 0 0,-12-76-1098 0 0,0 0-1 0 0,0 0 1 0 0,-1-1-1 0 0,1 1 1 0 0,-2 0-1 0 0,-3 12 1 0 0,5-17-81 0 0,-1 0 0 0 0,0 0 0 0 0,0 0 1 0 0,0 0-1 0 0,0 0 0 0 0,-1 0 0 0 0,1 0 0 0 0,-1-1 0 0 0,1 1 0 0 0,-4 2 0 0 0,4-3-16 0 0,0 0 0 0 0,0 0 0 0 0,0-1 0 0 0,0 1 0 0 0,0-1 0 0 0,0 1 0 0 0,-1-1 0 0 0,1 0 0 0 0,0 1 0 0 0,0-1 0 0 0,-1 0 0 0 0,1 0 0 0 0,0 0 0 0 0,0 0-1 0 0,-1 0 1 0 0,1 0 0 0 0,0 0 0 0 0,0 0 0 0 0,-1-1 0 0 0,-1 0 0 0 0,-8-2-327 0 0,0-2 1 0 0,0 0-1 0 0,1 0 1 0 0,-1-1-1 0 0,1 0 0 0 0,0-1 1 0 0,1 0-1 0 0,0 0 1 0 0,0-1-1 0 0,0 0 1 0 0,1-1-1 0 0,-13-17 0 0 0,13 14-513 0 0,0 0 0 0 0,0-1 1 0 0,2 0-1 0 0,-1 0 0 0 0,2-1 0 0 0,-1 0 0 0 0,2 0 0 0 0,0 0 0 0 0,-4-28 0 0 0,5 4-7899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19:15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0 259 29487 0 0,'51'56'1892'0'0,"-31"-32"-1198"0"0,40 35 0 0 0,-31-33-694 0 0,-2 1 0 0 0,32 41 0 0 0,-43-47 0 0 0,-1 2 0 0 0,18 35 0 0 0,13 21 0 0 0,-45-78 0 0 0,6 9 0 0 0,0 1 0 0 0,2-1 0 0 0,-1 0 0 0 0,19 16 0 0 0,-25-24 0 0 0,0 0 0 0 0,1 0 0 0 0,0-1 0 0 0,-1 1 0 0 0,1-1 0 0 0,0 1 0 0 0,-1-1 0 0 0,1 0 0 0 0,0 0 0 0 0,0-1 0 0 0,0 1 0 0 0,0 0 0 0 0,0-1 0 0 0,0 0 0 0 0,0 0 0 0 0,0 0 0 0 0,0 0 0 0 0,0 0 0 0 0,1 0 0 0 0,-1-1 0 0 0,-1 0 0 0 0,1 1 0 0 0,0-1 0 0 0,0 0 0 0 0,0-1 0 0 0,4-1 0 0 0,1-2 0 0 0,0-1 0 0 0,0 0 0 0 0,0 0 0 0 0,-1 0 0 0 0,0-1 0 0 0,0 0 0 0 0,-1 0 0 0 0,9-14 0 0 0,3-7 0 0 0,16-34 0 0 0,-27 47 0 0 0,31-55 0 0 0,39-84 0 0 0,-17 9 0 0 0,-45 115 0 0 0,0 1 0 0 0,2 0 0 0 0,25-32 0 0 0,-25 37 0 0 0,-15 19 0 0 0,2 1 0 0 0,-1-1 0 0 0,0 1 0 0 0,1 0 0 0 0,0 1 0 0 0,0-1 0 0 0,0 1 0 0 0,0-1 0 0 0,1 1 0 0 0,-1 1 0 0 0,1-1 0 0 0,0 1 0 0 0,0-1 0 0 0,0 1 0 0 0,0 1 0 0 0,0-1 0 0 0,10-1 0 0 0,3 5 0 0 0,-11 0 0 0 0,0 1 0 0 0,0 0 0 0 0,-1 0 0 0 0,1 1 0 0 0,-1 0 0 0 0,1 0 0 0 0,8 8 0 0 0,3 5 0 0 0,16 19 0 0 0,-23-24 0 0 0,0 0 0 0 0,0-1 0 0 0,2 0 0 0 0,21 16 0 0 0,-30-26 0 0 0,16 13 0 0 0,-18-11 0 0 0,1 0 0 0 0,10 3 0 0 0,-9-4 0 0 0,15 3 0 0 0,-15-4 0 0 0,1 1 0 0 0,15-3 0 0 0,-4 0 91 0 0,-1-2 0 0 0,-1 0 0 0 0,16-5 0 0 0,-15 4-698 0 0,1 0 1 0 0,29-3-1 0 0,-33 6-6965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7:10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2615 0 0,'8'16'566'0'0,"-1"1"0"0"0,-1 0-1 0 0,-1 0 1 0 0,0 1-1 0 0,4 30 1 0 0,4 64 8714 0 0,11 71 3819 0 0,-19-131-11091 0 0,-4-36-1473 0 0,1 0 0 0 0,0-1-1 0 0,8 29 1 0 0,-6-36-503 0 0,-3-6-184 0 0,-1-2 95 0 0,1 0-1 0 0,-1 0 1 0 0,1 1-1 0 0,-1-1 1 0 0,1 0-1 0 0,-1 0 1 0 0,1 0-1 0 0,-1 0 1 0 0,0 0-1 0 0,1 0 1 0 0,-1 0-1 0 0,1 0 1 0 0,-1 0-1 0 0,1 0 1 0 0,-1 0-1 0 0,1 0 1 0 0,-1 0-1 0 0,1-1 1 0 0,0 0-405 0 0,1 0 0 0 0,-1-1 0 0 0,0 1 0 0 0,0-1 0 0 0,-1 1 0 0 0,1-1 0 0 0,0 1 0 0 0,0-1 0 0 0,-1 1 1 0 0,1-1-1 0 0,-1 0 0 0 0,0 1 0 0 0,1-4 0 0 0,-1-16-7515 0 0,-1 4 633 0 0</inkml:trace>
  <inkml:trace contextRef="#ctx0" brushRef="#br0" timeOffset="1">6 142 5295 0 0,'5'-4'242'0'0,"0"0"0"0"0,0 0 1 0 0,1 0-1 0 0,-1 1 0 0 0,9-4 0 0 0,-9 5 778 0 0,-1 0 1 0 0,1 1-1 0 0,0 0 1 0 0,8-2-1 0 0,-1 1 586 0 0,0-1 0 0 0,0 0-1 0 0,-1-1 1 0 0,19-9 0 0 0,-22 9-934 0 0,0 0 0 0 0,1 1 0 0 0,-1 0-1 0 0,1 0 1 0 0,0 1 0 0 0,0 0 0 0 0,0 0 0 0 0,0 1 0 0 0,9 0 0 0 0,-14 1-474 0 0,0 1 0 0 0,0 0 0 0 0,0 0 0 0 0,0 0 0 0 0,-1 0 0 0 0,1 1 1 0 0,0 0-1 0 0,-1-1 0 0 0,1 1 0 0 0,-1 0 0 0 0,0 1 0 0 0,0-1 0 0 0,0 1 0 0 0,0-1 0 0 0,0 1 0 0 0,0 0 1 0 0,-1 0-1 0 0,1 0 0 0 0,-1 1 0 0 0,0-1 0 0 0,3 6 0 0 0,3 7 222 0 0,-1 1-1 0 0,-1 0 1 0 0,7 27 0 0 0,-8-26-379 0 0,28 131 49 0 0,-23-98-89 0 0,-7-37-1 0 0,-1 0 0 0 0,0 1 0 0 0,-1-1 0 0 0,-1 26 0 0 0,0-34 0 0 0,1 1 0 0 0,-1 0 0 0 0,1-1 0 0 0,1 0 0 0 0,-1 1 0 0 0,1-1 0 0 0,0 0 0 0 0,0 0 0 0 0,1 0 0 0 0,5 9 0 0 0,0 3 0 0 0,-3-4 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27:11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0 522 6911 0 0,'0'-5'402'0'0,"1"1"0"0"0,-1-1 0 0 0,1 1 0 0 0,-1-1 0 0 0,1 1 0 0 0,1-1 0 0 0,-1 1 0 0 0,1 0 0 0 0,-1 0 0 0 0,1 0 0 0 0,0 0 0 0 0,4-5 0 0 0,-4 6-58 0 0,1 0 0 0 0,-1 0 0 0 0,1 0 0 0 0,0 0-1 0 0,0 1 1 0 0,0-1 0 0 0,0 1 0 0 0,0 0 0 0 0,0 0 0 0 0,1 0 0 0 0,-1 1-1 0 0,1-1 1 0 0,-1 1 0 0 0,1-1 0 0 0,0 1 0 0 0,0 0 0 0 0,-1 1-1 0 0,1-1 1 0 0,0 1 0 0 0,0 0 0 0 0,7 0 0 0 0,-9 0-276 0 0,0 1 0 0 0,0-1 0 0 0,0 1 0 0 0,0 0 0 0 0,0 0 0 0 0,0 0 0 0 0,0 0 0 0 0,0 0 0 0 0,-1 0 0 0 0,1 0 0 0 0,0 1 0 0 0,-1-1 0 0 0,1 1 0 0 0,-1-1 0 0 0,1 1 0 0 0,-1 0 0 0 0,0-1 0 0 0,1 1-1 0 0,-1 0 1 0 0,0 0 0 0 0,0 0 0 0 0,1 3 0 0 0,2 6 267 0 0,0-1-1 0 0,4 21 0 0 0,-4-6 311 0 0,-2-1 0 0 0,0 1 0 0 0,-2 0 0 0 0,-3 39 0 0 0,0-33 1138 0 0,4 56-1 0 0,-1-85-1388 0 0,1-2-368 0 0,0 0-1 0 0,0-1 0 0 0,-1 1 1 0 0,1 0-1 0 0,0-1 1 0 0,-1 1-1 0 0,1-1 0 0 0,0 1 1 0 0,-1-1-1 0 0,1 1 0 0 0,-1-1 1 0 0,1 0-1 0 0,0 1 0 0 0,-1-1 1 0 0,0 0-1 0 0,1 1 1 0 0,0-2-1 0 0,7-14 349 0 0,-7 15-362 0 0,13-31-318 0 0,-2-1 0 0 0,-1 0-1 0 0,11-58 1 0 0,7-107-1433 0 0,-18 71-854 0 0,14-94-3296 0 0,-24 217 5994 0 0,0-1 1 0 0,1 1 0 0 0,-1-1 0 0 0,5-7 0 0 0,-4 28 2234 0 0,-2 30 1793 0 0,-1 2-2028 0 0,7 60 1 0 0,-6-105-2023 0 0,0-1 0 0 0,1 0 1 0 0,-1 1-1 0 0,1-1 1 0 0,-1 0-1 0 0,1 1 0 0 0,0-1 1 0 0,0 0-1 0 0,0 0 1 0 0,0 0-1 0 0,0 0 0 0 0,3 3 1 0 0,-4-5-62 0 0,1 0 0 0 0,-1 0 0 0 0,1 0 0 0 0,-1 0 0 0 0,1 0 0 0 0,-1 0 0 0 0,1 0 1 0 0,-1 0-1 0 0,1 0 0 0 0,-1 0 0 0 0,1-1 0 0 0,-1 1 0 0 0,1 0 0 0 0,-1 0 0 0 0,0-1 0 0 0,1 1 1 0 0,-1 0-1 0 0,1-1 0 0 0,-1 1 0 0 0,0 0 0 0 0,1-1 0 0 0,9-8 125 0 0,1-5-136 0 0,0-1 0 0 0,-1 0 1 0 0,16-31-1 0 0,-19 32-13 0 0,1-1 1 0 0,0 1-1 0 0,1 1 1 0 0,1 0-1 0 0,15-17 1 0 0,-23 28 1 0 0,-1 1-1 0 0,1-1 1 0 0,-1 1 0 0 0,1-1-1 0 0,0 1 1 0 0,0 0-1 0 0,-1 0 1 0 0,1 0 0 0 0,0 0-1 0 0,0 0 1 0 0,0 0 0 0 0,0 1-1 0 0,1-1 1 0 0,-1 1-1 0 0,0-1 1 0 0,0 1 0 0 0,3 0-1 0 0,-3 0 3 0 0,-1 1 0 0 0,1-1-1 0 0,0 1 1 0 0,0-1 0 0 0,0 1-1 0 0,0 0 1 0 0,-1 0 0 0 0,1 0-1 0 0,0 0 1 0 0,-1 0 0 0 0,1 1-1 0 0,-1-1 1 0 0,1 0 0 0 0,-1 1-1 0 0,0-1 1 0 0,1 1 0 0 0,-1-1-1 0 0,0 1 1 0 0,1 1 0 0 0,10 20 117 0 0,0 0-1 0 0,-2 0 1 0 0,0 1 0 0 0,7 31 0 0 0,-3-12-95 0 0,19 57 130 0 0,23 118-1 0 0,-53-199-153 0 0,-1 1 0 0 0,0-1 0 0 0,-1 1 0 0 0,-1-1 0 0 0,-4 28 0 0 0,2-34 0 0 0,0 0 0 0 0,-1-1 0 0 0,0 1 0 0 0,-1-1 0 0 0,-1 0 0 0 0,0 0 0 0 0,0-1 0 0 0,-1 1 0 0 0,-10 12 0 0 0,14-20 0 0 0,0-1 0 0 0,-1 0 0 0 0,1 0 0 0 0,-1 0 0 0 0,0 0 0 0 0,0 0 0 0 0,0-1 0 0 0,-1 1 0 0 0,1-1 0 0 0,0 0 0 0 0,-1 0 0 0 0,0 0 0 0 0,1 0 0 0 0,-1-1 0 0 0,0 1 0 0 0,0-1 0 0 0,0 0 0 0 0,0 0 0 0 0,0-1 0 0 0,0 1 0 0 0,0-1 0 0 0,0 0 0 0 0,0 0 0 0 0,0 0 0 0 0,0 0 0 0 0,0-1 0 0 0,0 0 0 0 0,0 0 0 0 0,0 0 0 0 0,0 0 0 0 0,0 0 0 0 0,1-1 0 0 0,-1 0 0 0 0,0 0 0 0 0,1 0 0 0 0,-1 0 0 0 0,-5-5 0 0 0,3 1 0 0 0,0 1 0 0 0,0-1 0 0 0,1 0 0 0 0,0-1 0 0 0,0 1 0 0 0,0-1 0 0 0,1 0 0 0 0,0 0 0 0 0,1 0 0 0 0,-1-1 0 0 0,1 1 0 0 0,1-1 0 0 0,-1 0 0 0 0,1 0 0 0 0,1 0 0 0 0,-2-14 0 0 0,2 11 0 0 0,1 0 0 0 0,0-1 0 0 0,1 1 0 0 0,0 0 0 0 0,1 0 0 0 0,0 0 0 0 0,1 0 0 0 0,0 0 0 0 0,1 0 0 0 0,0 1 0 0 0,9-17 0 0 0,59-79 0 0 0,-47 71 0 0 0,-9 13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3:13.2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2958 419 3823 0 0,'12'165'1632'0'0,"-10"-109"-438"0"0,0 85 3375 0 0,-27 229 0 0 0,10-183-2547 0 0,9-100-1530 0 0,5-78-501 0 0,1-4-99 0 0,0 1 0 0 0,0-1 0 0 0,0 1-1 0 0,2 9 1 0 0</inkml:trace>
  <inkml:trace contextRef="#ctx0" brushRef="#br0" timeOffset="1">3022 319 6127 0 0,'3'-1'472'0'0,"225"-106"6581"0"0,-183 85-6230 0 0,-3 4 107 0 0,1 2-1 0 0,45-11 1 0 0,-54 17-579 0 0,157-55 912 0 0,-149 53-1051 0 0,6-3 151 0 0,66-10-1 0 0,-110 24-351 0 0,1 1 0 0 0,-1 0 0 0 0,0 0 0 0 0,0 0 0 0 0,0 1 0 0 0,1-1 0 0 0,-1 1 0 0 0,0 0 0 0 0,0 0-1 0 0,5 3 1 0 0,2 1 11 0 0,1 1-1 0 0,10 7 0 0 0,-21-12-21 0 0,4 2 10 0 0,-1 0-1 0 0,1 1 0 0 0,-1 0 0 0 0,0 0 1 0 0,0 1-1 0 0,0-1 0 0 0,-1 1 1 0 0,4 6-1 0 0,22 43 125 0 0,-26-47-122 0 0,0 2 30 0 0,0 0 0 0 0,0 1 0 0 0,-1-1 0 0 0,2 12 0 0 0,2 11 70 0 0,4 11 159 0 0,-2 2 0 0 0,4 73-1 0 0,-12-76-68 0 0,-7 58 1 0 0,0 15-97 0 0,7-81-69 0 0,4 183 299 0 0,2-147-309 0 0,-1-14 281 0 0,-3 67 1 0 0,1-41 333 0 0,-1-21 80 0 0,-5-30-225 0 0,2-25-372 0 0,0 1 0 0 0,1-1-1 0 0,0 1 1 0 0,0 8-1 0 0,0-14 260 0 0,-8-2-312 0 0,7 0-83 0 0,0 1-1 0 0,0 0 1 0 0,0 0 0 0 0,0 0-1 0 0,0-1 1 0 0,0 1-1 0 0,0-1 1 0 0,0 1 0 0 0,0-1-1 0 0,1 1 1 0 0,-1-1-1 0 0,0 1 1 0 0,0-1 0 0 0,0 0-1 0 0,0 1 1 0 0,1-1-1 0 0,-1 0 1 0 0,-1-1 0 0 0,0-2-205 0 0,-22-14-1215 0 0,8 7-4931 0 0</inkml:trace>
  <inkml:trace contextRef="#ctx0" brushRef="#br0" timeOffset="2">3163 822 3335 0 0,'24'-12'1556'0'0,"-1"-1"0"0"0,39-29-1 0 0,-47 33 199 0 0,25-13 1 0 0,-28 16-824 0 0,0 0-1 0 0,-1-1 1 0 0,0 0 0 0 0,16-13 0 0 0,-27 20-917 0 0,8-8 470 0 0,0 0 0 0 0,0 1 0 0 0,1 1 0 0 0,0-1 0 0 0,0 1 0 0 0,17-8 0 0 0,-18 10-177 0 0,-1 0 0 0 0,1-1 0 0 0,-1 0 0 0 0,8-6 0 0 0,-10 6-108 0 0,1 1 0 0 0,0-1 0 0 0,1 1 0 0 0,-1 0 0 0 0,1 1 0 0 0,7-4 0 0 0,0 3 145 0 0,-1-1 0 0 0,0 0 0 0 0,0-1 0 0 0,19-12 0 0 0,-24 17-827 0 0,3-2-818 0 0,-11 3 1275 0 0,1 0 1 0 0,-1 0-1 0 0,0 0 0 0 0,0 0 0 0 0,0 0 0 0 0,0-1 0 0 0,1 1 1 0 0,-1 0-1 0 0,0 0 0 0 0,0 0 0 0 0,0-1 0 0 0,0 1 0 0 0,0 0 1 0 0,0 0-1 0 0,0 0 0 0 0,1-1 0 0 0,-1 1 0 0 0,0 0 0 0 0,0 0 1 0 0,0 0-1 0 0,0-1 0 0 0,0 1 0 0 0,0 0 0 0 0,0 0 1 0 0,0-1-1 0 0,0 1 0 0 0,0 0 0 0 0,0 0 0 0 0,0 0 0 0 0,0-1 1 0 0,-1 1-1 0 0,1 0 0 0 0,0 0 0 0 0,0 0 0 0 0,0-1 0 0 0,0 1 1 0 0,0 0-1 0 0,0 0 0 0 0,0 0 0 0 0,-1-1 0 0 0,1 1 0 0 0,0 0 1 0 0,0 0-1 0 0,0 0 0 0 0,-1-1 0 0 0,0 1-155 0 0</inkml:trace>
  <inkml:trace contextRef="#ctx0" brushRef="#br0" timeOffset="3">3544 363 2039 0 0,'0'3'154'0'0,"3"40"2654"0"0,-2 56 1 0 0,0 23 1631 0 0,10 280 5737 0 0,-8-351-9622 0 0,-2-40-497 0 0,0 1-1 0 0,0 0 1 0 0,-2 13-1 0 0,1-23-367 0 0,-1 0-133 0 0,0 5 278 0 0</inkml:trace>
  <inkml:trace contextRef="#ctx0" brushRef="#br0" timeOffset="4">3410 887 3223 0 0,'-8'16'288'0'0,"-5"2"-288"0"0,1-5 0 0 0,-3 2 0 0 0,3 0 664 0 0,-3-1 72 0 0,-2-3 24 0 0,2 2 0 0 0,3 1-376 0 0,-1 1-64 0 0,0-6-24 0 0,4 2 0 0 0,-1 2-192 0 0,-1-2-40 0 0,-3-1 0 0 0,6-1-2176 0 0</inkml:trace>
  <inkml:trace contextRef="#ctx0" brushRef="#br0" timeOffset="5">2945 1618 4863 0 0,'141'-18'2136'0'0,"73"12"10946"0"0,-121 9-10084 0 0,-82-3-2574 0 0,0-1 0 0 0,14-2 0 0 0,5-1 20 0 0,1 0-240 0 0,32-8 0 0 0,19-3-796 0 0,-72 14 370 0 0,21-3-6645 0 0,-13 2-672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7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168 593 4199 0 0,'12'-1'61'0'0,"1"-1"-1"0"0,-1-1 0 0 0,0 0 0 0 0,1 0 0 0 0,-2-2 0 0 0,1 1 0 0 0,0-1 1 0 0,14-9-1 0 0,14-15 785 0 0,0-2 0 0 0,-2-2 1 0 0,-2-1-1 0 0,50-60 0 0 0,-65 69-329 0 0,-1-1 0 0 0,-1 0 0 0 0,18-33 0 0 0,-30 46-251 0 0,-4 9-106 0 0,-1-1-1 0 0,1-1 1 0 0,-1 1 0 0 0,1 0 0 0 0,1-8-1 0 0,-4 11-90 0 0,0 1 0 0 0,0 0 0 0 0,0-1 0 0 0,0 1 0 0 0,0 0 0 0 0,0-1 0 0 0,0 1 0 0 0,0 0 0 0 0,0-1 0 0 0,0 1-1 0 0,-1 0 1 0 0,1-1 0 0 0,-1 1 0 0 0,1 0 0 0 0,-1 0 0 0 0,0 0 0 0 0,1-1 0 0 0,-1 1 0 0 0,0 0 0 0 0,0 0 0 0 0,1 0 0 0 0,-1 0-1 0 0,0 0 1 0 0,0 0 0 0 0,0 0 0 0 0,0 1 0 0 0,-1-1 0 0 0,0-1 0 0 0,-5 0 63 0 0,1-1-1 0 0,-1 1 1 0 0,0 0 0 0 0,0 1 0 0 0,0-1-1 0 0,0 1 1 0 0,0 1 0 0 0,0-1 0 0 0,-11 2-1 0 0,3-1 106 0 0,-1 0-26 0 0,0 1 0 0 0,0 1 0 0 0,0 0 0 0 0,0 1 0 0 0,1 1 0 0 0,-26 8 0 0 0,11 1-21 0 0,0 1-1 0 0,-36 21 1 0 0,55-27-160 0 0,0-1 0 0 0,0 2 0 0 0,1-1 0 0 0,-14 15 0 0 0,-31 43 118 0 0,30-34-125 0 0,3-2 54 0 0,0 1 0 0 0,3 1 0 0 0,-31 64 0 0 0,46-84 15 0 0,0 0 0 0 0,1 1-1 0 0,0-1 1 0 0,1 1 0 0 0,1 0-1 0 0,0-1 1 0 0,0 1 0 0 0,3 18-1 0 0,0-22 13 0 0,0-1-1 0 0,0 1 0 0 0,1-1 1 0 0,0 0-1 0 0,1 0 1 0 0,0 0-1 0 0,0 0 0 0 0,1-1 1 0 0,6 8-1 0 0,-8-10-61 0 0,1-1-1 0 0,-1 1 1 0 0,1-1 0 0 0,0 0-1 0 0,1 0 1 0 0,-1-1 0 0 0,1 0-1 0 0,-1 1 1 0 0,1-1 0 0 0,0-1-1 0 0,8 4 1 0 0,-7-3-17 0 0,1-1 0 0 0,0-1 0 0 0,0 1 0 0 0,0-1 0 0 0,0 0 0 0 0,0 0 0 0 0,0-1 0 0 0,0 0 0 0 0,0-1 0 0 0,1 1 0 0 0,-1-1 0 0 0,0 0 0 0 0,0-1 0 0 0,6-2 0 0 0,37-16 256 0 0,-1-2 0 0 0,59-35 0 0 0,-91 47-200 0 0,17-9 15 0 0,-2-1 0 0 0,0-2 0 0 0,-1 0-1 0 0,-1-3 1 0 0,-1 0 0 0 0,-2-2 0 0 0,25-31 0 0 0,88-141 354 0 0,-125 174-345 0 0,37-62 229 0 0,-48 78-285 0 0,0 0-1 0 0,-1 0 0 0 0,0 0 1 0 0,0 0-1 0 0,-1-1 0 0 0,0 1 0 0 0,0-1 1 0 0,0-11-1 0 0,-5-9 103 0 0,3 28-128 0 0,0-1 0 0 0,-1 1 0 0 0,1 0 0 0 0,-1 0-1 0 0,1 0 1 0 0,-1 0 0 0 0,0-1 0 0 0,0 1 0 0 0,0 0 0 0 0,-3-3-1 0 0,4 5-11 0 0,0 0 0 0 0,-1-1 0 0 0,1 1 0 0 0,-1 0 0 0 0,1-1-1 0 0,-1 1 1 0 0,1 0 0 0 0,-1 0 0 0 0,1 0 0 0 0,-1 0-1 0 0,1 0 1 0 0,-1-1 0 0 0,1 1 0 0 0,-1 0 0 0 0,1 0 0 0 0,-1 0-1 0 0,1 0 1 0 0,-1 0 0 0 0,1 1 0 0 0,-1-1 0 0 0,1 0-1 0 0,-1 0 1 0 0,1 0 0 0 0,-1 0 0 0 0,1 0 0 0 0,-1 1 0 0 0,1-1-1 0 0,-1 0 1 0 0,1 0 0 0 0,0 1 0 0 0,-1-1 0 0 0,1 0-1 0 0,-1 1 1 0 0,1-1 0 0 0,-1 1 0 0 0,-14 17 193 0 0,12-14-176 0 0,-6 7-3 0 0,0 1-1 0 0,1 1 0 0 0,0-1 0 0 0,0 1 1 0 0,2 0-1 0 0,-10 27 0 0 0,5 0 90 0 0,-9 76 0 0 0,7 44-35 0 0,20 273-78 0 0,3-131 0 0 0,-10-244 15 0 0,-3-1 1 0 0,-2 0-1 0 0,-2 0 0 0 0,-3 0 1 0 0,-19 59-1 0 0,22-95 39 0 0,-1 0 0 0 0,-16 29 0 0 0,20-43-40 0 0,-1 0-1 0 0,1 1 1 0 0,-1-2-1 0 0,-1 1 1 0 0,1-1-1 0 0,-1 0 1 0 0,0 0-1 0 0,0 0 1 0 0,-12 7-1 0 0,15-11-10 0 0,0-1 0 0 0,1 0 0 0 0,-1 1 0 0 0,0-1-1 0 0,1 0 1 0 0,-1-1 0 0 0,0 1 0 0 0,0 0-1 0 0,0-1 1 0 0,0 0 0 0 0,0 1 0 0 0,0-1 0 0 0,0 0-1 0 0,0-1 1 0 0,0 1 0 0 0,0 0 0 0 0,0-1-1 0 0,1 0 1 0 0,-1 1 0 0 0,0-1 0 0 0,0 0 0 0 0,0-1-1 0 0,1 1 1 0 0,-1 0 0 0 0,1-1 0 0 0,-1 0-1 0 0,1 1 1 0 0,0-1 0 0 0,-4-4 0 0 0,-3-2 7 0 0,2-1-1 0 0,-1 0 1 0 0,1-1 0 0 0,0 1 0 0 0,1-2 0 0 0,-6-11-1 0 0,-4-13 5 0 0,2-1-1 0 0,2-1 0 0 0,1 0 1 0 0,-11-68-1 0 0,18 74-13 0 0,0-1 0 0 0,2 0 0 0 0,2 0 0 0 0,1 0 0 0 0,1 1 0 0 0,2-1 0 0 0,1 0 0 0 0,1 1 0 0 0,2 0 0 0 0,1 1 0 0 0,22-51 0 0 0,-14 52-3 0 0,0 0 1 0 0,2 2-1 0 0,1 0 0 0 0,34-36 1 0 0,-35 42-464 0 0,1 0 1 0 0,45-34-1 0 0,-53 47-1915 0 0,0 0 1 0 0,15-6-1 0 0,6 0-5195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8.5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4287 0 0,'44'83'645'0'0,"46"77"4616"0"0,-19-50-866 0 0,28 42-792 0 0,-78-124-3509 0 0,1-1-1 0 0,1-1 0 0 0,2-2 1 0 0,0 0-1 0 0,1-1 0 0 0,31 19 1 0 0,-42-31-4672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8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322 0 5095 0 0,'-11'21'448'0'0,"-5"3"-352"0"0,-1 8-96 0 0,-1 3 0 0 0,-6 5 1120 0 0,1-1 200 0 0,-3 3 48 0 0,2-1 8 0 0,-1 4-360 0 0,1-2-72 0 0,-2 0-16 0 0,6-3 0 0 0,2-5-528 0 0,2-2-112 0 0,2-6-16 0 0,3 2-4400 0 0,3-4-872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9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5 725 4175 0 0,'-1'13'368'0'0,"1"3"-296"0"0,-2 1-72 0 0,2 1 0 0 0,0-6 1400 0 0,-2 1 264 0 0,2 0 48 0 0,2-2 1720 0 0,6 0-2688 0 0,0-4 216 0 0</inkml:trace>
  <inkml:trace contextRef="#ctx0" brushRef="#br0" timeOffset="1">370 1 6991 0 0,'16'68'1085'0'0,"15"33"5044"0"0,-11-39-3024 0 0,55 139 2528 0 0,-12-72-4474 0 0,-12-48-310 0 0,-18-30-2364 0 0,-14-17-4266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9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504 1 7367 0 0,'-22'37'538'0'0,"-35"45"-1"0"0,27-41 978 0 0,-112 143 5743 0 0,-1 3-3542 0 0,136-177-3687 0 0,-56 86 841 0 0,56-85-972 0 0,1 1-1 0 0,0 1 0 0 0,1-1 0 0 0,0 1 1 0 0,1 0-1 0 0,-2 17 0 0 0,5-7-4991 0 0,5-4-1788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0.0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 0 8031 0 0,'0'2'618'0'0,"0"11"-9"0"0,-1 0-1 0 0,-5 23 1 0 0,4-25 224 0 0,-1-2-1 0 0,0 1 0 0 0,0 0 0 0 0,-1-1 1 0 0,0 1-1 0 0,-1-1 0 0 0,0 0 1 0 0,-1 0-1 0 0,0-1 0 0 0,0 0 1 0 0,-1 0-1 0 0,-11 11 0 0 0,-11 5 934 0 0,-13 12 749 0 0,41-36-2256 0 0,17-5-72 0 0,75-44 442 0 0,-8 5-1488 0 0,-27 17-5826 0 0,-36 19-1527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0.4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6991 0 0,'65'108'767'0'0,"21"62"4941"0"0,-19-35-2479 0 0,-28-63-2790 0 0,3-1 0 0 0,58 75-1 0 0,-98-144-455 0 0,-1 0-336 0 0,1 0 1 0 0,-1 0 0 0 0,1 0 0 0 0,-1-1-1 0 0,1 1 1 0 0,0 0 0 0 0,-1-1 0 0 0,1 1-1 0 0,0-1 1 0 0,0 1 0 0 0,0-1 0 0 0,0 0-1 0 0,1 0 1 0 0,3 2 0 0 0,-5-3-195 0 0,0 0 0 0 0,0-1 0 0 0,1 1 0 0 0,7-3-2736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19:16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0 735 7599 0 0,'16'9'687'0'0,"-1"1"0"0"0,-1 0 0 0 0,0 1 0 0 0,16 15 0 0 0,10 9 3288 0 0,-3-6-216 0 0,66 39 1 0 0,-78-55-2905 0 0,1 0 1 0 0,0-2 0 0 0,1-1 0 0 0,27 7 0 0 0,-17-9 150 0 0,-1-1 0 0 0,69 3 0 0 0,76-12 631 0 0,-107-4-1354 0 0,138-28 1 0 0,70-39 325 0 0,-125 31-480 0 0,-38 11-129 0 0,196-24 0 0 0,-161 44 0 0 0,0 6 0 0 0,156 16 0 0 0,589 44 0 0 0,-653-52 0 0 0,409-49 0 0 0,152-105 0 0 0,-601 100 0 0 0,272-70 0 0 0,205-76 0 0 0,-166 67 0 0 0,-423 113 0 0 0,169-10 0 0 0,-198 25 0 0 0,-1 4 0 0 0,1 2 0 0 0,100 20 0 0 0,-58 2 0 0 0,115 43 0 0 0,98 57 0 0 0,-259-101 0 0 0,230 84 0 0 0,11 5 0 0 0,-194-70 0 0 0,134 36 0 0 0,-132-52 0 0 0,0-6 0 0 0,2-4 0 0 0,191 6 0 0 0,-186-27 0 0 0,187-28 0 0 0,112-47 0 0 0,171-22 0 0 0,-417 86 0 0 0,216 10 0 0 0,224 68 0 0 0,-257-4 0 0 0,188 30 0 0 0,2-23 0 0 0,284-30 0 0 0,-478-47 0 0 0,424-66 0 0 0,156-99 0 0 0,-20-81 0 0 0,-415 62-156 0 0,-367 141-1144 0 0,65-19-6272 0 0,-6 16-2624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0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661 0 4287 0 0,'-104'136'4244'0'0,"-78"100"6805"0"0,-28 37-5823 0 0,100-104-3966 0 0,104-160-1165 0 0,-1 1 0 0 0,-14 14 0 0 0,19-21-168 0 0,0 0 0 0 0,0 0 0 0 0,0 1 1 0 0,0-1-1 0 0,0 0 0 0 0,0 1 0 0 0,1-1 0 0 0,0 1 0 0 0,0-1 0 0 0,0 1 0 0 0,0-1 0 0 0,0 1 1 0 0,1 0-1 0 0,-1 4 0 0 0</inkml:trace>
  <inkml:trace contextRef="#ctx0" brushRef="#br0" timeOffset="1">868 468 6191 0 0,'-1'5'100'0'0,"1"0"0"0"0,0 0-1 0 0,0 0 1 0 0,0 0 0 0 0,1 0-1 0 0,1 6 1 0 0,-1-5-141 0 0,0 0-1 0 0,-1 0 1 0 0,1 9-1 0 0,-7 47 519 0 0,-12 81 7417 0 0,14-118-5688 0 0,-1 34-1 0 0,5-51-2015 0 0,0 0 0 0 0,1-1 0 0 0,-1 1 0 0 0,1 0 0 0 0,1-1 0 0 0,0 1 0 0 0,0-1 0 0 0,5 13 0 0 0,-6-19-216 0 0,-1 0-1 0 0,1 0 1 0 0,-1 0-1 0 0,1 0 1 0 0,-1 0 0 0 0,1 0-1 0 0,0 0 1 0 0,0-1-1 0 0,-1 1 1 0 0,1 0-1 0 0,0 0 1 0 0,0-1-1 0 0,0 1 1 0 0,0-1 0 0 0,0 1-1 0 0,0-1 1 0 0,0 1-1 0 0,0-1 1 0 0,0 1-1 0 0,0-1 1 0 0,0 0 0 0 0,0 0-1 0 0,0 1 1 0 0,0-1-1 0 0,0 0 1 0 0,0 0-1 0 0,2 0 1 0 0,-2 0-450 0 0,1-1 0 0 0,0 1 0 0 0,-1-1 1 0 0,1 1-1 0 0,0-1 0 0 0,-1 0 0 0 0,1 1 0 0 0,0-1 0 0 0,-1 0 0 0 0,3-2 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1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15 166 4287 0 0,'3'3'332'0'0,"43"58"967"0"0,13 34 6987 0 0,-23-28-4681 0 0,35 56 758 0 0,-45-81-3481 0 0,-13-20-477 0 0,2-1 0 0 0,19 23 0 0 0,-28-37-696 0 0,1 0 0 0 0,0 0 0 0 0,0-1 0 0 0,0 0 0 0 0,1 0 0 0 0,0-1 0 0 0,0 0 0 0 0,0 0 0 0 0,10 3 0 0 0,-3-5-5023 0 0</inkml:trace>
  <inkml:trace contextRef="#ctx0" brushRef="#br0" timeOffset="1">459 0 2159 0 0,'-2'4'31'0'0,"-1"0"-1"0"0,0 0 0 0 0,0 0 0 0 0,0 0 0 0 0,-8 6 0 0 0,-7 8 292 0 0,-93 114 10216 0 0,10-13-4146 0 0,75-85-5061 0 0,-37 63 0 0 0,58-88-1513 0 0,-70 136 1464 0 0,49-80-7586 0 0,18-40-1019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1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1 4255 0 0,'2'19'534'0'0,"-1"0"-1"0"0,-2 23 0 0 0,0-31-374 0 0,0-1-1 0 0,-1 1 0 0 0,0 0 0 0 0,-1-1 0 0 0,0 1 0 0 0,-1-1 0 0 0,0 0 0 0 0,-1 0 0 0 0,0 0 1 0 0,0-1-1 0 0,-8 10 0 0 0,6-10 1315 0 0,0 0 0 0 0,-1-1 0 0 0,-13 13 6188 0 0,28-24-5877 0 0,16-6-893 0 0,-7 4-289 0 0,-1 1-1 0 0,1-2 1 0 0,-1 0-1 0 0,0-1 0 0 0,-1-1 1 0 0,20-12-1 0 0,-11 5-372 0 0,17-9 59 0 0,4-2-1206 0 0,-14 10-6484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2.0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 1 8175 0 0,'0'0'631'0'0,"1"1"-414"0"0,7 20-54 0 0,0-1 0 0 0,-2 1 1 0 0,7 31-1 0 0,-5-15 1603 0 0,20 78 4458 0 0,50 176 3484 0 0,-65-250-9114 0 0,44 120 80 0 0,-51-146-686 0 0,0-1 0 0 0,1 0 1 0 0,0 0-1 0 0,1-1 1 0 0,1 0-1 0 0,15 19 0 0 0,-8-19-1271 0 0,2-2-5412 0 0</inkml:trace>
  <inkml:trace contextRef="#ctx0" brushRef="#br0" timeOffset="1">569 176 15807 0 0,'-104'150'2938'0'0,"-20"26"3500"0"0,99-146-5544 0 0,-2 1 279 0 0,-35 57-1 0 0,-129 223 761 0 0,184-299-2204 0 0,-12 25 0 0 0,17-31-1777 0 0,0 1-1 0 0,0-1 1 0 0,-1 10-1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2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0 7511 0 0,'8'0'14003'0'0,"-6"5"-13683"0"0,-1 0 0 0 0,-1-1 0 0 0,1 1 1 0 0,-1 0-1 0 0,0 0 0 0 0,0 0 0 0 0,0 0 0 0 0,0 0 1 0 0,-1 0-1 0 0,0-1 0 0 0,0 1 0 0 0,-3 6 0 0 0,-3 8 69 0 0,-15 30 0 0 0,11-27 104 0 0,-1 0-272 0 0,9-18-191 0 0,1 1 0 0 0,-1 0 0 0 0,1 0 0 0 0,0 1 0 0 0,0-1 0 0 0,-2 8 0 0 0,4-10 12 0 0,1-1-41 0 0,0 0-1 0 0,0 0 1 0 0,0 0-1 0 0,0 0 1 0 0,0-1-1 0 0,0 1 1 0 0,1 0-1 0 0,-1-1 1 0 0,1 1-1 0 0,-1-1 1 0 0,1 1-1 0 0,-1-1 1 0 0,1 0-1 0 0,0 0 1 0 0,0 0-1 0 0,-1 0 1 0 0,1 0-1 0 0,0 0 1 0 0,4 1-1 0 0,1 0 1 0 0,1 2-69 0 0,1-1 0 0 0,18 3 0 0 0,-3-1-104 0 0,-8 1 74 0 0,-13-1 110 0 0,-2-2-11 0 0,1-1 18 0 0,0 1 1 0 0,-1-1-1 0 0,0 0 0 0 0,1 1 1 0 0,-1-1-1 0 0,0 0 1 0 0,0 1-1 0 0,-1 0 0 0 0,1-1 1 0 0,0 1-1 0 0,-1-1 1 0 0,0 1-1 0 0,1 0 1 0 0,-1-1-1 0 0,0 1 0 0 0,-1 0 1 0 0,1 0-1 0 0,0-1 1 0 0,-1 1-1 0 0,1-1 0 0 0,-1 1 1 0 0,0 0-1 0 0,0-1 1 0 0,0 1-1 0 0,-2 3 0 0 0,-4 6 298 0 0,0 0-1 0 0,-1 0 1 0 0,-15 18-1 0 0,12-18 160 0 0,6-6-253 0 0,0 0-1 0 0,-1 0 0 0 0,0-1 1 0 0,0 0-1 0 0,0 0 0 0 0,-12 6 0 0 0,-7 2-8611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3.1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2759 342 3335 0 0,'-34'-21'235'0'0,"-1"2"0"0"0,-46-19 0 0 0,51 24 312 0 0,-214-80 3995 0 0,-6 18-541 0 0,164 53-3262 0 0,0 3 1 0 0,-2 5-1 0 0,-110-6 0 0 0,149 21-661 0 0,0 2 0 0 0,0 2-1 0 0,1 2 1 0 0,-1 2 0 0 0,1 2-1 0 0,-85 31 1 0 0,9 8-79 0 0,-149 81 0 0 0,242-113-42 0 0,-251 135-168 0 0,205-106 209 0 0,-110 87 0 0 0,163-113 111 0 0,0 2 0 0 0,1 1 0 0 0,2 1 0 0 0,0 1 0 0 0,1 1 0 0 0,2 0-1 0 0,1 1 1 0 0,-17 36 0 0 0,30-54-68 0 0,0 0-1 0 0,0 0 1 0 0,1 1-1 0 0,0 0 1 0 0,1 0-1 0 0,0 0 1 0 0,1 0-1 0 0,0 0 1 0 0,0 0-1 0 0,1 0 1 0 0,0 0-1 0 0,1 0 0 0 0,0 0 1 0 0,0 0-1 0 0,2 0 1 0 0,-1 0-1 0 0,1 0 1 0 0,0-1-1 0 0,1 1 1 0 0,0-1-1 0 0,1 0 1 0 0,-1 0-1 0 0,2-1 1 0 0,7 11-1 0 0,1-3 89 0 0,1 0 0 0 0,1 0-1 0 0,0-2 1 0 0,1 0 0 0 0,1-1 0 0 0,0 0-1 0 0,1-2 1 0 0,31 15 0 0 0,15 2 609 0 0,89 26 1 0 0,-46-23 184 0 0,161 26 1 0 0,118-17 372 0 0,77-41-523 0 0,-350-9-663 0 0,1-5 1 0 0,115-31-1 0 0,-110 15 119 0 0,-1-6 0 0 0,141-64 0 0 0,-205 76-103 0 0,-1-3 1 0 0,-1-3-1 0 0,-2-1 0 0 0,-1-3 1 0 0,-2-2-1 0 0,72-71 1 0 0,-102 89-34 0 0,0-1 0 0 0,-2 0 1 0 0,0-1-1 0 0,-1-1 0 0 0,-1-1 1 0 0,19-43-1 0 0,-31 60-70 0 0,1 0 0 0 0,-1-1-1 0 0,-1 1 1 0 0,1-1 0 0 0,-1 0-1 0 0,-1 0 1 0 0,1 1 0 0 0,-1-1-1 0 0,0 0 1 0 0,0 0 0 0 0,-1 1 0 0 0,0-1-1 0 0,0 0 1 0 0,-1 1 0 0 0,0-1-1 0 0,0 1 1 0 0,0 0 0 0 0,-1-1 0 0 0,0 1-1 0 0,0 0 1 0 0,-1 1 0 0 0,1-1-1 0 0,-1 1 1 0 0,-1-1 0 0 0,1 1 0 0 0,-1 0-1 0 0,0 1 1 0 0,0-1 0 0 0,0 1-1 0 0,-10-7 1 0 0,-11-5-223 0 0,0 1 0 0 0,0 1 1 0 0,-41-15-1 0 0,35 17-3745 0 0,-41-8 1 0 0,2 7-4440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3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1352 257 5351 0 0,'-12'-2'443'0'0,"1"1"-1"0"0,-1 0 0 0 0,1 0 1 0 0,-1 1-1 0 0,1 0 0 0 0,-19 4 0 0 0,-65 7 3213 0 0,-6 2-1967 0 0,-296 90 516 0 0,359-91-2125 0 0,0 3 1 0 0,0 1-1 0 0,1 2 1 0 0,2 1-1 0 0,-43 31 0 0 0,31-15 137 0 0,1 1 0 0 0,2 3 0 0 0,-41 46 0 0 0,67-64-23 0 0,0 1-1 0 0,2 1 1 0 0,0 0 0 0 0,2 2-1 0 0,1-1 1 0 0,0 2 0 0 0,2 0-1 0 0,-10 33 1 0 0,12-26-71 0 0,1 1 0 0 0,2 0 0 0 0,1 0 0 0 0,2 0 0 0 0,1 1 0 0 0,3 45 0 0 0,1-58-117 0 0,1 0-1 0 0,1 0 1 0 0,1 0 0 0 0,1-1-1 0 0,0 0 1 0 0,19 40 0 0 0,-11-36 21 0 0,0 1 0 0 0,2-2 0 0 0,1 0 0 0 0,32 35 0 0 0,-14-23 105 0 0,78 61 1 0 0,49 16 298 0 0,-102-78 24 0 0,2-1 0 0 0,1-4-1 0 0,2-2 1 0 0,107 30 0 0 0,335 62 1318 0 0,-102-65-1136 0 0,11-39-119 0 0,243-52 174 0 0,-531 26-540 0 0,159-15 212 0 0,-198 13-260 0 0,104-27 0 0 0,63-48 36 0 0,-8-19 13 0 0,-106 43-59 0 0,-1 3 0 0 0,203-91 158 0 0,-290 123-216 0 0,0-3-1 0 0,-2-1 1 0 0,-2-3 0 0 0,0-2-1 0 0,-3-2 1 0 0,-1-2 0 0 0,58-69-1 0 0,-81 83 15 0 0,-2-1-1 0 0,-1-1 1 0 0,-1 0-1 0 0,-2-2 1 0 0,-1 0-1 0 0,-1-1 1 0 0,-2 0-1 0 0,-1-1 1 0 0,-2-1-1 0 0,9-48 1 0 0,-15 54-2 0 0,0 1-1 0 0,-3-1 1 0 0,0 0 0 0 0,-1 0-1 0 0,-2 1 1 0 0,-1-1-1 0 0,-1 0 1 0 0,-2 1 0 0 0,0 0-1 0 0,-2 0 1 0 0,-1 1 0 0 0,-1 0-1 0 0,-25-46 1 0 0,20 47-14 0 0,-1 1 0 0 0,-2 0 0 0 0,0 1 1 0 0,-1 2-1 0 0,-1-1 0 0 0,-1 2 0 0 0,-1 1 0 0 0,-1 1 0 0 0,0 0 0 0 0,-2 2 1 0 0,0 1-1 0 0,0 1 0 0 0,-29-11 0 0 0,-27-6 7 0 0,-139-34 0 0 0,-132 9-341 0 0,11 37 186 0 0,-36 23 6 0 0,-139 35-27 0 0,419-30 117 0 0,-264 28-53 0 0,55 1-9 0 0,-315 56-432 0 0,351-48-7338 0 0,105-16-1144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3:59.7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 4863 0 0,'6'1'104'0'0,"-1"0"0"0"0,1 0 0 0 0,0 0 0 0 0,0-1-1 0 0,0 0 1 0 0,0 0 0 0 0,0 0 0 0 0,0-1 0 0 0,0 0 0 0 0,8-2-1 0 0,26-3 1587 0 0,49-5 1542 0 0,32 6 161 0 0,-72 1-2812 0 0,-16 1-571 0 0,-28 3-11 0 0,-1-1-1 0 0,1 1 1 0 0,0 1 0 0 0,0-1-1 0 0,-1 1 1 0 0,1 0-1 0 0,0 0 1 0 0,0 0-1 0 0,7 4 1 0 0,7 6-4173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0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1 258 5783 0 0,'42'-9'587'0'0,"74"-19"664"0"0,-9 1 2051 0 0,-22 6-1063 0 0,46-15 862 0 0,114-35-189 0 0,-98 18-2289 0 0,-137 49-571 0 0,17-5-811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0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200 1 2015 0 0,'1'2'147'0'0,"-1"-1"-121"0"0,5 10 422 0 0,-1 0-1 0 0,0 1 0 0 0,-1-1 1 0 0,-1 1-1 0 0,1-1 1 0 0,-2 1-1 0 0,1 14 0 0 0,-3 6 548 0 0,-1-1-1 0 0,-2 1 1 0 0,-1-1-1 0 0,-17 53 0 0 0,19-74-797 0 0,-56 154 2069 0 0,45-131-2038 0 0,-1-1 1 0 0,-36 57-1 0 0,46-82-988 0 0,0-1 0 0 0,0 0 0 0 0,-1 0-1 0 0,-5 6 1 0 0,-5-1-3559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19:43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72 2991 0 0,'-15'-6'73'0'0,"-12"-4"79"0"0,26 9-127 0 0,4 1-9 0 0,18 3-18 0 0,18 5 1128 0 0,-23-4 657 0 0,24 3 0 0 0,5-3 1536 0 0,-18-1-1251 0 0,1-1 0 0 0,49-3 0 0 0,160-6 2678 0 0,-167 7-3839 0 0,-43 0-548 0 0,158 7 2094 0 0,-31 12-757 0 0,72 7-716 0 0,-29-18 188 0 0,-81-5-548 0 0,-42 6-310 0 0,-54-5-256 0 0,1-1 0 0 0,38 0 0 0 0,25-10 11 0 0,12-1 107 0 0,-5 5 58 0 0,269 1 806 0 0,113 16-643 0 0,-443-11-393 0 0,43 10 0 0 0,27 2 0 0 0,76-10 0 0 0,-148-4 0 0 0,238-13 0 0 0,-90 1 0 0 0,-67 5 0 0 0,86-1 0 0 0,-123 4 0 0 0,140-26 0 0 0,-107 12 0 0 0,-101 16 0 0 0,188-23 0 0 0,-177 23 0 0 0,1 0 0 0 0,-1-1 0 0 0,1-1 0 0 0,-1 0 0 0 0,0-1 0 0 0,20-9 0 0 0,-20 7-67 0 0,-15 5 17 0 0,0 0 0 0 0,0 1-1 0 0,0-1 1 0 0,0 0 0 0 0,0 1-1 0 0,0-1 1 0 0,0 0 0 0 0,0 0-1 0 0,0 1 1 0 0,0-1 0 0 0,-1 0-1 0 0,1 1 1 0 0,0-1 0 0 0,-1-1-1 0 0,1 2-8 0 0,-7-10-1444 0 0,0 1-3279 0 0,3 5 1876 0 0,-6-9-6854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0.8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1 678 4055 0 0,'11'3'206'0'0,"1"0"-1"0"0,0-1 0 0 0,0 0 0 0 0,0-1 0 0 0,0 0 1 0 0,0 0-1 0 0,18-3 0 0 0,34 2 4156 0 0,50 3 2917 0 0,-73-3-4284 0 0,0 1 0 0 0,49 9 0 0 0,-83-9-2797 0 0,0 0 0 0 0,0 0 0 0 0,0-1 0 0 0,0 0 0 0 0,8-1 0 0 0,-14 1-26 0 0,10-12-27 0 0,-5 0-1939 0 0,-3-3-4079 0 0</inkml:trace>
  <inkml:trace contextRef="#ctx0" brushRef="#br0" timeOffset="1">690 1 4663 0 0,'-10'175'3268'0'0,"-1"-18"2783"0"0,10-105-4619 0 0,1 74 1951 0 0,1-109-2890 0 0,0 0 0 0 0,-1 0 1 0 0,0 0-1 0 0,-2 0 0 0 0,-4 22 1 0 0,5-35-475 0 0,1 0 1 0 0,0 0-1 0 0,0 0 1 0 0,0 0 0 0 0,0 0-1 0 0,1 0 1 0 0,-1 0 0 0 0,1 0-1 0 0,0 0 1 0 0,0 0 0 0 0,0 0-1 0 0,1-1 1 0 0,0 1 0 0 0,-1 0-1 0 0,1-1 1 0 0,0 1 0 0 0,1-1-1 0 0,-1 0 1 0 0,1 1 0 0 0,-1-1-1 0 0,1-1 1 0 0,4 5-1 0 0,-6-7-127 0 0,0 0 0 0 0,-1 0-1 0 0,1 0 1 0 0,0 0 0 0 0,-1 0-1 0 0,1 0 1 0 0,0 0-1 0 0,-1 0 1 0 0,1 0 0 0 0,-1-1-1 0 0,1 1 1 0 0,0 0-1 0 0,-1 0 1 0 0,1-1 0 0 0,-1 1-1 0 0,1 0 1 0 0,0-1 0 0 0,-1 1-1 0 0,1-1 1 0 0,0 1-200 0 0,2-2-251 0 0,-1 1 1 0 0,0 0 0 0 0,0 0-1 0 0,0-1 1 0 0,0 1 0 0 0,0-1-1 0 0,-1 1 1 0 0,1-1 0 0 0,0 0-1 0 0,-1 0 1 0 0,2-3 0 0 0,4-13-5092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1.3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 4663 0 0,'21'-9'763'0'0,"1"0"-1"0"0,25-5 1 0 0,29-12 2283 0 0,157-56 3492 0 0,-116 44-4579 0 0,-105 34-1750 0 0,0 0 1 0 0,1 1 0 0 0,0 1-1 0 0,0 0 1 0 0,-1 1-1 0 0,1 0 1 0 0,14 2-1 0 0,-19-1-114 0 0,0 1 0 0 0,0 0-1 0 0,0 1 1 0 0,-1 0-1 0 0,1 0 1 0 0,-1 0 0 0 0,1 1-1 0 0,-1 1 1 0 0,0-1 0 0 0,0 1-1 0 0,0 0 1 0 0,11 9 0 0 0,-10-5 54 0 0,1-1 0 0 0,-2 1 0 0 0,1 1 0 0 0,-1 0 0 0 0,0 0 0 0 0,-1 0 0 0 0,0 1 0 0 0,-1 0 0 0 0,0 0 0 0 0,0 0 0 0 0,-1 0 0 0 0,0 1 0 0 0,4 22 0 0 0,-2 5 108 0 0,-1 0 1 0 0,-1 45-1 0 0,-8 76 275 0 0,2-139-480 0 0,0 0 0 0 0,-1 0-1 0 0,-1 0 1 0 0,-8 22 0 0 0,6-29 84 0 0,0 0 1 0 0,-1 0-1 0 0,0-1 1 0 0,-1 0 0 0 0,0 0-1 0 0,-18 19 1 0 0,19-25-116 0 0,0 1 1 0 0,0-1 0 0 0,0 0-1 0 0,-1-1 1 0 0,0 1-1 0 0,0-2 1 0 0,-1 1-1 0 0,1-1 1 0 0,-1 0 0 0 0,0-1-1 0 0,0 0 1 0 0,0-1-1 0 0,0 0 1 0 0,-1 0 0 0 0,1-1-1 0 0,-1 0 1 0 0,1 0-1 0 0,-1-1 1 0 0,1-1 0 0 0,-1 1-1 0 0,1-2 1 0 0,-1 1-1 0 0,1-1 1 0 0,0-1-1 0 0,-15-5 1 0 0,-12-7 2 0 0,0-2 0 0 0,-61-39 0 0 0,65 35-37 0 0,2-1 0 0 0,0-1-1 0 0,-47-48 1 0 0,69 62 8 0 0,1-1 0 0 0,0 1 0 0 0,0-1-1 0 0,1 0 1 0 0,1-1 0 0 0,-1 1 0 0 0,-3-13 0 0 0,7 16 2 0 0,0-1 1 0 0,0 1-1 0 0,1-1 1 0 0,0 0-1 0 0,0 0 1 0 0,1 0-1 0 0,0 1 1 0 0,0-1-1 0 0,1 0 1 0 0,0 0 0 0 0,4-13-1 0 0,-2 12-11 0 0,0 0 0 0 0,1 1 1 0 0,0 0-1 0 0,0 0 0 0 0,1 0 0 0 0,0 1 0 0 0,0-1 0 0 0,1 1 0 0 0,0 0 1 0 0,0 1-1 0 0,1-1 0 0 0,0 1 0 0 0,0 0 0 0 0,0 1 0 0 0,9-5 1 0 0,-9 6 11 0 0,0 0 0 0 0,0 0 0 0 0,0 1 1 0 0,0 0-1 0 0,1 1 0 0 0,-1-1 1 0 0,1 2-1 0 0,-1-1 0 0 0,1 1 1 0 0,0 0-1 0 0,0 0 0 0 0,0 1 1 0 0,-1 0-1 0 0,1 1 0 0 0,0-1 0 0 0,0 2 1 0 0,14 3-1 0 0,-18-4 5 0 0,1 1 0 0 0,-1 0 0 0 0,0 0 0 0 0,0 1 0 0 0,0-1 0 0 0,0 1 0 0 0,0 0 0 0 0,0 0-1 0 0,0 0 1 0 0,-1 1 0 0 0,0-1 0 0 0,0 1 0 0 0,0 0 0 0 0,0 0 0 0 0,0 0 0 0 0,-1 0 0 0 0,3 7 0 0 0,-2-5 23 0 0,-1 0 1 0 0,-1 0-1 0 0,1 0 1 0 0,-1 0-1 0 0,0 1 1 0 0,-1-1-1 0 0,1 0 1 0 0,-1 0-1 0 0,0 1 1 0 0,-1-1-1 0 0,0 0 1 0 0,-2 12-1 0 0,-1-5 27 0 0,0 0 0 0 0,-1 0 0 0 0,-8 16 0 0 0,10-24-52 0 0,0 0 0 0 0,0 0 1 0 0,0 0-1 0 0,0 0 0 0 0,-1-1 0 0 0,0 1 1 0 0,0-1-1 0 0,0 0 0 0 0,-1 0 1 0 0,-6 4-1 0 0,10-7-82 0 0,0-1 1 0 0,0 0-1 0 0,1 1 1 0 0,-1-1 0 0 0,0 1-1 0 0,0-1 1 0 0,0 0-1 0 0,0 0 1 0 0,0 1 0 0 0,0-1-1 0 0,0 0 1 0 0,1 0-1 0 0,-1 0 1 0 0,0 0-1 0 0,0 0 1 0 0,0 0 0 0 0,0 0-1 0 0,0-1 1 0 0,0 1-1 0 0,0 0 1 0 0,-1-1-1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1.7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4287 0 0,'6'9'345'0'0,"-1"-1"-1"0"0,0 1 0 0 0,0 0 0 0 0,-1 0 1 0 0,0 1-1 0 0,0-1 0 0 0,2 12 0 0 0,11 72 6053 0 0,-13-60-5054 0 0,24 262 5866 0 0,-14-109-5392 0 0,-11-162-1686 0 0,1-1-1 0 0,8 30 1 0 0,-10-49-128 0 0,-1-1-1 0 0,0 1 1 0 0,1-1 0 0 0,0 1-1 0 0,3 3 1 0 0,-5-6-43 0 0,0 0-1 0 0,0-1 1 0 0,1 1-1 0 0,-1-1 1 0 0,0 1-1 0 0,1-1 1 0 0,-1 1-1 0 0,0-1 1 0 0,1 1-1 0 0,-1-1 1 0 0,1 0 0 0 0,-1 1-1 0 0,1-1 1 0 0,-1 1-1 0 0,1-1 1 0 0,-1 0-1 0 0,1 0 1 0 0,-1 1-1 0 0,1-1 1 0 0,-1 0-1 0 0,1 0 1 0 0,0 0-1 0 0,-1 1 1 0 0,1-1 0 0 0,-1 0-1 0 0,1 0 1 0 0,0 0-1 0 0,-1 0 1 0 0,1 0-1 0 0,-1 0 1 0 0,2-1-1 0 0,-1 1-199 0 0,0-1 0 0 0,-1 1-1 0 0,1-1 1 0 0,0 0-1 0 0,0 1 1 0 0,-1-1 0 0 0,1 0-1 0 0,-1 0 1 0 0,1 0-1 0 0,-1 0 1 0 0,1-1 0 0 0,0 0-442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2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0 233 4487 0 0,'23'-31'400'0'0,"-16"21"212"0"0,-1 1 0 0 0,2 0 0 0 0,-1 0-1 0 0,1 1 1 0 0,0 0 0 0 0,17-12 0 0 0,0 5 934 0 0,1 0 0 0 0,1 2-1 0 0,0 1 1 0 0,1 1 0 0 0,31-7 0 0 0,-2 3 308 0 0,94-10 1 0 0,-130 23-1443 0 0,0 0-1 0 0,1 2 1 0 0,-1 0 0 0 0,35 5 0 0 0,-43-2-258 0 0,-1-1 1 0 0,0 2 0 0 0,0 0-1 0 0,-1 0 1 0 0,1 1 0 0 0,-1 1-1 0 0,0 0 1 0 0,0 0-1 0 0,13 10 1 0 0,-7-1-7 0 0,0 0 0 0 0,-1 1-1 0 0,-1 1 1 0 0,24 33 0 0 0,-13-10 211 0 0,27 53-1 0 0,-8 12 419 0 0,-30-65-454 0 0,7 17-136 0 0,-3 1 0 0 0,-3 1 0 0 0,-2 1-1 0 0,-3 0 1 0 0,-2 1 0 0 0,0 103 0 0 0,-8-160-172 0 0,-1 1 0 0 0,0 0-1 0 0,0-1 1 0 0,-1 1 0 0 0,1-1 0 0 0,-1 1-1 0 0,0-1 1 0 0,0 0 0 0 0,-1 1 0 0 0,1-1 0 0 0,-1 0-1 0 0,-2 4 1 0 0,2-4 13 0 0,0 0-1 0 0,1 0 1 0 0,0 1 0 0 0,0-1-1 0 0,-1 8 1 0 0,1-7-20 0 0,0 1 0 0 0,0-1 0 0 0,-1 0 0 0 0,1 1 0 0 0,-4 6 1 0 0,4-11-32 0 0,0 0 1 0 0,1 0-1 0 0,-1 0 1 0 0,0 0 0 0 0,1 0-1 0 0,-1 0 1 0 0,0-1-1 0 0,0 1 1 0 0,0 0 0 0 0,0 0-1 0 0,0-1 1 0 0,0 1-1 0 0,0 0 1 0 0,0-1 0 0 0,0 1-1 0 0,0-1 1 0 0,0 0-1 0 0,0 1 1 0 0,-1-1 0 0 0,1 0-1 0 0,0 0 1 0 0,0 1-1 0 0,0-1 1 0 0,0 0 0 0 0,-1 0-1 0 0,1 0 1 0 0,0 0 0 0 0,0-1-1 0 0,-2 1 1 0 0,-3-2-322 0 0,0 1 0 0 0,0-1 0 0 0,1 0 0 0 0,-1-1 0 0 0,0 0 0 0 0,1 1-1 0 0,-10-8 1 0 0,1-1-4579 0 0,-18-18-1 0 0,13 10-2339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2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217 1 5671 0 0,'-4'9'254'0'0,"0"0"-1"0"0,0 0 0 0 0,0-1 0 0 0,-12 16 1 0 0,3-4 1873 0 0,-19 39 3974 0 0,32-58-6050 0 0,0-1 0 0 0,-1 1 0 0 0,1-1 1 0 0,-1 1-1 0 0,1-1 0 0 0,-1 1 0 0 0,1-1 0 0 0,-1 0 0 0 0,1 1 0 0 0,-1-1 1 0 0,1 1-1 0 0,-1-1 0 0 0,1 0 0 0 0,-1 0 0 0 0,1 1 0 0 0,-1-1 1 0 0,0 0-1 0 0,1 0 0 0 0,-1 0 0 0 0,1 1 0 0 0,-1-1 0 0 0,0 0 0 0 0,1 0 1 0 0,-1 0-1 0 0,0 0 0 0 0,1 0 0 0 0,-1 0 0 0 0,0-1 0 0 0,0 1 1 0 0,-6 0 781 0 0,10-9-214 0 0,-1 7-590 0 0,0 0 1 0 0,0 0-1 0 0,1-1 1 0 0,-1 1-1 0 0,0 1 1 0 0,1-1 0 0 0,-1 0-1 0 0,1 0 1 0 0,0 1-1 0 0,0 0 1 0 0,0-1-1 0 0,3 0 1 0 0,13-7 112 0 0,-7 4-122 0 0,-1-1 1 0 0,0 2-1 0 0,1 0 0 0 0,0 0 0 0 0,0 1 0 0 0,0 1 0 0 0,1 0 0 0 0,-1 0 1 0 0,15 1-1 0 0,-1 1 10 0 0,0 2 1 0 0,0 0 0 0 0,34 8-1 0 0,-13 1-18 0 0,-29-5 27 0 0,-15-5 156 0 0,0 1 43 0 0,1 2-124 0 0,0-1 0 0 0,0 1-1 0 0,-1 0 1 0 0,0 0 0 0 0,1 0 0 0 0,-1 1-1 0 0,2 5 1 0 0,-3-7 18 0 0,-1 0 0 0 0,0 1-1 0 0,0-1 1 0 0,0 0 0 0 0,-1 1-1 0 0,1-1 1 0 0,-1 0 0 0 0,0 1-1 0 0,0-1 1 0 0,0 1 0 0 0,0-1-1 0 0,0 0 1 0 0,-2 6-1 0 0,-3 3 259 0 0,1 1 0 0 0,-2-1 0 0 0,0-1 0 0 0,0 1-1 0 0,-1-1 1 0 0,-15 18 0 0 0,7-8-8 0 0,-10 14 63 0 0,-1-2 1 0 0,-58 56-1 0 0,66-72-286 0 0,-1-1 0 0 0,0-1 0 0 0,-1-1 0 0 0,-1-1-1 0 0,0-1 1 0 0,-33 14 0 0 0,47-23-437 0 0,0-1 0 0 0,0 0 0 0 0,0 0-1 0 0,0 0 1 0 0,-1-1 0 0 0,1 0 0 0 0,-1-1 0 0 0,1 1 0 0 0,-1-1 0 0 0,-9-2-1 0 0,13 1-76 0 0,-1 0 0 0 0,1 0 0 0 0,0 0 0 0 0,0-1-1 0 0,0 1 1 0 0,0-1 0 0 0,0 0 0 0 0,0-1-1 0 0,0 1 1 0 0,1-1 0 0 0,-1 1 0 0 0,1-1-1 0 0,0 0 1 0 0,0 0 0 0 0,0 0 0 0 0,0-1-1 0 0,0 1 1 0 0,-3-7 0 0 0,-6-15-7412 0 0</inkml:trace>
  <inkml:trace contextRef="#ctx0" brushRef="#br0" timeOffset="1">354 146 8719 0 0,'2'1'674'0'0,"45"18"461"0"0,30 12 8716 0 0,12 4-4266 0 0,-67-25-5405 0 0,-21-9-318 0 0,5 10-3161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3.0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1 2303 0 0,'11'4'2228'0'0,"-8"-2"-1807"0"0,0 0 0 0 0,0 0-1 0 0,0 0 1 0 0,-1 0-1 0 0,1 1 1 0 0,-1 0-1 0 0,1-1 1 0 0,-1 1 0 0 0,0 0-1 0 0,3 6 1 0 0,-3-5-312 0 0,-1-1 0 0 0,1 1 0 0 0,-1 0 0 0 0,0 0 0 0 0,0 0 0 0 0,0 0 0 0 0,-1 0 1 0 0,1 0-1 0 0,-1 0 0 0 0,0 0 0 0 0,0 0 0 0 0,-1 0 0 0 0,1 0 0 0 0,-1 0 0 0 0,-1 5 0 0 0,1-7-81 0 0,0 1-7 0 0,1 0 1 0 0,-1 0 0 0 0,0 0 0 0 0,0 0-1 0 0,-1 0 1 0 0,1-1 0 0 0,0 1 0 0 0,-1 0-1 0 0,0-1 1 0 0,-2 3 0 0 0,4-5-14 0 0,0 1 0 0 0,0-1-1 0 0,0 0 1 0 0,-1 0 0 0 0,1 0 0 0 0,0 0 0 0 0,0 0-1 0 0,0 0 1 0 0,0 0 0 0 0,0 0 0 0 0,0 1 0 0 0,-1-1-1 0 0,1 0 1 0 0,0 0 0 0 0,0 0 0 0 0,0 0 0 0 0,0 0-1 0 0,0 1 1 0 0,0-1 0 0 0,0 0 0 0 0,0 0 0 0 0,0 0-1 0 0,0 0 1 0 0,0 1 0 0 0,0-1 0 0 0,0 0 0 0 0,0 0-1 0 0,0 0 1 0 0,0 1 0 0 0,0-1 0 0 0,0 0 0 0 0,0 0 0 0 0,0 0-1 0 0,0 0 1 0 0,0 1 0 0 0,0-1 0 0 0,0 0 0 0 0,0 0-1 0 0,0 0 1 0 0,0 0 0 0 0,0 0 0 0 0,0 1 0 0 0,1-1-1 0 0,-1 0 1 0 0,0 0 0 0 0,0 0 0 0 0,0 0 0 0 0,0 0-1 0 0,0 0 1 0 0,0 1 0 0 0,1-1 0 0 0,-1 0 0 0 0,0 0-1 0 0,0 0 1 0 0,9 2 138 0 0,-9-2-197 0 0,11 1 46 0 0,0 0 1 0 0,13 4-1 0 0,-15-3 4 0 0,-6-1 21 0 0,0 0-1 0 0,0 0 0 0 0,-1 0 0 0 0,1 0 0 0 0,0 0 1 0 0,-1 1-1 0 0,1-1 0 0 0,-1 1 0 0 0,0 0 0 0 0,1 0 1 0 0,-1 0-1 0 0,0 0 0 0 0,0 0 0 0 0,3 4 0 0 0,-5-5-15 0 0,1-1-1 0 0,-1 1 1 0 0,1-1-1 0 0,-1 0 1 0 0,0 1-1 0 0,1-1 1 0 0,-1 1 0 0 0,0-1-1 0 0,1 1 1 0 0,-1 0-1 0 0,0-1 1 0 0,0 1-1 0 0,0-1 1 0 0,1 1-1 0 0,-1-1 1 0 0,0 1-1 0 0,0 0 1 0 0,0-1-1 0 0,0 1 1 0 0,0-1-1 0 0,0 1 1 0 0,0 0-1 0 0,0-1 1 0 0,0 1 0 0 0,0-1-1 0 0,-1 2 1 0 0,0 0 7 0 0,1 4 50 0 0,0 1 1 0 0,-1-1-1 0 0,0 1 0 0 0,0-1 1 0 0,-1 0-1 0 0,1 1 0 0 0,-2-1 1 0 0,1 0-1 0 0,-1 0 0 0 0,1 0 1 0 0,-2 0-1 0 0,1-1 0 0 0,-1 0 1 0 0,1 1-1 0 0,-10 8 472 0 0,21-11-370 0 0,-4-2-176 0 0,-3-1 54 0 0,0 0-1 0 0,1 0 1 0 0,-1 0-1 0 0,0 1 0 0 0,1-1 1 0 0,-1 1-1 0 0,0-1 0 0 0,0 1 1 0 0,0-1-1 0 0,1 1 0 0 0,-1 0 1 0 0,0 0-1 0 0,0-1 0 0 0,0 1 1 0 0,0 0-1 0 0,1 2 0 0 0,-1-1-25 0 0,-1 0-1 0 0,0 0 0 0 0,1 0 0 0 0,-1 0 1 0 0,0 0-1 0 0,0 0 0 0 0,0 0 0 0 0,0 0 1 0 0,-1 0-1 0 0,1 0 0 0 0,-1 0 0 0 0,0 3 1 0 0,0-3-7 0 0,0-1 0 0 0,0 1-1 0 0,1 0 1 0 0,-1-1 0 0 0,-1 1 0 0 0,1-1 0 0 0,0 1 0 0 0,0-1 0 0 0,0 1 0 0 0,-1-1 0 0 0,1 0 0 0 0,-1 0 0 0 0,1 0 0 0 0,-1 1 0 0 0,0-2 0 0 0,1 1 0 0 0,-4 1 0 0 0,-2 2-5 0 0,-49 31 15 0 0,-49 33 28 0 0,98-64-34 0 0,35-6 48 0 0,28-5 1227 0 0,6-2 969 0 0,114-2 0 0 0,-41 5-1157 0 0,-78 0-3319 0 0,-45 5-2622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3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 4607 0 0,'1979'107'3568'0'0,"-240"-144"-1552"0"0,-1035-16-1216 0 0,300-13 1458 0 0,-546 77-1473 0 0,-364-4-756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32:07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1413 1650 29487 0 0,'-32'11'615'0'0,"1"0"0"0"0,0 2 0 0 0,1 2 0 0 0,-45 29 0 0 0,8 8-476 0 0,44-33-117 0 0,-135 103 20 0 0,53-43-40 0 0,-61 44-2 0 0,-132 111 0 0 0,267-205 0 0 0,3 1 0 0 0,0 2 0 0 0,2 1 0 0 0,-27 45 0 0 0,-73 151 0 0 0,107-189 0 0 0,0 1 0 0 0,-23 84 0 0 0,34-94 0 0 0,2 0 0 0 0,1 0 0 0 0,1 1 0 0 0,2 60 0 0 0,3-54 0 0 0,2 1 0 0 0,2-1 0 0 0,1 0 0 0 0,2-1 0 0 0,2 1 0 0 0,14 36 0 0 0,10 4 0 0 0,2-1 0 0 0,80 122 0 0 0,-81-149 0 0 0,2 0 0 0 0,2-3 0 0 0,2-2 0 0 0,70 61 0 0 0,323 220 0 0 0,-343-263 0 0 0,3-4 0 0 0,3-5 0 0 0,1-4 0 0 0,3-4 0 0 0,1-4 0 0 0,128 33 0 0 0,561 107 0 0 0,-506-121 0 0 0,739 121 0 0 0,-987-176 0 0 0,404 60 0 0 0,88 15 0 0 0,-486-74 0 0 0,313 44 0 0 0,-178-35 0 0 0,60 6 0 0 0,-138-9 0 0 0,209 19 0 0 0,-99-18 0 0 0,261 20 0 0 0,1391 173 0 0 0,-828-85 0 0 0,3-45 0 0 0,11-72 0 0 0,67-30 0 0 0,396-19 0 0 0,-757 18 0 0 0,265-11 0 0 0,-2-22 0 0 0,337-72 0 0 0,-772 69 0 0 0,-219 31 0 0 0,69-6 0 0 0,141-31 0 0 0,-548 65 0 0 0,473-62 0 0 0,86-60 0 0 0,-6-21 0 0 0,-506 128 0 0 0,116-30 0 0 0,451-125 0 0 0,-452 113 0 0 0,239-111 0 0 0,-100 6 0 0 0,-168 83 0 0 0,-139 72 0 0 0,223-120 0 0 0,-188 97 0 0 0,-1-2 0 0 0,63-56 0 0 0,-66 45 0 0 0,72-83 0 0 0,-98 99 0 0 0,-1 0 0 0 0,-2-2 0 0 0,-1 0 0 0 0,22-50 0 0 0,-37 69 0 0 0,0 0 0 0 0,-1 0 0 0 0,0-1 0 0 0,-1 1 0 0 0,-1-1 0 0 0,0 0 0 0 0,0-25 0 0 0,-3 20 0 0 0,-1 0 0 0 0,0 0 0 0 0,-2 0 0 0 0,0 0 0 0 0,-9-22 0 0 0,-3-5 0 0 0,-2 1 0 0 0,-2 1 0 0 0,-2 1 0 0 0,-2 0 0 0 0,-2 2 0 0 0,-1 1 0 0 0,-3 1 0 0 0,-1 2 0 0 0,-40-39 0 0 0,-150-119 0 0 0,94 86 0 0 0,-8-4 0 0 0,98 85 0 0 0,-74-41 0 0 0,-90-25 0 0 0,39 22 0 0 0,-83-54 0 0 0,-106-50 0 0 0,-135-17 0 0 0,-17 41 0 0 0,-341-112 0 0 0,287 83 0 0 0,-38 10 0 0 0,-39-11 0 0 0,203 44 0 0 0,-482-140 0 0 0,-558-45 0 0 0,-103 123 0 0 0,308 170 0 0 0,-302 93 0 0 0,1 62 0 0 0,953-58 0 0 0,-198 20 0 0 0,-165 15 0 0 0,6 25 0 0 0,-232 78 0 0 0,4 24 0 0 0,1161-222 0 0 0,-892 198 0 0 0,246-15 0 0 0,479-131 0 0 0,-648 200-2111 0 0,9 30-4806 0 0,443-143-3279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32:13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47 3247 0 0,'-7'24'251'0'0,"7"-24"-180"0"0,0 1 0 0 0,0-1 0 0 0,0 1 0 0 0,1-1 0 0 0,-1 1 0 0 0,0-1 0 0 0,0 1 0 0 0,0-1 0 0 0,0 1-1 0 0,0-1 1 0 0,1 1 0 0 0,-1-1 0 0 0,0 1 0 0 0,0-1 0 0 0,1 1 0 0 0,-1-1 0 0 0,0 1 0 0 0,1-1 0 0 0,-1 0 0 0 0,0 1 0 0 0,1-1 0 0 0,-1 0 0 0 0,1 1 0 0 0,-1-1 0 0 0,0 0-1 0 0,1 0 1 0 0,-1 1 0 0 0,1-1 0 0 0,-1 0 0 0 0,1 0 0 0 0,-1 0 0 0 0,1 1 0 0 0,-1-1 0 0 0,2 0 0 0 0,5 4 3166 0 0,34 53 3128 0 0,12 46-293 0 0,-13-26-3688 0 0,-33-64-2038 0 0,1-1 0 0 0,1 0 1 0 0,0 0-1 0 0,1-1 0 0 0,0-1 0 0 0,1 0 0 0 0,0 0 0 0 0,24 16 0 0 0,-5-7 24 0 0,0-2 0 0 0,54 22-1 0 0,89 17 1113 0 0,-128-43-979 0 0,14 6 2 0 0,54 12 612 0 0,-100-28-1008 0 0,0-1 0 0 0,0-1 0 0 0,0 0 0 0 0,1-1 1 0 0,-1-1-1 0 0,25-3 0 0 0,-1-5-98 0 0,-1-1-1 0 0,-1-2 1 0 0,0-1 0 0 0,64-36 0 0 0,124-91 52 0 0,-82 46-47 0 0,-108 76-16 0 0,0 1 0 0 0,0 2 0 0 0,1 1 0 0 0,1 1 0 0 0,53-11 0 0 0,2 7 0 0 0,92-7 0 0 0,-139 22 0 0 0,1 1 0 0 0,52 5 0 0 0,87 20 0 0 0,-177-23 0 0 0,218 39 0 0 0,-166-28 0 0 0,143 33 0 0 0,-125-27 0 0 0,66 12 0 0 0,-62-19 0 0 0,1-5 0 0 0,149-6 0 0 0,-154-6 0 0 0,-6-1 0 0 0,81 5 0 0 0,-126 2 0 0 0,38-5 0 0 0,-39 3 0 0 0,41 0 0 0 0,-65 2 0 0 0,17 0 0 0 0,-1 1 0 0 0,0 1 0 0 0,1 0 0 0 0,-1 2 0 0 0,0-1 0 0 0,25 11 0 0 0,1 8 0 0 0,-1 1 0 0 0,43 32 0 0 0,3 3 0 0 0,-17-16 0 0 0,1-3 0 0 0,132 52 0 0 0,-176-82 0 0 0,-1-2 0 0 0,1-1 0 0 0,0-1 0 0 0,0-1 0 0 0,1-1 0 0 0,-1-2 0 0 0,33-2 0 0 0,-24-2 0 0 0,1-1 0 0 0,-1-3 0 0 0,0-1 0 0 0,64-23 0 0 0,128-67 0 0 0,-168 72 0 0 0,85-25 0 0 0,66-6 0 0 0,-82 24 0 0 0,-53 13 0 0 0,2 4 0 0 0,90-7 0 0 0,-30 12 0 0 0,218 10 0 0 0,26 20 0 0 0,-263-14 0 0 0,48 3 0 0 0,-102-1 0 0 0,346 27 0 0 0,-328-32 0 0 0,182 3 0 0 0,96-10 0 0 0,-318 5 0 0 0,22 0 0 0 0,0-4 0 0 0,104-19 0 0 0,248-58 0 0 0,-108 41 0 0 0,-174 26 0 0 0,147-34 0 0 0,-203 28 0 0 0,140-30 0 0 0,4 2 0 0 0,-17 3 0 0 0,3 17 0 0 0,-128 23 0 0 0,0 3 0 0 0,0 4 0 0 0,84 13 0 0 0,18 16 0 0 0,179 23 0 0 0,-19-35 0 0 0,-67-6 0 0 0,-264-12 0 0 0,5 0 0 0 0,0 0 0 0 0,0 1 0 0 0,-1 1 0 0 0,23 7 0 0 0,-31-6-1456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32:14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5495 0 0,'4'1'423'0'0,"88"13"-94"0"0,-58-10 153 0 0,47 3 816 0 0,31 4 866 0 0,-36 5 302 0 0,0 3-1 0 0,-2 3 0 0 0,128 57 1 0 0,195 77 2856 0 0,-323-135-4387 0 0,0-4 0 0 0,78 9 0 0 0,152-7 1156 0 0,-52-31-670 0 0,-178 7-1075 0 0,196-18 68 0 0,61-3-99 0 0,98-5-315 0 0,-110 7 0 0 0,217-42 0 0 0,-217 20 0 0 0,199 2 0 0 0,-380 42 0 0 0,243 26 0 0 0,9 52 0 0 0,41 45 0 0 0,-380-106 0 0 0,118 31 0 0 0,-49-14 0 0 0,-58-17 0 0 0,0-2 0 0 0,1-3 0 0 0,1-3 0 0 0,-1-3 0 0 0,1-2 0 0 0,0-4 0 0 0,-1-2 0 0 0,0-2 0 0 0,0-4 0 0 0,90-25 0 0 0,-11-6 0 0 0,268-64 0 0 0,-116 62 0 0 0,489-5 0 0 0,-577 45 0 0 0,327 5 0 0 0,-524-2 0 0 0,71 4 0 0 0,91 17 0 0 0,142 36 0 0 0,-211-41 0 0 0,0-3 0 0 0,0-6 0 0 0,0-4 0 0 0,1-4 0 0 0,189-27 0 0 0,81-42 0 0 0,-146 25 0 0 0,50-24 0 0 0,-172 39 0 0 0,147-21 0 0 0,-200 44 0 0 0,1 3 0 0 0,-1 3 0 0 0,1 1 0 0 0,70 11 0 0 0,230 54 0 0 0,-201-28 0 0 0,279 59 0 0 0,-175-66 0 0 0,-106-16 0 0 0,263 42 0 0 0,-215-10 0 0 0,-67-14 0 0 0,-104-26 0 0 0,214 44 0 0 0,2-19 0 0 0,-47-19 0 0 0,196 15 0 0 0,-198 7 64 0 0,-124-19-1584 0 0,19 5-6052 0 0,2 6-2624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19:43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497 1 7111 0 0,'-1'6'245'0'0,"1"1"0"0"0,-1 0-1 0 0,-1 0 1 0 0,1 0-1 0 0,-1-1 1 0 0,0 1-1 0 0,0 0 1 0 0,-1-1 0 0 0,0 0-1 0 0,0 0 1 0 0,-5 8-1 0 0,-6 5 1977 0 0,-1 0-1 0 0,-17 16 1 0 0,6-6-859 0 0,-192 211 3291 0 0,201-222-4393 0 0,-67 64-661 0 0,45-52-5638 0 0,15-15-1073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0.3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0 2359 0 0,'-34'3'174'0'0,"89"18"1412"0"0,-27-13 36 0 0,0 1-1 0 0,-1 1 0 0 0,50 27 1 0 0,-52-25-328 0 0,30 12 1 0 0,19 8-103 0 0,19 19 309 0 0,-74-40-1030 0 0,-1 0 0 0 0,24 18-1 0 0,-29-18-210 0 0,2-1-1 0 0,-1 0 1 0 0,1-2-1 0 0,18 9 0 0 0,-26-15-187 0 0,-1 0 0 0 0,0 0-1 0 0,0 0 1 0 0,1-1 0 0 0,-1 0-1 0 0,1-1 1 0 0,-1 1 0 0 0,1-1-1 0 0,-1-1 1 0 0,1 1 0 0 0,-1-1-1 0 0,1 0 1 0 0,-1 0 0 0 0,0-1 0 0 0,8-3-1 0 0,2-1 45 0 0,-1-1 0 0 0,1-1-1 0 0,-2-1 1 0 0,22-15 0 0 0,-28 19-35 0 0,0 0 1 0 0,-1 1-1 0 0,2 0 0 0 0,-1 0 1 0 0,14-4-1 0 0,45-9 0 0 0,-54 15-61 0 0,9-2-20 0 0,1 1 0 0 0,0 1 0 0 0,41 1 0 0 0,-51 1 14 0 0,0 1 1 0 0,0 0-1 0 0,0 1 0 0 0,0 1 0 0 0,0 0 1 0 0,-1 0-1 0 0,1 1 0 0 0,17 9 0 0 0,-9-3 18 0 0,14 8 144 0 0,-28-14-107 0 0,0-1 0 0 0,0 0 0 0 0,1 0 0 0 0,14 2 0 0 0,-6 0 48 0 0,-6-3-44 0 0,0 0 0 0 0,0 0 1 0 0,0-1-1 0 0,0 0 1 0 0,0-1-1 0 0,0 0 1 0 0,20-3-1 0 0,3-3 159 0 0,34-10 1 0 0,22-5 173 0 0,-69 18-287 0 0,-1 0 0 0 0,1 2 0 0 0,0 0 0 0 0,0 1-1 0 0,0 2 1 0 0,29 4 0 0 0,-18 3 287 0 0,0 1-1 0 0,-1 2 1 0 0,48 25 0 0 0,-40-18 187 0 0,49 18 0 0 0,-77-34-515 0 0,162 57 889 0 0,-122-39-552 0 0,64 35 0 0 0,-99-48-375 0 0,1 0 0 0 0,0-1 1 0 0,0 0-1 0 0,1-2 0 0 0,0 0 0 0 0,0-1 1 0 0,0 0-1 0 0,1-2 0 0 0,-1 0 0 0 0,1-1 0 0 0,-1 0 1 0 0,1-2-1 0 0,-1 0 0 0 0,1-1 0 0 0,-1-1 0 0 0,1 0 1 0 0,-1-1-1 0 0,23-9 0 0 0,202-105 99 0 0,-222 107-127 0 0,130-61 101 0 0,-104 56-101 0 0,-5 3 48 0 0,-21 9-60 0 0,6 4 0 0 0,15 6 0 0 0,-32-4 0 0 0,45 10 112 0 0,72 27 0 0 0,-112-35-104 0 0,-1 0 0 0 0,1-1 0 0 0,-1 0 0 0 0,1-2 0 0 0,0 1 0 0 0,0-1 0 0 0,0-1 0 0 0,25-3 0 0 0,-16-1 6 0 0,-1 0 1 0 0,0-2-1 0 0,0-1 1 0 0,35-15-1 0 0,-29 10-14 0 0,1 0 0 0 0,1 1 0 0 0,0 2 0 0 0,48-8 0 0 0,-54 14 0 0 0,1 1 0 0 0,0 1 0 0 0,25 2 0 0 0,-20 2 7 0 0,-4-2 15 0 0,0 2-1 0 0,42 11 1 0 0,86 41-22 0 0,-95-32 0 0 0,-45-16 1 0 0,0 0-1 0 0,0 0 1 0 0,13 11 0 0 0,3 1 56 0 0,117 69 323 0 0,-123-77-366 0 0,0-1 0 0 0,0-1 0 0 0,1-1 0 0 0,41 8 0 0 0,-32-8 3 0 0,-21-5 26 0 0,1 0 0 0 0,0 0 0 0 0,0-1 0 0 0,0-1 1 0 0,0-1-1 0 0,0 0 0 0 0,27-4 0 0 0,2-4 35 0 0,-19 4 11 0 0,0-1-1 0 0,0-1 1 0 0,37-15-1 0 0,122-65 217 0 0,-130 62-236 0 0,0-1 144 0 0,70-42 0 0 0,-65 28-116 0 0,78-46-98 0 0,-120 76 10 0 0,0 2 0 0 0,1 0 0 0 0,0 0 0 0 0,1 2 0 0 0,-1 0 0 0 0,32-4 0 0 0,-34 8-1 0 0,0 0 1 0 0,0 1-1 0 0,1 1 1 0 0,-1 0-1 0 0,0 1 0 0 0,0 1 1 0 0,0 0-1 0 0,19 7 1 0 0,-2 3 17 0 0,33 19-1 0 0,-45-22-12 0 0,13 11 55 0 0,-24-15-45 0 0,0 0 0 0 0,10 5 0 0 0,25 10-19 0 0,-27-12-4 0 0,0 0 0 0 0,1-1 0 0 0,31 9 0 0 0,-34-14 0 0 0,-4 0 0 0 0,0 0 0 0 0,0-1 0 0 0,1-1 0 0 0,-1 0 0 0 0,0 0 0 0 0,16-1 0 0 0,-18-1 0 0 0,23-2 0 0 0,-1-2 0 0 0,0 0 0 0 0,44-15 0 0 0,-11-6 0 0 0,91-51 0 0 0,-90 42 0 0 0,-54 30 0 0 0,0 0 0 0 0,0 1 0 0 0,1 0 0 0 0,0 1 0 0 0,-1 0 0 0 0,1 1 0 0 0,0 0 0 0 0,1 1 0 0 0,-1 0 0 0 0,0 1 0 0 0,0 0 0 0 0,0 1 0 0 0,0 0 0 0 0,23 6 0 0 0,-12 0 0 0 0,0 1 0 0 0,33 17 0 0 0,-45-20 0 0 0,-1 1 0 0 0,0 1 0 0 0,0 0 0 0 0,-1 0 0 0 0,1 1 0 0 0,-2 0 0 0 0,10 11 0 0 0,5 8 0 0 0,-1 1 0 0 0,-1 1 0 0 0,23 43 0 0 0,-38-59 0 0 0,-3-7 0 0 0,0 0 0 0 0,0 0 0 0 0,1 0 0 0 0,0 0 0 0 0,0-1 0 0 0,1 1 0 0 0,-1-1 0 0 0,1 0 0 0 0,0-1 0 0 0,6 6 0 0 0,-7-8 0 0 0,-1 1 0 0 0,0-1 0 0 0,1 1 0 0 0,-1-1 0 0 0,1 0 0 0 0,0-1 0 0 0,0 1 0 0 0,-1-1 0 0 0,1 1 0 0 0,0-1 0 0 0,0 0 0 0 0,8 0 0 0 0,-6 0 0 0 0,0-2 0 0 0,0 1 0 0 0,0 0 0 0 0,1-1 0 0 0,-1 0 0 0 0,0-1 0 0 0,10-3 0 0 0,-1-1 0 0 0,-1-1 0 0 0,1-1 0 0 0,-1 0 0 0 0,-1 0 0 0 0,21-19 0 0 0,127-93 0 0 0,-78 64 0 0 0,-68 47 0 0 0,0 1 0 0 0,0 0 0 0 0,0 1 0 0 0,26-7 0 0 0,-31 11 0 0 0,32-7 0 0 0,-36 9 0 0 0,0 0 0 0 0,0 0 0 0 0,0 0 0 0 0,0 1 0 0 0,0 0 0 0 0,-1 0 0 0 0,1 1 0 0 0,0-1 0 0 0,0 1 0 0 0,0 1 0 0 0,0-1 0 0 0,-1 1 0 0 0,1 0 0 0 0,-1 0 0 0 0,7 4 0 0 0,-9-4 0 0 0,0 0 0 0 0,-1 1 0 0 0,0-1 0 0 0,1 0 0 0 0,-1 1 0 0 0,0 0 0 0 0,3 4 0 0 0,8 10 0 0 0,-10-14 0 0 0,0 1 0 0 0,0-1 0 0 0,-1 1 0 0 0,0-1 0 0 0,1 1 0 0 0,-1 0 0 0 0,-1 0 0 0 0,1 0 0 0 0,-1 0 0 0 0,2 6 0 0 0,0-1 0 0 0,0 0 0 0 0,0-1 0 0 0,1 1 0 0 0,0-1 0 0 0,8 12 0 0 0,-9-16 0 0 0,4 5 0 0 0,18 3 0 0 0,4-3 0 0 0,-14-7 0 0 0,5-3 0 0 0,-15-2 0 0 0,0 1 0 0 0,51-22 0 0 0,-18 7 0 0 0,-13 4 0 0 0,0 0 0 0 0,-1-2 0 0 0,35-27 0 0 0,-29 21 0 0 0,42-25 0 0 0,-26 19 0 0 0,-10 3 0 0 0,-35 23 0 0 0,0 0 0 0 0,1 1 0 0 0,-1-1 0 0 0,0 0 0 0 0,0 0 0 0 0,0 1 0 0 0,1-1 0 0 0,-1 0 0 0 0,0 1 0 0 0,1-1 0 0 0,2 0 0 0 0,0 1 0 0 0,16-5 0 0 0,-16 5 0 0 0,5 0 0 0 0,-8 0 0 0 0,0 0 0 0 0,0 0 0 0 0,0 0 0 0 0,0 1 0 0 0,0-1 0 0 0,-1 0 0 0 0,1 0 0 0 0,0 0 0 0 0,0 1 0 0 0,0-1 0 0 0,-1 0 0 0 0,1 1 0 0 0,0-1 0 0 0,0 1 0 0 0,-1-1 0 0 0,1 1 0 0 0,0-1 0 0 0,-1 1 0 0 0,1-1 0 0 0,0 2 0 0 0,2 1 0 0 0,6 4 0 0 0,-7-6 0 0 0,-1 0 0 0 0,0 0 0 0 0,1 1 0 0 0,-1-1 0 0 0,0 0 0 0 0,0 0 0 0 0,0 1 0 0 0,0-1 0 0 0,0 1 0 0 0,0-1 0 0 0,0 1 0 0 0,1 1 0 0 0,0 2 0 0 0,2-1 0 0 0,-3-3 0 0 0,0-1 0 0 0,0 1 0 0 0,0 0 0 0 0,0 0 0 0 0,0 1 0 0 0,-1-1 0 0 0,1 0 0 0 0,0 0 0 0 0,0 0 0 0 0,-1 1 0 0 0,1-1 0 0 0,-1 0 0 0 0,1 0 0 0 0,0 2 0 0 0,13 32 0 0 0,0 3 0 0 0,-9-26 0 0 0,-5-10 0 0 0,1 0 0 0 0,0 0 0 0 0,0-1 0 0 0,0 1 0 0 0,0 0 0 0 0,0 0 0 0 0,0-1 0 0 0,0 1 0 0 0,0-1 0 0 0,3 3 0 0 0,-1-1 0 0 0,-1 0 0 0 0,1 1 0 0 0,13 5 0 0 0,-13-7 0 0 0,1 1 0 0 0,15-2 0 0 0,-5-1 0 0 0,13-4 0 0 0,-17-1 0 0 0,-3 0 0 0 0,6-1 0 0 0,80-42 0 0 0,-66 35 0 0 0,-16 5 0 0 0,-5 4 0 0 0,1 1 0 0 0,-1-1 0 0 0,1 1 0 0 0,-1 0 0 0 0,9-2 0 0 0,16-4 0 0 0,-23 6 0 0 0,-4 2 0 0 0,0-1 0 0 0,-1 2 0 0 0,1-1 0 0 0,0 0 0 0 0,0 1 0 0 0,0 0 0 0 0,0 0 0 0 0,6 0 0 0 0,-7 0 0 0 0,13 3 0 0 0,5 4 0 0 0,-13-6 0 0 0,-5 0 0 0 0,0 0 0 0 0,0 0 0 0 0,0 0 0 0 0,1 0 0 0 0,-2 0 0 0 0,1 1 0 0 0,0-1 0 0 0,5 5 0 0 0,19 13 0 0 0,-14-8 0 0 0,16 27 0 0 0,-23-32 0 0 0,-1 1 0 0 0,8 12 0 0 0,0 0 0 0 0,2 0 0 0 0,-13-15 0 0 0,-1-2 0 0 0,0-1 0 0 0,0 1 0 0 0,0-1 0 0 0,0 0 0 0 0,1 1 0 0 0,-1-1 0 0 0,0 0 0 0 0,1 0 0 0 0,-1 0 0 0 0,1 0 0 0 0,1 1 0 0 0,22 16 0 0 0,-23-17 0 0 0,-1 0 0 0 0,1 0 0 0 0,-1 1 0 0 0,1-1 0 0 0,-1 0 0 0 0,1-1 0 0 0,0 1 0 0 0,0 0 0 0 0,-1 0 0 0 0,1-1 0 0 0,3 1 0 0 0,0 0 0 0 0,16 5 0 0 0,-16-7 0 0 0,0 0 0 0 0,18-1 0 0 0,-19 0 0 0 0,-3 2 0 0 0,1 0 0 0 0,-1 0 0 0 0,1-1 0 0 0,-1 1 0 0 0,1 0 0 0 0,-1-1 0 0 0,0 0 0 0 0,1 1 0 0 0,-1-1 0 0 0,0 0 0 0 0,1 0 0 0 0,-1 1 0 0 0,0-1 0 0 0,2-2 0 0 0,0 0 0 0 0,1 0 0 0 0,0 1 0 0 0,0-1 0 0 0,0 1 0 0 0,0-1 0 0 0,-1 0 0 0 0,5-6 0 0 0,-1 2 0 0 0,34-35 0 0 0,-36 36 0 0 0,0 0 0 0 0,0 1 0 0 0,0 0 0 0 0,1 0 0 0 0,10-6 0 0 0,3-6 0 0 0,-16 13 0 0 0,16-8 0 0 0,-5 8 0 0 0,1 5 0 0 0,0 4 0 0 0,-1 2 0 0 0,-1 4 0 0 0,-9-6 0 0 0,1 0 0 0 0,-1 1 0 0 0,0 0 0 0 0,-1 0 0 0 0,1 0 0 0 0,-1 0 0 0 0,4 13 0 0 0,8 18 0 0 0,-8-17 0 0 0,-5-14 0 0 0,0 0 0 0 0,0-1 0 0 0,0 1 0 0 0,1 0 0 0 0,0-1 0 0 0,0 0 0 0 0,4 7 0 0 0,-6-11 0 0 0,0 1 0 0 0,-1-1 0 0 0,1 1 0 0 0,0-1 0 0 0,0 1 0 0 0,0-1 0 0 0,0 0 0 0 0,0 0 0 0 0,1 1 0 0 0,-1-1 0 0 0,0 0 0 0 0,3 1 0 0 0,-1 1 0 0 0,10 4 0 0 0,1-3 0 0 0,3-2 0 0 0,-12-2 0 0 0,1-1 0 0 0,14-6 0 0 0,-15 5 0 0 0,0 0 0 0 0,0-1 0 0 0,0 1 0 0 0,-1-1 0 0 0,1 0 0 0 0,-1 0 0 0 0,0 0 0 0 0,0-1 0 0 0,0 1 0 0 0,0-1 0 0 0,-1 0 0 0 0,1 0 0 0 0,-1 0 0 0 0,4-6 0 0 0,31-38 0 0 0,-19 24 0 0 0,-15 17 0 0 0,1 0 0 0 0,0 0 0 0 0,1 1 0 0 0,11-11 0 0 0,3 0 0 0 0,-16 15 0 0 0,10-11 0 0 0,-14 12 0 0 0,0 0 0 0 0,0 1 0 0 0,0 0 0 0 0,0 0 0 0 0,0-1 0 0 0,1 1 0 0 0,-1 0 0 0 0,0 0 0 0 0,0-1 0 0 0,0 1 0 0 0,0 0 0 0 0,0 0 0 0 0,1-1 0 0 0,-1 1 0 0 0,0 0 0 0 0,0 0 0 0 0,0 0 0 0 0,1-1 0 0 0,-1 1 0 0 0,0 0 0 0 0,0 0 0 0 0,0 0 0 0 0,1 0 0 0 0,-1 0 0 0 0,0 0 0 0 0,0-1 0 0 0,1 1 0 0 0,0 0 0 0 0,12-1 0 0 0,-9 3 0 0 0,-2-1 0 0 0,7 5 0 0 0,-6-2 0 0 0,-1-1 0 0 0,0 1 0 0 0,0-1 0 0 0,0 1 0 0 0,0 0 0 0 0,0 0 0 0 0,-1 0 0 0 0,1 0 0 0 0,-1 0 0 0 0,1 6 0 0 0,4 48 0 0 0,-4-27 0 0 0,-1-23 0 0 0,-1 0 0 0 0,0 0 0 0 0,0 0 0 0 0,-1 0 0 0 0,-2 13 0 0 0,2-18 0 0 0,1 0 0 0 0,0 1 0 0 0,0-1 0 0 0,0 0 0 0 0,0 0 0 0 0,1 0 0 0 0,-1 0 0 0 0,2 6 0 0 0,1 12 0 0 0,-2-20 0 0 0,-1-1 0 0 0,0 1 0 0 0,0 0 0 0 0,1-1 0 0 0,-1 1 0 0 0,0 0 0 0 0,1 0 0 0 0,-1-1 0 0 0,1 1 0 0 0,-1-1 0 0 0,1 1 0 0 0,-1 0 0 0 0,1-1 0 0 0,-1 1 0 0 0,1-1 0 0 0,0 1 0 0 0,-1-1 0 0 0,1 0 0 0 0,0 1 0 0 0,-1-1 0 0 0,2 1 0 0 0,0 0 0 0 0,-1 0 0 0 0,0 0 0 0 0,-1-1 0 0 0,1 1 0 0 0,0-1 0 0 0,0 1 0 0 0,0 0 0 0 0,0-1 0 0 0,-1 0 0 0 0,1 1 0 0 0,0-1 0 0 0,0 1 0 0 0,0-1 0 0 0,0 0 0 0 0,0 0 0 0 0,0 0 0 0 0,0 1 0 0 0,0-1 0 0 0,0 0 0 0 0,0 0 0 0 0,2-1 0 0 0,1 1 0 0 0,13-1 0 0 0,4-6 0 0 0,-2-2 0 0 0,-8 1 0 0 0,0-1 0 0 0,0 0 0 0 0,-1-1 0 0 0,0-1 0 0 0,-1 1 0 0 0,0-1 0 0 0,8-15 0 0 0,-8 13 0 0 0,1 0 0 0 0,0 0 0 0 0,1 0 0 0 0,23-18 0 0 0,10-15 0 0 0,-42 44 0 0 0,0 0 0 0 0,0 0 0 0 0,0 0 0 0 0,0 1 0 0 0,1-1 0 0 0,-1 0 0 0 0,1 1 0 0 0,-1 0 0 0 0,5-2 0 0 0,0 0 0 0 0,7-2 0 0 0,-9 5 0 0 0,-2 0 0 0 0,12 1 0 0 0,-11 3 0 0 0,-2-2 0 0 0,-1-2 0 0 0,1 1 0 0 0,0 0 0 0 0,-1 0 0 0 0,1-1 0 0 0,-1 1 0 0 0,1 1 0 0 0,-1-1 0 0 0,1 0 0 0 0,-1 0 0 0 0,0 0 0 0 0,1 1 0 0 0,0 1 0 0 0,13 15 0 0 0,-6-8 0 0 0,-4-5 0 0 0,7 12 0 0 0,-8-10 0 0 0,-4-6 0 0 0,1 1 0 0 0,0-1 0 0 0,0 0 0 0 0,0 1 0 0 0,0-1 0 0 0,0 0 0 0 0,0 0 0 0 0,0 0 0 0 0,0 1 0 0 0,1-1 0 0 0,-1 0 0 0 0,0-1 0 0 0,1 1 0 0 0,-1 0 0 0 0,1 0 0 0 0,2 1 0 0 0,-1 0 0 0 0,15 4 0 0 0,-15-6 0 0 0,0 1 0 0 0,-1-1 0 0 0,1 0 0 0 0,0 1 0 0 0,0-1 0 0 0,0 0 0 0 0,-1-1 0 0 0,4 1 0 0 0,-1-2 0 0 0,-1 1 0 0 0,1-1 0 0 0,-1 0 0 0 0,1 0 0 0 0,-1 0 0 0 0,8-6 0 0 0,1-2 0 0 0,1 0 0 0 0,-2-2 0 0 0,15-14 0 0 0,-16 11 0 0 0,-10 10 0 0 0,-1 1 0 0 0,1 1 0 0 0,1 0 0 0 0,-1 0 0 0 0,1 1 0 0 0,-1-1 0 0 0,1 1 0 0 0,3-5 0 0 0,-2 5 0 0 0,-1 0 0 0 0,-1-1 0 0 0,1 1 0 0 0,0-1 0 0 0,-1 0 0 0 0,3-4 0 0 0,-4 6 0 0 0,1 0 0 0 0,0 0 0 0 0,-1 0 0 0 0,1-1 0 0 0,0 1 0 0 0,0 0 0 0 0,0 0 0 0 0,0 0 0 0 0,0 1 0 0 0,0-1 0 0 0,0 0 0 0 0,0 0 0 0 0,0 0 0 0 0,0 1 0 0 0,2-2 0 0 0,-1 2 0 0 0,-1-1 0 0 0,0 0 0 0 0,1 0 0 0 0,-1 0 0 0 0,0 1 0 0 0,0-2 0 0 0,1 1 0 0 0,-1 0 0 0 0,0 0 0 0 0,2-2 0 0 0,-3 1 0 0 0,1 0 0 0 0,15-1 0 0 0,-11 2 0 0 0,0 0 0 0 0,0 1 0 0 0,1 0 0 0 0,-1 0 0 0 0,0 0 0 0 0,7 2 0 0 0,1-1 0 0 0,-10-2 0 0 0,-3 1 0 0 0,1 0 0 0 0,-1 0 0 0 0,1-1 0 0 0,0 1 0 0 0,-1 0 0 0 0,1 0 0 0 0,-1 0 0 0 0,1 0 0 0 0,0 0 0 0 0,-1 0 0 0 0,1 0 0 0 0,-1 1 0 0 0,1-1 0 0 0,-1 0 0 0 0,1 0 0 0 0,0 0 0 0 0,-1 1 0 0 0,1-1 0 0 0,-1 0 0 0 0,1 0 0 0 0,-1 1 0 0 0,1-1 0 0 0,-1 0 0 0 0,1 2 0 0 0,13 5 0 0 0,-11-4 0 0 0,14 14 0 0 0,11 9 0 0 0,0 2 0 0 0,-5-4 0 0 0,-7-9 0 0 0,-10-13 0 0 0,-1-1 0 0 0,9 6 0 0 0,-10-5 0 0 0,0 0 0 0 0,0 0 0 0 0,0 0 0 0 0,0 0 0 0 0,0-1 0 0 0,7 1 0 0 0,-4 0 0 0 0,13 0 0 0 0,-15-2 0 0 0,5-2 0 0 0,6-1 0 0 0,-6 2 0 0 0,0-1 0 0 0,-1-1 0 0 0,1 0 0 0 0,-1 0 0 0 0,0-1 0 0 0,0 0 0 0 0,0-1 0 0 0,-1 0 0 0 0,1 0 0 0 0,-1-1 0 0 0,0 0 0 0 0,-1 0 0 0 0,1-1 0 0 0,-1 1 0 0 0,-1-2 0 0 0,1 1 0 0 0,5-10 0 0 0,-10 15 0 0 0,-1 0 0 0 0,1 0 0 0 0,0 0 0 0 0,0 0 0 0 0,0 0 0 0 0,0 0 0 0 0,1 1 0 0 0,2-3 0 0 0,-2 2 0 0 0,0 0 0 0 0,0 0 0 0 0,0 0 0 0 0,-1-1 0 0 0,4-3 0 0 0,-4 5 0 0 0,-1-1 0 0 0,1 1 0 0 0,0-1 0 0 0,0 1 0 0 0,-1 0 0 0 0,1 0 0 0 0,0 0 0 0 0,3-2 0 0 0,11-6 0 0 0,-15 7 0 0 0,1 1 0 0 0,-1 0 0 0 0,0-1 0 0 0,1 1 0 0 0,0 0 0 0 0,-1 0 0 0 0,1 0 0 0 0,0 0 0 0 0,0 0 0 0 0,-1 1 0 0 0,1-1 0 0 0,0 0 0 0 0,0 1 0 0 0,2-1 0 0 0,11-3 0 0 0,-7 2 0 0 0,-6 2 0 0 0,0 0 0 0 0,0-1 0 0 0,0 1 0 0 0,-1-1 0 0 0,1 0 0 0 0,0 1 0 0 0,0-1 0 0 0,-1 0 0 0 0,1 0 0 0 0,0 0 0 0 0,-1 0 0 0 0,1 0 0 0 0,-1-1 0 0 0,3-1 0 0 0,-4 2 0 0 0,1 1 0 0 0,0-1 0 0 0,-1 1 0 0 0,1-1 0 0 0,-1 1 0 0 0,1 0 0 0 0,0-1 0 0 0,-1 1 0 0 0,1 0 0 0 0,0 0 0 0 0,0 0 0 0 0,-1-1 0 0 0,1 1 0 0 0,0 0 0 0 0,-1 0 0 0 0,1 0 0 0 0,0 0 0 0 0,0 0 0 0 0,-1 0 0 0 0,1 0 0 0 0,0 1 0 0 0,-1-1 0 0 0,1 0 0 0 0,0 0 0 0 0,0 0 0 0 0,-1 1 0 0 0,2 0 0 0 0,1 0 0 0 0,48 12 0 0 0,-16-4 0 0 0,-21-4 0 0 0,-8-2 0 0 0,13 12 0 0 0,20 9 0 0 0,-9-6 0 0 0,-25-15 0 0 0,-1 0 0 0 0,1-1 0 0 0,0 0 0 0 0,-1 0 0 0 0,1 0 0 0 0,0-1 0 0 0,6 2 0 0 0,-5-1 0 0 0,-3-2 0 0 0,0 1 0 0 0,0 0 0 0 0,1-1 0 0 0,-1 0 0 0 0,0 0 0 0 0,0 0 0 0 0,0 0 0 0 0,1 0 0 0 0,2-1 0 0 0,-1 1 0 0 0,0 0 0 0 0,-1-1 0 0 0,1 1 0 0 0,-1-1 0 0 0,1 0 0 0 0,-1 0 0 0 0,1 0 0 0 0,-1-1 0 0 0,0 1 0 0 0,1-1 0 0 0,-1 0 0 0 0,0-1 0 0 0,0 1 0 0 0,3-4 0 0 0,46-43 0 0 0,-46 42 0 0 0,21-19 0 0 0,-27 24 0 0 0,2 0 0 0 0,1-1 0 0 0,-1 0 0 0 0,0 1 0 0 0,1 0 0 0 0,-1 0 0 0 0,1 0 0 0 0,0 0 0 0 0,0 1 0 0 0,0-1 0 0 0,5 0 0 0 0,5 1 0 0 0,-10 4 0 0 0,-4-2 0 0 0,2-1 0 0 0,-1 1 0 0 0,0 0 0 0 0,0-1 0 0 0,0 1 0 0 0,0 0 0 0 0,0 0 0 0 0,0 0 0 0 0,0 0 0 0 0,0 0 0 0 0,-1 0 0 0 0,1 0 0 0 0,0 0 0 0 0,0 0 0 0 0,-1 0 0 0 0,1 0 0 0 0,-1 0 0 0 0,1 1 0 0 0,-1-1 0 0 0,0 0 0 0 0,1 0 0 0 0,-1 1 0 0 0,0 0 0 0 0,1 4 0 0 0,3 11 0 0 0,-1 0 0 0 0,0 0 0 0 0,-2 0 0 0 0,0 33 0 0 0,-1-39 0 0 0,6 46 0 0 0,-3-44 0 0 0,4 10 0 0 0,-5-20 0 0 0,7 12 0 0 0,-5-13 0 0 0,-1-1 0 0 0,43 22 0 0 0,-43-22 0 0 0,-3 0 0 0 0,1-1 0 0 0,0 1 0 0 0,0-1 0 0 0,-1 0 0 0 0,1 1 0 0 0,0-1 0 0 0,0 0 0 0 0,-1 0 0 0 0,1 0 0 0 0,0 1 0 0 0,0-1 0 0 0,0 0 0 0 0,-1 0 0 0 0,1 0 0 0 0,0 0 0 0 0,0 0 0 0 0,0-1 0 0 0,0 1 0 0 0,1 0 0 0 0,0 0 0 0 0,0 0 0 0 0,0 0 0 0 0,1 0 0 0 0,-1 0 0 0 0,0 0 0 0 0,0-1 0 0 0,0 1 0 0 0,-1-1 0 0 0,1 1 0 0 0,0-1 0 0 0,0 0 0 0 0,2-1 0 0 0,3-1 0 0 0,11-6 0 0 0,1-1 0 0 0,-2-1 0 0 0,27-19 0 0 0,25-17 0 0 0,-6 7 0 0 0,-18 15 0 0 0,0 4 0 0 0,-10 0 0 0 0,-1 1 0 0 0,-4 4 0 0 0,-27 14 0 0 0,16-5 0 0 0,-17 6 0 0 0,-1 0 0 0 0,0 1 0 0 0,0 0 0 0 0,0-1 0 0 0,-1 1 0 0 0,1 0 0 0 0,0 0 0 0 0,0-1 0 0 0,0 1 0 0 0,0 0 0 0 0,0 0 0 0 0,-1 0 0 0 0,1 0 0 0 0,0 0 0 0 0,0 0 0 0 0,0 0 0 0 0,0 1 0 0 0,0-1 0 0 0,-1 0 0 0 0,1 0 0 0 0,0 1 0 0 0,1 0 0 0 0,1-1 0 0 0,1 0 0 0 0,10 9 0 0 0,-11-7 0 0 0,1 0 0 0 0,6 13 0 0 0,-6-8 0 0 0,14 19 0 0 0,-17-22 0 0 0,0-2 0 0 0,-1-1 0 0 0,0 0 0 0 0,1 0 0 0 0,-1 0 0 0 0,1 0 0 0 0,0 0 0 0 0,-1 0 0 0 0,1 0 0 0 0,0 0 0 0 0,-1 0 0 0 0,1 0 0 0 0,0 0 0 0 0,0 0 0 0 0,1 1 0 0 0,1 3 0 0 0,-1-3 0 0 0,-1 0 0 0 0,0 0 0 0 0,1-1 0 0 0,-1 1 0 0 0,1 0 0 0 0,0-1 0 0 0,-1 1 0 0 0,1-1 0 0 0,0 0 0 0 0,0 1 0 0 0,2 0 0 0 0,12 8-2111 0 0,2-2-4806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3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11 950 2615 0 0,'-1'2'8'0'0,"0"-1"0"0"0,0 0-1 0 0,0 0 1 0 0,0 1-1 0 0,1-1 1 0 0,-1 0 0 0 0,0 1-1 0 0,1-1 1 0 0,-1 1-1 0 0,1-1 1 0 0,-1 1 0 0 0,1-1-1 0 0,-1 1 1 0 0,1-1-1 0 0,0 1 1 0 0,0-1 0 0 0,0 1-1 0 0,0-1 1 0 0,0 1 0 0 0,1 2-1 0 0,0 0 2 0 0,1 0-1 0 0,0-1 1 0 0,0 0 0 0 0,1 1-1 0 0,-1-1 1 0 0,1 0 0 0 0,3 3-1 0 0,2 4-5 0 0,7 8 256 0 0,0-1-1 0 0,2-1 0 0 0,0 0 0 0 0,1-1 1 0 0,0-1-1 0 0,1 0 0 0 0,1-2 0 0 0,42 21 0 0 0,-20-16 519 0 0,2-1-1 0 0,63 13 0 0 0,-74-22-239 0 0,0-2 0 0 0,0-1 0 0 0,1-2 0 0 0,35-1 0 0 0,-55-2-328 0 0,-1-1 1 0 0,1 0-1 0 0,-1-1 1 0 0,1 0-1 0 0,-1-1 1 0 0,0 0-1 0 0,-1-1 1 0 0,1-1-1 0 0,22-13 1 0 0,-19 7 135 0 0,-1 1 1 0 0,0-2-1 0 0,0 0 1 0 0,-2 0-1 0 0,0-2 1 0 0,17-22-1 0 0,-9 6-15 0 0,-1-1 1 0 0,-2-1-1 0 0,0-1 0 0 0,-3 0 0 0 0,-1-1 1 0 0,17-63-1 0 0,-25 67-255 0 0,0 0 1 0 0,-3-1-1 0 0,0 0 1 0 0,-2 0 0 0 0,-1 1-1 0 0,-2-1 1 0 0,-6-35-1 0 0,-2 13 39 0 0,-2 0 1 0 0,-3 0-1 0 0,-27-62 0 0 0,35 99-41 0 0,-1 0-1 0 0,0 0 0 0 0,-2 1 0 0 0,0 0 1 0 0,0 0-1 0 0,-20-20 0 0 0,22 27-17 0 0,-1 0 0 0 0,-1 1 0 0 0,1 1 0 0 0,-1-1 0 0 0,0 1-1 0 0,-1 1 1 0 0,0 0 0 0 0,0 1 0 0 0,0 0 0 0 0,-23-7 0 0 0,11 7 95 0 0,-1 1 1 0 0,0 1-1 0 0,0 0 1 0 0,-37 3 0 0 0,-96 13-168 0 0,65 1-1535 0 0,31 0-4247 0 0,32-5 368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4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 2847 0 0,'-1'18'88'0'0,"-1"1"-1"0"0,-1 0 0 0 0,-1-1 1 0 0,-11 32-1 0 0,-2 12 412 0 0,6-9 77 0 0,2 1 0 0 0,3 0 0 0 0,2 0 0 0 0,2 1 0 0 0,3-1 0 0 0,2 0 0 0 0,20 106 0 0 0,-22-154-481 0 0,1-1 0 0 0,-1 1-1 0 0,1-1 1 0 0,1 0-1 0 0,-1 0 1 0 0,1 0 0 0 0,5 9-1 0 0,-7-13-76 0 0,0 1 1 0 0,1-1-1 0 0,-1 1 0 0 0,0-1 0 0 0,1 0 0 0 0,-1 0 0 0 0,1 0 0 0 0,-1 0 0 0 0,1 0 0 0 0,0 0 1 0 0,-1 0-1 0 0,1 0 0 0 0,0 0 0 0 0,-1-1 0 0 0,1 1 0 0 0,0-1 0 0 0,0 1 0 0 0,0-1 0 0 0,0 0 0 0 0,0 0 1 0 0,-1 0-1 0 0,1 0 0 0 0,0 0 0 0 0,0 0 0 0 0,0 0 0 0 0,0-1 0 0 0,2 0 0 0 0,18-8-2271 0 0,4-6-910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4.5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0 124 3023 0 0,'10'-1'52'0'0,"-1"-1"-1"0"0,-1 0 0 0 0,13-5 0 0 0,9-3 1379 0 0,-9 3 847 0 0,-1-1 0 0 0,-1 0 1 0 0,0-2-1 0 0,32-20 0 0 0,-17 10-1431 0 0,-13 6-538 0 0,-11 9-291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4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6911 0 0,'9'1'251'0'0,"0"-1"0"0"0,-1-1 0 0 0,14-1 1 0 0,10 0 1525 0 0,-27 2-1267 0 0,-1 0 0 0 0,1 0 0 0 0,-1 0 0 0 0,0 1 0 0 0,1 0 0 0 0,-1 0 1 0 0,0 0-1 0 0,0 0 0 0 0,0 1 0 0 0,0 0 0 0 0,0 0 0 0 0,4 2 0 0 0,-6-2-345 0 0,0-1 0 0 0,0 1 0 0 0,-1-1 0 0 0,1 1 0 0 0,-1 0-1 0 0,1 0 1 0 0,-1 0 0 0 0,0 0 0 0 0,1 0 0 0 0,-1 0 0 0 0,0 0-1 0 0,0 1 1 0 0,-1-1 0 0 0,1 0 0 0 0,0 1 0 0 0,-1-1 0 0 0,1 0 0 0 0,-1 1-1 0 0,0-1 1 0 0,0 0 0 0 0,0 1 0 0 0,0-1 0 0 0,-1 3 0 0 0,-2 17 937 0 0,-1 0 1 0 0,-2 0 0 0 0,-14 37 0 0 0,7-22-507 0 0,-7 11 196 0 0,3-10-1922 0 0,9-12-5394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5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7423 0 0,'-6'53'619'0'0,"-6"84"6582"0"0,11-131-6971 0 0,2 0 0 0 0,-1 0 0 0 0,1 0 0 0 0,0 1 0 0 0,0-1-1 0 0,1 0 1 0 0,-1 0 0 0 0,1 0 0 0 0,6 10 0 0 0,-7-13-246 0 0,1-1 0 0 0,-1 0 0 0 0,1 0 0 0 0,0 0 0 0 0,0 0 0 0 0,0 0 0 0 0,0 0 0 0 0,0 0 0 0 0,0 0 0 0 0,0-1 0 0 0,1 1 0 0 0,-1-1 0 0 0,1 0 0 0 0,-1 0 0 0 0,1 0 0 0 0,-1 0 0 0 0,1 0 0 0 0,0 0 0 0 0,-1-1 0 0 0,1 1 0 0 0,0-1 0 0 0,0 0 0 0 0,-1 0 0 0 0,5 0 0 0 0,11-2-4115 0 0,1-4-1449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5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27 2303 0 0,'-2'8'151'0'0,"0"-1"0"0"0,0 1-1 0 0,1-1 1 0 0,-1 10 0 0 0,-1 9 1661 0 0,0-10-132 0 0,1 1 1 0 0,1 0 0 0 0,1 23-1 0 0,0-33-1091 0 0,1 0-1 0 0,0 1 0 0 0,0-1 1 0 0,1 0-1 0 0,0 0 0 0 0,0 0 1 0 0,0 0-1 0 0,4 7 1 0 0,-4-12-457 0 0,-1 0 0 0 0,0 1 1 0 0,1-1-1 0 0,-1 0 0 0 0,1 0 1 0 0,0 0-1 0 0,-1 0 0 0 0,1 0 1 0 0,0-1-1 0 0,0 1 0 0 0,1-1 1 0 0,-1 1-1 0 0,0-1 0 0 0,0 0 1 0 0,1 0-1 0 0,-1 0 0 0 0,1 0 1 0 0,-1 0-1 0 0,1 0 0 0 0,-1 0 1 0 0,1-1-1 0 0,-1 0 0 0 0,1 1 1 0 0,-1-1-1 0 0,6 0 0 0 0,-4-1-74 0 0,-1 1 0 0 0,0-1 1 0 0,0 0-1 0 0,1 0 0 0 0,-1 0 0 0 0,0 0 0 0 0,0-1 0 0 0,0 1 1 0 0,0-1-1 0 0,0 0 0 0 0,-1 0 0 0 0,1 0 0 0 0,0 0 0 0 0,4-5 0 0 0,1-2 183 0 0,0-1-1 0 0,10-18 0 0 0,-7 12 150 0 0,-7 10-322 0 0,-1 0 0 0 0,0 0 1 0 0,-1 0-1 0 0,1-1 0 0 0,-1 1 0 0 0,0-1 1 0 0,-1 1-1 0 0,0-1 0 0 0,0 1 0 0 0,0-1 1 0 0,-1 0-1 0 0,0 0 0 0 0,0 1 0 0 0,-1-1 1 0 0,-2-11-1 0 0,2 15 2 0 0,0 0 1 0 0,-1 0-1 0 0,0 0 1 0 0,1 0-1 0 0,-1 0 1 0 0,0 0 0 0 0,-1 0-1 0 0,-4-4 1 0 0,-24-20 241 0 0,19 17-311 0 0,-19-12-2607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6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85 4543 0 0,'0'2'354'0'0,"8"98"2022"0"0,-17 22 3429 0 0,7-76-505 0 0,2-46-5253 0 0,6-8 606 0 0,5-14-420 0 0,40-132 1150 0 0,-40 119-1239 0 0,-3 10-133 0 0,1 0 0 0 0,20-39 0 0 0,-15 47-11 0 0,-13 17 5 0 0,-1 0 0 0 0,0-1 0 0 0,1 1 0 0 0,-1-1 0 0 0,1 1 0 0 0,-1 0 0 0 0,0-1 0 0 0,1 1 0 0 0,-1 0 0 0 0,1 0 0 0 0,-1-1 0 0 0,1 1 0 0 0,-1 0 0 0 0,1 0 0 0 0,0 0-1 0 0,-1 0 1 0 0,1-1 0 0 0,-1 1 0 0 0,1 0 0 0 0,-1 0 0 0 0,1 0 0 0 0,-1 0 0 0 0,1 0 0 0 0,0 1 0 0 0,-1-1 0 0 0,1 0 0 0 0,-1 0 0 0 0,1 0 0 0 0,-1 0 0 0 0,1 0 0 0 0,-1 1 0 0 0,1-1 0 0 0,-1 0 0 0 0,1 1 0 0 0,-1-1 0 0 0,1 0 0 0 0,-1 1-1 0 0,10 15 307 0 0,-8-12-292 0 0,3 7 339 0 0,-1 1 1 0 0,0-1-1 0 0,0 1 1 0 0,-1 0 0 0 0,-1 1-1 0 0,0-1 1 0 0,0 21 0 0 0,6 32 949 0 0,-3-36-765 0 0,-4-19-310 0 0,1-1 1 0 0,0 1-1 0 0,4 11 1 0 0,0-4 50 0 0,-5-13-246 0 0,0 0-1 0 0,0 0 1 0 0,1-1-1 0 0,-1 1 0 0 0,1 0 1 0 0,0-1-1 0 0,0 1 1 0 0,0-1-1 0 0,0 0 0 0 0,1 1 1 0 0,-1-1-1 0 0,1 0 1 0 0,5 4-1 0 0,1-3-12 0 0,-7-4-110 0 0,0 1 0 0 0,0-1 0 0 0,-1 0-1 0 0,1 0 1 0 0,0 0 0 0 0,-1-1 0 0 0,1 1-1 0 0,0 0 1 0 0,-1-1 0 0 0,1 1 0 0 0,0-1-1 0 0,2 0 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6.8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151 627 2383 0 0,'0'0'12'0'0,"0"0"-1"0"0,-1 0 1 0 0,1 1-1 0 0,0-1 1 0 0,0 0-1 0 0,-1 0 1 0 0,1 0-1 0 0,0 0 0 0 0,-1 0 1 0 0,1 0-1 0 0,0 0 1 0 0,-1 0-1 0 0,1 0 1 0 0,0 0-1 0 0,0 0 1 0 0,-1 0-1 0 0,1 0 0 0 0,0 0 1 0 0,-1 0-1 0 0,1 0 1 0 0,0-1-1 0 0,-1 1 1 0 0,1 0-1 0 0,0 0 0 0 0,0 0 1 0 0,-1 0-1 0 0,1 0 1 0 0,0-1-1 0 0,0 1 1 0 0,0 0-1 0 0,-1 0 1 0 0,1-1-1 0 0,0 1 0 0 0,0 0 1 0 0,0 0-1 0 0,-1-1 1 0 0,1 1-1 0 0,0 0 1 0 0,0-1-1 0 0,-13-14 1313 0 0,9 10-568 0 0,2 3-616 0 0,0 0 1 0 0,-1-1-1 0 0,1 1 1 0 0,-1 1-1 0 0,0-1 1 0 0,0 0-1 0 0,0 1 1 0 0,0-1-1 0 0,0 1 1 0 0,0 0-1 0 0,0 0 1 0 0,0 0-1 0 0,0 0 1 0 0,-1 1-1 0 0,1-1 1 0 0,0 1-1 0 0,0 0 1 0 0,-1 0-1 0 0,1 0 1 0 0,0 0-1 0 0,-1 0 1 0 0,1 1-1 0 0,-4 1 1 0 0,5-1-118 0 0,-1 0 0 0 0,0 0-1 0 0,1 1 1 0 0,-1-1 0 0 0,1 1 0 0 0,0 0 0 0 0,0-1 0 0 0,0 1 0 0 0,-1 0 0 0 0,2 0 0 0 0,-1 1 0 0 0,0-1 0 0 0,0 0-1 0 0,1 1 1 0 0,-1-1 0 0 0,1 1 0 0 0,0-1 0 0 0,0 1 0 0 0,0 0 0 0 0,0-1 0 0 0,0 1 0 0 0,-1 5 0 0 0,0 7 51 0 0,0-1 1 0 0,1 0 0 0 0,1 18-1 0 0,0-23-33 0 0,5 86 1010 0 0,-3-81-455 0 0,0 0 0 0 0,1-1-1 0 0,1 1 1 0 0,9 21 0 0 0,-9-25-182 0 0,-2-5-58 0 0,0-1 0 0 0,0 1 0 0 0,0-1-1 0 0,4 6 1 0 0,-5-10-321 0 0,-1 0 1 0 0,0 1-1 0 0,1-1 0 0 0,-1 0 1 0 0,0 0-1 0 0,1 1 0 0 0,-1-1 0 0 0,0 0 1 0 0,1 0-1 0 0,-1 0 0 0 0,1 0 1 0 0,-1 1-1 0 0,0-1 0 0 0,1 0 1 0 0,-1 0-1 0 0,1 0 0 0 0,-1 0 1 0 0,1 0-1 0 0,-1 0 0 0 0,1 0 1 0 0,-1 0-1 0 0,0 0 0 0 0,1 0 1 0 0,-1 0-1 0 0,1 0 0 0 0,-1-1 1 0 0,1 1-1 0 0,-1 0 0 0 0,0 0 1 0 0,1 0-1 0 0,-1-1 0 0 0,1 1 1 0 0,-1 0-1 0 0,0 0 0 0 0,1-1 0 0 0,-1 0 1 0 0,12-10 488 0 0,-6 1-340 0 0,0-1 0 0 0,-1 1 0 0 0,0-1 0 0 0,0 0 0 0 0,-2 0 0 0 0,5-17 1 0 0,-1 3 14 0 0,7-29 213 0 0,-10 32-186 0 0,11-27 0 0 0,-4 15-128 0 0,14-68 0 0 0,-3-39 109 0 0,-13 78-176 0 0,4-31-10 0 0,25-144 84 0 0,-35 222-17 0 0,-2 20 164 0 0,-3 28 241 0 0,1-21-490 0 0,-4 43 419 0 0,2-20 2 0 0,0 35 0 0 0,7 22 1082 0 0,3-1 0 0 0,22 103-1 0 0,-27-184-1239 0 0,1 1 1 0 0,0-1-1 0 0,6 14 0 0 0,-7-19-177 0 0,-1-1 0 0 0,1 0 1 0 0,0 0-1 0 0,0 0 1 0 0,0 0-1 0 0,1 0 1 0 0,-1 0-1 0 0,1-1 0 0 0,0 1 1 0 0,-1-1-1 0 0,1 0 1 0 0,5 4-1 0 0,2-4 111 0 0,-5-2-187 0 0,-1-1 1 0 0,1 0-1 0 0,-1 0 0 0 0,0-1 1 0 0,0 1-1 0 0,1-1 0 0 0,-1 0 1 0 0,0 0-1 0 0,0 0 1 0 0,-1 0-1 0 0,1-1 0 0 0,0 1 1 0 0,-1-1-1 0 0,0 0 0 0 0,0 0 1 0 0,1-1-1 0 0,3-6 0 0 0,1 1-1181 0 0,12-21 1 0 0,-1-9-7388 0 0,-11 21 557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7.2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7079 0 0,'4'13'632'0'0,"-4"0"-504"0"0,1-2-128 0 0,1 1 0 0 0,1 0 1176 0 0,-2 0 208 0 0,-1-1 48 0 0,4 1 8 0 0,-1-3-512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19:44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2759 0 0,'5'-1'207'0'0,"38"-2"751"0"0,30-4 8668 0 0,-34 4-2825 0 0,-25 2-4732 0 0,-12 1-2 0 0,11 3-342 0 0,-12-2-1730 0 0,0-1 0 0 0,0 0 0 0 0,0 1-1 0 0,-1-1 1 0 0,1 1 0 0 0,0-1 0 0 0,-1 1 0 0 0,1 0-1 0 0,0-1 1 0 0,-1 1 0 0 0,1 0 0 0 0,-1-1-1 0 0,1 1 1 0 0,-1 0 0 0 0,1 0 0 0 0,-1-1-1 0 0,0 1 1 0 0,1 0 0 0 0,-1 0 0 0 0,0 0-1 0 0,0-1 1 0 0,1 1 0 0 0,-1 1 0 0 0,0-1-46 0 0,0 1-493 0 0,0 0-1053 0 0,-5 10-4304 0 0,-3 1-1846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7.6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4487 0 0,'2'26'1480'0'0,"-1"0"-1"0"0,-2 28 0 0 0,0 22 4039 0 0,9 133 474 0 0,-2-117-4341 0 0,0 7 876 0 0,19 103-1 0 0,-23-193-2425 0 0,-2-1-46 0 0,2-1-1 0 0,-1 0 1 0 0,1 0 0 0 0,0 0-1 0 0,0 0 1 0 0,1-1 0 0 0,0 1 0 0 0,0-1-1 0 0,7 11 1 0 0,-9-16-44 0 0,0 0 0 0 0,-1 0 0 0 0,1 0 0 0 0,0 0 1 0 0,0-1-1 0 0,0 1 0 0 0,0 0 0 0 0,0 0 0 0 0,0-1 0 0 0,0 1 0 0 0,0-1 0 0 0,0 1 0 0 0,1-1 0 0 0,-1 1 0 0 0,2-1 1 0 0,-2 0-8 0 0,0 0 1 0 0,0 0-1 0 0,0-1 1 0 0,0 1-1 0 0,0 0 1 0 0,1-1-1 0 0,-2 1 1 0 0,1-1-1 0 0,0 1 1 0 0,0-1-1 0 0,0 0 1 0 0,0 1-1 0 0,0-1 1 0 0,0 0-1 0 0,-1 0 1 0 0,1 1 0 0 0,0-1-1 0 0,0 0 1 0 0,0-2-1 0 0,19-26-1456 0 0,-7 9-5877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8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1 228 2383 0 0,'1'0'180'0'0,"5"-1"491"0"0,0-1 0 0 0,-1 1-1 0 0,1-1 1 0 0,-1 0-1 0 0,0 0 1 0 0,0-1 0 0 0,0 0-1 0 0,7-5 1 0 0,39-33 3887 0 0,-12 8-3012 0 0,-27 24-1193 0 0,5-5-373 0 0,2 2 0 0 0,-1 0-1 0 0,29-14 1 0 0,-40 24-514 0 0,-1-1-1 0 0,1 1 1 0 0,0 0 0 0 0,0 0-1 0 0,0 1 1 0 0,0 0-1 0 0,0 0 1 0 0,0 1 0 0 0,1 0-1 0 0,-1 0 1 0 0,0 0 0 0 0,0 1-1 0 0,0 0 1 0 0,13 4-1 0 0,-12-2 46 0 0,-1 0 0 0 0,1 0 0 0 0,-1 1-1 0 0,0 0 1 0 0,0 0 0 0 0,0 0 0 0 0,6 7-1 0 0,-7-6 413 0 0,1 1 1 0 0,-1 1-1 0 0,-1-1 0 0 0,1 1 0 0 0,8 15 0 0 0,-8-10 741 0 0,0 0 0 0 0,-1 0-1 0 0,-1 1 1 0 0,0-1-1 0 0,-1 1 1 0 0,0 0 0 0 0,-1 0-1 0 0,2 26 1 0 0,-1 85 6629 0 0,-3-123-7006 0 0,5-12-4961 0 0,0-1-254 0 0</inkml:trace>
  <inkml:trace contextRef="#ctx0" brushRef="#br0" timeOffset="1">596 1 7831 0 0,'1'31'852'0'0,"0"-3"-613"0"0,5 18 2932 0 0,-3-17-1052 0 0,1-1-1 0 0,1 0 1 0 0,16 48-1 0 0,-19-72-1916 0 0,-1 0 1 0 0,0 0-1 0 0,1-1 0 0 0,0 1 0 0 0,0 0 0 0 0,0-1 0 0 0,0 1 1 0 0,1-1-1 0 0,-1 0 0 0 0,1 0 0 0 0,0 0 0 0 0,0 0 1 0 0,6 5-1 0 0,0-1 255 0 0,-9-7-448 0 0,0 0-1 0 0,1 0 1 0 0,-1 0-1 0 0,0 0 1 0 0,0 1-1 0 0,0-1 0 0 0,0 0 1 0 0,0 0-1 0 0,0 0 1 0 0,0 0-1 0 0,0 0 1 0 0,0 0-1 0 0,0 0 1 0 0,0 0-1 0 0,1 0 1 0 0,-1 0-1 0 0,0 0 1 0 0,0 0-1 0 0,0 0 1 0 0,0 0-1 0 0,0 0 1 0 0,0 0-1 0 0,0 0 1 0 0,0 0-1 0 0,1 0 0 0 0,-1 0 1 0 0,0 0-1 0 0,0 0 1 0 0,0 0-1 0 0,0 0 1 0 0,0 0-1 0 0,0 0 1 0 0,0 0-1 0 0,0 0 1 0 0,1 0-1 0 0,-1 0 1 0 0,0 0-1 0 0,0 0 1 0 0,0 0-1 0 0,0 0 1 0 0,0 0-1 0 0,0 0 1 0 0,0-1-1 0 0,0 1 0 0 0,8-5 90 0 0,-1 0 0 0 0,-1-1 0 0 0,1 0 0 0 0,-1 0-1 0 0,0-1 1 0 0,0 1 0 0 0,-1-1 0 0 0,0-1-1 0 0,0 1 1 0 0,-1-1 0 0 0,0 1 0 0 0,0-1 0 0 0,-1-1-1 0 0,4-10 1 0 0,-4 8-91 0 0,0 1 0 0 0,-1-1 0 0 0,0 0 0 0 0,1-12 0 0 0,2-3-165 0 0,-3 20-101 0 0,-1 1-1 0 0,0 0 1 0 0,0-1 0 0 0,-1 1-1 0 0,1-7 1 0 0,-2 10 30 0 0,1 0 1 0 0,0 0-1 0 0,-1 0 1 0 0,1 1 0 0 0,-1-1-1 0 0,1 0 1 0 0,-1 0-1 0 0,0 0 1 0 0,0 1-1 0 0,0-1 1 0 0,0 0-1 0 0,0 1 1 0 0,0-1-1 0 0,-1 0 1 0 0,1 1 0 0 0,0 0-1 0 0,-1-1 1 0 0,-2-1-1 0 0,-16-11-6467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8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41 5727 0 0,'3'10'208'0'0,"-1"1"1"0"0,2 17-1 0 0,0-1 806 0 0,2 12 3217 0 0,1 79 0 0 0,-11-14-1484 0 0,5-103-2645 0 0,1-4 73 0 0,4-15 288 0 0,8-26 165 0 0,-5 4-705 0 0,3-9-297 0 0,27-73 1 0 0,-31 108 373 0 0,-8 14 2 0 0,1 0 0 0 0,-1 0-1 0 0,0 0 1 0 0,0-1 0 0 0,0 1-1 0 0,1 0 1 0 0,-1 0 0 0 0,0 0-1 0 0,0 0 1 0 0,1 0 0 0 0,-1 0-1 0 0,0 0 1 0 0,0 0 0 0 0,1 0 0 0 0,-1 0-1 0 0,0 0 1 0 0,0 0 0 0 0,1 0-1 0 0,-1 0 1 0 0,0 0 0 0 0,0 0-1 0 0,1 0 1 0 0,-1 0 0 0 0,0 0-1 0 0,0 0 1 0 0,1 1 0 0 0,-1-1-1 0 0,0 0 1 0 0,0 0 0 0 0,0 0 0 0 0,1 0-1 0 0,-1 0 1 0 0,0 1 0 0 0,0-1-1 0 0,0 0 1 0 0,1 0 0 0 0,-1 0-1 0 0,0 1 1 0 0,0-1 0 0 0,0 0-1 0 0,0 0 1 0 0,0 0 0 0 0,0 1-1 0 0,0-1 1 0 0,1 0 0 0 0,-1 0 0 0 0,0 1-1 0 0,0-1 1 0 0,5 10 259 0 0,-1 0 0 0 0,0 0 1 0 0,0 0-1 0 0,2 11 0 0 0,5 17 789 0 0,-5-25-584 0 0,0 0 0 0 0,0 0 1 0 0,1-1-1 0 0,0 0 0 0 0,19 22 1 0 0,-22-29-351 0 0,1 0 0 0 0,-1 0 0 0 0,1-1 0 0 0,1 0 0 0 0,-1 0 0 0 0,0 0 0 0 0,1 0 0 0 0,0-1 0 0 0,0 0 0 0 0,0 0 0 0 0,0-1 0 0 0,0 0 0 0 0,1 0 0 0 0,9 2 0 0 0,-12-4-83 0 0,-1-1-1 0 0,1 1 1 0 0,-1-1-1 0 0,1 0 0 0 0,-1 0 1 0 0,0 0-1 0 0,1 0 0 0 0,-1 0 1 0 0,0-1-1 0 0,0 0 1 0 0,0 1-1 0 0,0-1 0 0 0,-1 0 1 0 0,1-1-1 0 0,0 1 0 0 0,-1 0 1 0 0,3-4-1 0 0,4-6 38 0 0,-1 0 0 0 0,-1 0 0 0 0,0-1 0 0 0,-1-1 0 0 0,0 1-1 0 0,5-21 1 0 0,-7 25-7 0 0,-3 3-72 0 0,1 0-1 0 0,-1 0 1 0 0,0 0-1 0 0,0 0 0 0 0,0 0 1 0 0,-1 0-1 0 0,0-1 1 0 0,-1 1-1 0 0,1 0 1 0 0,-1 0-1 0 0,0 0 1 0 0,-1 0-1 0 0,1 0 1 0 0,-1 0-1 0 0,0 0 1 0 0,-1 1-1 0 0,1-1 1 0 0,-1 1-1 0 0,0-1 1 0 0,-5-5-1 0 0,-1-3-176 0 0,8 11 157 0 0,-1 1 0 0 0,1-1-1 0 0,-1 1 1 0 0,1 0 0 0 0,-1-1 0 0 0,0 1-1 0 0,0 0 1 0 0,0 0 0 0 0,0 0-1 0 0,0 0 1 0 0,0 0 0 0 0,-1 1-1 0 0,1-1 1 0 0,-1 1 0 0 0,-3-2-1 0 0,-19-11-123 0 0,24 14 153 0 0,1 0 0 0 0,0-1 0 0 0,0 1 0 0 0,0 0 0 0 0,-1 0 0 0 0,1 0 0 0 0,0-1 0 0 0,0 1 0 0 0,-1 0 0 0 0,1 0 0 0 0,0 0 0 0 0,-1 0 0 0 0,1 0 0 0 0,0 0 0 0 0,0-1 0 0 0,-1 1 0 0 0,1 0 0 0 0,0 0 0 0 0,-1 0 0 0 0,1 0 0 0 0,0 0 0 0 0,-1 0 0 0 0,1 0 0 0 0,0 0 0 0 0,-1 0 0 0 0,1 1 0 0 0,0-1 0 0 0,0 0 0 0 0,-1 0 0 0 0,1 0 0 0 0,0 0 0 0 0,-1 0 0 0 0,1 0 0 0 0,0 1 0 0 0,0-1 0 0 0,-1 0 0 0 0,1 0 0 0 0,0 1 0 0 0,-1-1 0 0 0,1 0 0 0 0,-1 0 0 0 0,1 1 0 0 0,-1-1 0 0 0,0 0 0 0 0,1 0 0 0 0,-1 1 0 0 0,0-1 0 0 0,1 1 0 0 0,-1-1 0 0 0,1 0 0 0 0,-1 1 0 0 0,1-1 0 0 0,-1 1 0 0 0,1-1 0 0 0,0 1 0 0 0,-1 0 0 0 0,1-1 0 0 0,-1 1 0 0 0,1-1 0 0 0,0 1 0 0 0,0 0 0 0 0,-1-1 0 0 0,1 1 0 0 0,0 0 0 0 0,0 0 0 0 0,-1 2 0 0 0,-4 8 22 0 0,0 0 1 0 0,1 1-1 0 0,1 0 0 0 0,0-1 1 0 0,0 2-1 0 0,1-1 0 0 0,1 0 1 0 0,0 0-1 0 0,1 0 0 0 0,0 1 1 0 0,0-1-1 0 0,2 0 0 0 0,-1 0 1 0 0,2 1-1 0 0,4 13 0 0 0,-7-25 6 0 0,0 0 0 0 0,0-1-1 0 0,1 1 1 0 0,-1 0 0 0 0,0 0-1 0 0,1 0 1 0 0,-1-1 0 0 0,1 1-1 0 0,-1 0 1 0 0,1-1 0 0 0,-1 1-1 0 0,1 0 1 0 0,-1-1 0 0 0,1 1-1 0 0,0-1 1 0 0,-1 1 0 0 0,1-1-1 0 0,0 1 1 0 0,-1-1 0 0 0,1 1-1 0 0,0-1 1 0 0,0 0 0 0 0,1 1-1 0 0,0-1-12 0 0,-1 0 1 0 0,0 0-1 0 0,1 0 0 0 0,-1 0 0 0 0,0 0 1 0 0,1 0-1 0 0,-1-1 0 0 0,0 1 0 0 0,1-1 1 0 0,-1 1-1 0 0,0-1 0 0 0,0 1 0 0 0,2-2 1 0 0,3-2 19 0 0,-1 1 1 0 0,-1-1-1 0 0,1 0 1 0 0,-1 0-1 0 0,8-9 1 0 0,38-61 72 0 0,-29 42-88 0 0,-7 9-119 0 0,12-14-98 0 0,-21 28 130 0 0,-4 7 70 0 0,0 0 0 0 0,0 1 1 0 0,0-1-1 0 0,0 0 0 0 0,0 1 0 0 0,1-1 0 0 0,-1 1 0 0 0,2-2 0 0 0,-4 6 25 0 0,1-1 0 0 0,0 1-1 0 0,-1 0 1 0 0,1-1 0 0 0,0 1-1 0 0,1 0 1 0 0,-1-1 0 0 0,0 1-1 0 0,1 0 1 0 0,-1-1-1 0 0,2 4 1 0 0,0 1 55 0 0,1 9 79 0 0,8 37 302 0 0,-10-48-442 0 0,1 0 0 0 0,0 0 0 0 0,0 0 0 0 0,0 0 0 0 0,0-1 0 0 0,1 1 0 0 0,0-1 0 0 0,3 4 0 0 0,-4-5-23 0 0,11 5-19 0 0,-10-7-576 0 0,-1 0-1 0 0,0 0 1 0 0,0-1 0 0 0,1 1 0 0 0,-1-1 0 0 0,0 1 0 0 0,4-1-1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9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3223 0 0,'3'13'288'0'0,"0"8"-288"0"0,0 7 0 0 0,2 4 0 0 0,-2 3 976 0 0,0-1 144 0 0,0-4 24 0 0,1 2 8 0 0,-1 1-456 0 0,-2-1-88 0 0,1 0-24 0 0,1-4 0 0 0,-1-1-456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9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10447 0 0,'6'16'551'0'0,"0"0"-1"0"0,-1 0 1 0 0,4 24-1 0 0,-3-16 1560 0 0,9 30 2052 0 0,-8-35-3289 0 0,-2 1 0 0 0,5 30 1 0 0,-10-30-805 0 0,0-18-72 0 0,0 1 0 0 0,0-1-1 0 0,0 1 1 0 0,0-1 0 0 0,0 0-1 0 0,1 1 1 0 0,0 2 0 0 0,0-3-539 0 0,-1-1 0 0 0</inkml:trace>
  <inkml:trace contextRef="#ctx0" brushRef="#br0" timeOffset="1">151 129 11311 0 0,'3'18'1012'0'0,"1"-1"0"0"0,0 0 0 0 0,2 0-1 0 0,7 17 1 0 0,-11-30-697 0 0,0 1 1 0 0,1 0-1 0 0,-1 0 0 0 0,1-1 1 0 0,0 0-1 0 0,1 1 1 0 0,-1-1-1 0 0,1 0 0 0 0,0-1 1 0 0,0 1-1 0 0,0-1 0 0 0,0 0 1 0 0,0 0-1 0 0,1 0 0 0 0,-1 0 1 0 0,1-1-1 0 0,0 1 0 0 0,5 0 1 0 0,-7-2-352 0 0,-1-1 0 0 0,1 1 0 0 0,0-1 1 0 0,-1 0-1 0 0,1 0 0 0 0,0 0 0 0 0,-1 0 0 0 0,1-1 0 0 0,0 1 1 0 0,0-1-1 0 0,-1 0 0 0 0,1 1 0 0 0,-1-1 0 0 0,1 0 1 0 0,2-2-1 0 0,0 0-1763 0 0,0 0 0 0 0,-1 0 0 0 0,8-7 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9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538 0 12607 0 0,'-9'22'1529'0'0,"0"-1"0"0"0,-2-1-1 0 0,-16 25 1 0 0,-5 9 2432 0 0,-67 165 3174 0 0,86-187-6442 0 0,-135 374 960 0 0,47-121-1050 0 0,20-81-2191 0 0,73-186-391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0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2303 0 0,'0'0'200'0'0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0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4255 0 0,'0'0'332'0'0,"2"1"-220"0"0,1 2-21 0 0,0 0-1 0 0,-1 1 0 0 0,1-1 0 0 0,-1 1 0 0 0,0 0 0 0 0,0 0 1 0 0,3 7-1 0 0,-1-1 532 0 0,-1-1 0 0 0,4 16 0 0 0,7 99 4417 0 0,-8-83-3620 0 0,-4-32-1082 0 0,-1 0 1 0 0,0 0 0 0 0,0 0 0 0 0,-1 1 0 0 0,0-1 0 0 0,0 0-1 0 0,-2 11 1 0 0,-2-8 580 0 0,4-12-903 0 0,0 0 0 0 0,-1 0 335 0 0,1 0-335 0 0,0-20 1046 0 0,0 7-1293 0 0,3-40 260 0 0,2 0 0 0 0,13-58 1 0 0,-16 102-13 0 0,1 0-1 0 0,-1-1 1 0 0,1 2 0 0 0,1-1-1 0 0,0 0 1 0 0,0 1 0 0 0,8-12-1 0 0,-11 19 129 0 0,0 1-46 0 0,0 1-1 0 0,0-1 1 0 0,0 1-1 0 0,0-1 1 0 0,0 1-1 0 0,0-1 1 0 0,0 1-1 0 0,0 0 1 0 0,0-1-1 0 0,0 1 1 0 0,0 0-1 0 0,0 0 1 0 0,-1 0-1 0 0,1 0 1 0 0,0 0-1 0 0,-1 0 1 0 0,1 0-1 0 0,0 0 1 0 0,-1 0-1 0 0,1 0 1 0 0,-1 0-1 0 0,0 0 1 0 0,1 0-1 0 0,-1 0 1 0 0,0 0-1 0 0,0 1 1 0 0,1 0 0 0 0,0 3 215 0 0,0 0 0 0 0,-1 0 0 0 0,1 0 0 0 0,-1-1 0 0 0,-1 9 0 0 0,2-8-136 0 0,-1-1-1 0 0,0 0 0 0 0,1 1 0 0 0,0-1 1 0 0,0 0-1 0 0,0 0 0 0 0,1 1 0 0 0,-1-1 1 0 0,1 0-1 0 0,3 6 0 0 0,4 9 396 0 0,-5-7-224 0 0,1 2 85 0 0,1 0 0 0 0,0 0 0 0 0,15 24 0 0 0,-19-35-403 0 0,0 0 0 0 0,0 0 0 0 0,0 0 0 0 0,1-1 0 0 0,0 1 0 0 0,-1-1 0 0 0,1 1 0 0 0,0-1 0 0 0,0 0 0 0 0,0 0 0 0 0,0 0 0 0 0,1 0 0 0 0,-1-1 0 0 0,1 0 0 0 0,-1 1 0 0 0,1-1 0 0 0,-1 0 0 0 0,1-1 0 0 0,-1 1 0 0 0,1 0 0 0 0,4-1 0 0 0,0 0-43 0 0,-7 0-125 0 0,2-1-68 0 0,8-4-1189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1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 3823 0 0,'0'8'344'0'0,"0"5"-280"0"0,-1 1-64 0 0,2 2 0 0 0,-1-2 1376 0 0,-1 1 264 0 0,-3-1 56 0 0,3 2 0 0 0,-1 0-768 0 0,1-2-152 0 0,-3-3 704 0 0,3-4-1224 0 0,-1-3 184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1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10 3711 0 0,'0'-4'328'0'0,"-3"2"-264"0"0,4-1 224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19:44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201 209 5007 0 0,'0'0'388'0'0,"3"-1"-254"0"0,17-12 1707 0 0,27-21 0 0 0,20-13 3905 0 0,-8 7-2120 0 0,-45 30-2776 0 0,0 0 1 0 0,1 0-1 0 0,0 1 1 0 0,0 1-1 0 0,1 1 1 0 0,27-9-1 0 0,-40 15-711 0 0,1 0 0 0 0,-1 0 0 0 0,0 1 0 0 0,0 0 0 0 0,0 0 0 0 0,1 0 0 0 0,-1 0 0 0 0,0 0 0 0 0,0 1 0 0 0,1-1 0 0 0,-1 1 0 0 0,0 0 0 0 0,3 1-1 0 0,-4-1-61 0 0,0 0-1 0 0,0 0 0 0 0,0 1 0 0 0,0-1 0 0 0,0 1 0 0 0,0-1 0 0 0,-1 1 0 0 0,1 0 0 0 0,0-1 0 0 0,-1 1 0 0 0,0 0 0 0 0,1 0 1 0 0,-1 0-1 0 0,0 0 0 0 0,0 0 0 0 0,0 1 0 0 0,0-1 0 0 0,1 4 0 0 0,1 8 166 0 0,-1-1-1 0 0,0 1 1 0 0,0 0-1 0 0,-1 0 1 0 0,-1 0-1 0 0,0-1 1 0 0,-1 1-1 0 0,-1 0 1 0 0,0 0 0 0 0,-1-1-1 0 0,-5 16 1 0 0,6-18-124 0 0,1-1 0 0 0,0 0 0 0 0,0 1 0 0 0,1-1 1 0 0,1 0-1 0 0,0 1 0 0 0,0-1 0 0 0,3 13 0 0 0,0-5 92 0 0,0 24 1 0 0,-4 9-12 0 0,3 50 59 0 0,-3-101-266 0 0,0 0 1 0 0,0 0-1 0 0,0 1 0 0 0,0-1 1 0 0,0 0-1 0 0,0 0 0 0 0,0 0 0 0 0,0 0 1 0 0,0 1-1 0 0,0-1 0 0 0,0 0 1 0 0,0 0-1 0 0,0 0 0 0 0,0 1 1 0 0,0-1-1 0 0,0 0 0 0 0,0 0 1 0 0,0 0-1 0 0,0 1 0 0 0,0-1 0 0 0,0 0 1 0 0,0 0-1 0 0,0 0 0 0 0,0 0 1 0 0,0 1-1 0 0,0-1 0 0 0,0 0 1 0 0,0 0-1 0 0,0 0 0 0 0,-1 0 1 0 0,1 1-1 0 0,0-1 0 0 0,0 0 1 0 0,0 0-1 0 0,0 0 0 0 0,0 0 0 0 0,-1 0 1 0 0,1 0-1 0 0,0 0 0 0 0,0 1 1 0 0,0-1-1 0 0,0 0 0 0 0,-1 0 1 0 0,1 0-1 0 0,0 0 0 0 0,0 0 1 0 0,0 0-1 0 0,-1 0 0 0 0,1 0 0 0 0,0 0 1 0 0,0 0-1 0 0,0 0 0 0 0,-1 0 1 0 0,-9-7-725 0 0,-1-4-827 0 0,0-1 0 0 0,-11-14 0 0 0,-4-12-8307 0 0,15 19 2460 0 0</inkml:trace>
  <inkml:trace contextRef="#ctx0" brushRef="#br0" timeOffset="1">446 256 2303 0 0,'-1'9'250'0'0,"-1"-1"0"0"0,0 0 0 0 0,0 1 0 0 0,-1-1 0 0 0,0 0 0 0 0,-1 0 0 0 0,-5 9 0 0 0,-5 5 3236 0 0,-19 22 0 0 0,15-21-1338 0 0,7-10-978 0 0,0 0 0 0 0,0-1 0 0 0,-1-1 0 0 0,-19 14 0 0 0,-60 35 3357 0 0,56-37-2987 0 0,33-22-1498 0 0,-21 15 421 0 0,0-2 0 0 0,-1-1 0 0 0,-30 12 0 0 0,39-21-450 0 0,15-4-19 0 0,-1 0-1 0 0,1 0 1 0 0,0 0 0 0 0,-1 0-1 0 0,1 0 1 0 0,-1 0-1 0 0,1 0 1 0 0,-1 0 0 0 0,1 0-1 0 0,0 0 1 0 0,-1 0 0 0 0,1 0-1 0 0,-1 0 1 0 0,1 0-1 0 0,-1-1 1 0 0,1 1 0 0 0,0 0-1 0 0,-1 0 1 0 0,1 0 0 0 0,0-1-1 0 0,-1 1 1 0 0,0-1-1 0 0,1 0-56 0 0,0 0-1 0 0,-1 0 0 0 0,1 0 0 0 0,0 0 0 0 0,0 0 1 0 0,0 0-1 0 0,-1-1 0 0 0,1 1 0 0 0,1 0 0 0 0,-1 0 1 0 0,0 0-1 0 0,0 0 0 0 0,0 0 0 0 0,0-1 0 0 0,1 1 1 0 0,-1 0-1 0 0,1 0 0 0 0,-1 0 0 0 0,1 0 1 0 0,-1 0-1 0 0,2-1 0 0 0,14-24-2399 0 0,2 3-3401 0 0,4-4-1635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2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248 518 4287 0 0,'-1'-1'332'0'0,"-1"0"-171"0"0,0-1 0 0 0,0 0 0 0 0,0 1 0 0 0,-1 0 0 0 0,1-1 0 0 0,0 1 0 0 0,-1 0 0 0 0,1 0 0 0 0,-1 1 0 0 0,0-1 0 0 0,1 0 0 0 0,-4 0 0 0 0,-2 0 248 0 0,3-1-171 0 0,1 1 0 0 0,-1 0 0 0 0,0 0 1 0 0,0 0-1 0 0,0 1 0 0 0,1 0 0 0 0,-1 0 1 0 0,0 0-1 0 0,0 0 0 0 0,0 1 0 0 0,0 0 1 0 0,0 0-1 0 0,1 0 0 0 0,-1 0 0 0 0,0 1 0 0 0,1 0 1 0 0,-1 0-1 0 0,1 0 0 0 0,0 0 0 0 0,0 1 1 0 0,0 0-1 0 0,0 0 0 0 0,0 0 0 0 0,0 0 1 0 0,1 1-1 0 0,0-1 0 0 0,-6 8 0 0 0,-1 4 184 0 0,1 0 0 0 0,1 1 0 0 0,1 0 0 0 0,0 0 0 0 0,1 0 0 0 0,0 1 0 0 0,2 0 0 0 0,-4 26 0 0 0,4-27-31 0 0,1 1 1 0 0,1-1 0 0 0,1 1-1 0 0,0-1 1 0 0,1 1 0 0 0,1 0-1 0 0,4 22 1 0 0,-5-38-335 0 0,0 1 0 0 0,0-1 0 0 0,0 0 0 0 0,1 0 0 0 0,-1 0 0 0 0,0 0 0 0 0,1 0 0 0 0,-1 0 0 0 0,1 0 0 0 0,-1 0 0 0 0,1 0 0 0 0,-1 0 0 0 0,1 0-1 0 0,0 0 1 0 0,-1 0 0 0 0,1 0 0 0 0,0-1 0 0 0,0 1 0 0 0,0 0 0 0 0,0 0 0 0 0,0-1 0 0 0,0 1 0 0 0,0-1 0 0 0,0 1 0 0 0,0-1 0 0 0,2 1 0 0 0,-2-1 8 0 0,1 0 1 0 0,-1 0-1 0 0,1 0 0 0 0,-1-1 1 0 0,1 1-1 0 0,-1-1 0 0 0,0 1 0 0 0,1-1 1 0 0,-1 1-1 0 0,0-1 0 0 0,1 0 1 0 0,-1 0-1 0 0,0 0 0 0 0,0 0 0 0 0,0 0 1 0 0,0 0-1 0 0,0 0 0 0 0,0 0 1 0 0,0 0-1 0 0,1-2 0 0 0,10-13 189 0 0,-2 0-1 0 0,-1 0 1 0 0,0-1 0 0 0,11-29-1 0 0,18-75 799 0 0,-19 59-1025 0 0,-6 19 26 0 0,8-46-1 0 0,-2-22 191 0 0,8-203 1 0 0,-26 311-232 0 0,-2 0 0 0 0,1-1 0 0 0,0 1 1 0 0,-1 0-1 0 0,-1-6 0 0 0,2 8 183 0 0,-1 3-106 0 0,-2 3-22 0 0,0 0 0 0 0,0 1 0 0 0,0-1 0 0 0,1 1 0 0 0,-1 0-1 0 0,1-1 1 0 0,1 1 0 0 0,-1 0 0 0 0,1 0 0 0 0,-1 11 0 0 0,1 1 164 0 0,1 1-1 0 0,2 24 1 0 0,45 259 1158 0 0,-35-231-919 0 0,-9-48-378 0 0,0-1 0 0 0,2 1 1 0 0,8 21-1 0 0,-10-31-42 0 0,-2-10-38 0 0,0 1-1 0 0,0-1 1 0 0,0 0-1 0 0,0 0 1 0 0,1 1-1 0 0,-1-1 0 0 0,1 0 1 0 0,0 0-1 0 0,0 0 1 0 0,5 5-1 0 0,-7-7-98 0 0,1 0 0 0 0,0 0 0 0 0,-1-1 0 0 0,1 1 0 0 0,0 0 0 0 0,0 0 0 0 0,0-1 0 0 0,0 1 0 0 0,0 0 0 0 0,0-1 0 0 0,0 1 0 0 0,0-1 0 0 0,0 1 0 0 0,0-1 0 0 0,0 1 0 0 0,0-1 0 0 0,0 0 0 0 0,0 0 0 0 0,0 1 0 0 0,1-1 0 0 0,-1 0 0 0 0,0 0 0 0 0,0 0 0 0 0,2-1 0 0 0,-1 1-142 0 0,0-1 0 0 0,0 0 0 0 0,0 0 0 0 0,0 0 0 0 0,0 0 0 0 0,0 0 0 0 0,0-1 0 0 0,0 1 0 0 0,0 0 0 0 0,-1-1 0 0 0,4-3 0 0 0,1-3-447 0 0,0-1 0 0 0,0 0 0 0 0,0 0 0 0 0,5-12 0 0 0,24-48 451 0 0,-23 41 672 0 0,0-1 1 0 0,-1 0-1 0 0,7-35 0 0 0,-15 52-245 0 0,-2 7-9 0 0,1-1 1 0 0,-1 0 0 0 0,0 1 0 0 0,0-10 0 0 0,-20 27 214 0 0,13-7-296 0 0,1 0 0 0 0,-1 0 1 0 0,1 1-1 0 0,0 0 0 0 0,1 0 0 0 0,0 0 0 0 0,0 0 0 0 0,0 1 1 0 0,0 0-1 0 0,-2 7 0 0 0,2-3 212 0 0,0 0 0 0 0,1 1 0 0 0,0 0 0 0 0,1-1-1 0 0,-2 21 1 0 0,4-27-194 0 0,0 0 0 0 0,0 0-1 0 0,0 0 1 0 0,1 0-1 0 0,0 0 1 0 0,0 0-1 0 0,0-1 1 0 0,2 6 0 0 0,3 2 303 0 0,13 23 1 0 0,-3-9-248 0 0,-15-25-186 0 0,-1 0-1 0 0,1-1 1 0 0,0 1-1 0 0,0 0 1 0 0,-1-1-1 0 0,1 1 1 0 0,0-1 0 0 0,0 1-1 0 0,0-1 1 0 0,0 0-1 0 0,0 1 1 0 0,0-1-1 0 0,0 0 1 0 0,0 1-1 0 0,0-1 1 0 0,-1 0-1 0 0,1 0 1 0 0,0 0-1 0 0,0 0 1 0 0,0 0-1 0 0,0 0 1 0 0,0 0-1 0 0,0 0 1 0 0,1-1-1 0 0,23-6-240 0 0,-20 5-19 0 0,0-1 0 0 0,0 0 0 0 0,-1 0 0 0 0,0-1 0 0 0,0 1-1 0 0,0-1 1 0 0,0 0 0 0 0,5-6 0 0 0,-5 5-1923 0 0,0-1 0 0 0,-1 1 0 0 0,6-11 0 0 0,-2-5-6312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2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3679 0 0,'27'307'16897'0'0,"-15"-209"-14581"0"0,28 218 2287 0 0,-9-114-2703 0 0,-19-149-1466 0 0,30 90 0 0 0,-36-129-498 0 0,1 0 0 0 0,0 0 0 0 0,13 20 0 0 0,-20-33-5 0 0,0-1-1 0 0,1 1 1 0 0,-1-1-1 0 0,0 1 1 0 0,1-1-1 0 0,-1 1 1 0 0,1-1-1 0 0,-1 1 1 0 0,0-1-1 0 0,1 0 1 0 0,-1 1-1 0 0,1-1 1 0 0,-1 0-1 0 0,1 1 1 0 0,0-1-1 0 0,-1 0 1 0 0,1 1-1 0 0,-1-1 1 0 0,1 0-1 0 0,-1 0 1 0 0,1 0-1 0 0,0 0 1 0 0,-1 0-1 0 0,1 1 0 0 0,-1-1 1 0 0,1 0-1 0 0,0 0 1 0 0,0-1 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2.9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0 2503 0 0,'6'4'215'0'0,"0"-1"-1"0"0,1-1 0 0 0,0 1 1 0 0,0-1-1 0 0,7 1 0 0 0,-8-1 452 0 0,1-1-1 0 0,-1 1 1 0 0,0 0-1 0 0,-1 0 1 0 0,1 1-1 0 0,9 5 0 0 0,-13-7-381 0 0,0 0 0 0 0,0 1-1 0 0,0-1 1 0 0,-1 1-1 0 0,1-1 1 0 0,0 1 0 0 0,-1 0-1 0 0,0 0 1 0 0,1-1 0 0 0,-1 1-1 0 0,0 0 1 0 0,0 0-1 0 0,0 0 1 0 0,0 0 0 0 0,0 1-1 0 0,0-1 1 0 0,-1 0 0 0 0,1 0-1 0 0,-1 1 1 0 0,0-1-1 0 0,1 0 1 0 0,-1 0 0 0 0,0 1-1 0 0,-1 3 1 0 0,0 20 1667 0 0,-10 47-1 0 0,8-52-1650 0 0,-10 35 648 0 0,-37 105-1 0 0,38-127-792 0 0,-22 51 171 0 0,-1 5-150 0 0,34-85-82 0 0,0-1-1047 0 0</inkml:trace>
  <inkml:trace contextRef="#ctx0" brushRef="#br0" timeOffset="1">289 403 8663 0 0,'3'-4'149'0'0,"0"0"1"0"0,0-1-1 0 0,-1 0 0 0 0,1 1 0 0 0,-1-1 0 0 0,0 0 0 0 0,-1 0 0 0 0,2-6 0 0 0,5-43 2918 0 0,-2 11 270 0 0,-2 18-1904 0 0,3-30 0 0 0,-7 45-1004 0 0,0-1 1 0 0,0 1-1 0 0,-1 0 0 0 0,0-1 1 0 0,-4-17-1 0 0,5 28-399 0 0,0 0-1 0 0,0 0 0 0 0,0-1 1 0 0,0 1-1 0 0,-1 0 0 0 0,1 0 1 0 0,0 0-1 0 0,0 0 1 0 0,0-1-1 0 0,0 1 0 0 0,0 0 1 0 0,0 0-1 0 0,0 0 0 0 0,0 0 1 0 0,0-1-1 0 0,0 1 1 0 0,-1 0-1 0 0,1 0 0 0 0,0 0 1 0 0,0 0-1 0 0,0 0 0 0 0,0 0 1 0 0,0 0-1 0 0,-1 0 1 0 0,1-1-1 0 0,0 1 0 0 0,0 0 1 0 0,0 0-1 0 0,0 0 1 0 0,-1 0-1 0 0,1 0 0 0 0,0 0 1 0 0,0 0-1 0 0,0 0 0 0 0,0 0 1 0 0,-1 0-1 0 0,1 0 1 0 0,0 0-1 0 0,0 0 0 0 0,0 0 1 0 0,0 0-1 0 0,-1 0 0 0 0,1 0 1 0 0,0 0-1 0 0,0 0 1 0 0,0 1-1 0 0,0-1 0 0 0,-1 0 1 0 0,1 0-1 0 0,-9 10 535 0 0,-7 15-65 0 0,9-11-170 0 0,1 2-1 0 0,0-1 1 0 0,1 1-1 0 0,1 0 1 0 0,0 0 0 0 0,1 0-1 0 0,1 0 1 0 0,0 0-1 0 0,1 1 1 0 0,1-1-1 0 0,1 1 1 0 0,0-1-1 0 0,7 29 1 0 0,-8-40-162 0 0,1-1 0 0 0,0 1-1 0 0,0-1 1 0 0,1 0 0 0 0,-1 0 0 0 0,1 0 0 0 0,4 7-1 0 0,-5-9-142 0 0,1-1 0 0 0,-1 1-1 0 0,1-1 1 0 0,-1 1 0 0 0,1-1-1 0 0,0 0 1 0 0,0 1-1 0 0,-1-1 1 0 0,1 0 0 0 0,0 0-1 0 0,0-1 1 0 0,0 1 0 0 0,0 0-1 0 0,0-1 1 0 0,0 1-1 0 0,1-1 1 0 0,-1 1 0 0 0,0-1-1 0 0,0 0 1 0 0,0 0 0 0 0,0 0-1 0 0,0 0 1 0 0,3-1-1 0 0,3 0 28 0 0,-5 0-215 0 0,0-1-1 0 0,0 1 1 0 0,0-1 0 0 0,-1 0-1 0 0,1 0 1 0 0,0 0 0 0 0,-1 0-1 0 0,1-1 1 0 0,-1 1 0 0 0,0-1-1 0 0,3-3 1 0 0,5-8-1916 0 0,-3-1-4578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3.3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0 3247 0 0,'0'1'67'0'0,"-3"0"24"0"0,1 10 93 0 0,-2 20 3719 0 0,2 35 1 0 0,-1 20 3253 0 0,2-36-3471 0 0,2-25 1010 0 0,0-26-4671 0 0,1 0 0 0 0,-1 0 0 0 0,0-1 0 0 0,1 1 0 0 0,-1 0 0 0 0,0-1 0 0 0,0 1 0 0 0,0-1-1 0 0,0 1 1 0 0,-1-1 0 0 0,2-2 0 0 0,-2 3-12 0 0,12-27-9 0 0,-1-1 0 0 0,-2-1 0 0 0,10-53 0 0 0,-18 79-4 0 0,0 0 0 0 0,0 0 0 0 0,0 0 0 0 0,1 1 0 0 0,-1-1 0 0 0,1 0 0 0 0,0 1 0 0 0,0-1 0 0 0,0 1 0 0 0,0 0 0 0 0,4-4 0 0 0,-6 7 1 0 0,0 0 0 0 0,0 0 0 0 0,0 0 0 0 0,0-1 0 0 0,0 1 0 0 0,1 0 0 0 0,-1 0 0 0 0,0 0 0 0 0,0 0 0 0 0,0-1 0 0 0,1 1 0 0 0,-1 0 0 0 0,0 0 0 0 0,0 0 0 0 0,0 0 0 0 0,1 0 0 0 0,-1 0 0 0 0,0 0 0 0 0,0 0 0 0 0,1-1 0 0 0,-1 1 0 0 0,0 0 0 0 0,0 0 0 0 0,1 0 0 0 0,-1 0 0 0 0,0 0 0 0 0,0 0 0 0 0,1 0 0 0 0,-1 1 0 0 0,0-1 0 0 0,0 0 0 0 0,1 0 0 0 0,-1 0 0 0 0,0 0 0 0 0,0 0 0 0 0,0 0 0 0 0,1 0 0 0 0,-1 0 0 0 0,0 1 0 0 0,0-1 0 0 0,0 0 0 0 0,1 0 0 0 0,-1 0 0 0 0,0 0 0 0 0,0 1 0 0 0,0-1 0 0 0,0 0 0 0 0,1 0 0 0 0,-1 0 0 0 0,0 1 0 0 0,0-1 0 0 0,0 0 0 0 0,0 0 0 0 0,0 1 0 0 0,0-1 0 0 0,0 0 0 0 0,0 0 0 0 0,0 1 0 0 0,0-1 0 0 0,0 0 0 0 0,0 0 0 0 0,0 1 0 0 0,0-1 0 0 0,0 0 0 0 0,0 0 0 0 0,0 1 0 0 0,0-1 5 0 0,5 11 211 0 0,0 0-1 0 0,-1 0 0 0 0,0 0 1 0 0,-1 1-1 0 0,0-1 0 0 0,-1 1 1 0 0,1 22-1 0 0,-2-26 150 0 0,0 1 0 0 0,5 14 0 0 0,-1 3 124 0 0,-4-23-455 0 0,-1-1-2 0 0,1 1 0 0 0,0-1 0 0 0,-1 1-1 0 0,1-1 1 0 0,0 1 0 0 0,0-1 0 0 0,1 0 0 0 0,-1 1 0 0 0,0-1 0 0 0,3 2 0 0 0,-4-3-53 0 0,1-1 1 0 0,-1 1-1 0 0,1 0 0 0 0,-1-1 0 0 0,1 1 0 0 0,0 0 0 0 0,-1-1 0 0 0,1 1 0 0 0,0-1 0 0 0,-1 0 1 0 0,1 1-1 0 0,0-1 0 0 0,0 1 0 0 0,-1-1 0 0 0,1 0 0 0 0,0 0 0 0 0,0 1 0 0 0,0-1 1 0 0,0 0-1 0 0,-1 0 0 0 0,1 0 0 0 0,0 0 0 0 0,0 0 0 0 0,0 0 0 0 0,0 0 0 0 0,-1 0 0 0 0,1 0 1 0 0,0-1-1 0 0,0 1 0 0 0,1-1 0 0 0,23-11-6951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4.4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122 650 4175 0 0,'0'0'319'0'0,"-7"-5"-130"0"0,5 3 14 0 0,0-1-1 0 0,0 1 1 0 0,0 0 0 0 0,-1 0-1 0 0,1 1 1 0 0,-1-1-1 0 0,0 0 1 0 0,1 1-1 0 0,-7-3 1 0 0,8 4-73 0 0,-1 0-1 0 0,1 0 1 0 0,-1 0 0 0 0,0 0 0 0 0,1 0 0 0 0,-1 0 0 0 0,1 0 0 0 0,-1 1 0 0 0,1-1-1 0 0,-1 0 1 0 0,0 1 0 0 0,1 0 0 0 0,0-1 0 0 0,-1 1 0 0 0,1 0 0 0 0,-1 0 0 0 0,1-1 0 0 0,0 1-1 0 0,-1 0 1 0 0,1 0 0 0 0,-2 3 0 0 0,0 0 225 0 0,0-1-1 0 0,0 1 1 0 0,0 1 0 0 0,0-1 0 0 0,1 0-1 0 0,0 1 1 0 0,-4 8 0 0 0,-9 37 3117 0 0,14-48-3379 0 0,-2 12 693 0 0,1 0 1 0 0,0 1-1 0 0,1-1 1 0 0,0 1-1 0 0,1-1 1 0 0,1 1-1 0 0,0 0 1 0 0,5 20-1 0 0,-5-29-526 0 0,1 0 0 0 0,0 0 1 0 0,0-1-1 0 0,1 1 0 0 0,-1-1 0 0 0,1 1 0 0 0,0-1 0 0 0,6 7 0 0 0,-9-12-232 0 0,1 0 0 0 0,-1 0 0 0 0,0 1 0 0 0,1-1 0 0 0,-1 0 0 0 0,1 0 0 0 0,-1 0 0 0 0,0 1-1 0 0,1-1 1 0 0,-1 0 0 0 0,1 0 0 0 0,-1 0 0 0 0,1 0 0 0 0,-1 0 0 0 0,1 0 0 0 0,-1 0 0 0 0,1 0-1 0 0,-1 0 1 0 0,0 0 0 0 0,1 0 0 0 0,-1 0 0 0 0,1 0 0 0 0,-1-1 0 0 0,1 1 0 0 0,-1 0 0 0 0,1 0-1 0 0,9-6 146 0 0,-5 1-102 0 0,0-1 0 0 0,-1 0 0 0 0,0 0 0 0 0,0 0 1 0 0,0 0-1 0 0,0-1 0 0 0,-1 1 0 0 0,4-14 0 0 0,-1 6 99 0 0,20-57 345 0 0,25-104-1 0 0,-37 121-436 0 0,11-59-244 0 0,13-156 0 0 0,-33 222 154 0 0,2-65 12 0 0,-7 112 0 0 0,0-1 0 0 0,0 1 0 0 0,0 0 0 0 0,0-1 0 0 0,0 1 0 0 0,0 0 1 0 0,0-1-1 0 0,0 1 0 0 0,0 0 0 0 0,0 0 0 0 0,0-1 0 0 0,0 1 0 0 0,0 0 0 0 0,0-1 0 0 0,0 1 0 0 0,0 0 0 0 0,0-1 0 0 0,0 1 0 0 0,0 0 0 0 0,0 0 0 0 0,0-1 1 0 0,-1 1-1 0 0,1 0 0 0 0,0 0 0 0 0,0-1 0 0 0,0 1 0 0 0,-1 0 0 0 0,1 0 0 0 0,0-1 0 0 0,0 1 0 0 0,-1 0 0 0 0,1 0 0 0 0,0 0 0 0 0,0 0 0 0 0,-1-1 0 0 0,1 1 1 0 0,0 0-1 0 0,0 0 0 0 0,-1 0 0 0 0,-4 2-14 0 0,3 0 43 0 0,0-1 0 0 0,0 0 1 0 0,0 1-1 0 0,0-1 0 0 0,0 1 0 0 0,1 0 0 0 0,-1-1 0 0 0,0 1 0 0 0,1 0 0 0 0,0 0 0 0 0,-1 0 0 0 0,1 0 0 0 0,0 0 0 0 0,0 1 0 0 0,0-1 0 0 0,0 0 0 0 0,0 1 0 0 0,1-1 0 0 0,-1 3 0 0 0,-1 5 191 0 0,1 0-1 0 0,0 1 0 0 0,1 12 1 0 0,0-4 4 0 0,-3 54 713 0 0,-1 50 427 0 0,4-103-1209 0 0,2 1-1 0 0,1-1 1 0 0,9 40 0 0 0,-8-50-245 0 0,0 0 0 0 0,1-1 0 0 0,0 1-1 0 0,1-1 1 0 0,0 0 0 0 0,0 0 0 0 0,1-1 0 0 0,0 0 0 0 0,0 0-1 0 0,1-1 1 0 0,0 0 0 0 0,10 6 0 0 0,-16-11 72 0 0,0-1 1 0 0,0 0-1 0 0,1 1 0 0 0,-1-1 0 0 0,1 0 1 0 0,-1-1-1 0 0,1 1 0 0 0,-1 0 0 0 0,1-1 1 0 0,-1 1-1 0 0,1-1 0 0 0,0 0 0 0 0,-1 0 1 0 0,4 0-1 0 0,-2-1 4 0 0,1 0 0 0 0,-1 0-1 0 0,1-1 1 0 0,-1 1 0 0 0,0-1 0 0 0,0 0 0 0 0,1-1 0 0 0,-2 1-1 0 0,1 0 1 0 0,0-1 0 0 0,4-4 0 0 0,0 0 64 0 0,0-1 1 0 0,0 0-1 0 0,-1-1 1 0 0,0 0-1 0 0,-1 0 0 0 0,0-1 1 0 0,0 1-1 0 0,-1-1 1 0 0,7-19-1 0 0,-6 14 17 0 0,-2-1 1 0 0,1 1-1 0 0,-2-1 1 0 0,0 0-1 0 0,-1 0 1 0 0,0-20-1 0 0,-2 32-55 0 0,0-1 0 0 0,0 1 0 0 0,0-1 0 0 0,-1 1 0 0 0,0-1 0 0 0,0 1 0 0 0,0-1 0 0 0,0 1 0 0 0,0 0 0 0 0,-4-6 0 0 0,5 9-3 0 0,-1 0 0 0 0,1 1 0 0 0,0-1 0 0 0,-1 1 0 0 0,1-1 0 0 0,-1 0 0 0 0,1 1 0 0 0,-1-1 0 0 0,1 1 0 0 0,-1-1 0 0 0,0 1 0 0 0,1 0 0 0 0,-1-1 0 0 0,0 1 0 0 0,1-1 0 0 0,-1 1 0 0 0,0 0 0 0 0,1 0 0 0 0,-1 0 0 0 0,0-1 0 0 0,0 1 0 0 0,1 0 0 0 0,-1 0 0 0 0,0 0 0 0 0,0 0 0 0 0,1 0 0 0 0,-1 0 0 0 0,0 0 0 0 0,0 0 0 0 0,1 0 0 0 0,-1 1 0 0 0,0-1 0 0 0,0 0 0 0 0,1 0 0 0 0,-2 1 0 0 0,0 1 6 0 0,0-1-1 0 0,0 1 1 0 0,0 0 0 0 0,0 0 0 0 0,0 0-1 0 0,0 0 1 0 0,-1 2 0 0 0,1-1-21 0 0,-6 8 25 0 0,0 1 1 0 0,0 0-1 0 0,1 1 1 0 0,1 0-1 0 0,0 0 1 0 0,1 0-1 0 0,1 1 1 0 0,0-1-1 0 0,0 1 1 0 0,1 0-1 0 0,1 0 1 0 0,0 19-1 0 0,4 13 52 0 0,0-24-47 0 0,-1-13-24 0 0,1 0 1 0 0,0 0-1 0 0,1 0 1 0 0,-1 0-1 0 0,2 0 1 0 0,-1 0-1 0 0,10 15 1 0 0,-11-20-1 0 0,4 5 0 0 0,14 1 0 0 0,-18-9-16 0 0,-1-1-1 0 0,1 1 1 0 0,-1-1 0 0 0,1 0-1 0 0,-1 0 1 0 0,1 1 0 0 0,-1-1 0 0 0,1-1-1 0 0,-1 1 1 0 0,1 0 0 0 0,-1 0-1 0 0,1 0 1 0 0,-1-1 0 0 0,1 1-1 0 0,-1-1 1 0 0,1 1 0 0 0,-1-1-1 0 0,0 1 1 0 0,1-1 0 0 0,-1 0-1 0 0,0 0 1 0 0,1 0 0 0 0,-1 0 0 0 0,0 0-1 0 0,0 0 1 0 0,0 0 0 0 0,0 0-1 0 0,2-3 1 0 0,2-3-190 0 0,1-1-1 0 0,-1 0 1 0 0,6-14 0 0 0,-4 9 0 0 0,18-34-4101 0 0,24-67-16600 0 0,-43 102 19685 0 0,-3 11 1822 0 0,0 7 366 0 0,-1 4 1675 0 0,-1 1 1 0 0,1 17-1 0 0,-2-20-915 0 0,0 0 1 0 0,1 0-1 0 0,0 0 0 0 0,1 0 1 0 0,4 14-1 0 0,-6-21-1155 0 0,1-1-526 0 0,0 0 0 0 0,0 1 1 0 0,0-1-1 0 0,0-1 0 0 0,0 1 1 0 0,-1 0-1 0 0,1 0 0 0 0,0 0 1 0 0,0 0-1 0 0,0-1 1 0 0,0 1-1 0 0,0 0 0 0 0,-1-1 1 0 0,1 1-1 0 0,0-1 0 0 0,0 1 1 0 0,-1-1-1 0 0,2 0 0 0 0,0-2-170 0 0,-1 1 0 0 0,1-1 0 0 0,-1 1 0 0 0,0-1-1 0 0,0 0 1 0 0,1-3 0 0 0,6-17-3658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4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0 7855 0 0,'0'0'610'0'0,"0"2"-402"0"0,10 59 8739 0 0,3 27-1668 0 0,-6 2-4574 0 0,-7-68-2358 0 0,7 155 1969 0 0,-3-128-2939 0 0,17 78 1 0 0,-20-123 151 0 0,3 10-717 0 0</inkml:trace>
  <inkml:trace contextRef="#ctx0" brushRef="#br0" timeOffset="1">0 301 12175 0 0,'46'-33'2105'0'0,"5"-5"5074"0"0,-39 28-4887 0 0,1 1 0 0 0,18-10 0 0 0,-2 5-99 0 0,33-12-1 0 0,-42 21-3434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0:42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1777 0 2815 0 0,'0'3'214'0'0,"0"-2"-210"0"0,-1 1 0 0 0,0-1-1 0 0,0 1 1 0 0,1-1 0 0 0,-1 1 0 0 0,0-1 0 0 0,0 1 0 0 0,0-1 0 0 0,0 0-1 0 0,-1 0 1 0 0,1 0 0 0 0,0 1 0 0 0,0-1 0 0 0,-1 0 0 0 0,1 0 0 0 0,-1-1 0 0 0,1 1-1 0 0,-3 1 1 0 0,-38 15 505 0 0,24-10-6 0 0,-71 37 1868 0 0,59-28-785 0 0,0-2-1 0 0,-1 0 0 0 0,-33 8 0 0 0,-226 46 5646 0 0,209-56-5643 0 0,-1-4 1 0 0,-123-3 0 0 0,112-6-681 0 0,-160 19 0 0 0,224-13-742 0 0,0 1 0 0 0,0 1 0 0 0,-34 13 1 0 0,48-14-48 0 0,0 0 1 0 0,0 2-1 0 0,1-1 1 0 0,0 2 0 0 0,1 0-1 0 0,0 1 1 0 0,-18 17-1 0 0,17-14 7 0 0,2 0 0 0 0,-1 1 0 0 0,2 1 0 0 0,-17 27 0 0 0,6-8 138 0 0,15-25-181 0 0,1 1 0 0 0,1-1 0 0 0,-1 1 0 0 0,2 0 0 0 0,-5 11 0 0 0,1 5 37 0 0,4-16-74 0 0,0 1 0 0 0,2 0 1 0 0,-1 0-1 0 0,1 0 0 0 0,-1 20 1 0 0,2-7-9 0 0,0-18-33 0 0,1 0 1 0 0,0 1-1 0 0,0-1 0 0 0,1 0 1 0 0,-1 1-1 0 0,4 10 1 0 0,-3-13 12 0 0,2 6 32 0 0,-1-1-1 0 0,1 0 1 0 0,1-1 0 0 0,0 1 0 0 0,0-1-1 0 0,1 1 1 0 0,10 14 0 0 0,8 1-52 0 0,-3-2-52 0 0,0-2 0 0 0,26 20 0 0 0,-17-20 95 0 0,1-1 0 0 0,1-2 1 0 0,0-1-1 0 0,47 16 1 0 0,136 36 468 0 0,-208-66-501 0 0,110 30 442 0 0,1-6-1 0 0,186 19 0 0 0,94-3-217 0 0,-142-14-154 0 0,325 10-79 0 0,-67-42 0 0 0,-502 4 0 0 0,928-45 0 0 0,-933 45 0 0 0,175-15 0 0 0,-129 8 0 0 0,76-20 0 0 0,54-30 0 0 0,-153 46 0 0 0,0-2 0 0 0,0-1 0 0 0,-1-1 0 0 0,26-20 0 0 0,-23 12 0 0 0,-1-1 0 0 0,-1-1 0 0 0,35-40 0 0 0,-60 59 0 0 0,1 0 0 0 0,-1-1 0 0 0,0 0 0 0 0,0 1 0 0 0,-1-2 0 0 0,0 1 0 0 0,-1 0 0 0 0,1-1 0 0 0,-1 1 0 0 0,0-1 0 0 0,-1 1 0 0 0,0-1 0 0 0,0 0 0 0 0,-1 0 0 0 0,0 0 0 0 0,0 1 0 0 0,-1-1 0 0 0,0 0 0 0 0,-1 0 0 0 0,1 1 0 0 0,-1-1 0 0 0,-1 1 0 0 0,-5-14 0 0 0,3 10 0 0 0,0 0 0 0 0,0 1 0 0 0,-2 0 0 0 0,1-1 0 0 0,-1 2 0 0 0,0-1 0 0 0,-1 1 0 0 0,-12-11 0 0 0,4 7 0 0 0,-2 1 0 0 0,1 1 0 0 0,-1 0 0 0 0,-23-9 0 0 0,-80-27 0 0 0,105 41 0 0 0,-82-28 0 0 0,-2 5 0 0 0,-1 3 0 0 0,-2 5 0 0 0,-142-10 0 0 0,-250 21 0 0 0,164 8 0 0 0,2-22 0 0 0,34-25 0 0 0,-75-8 0 0 0,306 51 0 0 0,-2 3 0 0 0,1 3 0 0 0,-114 15 0 0 0,59 7-2111 0 0,2 11-4806 0 0,46-10-3279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30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36 1951 0 0,'-2'1'206'0'0,"1"0"-162"0"0,1-1 0 0 0,-1 1 0 0 0,0-1 0 0 0,0 0 0 0 0,1 1 0 0 0,-1-1 0 0 0,0 0 0 0 0,0 0 0 0 0,0 0 0 0 0,0 0 0 0 0,0 0 0 0 0,1 0 0 0 0,-1 0 0 0 0,0 0 0 0 0,0 0 0 0 0,0 0 0 0 0,0 0 0 0 0,-1-1 0 0 0,-17-6 730 0 0,11 4-683 0 0,6 2 297 0 0,-1 1-196 0 0,-31-7 1000 0 0,33 6-965 0 0,-13-3 242 0 0,2 0-392 0 0,1-1 21 0 0,9 4 512 0 0,0 1-559 0 0,0-1 29 0 0,-1 0-1 0 0,1 0 0 0 0,-1 0 1 0 0,0 1-1 0 0,1-1 1 0 0,-1 1-1 0 0,0 0 0 0 0,0 0 1 0 0,1 0-1 0 0,-1 0 1 0 0,0 0-1 0 0,0 1 0 0 0,1-1 1 0 0,-1 1-1 0 0,1 0 1 0 0,-1 0-1 0 0,-2 1 0 0 0,3-1 969 0 0,-9 2-437 0 0,9-2-568 0 0,0 0 0 0 0,0-1 0 0 0,0 1 0 0 0,0 0 1 0 0,0-1-1 0 0,0 0 0 0 0,0 1 0 0 0,0-1 0 0 0,0 0 0 0 0,-3 0 1 0 0,3 0 294 0 0,-1 1-259 0 0,-7 3 13 0 0,7-3 73 0 0,3-1-147 0 0,-1 0 0 0 0,1 1 0 0 0,-1-1 1 0 0,1 0-1 0 0,-1 1 0 0 0,1-1 0 0 0,-1 0 0 0 0,1 1 0 0 0,0-1 0 0 0,-1 0 0 0 0,1 1 0 0 0,0-1 0 0 0,-1 1 0 0 0,1-1 0 0 0,0 1 0 0 0,-1-1 0 0 0,1 1 0 0 0,0-1 0 0 0,0 1 0 0 0,0-1 0 0 0,-1 1 0 0 0,1 0 0 0 0,-3 11 203 0 0,-1 0-109 0 0,3-10-92 0 0,0 0 116 0 0,-1 10 8 0 0,3-8-84 0 0,3 3-48 0 0,0 2-1 0 0,-4-6 64 0 0,1 0 0 0 0,-1 0 0 0 0,0 0 0 0 0,0 0-1 0 0,0 0 1 0 0,-1 0 0 0 0,-1 6 0 0 0,1-1-11 0 0,1-6 78 0 0,-2 12 154 0 0,7 34 928 0 0,-4-46-1143 0 0,0-1-1 0 0,-1 1 0 0 0,1-1 1 0 0,0 1-1 0 0,0-1 0 0 0,0 1 1 0 0,0-1-1 0 0,1 0 0 0 0,-1 1 1 0 0,0-1-1 0 0,3 2 0 0 0,21 14 293 0 0,-17-11-216 0 0,-6-5-60 0 0,0 0-65 0 0,0 1 1 0 0,0 0-1 0 0,0-1 0 0 0,-1 1 0 0 0,1 0 1 0 0,2 3-1 0 0,-3-4 14 0 0,34 31 693 0 0,-31-28-628 0 0,0 0 1 0 0,0-1-1 0 0,0 1 1 0 0,1-1 0 0 0,0 0-1 0 0,-1 0 1 0 0,1-1 0 0 0,0 1-1 0 0,6 1 1 0 0,9 3 380 0 0,22 4 0 0 0,-20-5-306 0 0,13 4 410 0 0,38 16 0 0 0,-25-1 46 0 0,-28-15-335 0 0,11 4 71 0 0,23 3 143 0 0,-30-12-227 0 0,-1 1 0 0 0,-1 2 0 0 0,28 11 0 0 0,-36-14-134 0 0,1-1 1 0 0,0 0-1 0 0,27 2 0 0 0,8 2 143 0 0,-24-2-66 0 0,0-1 0 0 0,35 2 0 0 0,-41-5-164 0 0,1 1 1 0 0,-1 1 0 0 0,26 8-1 0 0,-20-5 97 0 0,29 5-1 0 0,8 0 179 0 0,-43-7-118 0 0,1-2 1 0 0,40 4 0 0 0,50 1 327 0 0,0 0 148 0 0,-64-6-403 0 0,-30-1-140 0 0,-1 0 0 0 0,30-3 0 0 0,31-7 97 0 0,3-1 31 0 0,-30 4 23 0 0,1-3 0 0 0,-2-2 0 0 0,60-21 0 0 0,-99 29-181 0 0,0-2-1 0 0,17-10 1 0 0,-25 14-103 0 0,1-1 46 0 0,0 0-11 0 0,30-19 68 0 0,-23 15-76 0 0,-6 4-43 0 0,-1 0 0 0 0,1 0 1 0 0,-1-1-1 0 0,0 1 0 0 0,0-1 0 0 0,0 1 1 0 0,3-4-1 0 0,0-1 12 0 0,0-1 1 0 0,0 1-1 0 0,8-16 1 0 0,-10 17 11 0 0,-4 4-27 0 0,0 1 0 0 0,1-1 0 0 0,-1 0 1 0 0,0 1-1 0 0,0-1 0 0 0,0 0 0 0 0,0 1 0 0 0,-1-1 0 0 0,1 0 0 0 0,0 1 0 0 0,-1-1 1 0 0,1 1-1 0 0,-1-1 0 0 0,1 0 0 0 0,-1 1 0 0 0,0-1 0 0 0,1 1 0 0 0,-1-1 0 0 0,0 1 1 0 0,0 0-1 0 0,0-1 0 0 0,-2 0 0 0 0,-53-43-11 0 0,53 42 0 0 0,0 1 0 0 0,0 0 0 0 0,0 0 0 0 0,0 1 0 0 0,-1-1 0 0 0,1 0 0 0 0,-1 1 0 0 0,-5-2 0 0 0,5 2 0 0 0,0 0 0 0 0,0 0 0 0 0,0-1 0 0 0,1 0 0 0 0,-1 0 0 0 0,0 0 0 0 0,-4-3 0 0 0,-60-41 0 0 0,59 40 14 0 0,1 0 0 0 0,-1 1 1 0 0,0 0-1 0 0,0 0 0 0 0,0 1 0 0 0,-17-5 0 0 0,2 1 9 0 0,-39-5-1 0 0,-12 0-22 0 0,33 4 0 0 0,0 2 0 0 0,0 2 0 0 0,-59 1 0 0 0,65 6 0 0 0,-3-1 0 0 0,1 1 0 0 0,-40 9 0 0 0,55-6 0 0 0,-1-2 0 0 0,0 0 0 0 0,0-2 0 0 0,-29-1 0 0 0,25-1 22 0 0,-39 5-1 0 0,37-1 3 0 0,-37-2 0 0 0,-31-9 29 0 0,-29-1 3 0 0,-82-2-56 0 0,-97-1 0 0 0,252 12-21 0 0,5-1-139 0 0,-51 6 1 0 0,50 3-983 0 0,29-4-8293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32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556 124 3423 0 0,'-8'3'358'0'0,"5"-3"-308"0"0,0 1 0 0 0,0 0 1 0 0,-1-1-1 0 0,1 1 0 0 0,0-1 1 0 0,0 0-1 0 0,0 0 0 0 0,-6-1 1 0 0,8 1-22 0 0,-1-1 0 0 0,1 1 1 0 0,0 0-1 0 0,-1 0 0 0 0,1 0 1 0 0,0 0-1 0 0,-1 0 0 0 0,1 0 1 0 0,0 1-1 0 0,0-1 1 0 0,-1 0-1 0 0,1 1 0 0 0,0-1 1 0 0,-1 1-1 0 0,1-1 0 0 0,-2 2 1 0 0,-3 2 110 0 0,4-3-78 0 0,0 1-1 0 0,1-1 0 0 0,-1 0 1 0 0,0 0-1 0 0,0 0 0 0 0,0-1 1 0 0,0 1-1 0 0,0 0 1 0 0,0-1-1 0 0,0 1 0 0 0,0-1 1 0 0,0 0-1 0 0,0 1 1 0 0,0-1-1 0 0,0 0 0 0 0,0 0 1 0 0,0-1-1 0 0,-2 1 0 0 0,2 0-14 0 0,0 0-1 0 0,0 0 0 0 0,0 0 0 0 0,1 0 0 0 0,-1 0 0 0 0,0 1 1 0 0,0-1-1 0 0,1 1 0 0 0,-1-1 0 0 0,0 1 0 0 0,1 0 1 0 0,-1-1-1 0 0,0 1 0 0 0,1 0 0 0 0,-3 2 0 0 0,3-2-15 0 0,-1 0 1 0 0,0 0-1 0 0,1 0 0 0 0,-1 0 0 0 0,1 0 0 0 0,-1-1 0 0 0,0 1 0 0 0,0 0 0 0 0,1-1 1 0 0,-1 1-1 0 0,0-1 0 0 0,0 0 0 0 0,-3 0 0 0 0,0 2 190 0 0,1 1-147 0 0,0-1-1 0 0,0 0 0 0 0,0 0 0 0 0,0 0 0 0 0,-1-1 1 0 0,1 1-1 0 0,0-1 0 0 0,-1 0 0 0 0,-8 1 0 0 0,-16 5 442 0 0,25-6-402 0 0,-1 1 0 0 0,1-1 0 0 0,0 0-1 0 0,-1-1 1 0 0,-6 2 0 0 0,-79-4 2558 0 0,84 2-2534 0 0,0 1 1 0 0,0 0-1 0 0,0 0 0 0 0,1 1 0 0 0,-1-1 1 0 0,0 1-1 0 0,1 1 0 0 0,-7 2 0 0 0,5-1 88 0 0,1-2-1 0 0,-1 1 1 0 0,-11 2-1 0 0,1 1 498 0 0,0 5-507 0 0,11-6-20 0 0,4-3 45 0 0,-1 0 2 0 0,-18 20 252 0 0,19-20 1034 0 0,1 1-1168 0 0,-13 43 1548 0 0,13-43-1657 0 0,1 9 225 0 0,1-9-417 0 0,-1-1 0 0 0,1 1 0 0 0,0 0 0 0 0,0-1-1 0 0,0 1 1 0 0,0-1 0 0 0,0 1 0 0 0,1-1 0 0 0,-1 0 0 0 0,1 1 0 0 0,0-1 0 0 0,-1 0 0 0 0,1 0 0 0 0,0 0 0 0 0,0 0 0 0 0,0-1 0 0 0,1 1 0 0 0,3 2 0 0 0,1 1 194 0 0,11 12 312 0 0,-13-12-381 0 0,0 0 0 0 0,1 0 0 0 0,0-1 0 0 0,12 8 0 0 0,1-3 214 0 0,1 0-1 0 0,0 0 0 0 0,39 9 1 0 0,-12-6 123 0 0,47 21 0 0 0,-86-30-461 0 0,15 6 310 0 0,-16-6-221 0 0,0 0 0 0 0,0 0 1 0 0,12 2-1 0 0,8 1 279 0 0,40 13 0 0 0,1-1-12 0 0,-43-11-299 0 0,34 4-1 0 0,-1 0 99 0 0,-47-9-108 0 0,23 2 0 0 0,2-1-33 0 0,-6 0 34 0 0,0-1-1 0 0,41-3 1 0 0,20 1 329 0 0,106 0-174 0 0,-192 0-259 0 0,68 1 116 0 0,-51 0-2 0 0,1 0-1 0 0,-1-1 1 0 0,0-2-1 0 0,1 0 1 0 0,34-9-1 0 0,-47 8-44 0 0,-1 0 0 0 0,1-1 0 0 0,-1 0 0 0 0,0-1 0 0 0,0 0 1 0 0,-1 0-1 0 0,1-1 0 0 0,-1 0 0 0 0,-1 0 0 0 0,10-10 0 0 0,5-7 10 0 0,-6 6-30 0 0,1 1 0 0 0,28-21 1 0 0,-20 19-98 0 0,4-1 168 0 0,25-24 1 0 0,-53 42-125 0 0,0 1 0 0 0,0-1 0 0 0,0 0 0 0 0,0 0 0 0 0,0 1 0 0 0,0-1 0 0 0,0 0 0 0 0,0 0 0 0 0,0 0 0 0 0,-1 0 0 0 0,1 0 0 0 0,0 0 0 0 0,-1 0 0 0 0,1 0 0 0 0,0-2 0 0 0,0-1 0 0 0,0 3 0 0 0,0 0 0 0 0,-1-1 0 0 0,1 1 0 0 0,0 0 0 0 0,0-1 0 0 0,-1 1 0 0 0,1-1 0 0 0,-1 1 0 0 0,1-1 0 0 0,-1 1 0 0 0,0-1 0 0 0,1-2 0 0 0,-2 0 0 0 0,2 3 0 0 0,-1-1 0 0 0,0 1 0 0 0,0 0 0 0 0,0-1 0 0 0,0 1 0 0 0,0-1 0 0 0,0 1 0 0 0,0-1 0 0 0,0 1 0 0 0,0 0 0 0 0,0-1 0 0 0,-1 1 0 0 0,0-3 0 0 0,0 1 0 0 0,-4-14 0 0 0,2 13 0 0 0,-1 1 0 0 0,0-1-24 0 0,0-1 0 0 0,0 1-1 0 0,-1-1 1 0 0,0 1 0 0 0,1 1 0 0 0,-2-1-1 0 0,-4-2 1 0 0,-11-9 17 0 0,16 12 21 0 0,1 0 0 0 0,-1 1 1 0 0,0-1-1 0 0,0 1 1 0 0,0 0-1 0 0,0 0 0 0 0,0 1 1 0 0,0-1-1 0 0,-1 1 0 0 0,1 0 1 0 0,0 0-1 0 0,-1 1 1 0 0,-5 0-1 0 0,7-1-14 0 0,0 1 0 0 0,0-1 0 0 0,0 0 0 0 0,0 0 0 0 0,0-1 0 0 0,0 1 0 0 0,0-1 0 0 0,-5-3 0 0 0,4 2 0 0 0,-1 1 0 0 0,1-1 0 0 0,-12-2 0 0 0,-3 2 0 0 0,15 2 0 0 0,-1 0 0 0 0,0 0 0 0 0,0-1 0 0 0,-10-3 0 0 0,-5-8 0 0 0,17 10 0 0 0,-1 0 0 0 0,1 1 0 0 0,-1-1 0 0 0,0 1 0 0 0,-6-3 0 0 0,-16 1 0 0 0,20 3 0 0 0,1 0 0 0 0,-1 0 0 0 0,-7-3 0 0 0,-26-15 0 0 0,28 12 0 0 0,-21-7 0 0 0,-15-5 0 0 0,26 10 0 0 0,-39-11 0 0 0,4 6 3 0 0,-50-10 69 0 0,103 23-69 0 0,-48-6 59 0 0,-98-2 1 0 0,109 10-18 0 0,1 2 1 0 0,-73 15 0 0 0,43-1-444 0 0,-76 18-477 0 0,48-20-8975 0 0,58-12 521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6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5959 0 0,'14'48'1147'0'0,"-3"1"0"0"0,6 55 0 0 0,0 101 5586 0 0,-5 183-1012 0 0,-12-350-5330 0 0,2 0 1 0 0,1 0-1 0 0,2-1 1 0 0,16 60-1 0 0,-16-75-601 0 0,2 0-1267 0 0,-2-7-3892 0 0,0-3-1835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19:46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4 7687 0 0,'-5'15'441'0'0,"-1"0"-1"0"0,-9 18 0 0 0,-4-6 2022 0 0,-5-2 3286 0 0,28-30-3824 0 0,8-7-1703 0 0,0 0 0 0 0,0 1 0 0 0,23-15 0 0 0,18-4-126 0 0,-51 29 59 0 0,21-9 3319 0 0,-26 20-2559 0 0,0-6-883 0 0,1-1-37 0 0,-1 0-1 0 0,1-1 0 0 0,-1 1 0 0 0,0-1 0 0 0,0 0 1 0 0,-6 4-1 0 0,5-3-137 0 0,0 1 0 0 0,0 0 1 0 0,0 0-1 0 0,0 1 1 0 0,1-1-1 0 0,-1 1 0 0 0,1 0 1 0 0,0-1-1 0 0,1 2 0 0 0,-1-1 1 0 0,1 0-1 0 0,0 0 0 0 0,0 1 1 0 0,1-1-1 0 0,-2 7 0 0 0,0 11 31 0 0,1-1 0 0 0,0 36 0 0 0,2-26 552 0 0,-2 75 599 0 0,-5 107 2159 0 0,1-141-401 0 0,6-70-1362 0 0,2-6-1495 0 0,5-23-230 0 0,-1 0 0 0 0,-1 0-1 0 0,-1-1 1 0 0,0-27 0 0 0,-1 16-193 0 0,8-40 0 0 0,-6 56 528 0 0,0 1 0 0 0,1 0 0 0 0,1 0 0 0 0,18-36 0 0 0,-14 40 20 0 0,-7 14-65 0 0,0 0 2 0 0,0-3 21 0 0,1 0 0 0 0,0 1-1 0 0,0-1 1 0 0,1 1 0 0 0,-1 0 0 0 0,1 0 0 0 0,0 1-1 0 0,9-5 1 0 0,-14 8 73 0 0,14 0 78 0 0,-8 1-20 0 0,0-1 1 0 0,-1 2-1 0 0,1-1 0 0 0,0 1 1 0 0,0 0-1 0 0,9 3 0 0 0,-15-4 78 0 0,8 10 221 0 0,-4-4-323 0 0,1 0 0 0 0,-1 1 1 0 0,-1 0-1 0 0,1 0 0 0 0,-1 0 0 0 0,-1 0 1 0 0,5 12-1 0 0,16 59 388 0 0,-9-24-380 0 0,31 102-47 0 0,-6-19-32 0 0,-32-115-58 0 0,8 24 0 0 0,-16-45 0 0 0,0-1 0 0 0,0 0 0 0 0,1 1 0 0 0,-1-1 0 0 0,0 1 0 0 0,0-1 0 0 0,0 1 0 0 0,0-1 0 0 0,0 1 0 0 0,0-1 0 0 0,0 1 0 0 0,0-1 0 0 0,0 1 0 0 0,0-1 0 0 0,0 1 0 0 0,0-1 0 0 0,0 1 0 0 0,0-1 0 0 0,0 0 0 0 0,0 1 0 0 0,0-1 0 0 0,-1 1 0 0 0,1-1 0 0 0,0 1 0 0 0,0-1 0 0 0,-1 0 0 0 0,1 1 0 0 0,0-1 0 0 0,-1 1 0 0 0,-4-1 0 0 0,-5 0 0 0 0,5-2 1 0 0,1 0 0 0 0,-1 0 0 0 0,0-1 0 0 0,0 1-1 0 0,1-1 1 0 0,-1 0 0 0 0,-6-7 0 0 0,-28-29-15 0 0,24 23-10 0 0,-131-139-5650 0 0,143 151 5172 0 0,-2 0-1 0 0,1 0 1 0 0,0 1 0 0 0,-1 0 0 0 0,0 0 0 0 0,0 0 0 0 0,-7-4-1 0 0,10 7 114 0 0,-9-5-336 0 0,7 4 540 0 0,-4-3-494 0 0,7 2 675 0 0,1 1 1 0 0,-1-1-1 0 0,0 1 1 0 0,1-1-1 0 0,0 1 1 0 0,-1-1 0 0 0,1 1-1 0 0,0-1 1 0 0,-1-2-1 0 0,2-6 40 0 0,0 0-1 0 0,1 1 0 0 0,-1-1 1 0 0,2 1-1 0 0,-1 0 1 0 0,1 0-1 0 0,6-12 0 0 0,0-2-204 0 0,-1-1 109 0 0,1-3-11 0 0,23-46 0 0 0,-20 44 71 0 0,-10 22 0 0 0,1 1 0 0 0,0-1 0 0 0,0 1 0 0 0,6-9 0 0 0,4-4 0 0 0,-8 11 0 0 0,1 0 0 0 0,0 1 0 0 0,0-1 0 0 0,1 1 0 0 0,-1 0 0 0 0,1 1 0 0 0,1 0 0 0 0,12-9 0 0 0,10-12 674 0 0,-29 26-171 0 0,21-10 1496 0 0,1-6-1579 0 0,-17 12-392 0 0,-5 4 412 0 0,-3 13-99 0 0,0-10-243 0 0,1 1 0 0 0,0 0 0 0 0,0 0 0 0 0,1 0 0 0 0,-1 0 0 0 0,1-1 0 0 0,-1 6 0 0 0,0 5-72 0 0,-1-2 48 0 0,1-7 5 0 0,-1 6-63 0 0,3-9-16 0 0,-1 0 0 0 0,0-1 0 0 0,0 1 0 0 0,0 0 0 0 0,0-1 0 0 0,1 1 0 0 0,-1-1 0 0 0,0 1 0 0 0,1 0 0 0 0,-1-1 0 0 0,0 1 0 0 0,1-1 0 0 0,-1 1 0 0 0,1-1 0 0 0,-1 1 0 0 0,1-1 0 0 0,4 1 0 0 0,0 0 0 0 0,0-1 0 0 0,0 1 0 0 0,0-1 0 0 0,8-1 0 0 0,9-4-64 0 0,-19 3 80 0 0,-2 1-13 0 0,0 1 0 0 0,0-1 0 0 0,0 1 0 0 0,0-1 0 0 0,0 1 0 0 0,0 0 0 0 0,0-1 0 0 0,0 1 0 0 0,0 0 0 0 0,0 0 0 0 0,0 0 0 0 0,0 0 0 0 0,0 0 0 0 0,0 0 0 0 0,2 0 0 0 0,6 2-3 0 0,-9-2 1 0 0,1 0-1 0 0,-1 1 1 0 0,0-1-1 0 0,0 1 1 0 0,1-1-1 0 0,-1 0 1 0 0,0 1-1 0 0,0-1 1 0 0,0 1-1 0 0,0-1 1 0 0,0 0-1 0 0,0 1 1 0 0,0-1-1 0 0,1 1 1 0 0,-1-1-1 0 0,0 1 1 0 0,-1-1-1 0 0,1 1 1 0 0,0-1-1 0 0,0 1 1 0 0,-3 9 13 0 0,-1-1 1 0 0,0 0-1 0 0,0 0 1 0 0,-1-1-1 0 0,0 0 1 0 0,0 1-1 0 0,-1-1 1 0 0,-11 11-1 0 0,0 3-6 0 0,-12 17 83 0 0,-19 25 164 0 0,27-36 261 0 0,-21 33 1 0 0,41-59-32 0 0,1-2-446 0 0,0 1 1 0 0,0-1-1 0 0,-1 0 0 0 0,1 0 0 0 0,0 0 0 0 0,0 1 0 0 0,0-1 0 0 0,0 0 0 0 0,0 0 0 0 0,0 1 0 0 0,0-1 0 0 0,0 0 0 0 0,0 0 0 0 0,0 1 0 0 0,0-1 0 0 0,0 0 0 0 0,0 0 0 0 0,0 1 0 0 0,0-1 0 0 0,0 0 0 0 0,0 0 0 0 0,0 0 0 0 0,0 1 0 0 0,1-1 0 0 0,-1 0 0 0 0,0 1 0 0 0,4-1 123 0 0,0 0-1 0 0,-1 0 1 0 0,1 0 0 0 0,0-1 0 0 0,-1 1 0 0 0,1-1 0 0 0,0 0-1 0 0,-1 0 1 0 0,7-3 0 0 0,36-18 431 0 0,-19 9-246 0 0,31-13-206 0 0,202-80 533 0 0,-104 50-674 0 0,-150 54 0 0 0,-4 2 0 0 0,0-1 0 0 0,0 0 0 0 0,0 0 0 0 0,0 0 0 0 0,0 0 0 0 0,0 0 0 0 0,0-1 0 0 0,0 1 0 0 0,-1 0 0 0 0,3-3 0 0 0,-4 4 0 0 0,1 0 0 0 0,-1 0 0 0 0,0 0 0 0 0,1-1 0 0 0,-1 1 0 0 0,0 0 0 0 0,1 0 0 0 0,-1-1 0 0 0,0 1 0 0 0,0 0 0 0 0,1-1 0 0 0,-1 1 0 0 0,0 0 0 0 0,0-1 0 0 0,1 1 0 0 0,-1 0 0 0 0,0-1 0 0 0,0 1 0 0 0,0 0 0 0 0,0-1 0 0 0,1 1 0 0 0,-1-1 0 0 0,0 1 0 0 0,0 0 0 0 0,0-1 0 0 0,0 1 0 0 0,0-1 0 0 0,0 1 0 0 0,0 0 0 0 0,0-1 0 0 0,0 1 0 0 0,0-1 0 0 0,-1 1 0 0 0,1 0 0 0 0,0-1 0 0 0,0 1 0 0 0,0-1 0 0 0,0 1 0 0 0,0 0 0 0 0,-1-1 0 0 0,1 1 0 0 0,0 0 0 0 0,0-1 0 0 0,-1 1 0 0 0,1 0 0 0 0,0 0 0 0 0,-1-1 0 0 0,1 1 0 0 0,0 0 0 0 0,-1 0 0 0 0,1-1 0 0 0,0 1 0 0 0,-1 0 0 0 0,1 0 0 0 0,0 0 0 0 0,-1 0 0 0 0,1-1 0 0 0,-1 1 0 0 0,1 0 0 0 0,0 0 0 0 0,-1 0 0 0 0,1 0 0 0 0,-16-9-103 0 0,10 8-226 0 0,1 2-90 0 0,-69-11-3750 0 0,-40-1-6477 0 0,99 9 9169 0 0,0 0 0 0 0,0-2 0 0 0,0 0 0 0 0,0 0 1 0 0,-15-8-1 0 0,-24-7 1152 0 0,51 18 395 0 0,0 0-1 0 0,0 0 0 0 0,0 1 0 0 0,0-1 0 0 0,0 1 0 0 0,0 0 1 0 0,-4 0-1 0 0,8 13 1996 0 0,2-4-1360 0 0,1 0 0 0 0,0 0 0 0 0,1-1 0 0 0,0 1 0 0 0,0-1-1 0 0,1 0 1 0 0,9 11 0 0 0,11 14 921 0 0,5 17 466 0 0,-2 1 0 0 0,23 58 1 0 0,35 115 2502 0 0,-32-80-1892 0 0,51 165-1542 0 0,-54-149-929 0 0,-39-120-634 0 0,-3-7-2519 0 0,2-1-1 0 0,23 47 0 0 0,-24-62-7215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6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1 277 4831 0 0,'12'-8'299'0'0,"0"-1"-1"0"0,-1 0 1 0 0,0-1-1 0 0,14-15 0 0 0,4-5 1148 0 0,13-9 750 0 0,45-41 2250 0 0,-74 69-3571 0 0,1 1-1 0 0,0 1 0 0 0,1 0 1 0 0,27-12-1 0 0,-40 20-761 0 0,0 0-1 0 0,-1 0 1 0 0,1 0-1 0 0,0 1 1 0 0,0-1-1 0 0,0 1 1 0 0,0-1 0 0 0,0 1-1 0 0,0 0 1 0 0,-1 0-1 0 0,1 0 1 0 0,0 0-1 0 0,0 0 1 0 0,0 0-1 0 0,0 0 1 0 0,0 1-1 0 0,0-1 1 0 0,0 1-1 0 0,0-1 1 0 0,-1 1 0 0 0,1 0-1 0 0,0 0 1 0 0,0 0-1 0 0,-1 0 1 0 0,1 0-1 0 0,0 0 1 0 0,-1 0-1 0 0,1 0 1 0 0,-1 1-1 0 0,0-1 1 0 0,1 1-1 0 0,-1-1 1 0 0,0 1-1 0 0,0-1 1 0 0,0 1 0 0 0,0 0-1 0 0,0-1 1 0 0,0 1-1 0 0,-1 0 1 0 0,1 0-1 0 0,0 2 1 0 0,5 22 550 0 0,0 1 0 0 0,-2 0 0 0 0,1 44 0 0 0,-3-44-350 0 0,0 0-1 0 0,1 0 0 0 0,12 45 0 0 0,-14-69-304 0 0,0 0 0 0 0,0-1 1 0 0,1 1-1 0 0,-1 0 0 0 0,0-1 0 0 0,1 1 0 0 0,0-1 1 0 0,0 1-1 0 0,-1-1 0 0 0,1 1 0 0 0,1-1 0 0 0,-1 0 0 0 0,0 0 1 0 0,0 0-1 0 0,1-1 0 0 0,-1 1 0 0 0,1 0 0 0 0,0-1 0 0 0,-1 0 1 0 0,1 1-1 0 0,0-1 0 0 0,0 0 0 0 0,0-1 0 0 0,0 1 1 0 0,0 0-1 0 0,0-1 0 0 0,4 1 0 0 0,-2-1 2 0 0,0-1 0 0 0,0 1 0 0 0,0-1 0 0 0,0 0 0 0 0,0 0 0 0 0,0 0 0 0 0,0 0 0 0 0,-1-1 0 0 0,1 0-1 0 0,0 0 1 0 0,-1-1 0 0 0,0 1 0 0 0,1-1 0 0 0,-1 0 0 0 0,7-6 0 0 0,-1 0-3 0 0,-1-1-1 0 0,-1 1 1 0 0,1-2 0 0 0,-1 1-1 0 0,-1-1 1 0 0,0 0 0 0 0,-1-1-1 0 0,0 0 1 0 0,-1 0 0 0 0,0 0-1 0 0,0 0 1 0 0,-2-1 0 0 0,1 0-1 0 0,-2 1 1 0 0,2-17 0 0 0,-4 25 8 0 0,0 1 0 0 0,0-1 1 0 0,-1 0-1 0 0,1 1 1 0 0,-1-1-1 0 0,0 0 0 0 0,0 1 1 0 0,0-1-1 0 0,0 1 0 0 0,-1 0 1 0 0,1-1-1 0 0,-1 1 1 0 0,0 0-1 0 0,0 0 0 0 0,0 0 1 0 0,-1 0-1 0 0,1 0 0 0 0,-1 0 1 0 0,1 1-1 0 0,-1-1 0 0 0,0 1 1 0 0,0 0-1 0 0,0 0 1 0 0,0 0-1 0 0,-5-2 0 0 0,2 1 12 0 0,0 1-1 0 0,0-1 1 0 0,0 2-1 0 0,0-1 1 0 0,0 1-1 0 0,0 0 1 0 0,0 0-1 0 0,0 0 1 0 0,0 1-1 0 0,0 0 1 0 0,-1 0 0 0 0,1 1-1 0 0,0 0 1 0 0,-9 2-1 0 0,14-3-42 0 0,0 1-1 0 0,0-1 1 0 0,0 1 0 0 0,0-1-1 0 0,0 0 1 0 0,-1 1-1 0 0,1-1 1 0 0,0 0 0 0 0,0 0-1 0 0,0 0 1 0 0,0 0 0 0 0,-1 0-1 0 0,1 0 1 0 0,0 0-1 0 0,-2-1 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7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5959 0 0,'0'19'315'0'0,"-3"34"-1"0"0,-1 7-76 0 0,5 91 4335 0 0,-1-76-494 0 0,13 99 0 0 0,-8-132-3165 0 0,3 0 0 0 0,1 0 0 0 0,2-1 0 0 0,1 0 1 0 0,22 45-1 0 0,-30-79-829 0 0,0 0 1 0 0,0 0-1 0 0,6 6 1 0 0,0 2-540 0 0,-2-11-181 0 0,-6-3-887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7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1 240 4111 0 0,'1'-2'319'0'0,"64"-44"1010"0"0,41-17 4984 0 0,-20 13-1110 0 0,-81 46-4949 0 0,87-47 3114 0 0,-83 47-3336 0 0,0 0-1 0 0,0 0 0 0 0,1 1 0 0 0,-1 1 0 0 0,1 0 0 0 0,-1 0 1 0 0,1 1-1 0 0,15-1 0 0 0,-6 5-5130 0 0,-3 3-1805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7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12 3223 0 0,'-1'-1'240'0'0,"-1"0"-152"0"0,-1-1-1 0 0,1 1 1 0 0,-1 0-1 0 0,1 0 1 0 0,-1 0-1 0 0,1 0 1 0 0,-1 0-1 0 0,0 1 0 0 0,1-1 1 0 0,-1 1-1 0 0,0 0 1 0 0,0 0-1 0 0,1 0 1 0 0,-1 0-1 0 0,0 0 0 0 0,-3 1 1 0 0,3 0 176 0 0,-1 0 0 0 0,1 1 1 0 0,-1-1-1 0 0,1 1 0 0 0,0-1 0 0 0,0 1 1 0 0,0 0-1 0 0,0 1 0 0 0,0-1 0 0 0,-5 5 0 0 0,1 2 426 0 0,0-1 1 0 0,1 1-1 0 0,0 0 0 0 0,0 1 0 0 0,1-1 0 0 0,0 1 0 0 0,-3 12 0 0 0,2-6 400 0 0,1 0 1 0 0,1 0-1 0 0,-4 25 0 0 0,7-36-846 0 0,1 1-1 0 0,-1-1 0 0 0,1 0 1 0 0,0 0-1 0 0,1 0 0 0 0,-1 1 1 0 0,1-1-1 0 0,0 0 0 0 0,0 0 0 0 0,1 0 1 0 0,-1 0-1 0 0,1 0 0 0 0,0 0 1 0 0,1-1-1 0 0,3 7 0 0 0,-5-10-201 0 0,0 0-1 0 0,0 0 1 0 0,0 0-1 0 0,1 0 1 0 0,-1 0-1 0 0,0 0 1 0 0,0 0-1 0 0,1 0 1 0 0,-1-1-1 0 0,0 1 1 0 0,1 0-1 0 0,-1-1 1 0 0,1 1-1 0 0,-1-1 1 0 0,1 0-1 0 0,-1 1 1 0 0,1-1-1 0 0,-1 0 1 0 0,1 0-1 0 0,-1 0 1 0 0,1 0-1 0 0,-1 0 1 0 0,1-1-1 0 0,0 1 1 0 0,-1 0-1 0 0,1-1 1 0 0,-1 1 0 0 0,0-1-1 0 0,1 1 1 0 0,-1-1-1 0 0,1 0 1 0 0,-1 1-1 0 0,2-2 1 0 0,4-3 19 0 0,1 0 0 0 0,-1 0 1 0 0,0-1-1 0 0,8-9 1 0 0,1-2-24 0 0,-1-1 0 0 0,-1 0 1 0 0,0-1-1 0 0,11-22 0 0 0,36-87 108 0 0,-60 125-148 0 0,6-6 15 0 0,-7 8 204 0 0,-3 12 147 0 0,1 6 119 0 0,0 0-1 0 0,1-1 1 0 0,1 1 0 0 0,0 0-1 0 0,3 18 1 0 0,-3-34-469 0 0,0 1-1 0 0,1-1 1 0 0,-1 0-1 0 0,0 0 1 0 0,0 0 0 0 0,1 0-1 0 0,-1 1 1 0 0,0-1-1 0 0,1 0 1 0 0,0 0 0 0 0,-1 0-1 0 0,1 0 1 0 0,-1 0-1 0 0,1 0 1 0 0,0 0 0 0 0,0 0-1 0 0,0 0 1 0 0,-1 0-1 0 0,1-1 1 0 0,0 1 0 0 0,0 0-1 0 0,0 0 1 0 0,0-1-1 0 0,0 1 1 0 0,1-1 0 0 0,-1 1-1 0 0,0-1 1 0 0,0 1-1 0 0,0-1 1 0 0,0 0 0 0 0,0 0-1 0 0,1 1 1 0 0,1-1-1 0 0,0 0-149 0 0,-1-1-1 0 0,0 1 0 0 0,1 0 0 0 0,-1-1 0 0 0,1 0 0 0 0,-1 1 0 0 0,0-1 0 0 0,0 0 0 0 0,1 0 0 0 0,-1 0 1 0 0,0-1-1 0 0,0 1 0 0 0,0 0 0 0 0,0-1 0 0 0,2-1 0 0 0,1-3-1407 0 0,0 0 0 0 0,-1 1 0 0 0,0-1 0 0 0,6-12 0 0 0,-3 6-2997 0 0,2-2-1198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8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3655 0 0,'1'1'35'0'0,"0"1"-1"0"0,0 0 1 0 0,0 0-1 0 0,0 0 0 0 0,-1 0 1 0 0,1 0-1 0 0,-1 0 1 0 0,1 1-1 0 0,-1-1 0 0 0,0 0 1 0 0,0 3-1 0 0,-1 27 847 0 0,0-18 288 0 0,-2 25 1624 0 0,1-20 329 0 0,0 32 0 0 0,2-40-2586 0 0,2 6 380 0 0,8-22-1338 0 0,6-12-1169 0 0,-8 3-2362 0 0,0 0-641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8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31 146 3599 0 0,'3'-12'349'0'0,"-1"-1"-1"0"0,-1 1 1 0 0,0-1-1 0 0,-1 0 0 0 0,0 1 1 0 0,-1-1-1 0 0,-1 0 1 0 0,0 1-1 0 0,-6-20 4441 0 0,7 32-4631 0 0,1 0 1 0 0,0 0-1 0 0,0 0 1 0 0,0 0 0 0 0,-1 0-1 0 0,1 0 1 0 0,0 0-1 0 0,0 0 1 0 0,0 0 0 0 0,-1 0-1 0 0,1 0 1 0 0,0 0-1 0 0,0 0 1 0 0,0 0 0 0 0,-1 0-1 0 0,1 0 1 0 0,0 0-1 0 0,-7 11 2672 0 0,-2 17-351 0 0,6 3-738 0 0,1 0 1 0 0,5 53-1 0 0,0-21-832 0 0,7 290 1670 0 0,-6-298-2005 0 0,12 64 1 0 0,-11-95-376 0 0,1 0 0 0 0,1-1 0 0 0,1 0 1 0 0,1 0-1 0 0,12 22 0 0 0,-19-41-178 0 0,1 0 0 0 0,-1 0 0 0 0,1 0 0 0 0,0 0-1 0 0,0-1 1 0 0,0 1 0 0 0,1-1 0 0 0,-1 0 0 0 0,8 5 0 0 0,-10-7-15 0 0,1 0 0 0 0,0 0 0 0 0,0 0 0 0 0,0 0-1 0 0,0-1 1 0 0,0 1 0 0 0,0-1 0 0 0,0 1 0 0 0,-1-1 0 0 0,1 0 0 0 0,0 0 0 0 0,1 0 0 0 0,-1 0 0 0 0,0 0 0 0 0,0 0 0 0 0,0 0 0 0 0,-1-1 0 0 0,1 1 0 0 0,0-1 0 0 0,0 0 0 0 0,0 1 0 0 0,0-1-1 0 0,0 0 1 0 0,2-2 0 0 0,2-1 33 0 0,-1 0 0 0 0,1-1 0 0 0,-1 0 0 0 0,0 0 0 0 0,-1 0 0 0 0,1 0 0 0 0,-1-1 0 0 0,0 0 0 0 0,0 0-1 0 0,5-12 1 0 0,-1-1-28 0 0,-1 0-1 0 0,8-29 0 0 0,-3-4-1920 0 0,-6 27-5008 0 0,-1-2-2846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4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7487 0 0,'2'12'133'0'0,"0"-1"-27"0"0,0-1 1 0 0,0 1-1 0 0,-1 0 0 0 0,-1-1 1 0 0,0 16-1 0 0,-4 18 1748 0 0,4 74 0 0 0,2-96-179 0 0,1-1 0 0 0,0 1 0 0 0,2-1-1 0 0,0 0 1 0 0,13 31 0 0 0,-16-48-1440 0 0,-1 0 0 0 0,1-1 0 0 0,0 1 0 0 0,0-1 0 0 0,1 0-1 0 0,-1 1 1 0 0,1-1 0 0 0,-1 0 0 0 0,1 0 0 0 0,0-1 0 0 0,0 1 0 0 0,0 0 0 0 0,7 3-1 0 0,-8-5-198 0 0,0-1 0 0 0,0 1-1 0 0,0 0 1 0 0,1 0 0 0 0,-1-1 0 0 0,0 0-1 0 0,1 1 1 0 0,-1-1 0 0 0,0 0-1 0 0,1 0 1 0 0,-1 0 0 0 0,0 0-1 0 0,1-1 1 0 0,-1 1 0 0 0,0 0-1 0 0,1-1 1 0 0,-1 0 0 0 0,0 0-1 0 0,0 0 1 0 0,0 0 0 0 0,0 0-1 0 0,0 0 1 0 0,0 0 0 0 0,0 0-1 0 0,3-3 1 0 0,2-2-17 0 0,-1 0 1 0 0,1-1-1 0 0,-1 0 0 0 0,0 0 1 0 0,-1-1-1 0 0,7-11 0 0 0,24-52-361 0 0,-32 62 111 0 0,0-1-1 0 0,-1 0 1 0 0,0 0-1 0 0,0-1 1 0 0,1-16-1 0 0,-4 22-287 0 0,1-1 0 0 0,-2 1-1 0 0,1 0 1 0 0,-1-1 0 0 0,-1-6-1 0 0,1 8-315 0 0,0 1-1 0 0,0-1 0 0 0,-1 0 1 0 0,1 1-1 0 0,-1-1 0 0 0,0 1 0 0 0,0 0 1 0 0,-3-4-1 0 0,-9-9-5243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5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1 275 4895 0 0,'0'-5'4528'0'0,"69"-47"2716"0"0,26-18-2881 0 0,-64 48-3551 0 0,-4 3 151 0 0,52-26-1 0 0,-49 30-630 0 0,0 2 0 0 0,38-10 0 0 0,-59 20-404 0 0,0 1 1 0 0,1 0-1 0 0,0 1 0 0 0,-1 0 1 0 0,1 0-1 0 0,0 1 0 0 0,-1 0 1 0 0,1 1-1 0 0,0 0 0 0 0,-1 0 0 0 0,1 1 1 0 0,9 3-1 0 0,-11-1-308 0 0,1 0-1 0 0,-1 1 0 0 0,-1 0 1 0 0,1 0-1 0 0,-1 1 1 0 0,1 0-1 0 0,-2 0 1 0 0,1 1-1 0 0,9 11 1 0 0,-6-7 75 0 0,0 0 0 0 0,18 13 0 0 0,-25-21 340 0 0,0-1 0 0 0,0-1 0 0 0,0 1 0 0 0,1 0 0 0 0,-1-1 0 0 0,1 0 0 0 0,4 2 0 0 0,6-4 41 0 0,-9-3-86 0 0,0 1 138 0 0,-5 3-94 0 0,0-1 0 0 0,1 1 0 0 0,-1 0 0 0 0,0-1 1 0 0,1 1-1 0 0,-1 0 0 0 0,0-1 0 0 0,0 1 1 0 0,1-1-1 0 0,-1 1 0 0 0,0-1 0 0 0,0 1 0 0 0,0 0 1 0 0,0-1-1 0 0,1 1 0 0 0,-1-1 0 0 0,0 1 1 0 0,0-1-1 0 0,0 1 0 0 0,0-1 0 0 0,0 1 0 0 0,0-1 1 0 0,0 1-1 0 0,-1-1 0 0 0,1 1 0 0 0,0-1 1 0 0,0 1-1 0 0,0 0 0 0 0,0-1 0 0 0,0 1 0 0 0,-1-1 1 0 0,1 0-1 0 0,-2 1 4 0 0,1-1-1 0 0,-1 1 1 0 0,1-1 0 0 0,0 1 0 0 0,-1 0 0 0 0,1 0-1 0 0,-1 0 1 0 0,1 0 0 0 0,-1 0 0 0 0,1 0 0 0 0,-1 0-1 0 0,1 0 1 0 0,-1 0 0 0 0,-1 1 0 0 0,-20 10 280 0 0,19-8-245 0 0,0 0 0 0 0,0 0 0 0 0,0 1 1 0 0,0-1-1 0 0,1 1 0 0 0,-1 0 0 0 0,1 0 0 0 0,0 0 0 0 0,0 1 0 0 0,1-1 0 0 0,-1 1 0 0 0,1-1 0 0 0,0 1 0 0 0,0 0 0 0 0,-2 8 1 0 0,0 7 354 0 0,0 0 0 0 0,-2 32 0 0 0,6-49-394 0 0,-1 5 141 0 0,1 1 0 0 0,0-1 0 0 0,1 0 0 0 0,-1 1 0 0 0,2-1 0 0 0,-1 0 0 0 0,1 1 0 0 0,0-1 0 0 0,4 9-1 0 0,-5-17-148 0 0,0 1-1 0 0,0 0 0 0 0,0-1 1 0 0,0 1-1 0 0,0-1 0 0 0,0 1 1 0 0,0-1-1 0 0,1 0 0 0 0,-1 0 1 0 0,0 1-1 0 0,0-1 0 0 0,0 0 1 0 0,0 0-1 0 0,0 0 0 0 0,0 0 1 0 0,1 0-1 0 0,-1 0 0 0 0,0-1 1 0 0,1 1-1 0 0,1-1-17 0 0,0 0 1 0 0,0-1-1 0 0,0 1 0 0 0,-1 0 1 0 0,1-1-1 0 0,-1 0 0 0 0,1 1 1 0 0,-1-1-1 0 0,0 0 0 0 0,0 0 0 0 0,0-1 1 0 0,4-4-1 0 0,18-31 28 0 0,-11 14 29 0 0,-2 0 0 0 0,14-42 0 0 0,10-61 160 0 0,-35 126-29 0 0,0 10-123 0 0,1-1 0 0 0,4 14 0 0 0,-1 5 4 0 0,-2-16 235 0 0,-1 0 1 0 0,2 0-1 0 0,-1-1 0 0 0,1 1 0 0 0,7 14 0 0 0,-9-23-173 0 0,0-1-114 0 0,0 1 0 0 0,0-1 0 0 0,1 0 0 0 0,-1 1 0 0 0,1-1 0 0 0,-1 0 0 0 0,1 0 0 0 0,-1 0 0 0 0,1 0 0 0 0,0 0 0 0 0,3 1 0 0 0,-3-2-209 0 0,0 0 1 0 0,0-1-1 0 0,1 1 0 0 0,-1 0 1 0 0,0-1-1 0 0,0 1 0 0 0,0-1 1 0 0,1 0-1 0 0,-1 0 0 0 0,0 0 1 0 0,0 0-1 0 0,0 0 0 0 0,0 0 1 0 0,-1-1-1 0 0,1 1 0 0 0,3-3 1 0 0,2-4-2147 0 0,1 0 0 0 0,7-11 0 0 0,-9 12-31 0 0,-6 6 1688 0 0,1 0 1 0 0,-1 0-1 0 0,1 0 0 0 0,-1 1 1 0 0,7-5-4710 0 0,-6 4 4709 0 0,-1 1 1 0 0,1-1-1 0 0,0 1 0 0 0,2-1 1 0 0,-2 1 588 0 0,1 1 0 0 0,-1-1 0 0 0,0 1-1 0 0,0-1 1 0 0,0 1 0 0 0,1 0 0 0 0,-1-1 0 0 0,0 1 0 0 0,0 0 0 0 0,0 0 0 0 0,2 1 0 0 0,-3-1 118 0 0,1 0 1 0 0,0 0-1 0 0,0 0 1 0 0,-1 0-1 0 0,1 0 1 0 0,-1 0-1 0 0,1 0 1 0 0,-1 0-1 0 0,0 0 1 0 0,1 1-1 0 0,-1-1 1 0 0,0 0-1 0 0,0 1 1 0 0,2 4 115 0 0,5 29 1232 0 0,-2-8-419 0 0,-2-8-231 0 0,-3-17-270 0 0,10-5-5284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5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5007 0 0,'0'0'5184'0'0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6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967 0 3799 0 0,'45'320'8779'0'0,"-31"-156"-2540"0"0,-6-53-3086 0 0,11 134 2368 0 0,-15-196-4730 0 0,0-8 207 0 0,8 42 1 0 0,-6-50-746 0 0,-5-23-314 0 0,1-1 0 0 0,-1 0-1 0 0,1 0 1 0 0,1 0 0 0 0,0 0 0 0 0,0 0 0 0 0,1 0 0 0 0,7 13 0 0 0,4-48-19178 0 0</inkml:trace>
  <inkml:trace contextRef="#ctx0" brushRef="#br0" timeOffset="1">11 428 3599 0 0,'-1'21'320'0'0,"-4"6"-256"0"0,2 3-64 0 0,1 4 0 0 0,2 3 864 0 0,2-2 160 0 0,3-2 32 0 0,4-3-2768 0 0,2-1-552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1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6967 0 0,'9'35'645'0'0,"-1"1"-1"0"0,4 41 1 0 0,-1 75 3058 0 0,-9-109-2725 0 0,18 398 8534 0 0,-20-433-9367 0 0,8 95 1181 0 0,-6-88-1134 0 0,1 0 0 0 0,0 0 0 0 0,1 0 0 0 0,10 23-1 0 0,-11-33-183 0 0,4 18-20 0 0,-6-21-58 0 0,9-3-7059 0 0,1-5-745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39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54 7111 0 0,'-3'0'548'0'0,"-1"0"-427"0"0,5 0-55 0 0,11 1-36 0 0,31 1 30 0 0,-28-2 137 0 0,69 4 3308 0 0,-7 1 1066 0 0,113-9-1 0 0,-12-21-2166 0 0,-127 15-1928 0 0,1 0-994 0 0,-17 1-5444 0 0,-11 1-1410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39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4031 0 0,'75'7'436'0'0,"37"6"1776"0"0,-19 0 4118 0 0,-91-13-5100 0 0,1 1-70 0 0,-1 0-900 0 0,0 0 1 0 0,0 0-1 0 0,0 0 0 0 0,0 0 0 0 0,0 0 0 0 0,-1 1 0 0 0,1-1 0 0 0,0 1 1 0 0,-1-1-1 0 0,1 1 0 0 0,-1 0 0 0 0,1-1 0 0 0,-1 1 0 0 0,0 0 0 0 0,1 0 1 0 0,-1 0-1 0 0,1 4 0 0 0,-1-3 80 0 0,0 0 1 0 0,0 1-1 0 0,-1-1 1 0 0,0 0-1 0 0,1 1 0 0 0,-1-1 1 0 0,0 1-1 0 0,0-1 1 0 0,-1 0-1 0 0,1 1 0 0 0,-1-1 1 0 0,-1 5-1 0 0,-3 8 433 0 0,-1-1 0 0 0,-1 0 0 0 0,0 0 0 0 0,-17 25-1 0 0,7-16-258 0 0,-36 39 0 0 0,46-55-568 0 0,-1-1 0 0 0,-12 10 0 0 0,-6-1-7714 0 0,12-10-1454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0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0 109 4319 0 0,'0'0'456'0'0,"11"5"-456"0"0,-1 0 1160 0 0,-1 0 216 0 0,-1-2 48 0 0,2 0 8 0 0,1-3-984 0 0</inkml:trace>
  <inkml:trace contextRef="#ctx0" brushRef="#br0" timeOffset="1">580 1 5727 0 0,'12'0'608'0'0,"-8"6"-192"0"0,-3 4 56 0 0,-1 1 8 0 0,2-1-2464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0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4895 0 0,'11'20'520'0'0,"-1"-12"1368"0"0,0 0 2672 0 0,-1-1-2224 0 0,2-3-1016 0 0,-1 1-200 0 0,-4-2-32 0 0,4-3-16 0 0,1-3-560 0 0,-2 0-104 0 0,-1 1-24 0 0,4-2-5696 0 0,2-4-1144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1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6911 0 0,'3'1'528'0'0,"13"6"197"0"0,1 0-1 0 0,-2 1 1 0 0,1 1-1 0 0,-1 1 1 0 0,16 13-1 0 0,67 64 6159 0 0,-46-38-4417 0 0,181 161 4145 0 0,-146-118-5017 0 0,-73-77-1317 0 0,-12-12-209 0 0,0-1 0 0 0,1 1 1 0 0,-1-1-1 0 0,0 1 0 0 0,1-1 1 0 0,0 0-1 0 0,3 2 0 0 0,-5-3 276 0 0,-1-9-2163 0 0,-2 2 260 0 0,1 1 0 0 0,-1 0 0 0 0,0 0 0 0 0,-5-8-1 0 0,5 9-529 0 0,-7-11-6035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1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1 2527 0 0,'-1'1'187'0'0,"-8"48"5023"0"0,-20 58 0 0 0,-16 3 1372 0 0,4-13-3276 0 0,27-58-2368 0 0,1 2 313 0 0,-23 42 1 0 0,19-47-491 0 0,1-2-224 0 0,-25 38 0 0 0,-18 11-247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1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8895 0 0,'0'0'952'0'0,"5"7"-952"0"0,0 1 0 0 0,1 1 2520 0 0,0 2 472 0 0,-4 0 96 0 0,1 2 16 0 0,0 1-1568 0 0,0-1-320 0 0,-3 0-64 0 0,0 0-16 0 0,0 1-728 0 0,4-3 80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2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2039 0 0,'3'3'38'0'0,"1"1"0"0"0,-1-1 0 0 0,0 0 0 0 0,0 1 0 0 0,-1 0 0 0 0,1 0 0 0 0,-1-1 0 0 0,0 2-1 0 0,0-1 1 0 0,2 5 0 0 0,0 4 459 0 0,0 1 0 0 0,1 14 0 0 0,4 13 786 0 0,-4-22-489 0 0,-1 1-1 0 0,-1-1 0 0 0,1 38 1 0 0,-10 60 2708 0 0,5-112-3346 0 0,0 0 0 0 0,0-1 0 0 0,-1 1 1 0 0,1 0-1 0 0,-1-1 0 0 0,0 1 0 0 0,0-1 0 0 0,-4 5 0 0 0,3-4 47 0 0,0 0 0 0 0,1 0-1 0 0,0 1 1 0 0,0-1 0 0 0,-2 7-1 0 0,-12 62 3580 0 0,16-72-2748 0 0,5-22 102 0 0,13-53-718 0 0,14-46-204 0 0,-10 51-31 0 0,25-65 120 0 0,-45 128-310 0 0,-1 0 0 0 0,1 0 1 0 0,-1 0-1 0 0,1-9 0 0 0,-2 9-9 0 0,1 1 0 0 0,0 0 0 0 0,-1 0 0 0 0,2 0 0 0 0,-1-1-1 0 0,0 1 1 0 0,1 0 0 0 0,0 1 0 0 0,2-5 0 0 0,-4 7 15 0 0,13-16-11 0 0,-12 17 13 0 0,-1-1 0 0 0,1 0-1 0 0,-1 1 1 0 0,1-1 0 0 0,-1 1 0 0 0,1-1 0 0 0,0 1 0 0 0,0-1 0 0 0,-1 1 0 0 0,1 0 0 0 0,0-1 0 0 0,0 1 0 0 0,-1 0 0 0 0,1-1 0 0 0,0 1-1 0 0,0 0 1 0 0,0 0 0 0 0,-1 0 0 0 0,1 0 0 0 0,0 0 0 0 0,0 0 0 0 0,1 0 0 0 0,-2 0 4 0 0,1 0-1 0 0,-1 1 1 0 0,0-1-1 0 0,1 0 1 0 0,-1 0 0 0 0,0 1-1 0 0,0-1 1 0 0,1 0 0 0 0,-1 0-1 0 0,0 1 1 0 0,0-1 0 0 0,0 0-1 0 0,1 1 1 0 0,-1-1 0 0 0,0 0-1 0 0,0 1 1 0 0,0-1 0 0 0,0 0-1 0 0,0 1 1 0 0,0-1 0 0 0,0 0-1 0 0,0 1 1 0 0,0-1 0 0 0,0 0-1 0 0,0 1 1 0 0,0-1 0 0 0,0 0-1 0 0,0 1 1 0 0,0-1-1 0 0,0 0 1 0 0,0 1 0 0 0,0-1-1 0 0,0 0 1 0 0,0 1 0 0 0,-1-1-1 0 0,1 1 1 0 0,-1 14 108 0 0,4-2 120 0 0,0 1 0 0 0,-1-1 0 0 0,-1 1 0 0 0,0 21 0 0 0,-8 56 1017 0 0,4-60-261 0 0,0 52 0 0 0,4-37 221 0 0,-1-44-789 0 0,1-3-383 0 0,1-1 1 0 0,-1 1-1 0 0,0 0 0 0 0,1 0 1 0 0,-1-1-1 0 0,0 1 0 0 0,0-1 1 0 0,0 1-1 0 0,0-1 1 0 0,0-1-1 0 0,0 2-16 0 0,3-8-5 0 0,-3 7-11 0 0,0 0 0 0 0,0 0 0 0 0,0 0 1 0 0,0 0-1 0 0,1 0 0 0 0,-1 0 0 0 0,0 0 0 0 0,1 1 1 0 0,1-3-1 0 0,6-3 2 0 0,-6 4-2 0 0,0 1 0 0 0,0-1 0 0 0,0 1 0 0 0,0-1 0 0 0,0 0 0 0 0,-1 0 0 0 0,1-1 0 0 0,-1 1 0 0 0,0 0 0 0 0,0-1 0 0 0,2-5 0 0 0,62-176 87 0 0,-65 182-93 0 0,0-1 0 0 0,-1 0 0 0 0,1 1 0 0 0,-1-1 0 0 0,1 0 0 0 0,-1-5 0 0 0,0 6 0 0 0,0 0 0 0 0,0-1 0 0 0,0 1 0 0 0,1 0 0 0 0,-1 0 0 0 0,1 0 0 0 0,0-1 0 0 0,2-4 0 0 0,1 2 0 0 0,3 4 16 0 0,-6 2-4 0 0,0 1 0 0 0,1 0 0 0 0,-1 0 0 0 0,0-1 0 0 0,0 1 0 0 0,0 0-1 0 0,0 0 1 0 0,0 0 0 0 0,0 0 0 0 0,0 1 0 0 0,0-1 0 0 0,0 0 0 0 0,-1 0 0 0 0,2 3 0 0 0,8 19 100 0 0,25 117 919 0 0,-5-20-236 0 0,-23-99-661 0 0,2 10 55 0 0,-8-27-147 0 0,3 16 9 0 0,-3-19-54 0 0,-1 0 1 0 0,0-1 0 0 0,1 1-1 0 0,-1-1 1 0 0,1 1 0 0 0,-1-1-1 0 0,1 1 1 0 0,-1-1 0 0 0,1 1-1 0 0,-1-1 1 0 0,1 1 0 0 0,-1-1-1 0 0,1 0 1 0 0,0 1 0 0 0,-1-1-1 0 0,1 0 1 0 0,0 0 0 0 0,-1 1-1 0 0,1-1 1 0 0,0 0 0 0 0,-1 0-1 0 0,1 0 1 0 0,0 0 0 0 0,-1 0-1 0 0,1 0 1 0 0,0 0 0 0 0,-1 0-1 0 0,1 0 1 0 0,1 0 0 0 0,0-1-274 0 0,1 0 0 0 0,-1 1 0 0 0,0-1 1 0 0,1 0-1 0 0,-1-1 0 0 0,0 1 0 0 0,0 0 1 0 0,0-1-1 0 0,4-2 0 0 0,9-10-8049 0 0,-6 4-231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2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1 246 3655 0 0,'0'0'278'0'0,"1"2"-182"0"0,1 0 56 0 0,0 0 1 0 0,0-1-1 0 0,0 1 1 0 0,0 0-1 0 0,0-1 1 0 0,1 1-1 0 0,-1-1 1 0 0,0 1 0 0 0,1-1-1 0 0,-1 0 1 0 0,1 0-1 0 0,-1 0 1 0 0,1-1-1 0 0,0 1 1 0 0,-1-1-1 0 0,1 1 1 0 0,0-1-1 0 0,-1 0 1 0 0,6 0-1 0 0,10 2 703 0 0,-13-2-339 0 0,0 1 0 0 0,0 0 1 0 0,0-1-1 0 0,0 0 0 0 0,0 0 0 0 0,0-1 0 0 0,0 1 0 0 0,6-2 0 0 0,4-3 163 0 0,-10 3-485 0 0,-1 1 0 0 0,1-1 0 0 0,0 0 0 0 0,0 0-1 0 0,-1 0 1 0 0,0-1 0 0 0,1 0 0 0 0,-1 0 0 0 0,5-4 0 0 0,-3 2 19 0 0,0-1 0 0 0,-1 1-1 0 0,1-1 1 0 0,-1-1 0 0 0,-1 1 0 0 0,8-13 0 0 0,-10 16-170 0 0,-1 1 1 0 0,1 0-1 0 0,-1 0 0 0 0,1 0 0 0 0,0 0 1 0 0,0 0-1 0 0,2-1 0 0 0,-3 1-16 0 0,1 1-1 0 0,-1 0 1 0 0,0 0-1 0 0,1-1 1 0 0,-1 1-1 0 0,0 0 1 0 0,0-1 0 0 0,0 1-1 0 0,0-1 1 0 0,0 0-1 0 0,0 1 1 0 0,-1-1-1 0 0,1 0 1 0 0,0-2-1 0 0,1-4 97 0 0,-2 6-73 0 0,1-1-1 0 0,-1 0 1 0 0,1 1 0 0 0,0-1 0 0 0,0 0 0 0 0,2-3 0 0 0,-2 3 6 0 0,1 1-1 0 0,0-1 0 0 0,-1 0 1 0 0,0 1-1 0 0,0-1 1 0 0,0 0-1 0 0,0 0 0 0 0,0 0 1 0 0,0 0-1 0 0,-1 0 0 0 0,1 0 1 0 0,-1-5-1 0 0,0 6 43 0 0,1-1-1 0 0,-1 1 1 0 0,0-1-1 0 0,0 1 1 0 0,0-1-1 0 0,0 1 1 0 0,-1 0-1 0 0,1-1 1 0 0,-1 1 0 0 0,1-1-1 0 0,-1 1 1 0 0,0 0-1 0 0,0-1 1 0 0,0 1-1 0 0,0 0 1 0 0,0 0-1 0 0,-1 0 1 0 0,1 0-1 0 0,-1 0 1 0 0,1 0-1 0 0,-1 0 1 0 0,0 0-1 0 0,0 1 1 0 0,1-1-1 0 0,-1 0 1 0 0,0 1-1 0 0,-1 0 1 0 0,1 0 0 0 0,0-1-1 0 0,0 1 1 0 0,0 0-1 0 0,-1 1 1 0 0,-4-2-1 0 0,3 1-19 0 0,1 0-1 0 0,-1 1 1 0 0,0-1-1 0 0,0 1 1 0 0,0 0-1 0 0,0 0 1 0 0,1 1-1 0 0,-1-1 1 0 0,0 1-1 0 0,0 0 1 0 0,0 0-1 0 0,1 0 1 0 0,-1 0-1 0 0,1 0 1 0 0,-1 1-1 0 0,1 0 1 0 0,-1 0-1 0 0,1 0 1 0 0,0 0-1 0 0,0 0 1 0 0,0 1-1 0 0,0-1 1 0 0,0 1-1 0 0,1 0 1 0 0,-3 3-1 0 0,-1 1 12 0 0,1 0-1 0 0,0 1 0 0 0,1-1 1 0 0,-1 1-1 0 0,2 0 1 0 0,-1 0-1 0 0,1 0 1 0 0,0 1-1 0 0,1-1 1 0 0,-2 10-1 0 0,1 0 330 0 0,1 1 0 0 0,1-1 0 0 0,1 23 0 0 0,1-32-189 0 0,0 1 0 0 0,0-1-1 0 0,1 0 1 0 0,1 0 0 0 0,-1 0 0 0 0,1-1-1 0 0,1 1 1 0 0,5 10 0 0 0,-8-18-209 0 0,0 1 1 0 0,0-1-1 0 0,0 0 1 0 0,0 0-1 0 0,0 0 1 0 0,0 0-1 0 0,1 0 1 0 0,-1 0-1 0 0,0 0 1 0 0,1 0-1 0 0,-1-1 1 0 0,1 1-1 0 0,1 0 1 0 0,22 6 250 0 0,-19-6-248 0 0,-4-1-203 0 0,1 0-1 0 0,-1 0 1 0 0,0 0-1 0 0,0 0 1 0 0,0 0-1 0 0,0-1 1 0 0,0 1-1 0 0,0-1 1 0 0,3 0-1 0 0,18-9-5118 0 0,-19 9 3851 0 0,7-5-7448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3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137 222 3567 0 0,'5'-16'220'0'0,"1"0"-1"0"0,-2-1 0 0 0,4-26 1 0 0,-5 20 433 0 0,-1 11 98 0 0,-1 1 0 0 0,0-20 0 0 0,-2 28-584 0 0,1 0 1 0 0,0 0-1 0 0,-1 0 1 0 0,1 0-1 0 0,-1 0 1 0 0,0 0-1 0 0,0 0 1 0 0,-1 0-1 0 0,1 0 1 0 0,0 0-1 0 0,-1 1 1 0 0,0-1-1 0 0,1 0 1 0 0,-5-3-1 0 0,5 5-94 0 0,0 1-1 0 0,1-1 1 0 0,-1 1-1 0 0,0-1 1 0 0,0 1-1 0 0,0-1 0 0 0,0 1 1 0 0,0-1-1 0 0,0 1 1 0 0,0 0-1 0 0,0 0 1 0 0,0-1-1 0 0,0 1 1 0 0,0 0-1 0 0,0 0 1 0 0,0 0-1 0 0,-2 1 0 0 0,-21 3 987 0 0,10 0-262 0 0,10-3-662 0 0,0 0-1 0 0,1 0 0 0 0,-1 0 0 0 0,1 1 1 0 0,-1 0-1 0 0,1 0 0 0 0,-1 0 1 0 0,1 0-1 0 0,0 1 0 0 0,0-1 0 0 0,0 1 1 0 0,0-1-1 0 0,0 1 0 0 0,1 0 1 0 0,-1 0-1 0 0,1 1 0 0 0,0-1 1 0 0,0 0-1 0 0,0 1 0 0 0,-2 5 0 0 0,-1 3 219 0 0,0 0 0 0 0,1 1 0 0 0,1-1-1 0 0,-4 26 1 0 0,6-26 40 0 0,0 0-1 0 0,1-1 0 0 0,1 1 1 0 0,0 0-1 0 0,1 0 0 0 0,0 0 1 0 0,0-1-1 0 0,1 1 0 0 0,1-1 1 0 0,0 0-1 0 0,1 0 0 0 0,0 0 0 0 0,0-1 1 0 0,1 1-1 0 0,1-1 0 0 0,0-1 1 0 0,0 1-1 0 0,1-1 0 0 0,12 11 1 0 0,-18-17-316 0 0,1 0 0 0 0,0 0-1 0 0,0-1 1 0 0,0 1 0 0 0,1-1 0 0 0,-1 0 0 0 0,1 0 0 0 0,-1 0 0 0 0,1 0-1 0 0,0 0 1 0 0,-1-1 0 0 0,1 0 0 0 0,0 0 0 0 0,0 0 0 0 0,0 0 0 0 0,0-1 0 0 0,0 1-1 0 0,0-1 1 0 0,0 0 0 0 0,0 0 0 0 0,0-1 0 0 0,0 1 0 0 0,0-1 0 0 0,0 0 0 0 0,4-1-1 0 0,0-1 25 0 0,0 0-1 0 0,0 0 0 0 0,0-1 1 0 0,-1 0-1 0 0,1-1 0 0 0,-1 1 1 0 0,0-1-1 0 0,-1-1 0 0 0,1 1 1 0 0,-1-1-1 0 0,0 0 0 0 0,0-1 1 0 0,8-12-1 0 0,-4 4-756 0 0,15-28 1 0 0,2-18-6876 0 0,-16 34-1077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19:53:47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0 2039 0 0,'0'3'154'0'0,"-2"8"98"0"0,0 1 0 0 0,-1-1 0 0 0,0 0 0 0 0,-1 0 0 0 0,0 0 0 0 0,-6 12 1 0 0,3-9 155 0 0,-22 47 1044 0 0,17-38-961 0 0,-13 33-1 0 0,-1 23 679 0 0,17-47-290 0 0,-9 60 0 0 0,16-60-489 0 0,2-1 0 0 0,1 1 0 0 0,1 0 1 0 0,1 0-1 0 0,2-1 0 0 0,2 1 0 0 0,14 42 0 0 0,16 22 458 0 0,-28-79-454 0 0,0-1 0 0 0,2 0 0 0 0,20 27 0 0 0,-20-32-200 0 0,2 2 124 0 0,-13-12-306 0 0,0 0-1 0 0,1 0 1 0 0,-1-1-1 0 0,1 1 1 0 0,0 0-1 0 0,-1 0 1 0 0,1-1-1 0 0,-1 1 1 0 0,1-1-1 0 0,0 1 1 0 0,0 0-1 0 0,-1-1 1 0 0,1 1-1 0 0,0-1 1 0 0,0 0-1 0 0,1 1 1 0 0,2 1 24 0 0,3 5 124 0 0,0 0 0 0 0,0 0-1 0 0,-1 1 1 0 0,10 15-1 0 0,11 13 417 0 0,-25-34-560 0 0,-1 0 0 0 0,0-1 0 0 0,0 1 1 0 0,0 0-1 0 0,0-1 0 0 0,0 1 1 0 0,-1 0-1 0 0,2 3 0 0 0,0-1 59 0 0,0-3-55 0 0,-1 0 0 0 0,1 1 0 0 0,-1-1 0 0 0,0 1 0 0 0,0-1 1 0 0,0 1-1 0 0,1-1 0 0 0,-2 1 0 0 0,1-1 0 0 0,0 1 0 0 0,0 0 0 0 0,0 2 0 0 0,2 0 76 0 0,2 0-9 0 0,-1 0-1 0 0,-1 0 0 0 0,1 0 1 0 0,6 10-1 0 0,-10-13-72 0 0,1 0 0 0 0,-1-1 0 0 0,1 1 0 0 0,0 0 0 0 0,-1-1 0 0 0,1 1 0 0 0,-1-1 0 0 0,1 1 0 0 0,0-1 0 0 0,0 1 0 0 0,-1-1 0 0 0,1 0 0 0 0,0 1 0 0 0,0-1 0 0 0,-1 0 0 0 0,3 1 0 0 0,0 0 28 0 0,48 32 542 0 0,-49-32-381 0 0,1 1-51 0 0,16 8 93 0 0,1-1 1 0 0,0-1-1 0 0,39 10 0 0 0,60 4-5 0 0,-14-4-29 0 0,-86-14-74 0 0,0 2 1 0 0,0 0-1 0 0,26 13 0 0 0,-33-14-71 0 0,27 14 35 0 0,-31-14-69 0 0,1-1 53 0 0,-1 1 0 0 0,1 1 0 0 0,-1 0 0 0 0,9 7 0 0 0,-1 0 88 0 0,0-1 0 0 0,27 15 0 0 0,7 5 60 0 0,54 58 267 0 0,-75-63-435 0 0,61 70 378 0 0,-57-59-171 0 0,-24-28-228 0 0,-1 0-1 0 0,0 1 1 0 0,-1 0 0 0 0,0 0-1 0 0,-1 0 1 0 0,6 16-1 0 0,-11-25-12 0 0,0 0 0 0 0,-1 1-1 0 0,1 0 1 0 0,-1-1 0 0 0,0 1-1 0 0,0-1 1 0 0,0 1 0 0 0,0-1-1 0 0,0 1 1 0 0,-1 0 0 0 0,1-1-1 0 0,-2 5 1 0 0,-3 3-31 0 0,3-7 4 0 0,0 0 17 0 0,-13 4 19 0 0,10-6-5 0 0,-1 1-1 0 0,1-1 0 0 0,-1 0 0 0 0,1 0 1 0 0,-1 0-1 0 0,1-1 0 0 0,-1 0 0 0 0,1 0 0 0 0,-1 0 1 0 0,1-1-1 0 0,-1 0 0 0 0,1 0 0 0 0,-9-3 0 0 0,-7-3 116 0 0,-42-20-1 0 0,45 19-136 0 0,-63-28-384 0 0,48 24 106 0 0,27 10 218 0 0,-1 0 0 0 0,0-1 0 0 0,-11-6 0 0 0,14 7 46 0 0,-5-2 3 0 0,-26-9-14 0 0,33 13-46 0 0,15 4-404 0 0,-10-3 433 0 0,56 22-284 0 0,16 6-70 0 0,-38-15 467 0 0,6 2 119 0 0,45 13 510 0 0,-1-2-194 0 0,-79-24-419 0 0,-5-3-82 0 0,-1 1-1 0 0,1 0 1 0 0,0-1 0 0 0,0 0 0 0 0,-1 0-1 0 0,1 0 1 0 0,0 0 0 0 0,0 0-1 0 0,2-1 1 0 0,-3 1-2 0 0,0 0-1 0 0,-1 0 1 0 0,1 0 0 0 0,0 0-1 0 0,-1-1 1 0 0,1 1-1 0 0,-1-1 1 0 0,1 1 0 0 0,0-1-1 0 0,-1 1 1 0 0,1-1-1 0 0,-1 0 1 0 0,0 0 0 0 0,1 1-1 0 0,-1-1 1 0 0,0 0-1 0 0,1-1 1 0 0,-1 1 0 0 0,0 0-1 0 0,0 0 1 0 0,0 0-1 0 0,0-1 1 0 0,0 1 0 0 0,0 0-1 0 0,0-1 1 0 0,0 1-1 0 0,-1-1 1 0 0,1 1 0 0 0,-1-1-1 0 0,1 1 1 0 0,-1-1 0 0 0,1 0-1 0 0,-1-2 1 0 0,2-4 13 0 0,-1 1 0 0 0,-1 0 0 0 0,1 0 0 0 0,-1 0 0 0 0,-2-14 0 0 0,-4-26 187 0 0,3 38 76 0 0,0-1-1110 0 0,-2-9-5859 0 0,3 8-1589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1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1 363 4087 0 0,'1'-3'312'0'0,"11"-19"-504"0"0,-8 13 1064 0 0,1 0 1 0 0,0 0 0 0 0,0 0-1 0 0,1 0 1 0 0,0 1 0 0 0,1 0-1 0 0,0 0 1 0 0,14-12 0 0 0,47-25 4541 0 0,-39 30-3713 0 0,52-22 1 0 0,105-38 935 0 0,-131 50-2093 0 0,50-21 276 0 0,-83 41-696 0 0,-19 5-117 0 0,1 0 1 0 0,-1 0-1 0 0,1 0 1 0 0,0 1-1 0 0,-1-1 0 0 0,1 1 1 0 0,-1 0-1 0 0,1 0 0 0 0,-1 0 1 0 0,0 0-1 0 0,1 1 0 0 0,-1-1 1 0 0,4 4-1 0 0,-2-2 2 0 0,-1 0 0 0 0,0 1 0 0 0,0 0 0 0 0,0 0 0 0 0,-1 0 0 0 0,1 0 1 0 0,5 10-1 0 0,0 3 72 0 0,-1 0 1 0 0,0 1 0 0 0,9 35 0 0 0,-17-50-62 0 0,12 35 142 0 0,30 115 197 0 0,-24-83-236 0 0,-8-35-5 0 0,9 57 1 0 0,-15-22 59 0 0,-3-44 86 0 0,9 52 1 0 0,29 73 979 0 0,-20-81-247 0 0,-11-42-268 0 0,7 38 1 0 0,-5-12 164 0 0,-5-32-388 0 0,3 37 0 0 0,-1-21-466 0 0,-6-31-39 0 0,1 0 0 0 0,-1 0 0 0 0,0 0 1 0 0,0 0-1 0 0,-1 10 0 0 0,0-15-1 0 0,0 1 0 0 0,0-1 0 0 0,0 0 0 0 0,0 1 0 0 0,1-1 0 0 0,-1 0 0 0 0,2 3 0 0 0,-2-4 0 0 0,1 0 0 0 0,-1 1 0 0 0,1-1 0 0 0,-1 1 0 0 0,0-1 0 0 0,1 0 0 0 0,-1 1 0 0 0,0-1 0 0 0,0 1 0 0 0,0-1 0 0 0,-1 1 0 0 0,1 1 0 0 0,0-3 0 0 0,1 6 0 0 0,-2-6 0 0 0,0 0 0 0 0,1-1 0 0 0,-1 1 0 0 0,0-1 0 0 0,1 1 0 0 0,-1 0 0 0 0,1-1 0 0 0,-1 1 0 0 0,1-1 0 0 0,-1 1 0 0 0,1-1 0 0 0,0 1 0 0 0,-1-1 0 0 0,1 0 0 0 0,-1 1 0 0 0,1-1 0 0 0,0 1 0 0 0,0-1 0 0 0,-1-1 0 0 0,-58-93-2089 0 0,-33-50-6682 0 0,67 110-665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3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3679 0 0,'0'3'284'0'0,"1"226"5687"0"0,12 29 4743 0 0,-5-178-7367 0 0,22 97 0 0 0,-30-175-3303 0 0,7 27 515 0 0,10 30 1 0 0,-14-52-473 0 0,0 0 1 0 0,0 0 0 0 0,0 0 0 0 0,1 0-1 0 0,0 0 1 0 0,0-1 0 0 0,0 0 0 0 0,1 0-1 0 0,0 0 1 0 0,6 5 0 0 0,-9-9-63 0 0,0-1 0 0 0,-1 0 1 0 0,1 1-1 0 0,0-1 0 0 0,0 0 1 0 0,0 0-1 0 0,0 0 1 0 0,0-1-1 0 0,0 1 0 0 0,0 0 1 0 0,0-1-1 0 0,0 1 0 0 0,0-1 1 0 0,1 0-1 0 0,-1 0 0 0 0,0 0 1 0 0,0 0-1 0 0,0 0 0 0 0,3 0 1 0 0,-2-1-32 0 0,0 0 0 0 0,-1 0 0 0 0,1-1 0 0 0,0 1 0 0 0,-1 0 1 0 0,1-1-1 0 0,-1 0 0 0 0,0 0 0 0 0,0 1 0 0 0,1-1 0 0 0,-1 0 0 0 0,3-5 0 0 0,1-1-276 0 0,0-1 0 0 0,-1-1 0 0 0,0 1-1 0 0,0-1 1 0 0,-1 1 0 0 0,5-19-1 0 0,-8 23-307 0 0,1-1-1 0 0,-1 0 0 0 0,-1 0 1 0 0,1-9-1 0 0,-3-11-6058 0 0,-1 2-1266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44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85 4175 0 0,'0'0'1000'0'0,"1"1"-734"0"0,0 0 0 0 0,0 1-1 0 0,0-1 1 0 0,-1 0-1 0 0,2 0 1 0 0,-1 0 0 0 0,0 0-1 0 0,0 0 1 0 0,2 1-1 0 0,15-3 374 0 0,-1-2 0 0 0,1 0 0 0 0,0-1 0 0 0,-1 0-1 0 0,23-10 1 0 0,34-9-384 0 0,64-10 1 0 0,-123 29-205 0 0,0 1 0 0 0,1 1-1 0 0,-1 1 1 0 0,20 0 0 0 0,-28 1 16 0 0,0 0 0 0 0,0 1-1 0 0,0 0 1 0 0,0 1 0 0 0,0 0 0 0 0,0 0 0 0 0,0 0 0 0 0,0 1 0 0 0,-1 0 0 0 0,1 0-1 0 0,7 6 1 0 0,2 2 491 0 0,-10-8 39 0 0,0 1 0 0 0,0 0 0 0 0,0 0 0 0 0,-1 1 0 0 0,0 0 0 0 0,0 0 0 0 0,0 0 0 0 0,0 0 0 0 0,5 11 0 0 0,12 20 1836 0 0,-16-27-1768 0 0,0 1 0 0 0,0 0 0 0 0,5 14 0 0 0,-10-20-500 0 0,0 0 0 0 0,0 0 0 0 0,0 0 0 0 0,-1 0 0 0 0,1 0 0 0 0,-1 1 0 0 0,0-1 0 0 0,0 0 0 0 0,-1 0 0 0 0,1 0 0 0 0,-1 0 0 0 0,-2 7 0 0 0,-1 0 235 0 0,0-1 0 0 0,-1 1 1 0 0,-8 11-1 0 0,1 0 194 0 0,8-16-426 0 0,0 0-1 0 0,0-1 1 0 0,-1 1-1 0 0,0-1 1 0 0,0 0-1 0 0,0 0 1 0 0,-1 0-1 0 0,0-1 1 0 0,0 1-1 0 0,-9 4 1 0 0,2-2-22 0 0,-1-1 1 0 0,1 0-1 0 0,-1-1 1 0 0,-17 5-1 0 0,27-9-141 0 0,-1 0-1 0 0,1-1 1 0 0,-1 1-1 0 0,0-1 1 0 0,1 1-1 0 0,-1-1 1 0 0,0-1-1 0 0,1 1 1 0 0,-1-1-1 0 0,-6-1 1 0 0,8 1-248 0 0,1 0-1 0 0,0 0 1 0 0,0 0 0 0 0,0 0-1 0 0,0 0 1 0 0,0 0 0 0 0,0-1 0 0 0,0 1-1 0 0,-3-4 1 0 0,4 3-493 0 0,-1 0 1 0 0,1 0-1 0 0,-1 0 1 0 0,1 0-1 0 0,0 0 0 0 0,0-1 1 0 0,0 1-1 0 0,0 0 1 0 0,0-1-1 0 0,0-3 1 0 0,-2-20-8439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56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54 4631 0 0,'0'3'146'0'0,"-5"29"118"0"0,4-29-150 0 0,1 0-1 0 0,-1-1 1 0 0,0 0-1 0 0,0 1 1 0 0,0-1 0 0 0,0 1-1 0 0,0-1 1 0 0,-1 0-1 0 0,1 0 1 0 0,-3 3 638 0 0,6 7 395 0 0,-1-10-738 0 0,2-7-39 0 0,-1 1-208 0 0,1 0-78 0 0,-1 1 1 0 0,1-1 0 0 0,0 1 0 0 0,0 0-1 0 0,0 0 1 0 0,1 0 0 0 0,-1 0-1 0 0,1 1 1 0 0,3-3 0 0 0,40-17 185 0 0,-28 13 74 0 0,23-15-42 0 0,8-2 733 0 0,-45 24-530 0 0,1 0 0 0 0,0 1-1 0 0,0-1 1 0 0,0 1 0 0 0,11 0-1 0 0,-16 1-429 0 0,0 0-1 0 0,0 1 0 0 0,0-1 1 0 0,0 0-1 0 0,-1 0 0 0 0,1 1 1 0 0,0-1-1 0 0,0 1 0 0 0,0-1 1 0 0,-1 1-1 0 0,1-1 0 0 0,0 1 1 0 0,-1-1-1 0 0,1 1 0 0 0,0 0 1 0 0,-1-1-1 0 0,1 1 0 0 0,-1 0 1 0 0,1-1-1 0 0,-1 1 0 0 0,1 0 1 0 0,-1 0-1 0 0,1 0 0 0 0,-1-1 1 0 0,0 1-1 0 0,0 0 0 0 0,1 0 1 0 0,-1 0-1 0 0,0 1 0 0 0,2 26 1076 0 0,-5-2-197 0 0,-2 0-1 0 0,-1 0 1 0 0,-1 0-1 0 0,-1 0 1 0 0,-11 24 0 0 0,-7 21 51 0 0,-32 83 133 0 0,47-129-1021 0 0,-2 0-1 0 0,-1-1 1 0 0,-32 44 0 0 0,40-62-229 0 0,1 1 0 0 0,-1-1 0 0 0,-1 0 0 0 0,1-1 0 0 0,-1 0 0 0 0,0 0 0 0 0,-12 7 0 0 0,18-12-121 0 0,1 0-1 0 0,-1 0 1 0 0,1 1-1 0 0,-1-1 1 0 0,0 0 0 0 0,1 0-1 0 0,-1 0 1 0 0,1 0-1 0 0,-1 0 1 0 0,0 0 0 0 0,1 0-1 0 0,-1 0 1 0 0,1 0-1 0 0,-1-1 1 0 0,1 1-1 0 0,-1 0 1 0 0,1 0 0 0 0,-1 0-1 0 0,0-1 1 0 0,1 1-1 0 0,-1 0 1 0 0,1 0 0 0 0,0-1-1 0 0,-1 1 1 0 0,1-1-1 0 0,-1 1 1 0 0,1 0-1 0 0,-1-1 1 0 0,1 1 0 0 0,0-1-1 0 0,-1 1 1 0 0,1-1-1 0 0,0 1 1 0 0,0-1 0 0 0,-1 1-1 0 0,1-1 1 0 0,0 0-1 0 0,-8-15-6993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56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0 236 2791 0 0,'6'-3'951'0'0,"20"-3"4405"0"0,-24 16-3991 0 0,-2-8-1258 0 0,1 1 75 0 0,0 1 1 0 0,0 0-1 0 0,0-1 0 0 0,-1 1 1 0 0,0 0-1 0 0,0 0 0 0 0,0-1 0 0 0,0 1 1 0 0,-1 0-1 0 0,0 4 0 0 0,-3 30 1066 0 0,18-37-928 0 0,-6-5-45 0 0,-1-1 0 0 0,1 0 0 0 0,9-9-1 0 0,1 0 443 0 0,15-8 827 0 0,-20 14-510 0 0,0-1 0 0 0,0 0 0 0 0,18-19 0 0 0,-10 8 336 0 0,-15 16-983 0 0,-1 0 0 0 0,0-1-1 0 0,7-10 1 0 0,-6 7-126 0 0,-5 7-270 0 0,0 0 0 0 0,0 0 0 0 0,0 0 0 0 0,0 0 0 0 0,0-1-1 0 0,0 1 1 0 0,-1 0 0 0 0,1 0 0 0 0,0-1 0 0 0,-1 1 0 0 0,1 0 0 0 0,-1-1 0 0 0,0 1 0 0 0,1-1 0 0 0,-1 1 0 0 0,0-1 0 0 0,0 1 0 0 0,0-1 0 0 0,0 1 0 0 0,0 0 0 0 0,0-1 0 0 0,-1 1 0 0 0,1-1 0 0 0,0 1 0 0 0,-2-3 0 0 0,2 2-71 0 0,-14-42-3535 0 0,11 37 1097 0 0,0-1 0 0 0,-1 1-1 0 0,-7-11 1 0 0,-2-6-2177 0 0,13 23 3770 0 0,0 2 290 0 0,8 15 1531 0 0,-1-1 0 0 0,0 2 0 0 0,7 32 0 0 0,0-4 1392 0 0,-9-24-1256 0 0,0 0-1 0 0,-1 0 0 0 0,-1 0 0 0 0,-1 1 1 0 0,0-1-1 0 0,-3 25 0 0 0,-19 129 2865 0 0,19-165-3617 0 0,-1 0-1 0 0,-1 0 1 0 0,0 0 0 0 0,0 0 0 0 0,-1-1 0 0 0,0 1 0 0 0,-8 12-1 0 0,12-22-259 0 0,0 1 0 0 0,-1 0 0 0 0,1 0 0 0 0,0-1 0 0 0,-1 1 0 0 0,1-1 0 0 0,-1 1 0 0 0,1 0 0 0 0,-1-1 0 0 0,0 1 0 0 0,1-1 0 0 0,-1 1 0 0 0,1-1 0 0 0,-1 1 0 0 0,0-1 0 0 0,0 0 0 0 0,1 1 0 0 0,-1-1 0 0 0,0 0 0 0 0,0 0 0 0 0,1 1 0 0 0,-1-1 0 0 0,0 0 0 0 0,0 0 0 0 0,1 0 0 0 0,-1 0 0 0 0,0 0 0 0 0,0 0 0 0 0,0 0 0 0 0,1 0 0 0 0,-1 0 0 0 0,0-1 0 0 0,0 1 0 0 0,1 0 0 0 0,-1 0 0 0 0,0-1 0 0 0,0 1 0 0 0,0-1 0 0 0,-1 0 9 0 0,0-1-1 0 0,1 1 1 0 0,-1-1-1 0 0,1 1 1 0 0,0-1-1 0 0,0 0 1 0 0,-1 1 0 0 0,1-1-1 0 0,0 0 1 0 0,1 0-1 0 0,-1 0 1 0 0,0 0 0 0 0,-1-3-1 0 0,-2-12-1066 0 0,1 0-1 0 0,1 0 1 0 0,0 0 0 0 0,1-1 0 0 0,1 1-1 0 0,3-29 1 0 0,-1 35 467 0 0,-1 1-1 0 0,2-1 1 0 0,0 1 0 0 0,0-1 0 0 0,1 1-1 0 0,0 0 1 0 0,1 1 0 0 0,0-1-1 0 0,0 1 1 0 0,1 0 0 0 0,13-16 0 0 0,-17 22 501 0 0,16-16-124 0 0,26-23-1 0 0,-37 37 337 0 0,-1 0 0 0 0,1 1 0 0 0,0 0 0 0 0,0 0 0 0 0,0 0 0 0 0,0 1 0 0 0,1 0-1 0 0,12-4 1 0 0,5 0 466 0 0,-21 5-437 0 0,0 1 1 0 0,0-1 0 0 0,1 1 0 0 0,-1 0 0 0 0,0 0 0 0 0,1 1 0 0 0,-1-1 0 0 0,0 1 0 0 0,1 0-1 0 0,-1 0 1 0 0,0 1 0 0 0,1-1 0 0 0,5 2 0 0 0,-6-1-71 0 0,2 2 159 0 0,0-1 0 0 0,1-1-1 0 0,-1 1 1 0 0,1-1-1 0 0,7 1 1 0 0,-12-2-213 0 0,-1 0 0 0 0,0 0 0 0 0,0 1 0 0 0,0-1 0 0 0,1 0 0 0 0,-1 1 0 0 0,0-1 0 0 0,0 1 0 0 0,0-1 0 0 0,2 2 0 0 0,-3-2-40 0 0,1 0 1 0 0,-1 1-1 0 0,0-1 0 0 0,0 0 0 0 0,1 0 1 0 0,-1 1-1 0 0,0-1 0 0 0,0 0 0 0 0,1 0 0 0 0,-1 0 1 0 0,0 0-1 0 0,1 1 0 0 0,-1-1 0 0 0,0 0 1 0 0,1 0-1 0 0,-1 0 0 0 0,0 0 0 0 0,1 0 0 0 0,-1 0 1 0 0,1 0-1 0 0,-1 0 0 0 0,0 0 0 0 0,1 0 1 0 0,-1 0-1 0 0,0 0 0 0 0,1 0 0 0 0,-1 0 0 0 0,0-1 1 0 0,1 1-1 0 0,-1 0 0 0 0,0 0 0 0 0,1 0 1 0 0,-1 0-1 0 0,0-1 0 0 0,0 1 0 0 0,1 0 0 0 0,-1 0 1 0 0,0 0-1 0 0,0-1 0 0 0,1 1 0 0 0,-1 0 1 0 0,0-1-1 0 0,0 1 0 0 0,0 0 0 0 0,1 0 0 0 0,-1-1 1 0 0,0 1-1 0 0,0 0 0 0 0,0-1 0 0 0,2-4-207 0 0,0 1 0 0 0,0 0-1 0 0,0-1 1 0 0,-1 1 0 0 0,0 0-1 0 0,1-6 1 0 0,-3-15-4664 0 0,-1 8 215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57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1 2039 0 0,'0'1'251'0'0,"25"108"4956"0"0,1 4-3246 0 0,-23-95-1607 0 0,-1-1-1 0 0,-1 1 1 0 0,0 0-1 0 0,-4 27 1 0 0,2-33-256 0 0,0 1-2 0 0,-1 1 1 0 0,0-1-1 0 0,-1 0 1 0 0,0 0-1 0 0,-1 0 1 0 0,-9 19-1 0 0,13-32-96 0 0,-11 24 72 0 0,-1-2 0 0 0,0 0 0 0 0,-2 0 0 0 0,-27 32 0 0 0,5-17 384 0 0,-42 33 0 0 0,-61 33 4331 0 0,181-124 3083 0 0,50-18-6578 0 0,-50 21-226 0 0,348-133 3411 0 0,-369 143-4494 0 0,0-1 0 0 0,0-1 0 0 0,23-16 0 0 0,-2-3-9243 0 0,-22 14-808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5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13 119 2303 0 0,'-12'31'322'0'0,"11"-30"302"0"0,1 1-430 0 0,0 0 0 0 0,1-1 0 0 0,-1 1 1 0 0,1 0-1 0 0,-1-1 0 0 0,1 1 0 0 0,-1-1 0 0 0,1 1 1 0 0,0-1-1 0 0,0 1 0 0 0,0-1 0 0 0,0 1 0 0 0,0-1 1 0 0,0 0-1 0 0,0 0 0 0 0,0 1 0 0 0,1-1 0 0 0,-1 0 1 0 0,3 1-1 0 0,4 4 38 0 0,0-1 0 0 0,13 5 0 0 0,-4-2 524 0 0,-11-4-499 0 0,-1-1 0 0 0,0 1 0 0 0,0 1 0 0 0,0-1 1 0 0,-1 0-1 0 0,1 1 0 0 0,-1 0 0 0 0,4 6 0 0 0,0 1 703 0 0,0 1-1 0 0,8 19 1 0 0,-11-20-312 0 0,-1 0 0 0 0,0 0 0 0 0,-1 0 0 0 0,0 1 0 0 0,1 19 0 0 0,-2 64 2114 0 0,-2-64-2079 0 0,1-14 82 0 0,-1-31-614 0 0,0-21-1624 0 0,-1-3 474 0 0,2-1 0 0 0,1 0-1 0 0,2 1 1 0 0,10-44 0 0 0,-5 47 1942 0 0,2 1-1 0 0,1 0 1 0 0,2 1 0 0 0,19-33-1 0 0,-31 61-691 0 0,0 0-1 0 0,0 1 1 0 0,1-1-1 0 0,0 1 1 0 0,-1 0-1 0 0,1 0 1 0 0,0 0-1 0 0,1 0 1 0 0,6-4-1 0 0,-7 5-5 0 0,-1-1 0 0 0,1 0 0 0 0,0 1 0 0 0,-1-1 0 0 0,1 0 0 0 0,3-7 0 0 0,2-2 428 0 0,-7 12-639 0 0,-1 0-1 0 0,1 0 0 0 0,0 0 0 0 0,-1 0 0 0 0,1-1 0 0 0,0 1 0 0 0,-1 0 0 0 0,1 0 0 0 0,-1 1 0 0 0,1-1 1 0 0,0 0-1 0 0,-1 0 0 0 0,1 0 0 0 0,-1 0 0 0 0,1 0 0 0 0,0 1 0 0 0,-1-1 0 0 0,1 0 0 0 0,-1 0 1 0 0,1 1-1 0 0,-1-1 0 0 0,1 0 0 0 0,-1 1 0 0 0,1-1 0 0 0,-1 1 0 0 0,1-1 0 0 0,-1 1 0 0 0,6 2 171 0 0,-5-2-220 0 0,-1-1 1 0 0,0 0-1 0 0,1 0 0 0 0,-1 0 0 0 0,1 0 0 0 0,-1 0 1 0 0,1 1-1 0 0,-1-1 0 0 0,0 0 0 0 0,1 0 0 0 0,-1 1 1 0 0,0-1-1 0 0,1 0 0 0 0,-1 1 0 0 0,0-1 0 0 0,1 0 1 0 0,-1 1-1 0 0,0-1 0 0 0,0 1 0 0 0,1-1 1 0 0,-1 0-1 0 0,0 1 0 0 0,0-1 0 0 0,0 1 0 0 0,1-1 1 0 0,-1 1-1 0 0,0-1 0 0 0,4 14-558 0 0,-2-4-714 0 0,0 1-1 0 0,-1-1 0 0 0,0 0 1 0 0,0 1-1 0 0,-1-1 1 0 0,-3 17-1 0 0,-6 17-4709 0 0,-7 0 3329 0 0,-22 40 2539 0 0,32-76 154 0 0,1-1 760 0 0,6-6-385 0 0,4-3-149 0 0,31-25 2284 0 0,-26 23-1868 0 0,15-8 1271 0 0,0 1-1 0 0,44-13 1 0 0,-68 24-1751 0 0,1 0 1 0 0,-1 0 0 0 0,0-1 0 0 0,0 1-1 0 0,0 0 1 0 0,0 0 0 0 0,0 0-1 0 0,0 0 1 0 0,0 0 0 0 0,0 0 0 0 0,0 1-1 0 0,0-1 1 0 0,0 0 0 0 0,0 0 0 0 0,0 1-1 0 0,0-1 1 0 0,0 1 0 0 0,0-1 0 0 0,0 1-1 0 0,0-1 1 0 0,2 2 0 0 0,-2-1-37 0 0,0 1 1 0 0,0-1-1 0 0,-1 0 0 0 0,1 1 1 0 0,0-1-1 0 0,0 1 1 0 0,-1-1-1 0 0,1 1 0 0 0,-1-1 1 0 0,1 1-1 0 0,-1-1 1 0 0,1 1-1 0 0,-1 1 0 0 0,0 2 92 0 0,0 0-1 0 0,0 0 0 0 0,0 0 0 0 0,0 0 1 0 0,-1 0-1 0 0,0 0 0 0 0,0 0 1 0 0,-3 7-1 0 0,-16 25 971 0 0,5-12-611 0 0,6-6-210 0 0,-2 0 0 0 0,-1-1 0 0 0,-25 31 0 0 0,32-43-333 0 0,0-1 0 0 0,0 0 0 0 0,-1 0 0 0 0,0 0 0 0 0,1-1-1 0 0,-2 1 1 0 0,1-1 0 0 0,0-1 0 0 0,-1 1 0 0 0,0-1 0 0 0,1 0-1 0 0,-1-1 1 0 0,-1 0 0 0 0,-12 3 0 0 0,18-5-46 0 0,1 0 0 0 0,-1 1-1 0 0,1-1 1 0 0,0 0 0 0 0,-1 0 0 0 0,1-1 0 0 0,0 1-1 0 0,-1 0 1 0 0,1 0 0 0 0,0-1 0 0 0,-1 1 0 0 0,1 0 0 0 0,0-1-1 0 0,-1 1 1 0 0,1-1 0 0 0,0 0 0 0 0,0 1 0 0 0,0-1-1 0 0,0 0 1 0 0,0 0 0 0 0,-2-2 0 0 0,2 2-28 0 0,0-1 1 0 0,0 0 0 0 0,0 1 0 0 0,0-1-1 0 0,1 0 1 0 0,-1 0 0 0 0,0 0-1 0 0,1 0 1 0 0,0 0 0 0 0,-1 0-1 0 0,1 0 1 0 0,0 0 0 0 0,0-3-1 0 0,1-2-476 0 0,0-1-1 0 0,0 0 1 0 0,1 1-1 0 0,0-1 1 0 0,0 1-1 0 0,6-14 0 0 0,7-9-6286 0 0,3-5-2007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58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7079 0 0,'-9'26'1048'0'0,"-15"33"0"0"0,-27 52 5980 0 0,42-94-6051 0 0,-17 37 1476 0 0,24-47-2219 0 0,0 0 0 0 0,0-1 0 0 0,0 1 0 0 0,1 0 0 0 0,0 0 0 0 0,-1 10 0 0 0,15-29 78 0 0,-6 6-262 0 0,0 0-1 0 0,0 0 0 0 0,14-9 1 0 0,-18 13-54 0 0,-1 1 1 0 0,1-1-1 0 0,0 1 0 0 0,-1 0 1 0 0,1 0-1 0 0,0 0 0 0 0,-1 0 1 0 0,1 1-1 0 0,0-1 1 0 0,0 1-1 0 0,0 0 0 0 0,0-1 1 0 0,0 1-1 0 0,0 0 0 0 0,-1 1 1 0 0,5 0-1 0 0,-6-1 4 0 0,-1 0 0 0 0,1 0 0 0 0,-1 0 0 0 0,0 1 0 0 0,1-1 0 0 0,-1 0 0 0 0,0 0 0 0 0,1 0 0 0 0,-1 1 0 0 0,0-1 0 0 0,1 0 0 0 0,-1 1 0 0 0,0-1 0 0 0,0 0 0 0 0,1 1 0 0 0,-1-1 0 0 0,0 0 0 0 0,0 1 0 0 0,0-1 0 0 0,0 0 0 0 0,1 1 0 0 0,1 6 0 0 0,-1-1 0 0 0,0 1 0 0 0,0-1 0 0 0,0 1 0 0 0,0-1 0 0 0,-1 1-1 0 0,-1 9 1 0 0,-8 51 7 0 0,6-50 0 0 0,-10 47 85 0 0,6-28 104 0 0,-4 38-1 0 0,11-73-193 0 0,0-1 0 0 0,0 0 1 0 0,0 0-1 0 0,0 1 0 0 0,0-1 0 0 0,0 0 0 0 0,0 0 0 0 0,0 1 0 0 0,0-1 1 0 0,0 0-1 0 0,0 0 0 0 0,1 1 0 0 0,-1-1 0 0 0,0 0 0 0 0,0 0 0 0 0,0 1 0 0 0,0-1 1 0 0,0 0-1 0 0,0 0 0 0 0,0 0 0 0 0,1 1 0 0 0,-1-1 0 0 0,0 0 0 0 0,0 0 1 0 0,0 0-1 0 0,1 1 0 0 0,-1-1 0 0 0,0 0 0 0 0,0 0 0 0 0,0 0 0 0 0,1 0 0 0 0,-1 0 1 0 0,0 0-1 0 0,0 0 0 0 0,1 1 0 0 0,-1-1 0 0 0,0 0 0 0 0,0 0 0 0 0,1 0 1 0 0,-1 0-1 0 0,0 0 0 0 0,0 0 0 0 0,1 0 0 0 0,-1 0 0 0 0,0 0 0 0 0,0 0 0 0 0,1-1 1 0 0,-1 1-1 0 0,14-5-16 0 0,-11 4 30 0 0,40-13 101 0 0,-43 14-112 0 0,1 0 0 0 0,-1 0 0 0 0,1 0 0 0 0,-1 0 0 0 0,1 0 0 0 0,-1 0 0 0 0,1 0 0 0 0,-1 1-1 0 0,1-1 1 0 0,-1 0 0 0 0,1 0 0 0 0,-1 0 0 0 0,1 1 0 0 0,-1-1 0 0 0,1 0 0 0 0,-1 0 0 0 0,1 1 0 0 0,-1-1 0 0 0,0 0 0 0 0,1 1 0 0 0,-1-1-1 0 0,0 1 1 0 0,1-1 0 0 0,-1 0 0 0 0,1 2 0 0 0,6 10 91 0 0,-5-3-74 0 0,0-1-1 0 0,-1 1 1 0 0,0-1-1 0 0,0 1 1 0 0,0 10-1 0 0,-1-18 194 0 0,8-20-8084 0 0,-4 5 1338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58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2847 0 0,'2'-1'214'0'0,"19"-6"20"0"0,-18 6 150 0 0,1 1 0 0 0,-1-1 0 0 0,0 0 1 0 0,0 0-1 0 0,0-1 0 0 0,0 1 0 0 0,0-1 0 0 0,3-1 1 0 0,3-3 1193 0 0,0 1 0 0 0,1 0 1 0 0,-1 0-1 0 0,1 1 0 0 0,16-4 0 0 0,-15 4-343 0 0,-9 4-451 0 0,11-3 654 0 0,-11 3-1298 0 0,0 0 0 0 0,0 0 0 0 0,0 1 0 0 0,-1-1 0 0 0,1 0 0 0 0,0 1 1 0 0,0-1-1 0 0,0 1 0 0 0,0 0 0 0 0,0-1 0 0 0,0 1 0 0 0,-1 0 0 0 0,1 0 0 0 0,0 0 0 0 0,-1 0 0 0 0,1 1 0 0 0,-1-1 0 0 0,1 0 0 0 0,-1 1 0 0 0,0-1 0 0 0,1 1 0 0 0,-1-1 0 0 0,0 1 0 0 0,0 0 0 0 0,0-1 0 0 0,0 1 1 0 0,0 0-1 0 0,-1 0 0 0 0,1 1 0 0 0,2 4 50 0 0,-1-1 1 0 0,0 0 0 0 0,-1 0-1 0 0,1 1 1 0 0,-1-1-1 0 0,-1 1 1 0 0,1 11 0 0 0,-5 21 424 0 0,-2 1 1 0 0,-15 51-1 0 0,-7 2-310 0 0,13-45-267 0 0,11-41-68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59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6335 0 0,'0'0'486'0'0,"2"1"-318"0"0,-1 0-126 0 0,0 0 0 0 0,1 0 1 0 0,-1-1-1 0 0,1 1 0 0 0,-1-1 0 0 0,1 1 1 0 0,-1-1-1 0 0,1 0 0 0 0,-1 1 0 0 0,1-1 1 0 0,-1 0-1 0 0,1 0 0 0 0,-1 0 1 0 0,1 0-1 0 0,-1 0 0 0 0,4-1 0 0 0,24-12 3586 0 0,-25 11-3009 0 0,-1 0 0 0 0,1 0 0 0 0,0 0 0 0 0,0 1 0 0 0,0 0 0 0 0,0-1 0 0 0,0 1 0 0 0,1 1-1 0 0,-1-1 1 0 0,7 0 0 0 0,-8 1-276 0 0,1 1 0 0 0,0-1 0 0 0,-1 0 0 0 0,1-1 0 0 0,0 1 0 0 0,-1-1 0 0 0,1 0 0 0 0,0 0 0 0 0,-1 0 0 0 0,1 0 0 0 0,5-3 0 0 0,-8 3 36 0 0,1 2-318 0 0,-1 0 1 0 0,0 0-1 0 0,1 0 0 0 0,-1 0 1 0 0,0 0-1 0 0,0 0 0 0 0,0 0 1 0 0,0 1-1 0 0,0-1 0 0 0,0 0 1 0 0,1 3-1 0 0,-1-2 15 0 0,2 1-52 0 0,-1 1 0 0 0,0 0 1 0 0,0 0-1 0 0,-1 0 0 0 0,1 0 1 0 0,-1 0-1 0 0,0 0 0 0 0,1 5 0 0 0,-2-8-213 0 0,-1 0 130 0 0,0 0 0 0 0,-1 0 0 0 0,1 0 0 0 0,0 0 0 0 0,0 0 0 0 0,0 0 0 0 0,0 1 0 0 0,0-1 0 0 0,0 0 0 0 0,1 1 0 0 0,-1-1 0 0 0,0 0 0 0 0,0 1 0 0 0,1-1 0 0 0,-1 3 0 0 0,-3 8-160 0 0,3-9 127 0 0,0 1 0 0 0,0-1 1 0 0,-1 1-1 0 0,1-1 0 0 0,-1 1 1 0 0,0-1-1 0 0,0 0 0 0 0,0 0 1 0 0,-3 4-1 0 0,-31 41-469 0 0,33-45 556 0 0,1 0 0 0 0,0 1 1 0 0,0-1-1 0 0,0 1 0 0 0,1 0 1 0 0,-1-1-1 0 0,1 1 0 0 0,0 0 0 0 0,0 0 1 0 0,-1 6-1 0 0,0 3 240 0 0,0 25-1 0 0,2-38-209 0 0,0 0 0 0 0,0 0 0 0 0,0 0 1 0 0,0 1-1 0 0,0-1 0 0 0,0 0 0 0 0,0 0 0 0 0,0 0 0 0 0,0 0 0 0 0,0 0 0 0 0,0 1 0 0 0,0-1 0 0 0,0 0 1 0 0,0 0-1 0 0,0 0 0 0 0,0 0 0 0 0,0 0 0 0 0,0 1 0 0 0,1-1 0 0 0,-1 0 0 0 0,0 0 0 0 0,0 0 0 0 0,0 0 1 0 0,0 0-1 0 0,0 0 0 0 0,0 0 0 0 0,0 0 0 0 0,0 1 0 0 0,1-1 0 0 0,-1 0 0 0 0,0 0 0 0 0,0 0 0 0 0,0 0 0 0 0,0 0 1 0 0,0 0-1 0 0,1 0 0 0 0,-1 0 0 0 0,0 0 0 0 0,0 0 0 0 0,0 0 0 0 0,0 0 0 0 0,8-4 219 0 0,-6 3-289 0 0,-1 0 0 0 0,0 0 0 0 0,1 0 1 0 0,-1-1-1 0 0,0 1 0 0 0,0 0 0 0 0,0-1 1 0 0,0 1-1 0 0,0-1 0 0 0,1-2 1 0 0,0-6-385 0 0,3-9-5508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59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4975 0 0,'0'8'90'0'0,"0"1"-1"0"0,1-1 0 0 0,0 1 1 0 0,0-1-1 0 0,3 9 0 0 0,11 42 4179 0 0,-4 0-1 0 0,7 87 0 0 0,-9-65-2387 0 0,-7-51-1926 0 0,0-11 757 0 0,5 27-1 0 0,3-16-2453 0 0,-8-26 628 0 0,0 0 0 0 0,1 0-1 0 0,-1 0 1 0 0,6 6 0 0 0</inkml:trace>
  <inkml:trace contextRef="#ctx0" brushRef="#br0" timeOffset="1">184 368 4487 0 0,'17'15'400'0'0,"-9"-9"-320"0"0,0-1-80 0 0,2 3 0 0 0,-1 3 568 0 0,-1-3 96 0 0,0-2 16 0 0,4 1 8 0 0,-1-1-432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2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0 3655 0 0,'-18'21'320'0'0,"6"4"-256"0"0,9-1-64 0 0,-2 0 0 0 0,-3-3 384 0 0,2-3 64 0 0,3-3 480 0 0,-1-6-832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49:59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 6967 0 0,'0'0'744'0'0,"-11"10"-744"0"0,-2-1 0 0 0,-4-4 1720 0 0,1 0 320 0 0,5 6 64 0 0,3 2 8 0 0,-3-2-1080 0 0,1 0-216 0 0,2-5-48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26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5383 0 0,'14'4'294'0'0,"-1"0"-1"0"0,1 1 1 0 0,-1 1-1 0 0,17 9 1 0 0,-3-1 1544 0 0,-10-6-662 0 0,-6-2-450 0 0,0-1 1 0 0,0 0-1 0 0,1-1 1 0 0,-1 0-1 0 0,1 0 0 0 0,15 1 1 0 0,-26-5-704 0 0,1 0 0 0 0,0 0-1 0 0,0 0 1 0 0,0 0 0 0 0,-1 0 0 0 0,1-1 0 0 0,0 1-1 0 0,-1-1 1 0 0,1 1 0 0 0,0-1 0 0 0,-1 0 0 0 0,3-1-1 0 0,10-8-4075 0 0,-6 3-757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26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4543 0 0,'-16'57'519'0'0,"-9"28"853"0"0,24-79-1197 0 0,-12 30 1340 0 0,-22 47 0 0 0,20-45 2084 0 0,17-39-3551 0 0,1 0 1 0 0,-1 0-1 0 0,0-1 0 0 0,0 1 1 0 0,0 0-1 0 0,-1-1 0 0 0,1 1 1 0 0,0-1-1 0 0,0 0 0 0 0,-1 1 0 0 0,1-1 1 0 0,1-3-1 0 0,3-2 53 0 0,55-50 289 0 0,-55 52-369 0 0,-1 1 32 0 0,-3 2 1 0 0,4-2-30 0 0,0 0 42 0 0,2-1-454 0 0,-2-1-3489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27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20 296 5671 0 0,'1'1'436'0'0,"5"11"62"0"0,0-1-1 0 0,-1 1 0 0 0,6 19 1 0 0,-10-30 106 0 0,-2 8 1100 0 0,0 2 350 0 0,0-11-1491 0 0,-2-6-635 0 0,-1-8-555 0 0,1 1-1 0 0,-2-25 1 0 0,0 2-346 0 0,-2-6-114 0 0,-12-82-154 0 0,19 120 1302 0 0,0 0-1 0 0,0-1 0 0 0,0 1 0 0 0,1 0 0 0 0,0-1 0 0 0,0 1 0 0 0,0 0 0 0 0,0-1 1 0 0,1 1-1 0 0,0 0 0 0 0,-1 0 0 0 0,2 0 0 0 0,-1 1 0 0 0,0-1 0 0 0,1 0 0 0 0,-1 1 0 0 0,1-1 1 0 0,0 1-1 0 0,5-4 0 0 0,-4 4 228 0 0,-1 0 0 0 0,1 0 0 0 0,0 1 0 0 0,0-1 0 0 0,1 1 0 0 0,-1 0 0 0 0,0 0 0 0 0,1 1 0 0 0,-1-1 0 0 0,1 1 0 0 0,0 0 0 0 0,-1 0 0 0 0,1 0 0 0 0,0 1 0 0 0,0 0 0 0 0,9 0 0 0 0,-13 1-218 0 0,0-1 1 0 0,0 1-1 0 0,0 0 0 0 0,0 0 0 0 0,0-1 1 0 0,-1 1-1 0 0,1 0 0 0 0,0 0 1 0 0,-1 0-1 0 0,1 0 0 0 0,0 0 0 0 0,-1 0 1 0 0,1 0-1 0 0,0 1 0 0 0,1 2 157 0 0,2 3 93 0 0,0 0 0 0 0,-1 0-1 0 0,0 0 1 0 0,0 0 0 0 0,0 1-1 0 0,-1 0 1 0 0,0-1 0 0 0,0 1-1 0 0,-1 0 1 0 0,0 0 0 0 0,-1 0 0 0 0,0 13-1 0 0,4 67 1529 0 0,-1-3-1144 0 0,-3-76-644 0 0,0 0-1 0 0,4 15 1 0 0,0 8 161 0 0,-3-25 1721 0 0,2-1-3913 0 0,-22-17-12475 0 0,16 7 13666 0 0,0 0-1 0 0,-2-5 1 0 0,-14-28-800 0 0,17 33 1550 0 0,-2-6 91 0 0,0-1-1 0 0,1 0 1 0 0,0 0 0 0 0,1 0 0 0 0,0 0-1 0 0,1 0 1 0 0,0 0 0 0 0,1-1 0 0 0,0 1-1 0 0,1 0 1 0 0,0 0 0 0 0,1-1 0 0 0,5-17-1 0 0,-5 18 83 0 0,-2 8-103 0 0,1 1 1 0 0,-1 0 0 0 0,1-1 0 0 0,0 1 0 0 0,-1 0-1 0 0,1 0 1 0 0,0 0 0 0 0,2-3 0 0 0,-2 4 153 0 0,5 3-87 0 0,-4-1-150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27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2471 0 0,'5'13'62'0'0,"-1"0"-1"0"0,0 0 0 0 0,-1 1 0 0 0,0-1 0 0 0,-1 1 0 0 0,0 15 0 0 0,3 8 894 0 0,4 63 2277 0 0,-3-30-1063 0 0,6 86 2918 0 0,-9-118-4139 0 0,-3-29-724 0 0,0 0 0 0 0,1 0-1 0 0,0 0 1 0 0,0 1 0 0 0,1-2-1 0 0,1 1 1 0 0,-1 0 0 0 0,1 0 0 0 0,5 8-1 0 0,-8-17-237 0 0,0 0 0 0 0,0 0-1 0 0,1 0 1 0 0,-1 0 0 0 0,0 0 0 0 0,1 0-1 0 0,-1 0 1 0 0,0 0 0 0 0,1 0 0 0 0,-1 0-1 0 0,0 0 1 0 0,0 0 0 0 0,1 0 0 0 0,-1 0-1 0 0,0 0 1 0 0,0 0 0 0 0,1 0 0 0 0,-1-1-1 0 0,0 1 1 0 0,1 0 0 0 0,-1 0 0 0 0,0 0-1 0 0,0-1 1 0 0,0 1 0 0 0,1 0 0 0 0,-1 0-1 0 0,0 0 1 0 0,0-1 0 0 0,7-7-1023 0 0,-1-4-2918 0 0,0-5-1264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28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 4287 0 0,'0'0'332'0'0,"2"0"-220"0"0,3-1 472 0 0,1 1 0 0 0,0-1 0 0 0,9 1 0 0 0,-12 0-447 0 0,-1 1 0 0 0,0-1 1 0 0,0 1-1 0 0,-1-1 0 0 0,1 1 0 0 0,0 0 1 0 0,0-1-1 0 0,0 1 0 0 0,0 0 1 0 0,0 0-1 0 0,-1 0 0 0 0,1 1 0 0 0,-1-1 1 0 0,1 0-1 0 0,1 2 0 0 0,5 6 365 0 0,-5-7-198 0 0,0 1 1 0 0,-1 0-1 0 0,1 0 0 0 0,-1 1 1 0 0,1-1-1 0 0,-1 0 1 0 0,0 1-1 0 0,-1 0 0 0 0,4 6 1 0 0,4 17 1027 0 0,-4-15-873 0 0,-1 0-1 0 0,-1 1 1 0 0,3 13-1 0 0,18 103 1710 0 0,11 26-376 0 0,34 138 929 0 0,-56-244-2347 0 0,4 4 195 0 0,-16-51-481 0 0,-2-5-823 0 0,0 0 536 0 0,0 0 0 0 0,0 0-1 0 0,0 1 1 0 0,0-1 0 0 0,0 0 0 0 0,-1 1-1 0 0,0-1 1 0 0,-3-3 0 0 0,-3-7-461 0 0,-11-16-1396 0 0,0 1 1 0 0,-30-34-1 0 0,6 10-15 0 0,-2-1 930 0 0,-6-9 211 0 0,32 38 732 0 0,11 15 66 0 0,2 0 1 0 0,-11-16-1 0 0,15 21 222 0 0,1 0 0 0 0,-1 0 0 0 0,1 0 0 0 0,-1 0 0 0 0,1 0 0 0 0,1 0-1 0 0,-1 0 1 0 0,0 0 0 0 0,1 0 0 0 0,0-9 0 0 0,0 10 83 0 0,0 0 0 0 0,1 1 0 0 0,-1-1-1 0 0,1 0 1 0 0,-1 0 0 0 0,1 0 0 0 0,0 0 0 0 0,0 1 0 0 0,0-1 0 0 0,0 0-1 0 0,1 1 1 0 0,-1-1 0 0 0,1 1 0 0 0,0 0 0 0 0,-1-1 0 0 0,1 1 0 0 0,0 0-1 0 0,0 0 1 0 0,1 0 0 0 0,-1 0 0 0 0,0 1 0 0 0,1-1 0 0 0,-1 1 0 0 0,1-1-1 0 0,-1 1 1 0 0,1 0 0 0 0,0 0 0 0 0,-1 0 0 0 0,1 0 0 0 0,0 0 0 0 0,0 1-1 0 0,0-1 1 0 0,0 1 0 0 0,-1 0 0 0 0,1 0 0 0 0,0 0 0 0 0,0 0 0 0 0,0 0-1 0 0,0 0 1 0 0,0 1 0 0 0,0 0 0 0 0,-1 0 0 0 0,1-1 0 0 0,0 1 0 0 0,-1 1 0 0 0,1-1-1 0 0,4 3 1 0 0,-4-2-106 0 0,0 0 0 0 0,0 0 0 0 0,0 0 1 0 0,0 1-1 0 0,0 0 0 0 0,0-1 0 0 0,-1 1 0 0 0,0 0 0 0 0,1 0 0 0 0,-1 0 0 0 0,0 1 0 0 0,0-1 0 0 0,0 0 0 0 0,-1 1 0 0 0,1 0 1 0 0,0 4-1 0 0,-1-2 3 0 0,0 0 1 0 0,0-1 0 0 0,-1 1-1 0 0,0-1 1 0 0,0 1 0 0 0,-1 0-1 0 0,1-1 1 0 0,-1 1 0 0 0,0-1 0 0 0,-3 7-1 0 0,-1 1 326 0 0,0 0 0 0 0,-1 0 0 0 0,-1-1 0 0 0,0 0 0 0 0,0 0 0 0 0,-1-1 0 0 0,0 0 0 0 0,-14 13-1 0 0,-5 5 3287 0 0,29-29-3577 0 0,0-1-82 0 0,2 0-5 0 0,1 0 1 0 0,-1 0-1 0 0,0 0 0 0 0,0-1 0 0 0,0 0 0 0 0,0 1 1 0 0,0-1-1 0 0,0-1 0 0 0,0 1 0 0 0,-1-1 0 0 0,7-4 0 0 0,27-24 233 0 0,-3 4-1530 0 0,-13 8-5327 0 0,4-1-2313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28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7111 0 0,'8'13'395'0'0,"-1"0"-1"0"0,0 0 0 0 0,-1 0 0 0 0,6 22 0 0 0,-10-30 77 0 0,8 26 3383 0 0,6 45 1 0 0,-12-59-3343 0 0,-3-13-347 0 0,0 0 1 0 0,1 0-1 0 0,-1 1 1 0 0,1-2 0 0 0,3 6-1 0 0,-1-1 58 0 0,-3-6 1 0 0,2-3-416 0 0,-2 1 143 0 0,-1-1-1 0 0,1 1 1 0 0,-1 0-1 0 0,1 0 1 0 0,-1 0-1 0 0,1 0 1 0 0,-1 0-1 0 0,1 0 1 0 0,-1-1-1 0 0,1 1 1 0 0,-1 0-1 0 0,1 0 1 0 0,-1-1-1 0 0,0 1 1 0 0,1 0-1 0 0,-1-1 1 0 0,0 1-1 0 0,1-1 1 0 0,1-2-276 0 0,-1 1 0 0 0,0-1 0 0 0,0 0 0 0 0,0 0 0 0 0,-1 0 0 0 0,1 0 0 0 0,-1 0 0 0 0,0 0 0 0 0,1 0-1 0 0,-1 0 1 0 0,-1-4 0 0 0,0-1-1766 0 0,0 0-1 0 0,-5-16 0 0 0,0 4-1367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29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2359 0 0,'2'-1'252'0'0,"2"-1"87"0"0,0 0 0 0 0,0 0 0 0 0,1 0 0 0 0,-1 1-1 0 0,1-1 1 0 0,0 1 0 0 0,-1 0 0 0 0,1 0 0 0 0,0 1-1 0 0,6-1 1 0 0,30-2 2509 0 0,70-2 5652 0 0,-88 5-7117 0 0,-11-1-440 0 0,0 1 0 0 0,-1 1-1 0 0,1-1 1 0 0,0 2 0 0 0,18 4 0 0 0,-28-6-342 0 0,-1 1-482 0 0,0 0 0 0 0,0 1 1 0 0,0-1-1 0 0,0 0 0 0 0,0 0 0 0 0,0 1 0 0 0,0-1 1 0 0,-1 1-1 0 0,1-1 0 0 0,0 1 0 0 0,-1-1 0 0 0,1 2 0 0 0,-1 0 4 0 0,0 0-1 0 0,0 0 1 0 0,0-1-1 0 0,0 1 1 0 0,0 0-1 0 0,-1 0 1 0 0,0-1-1 0 0,1 1 1 0 0,-1 0-1 0 0,0-1 1 0 0,0 1-1 0 0,-2 2 1 0 0,-20 31 496 0 0,15-25-439 0 0,4-6-210 0 0,0 1 0 0 0,0-1 0 0 0,-1 0 1 0 0,0 0-1 0 0,-6 5 0 0 0,7-7-816 0 0,-1 0 0 0 0,1-1 1 0 0,0 1-1 0 0,-6 2 0 0 0,-1-3-7612 0 0,3-2 1343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29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36 2303 0 0,'0'0'1931'0'0,"1"-1"-988"0"0,6 1-106 0 0,0-1 0 0 0,0-1 0 0 0,-1 1 0 0 0,1-1 1 0 0,-1 0-1 0 0,1-1 0 0 0,-1 0 0 0 0,6-3 0 0 0,-9 4-246 0 0,1 0-1 0 0,-1 0 0 0 0,1 1 1 0 0,0-1-1 0 0,-1 1 1 0 0,1 0-1 0 0,0 0 0 0 0,0 0 1 0 0,7 0-1 0 0,-10 1-44 0 0,-1 3-466 0 0,-1 1 1 0 0,1 0 0 0 0,-1-1-1 0 0,0 1 1 0 0,0-1 0 0 0,0 1 0 0 0,0-1-1 0 0,-4 6 1 0 0,-17 27 356 0 0,10-18-234 0 0,-47 69 565 0 0,120-149-680 0 0,-59 60-105 0 0,1-1-1 0 0,-1 1 1 0 0,1 0-1 0 0,-1 0 1 0 0,1 1-1 0 0,3-3 1 0 0,-5 4-242 0 0,-1 2-1206 0 0,-25 57 983 0 0,25-58 409 0 0,18-7-272 0 0,-4-1 324 0 0,-8 7-9 0 0,2 1-13 0 0,-8-2 43 0 0,1 1 1 0 0,-1 0-1 0 0,1 0 0 0 0,-1 0 0 0 0,0 0 0 0 0,1 0 1 0 0,-1 0-1 0 0,1 0 0 0 0,-1 1 0 0 0,1-1 0 0 0,-1 0 0 0 0,1 0 1 0 0,-1 0-1 0 0,0 0 0 0 0,1 1 0 0 0,-1-1 0 0 0,1 0 1 0 0,-1 0-1 0 0,0 1 0 0 0,1-1 0 0 0,-1 0 0 0 0,0 0 0 0 0,1 1 1 0 0,-1-1-1 0 0,0 1 0 0 0,1-1 0 0 0,-1 0 0 0 0,0 1 1 0 0,0-1-1 0 0,1 1 0 0 0,-1-1 0 0 0,0 0 0 0 0,0 1 0 0 0,0-1 1 0 0,0 1-1 0 0,0-1 0 0 0,0 1 0 0 0,0 0 0 0 0,0-1 4 0 0,1 3 13 0 0,0-1 0 0 0,-1 0 0 0 0,1 0 0 0 0,-1 0 0 0 0,1 1 0 0 0,-1-1 0 0 0,0 0 0 0 0,0 0 0 0 0,0 1 0 0 0,-1-1 0 0 0,1 0 1 0 0,0 0-1 0 0,-1 1 0 0 0,1-1 0 0 0,-1 0 0 0 0,0 0 0 0 0,0 0 0 0 0,0 0 0 0 0,0 0 0 0 0,0 0 0 0 0,0 0 0 0 0,-1 0 0 0 0,-1 1 0 0 0,3-1 461 0 0,1-2-720 0 0,9 6 142 0 0,-8-4 94 0 0,11 10 8 0 0,-11-11-9 0 0,0 1 0 0 0,-1-1 0 0 0,1 1 1 0 0,-1 0-1 0 0,1-1 0 0 0,-1 1 0 0 0,0 0 0 0 0,1 0 0 0 0,-1 0 0 0 0,0 0 0 0 0,0 0 0 0 0,-1 0 0 0 0,1 0 0 0 0,0 0 0 0 0,-1 0 0 0 0,1 0 1 0 0,-1 1-1 0 0,1-1 0 0 0,-1 0 0 0 0,0 0 0 0 0,0 0 0 0 0,0 1 0 0 0,0-1 0 0 0,-1 0 0 0 0,1 0 0 0 0,-2 5 0 0 0,-1-1-36 0 0,1 0 1 0 0,-2-1-1 0 0,1 1 0 0 0,-1 0 0 0 0,1-1 0 0 0,-9 8 0 0 0,9-9 50 0 0,-33 38 342 0 0,-2-1-1 0 0,-1-2 0 0 0,-46 34 1 0 0,74-65 68 0 0,-22 11 1 0 0,8-6 1894 0 0,38-12-1188 0 0,17-1-72 0 0,0-1 0 0 0,0-2 0 0 0,49-10 0 0 0,9-1 980 0 0,50-8 87 0 0,-74 10-1995 0 0,-53 10-177 0 0,-1 0 0 0 0,0-1 0 0 0,0-1 0 0 0,0 0 0 0 0,0 0 0 0 0,11-7 0 0 0,5-5-3667 0 0,-1-1-5039 0 0,1-2 1573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31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1 147 4895 0 0,'29'-11'2166'0'0,"0"-2"0"0"0,37-22 0 0 0,-37 18 270 0 0,57-23 0 0 0,-63 31-1696 0 0,-14 5-442 0 0,1 1 0 0 0,0-1 0 0 0,0 1-1 0 0,0 1 1 0 0,0 0 0 0 0,16-1 0 0 0,-24 3-197 0 0,5 5 83 0 0,-5-3-132 0 0,0 0-1 0 0,0 0 1 0 0,0 0-1 0 0,0 0 1 0 0,0 0-1 0 0,-1 0 0 0 0,1 1 1 0 0,-1-1-1 0 0,0 1 1 0 0,0-1-1 0 0,0 1 1 0 0,0-1-1 0 0,0 1 1 0 0,0 0-1 0 0,-1-1 1 0 0,1 1-1 0 0,-1 0 1 0 0,0 0-1 0 0,0-1 0 0 0,0 1 1 0 0,-1 5-1 0 0,-1 5 333 0 0,0 0-1 0 0,-1 0 0 0 0,-7 17 0 0 0,1-2 149 0 0,-66 192 945 0 0,59-179-1339 0 0,-132 291 597 0 0,108-248-202 0 0,30-65-516 0 0,9-18 165 0 0,2-3-166 0 0,-1 0-1 0 0,1 1 1 0 0,0-1 0 0 0,0 0 0 0 0,0 0 0 0 0,0 1 0 0 0,1-1 0 0 0,1-2-1 0 0,4-5 20 0 0,11-21-66 0 0,16-28-282 0 0,44-58 0 0 0,-55 86 221 0 0,-5 6-78 0 0,24-25 0 0 0,-36 42 148 0 0,0 1 0 0 0,1 0 0 0 0,0 1 0 0 0,0-1 0 0 0,1 2-1 0 0,-1-1 1 0 0,1 1 0 0 0,12-5 0 0 0,-18 8 30 0 0,0 0 0 0 0,0 0-1 0 0,0 1 1 0 0,0-1 0 0 0,1 1 0 0 0,-1-1 0 0 0,0 1-1 0 0,0 0 1 0 0,0 0 0 0 0,0 0 0 0 0,1 0-1 0 0,-1 0 1 0 0,0 1 0 0 0,0-1 0 0 0,0 1 0 0 0,0-1-1 0 0,0 1 1 0 0,0 0 0 0 0,0 0 0 0 0,0 0-1 0 0,0 0 1 0 0,0 0 0 0 0,0 0 0 0 0,0 0 0 0 0,-1 1-1 0 0,3 1 1 0 0,-1 0 10 0 0,-1 1 0 0 0,0-1 1 0 0,1 1-1 0 0,-2-1 0 0 0,1 1 0 0 0,0 0 0 0 0,-1 0 0 0 0,1 0 0 0 0,-1 0 1 0 0,0 0-1 0 0,-1 0 0 0 0,1 0 0 0 0,0 4 0 0 0,0 1 69 0 0,1-2 6 0 0,2-12-27 0 0,-3 4-64 0 0,3-5-170 0 0,-1 0-1 0 0,-1 0 1 0 0,1 0 0 0 0,2-10-1 0 0,-3 10-64 0 0,0-1-1 0 0,0 1 1 0 0,1-1-1 0 0,4-6 1 0 0,10-13-714 0 0,-17 25 949 0 0,1 1-1 0 0,0 0 1 0 0,0 0-1 0 0,0 0 1 0 0,0 0-1 0 0,0 0 1 0 0,0 1-1 0 0,0-1 1 0 0,0 0-1 0 0,-1 0 1 0 0,1 0-1 0 0,0 1 1 0 0,0-1-1 0 0,0 1 1 0 0,0-1 0 0 0,-1 0-1 0 0,1 1 1 0 0,0 0-1 0 0,-1-1 1 0 0,2 1-1 0 0,2 4 213 0 0,1 0 0 0 0,-1 0-1 0 0,0 0 1 0 0,0 0 0 0 0,-1 0-1 0 0,0 1 1 0 0,0 0 0 0 0,4 8-1 0 0,-5-7 13 0 0,2-1-1 0 0,-1 1 1 0 0,1-1-1 0 0,-1 0 1 0 0,10 10-1 0 0,-12-15-197 0 0,1 0-1 0 0,0 0 1 0 0,0 0 0 0 0,0 0-1 0 0,0-1 1 0 0,0 1-1 0 0,0-1 1 0 0,0 1 0 0 0,0-1-1 0 0,0 1 1 0 0,0-1-1 0 0,0 0 1 0 0,0 0 0 0 0,0 0-1 0 0,0-1 1 0 0,3 1-1 0 0,7-3 40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2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16 3599 0 0,'0'0'278'0'0,"4"-1"-182"0"0,16-3 847 0 0,-1 0 1 0 0,1 1 0 0 0,29-1-1 0 0,-45 4 77 0 0,-1 1 4 0 0,0 0-670 0 0,0 0 0 0 0,1 0-1 0 0,-1 0 1 0 0,0 0 0 0 0,0 1 0 0 0,0-1-1 0 0,0 1 1 0 0,0 0 0 0 0,0 0-1 0 0,0 0 1 0 0,3 3 0 0 0,-5-3-103 0 0,1 0 0 0 0,0 0 1 0 0,-1 1-1 0 0,0-1 0 0 0,0 1 0 0 0,1-1 1 0 0,-1 1-1 0 0,-1-1 0 0 0,1 1 0 0 0,0-1 1 0 0,-1 1-1 0 0,1 0 0 0 0,-1-1 0 0 0,0 1 1 0 0,0 0-1 0 0,0 4 0 0 0,-1 1 145 0 0,0 0 0 0 0,0 1-1 0 0,-1-1 1 0 0,0 0 0 0 0,-1 0 0 0 0,-6 13-1 0 0,-27 47 1727 0 0,6-15-850 0 0,-36 73 845 0 0,20-41-1051 0 0,-60 83 364 0 0,92-148-1291 0 0,4-5-118 0 0,0-1-1 0 0,-1 0 1 0 0,-1 0-1 0 0,-1-1 1 0 0,0-1 0 0 0,0 0-1 0 0,-1-1 1 0 0,-23 14-1 0 0,34-23-77 0 0,0-1-1 0 0,0 1 0 0 0,-1-1 1 0 0,1 0-1 0 0,-1 0 1 0 0,0 0-1 0 0,1 0 0 0 0,-1-1 1 0 0,-4 1-1 0 0,-12-4-1968 0 0,18 2 1259 0 0,1 0 0 0 0,-1 0 0 0 0,0 0 0 0 0,0 0 0 0 0,1-1 0 0 0,-1 1 0 0 0,1 0 0 0 0,-3-3 0 0 0,-7-11-7809 0 0</inkml:trace>
  <inkml:trace contextRef="#ctx0" brushRef="#br0" timeOffset="1">192 399 4831 0 0,'108'-36'1689'0'0,"-59"22"3282"0"0,1 2 0 0 0,0 2-1 0 0,61-3 1 0 0,-98 12-4182 0 0,0 1 0 0 0,0 0 1 0 0,0 1-1 0 0,0 1 0 0 0,0 0 0 0 0,0 0 0 0 0,14 6 0 0 0,-17-2-746 0 0,-9-5-38 0 0,-1-1 0 0 0,0 1 0 0 0,1 0 0 0 0,-1 0 0 0 0,0 0 0 0 0,1 0 0 0 0,-1 0 0 0 0,0 0 0 0 0,0 0 0 0 0,0 0 0 0 0,0 0 0 0 0,0 0 0 0 0,0 0 0 0 0,0 0 0 0 0,0 0 0 0 0,0 0 0 0 0,-1 0 0 0 0,1 0 0 0 0,0 0 0 0 0,-1 0 0 0 0,1 0 0 0 0,0 0 0 0 0,-1 0 0 0 0,1 0 0 0 0,-1-1 0 0 0,0 2 0 0 0,-9 11-1776 0 0,1-2-5227 0 0</inkml:trace>
  <inkml:trace contextRef="#ctx0" brushRef="#br0" timeOffset="2">448 474 5351 0 0,'0'0'416'0'0,"4"0"-272"0"0,32 1 591 0 0,29 5 10580 0 0,-39-2-8885 0 0,-24-4-1788 0 0,0 0-217 0 0,17 3-492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31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7199 0 0,'0'0'768'0'0,"7"8"-768"0"0,-3-2 0 0 0,3 0 872 0 0,-1-1 1208 0 0,2 0-624 0 0,3-2-1200 0 0,0-1-24 0 0,0-4-8 0 0,1-1-352 0 0,-1-3-80 0 0,0-2-16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32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400 1 2759 0 0,'-50'80'1418'0'0,"-42"76"6164"0"0,85-134-3560 0 0,8-21-3444 0 0,1 0-484 0 0,-1 0 0 0 0,1 0-1 0 0,0 0 1 0 0,-1-1 0 0 0,1 1-1 0 0,0 0 1 0 0,0-1 0 0 0,0 1-1 0 0,0-1 1 0 0,-1 1 0 0 0,1-1-1 0 0,0 0 1 0 0,0 0 0 0 0,0 0-1 0 0,0 0 1 0 0,0 0 0 0 0,0-1-1 0 0,0 1 1 0 0,1-1 0 0 0,6-2 151 0 0,0 0 0 0 0,16-7 0 0 0,-2 0 42 0 0,-22 10-192 0 0,20-2 170 0 0,-19 2-177 0 0,-1 12 123 0 0,0-10-194 0 0,-1-1-1 0 0,0 0 0 0 0,1 1 1 0 0,-1-1-1 0 0,0 0 1 0 0,0 1-1 0 0,0-1 0 0 0,0 0 1 0 0,-1 1-1 0 0,1-1 0 0 0,0 0 1 0 0,-1 3-1 0 0,-7 13 146 0 0,0-1 0 0 0,-1 0 0 0 0,-1 0 0 0 0,0-1 0 0 0,-17 20 0 0 0,-4 5 145 0 0,19-25-140 0 0,-1 0 0 0 0,0-1 0 0 0,-1 0 1 0 0,-19 14-1 0 0,-66 43 972 0 0,46-35-425 0 0,50-34-623 0 0,-4 3 595 0 0,0 0 0 0 0,-16 7 1196 0 0,26-12-1516 0 0,37-6 532 0 0,0-1 0 0 0,44-15 0 0 0,-9-4 236 0 0,93-45-1 0 0,-144 58-1133 0 0,40-27 0 0 0,-38 18-2788 0 0,-22 18 1310 0 0,-1 0 1 0 0,0 0 0 0 0,0-1 0 0 0,4-6-1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32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 7975 0 0,'-8'38'704'0'0,"0"4"-560"0"0,-1 1 1296 0 0,1 3 264 0 0,-3 0 56 0 0,-1-1 0 0 0,3-2-768 0 0,-2-4-160 0 0,0-2-32 0 0,1-5-8 0 0,2-4-472 0 0,2-4-96 0 0,-1-6-24 0 0,6-7 0 0 0,4-21-1648 0 0</inkml:trace>
  <inkml:trace contextRef="#ctx0" brushRef="#br0" timeOffset="1">281 111 6967 0 0,'13'13'911'0'0,"-1"0"1"0"0,19 28-1 0 0,-18-21 1902 0 0,2 0 0 0 0,0-1 0 0 0,1-1 0 0 0,36 32 0 0 0,-47-46-2463 0 0,1 0 0 0 0,-1-1 0 0 0,1 1 0 0 0,0-1 0 0 0,0 0 0 0 0,0-1 0 0 0,0 1 0 0 0,0-1 0 0 0,10 2 0 0 0,-13-3-456 0 0,1-1 0 0 0,0 0 0 0 0,-1 0 0 0 0,1 0 0 0 0,0 0-1 0 0,-1-1 1 0 0,7-1 0 0 0,-6 1-807 0 0,0 0 0 0 0,-1-1 0 0 0,1 0 0 0 0,0 1 1 0 0,-1-1-1 0 0,0 0 0 0 0,6-5 0 0 0,6-6-7306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32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8663 0 0,'28'29'1119'0'0,"-1"2"-1"0"0,28 39 0 0 0,16 18 4949 0 0,-24-34-2647 0 0,-19-20-1322 0 0,1-1 1 0 0,56 47-1 0 0,-84-79-2099 0 0,13 10-81 0 0,0 0 0 0 0,13 15-1 0 0,-25-24-308 0 0,-1-1-1 0 0,1 0 0 0 0,0 0 0 0 0,0 1 0 0 0,0-1 0 0 0,-1 0 1 0 0,1-1-1 0 0,0 1 0 0 0,0 0 0 0 0,0 0 0 0 0,3 0 0 0 0,0 0-3568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33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0 9559 0 0,'-30'132'1687'0'0,"-27"63"5322"0"0,45-154-5607 0 0,-78 225 2364 0 0,85-254-3747 0 0,0 1-832 0 0,0 0-1 0 0,-4 20 1 0 0</inkml:trace>
  <inkml:trace contextRef="#ctx0" brushRef="#br0" timeOffset="1">454 215 6215 0 0,'-21'56'1249'0'0,"11"-29"5756"0"0,-13 46 0 0 0,23-72-6838 0 0,0-1 0 0 0,0 1 0 0 0,-1 0-1 0 0,1-1 1 0 0,0 1 0 0 0,0 0 0 0 0,0-1 0 0 0,0 1 0 0 0,0 0 0 0 0,0-1 0 0 0,0 1 0 0 0,0 0-1 0 0,1-1 1 0 0,-1 1 0 0 0,0 0 0 0 0,0-1 0 0 0,0 1 0 0 0,1-1 0 0 0,-1 1 0 0 0,0 0 0 0 0,1-1-1 0 0,-1 1 1 0 0,0-1 0 0 0,2 1 0 0 0,-1 0-28 0 0,-1-1-1 0 0,1 1 1 0 0,0-1-1 0 0,0 1 1 0 0,0-1 0 0 0,0 0-1 0 0,0 0 1 0 0,0 1-1 0 0,0-1 1 0 0,0 0 0 0 0,0 0-1 0 0,0 0 1 0 0,0 0-1 0 0,2-1 1 0 0,5 0 276 0 0,0-1 0 0 0,0 0 1 0 0,10-5-1 0 0,-9 4 277 0 0,103-45 423 0 0,-50 19-758 0 0,-35 13-491 0 0,-18 9-4795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33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0,'8'12'1064'0'0,"-1"4"-848"0"0,-3 2-216 0 0,4-1 0 0 0,2 1 1848 0 0,-4-1 328 0 0,-4 1 64 0 0,3-1 8 0 0,-1 2-1208 0 0,1-1-240 0 0,0-1-56 0 0,3-2-7144 0 0,0-4-1424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34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0 6191 0 0,'-14'37'534'0'0,"-35"78"1368"0"0,-35 46 3790 0 0,66-122-3962 0 0,-4 7 760 0 0,21-44-1406 0 0,2-4-573 0 0,9-12-177 0 0,0 1 1 0 0,0 0-1 0 0,1 1 1 0 0,24-20-1 0 0,-30 27-307 0 0,1 1 0 0 0,-1 0-1 0 0,1 0 1 0 0,0 0 0 0 0,0 1-1 0 0,1 0 1 0 0,-1 0 0 0 0,1 1 0 0 0,-1 0-1 0 0,1 0 1 0 0,0 0 0 0 0,0 1 0 0 0,0 0-1 0 0,9 0 1 0 0,-12 1-2 0 0,0 1 0 0 0,0-1 0 0 0,0 1-1 0 0,0 0 1 0 0,-1 0 0 0 0,1 0 0 0 0,0 0 0 0 0,-1 1-1 0 0,1 0 1 0 0,-1-1 0 0 0,1 1 0 0 0,-1 1 0 0 0,0-1 0 0 0,0 0-1 0 0,0 1 1 0 0,4 4 0 0 0,1 2 290 0 0,-1 1 1 0 0,0 1-1 0 0,11 19 0 0 0,6 11 794 0 0,-22-37-1027 0 0,13 9 309 0 0,-14-13-386 0 0,-1 0-1 0 0,1 0 1 0 0,0 1-1 0 0,-1-1 1 0 0,1 0 0 0 0,0 0-1 0 0,-1 0 1 0 0,1 0-1 0 0,0 0 1 0 0,-1 0-1 0 0,1 0 1 0 0,0 0-1 0 0,-1 0 1 0 0,1 0-1 0 0,0 0 1 0 0,-1 0-1 0 0,1 0 1 0 0,-1 0-1 0 0,1-1 1 0 0,1 1-1 0 0,0-1-4 0 0,8-2 4 0 0,1 0 0 0 0,-1-1 0 0 0,0-1 0 0 0,0 1-1 0 0,-1-1 1 0 0,17-12 0 0 0,-10 7 9 0 0,19-10 0 0 0,-33 19-10 0 0,0 0-1 0 0,0 0 0 0 0,0 0 0 0 0,1 1 1 0 0,-1-1-1 0 0,0 0 0 0 0,1 1 0 0 0,-1 0 0 0 0,0-1 1 0 0,1 1-1 0 0,-1 0 0 0 0,0 0 0 0 0,1 0 1 0 0,-1 1-1 0 0,0-1 0 0 0,1 1 0 0 0,-1-1 1 0 0,0 1-1 0 0,1 0 0 0 0,-1-1 0 0 0,0 1 0 0 0,0 0 1 0 0,0 1-1 0 0,0-1 0 0 0,3 2 0 0 0,-2 0 25 0 0,1 1-1 0 0,-1 0 1 0 0,0-1-1 0 0,0 1 0 0 0,0 1 1 0 0,0-1-1 0 0,-1 0 1 0 0,0 0-1 0 0,0 1 0 0 0,0 0 1 0 0,1 5-1 0 0,-1-4-2 0 0,9 32 82 0 0,-11-35-85 0 0,1 0-1 0 0,-1 0 1 0 0,0 0 0 0 0,0 0-1 0 0,0 0 1 0 0,0 0 0 0 0,0-1-1 0 0,-1 1 1 0 0,1 0 0 0 0,-2 4-1 0 0,2-6 811 0 0,1 2-657 0 0,0-1-1298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3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7687 0 0,'12'-1'772'0'0,"0"0"0"0"0,0-1 0 0 0,1-1 0 0 0,18-6 0 0 0,11-3 4510 0 0,-3 1-2505 0 0,-26 8-1761 0 0,-1-1 1 0 0,1 1-1 0 0,25-2 0 0 0,-37 5-775 0 0,13 6-4411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35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4863 0 0,'0'0'375'0'0,"3"0"-244"0"0,13 0 505 0 0,12-1 3669 0 0,41 6 0 0 0,-67-5-3387 0 0,4 13 699 0 0,-5-9-1422 0 0,0 0 0 0 0,0 0-1 0 0,-1 0 1 0 0,0 0 0 0 0,1-1 0 0 0,-1 1 0 0 0,0 0-1 0 0,-1 0 1 0 0,1 0 0 0 0,-1 0 0 0 0,0 0 0 0 0,0 0 0 0 0,0 0-1 0 0,0-1 1 0 0,-1 1 0 0 0,1 0 0 0 0,-4 4 0 0 0,1-1 46 0 0,0 0 1 0 0,-1 0-1 0 0,0-1 1 0 0,0 1-1 0 0,-1-1 1 0 0,-12 11-1 0 0,17-16-300 0 0,1-1-1 0 0,-1 0 1 0 0,1 1 0 0 0,-1-1-1 0 0,1 0 1 0 0,-1 0 0 0 0,1 0-1 0 0,-1 1 1 0 0,0-1 0 0 0,1 0-1 0 0,-1 0 1 0 0,1 0 0 0 0,-1 0-1 0 0,0 0 1 0 0,1 0 0 0 0,-1 0-1 0 0,0 0 1 0 0,1 0 0 0 0,-1 0-1 0 0,1 0 1 0 0,-1 0-1 0 0,1-1 1 0 0,-1 1 0 0 0,0 0-1 0 0,0-1-495 0 0,0 1 1 0 0,0-1-1 0 0,0 1 0 0 0,0-1 0 0 0,1 0 0 0 0,-1 1 0 0 0,0-1 0 0 0,0 0 0 0 0,1 1 0 0 0,-1-1 1 0 0,-1-1-1 0 0,-4-10-5579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35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9703 0 0,'11'16'504'0'0,"-2"1"-1"0"0,0 0 1 0 0,9 28-1 0 0,2 3 1933 0 0,10 22 1958 0 0,37 128 0 0 0,0 79 836 0 0,-62-253-4717 0 0,53 183 2638 0 0,-56-202-3409 0 0,3 13 715 0 0,-3-7-3668 0 0,-22-16-1197 0 0,-81-33-2364 0 0,-48-27 3176 0 0,135 57 3617 0 0,0-1 0 0 0,1 0 0 0 0,0-1 0 0 0,1 0 0 0 0,0 0 0 0 0,1-2 0 0 0,-20-23 0 0 0,30 34 27 0 0,0 0 1 0 0,1 0-1 0 0,-1 0 0 0 0,0 0 0 0 0,1 0 0 0 0,-1 0 0 0 0,1 0 0 0 0,-1 0 0 0 0,1 0 0 0 0,-1 0 1 0 0,1 0-1 0 0,0 0 0 0 0,0-1 0 0 0,-1 1 0 0 0,1 0 0 0 0,0 0 0 0 0,0 0 0 0 0,0 0 0 0 0,0-2 1 0 0,1 2 61 0 0,0-1 0 0 0,-1 1 0 0 0,1-1 0 0 0,0 1 0 0 0,0 0 0 0 0,0-1 0 0 0,0 1 0 0 0,0 0 0 0 0,0 0 0 0 0,0 0 0 0 0,0-1 0 0 0,1 1 0 0 0,2-1 0 0 0,8-5 480 0 0,0 0 1 0 0,1 1-1 0 0,0 0 0 0 0,1 1 1 0 0,23-6-1 0 0,4-1 180 0 0,99-44 1650 0 0,32-11 692 0 0,-93 42-694 0 0,-78 25-2358 0 0,0 0 0 0 0,-1 0 0 0 0,1-1 0 0 0,0 1 0 0 0,-1 0 0 0 0,1 0 0 0 0,0 0-1 0 0,0 0 1 0 0,-1 0 0 0 0,1 0 0 0 0,0 0 0 0 0,-1 0 0 0 0,1 0 0 0 0,0 0-1 0 0,-1 1 1 0 0,1-1 0 0 0,0 0 0 0 0,-1 0 0 0 0,2 1 0 0 0,-1-1 3 0 0,-1 1 0 0 0,0-1 1 0 0,1 1-1 0 0,-1-1 0 0 0,0 1 0 0 0,0-1 0 0 0,1 1 1 0 0,-1-1-1 0 0,0 1 0 0 0,0-1 0 0 0,0 1 1 0 0,0-1-1 0 0,0 1 0 0 0,0-1 0 0 0,0 1 1 0 0,0-1-1 0 0,0 1 0 0 0,0-1 0 0 0,0 2 0 0 0,-1 2 164 0 0,0 0-1 0 0,0 1 1 0 0,0-1-1 0 0,-4 6 1 0 0,4-7-335 0 0,-14 27 168 0 0,-2-1 0 0 0,-1 0 0 0 0,-1-1 0 0 0,-23 25 0 0 0,0-3-1270 0 0,36-44 961 0 0,0 0 0 0 0,0-1 0 0 0,0 0 0 0 0,-1 0 0 0 0,1-1 0 0 0,-8 4 0 0 0,12-7-60 0 0,0 0 1 0 0,0-1-1 0 0,1 1 1 0 0,-1-1-1 0 0,0 1 1 0 0,0-1-1 0 0,1 0 1 0 0,-1 0-1 0 0,0 0 1 0 0,0 0 0 0 0,0 0-1 0 0,0 0 1 0 0,1 0-1 0 0,-1-1 1 0 0,0 1-1 0 0,0 0 1 0 0,0-1-1 0 0,1 0 1 0 0,-1 1-1 0 0,-3-3 1 0 0,-1-1-1831 0 0,0 0-1 0 0,0-1 1 0 0,-10-10 0 0 0,-7-5-2162 0 0,-12-9 1601 0 0,34 27 2786 0 0,-1 1 0 0 0,0-1 0 0 0,0 0 1 0 0,1 0-1 0 0,-1 0 0 0 0,1-1 0 0 0,-1 1 1 0 0,1 0-1 0 0,0-1 0 0 0,0 1 0 0 0,0 0 1 0 0,0-1-1 0 0,0 1 0 0 0,0-6 0 0 0,1 7 136 0 0,1-1 0 0 0,-1 1 0 0 0,1 0-1 0 0,-1-1 1 0 0,1 1 0 0 0,0 0 0 0 0,0-1 0 0 0,-1 1-1 0 0,1 0 1 0 0,0 0 0 0 0,0-1 0 0 0,0 1-1 0 0,0 0 1 0 0,0 0 0 0 0,1 0 0 0 0,-1 1-1 0 0,0-1 1 0 0,3-1 0 0 0,24-13 2772 0 0,-11 8-1673 0 0,50-20 2522 0 0,-58 24-3227 0 0,0 1 0 0 0,1-1-1 0 0,-1 2 1 0 0,1-1 0 0 0,10 1 0 0 0,-19 1-592 0 0,0 0-1 0 0,0 0 1 0 0,0 0 0 0 0,-1 0-1 0 0,1 0 1 0 0,0 0 0 0 0,0 1 0 0 0,0-1-1 0 0,-1 0 1 0 0,1 1 0 0 0,0-1 0 0 0,0 0-1 0 0,-1 1 1 0 0,1-1 0 0 0,0 1-1 0 0,-1-1 1 0 0,1 1 0 0 0,0-1 0 0 0,-1 1-1 0 0,1 0 1 0 0,-1-1 0 0 0,1 1 0 0 0,-1 0-1 0 0,1-1 1 0 0,-1 1 0 0 0,0 0 0 0 0,1 0-1 0 0,-1-1 1 0 0,0 1 0 0 0,0 0-1 0 0,1 0 1 0 0,-1 0 0 0 0,0-1 0 0 0,0 1-1 0 0,0 0 1 0 0,0 0 0 0 0,0 0 0 0 0,0 0-1 0 0,0-1 1 0 0,0 1 0 0 0,-1 0 0 0 0,1 0-1 0 0,0 1 1 0 0,-1 3 18 0 0,-1 1 0 0 0,1 0-1 0 0,-1-1 1 0 0,-3 9 0 0 0,-2-1 286 0 0,0 0 1 0 0,-1 0-1 0 0,0-1 0 0 0,-12 14 0 0 0,-44 42 1747 0 0,5-5 89 0 0,58-63-2161 0 0,1 0 0 0 0,0 0 1 0 0,0 0-1 0 0,0 0 0 0 0,0 1 0 0 0,0-1 1 0 0,0 0-1 0 0,-1 0 0 0 0,1 0 0 0 0,0 0 1 0 0,0 0-1 0 0,0 0 0 0 0,0 0 0 0 0,0 0 1 0 0,0 0-1 0 0,0 0 0 0 0,-1 1 0 0 0,1-1 0 0 0,0 0 1 0 0,0 0-1 0 0,0 0 0 0 0,0 0 0 0 0,0 0 1 0 0,0 0-1 0 0,0 1 0 0 0,0-1 0 0 0,0 0 1 0 0,0 0-1 0 0,0 0 0 0 0,0 0 0 0 0,0 0 1 0 0,0 1-1 0 0,0-1 0 0 0,0 0 0 0 0,0 0 1 0 0,0 0-1 0 0,0 0 0 0 0,0 0 0 0 0,0 0 0 0 0,0 1 1 0 0,0-1-1 0 0,0 0 0 0 0,0 0 0 0 0,0 0 1 0 0,0 0-1 0 0,0 0 0 0 0,0 0 0 0 0,0 1 1 0 0,1-1-1 0 0,-1 0 0 0 0,0 0 0 0 0,0 0 1 0 0,0 0-1 0 0,0 0 0 0 0,0 0 0 0 0,0 0 0 0 0,1 1 1 0 0,10-4 154 0 0,16-9-8 0 0,-6-3-150 0 0,-1-1 0 0 0,30-30 0 0 0,32-42 0 0 0,-70 74-1569 0 0,18-27 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3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7367 0 0,'3'1'411'0'0,"0"0"-1"0"0,-1 0 0 0 0,1 0 0 0 0,0 0 0 0 0,0-1 0 0 0,5 1 0 0 0,1 1 1129 0 0,22 4 3296 0 0,13 1-2978 0 0,-43-7-1823 0 0,1 0 70 0 0,2 2 15 0 0,-4-2-143 0 0,1 0 0 0 0,-1 0 0 0 0,0 0 0 0 0,1 0 0 0 0,-1 0 0 0 0,0 0 0 0 0,0 0 0 0 0,1 0 0 0 0,-1 0 0 0 0,0 0 0 0 0,1 0 0 0 0,-1 1 0 0 0,0-1 0 0 0,0 0 0 0 0,1 0 0 0 0,-1 0 0 0 0,0 0 0 0 0,0 0 0 0 0,0 1 0 0 0,1-1 0 0 0,-1 0 0 0 0,0 0 0 0 0,0 0 0 0 0,0 1 0 0 0,1-1 0 0 0,-1 0 0 0 0,0 0 0 0 0,0 1 0 0 0,0-1 0 0 0,0 0 0 0 0,0 0 0 0 0,1 1 0 0 0,-1 2-294 0 0,0 0 0 0 0,-1 1 0 0 0,1-1 0 0 0,0 0 0 0 0,-1 0 1 0 0,0 0-1 0 0,0 0 0 0 0,0 0 0 0 0,0 0 0 0 0,0 0 0 0 0,-1 0 0 0 0,1-1 0 0 0,-1 1 1 0 0,1 0-1 0 0,-1-1 0 0 0,0 1 0 0 0,-3 2 0 0 0,-7 7-353 0 0,-1 0-1 0 0,-15 11 1 0 0,5-4 787 0 0,-114 85 1385 0 0,137-104-1354 0 0,-1 0 0 0 0,1 0 0 0 0,0 0 0 0 0,-1 1 0 0 0,1-1-1 0 0,0 0 1 0 0,-1 0 0 0 0,1 0 0 0 0,0 1 0 0 0,-1-1 0 0 0,1 0 0 0 0,0 0 0 0 0,-1 1-1 0 0,1-1 1 0 0,0 0 0 0 0,0 1 0 0 0,-1-1 0 0 0,1 0 0 0 0,0 1 0 0 0,0-1-1 0 0,0 0 1 0 0,0 1 0 0 0,0-1 0 0 0,-1 0 0 0 0,1 1 0 0 0,0-1 0 0 0,0 0-1 0 0,0 1 1 0 0,0-1 0 0 0,0 1 0 0 0,0-1 0 0 0,0 0 0 0 0,0 1 0 0 0,1 0-49 0 0,0-1 1 0 0,-1 1 0 0 0,1-1-1 0 0,0 1 1 0 0,-1-1 0 0 0,1 1-1 0 0,0-1 1 0 0,0 0 0 0 0,-1 1-1 0 0,1-1 1 0 0,0 0 0 0 0,0 0-1 0 0,0 0 1 0 0,1 1 0 0 0,32 0 909 0 0,6-6 653 0 0,-1-2 1 0 0,1-1 0 0 0,-1-2 0 0 0,-1-2 0 0 0,0-1 0 0 0,37-20 0 0 0,-59 26-936 0 0,30-7 1 0 0,-31 10-705 0 0,-1 0 0 0 0,19-9 1 0 0,-18 9-9069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1:50:35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7023 0 0,'8'16'624'0'0,"-2"3"-496"0"0,-1 2-128 0 0,0 3 0 0 0,1 1 1248 0 0,-4 1 232 0 0,-2-5 48 0 0,1 2 8 0 0,3 1-552 0 0,-1 0-112 0 0,-2-2-16 0 0,4 1-8 0 0,2-1-616 0 0,-1-1-120 0 0,0-2-24 0 0,2-5-4760 0 0,3-1-960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39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1 411 2991 0 0,'121'9'1346'0'0,"174"-10"0"0"0,118-43 3054 0 0,-185 4-1476 0 0,42-6 286 0 0,616-71 3920 0 0,-325 42-4085 0 0,-457 63-2612 0 0,348-34 1253 0 0,621 7 281 0 0,-219 71-1351 0 0,-710-27-1722 0 0,-49-10-6700 0 0,-23-3-1729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38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0 222 3567 0 0,'0'0'2512'0'0,"2"-2"-1801"0"0,4-1 63 0 0,1 1 0 0 0,-1-1 0 0 0,1 1 0 0 0,-1 0 0 0 0,1 0 0 0 0,0 1 0 0 0,0 0 0 0 0,10 0 0 0 0,61 3 3502 0 0,-44 0-2773 0 0,23 1 736 0 0,56 1 1015 0 0,21-6-1018 0 0,-129 2-2153 0 0,-1 0 0 0 0,1 0 0 0 0,-1 0 0 0 0,1 0-1 0 0,-1-1 1 0 0,7-1 0 0 0,3-1 32 0 0,36-3 476 0 0,1 2-282 0 0,77-4 259 0 0,-81 9-319 0 0,73 12 1 0 0,121 21 599 0 0,-170-22-544 0 0,100 14 377 0 0,305 10 323 0 0,161-41-1005 0 0,-316-1 0 0 0,-82 3 0 0 0,232-8 0 0 0,303-32 0 0 0,-195-19 0 0 0,2 48 0 0 0,-524 16 0 0 0,26 0 0 0 0,132 22 0 0 0,-181-19 0 0 0,0-2 0 0 0,60-2 0 0 0,-29-1 0 0 0,522-18 0 0 0,107-42 0 0 0,-274 21 0 0 0,-343 30 0 0 0,147-39 0 0 0,-180 38-1396 0 0,-21 6-2420 0 0,26-10 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0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2655 0 0,'52'42'5248'0'0,"-50"-41"-5147"0"0,44 42 3907 0 0,-41-39-4370 0 0,0 0 0 0 0,1-1 0 0 0,-1 1 0 0 0,1-1 0 0 0,0 0 1 0 0,0-1-1 0 0,9 4 0 0 0,-5-4-3556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0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2471 0 0,'9'6'224'0'0,"2"1"-224"0"0,-1-1 0 0 0,-1 0 0 0 0,-1-1 448 0 0,2 0 40 0 0,-1 1 16 0 0,3-1 0 0 0,-1-3-320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1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3655 0 0,'155'-84'2722'0'0,"-148"80"-2418"0"0,-1 1 1 0 0,1 0-1 0 0,0 1 1 0 0,1-1-1 0 0,-1 1 0 0 0,8-1 1 0 0,-12 3-152 0 0,-1 0 0 0 0,0-1 1 0 0,0 1-1 0 0,1 0 0 0 0,-1 0 0 0 0,0 0 0 0 0,0 1 1 0 0,1-1-1 0 0,-1 1 0 0 0,0-1 0 0 0,0 1 0 0 0,0-1 1 0 0,0 1-1 0 0,0 0 0 0 0,0 0 0 0 0,0 0 0 0 0,0 1 1 0 0,0-1-1 0 0,0 0 0 0 0,0 1 0 0 0,-1-1 0 0 0,1 1 1 0 0,-1-1-1 0 0,2 3 0 0 0,1 1 228 0 0,-1 1 1 0 0,0-1-1 0 0,-1 1 0 0 0,0 0 0 0 0,0 0 1 0 0,0 0-1 0 0,0 0 0 0 0,-1 0 0 0 0,0 0 1 0 0,0 0-1 0 0,-1 0 0 0 0,0 1 0 0 0,0 8 1 0 0,-3 8 127 0 0,0 1 0 0 0,-9 29 1 0 0,-4 20-5663 0 0,15-60-875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1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2615 0 0,'2'-1'194'0'0,"16"-9"-88"0"0,-7 5 1100 0 0,0-2 0 0 0,0 1 0 0 0,15-14 0 0 0,-17 13-477 0 0,0 0 1 0 0,1 1-1 0 0,0 0 0 0 0,0 0 0 0 0,13-4 0 0 0,-22 9 116 0 0,-1 2-828 0 0,1-1 0 0 0,-1 1 0 0 0,1-1 0 0 0,-1 1-1 0 0,0 0 1 0 0,1-1 0 0 0,-1 1 0 0 0,0 0 0 0 0,0-1 0 0 0,1 1-1 0 0,-1 0 1 0 0,0-1 0 0 0,0 1 0 0 0,0 0 0 0 0,0 0 0 0 0,0-1-1 0 0,0 1 1 0 0,0 0 0 0 0,0-1 0 0 0,0 1 0 0 0,-1 1 0 0 0,-3 16 207 0 0,-13 18 1611 0 0,-41 64 0 0 0,-9 16 3007 0 0,67-115-4774 0 0,0-1 0 0 0,0 0 1 0 0,0 0-1 0 0,-1 0 0 0 0,1 1 1 0 0,0-1-1 0 0,0 0 0 0 0,0 0 0 0 0,0 1 1 0 0,0-1-1 0 0,0 0 0 0 0,0 0 0 0 0,0 1 1 0 0,0-1-1 0 0,0 0 0 0 0,-1 0 1 0 0,1 1-1 0 0,0-1 0 0 0,1 0 0 0 0,-1 0 1 0 0,0 1-1 0 0,0-1 0 0 0,0 0 1 0 0,0 0-1 0 0,0 1 0 0 0,0-1 0 0 0,0 0 1 0 0,0 0-1 0 0,0 1 0 0 0,0-1 0 0 0,1 0 1 0 0,-1 0-1 0 0,0 0 0 0 0,0 1 1 0 0,0-1-1 0 0,1 0 0 0 0,10 0 869 0 0,19-12-753 0 0,-26 9 67 0 0,12-5-83 0 0,0 0 0 0 0,-1-1-1 0 0,0-1 1 0 0,-1-1-1 0 0,16-14 1 0 0,-4-1-925 0 0,35-42 0 0 0,-46 44-2405 0 0,-8 14 1323 0 0</inkml:trace>
  <inkml:trace contextRef="#ctx0" brushRef="#br0" timeOffset="1">90 153 5383 0 0,'0'0'416'0'0,"1"2"-272"0"0,6 5 250 0 0,0 1 0 0 0,-1 1 0 0 0,0-1 0 0 0,0 1-1 0 0,5 12 1 0 0,20 54 3841 0 0,-19-45-2809 0 0,12 33 1433 0 0,12 31-554 0 0,-29-80-2119 0 0,0 0-1 0 0,1 0 1 0 0,0-1 0 0 0,14 16-1 0 0,-20-27-289 0 0,-1 0 1 0 0,1 0-1 0 0,0 0 0 0 0,0 0 0 0 0,1-1 1 0 0,-1 1-1 0 0,4 1 0 0 0,9 1-5659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1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0 652 4087 0 0,'0'0'312'0'0,"2"-2"-204"0"0,2-1-48 0 0,9-8 1788 0 0,20-21 0 0 0,-7 6 735 0 0,0 2 0 0 0,2 1 0 0 0,45-29 0 0 0,-72 51-2535 0 0,174-105 4370 0 0,-4 3-936 0 0,-153 91-3482 0 0</inkml:trace>
  <inkml:trace contextRef="#ctx0" brushRef="#br0" timeOffset="1">699 0 5671 0 0,'-5'19'504'0'0,"-3"4"-408"0"0,-1-4-96 0 0,-1 2 0 0 0,1 1 456 0 0,-1 0 72 0 0,-1 0 16 0 0,3-1 0 0 0,-2-5-272 0 0,2-2-48 0 0,1-4-16 0 0,-3-4-2592 0 0,4-9-520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2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5495 0 0,'50'56'768'0'0,"-33"-39"757"0"0,-1 1 0 0 0,26 39 0 0 0,-30-37-202 0 0,-1 1-1 0 0,-1 0 1 0 0,12 33 0 0 0,-19-43-905 0 0,0 1 1 0 0,0-1-1 0 0,-1 0 1 0 0,-1 1-1 0 0,0 0 1 0 0,0-1-1 0 0,-1 1 1 0 0,-3 22-1 0 0,3-33-375 0 0,0 0 0 0 0,-1 0 0 0 0,1 0 0 0 0,0 0 1 0 0,0 0-1 0 0,-1 0 0 0 0,1 0 0 0 0,-1 0 0 0 0,1 0 0 0 0,-1 0 0 0 0,1 0 0 0 0,-1 0 0 0 0,1 0 0 0 0,-1-1 0 0 0,0 1 0 0 0,1 0 0 0 0,-1 0 0 0 0,0 0 0 0 0,0-1 1 0 0,0 1-1 0 0,0-1 0 0 0,0 1 0 0 0,-1 0 0 0 0,1-1-9 0 0,0 1 0 0 0,-1-1 1 0 0,1 0-1 0 0,-1 0 0 0 0,1 0 1 0 0,0 0-1 0 0,-1 0 0 0 0,1 0 1 0 0,-1 0-1 0 0,1-1 0 0 0,-1 1 1 0 0,1-1-1 0 0,0 1 0 0 0,-1-1 1 0 0,0 0-1 0 0,-3-1-53 0 0,0-1 0 0 0,1 0 1 0 0,-1 0-1 0 0,1 0 0 0 0,0 0 0 0 0,0-1 0 0 0,1 0 0 0 0,-6-5 1 0 0,-4-8-1069 0 0,2-1 1 0 0,-1 0 0 0 0,-16-38-1 0 0,11 14-2808 0 0,-7-21-1396 0 0,23 52 4228 0 0,1 8 277 0 0,-3 9 721 0 0,-27 123 1907 0 0,21-101-1412 0 0,8-26-330 0 0,1-2-109 0 0,-1 0-1 0 0,1 0 0 0 0,0 0 0 0 0,0 0 0 0 0,0 0 0 0 0,-1 0 0 0 0,1 0 1 0 0,0 0-1 0 0,0 0 0 0 0,-1 0 0 0 0,1-1 0 0 0,0 1 0 0 0,0 0 1 0 0,0 0-1 0 0,-1 0 0 0 0,1 0 0 0 0,0 0 0 0 0,0 0 0 0 0,0-1 1 0 0,0 1-1 0 0,0 0 0 0 0,-1 0 0 0 0,1 0 0 0 0,0-1 0 0 0,0 1 1 0 0,0 0-1 0 0,0 0 0 0 0,0 0 0 0 0,0-1 0 0 0,0 1 0 0 0,0 0 1 0 0,-1 0-1 0 0,1 0 0 0 0,0-1 0 0 0,0 1 0 0 0,0 0 0 0 0,0 0 0 0 0,0-1 1 0 0,0 1-1 0 0,1 0 0 0 0,-2-11-1458 0 0,1 10 1086 0 0,0-13-2185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2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1 253 4831 0 0,'0'0'375'0'0,"1"-2"-210"0"0,46-73 1036 0 0,2-4-422 0 0,-38 64-566 0 0,0 0 0 0 0,1 1 0 0 0,1 0 0 0 0,24-20-1 0 0,-37 33-68 0 0,1 1 0 0 0,-1-1 0 0 0,1 1 0 0 0,0 0 0 0 0,-1-1 0 0 0,1 1 0 0 0,0 0 0 0 0,-1-1 0 0 0,1 1 0 0 0,0 0 0 0 0,0 0 0 0 0,-1 0 0 0 0,1 0 0 0 0,0-1 0 0 0,0 1-1 0 0,-1 0 1 0 0,1 0 0 0 0,0 0 0 0 0,0 1 0 0 0,-1-1 0 0 0,1 0 0 0 0,0 0 0 0 0,-1 0 0 0 0,1 0 0 0 0,1 1 0 0 0,-1 0 132 0 0,0 0 0 0 0,1 0 0 0 0,-1 0 0 0 0,0 0 0 0 0,0 0 0 0 0,0 0 0 0 0,1 1 0 0 0,-1-1 0 0 0,0 0 0 0 0,-1 1 0 0 0,2 1 0 0 0,0 1 81 0 0,0 0 0 0 0,0 0 0 0 0,-1 0 0 0 0,1 0 0 0 0,-1 0 0 0 0,0 1 0 0 0,0-1 0 0 0,0 5 0 0 0,-1-6-202 0 0,0 7 85 0 0,0 0 0 0 0,0-1 0 0 0,-1 1 0 0 0,0 0 0 0 0,-1-1 0 0 0,-4 16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3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0 336 2615 0 0,'10'-7'122'0'0,"0"1"-1"0"0,13-7 0 0 0,6-5 2070 0 0,4-4 3194 0 0,40-22-1 0 0,5-4 2413 0 0,-46 31-5838 0 0,-1 0-1 0 0,-1-2 0 0 0,41-32 1 0 0,-67 47-1918 0 0,0 0 1 0 0,1 0 0 0 0,-1-1 0 0 0,-1 1 0 0 0,1-1-1 0 0,-1 0 1 0 0,0 0 0 0 0,4-7 0 0 0,-6 9-813 0 0,0 0 0 0 0,0 1 1 0 0,0-1-1 0 0,-1 0 0 0 0,1 0 1 0 0,-1-5-1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2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1 134 2159 0 0,'19'25'885'0'0,"0"1"0"0"0,-2 1 0 0 0,18 36 0 0 0,-9-14 2537 0 0,-22-43-2746 0 0,43 70 5903 0 0,-41-68-5537 0 0,1 1 0 0 0,0-1 0 0 0,1 0-1 0 0,0 0 1 0 0,0-1 0 0 0,10 7-1 0 0,-16-13-877 0 0,-1 0 0 0 0,1 0 0 0 0,-1-1 0 0 0,0 1 0 0 0,1 0-1 0 0,-1-1 1 0 0,1 1 0 0 0,0-1 0 0 0,-1 1 0 0 0,1-1 0 0 0,-1 0-1 0 0,1 0 1 0 0,0 0 0 0 0,-1 0 0 0 0,1 0 0 0 0,0 0 0 0 0,-1 0-1 0 0,1 0 1 0 0,0-1 0 0 0,-1 1 0 0 0,1-1 0 0 0,-1 1 0 0 0,1-1-1 0 0,-1 0 1 0 0,1 1 0 0 0,-1-1 0 0 0,0 0 0 0 0,1 0-1 0 0,-1 0 1 0 0,2-2 0 0 0,-1 1-334 0 0,0 0-1 0 0,0 0 1 0 0,0 0 0 0 0,-1 0-1 0 0,1-1 1 0 0,0 1 0 0 0,1-5-1 0 0,-2 5-815 0 0,0-1 0 0 0,0 0-1 0 0,0 0 1 0 0,-1 1 0 0 0,1-1-1 0 0,-1 0 1 0 0,1-4 0 0 0,-3-6-7405 0 0</inkml:trace>
  <inkml:trace contextRef="#ctx0" brushRef="#br0" timeOffset="1">448 203 6191 0 0,'11'1'472'0'0,"-10"-1"-457"0"0,0 1-1 0 0,0-1 0 0 0,0 0 0 0 0,0 0 0 0 0,0 0 0 0 0,0 0 0 0 0,0 0 1 0 0,0 0-1 0 0,0 0 0 0 0,0 0 0 0 0,0 0 0 0 0,0-1 0 0 0,0 1 1 0 0,0 0-1 0 0,0 0 0 0 0,0-1 0 0 0,-1 1 0 0 0,1-1 0 0 0,0 1 0 0 0,1-2 1 0 0,2 0 191 0 0,8-4 1337 0 0,1 0 0 0 0,-1 0 0 0 0,0-1 0 0 0,-1-1 0 0 0,12-10 0 0 0,-4 2 194 0 0,-2-1 0 0 0,16-20-1 0 0,-16 18-1041 0 0,1 1-1 0 0,21-17 1 0 0,-38 34-1235 0 0,0 0-253 0 0,4-2-50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3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6191 0 0,'6'177'3692'0'0,"1"24"4758"0"0,1-167-7456 0 0,2-62-2379 0 0,-2-9-1778 0 0,6-52 0 0 0,-9 47 210 0 0,1-5-831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3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6335 0 0,'-6'67'5210'0'0,"1"-21"-336"0"0,2-17-2774 0 0,-8 34 0 0 0,-2 10-57 0 0,8-38-1282 0 0,7-34-759 0 0,-1 0 1 0 0,1-1-1 0 0,0 1 0 0 0,-1-1 0 0 0,1 1 0 0 0,-1-1 0 0 0,1 0 1 0 0,0 0-1 0 0,0 1 0 0 0,2-2 0 0 0,1 1-23 0 0,1-1-1 0 0,-1-1 0 0 0,0 1 1 0 0,0-1-1 0 0,0 0 0 0 0,0 0 1 0 0,9-6-1 0 0,3 0-26 0 0,-1 0 39 0 0,-11 6 9 0 0,-1-1 0 0 0,1 1-1 0 0,0 0 1 0 0,1 0 0 0 0,-1 0 0 0 0,0 1 0 0 0,0 0 0 0 0,1 0 0 0 0,-1 0-1 0 0,1 1 1 0 0,5 0 0 0 0,3 3 0 0 0,-11 2 0 0 0,-3-4 0 0 0,3 3 59 0 0,0 1 0 0 0,-1-1 0 0 0,0 0-1 0 0,0 1 1 0 0,0-1 0 0 0,-1 1 0 0 0,0-1 0 0 0,0 1-1 0 0,0 0 1 0 0,0 0 0 0 0,0-1 0 0 0,-1 1 0 0 0,0 0-1 0 0,-1 9 1 0 0,-1 3 298 0 0,-1 1-1 0 0,-7 25 1 0 0,3-16 192 0 0,-13 29 0 0 0,15-45-500 0 0,0-1 1 0 0,0 1 0 0 0,-1-1 0 0 0,0-1-1 0 0,-10 13 1 0 0,12-18-95 0 0,0 0 1 0 0,-1-1-1 0 0,1 1 1 0 0,0-1-1 0 0,-1 0 0 0 0,0 0 1 0 0,0 0-1 0 0,0-1 1 0 0,0 0-1 0 0,0 0 0 0 0,0 0 1 0 0,-1 0-1 0 0,1-1 0 0 0,-6 1 1 0 0,7-2-153 0 0,1 1 1 0 0,0-1-1 0 0,0 0 0 0 0,0 0 1 0 0,0 0-1 0 0,-1-1 1 0 0,1 1-1 0 0,0-1 0 0 0,0 1 1 0 0,0-1-1 0 0,0 0 0 0 0,0-1 1 0 0,0 1-1 0 0,0 0 1 0 0,1-1-1 0 0,-1 1 0 0 0,0-1 1 0 0,1 0-1 0 0,-1 0 1 0 0,1 0-1 0 0,-1 0 0 0 0,1 0 1 0 0,0-1-1 0 0,0 1 0 0 0,-3-6 1 0 0,4 6 41 0 0,0 0 0 0 0,-1 0 0 0 0,1 0 0 0 0,1 0 0 0 0,-1 0 0 0 0,0-1 0 0 0,0 1 0 0 0,1 0 0 0 0,0 0 0 0 0,-1-1 0 0 0,1 1 0 0 0,0 0 0 0 0,0-1 0 0 0,0 1 0 0 0,0 0 0 0 0,1-1 0 0 0,-1 1 0 0 0,0 0-1 0 0,1 0 1 0 0,1-3 0 0 0,-1 2 98 0 0,0 1-1 0 0,1 0 0 0 0,0 0 0 0 0,-1 0 0 0 0,1 0 0 0 0,0 0 1 0 0,0 0-1 0 0,0 0 0 0 0,0 0 0 0 0,0 1 0 0 0,0-1 0 0 0,1 1 1 0 0,-1 0-1 0 0,0-1 0 0 0,1 1 0 0 0,4-1 0 0 0,0 0 208 0 0,-1 1-1 0 0,1 0 1 0 0,0 0 0 0 0,0 1-1 0 0,-1 0 1 0 0,1 0 0 0 0,0 0-1 0 0,-1 1 1 0 0,1 0-1 0 0,0 0 1 0 0,10 4 0 0 0,-11-3 16 0 0,62 18 3129 0 0,-45-12-2066 0 0,1-1-1 0 0,39 6 1 0 0,-55-12-1092 0 0,0 0 1 0 0,0-1-1 0 0,1 0 1 0 0,-1 0-1 0 0,0-1 0 0 0,0 0 1 0 0,0-1-1 0 0,10-2 1 0 0,-14 2-232 0 0,0 1-1 0 0,-1-1 1 0 0,1 0 0 0 0,0 0 0 0 0,-1-1 0 0 0,0 1 0 0 0,5-4 0 0 0,-5 2-426 0 0,0 1 0 0 0,0-1 1 0 0,0 1-1 0 0,0-1 0 0 0,-1 0 1 0 0,0 0-1 0 0,3-7 1 0 0,2-5-5049 0 0,1-2-1462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4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3 277 2935 0 0,'-1'0'74'0'0,"1"0"-1"0"0,0 0 0 0 0,0-1 1 0 0,0 1-1 0 0,-1 0 0 0 0,1 0 1 0 0,0-1-1 0 0,0 1 0 0 0,0 0 1 0 0,0-1-1 0 0,0 1 0 0 0,0 0 1 0 0,0-1-1 0 0,0 1 0 0 0,-1 0 1 0 0,1-1-1 0 0,0 1 0 0 0,1 0 1 0 0,-1-1-1 0 0,0 1 0 0 0,0 0 1 0 0,0-1-1 0 0,0 1 0 0 0,0 0 1 0 0,0-1-1 0 0,0 1 0 0 0,0 0 1 0 0,0 0-1 0 0,1-1 0 0 0,8-14 3020 0 0,14-14 3505 0 0,-23 28-6518 0 0,12-11 2073 0 0,0 0 0 0 0,1 1 1 0 0,18-13-1 0 0,-14 12-1260 0 0,0 2 1 0 0,28-13-1 0 0,-32 22-646 0 0,-13 1-230 0 0,1 0 1 0 0,0 0-1 0 0,0 0 1 0 0,0 0-1 0 0,0 0 1 0 0,0 0-1 0 0,0-1 1 0 0,0 1-1 0 0,0 0 1 0 0,0 0-1 0 0,-1-1 1 0 0,1 1-1 0 0,0 0 1 0 0,0-1-1 0 0,0 1 1 0 0,1-2-1 0 0,17-21 182 0 0,-16 18-688 0 0,0 0-1 0 0,1 0 1 0 0,7-7-1 0 0,-1 0-3496 0 0,-5 6 1675 0 0</inkml:trace>
  <inkml:trace contextRef="#ctx0" brushRef="#br0" timeOffset="1">143 0 3599 0 0,'0'15'410'0'0,"5"27"0"0"0,15 43 7969 0 0,-7-32-3860 0 0,-3-7-1418 0 0,1 3-1394 0 0,19 56 0 0 0,-27-97-1561 0 0,0-1 0 0 0,1 1-1 0 0,0-1 1 0 0,0 1 0 0 0,7 7-1 0 0,-8-12-450 0 0,-1 0-1 0 0,1 0 0 0 0,0 0 0 0 0,7 5 1 0 0,-8-7-482 0 0,1 1 0 0 0,-1-1 0 0 0,0 0 0 0 0,1 0 0 0 0,-1 0 0 0 0,0 0 0 0 0,1 0 0 0 0,4 0 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4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77 110 2015 0 0,'-21'-6'147'0'0,"8"6"-118"0"0,-30 8 16647 0 0,53-15-14746 0 0,-8 5-1648 0 0,22-16 611 0 0,0 2 0 0 0,2 0 0 0 0,-1 1-1 0 0,48-18 1 0 0,-72 32-941 0 0,0 1 0 0 0,0-1 0 0 0,0 1 0 0 0,0-1 0 0 0,0 1 0 0 0,0 0 0 0 0,0-1 0 0 0,1 1 0 0 0,-1 0 0 0 0,0 0 0 0 0,0 0 0 0 0,0 0 0 0 0,1 0 0 0 0,-1 0 0 0 0,0 0 0 0 0,0 0 0 0 0,0 1 0 0 0,1-1 0 0 0,-1 0 0 0 0,0 1 0 0 0,0-1 0 0 0,0 1 0 0 0,0-1 0 0 0,0 1 0 0 0,0-1 0 0 0,0 1 0 0 0,1 1 0 0 0,-1 0-65 0 0,1 0-1 0 0,-1-1 0 0 0,0 2 1 0 0,0-1-1 0 0,-1 0 0 0 0,1 0 0 0 0,0 0 1 0 0,-1 0-1 0 0,1 0 0 0 0,-1 1 1 0 0,0-1-1 0 0,0 0 0 0 0,0 0 1 0 0,0 3-1 0 0,-1 6-142 0 0,0-1 0 0 0,-1 1 1 0 0,-1-1-1 0 0,0 1 0 0 0,0-1 0 0 0,-6 14 0 0 0,-3 5 152 0 0,-49 137 411 0 0,26-74 1010 0 0,34-88-1136 0 0,0-1-1 0 0,-1 1 1 0 0,2-1-1 0 0,-1 1 1 0 0,0 0-1 0 0,1-1 1 0 0,-1 1-1 0 0,1 0 1 0 0,1 4-1 0 0,-1-7-103 0 0,0 0 0 0 0,0 0 0 0 0,1-1 0 0 0,-1 1 1 0 0,0 0-1 0 0,1 0 0 0 0,-1 0 0 0 0,1 0 0 0 0,-1 0 0 0 0,1-1 0 0 0,0 1 0 0 0,-1 0 0 0 0,1 0 0 0 0,0-1 0 0 0,-1 1 0 0 0,1 0 0 0 0,0-1 0 0 0,0 1 0 0 0,-1-1 1 0 0,1 1-1 0 0,0-1 0 0 0,0 1 0 0 0,0-1 0 0 0,0 0 0 0 0,0 0 0 0 0,0 1 0 0 0,0-1 0 0 0,0 0 0 0 0,0 0 0 0 0,0 0 0 0 0,0 0 0 0 0,0 0 0 0 0,0 0 0 0 0,0 0 0 0 0,-1 0 1 0 0,1 0-1 0 0,0-1 0 0 0,2 1 0 0 0,7-3 327 0 0,0 0-1 0 0,0-1 1 0 0,0 0 0 0 0,-1 0 0 0 0,15-9 0 0 0,-8 4 133 0 0,27-16 732 0 0,46-37-1 0 0,-56 39-1032 0 0,-6 2-236 0 0,-16 12 0 0 0,0 1 0 0 0,0 0 0 0 0,1 1 0 0 0,0 0 0 0 0,16-7 0 0 0,9 3-2111 0 0,3 1-4806 0 0,-9 4-3279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5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2303 0 0,'7'31'165'0'0,"3"32"0"0"0,-5-26 583 0 0,-1-1 875 0 0,-1 45 1 0 0,-2-52-759 0 0,-2 3 855 0 0,-7 44-1 0 0,4-46 531 0 0,1 0-1 0 0,2 32 1 0 0,2-31-250 0 0,0-29-1620 0 0,7-24 409 0 0,6-23-239 0 0,11-55 0 0 0,7-28-205 0 0,-21 94-322 0 0,-3 8-10 0 0,2-1 1 0 0,14-29 0 0 0,-23 55-3 0 0,-1 0 0 0 0,1-1 0 0 0,0 1 0 0 0,0-1 0 0 0,-1 1 0 0 0,1 0 0 0 0,0 0 0 0 0,1-1 0 0 0,-1 1 0 0 0,0 0 0 0 0,0 0 0 0 0,0 0 0 0 0,1 0 0 0 0,-1 1 0 0 0,0-1 0 0 0,1 0 0 0 0,-1 0 0 0 0,1 1 0 0 0,-1-1 0 0 0,1 1 0 0 0,-1-1 0 0 0,1 1 0 0 0,-1 0 0 0 0,1-1 0 0 0,-1 1 0 0 0,1 0 0 0 0,-1 0 0 0 0,1 0 0 0 0,0 0 0 0 0,-1 1 0 0 0,1-1 0 0 0,1 1 0 0 0,0 0 70 0 0,0 0-1 0 0,0 0 0 0 0,-1 1 1 0 0,1-1-1 0 0,-1 1 0 0 0,1 0 1 0 0,-1 0-1 0 0,1 0 0 0 0,-1 0 1 0 0,0 0-1 0 0,0 0 1 0 0,0 0-1 0 0,0 1 0 0 0,-1-1 1 0 0,1 1-1 0 0,1 2 0 0 0,4 12 369 0 0,0 1-1 0 0,-1-1 0 0 0,-1 1 0 0 0,-1 0 0 0 0,0 0 0 0 0,-1 1 1 0 0,0 22-1 0 0,-1-15-116 0 0,7 35 0 0 0,-7-52-303 0 0,0 0-1 0 0,0-1 1 0 0,1 1 0 0 0,0-1-1 0 0,1 0 1 0 0,0 0-1 0 0,9 14 1 0 0,-12-21-122 0 0,0 0 0 0 0,-1 0 0 0 0,1 0 1 0 0,0-1-1 0 0,-1 1 0 0 0,1 0 0 0 0,0 0 0 0 0,0-1 0 0 0,0 1 0 0 0,0 0 1 0 0,0-1-1 0 0,0 1 0 0 0,0-1 0 0 0,0 0 0 0 0,0 1 0 0 0,0-1 0 0 0,0 1 1 0 0,0-1-1 0 0,0 0 0 0 0,0 0 0 0 0,0 0 0 0 0,0 0 0 0 0,0 0 0 0 0,0 0 0 0 0,0 0 1 0 0,0 0-1 0 0,0 0 0 0 0,2-1 0 0 0,-1 0-716 0 0,1 0 0 0 0,-1 0 0 0 0,0 0 0 0 0,0-1-1 0 0,0 1 1 0 0,0-1 0 0 0,0 0 0 0 0,0 1 0 0 0,0-1 0 0 0,0 0 0 0 0,1-3 0 0 0,7-10-6197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5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22 306 4663 0 0,'0'0'360'0'0,"1"1"-237"0"0,1 1 196 0 0,0 1 0 0 0,-1-1 0 0 0,1 0 0 0 0,0 0 1 0 0,0-1-1 0 0,0 1 0 0 0,0 0 0 0 0,0-1 0 0 0,0 1 0 0 0,0-1 0 0 0,1 1 0 0 0,-1-1 0 0 0,0 0 0 0 0,1 0 0 0 0,-1 0 1 0 0,1-1-1 0 0,0 1 0 0 0,-1-1 0 0 0,1 1 0 0 0,-1-1 0 0 0,1 0 0 0 0,0 0 0 0 0,-1 0 0 0 0,1 0 0 0 0,0 0 0 0 0,-1-1 0 0 0,1 1 1 0 0,-1-1-1 0 0,4-1 0 0 0,1 0 112 0 0,-1 0 0 0 0,0-1 0 0 0,0 0 0 0 0,0-1-1 0 0,0 1 1 0 0,0-1 0 0 0,-1 0 0 0 0,0-1 0 0 0,0 1 0 0 0,9-10 0 0 0,-5 1-232 0 0,-1 0-1 0 0,0-1 0 0 0,-1 1 1 0 0,0-1-1 0 0,-1-1 0 0 0,0 0 1 0 0,-2 1-1 0 0,1-2 0 0 0,-2 1 1 0 0,0 0-1 0 0,1-31 0 0 0,-3 42-172 0 0,-1 1 0 0 0,0 0 1 0 0,0-1-1 0 0,-1 1 0 0 0,1 0 0 0 0,0 0 0 0 0,-1-1 0 0 0,0 1 0 0 0,0 0 0 0 0,0 0 1 0 0,0 0-1 0 0,-1 0 0 0 0,1 0 0 0 0,-1 0 0 0 0,1 0 0 0 0,-1 1 0 0 0,0-1 0 0 0,0 1 0 0 0,0-1 1 0 0,-1 1-1 0 0,1-1 0 0 0,-1 1 0 0 0,1 0 0 0 0,-1 0 0 0 0,0 1 0 0 0,-4-4 0 0 0,4 5 23 0 0,1-1-1 0 0,-1 1 0 0 0,1-1 0 0 0,0 1 0 0 0,-1 0 0 0 0,1 0 0 0 0,-1 0 0 0 0,1 0 0 0 0,-1 1 0 0 0,1-1 0 0 0,-1 1 0 0 0,1-1 0 0 0,0 1 0 0 0,-3 1 0 0 0,-4 1 141 0 0,1 1-1 0 0,-12 7 1 0 0,10-5-114 0 0,2 0 0 0 0,-1 0 0 0 0,1 1-1 0 0,0 0 1 0 0,0 1 0 0 0,1 0 0 0 0,0 0 0 0 0,1 1 0 0 0,-1-1-1 0 0,2 1 1 0 0,-1 1 0 0 0,1-1 0 0 0,1 1 0 0 0,-1 0-1 0 0,2 0 1 0 0,-1 0 0 0 0,2 1 0 0 0,-1-1 0 0 0,1 1 0 0 0,1-1-1 0 0,0 1 1 0 0,1 0 0 0 0,0 0 0 0 0,0-1 0 0 0,1 1 0 0 0,0 0-1 0 0,1-1 1 0 0,0 1 0 0 0,1-1 0 0 0,0 1 0 0 0,1-1-1 0 0,0 0 1 0 0,8 12 0 0 0,-4-6 458 0 0,2 0 0 0 0,0 0 0 0 0,1-1 0 0 0,23 23 1 0 0,-30-33-446 0 0,1-1 1 0 0,0 0 0 0 0,1 0-1 0 0,-1 0 1 0 0,0 0 0 0 0,1-1-1 0 0,0 0 1 0 0,0 0-1 0 0,0-1 1 0 0,0 0 0 0 0,0 0-1 0 0,1 0 1 0 0,-1 0 0 0 0,1-1-1 0 0,-1-1 1 0 0,1 1 0 0 0,7-1-1 0 0,-9 0-88 0 0,1-1 0 0 0,-1 0 0 0 0,1-1 0 0 0,-1 1 0 0 0,0-1 0 0 0,1 0 0 0 0,-1 0-1 0 0,0-1 1 0 0,0 1 0 0 0,-1-1 0 0 0,1 0 0 0 0,0-1 0 0 0,-1 1 0 0 0,7-7 0 0 0,-3 2-875 0 0,0-1 0 0 0,7-10 1 0 0,10-20-7567 0 0,-11 12-10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6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1 109 4863 0 0,'0'2'375'0'0,"15"35"323"0"0,6 17 5288 0 0,41 85 5432 0 0,-25-64-5694 0 0,-37-74-5672 0 0,1-1 1 0 0,-1 0-1 0 0,1 1 0 0 0,-1-1 0 0 0,1 0 0 0 0,-1 1 0 0 0,1-1 0 0 0,-1 0 0 0 0,1 1 0 0 0,-1-1 0 0 0,1 0 0 0 0,-1 0 0 0 0,1 0 1 0 0,-1 0-1 0 0,1 1 0 0 0,-1-1 0 0 0,1 0 0 0 0,0 0 0 0 0,-1 0 0 0 0,1 0 0 0 0,-1 0 0 0 0,1 0 0 0 0,-1 0 0 0 0,1-1 0 0 0,-1 1 0 0 0,1 0 1 0 0,0 0-1 0 0,-1 0 0 0 0,1-1 0 0 0,0 1 0 0 0,1-1 24 0 0,-1 0 0 0 0,1 1-1 0 0,0-1 1 0 0,-1 0 0 0 0,1 0 0 0 0,0 0 0 0 0,-1 0 0 0 0,2-2 0 0 0,0-1 6 0 0,-1 1 1 0 0,0-1-1 0 0,0 0 0 0 0,0-1 1 0 0,0 1-1 0 0,0 0 1 0 0,-1 0-1 0 0,1-6 0 0 0,5-37 198 0 0,-6 40-256 0 0,12-107-40 0 0,-12 109-73 0 0,0-18-1120 0 0,7-35 0 0 0,-8 57 1091 0 0,0 0-1 0 0,0 0 0 0 0,1 0 1 0 0,-1 0-1 0 0,0 0 0 0 0,1 0 1 0 0,-1 0-1 0 0,1 0 0 0 0,-1 0 0 0 0,1 0 1 0 0,-1 1-1 0 0,1-1 0 0 0,1-1 1 0 0,-2 2-9 0 0,1 0 1 0 0,-1-1 0 0 0,0 1 0 0 0,1 0 0 0 0,-1 0-1 0 0,0 0 1 0 0,1 0 0 0 0,-1 0 0 0 0,1-1-1 0 0,-1 1 1 0 0,0 0 0 0 0,1 0 0 0 0,-1 0-1 0 0,1 0 1 0 0,-1 0 0 0 0,0 0 0 0 0,1 0 0 0 0,-1 1-1 0 0,1-1 1 0 0,-1 0 0 0 0,0 0 0 0 0,1 0-1 0 0,0 0 1 0 0,1 2-183 0 0,0-1 1 0 0,0 1-1 0 0,0 0 0 0 0,0-1 1 0 0,0 1-1 0 0,0 0 0 0 0,-1 0 0 0 0,1 0 1 0 0,1 3-1 0 0,18 30-542 0 0,-14-23 832 0 0,0 0 0 0 0,1 0 0 0 0,1 0 1 0 0,11 12-1 0 0,-17-21 91 0 0,-1-1 0 0 0,1 1 1 0 0,0-1-1 0 0,0 0 1 0 0,0 0-1 0 0,0 0 1 0 0,0-1-1 0 0,0 1 0 0 0,0-1 1 0 0,1 1-1 0 0,-1-1 1 0 0,1 0-1 0 0,-1 0 0 0 0,1-1 1 0 0,-1 1-1 0 0,1-1 1 0 0,-1 0-1 0 0,1 0 1 0 0,-1 0-1 0 0,1 0 0 0 0,6-2 1 0 0,-5 1 94 0 0,-1-1 0 0 0,1 0-1 0 0,-1 0 1 0 0,1 0 0 0 0,-1 0 0 0 0,0-1 0 0 0,0 0 0 0 0,0 0 0 0 0,0 0-1 0 0,-1 0 1 0 0,1-1 0 0 0,-1 0 0 0 0,0 1 0 0 0,0-1 0 0 0,0 0 0 0 0,0 0-1 0 0,-1-1 1 0 0,1 1 0 0 0,-1 0 0 0 0,2-7 0 0 0,-2 5-62 0 0,0 0 1 0 0,0-1-1 0 0,0 1 0 0 0,-1 0 1 0 0,0-1-1 0 0,0 1 0 0 0,-1-1 0 0 0,1 1 1 0 0,-1-1-1 0 0,-1 1 0 0 0,1-1 1 0 0,-1 1-1 0 0,-1-1 0 0 0,-3-11 1 0 0,4 14-58 0 0,-1 1 1 0 0,0-1-1 0 0,0 0 0 0 0,0 1 1 0 0,-1 0-1 0 0,1-1 1 0 0,-1 1-1 0 0,0 0 1 0 0,1 0-1 0 0,-1 1 0 0 0,-1-1 1 0 0,1 1-1 0 0,0-1 1 0 0,-1 1-1 0 0,1 0 1 0 0,-1 0-1 0 0,0 0 0 0 0,0 1 1 0 0,1 0-1 0 0,-1-1 1 0 0,-5 0-1 0 0,2 1 27 0 0,0 1 0 0 0,0-1 0 0 0,1 1 0 0 0,-1 0 0 0 0,0 1 1 0 0,1-1-1 0 0,-1 1 0 0 0,0 1 0 0 0,1-1 0 0 0,-1 1 0 0 0,1 0 0 0 0,-9 5 0 0 0,12-5-56 0 0,-1 0 0 0 0,0 0-1 0 0,0 1 1 0 0,1-1 0 0 0,-1 1-1 0 0,1 0 1 0 0,0 0 0 0 0,0 0 0 0 0,0 0-1 0 0,0 1 1 0 0,1-1 0 0 0,0 1 0 0 0,-3 4-1 0 0,2-1-1 0 0,0-1-1 0 0,1 1 1 0 0,-1 0-1 0 0,2 0 0 0 0,-1 0 1 0 0,1 0-1 0 0,-1 10 1 0 0,2 1 70 0 0,0-1 0 0 0,2 0 0 0 0,0 1 0 0 0,1-1 0 0 0,9 30 0 0 0,-9-36 16 0 0,1 0 1 0 0,0 0-1 0 0,1-1 0 0 0,0 0 1 0 0,1 0-1 0 0,0 0 0 0 0,0-1 0 0 0,1 0 1 0 0,11 12-1 0 0,-15-18-73 0 0,0-1-1 0 0,0 1 1 0 0,0-1-1 0 0,0 1 1 0 0,1-1-1 0 0,-1 0 1 0 0,1 0-1 0 0,-1 0 1 0 0,1-1-1 0 0,0 1 1 0 0,-1-1-1 0 0,1 0 1 0 0,0 0-1 0 0,0 0 1 0 0,0-1-1 0 0,0 1 1 0 0,0-1-1 0 0,0 0 1 0 0,0 0-1 0 0,0-1 1 0 0,0 1-1 0 0,0-1 1 0 0,-1 1-1 0 0,1-1 1 0 0,0-1-1 0 0,0 1 1 0 0,-1 0-1 0 0,1-1 1 0 0,0 0-1 0 0,3-2 1 0 0,0-1-215 0 0,-1 0 0 0 0,1 0 1 0 0,-1 0-1 0 0,0-1 0 0 0,0 0 0 0 0,-1 0 0 0 0,0-1 0 0 0,7-11 1 0 0,-4 5-347 0 0,-1 0 0 0 0,-1-1 0 0 0,10-26 0 0 0,-12 27 4 0 0,-1-1 0 0 0,0 1 1 0 0,-1-1-1 0 0,-1 1 0 0 0,0-1 0 0 0,-1 0 0 0 0,0 1 0 0 0,-5-26 0 0 0,0 24 354 0 0,-3-3-80 0 0,7 17 536 0 0,0 16 5 0 0,1-2-79 0 0,1 0 0 0 0,1 0 0 0 0,0 1 1 0 0,6 19-1 0 0,0-1 338 0 0,-7-24-420 0 0,15 57 1219 0 0,-14-58-1041 0 0,1 0 0 0 0,-1 0 0 0 0,2 0 0 0 0,-1 0-1 0 0,1 0 1 0 0,6 8 0 0 0,-10-15-277 0 0,0 0 0 0 0,0 0 0 0 0,1 0 1 0 0,-1 1-1 0 0,0-1 0 0 0,0 0 0 0 0,1 0 0 0 0,-1 0 0 0 0,0 0 0 0 0,0 0 1 0 0,1 1-1 0 0,-1-1 0 0 0,0 0 0 0 0,1 0 0 0 0,-1 0 0 0 0,0 0 0 0 0,1 0 1 0 0,-1 0-1 0 0,0 0 0 0 0,0 0 0 0 0,1 0 0 0 0,-1 0 0 0 0,0 0 0 0 0,1-1 1 0 0,-1 1-1 0 0,0 0 0 0 0,0 0 0 0 0,1 0 0 0 0,-1 0 0 0 0,0 0 0 0 0,0 0 1 0 0,1-1-1 0 0,-1 1 0 0 0,8-6 208 0 0,1-6-37 0 0,-1-1 0 0 0,0 1 0 0 0,0-1-1 0 0,5-14 1 0 0,20-58 478 0 0,-20 45-568 0 0,-7 21-50 0 0,1 0 0 0 0,0 1-1 0 0,18-32 1 0 0,-24 48-59 0 0,1 0 0 0 0,-1 0 0 0 0,1 0 0 0 0,0 0 0 0 0,0 1 0 0 0,3-3 0 0 0,-5 3 0 0 0,0 1 0 0 0,1 0 0 0 0,-1-1 0 0 0,0 1 0 0 0,1 0 0 0 0,-1-1 0 0 0,0 1 0 0 0,1 0 0 0 0,-1 0 0 0 0,0-1 0 0 0,1 1 0 0 0,-1 0 0 0 0,1 0 0 0 0,-1 0 0 0 0,1-1 0 0 0,-1 1 0 0 0,0 0 0 0 0,1 0 0 0 0,-1 0 0 0 0,1 0 0 0 0,-1 0 0 0 0,1 0 0 0 0,-1 0 0 0 0,0 0 0 0 0,1 0 0 0 0,-1 0 0 0 0,1 0 0 0 0,-1 0 0 0 0,1 1 0 0 0,-1-1 0 0 0,0 0 0 0 0,1 0 0 0 0,0 1 0 0 0,0-1 0 0 0,19 6-965 0 0,-17-5 307 0 0,0 0 1 0 0,1 0-1 0 0,-1 0 0 0 0,1 0 1 0 0,-1 0-1 0 0,1-1 1 0 0,0 0-1 0 0,-1 1 0 0 0,1-1 1 0 0,-1-1-1 0 0,1 1 1 0 0,0 0-1 0 0,-1-1 0 0 0,4-1 1 0 0,4-4-8794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6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6215 0 0,'9'67'1265'0'0,"-1"-15"2917"0"0,1 38 2486 0 0,-6-39-4279 0 0,3-1 1 0 0,20 80-1 0 0,-26-129-2386 0 0,0 0 1 0 0,0-1-1 0 0,0 1 0 0 0,1 0 1 0 0,-1 0-1 0 0,0 0 0 0 0,1-1 1 0 0,-1 1-1 0 0,0 0 0 0 0,1 0 1 0 0,-1-1-1 0 0,1 1 1 0 0,-1 0-1 0 0,1-1 0 0 0,0 1 1 0 0,-1-1-1 0 0,1 1 0 0 0,0-1 1 0 0,-1 1-1 0 0,1-1 1 0 0,1 1-1 0 0,-2-1-53 0 0,1 0-1 0 0,0 0 1 0 0,0 0-1 0 0,-1 0 1 0 0,1 0 0 0 0,0 0-1 0 0,-1 0 1 0 0,1 0 0 0 0,-1 0-1 0 0,1-1 1 0 0,0 1 0 0 0,-1 0-1 0 0,1-1 1 0 0,0 1-1 0 0,-1 0 1 0 0,1-1 0 0 0,-1 1-1 0 0,1-1 1 0 0,-1 1 0 0 0,1-1-1 0 0,2-2-395 0 0,-1 0-1 0 0,0 1 0 0 0,0-1 0 0 0,0 0 1 0 0,0 0-1 0 0,0 0 0 0 0,-1-1 1 0 0,1 1-1 0 0,0-4 0 0 0,2-15-4774 0 0,0-3-1206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7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1 170 3367 0 0,'0'-8'350'0'0,"6"-12"-473"0"0,-4 18 691 0 0,-1 0 0 0 0,1-1 0 0 0,-1 1-1 0 0,1 0 1 0 0,-1 0 0 0 0,1 0 0 0 0,0 1 0 0 0,0-1 0 0 0,0 0 0 0 0,0 1 0 0 0,1-1 0 0 0,-1 1 0 0 0,0-1 0 0 0,1 1 0 0 0,4-1 0 0 0,93-32 5633 0 0,2 1-4426 0 0,-69 17-1156 0 0,-22 10-311 0 0,1 1 0 0 0,-1 0 0 0 0,24-6 0 0 0,-31 10-241 0 0,0 1 1 0 0,0-1-1 0 0,0 1 1 0 0,1 0-1 0 0,-1 0 1 0 0,0 0-1 0 0,0 1 1 0 0,0-1 0 0 0,0 1-1 0 0,1 0 1 0 0,-1 1-1 0 0,0-1 1 0 0,0 1-1 0 0,-1-1 1 0 0,7 5-1 0 0,-1-1 155 0 0,-1 2 0 0 0,0-1 0 0 0,0 1-1 0 0,-1 0 1 0 0,0 1 0 0 0,0 0-1 0 0,8 11 1 0 0,0 5 441 0 0,19 38-1 0 0,-3 7 1136 0 0,32 111 0 0 0,-49-138-1025 0 0,5 21 110 0 0,12 34-146 0 0,-21-67-658 0 0,-5-15-110 0 0,0-1-1 0 0,2 1 1 0 0,11 20 0 0 0,-17-34-683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4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 5039 0 0,'14'18'391'0'0,"-1"2"0"0"0,15 28-1 0 0,-17-30 626 0 0,42 89 4632 0 0,-32-62-3434 0 0,1 5 893 0 0,-2 1 0 0 0,21 83-1 0 0,9 110 3099 0 0,-43-209-5445 0 0,0 32 103 0 0,-7-50-731 0 0,2-1 1 0 0,0 1-1 0 0,5 19 1 0 0,-6-32-133 0 0,0-1 0 0 0,0 0 0 0 0,-1 1 0 0 0,1 0 0 0 0,-1-1 0 0 0,0 1 0 0 0,0-1 0 0 0,0 1 0 0 0,-1-1 0 0 0,1 1 0 0 0,-3 4 0 0 0,3-6 0 0 0,0 0 0 0 0,-1 0 0 0 0,1 0 0 0 0,0 0 0 0 0,0 0 0 0 0,0 1 0 0 0,0-1 0 0 0,0 0 0 0 0,0 0 0 0 0,1 0 0 0 0,-1 0 0 0 0,1 0 0 0 0,0 2 0 0 0,0-3 0 0 0,-1-1 0 0 0,0 1 0 0 0,0-1 0 0 0,0 1 0 0 0,0 0 0 0 0,0-1 0 0 0,0 1 0 0 0,0-1 0 0 0,0 1 0 0 0,0 0 0 0 0,0-1 0 0 0,0 1 0 0 0,0-1 0 0 0,0 1 0 0 0,0 0 0 0 0,0-1 0 0 0,-1 1 0 0 0,1-1 0 0 0,0 1 0 0 0,0-1 0 0 0,-1 1 0 0 0,1-1 0 0 0,0 1 0 0 0,-1-1 0 0 0,1 1 0 0 0,-1 0 0 0 0,1-1 0 0 0,-1 1 0 0 0,1-1 0 0 0,-1 1 0 0 0,1-1 0 0 0,0 1 0 0 0,-1-1 0 0 0,1 1 0 0 0,0-1 0 0 0,0 1 0 0 0,-1 0 0 0 0,1-1 0 0 0,0 1 0 0 0,0-1 0 0 0,0 1 0 0 0,0 1 0 0 0,1 0-17 0 0,-9-17-141 0 0,-5-5-468 0 0,8 13-81 0 0,0 0 1 0 0,1 0-1 0 0,0-1 1 0 0,0 0-1 0 0,-3-9 1 0 0,-3-14-3191 0 0,-21-39 0 0 0,-1-2-1203 0 0,-10-24-202 0 0,-3-7 990 0 0,39 88 4081 0 0,-2-7-148 0 0,0 0 0 0 0,-5-28 0 0 0,13 50 465 0 0,0 0 0 0 0,0-1 0 0 0,0 1 0 0 0,0-1-1 0 0,0 1 1 0 0,0-1 0 0 0,0 1 0 0 0,0 0-1 0 0,0-1 1 0 0,0 1 0 0 0,0-1 0 0 0,0 1-1 0 0,-1 0 1 0 0,1-1 0 0 0,0 1 0 0 0,0-1-1 0 0,0 1 1 0 0,-1 0 0 0 0,1-1 0 0 0,0 1-1 0 0,-1 0 1 0 0,1-1 0 0 0,0 1 0 0 0,-1 0 0 0 0,1 0-1 0 0,0-1 1 0 0,-1 1 0 0 0,0 0 27 0 0,1 1 1 0 0,-1-1 0 0 0,1 0-1 0 0,-1 1 1 0 0,1-1-1 0 0,-1 1 1 0 0,1-1-1 0 0,0 1 1 0 0,-1-1-1 0 0,1 1 1 0 0,0-1-1 0 0,-1 1 1 0 0,1-1 0 0 0,0 1-1 0 0,0-1 1 0 0,-1 2-1 0 0,-11 33 3017 0 0,11-30-2521 0 0,-10 31 1826 0 0,-82 238 7395 0 0,63-216-8194 0 0,30-57-1601 0 0,0-1 0 0 0,0 0 1 0 0,0 1-1 0 0,0-1 0 0 0,0 1 0 0 0,0-1 0 0 0,-1 1 1 0 0,1-1-1 0 0,0 0 0 0 0,0 1 0 0 0,-1-1 0 0 0,1 1 1 0 0,0-1-1 0 0,0 0 0 0 0,-1 1 0 0 0,1-1 0 0 0,-1 0 0 0 0,1 1 1 0 0,0-1-1 0 0,-1 0 0 0 0,1 0 0 0 0,0 0 0 0 0,-1 1 1 0 0,1-1-1 0 0,-1 0 0 0 0,0 0 0 0 0,1 0-34 0 0,-1 0-1 0 0,1-1 1 0 0,0 1 0 0 0,-1 0-1 0 0,1-1 1 0 0,-1 1 0 0 0,1-1-1 0 0,0 1 1 0 0,-1 0 0 0 0,1-1-1 0 0,0 1 1 0 0,0-1 0 0 0,-1 1-1 0 0,1-1 1 0 0,0 1-1 0 0,0-1 1 0 0,0 1 0 0 0,0-1-1 0 0,-5-27-483 0 0,5 12 21 0 0,1 0 1 0 0,0 0 0 0 0,1 1-1 0 0,1-1 1 0 0,1 1 0 0 0,0-1-1 0 0,1 1 1 0 0,0 1 0 0 0,1-1 0 0 0,1 1-1 0 0,15-25 1 0 0,-14 28-12 0 0,2-1 0 0 0,-1 2 0 0 0,1-1 0 0 0,16-12 0 0 0,-13 11 398 0 0,-7 7 170 0 0,0 1-1 0 0,1-1 1 0 0,-1 1 0 0 0,1 0 0 0 0,0 0 0 0 0,0 1-1 0 0,1 0 1 0 0,-1 0 0 0 0,9-1 0 0 0,-9 2 399 0 0,0 1 0 0 0,0 0 1 0 0,0 0-1 0 0,0 0 0 0 0,0 1 0 0 0,0 0 1 0 0,0 1-1 0 0,1 0 0 0 0,9 2 0 0 0,-15-2-336 0 0,0 0 0 0 0,-1-1 0 0 0,1 1-1 0 0,-1 1 1 0 0,1-1 0 0 0,-1 0-1 0 0,0 0 1 0 0,1 0 0 0 0,-1 1-1 0 0,0-1 1 0 0,0 1 0 0 0,0-1-1 0 0,0 1 1 0 0,0-1 0 0 0,1 3 0 0 0,9 23 889 0 0,-5-1-578 0 0,-5-24 422 0 0,2-18-9116 0 0,-2-2-770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7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6391 0 0,'0'0'2536'0'0,"3"-9"-328"0"0,2-1 72 0 0,-2 1 16 0 0,3-1-824 0 0,1-1-160 0 0,-1 0-32 0 0,-1 3 2208 0 0,8 8-2800 0 0,-1 0-520 0 0,-1 1-104 0 0,1 1-64 0 0</inkml:trace>
  <inkml:trace contextRef="#ctx0" brushRef="#br0" timeOffset="1">63 272 2127 0 0,'0'-3'171'0'0,"1"1"0"0"0,-1 0 0 0 0,1-1 0 0 0,-1 1 0 0 0,1 0 0 0 0,0 0 0 0 0,0-1 0 0 0,0 1 0 0 0,0 0 0 0 0,0 0 0 0 0,1 0 0 0 0,-1 0 0 0 0,1 1 0 0 0,-1-1 0 0 0,1 0 0 0 0,0 0 0 0 0,-1 1 0 0 0,4-2 0 0 0,-2-1 470 0 0,12-9 2269 0 0,33-22 0 0 0,-42 30-2109 0 0,1 1 0 0 0,0 1 0 0 0,0-1 0 0 0,0 1 0 0 0,0 0 0 0 0,1 1 0 0 0,13-3 0 0 0,-20 5-664 0 0,1 0 1 0 0,-1 0 0 0 0,0 0 0 0 0,0 0-1 0 0,1 0 1 0 0,-1 1 0 0 0,0-1-1 0 0,0 0 1 0 0,1 1 0 0 0,-1-1 0 0 0,0 1-1 0 0,0-1 1 0 0,0 1 0 0 0,0 0 0 0 0,0-1-1 0 0,0 1 1 0 0,0 0 0 0 0,0 0 0 0 0,0 0-1 0 0,1 1 1 0 0,0 0 103 0 0,-1 0 0 0 0,1 0-1 0 0,-1 0 1 0 0,0 1 0 0 0,1-1 0 0 0,-1 0-1 0 0,2 6 1 0 0,-1 1 337 0 0,-1 0-1 0 0,0 1 1 0 0,0 0 0 0 0,-1-1-1 0 0,0 1 1 0 0,-2 15 0 0 0,-13 58 1339 0 0,14-78-1871 0 0,0-1-67 0 0,0-1 1 0 0,0 0-1 0 0,0 0 0 0 0,0 0 1 0 0,0 0-1 0 0,-2 4 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8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1 231 7855 0 0,'26'28'2161'0'0,"-19"-19"-274"0"0,0 0-1 0 0,0 0 1 0 0,-1 0 0 0 0,-1 1-1 0 0,8 16 1 0 0,-3 5-1348 0 0,-3 6 593 0 0,-6-26-813 0 0,1-1 1 0 0,0 1-1 0 0,5 11 0 0 0,-7-21-220 0 0,22-35-3 0 0,29-93-96 0 0,-39 102 7 0 0,25-64 83 0 0,-32 75-73 0 0,0-1 1 0 0,-1 0-1 0 0,-1 0 1 0 0,2-17-1 0 0,-5 29 2 0 0,0 0-1 0 0,0 0 1 0 0,0 0-1 0 0,-1 0 1 0 0,1 0-1 0 0,-1 0 1 0 0,0 0-1 0 0,0 0 1 0 0,0 0-1 0 0,0 0 1 0 0,0 0-1 0 0,0 1 1 0 0,-1-1-1 0 0,1 0 1 0 0,-1 1-1 0 0,-4-5 1 0 0,-10-16 45 0 0,13 17-8 0 0,-2 1 120 0 0,4 9 162 0 0,4 12-131 0 0,26 60 490 0 0,46 82 1 0 0,-62-127-334 0 0,-1 0 1 0 0,-1 1 0 0 0,-2 0 0 0 0,7 48-1 0 0,-1-9 91 0 0,10 95 345 0 0,-12-59-429 0 0,-11-99-303 0 0,-1-1-1 0 0,-1 0 1 0 0,1 1-1 0 0,-1-1 1 0 0,-1 0-1 0 0,1 1 1 0 0,-1-1-1 0 0,-3 10 1 0 0,4-15 84 0 0,-1-2-137 0 0,1 0 0 0 0,0 1 0 0 0,0-1 0 0 0,-1 0 0 0 0,1 1 0 0 0,0-1 0 0 0,0 0 0 0 0,-1 0 0 0 0,1 1 0 0 0,0-1 1 0 0,-1 0-1 0 0,1 0 0 0 0,0 1 0 0 0,-1-1 0 0 0,1 0 0 0 0,0 0 0 0 0,-1 0 0 0 0,1 0 0 0 0,-1 0 0 0 0,1 1 0 0 0,0-1 0 0 0,-1 0 0 0 0,1 0 0 0 0,-1 0 0 0 0,1 0 0 0 0,0 0 0 0 0,-1 0 0 0 0,1 0 0 0 0,-1-1 0 0 0,1 1 0 0 0,-1 0 0 0 0,-13-2 264 0 0,10 0-233 0 0,1 0 0 0 0,-1 0 0 0 0,1 0 0 0 0,0-1 0 0 0,0 1 0 0 0,0-1 0 0 0,0 0 0 0 0,-5-5 0 0 0,-18-30 78 0 0,16 23-82 0 0,3 4-41 0 0,0 0-1 0 0,1 0 1 0 0,1 0 0 0 0,0-1-1 0 0,0 0 1 0 0,-5-23 0 0 0,8 23-3057 0 0,0 0 0 0 0,0-13 0 0 0,2-2-7081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9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1 168 12319 0 0,'6'25'1059'0'0,"12"36"-1"0"0,-4-25 2405 0 0,-13-33-3072 0 0,1 0 0 0 0,-1 0-1 0 0,1 0 1 0 0,-1 0 0 0 0,1 0-1 0 0,0-1 1 0 0,0 1 0 0 0,1-1-1 0 0,-1 1 1 0 0,0-1 0 0 0,1 0-1 0 0,-1 1 1 0 0,1-1 0 0 0,0-1-1 0 0,0 1 1 0 0,0 0 0 0 0,0-1-1 0 0,0 1 1 0 0,0-1 0 0 0,0 0-1 0 0,0 0 1 0 0,1 0 0 0 0,-1-1-1 0 0,6 1 1 0 0,-4 0-155 0 0,1-2 0 0 0,-1 1-1 0 0,0-1 1 0 0,0 0 0 0 0,0 0-1 0 0,0 0 1 0 0,0 0 0 0 0,0-1 0 0 0,0 0-1 0 0,0 0 1 0 0,-1-1 0 0 0,1 1 0 0 0,-1-1-1 0 0,0 0 1 0 0,6-5 0 0 0,2-3-27 0 0,-1-1 0 0 0,0 0 1 0 0,-1-1-1 0 0,9-15 0 0 0,11-13 74 0 0,-25 35-343 0 0,-1-1 1 0 0,0 0-1 0 0,5-10 0 0 0,-8 15 15 0 0,1 0 0 0 0,-1-1 0 0 0,-1 1-1 0 0,1-1 1 0 0,0 1 0 0 0,-1-1 0 0 0,1 1 0 0 0,-1-1 0 0 0,0 0 0 0 0,1 1 0 0 0,-1-1-1 0 0,-1 1 1 0 0,1-1 0 0 0,-1-3 0 0 0,-1-8-1377 0 0,2 13 1251 0 0,0 0-1 0 0,0 0 1 0 0,0 0-1 0 0,0 0 1 0 0,0 0-1 0 0,0 0 0 0 0,-1 0 1 0 0,1 0-1 0 0,0 0 1 0 0,-1 0-1 0 0,1 0 1 0 0,-1 0-1 0 0,1 0 1 0 0,-1 0-1 0 0,0-2 0 0 0,0 2-149 0 0,-1-1 0 0 0,2 1 0 0 0,-1-1-1 0 0,0 1 1 0 0,0-1 0 0 0,0 0 0 0 0,1 1 0 0 0,-1-1-1 0 0,1 0 1 0 0,-1-2 0 0 0,1 2-152 0 0,-1 0 1 0 0,1 0 0 0 0,-1 0-1 0 0,1 0 1 0 0,-1 0-1 0 0,0 0 1 0 0,0 0 0 0 0,-2-3-1 0 0,-1 1-453 0 0,1 0 1 0 0,-1 0-1 0 0,0 0 0 0 0,0 1 1 0 0,-1-1-1 0 0,1 1 0 0 0,-9-4 1 0 0,10 5 702 0 0,0 1 0 0 0,0 0 0 0 0,0 0 0 0 0,0 0 0 0 0,0 0 0 0 0,0 1 0 0 0,0-1 0 0 0,-5 0 0 0 0,7 2 269 0 0,0-1-1 0 0,-1 0 0 0 0,1 1 1 0 0,0-1-1 0 0,0 0 0 0 0,0 1 0 0 0,0-1 1 0 0,0 1-1 0 0,0 0 0 0 0,0-1 1 0 0,0 1-1 0 0,0 0 0 0 0,0 0 0 0 0,0 0 1 0 0,1-1-1 0 0,-1 1 0 0 0,0 0 1 0 0,0 0-1 0 0,1 0 0 0 0,-1 0 1 0 0,1 0-1 0 0,-2 2 0 0 0,-7 25 1217 0 0,3 4 1350 0 0,2 1-1 0 0,0 49 0 0 0,0 12 535 0 0,-36 350 5807 0 0,40-413-8910 0 0,0-31-43 0 0,0 1 0 0 0,0-1 0 0 0,0 0 0 0 0,-1 0 0 0 0,1 0 0 0 0,0 0 1 0 0,0 0-1 0 0,0 0 0 0 0,0 0 0 0 0,0 0 0 0 0,0 0 0 0 0,0 0 0 0 0,0 1 0 0 0,0-1 0 0 0,0 0 0 0 0,0 0 0 0 0,0 0 0 0 0,0 0 1 0 0,0 0-1 0 0,0 0 0 0 0,0 0 0 0 0,0 0 0 0 0,0 0 0 0 0,1 1 0 0 0,-1-1 0 0 0,0 0 0 0 0,0 0 0 0 0,0 0 0 0 0,0 0 0 0 0,0 0 1 0 0,0 0-1 0 0,0 0 0 0 0,0 0 0 0 0,0 0 0 0 0,0 0 0 0 0,0 0 0 0 0,0 0 0 0 0,0 0 0 0 0,0 0 0 0 0,1 0 0 0 0,-1 1 0 0 0,0-1 1 0 0,0 0-1 0 0,0 0 0 0 0,0 0 0 0 0,0 0 0 0 0,0 0 0 0 0,0 0 0 0 0,0 0 0 0 0,0 0 0 0 0,1 0 0 0 0,-1 0 0 0 0,0 0 0 0 0,0 0 1 0 0,4-6-12 0 0,3-9-199 0 0,22-65-2916 0 0,23-106-1 0 0,-17 55 868 0 0,-30 114 1876 0 0,33-100-1282 0 0,-32 102 1758 0 0,1 0-1 0 0,1 0 0 0 0,0 0 0 0 0,1 1 0 0 0,14-17 0 0 0,-22 30 76 0 0,0-1-1 0 0,1 1 0 0 0,-1 0 0 0 0,0 0 0 0 0,1-1 1 0 0,-1 1-1 0 0,1 0 0 0 0,0 0 0 0 0,-1 1 0 0 0,1-1 1 0 0,0 0-1 0 0,0 1 0 0 0,2-2 0 0 0,-4 2-82 0 0,1 0-1 0 0,0 0 1 0 0,-1 0 0 0 0,1 0-1 0 0,0 0 1 0 0,-1 1-1 0 0,1-1 1 0 0,0 0-1 0 0,-1 0 1 0 0,1 0 0 0 0,0 1-1 0 0,-1-1 1 0 0,1 0-1 0 0,-1 0 1 0 0,1 1 0 0 0,0-1-1 0 0,-1 1 1 0 0,1-1-1 0 0,-1 0 1 0 0,1 1-1 0 0,-1-1 1 0 0,0 1 0 0 0,1-1-1 0 0,-1 1 1 0 0,1 0-1 0 0,-1-1 1 0 0,0 1 0 0 0,1-1-1 0 0,-1 1 1 0 0,0 0-1 0 0,0-1 1 0 0,0 1-1 0 0,1-1 1 0 0,-1 1 0 0 0,0 0-1 0 0,0-1 1 0 0,0 1-1 0 0,0 0 1 0 0,0-1 0 0 0,0 1-1 0 0,0 1 1 0 0,-1 16 565 0 0,0-1 0 0 0,-1 1 1 0 0,-1 0-1 0 0,0-1 0 0 0,-8 21 0 0 0,6-20-467 0 0,-31 84-14 0 0,6-22-93 0 0,30-79-76 0 0,-1-1 0 0 0,1 1 0 0 0,0-1 0 0 0,0 0 0 0 0,-1 1 0 0 0,1-1 0 0 0,0 1 0 0 0,0-1 0 0 0,0 1 0 0 0,0-1 0 0 0,0 0 0 0 0,0 1 0 0 0,0-1 0 0 0,0 1 0 0 0,0-1 0 0 0,0 1 0 0 0,0-1 0 0 0,0 1 0 0 0,0-1 0 0 0,0 0 0 0 0,0 1 0 0 0,1-1 0 0 0,-1 1 0 0 0,0-1 0 0 0,0 1 0 0 0,0-1 0 0 0,1 0 0 0 0,-1 1 0 0 0,0-1 0 0 0,0 0 0 0 0,1 1 0 0 0,-1-1 0 0 0,0 0 0 0 0,1 1 0 0 0,-1-1 0 0 0,0 0 0 0 0,1 0 0 0 0,-1 1 0 0 0,1-1 0 0 0,-1 0 0 0 0,1 0 0 0 0,-1 0 0 0 0,0 1 0 0 0,1-1 0 0 0,-1 0 0 0 0,1 0 0 0 0,-1 0 0 0 0,1 0 0 0 0,-1 0 0 0 0,1 0 0 0 0,-1 0 0 0 0,0 0 0 0 0,1 0 0 0 0,-1 0 0 0 0,1 0 0 0 0,-1-1 0 0 0,1 1 0 0 0,-1 0 0 0 0,0 0 0 0 0,2-1 0 0 0,-2 1 0 0 0,12 0 0 0 0,-1-2 0 0 0,1 0 0 0 0,-1 0 0 0 0,16-6 0 0 0,-12 4 0 0 0,25-4 0 0 0,-34 7 0 0 0,-1 1 0 0 0,0 0 0 0 0,1 0 0 0 0,-1 0 0 0 0,1 1 0 0 0,-1 0 0 0 0,0 0 0 0 0,10 3 0 0 0,-13-3 0 0 0,0 0 0 0 0,0 0 0 0 0,0 0 0 0 0,-1 0 0 0 0,1 0 0 0 0,0 0 0 0 0,0 1 0 0 0,-1-1 0 0 0,1 1 0 0 0,-1-1 0 0 0,1 1 0 0 0,-1 0 0 0 0,0-1 0 0 0,1 1 0 0 0,-1 0 0 0 0,0 0 0 0 0,0 0 0 0 0,0 0 0 0 0,-1 0 0 0 0,1 0 0 0 0,0 0 0 0 0,-1 0 0 0 0,1 1 0 0 0,-1-1 0 0 0,0 0 0 0 0,0 2 0 0 0,0 5 0 0 0,0 0 0 0 0,0-1 0 0 0,-1 1 0 0 0,-1 0 0 0 0,-2 8 0 0 0,0-1 0 0 0,-2 0 0 0 0,0 0 0 0 0,0-1 0 0 0,-17 27 0 0 0,17-32-40 0 0,-1 0 1 0 0,0 0-1 0 0,-1-1 0 0 0,0 0 1 0 0,-16 13-1 0 0,22-20 5 0 0,-1 1-1 0 0,0-1 1 0 0,0 0 0 0 0,-1 0-1 0 0,1 0 1 0 0,0 0-1 0 0,-1-1 1 0 0,1 1 0 0 0,-1-1-1 0 0,0 0 1 0 0,1 0 0 0 0,-1 0-1 0 0,0 0 1 0 0,0-1 0 0 0,1 0-1 0 0,-1 1 1 0 0,0-2-1 0 0,0 1 1 0 0,0 0 0 0 0,1-1-1 0 0,-8-1 1 0 0,9 1-249 0 0,-1 0-1 0 0,0 0 1 0 0,0-1 0 0 0,1 1 0 0 0,-1-1-1 0 0,0 0 1 0 0,1 0 0 0 0,0 0-1 0 0,-1 0 1 0 0,1 0 0 0 0,0 0-1 0 0,0 0 1 0 0,0-1 0 0 0,1 1 0 0 0,-1-1-1 0 0,0 0 1 0 0,1 1 0 0 0,0-1-1 0 0,-1 0 1 0 0,1 0 0 0 0,0 0-1 0 0,1 0 1 0 0,-1 0 0 0 0,1 0 0 0 0,-1 0-1 0 0,1-5 1 0 0,0 3-114 0 0,0 0 0 0 0,0 1 0 0 0,1-1 0 0 0,0 1 1 0 0,0-1-1 0 0,0 0 0 0 0,0 1 0 0 0,1-1 0 0 0,-1 1 0 0 0,1 0 0 0 0,1 0 1 0 0,-1-1-1 0 0,0 1 0 0 0,1 1 0 0 0,0-1 0 0 0,6-6 0 0 0,-2 3 638 0 0,1 0-1 0 0,0 1 0 0 0,1 0 0 0 0,-1 0 1 0 0,1 1-1 0 0,13-6 0 0 0,-15 9 397 0 0,1-1 0 0 0,-1 1 0 0 0,1 0 0 0 0,-1 0 0 0 0,1 1 0 0 0,0 0 0 0 0,0 1 0 0 0,0 0 0 0 0,7 0 0 0 0,26 5 907 0 0,-28-3-808 0 0,1 0 0 0 0,-1-1-1 0 0,1 0 1 0 0,-1-2 0 0 0,0 1 0 0 0,1-1-1 0 0,20-5 1 0 0,-16-1-735 0 0,-13 3 0 0 0,-2 0 0 0 0,1 1-262 0 0,0-2 0 0 0,0 1-1 0 0,0 0 1 0 0,0-1 0 0 0,-1 0 0 0 0,0 0 0 0 0,0 0 0 0 0,4-8-1 0 0,-2-1-2100 0 0,0 0 0 0 0,4-18 0 0 0,-4 8-7660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2:49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0 413 14279 0 0,'41'-32'9705'0'0,"-2"-4"-4128"0"0,-20 17-4776 0 0,-1 0-1 0 0,-1-2 1 0 0,27-43-1 0 0,-35 47-960 0 0,10-22 1 0 0,-16 33-601 0 0,-1 1 1 0 0,0-1-1 0 0,-1 0 1 0 0,1 0-1 0 0,-1 0 1 0 0,-1 0-1 0 0,1 0 1 0 0,-1-7-1 0 0,0 11 314 0 0,0 1-1 0 0,-1 0 1 0 0,1-1-1 0 0,-1 1 1 0 0,1 0-1 0 0,-1-1 0 0 0,1 1 1 0 0,-1 0-1 0 0,0 0 1 0 0,0 0-1 0 0,0 0 1 0 0,1 0-1 0 0,-1 0 1 0 0,0 0-1 0 0,0 0 0 0 0,-1 0 1 0 0,1 0-1 0 0,0 0 1 0 0,0 1-1 0 0,0-1 1 0 0,0 0-1 0 0,-1 1 0 0 0,1-1 1 0 0,-3 0-1 0 0,-3-1-918 0 0,0 0-1 0 0,-1 0 0 0 0,-9 0 0 0 0,7 1 1163 0 0,9 0 214 0 0,1 1 0 0 0,-1 0 0 0 0,0 0 0 0 0,0 1 0 0 0,0-1 0 0 0,0 0 0 0 0,0 0 0 0 0,1 0 0 0 0,-1 0 0 0 0,0 1 0 0 0,0-1 0 0 0,0 0 1 0 0,1 1-1 0 0,-1-1 0 0 0,0 1 0 0 0,0-1 0 0 0,1 1 0 0 0,-1-1 0 0 0,0 1 0 0 0,1-1 0 0 0,-1 1 0 0 0,1 0 0 0 0,-1-1 0 0 0,1 1 0 0 0,-1 0 0 0 0,1 0 0 0 0,-1-1 0 0 0,1 1 0 0 0,0 0 0 0 0,-1 0 0 0 0,1-1 0 0 0,0 1 0 0 0,0 0 0 0 0,-1 0 0 0 0,1 0 0 0 0,0 0 0 0 0,0 1 0 0 0,-1 4 596 0 0,1 0 0 0 0,-1 1 0 0 0,2 10 0 0 0,-1-15-409 0 0,14 114 8728 0 0,-3-39-3991 0 0,-3-10-3576 0 0,-2-26 72 0 0,-1 0 0 0 0,-3 1 0 0 0,-4 69 0 0 0,-7-76-1431 0 0,6-30 0 0 0,3-10 0 0 0,1-9 0 0 0,1 10 0 0 0,0 1 0 0 0,-1-1 0 0 0,1 1 0 0 0,0-1 0 0 0,1 1 0 0 0,-1 0 0 0 0,1 0 0 0 0,-1 0 0 0 0,1 0 0 0 0,0 0 0 0 0,0 1 0 0 0,0-1 0 0 0,0 1 0 0 0,7-3 0 0 0,1-1 0 0 0,1 0 0 0 0,-1 1 0 0 0,16-4 0 0 0,90-20 0 0 0,-116 29 0 0 0,-1 0 0 0 0,0 0 0 0 0,0 0 0 0 0,0 0 0 0 0,1 0 0 0 0,-1 0 0 0 0,0 0 0 0 0,0 0 0 0 0,1 0 0 0 0,-1 0 0 0 0,0 0 0 0 0,0 0 0 0 0,0 0 0 0 0,1 0 0 0 0,-1 0 0 0 0,0 0 0 0 0,0 0 0 0 0,0 1 0 0 0,1-1 0 0 0,-1 0 0 0 0,0 0 0 0 0,0 0 0 0 0,0 0 0 0 0,0 1 0 0 0,1-1 0 0 0,-1 0 0 0 0,0 0 0 0 0,0 0 0 0 0,0 1 0 0 0,0-1 0 0 0,0 0 0 0 0,0 0 0 0 0,0 0 0 0 0,0 1 0 0 0,1-1 0 0 0,-1 0 0 0 0,0 0 0 0 0,0 1 0 0 0,0-1 0 0 0,0 0 0 0 0,0 0 0 0 0,0 0 0 0 0,0 1 0 0 0,-1-1 0 0 0,1 0 0 0 0,0 0 0 0 0,0 1 0 0 0,0-1 0 0 0,-3 12 0 0 0,3-12 0 0 0,-7 16 0 0 0,-1 0 0 0 0,-1 0 0 0 0,-1-1 0 0 0,0-1 0 0 0,-19 22 0 0 0,20-25 0 0 0,-49 55 0 0 0,34-40 0 0 0,1 2 0 0 0,-26 38 0 0 0,47-62 0 0 0,-1 1 0 0 0,1-1 0 0 0,0 1 0 0 0,0 0 0 0 0,0 0 0 0 0,-1 8 0 0 0,3-12 0 0 0,-1 0 0 0 0,1 0 0 0 0,0 0 0 0 0,0-1 0 0 0,0 1 0 0 0,0 0 0 0 0,0 0 0 0 0,0 0 0 0 0,0 0 0 0 0,0 0 0 0 0,0 0 0 0 0,1-1 0 0 0,-1 1 0 0 0,0 0 0 0 0,1 0 0 0 0,-1 0 0 0 0,0-1 0 0 0,1 1 0 0 0,-1 0 0 0 0,1 0 0 0 0,-1-1 0 0 0,1 1 0 0 0,-1 0 0 0 0,1-1 0 0 0,0 1 0 0 0,-1-1 0 0 0,1 1 0 0 0,0 0 0 0 0,-1-1 0 0 0,1 0 0 0 0,0 1 0 0 0,0-1 0 0 0,0 1 0 0 0,-1-1 0 0 0,1 0 0 0 0,0 0 0 0 0,0 1 0 0 0,0-1 0 0 0,0 0 0 0 0,0 0 0 0 0,-1 0 0 0 0,1 0 0 0 0,0 0 0 0 0,0 0 0 0 0,0 0 0 0 0,0 0 0 0 0,0-1 0 0 0,6 1 0 0 0,-1-1 0 0 0,0-1 0 0 0,0 1 0 0 0,0-1 0 0 0,-1 0 0 0 0,1-1 0 0 0,0 1 0 0 0,10-7 0 0 0,0-2 0 0 0,24-20 0 0 0,-6-1 0 0 0,61-73 0 0 0,-61 64 0 0 0,50-46 0 0 0,114-77 0 0 0,37-34 0 0 0,-229 192-11 0 0,80-75-2257 0 0,-2 7-4481 0 0,19-11-3447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7:23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36 565 3247 0 0,'-8'5'49'0'0,"7"-4"-30"0"0,-1 0 0 0 0,1 0 1 0 0,0 0-1 0 0,-1 0 1 0 0,0 0-1 0 0,1-1 0 0 0,-1 1 1 0 0,0 0-1 0 0,1-1 0 0 0,-4 1 1 0 0,4-1-17 0 0,1 0 0 0 0,0 0 0 0 0,-1 0 0 0 0,1 0 0 0 0,0-1 0 0 0,0 1 0 0 0,-1 0 0 0 0,1 0 0 0 0,0 0 0 0 0,0 0 0 0 0,-1-1 0 0 0,1 1 0 0 0,0 0 0 0 0,0 0 0 0 0,0-1 0 0 0,-1 1 0 0 0,1 0 0 0 0,0 0 0 0 0,0-1 0 0 0,0 1 0 0 0,0 0 0 0 0,0 0 0 0 0,-1-1 0 0 0,1 0 0 0 0,-1-15 12 0 0,6-49 3061 0 0,18-79 0 0 0,-20 131-2560 0 0,1 1 0 0 0,0-1 0 0 0,1 1-1 0 0,1 0 1 0 0,9-14 0 0 0,-6 11 501 0 0,11-30-1 0 0,-17 39-810 0 0,0 0 0 0 0,0 1 0 0 0,0-1 0 0 0,1 1 0 0 0,0 0-1 0 0,0 0 1 0 0,8-8 0 0 0,6-7 499 0 0,-5 7-177 0 0,0 1 0 0 0,1 1-1 0 0,0 0 1 0 0,30-18 0 0 0,-31 21-358 0 0,1 1 0 0 0,0 0 0 0 0,0 1 0 0 0,1 1-1 0 0,-1 0 1 0 0,1 1 0 0 0,0 1 0 0 0,0 0 0 0 0,1 1 0 0 0,-1 0 0 0 0,1 1 0 0 0,-1 1 0 0 0,1 1 0 0 0,-1 0 0 0 0,19 4-1 0 0,-26-3-27 0 0,-1 0 0 0 0,1 1 0 0 0,-1-1 0 0 0,0 2 0 0 0,0-1 0 0 0,0 1 0 0 0,6 5 0 0 0,4 3 260 0 0,19 20 1 0 0,-30-26-328 0 0,-1-1-23 0 0,0 0-1 0 0,-1 0 0 0 0,0 1 0 0 0,0-1 0 0 0,0 1 0 0 0,-1 0 1 0 0,1 0-1 0 0,-1 0 0 0 0,-1 0 0 0 0,1 1 0 0 0,-1-1 0 0 0,-1 1 1 0 0,1 0-1 0 0,-1-1 0 0 0,0 1 0 0 0,0 0 0 0 0,-1 0 0 0 0,0 0 1 0 0,0-1-1 0 0,-2 11 0 0 0,-3 9 152 0 0,-1 0 0 0 0,-1-1 0 0 0,-19 47-1 0 0,23-64-150 0 0,-21 45 398 0 0,-52 85 1 0 0,50-95 98 0 0,1 2 0 0 0,-35 89 0 0 0,57-126-399 0 0,1 0 1 0 0,0 1-1 0 0,0-1 1 0 0,1 0-1 0 0,0 1 0 0 0,1-1 1 0 0,0 1-1 0 0,0-1 1 0 0,1 1-1 0 0,-1-1 1 0 0,6 17-1 0 0,-3-16-8 0 0,0 1 1 0 0,1-1-1 0 0,1 0 1 0 0,0 0-1 0 0,0 0 0 0 0,0-1 1 0 0,1 1-1 0 0,1-1 1 0 0,12 12-1 0 0,-9-9-27 0 0,-6-6-87 0 0,0-1 0 0 0,0 0 0 0 0,0 0-1 0 0,1-1 1 0 0,-1 1 0 0 0,1-1-1 0 0,0 0 1 0 0,0 0 0 0 0,0-1 0 0 0,0 1-1 0 0,8 2 1 0 0,-7-3-24 0 0,-1-1-1 0 0,0 1 1 0 0,1-1 0 0 0,-1 1 0 0 0,1-2-1 0 0,7 2 1 0 0,3-3-69 0 0,27-5 0 0 0,-20 4-1370 0 0,-15 1-1399 0 0,1 1-3450 0 0,3 0-3235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2:07:24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5239 0 0,'0'0'464'0'0,"8"-2"-368"0"0,0-1 2472 0 0,0 0-1128 0 0,2-2 0 0 0,-2-3 1008 0 0,6 7-1256 0 0,-3-1 0 0 0,-3-4 264 0 0,5 2-784 0 0,1 3-5440 0 0,0 1-1088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3:41.3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3223 0 0,'20'189'288'0'0,"-9"-69"-200"0"0,13 220 1505 0 0,-6-59-658 0 0,3-25-454 0 0,13 132 224 0 0,-1-64-178 0 0,102 1081 6034 0 0,-78-812-3221 0 0,15 211-651 0 0,-58-635-2436 0 0,4 77-41 0 0,-12-165-128 0 0,1 92 304 0 0,-8-215-6428 0 0,5-6-544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3:42.6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0 352 2991 0 0,'208'-23'273'0'0,"208"-27"3365"0"0,43-9 760 0 0,-302 41-3124 0 0,91-9 399 0 0,126-1 196 0 0,250-3 522 0 0,-550 28-2096 0 0,576-17 1434 0 0,-342 13-1047 0 0,-216 5-459 0 0,563-14 1575 0 0,-424 11-1076 0 0,155-1 293 0 0,-221 6-700 0 0,1699-9 2413 0 0,-925 6-2047 0 0,-411 10-471 0 0,303 2 140 0 0,-116-1 139 0 0,355-2 1070 0 0,-864-4-1348 0 0,231 4 58 0 0,177 3 331 0 0,86 0-485 0 0,-23-1-33 0 0,192-11 105 0 0,-242-15-187 0 0,55-3 0 0 0,155-3 0 0 0,-467 15 0 0 0,153-6 0 0 0,-183 3 0 0 0,384 5 0 0 0,-630 7 0 0 0,374 23 0 0 0,-172-5 0 0 0,198 8 0 0 0,278 59 0 0 0,-595-49 0 0 0,253 86 0 0 0,-163-16 0 0 0,-162-62 0 0 0,57 25 0 0 0,167 99 0 0 0,-250-124 0 0 0,61 38 0 0 0,-123-71 0 0 0,32 20 0 0 0,-1 1 0 0 0,53 50 0 0 0,24 43 0 0 0,182 237 0 0 0,-158-143 0 0 0,-16 12 0 0 0,-108-186 0 0 0,19 42 0 0 0,35 99 0 0 0,-75-176 0 0 0,96 288 0 0 0,-87-257 0 0 0,48 219 0 0 0,-37-146 0 0 0,22 115 0 0 0,23 303 0 0 0,-43-146 0 0 0,33 373 0 0 0,16-247 0 0 0,-63-450-441 0 0,-3-9-3852 0 0,30 95-1 0 0,-16-92-5902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2:23.0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15 2303 0 0,'-34'14'167'0'0,"20"-4"-134"0"0,0 5 367 0 0,0 0 0 0 0,2 1 0 0 0,-1 1 0 0 0,2 0-1 0 0,0 1 1 0 0,-12 29 0 0 0,-15 43 1541 0 0,33-75-1651 0 0,0-4 29 0 0,1 1-1 0 0,-3 16 1 0 0,-1 3 147 0 0,6-26-355 0 0,0 1 0 0 0,0-1-1 0 0,1 1 1 0 0,0 0 0 0 0,-1 8-1 0 0,2-1 46 0 0,0 0-1 0 0,-5 23 1 0 0,5-32-130 0 0,-1-1 0 0 0,1 0 0 0 0,0 1-1 0 0,0-1 1 0 0,1 0 0 0 0,-1 1 0 0 0,1-1 0 0 0,1 5 0 0 0,2 15 142 0 0,4 47 518 0 0,-4-37-164 0 0,-1-22-377 0 0,0-1 0 0 0,1 1 0 0 0,0-1 0 0 0,1 0 0 0 0,0 0 0 0 0,0 0 0 0 0,1-1-1 0 0,9 12 1 0 0,-11-15-76 0 0,1-1 0 0 0,0 1-1 0 0,0-1 1 0 0,0 0 0 0 0,1 0 0 0 0,0-1-1 0 0,0 0 1 0 0,0 0 0 0 0,1 0 0 0 0,-1-1-1 0 0,1 1 1 0 0,-1-2 0 0 0,1 1-1 0 0,0-1 1 0 0,0 0 0 0 0,1 0 0 0 0,-1-1-1 0 0,0 0 1 0 0,1-1 0 0 0,-1 1 0 0 0,9-2-1 0 0,-14 1-46 0 0,14-1 139 0 0,0 0-1 0 0,0-1 0 0 0,-1-1 0 0 0,1 0 1 0 0,-1-1-1 0 0,27-11 0 0 0,39-28 557 0 0,-59 30-482 0 0,0-1 0 0 0,-1-1-1 0 0,25-24 1 0 0,-24 16-51 0 0,0-1 0 0 0,-2-1-1 0 0,-2-1 1 0 0,18-30 0 0 0,-26 37-50 0 0,0-1-1 0 0,11-31 1 0 0,-16 37-79 0 0,1-6 23 0 0,-1 0 1 0 0,0 0-1 0 0,2-39 0 0 0,1 1 36 0 0,-7 49-85 0 0,0 0 1 0 0,0 1-1 0 0,-1-1 1 0 0,0 0 0 0 0,0 1-1 0 0,-1-1 1 0 0,-1 1-1 0 0,1-1 1 0 0,-1 1 0 0 0,-1-1-1 0 0,1 1 1 0 0,-1 0-1 0 0,-1 0 1 0 0,-7-12 0 0 0,7 14 6 0 0,0 1 1 0 0,0 0 0 0 0,-1 0 0 0 0,1 0 0 0 0,-1 0 0 0 0,0 1 0 0 0,-1 0-1 0 0,1 0 1 0 0,-1 0 0 0 0,1 1 0 0 0,-1 0 0 0 0,0 0 0 0 0,-8-2 0 0 0,3 1 143 0 0,-1 0 1 0 0,1 1 0 0 0,-1 1 0 0 0,1 0 0 0 0,-1 1 0 0 0,-18 0 0 0 0,5 2 92 0 0,0 1 0 0 0,-25 5 0 0 0,27-2-166 0 0,-1 1 1 0 0,1 0-1 0 0,0 2 1 0 0,1 1-1 0 0,0 1 0 0 0,0 1 1 0 0,1 1-1 0 0,0 0 1 0 0,1 2-1 0 0,1 0 1 0 0,-26 25-1 0 0,42-36-120 0 0,-45 45 177 0 0,44-43-266 0 0,0 0 0 0 0,0 1 0 0 0,1-1 0 0 0,-1 1 0 0 0,1 0 0 0 0,0 0 0 0 0,-3 10 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2:23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 5903 0 0,'0'0'1522'0'0,"2"1"-518"0"0,11 4-10 0 0,1-1 0 0 0,-1 0 0 0 0,1 0 0 0 0,-1-2 0 0 0,1 0 0 0 0,15 1 0 0 0,90-4 2254 0 0,-52 0-1312 0 0,66 3 362 0 0,133-4 633 0 0,-170-15-1943 0 0,-87 16-870 0 0,-1-1 0 0 0,1 0 0 0 0,-1-1 0 0 0,11-4 0 0 0,-1 0 30 0 0,-16 7-78 0 0,9-3 55 0 0,-11 3-122 0 0,1 0 0 0 0,-1 0 1 0 0,0 0-1 0 0,0 0 1 0 0,0 0-1 0 0,1-1 1 0 0,-1 1-1 0 0,0 0 1 0 0,0 0-1 0 0,1 0 1 0 0,-1 0-1 0 0,0 0 1 0 0,0 0-1 0 0,1 0 0 0 0,-1 0 1 0 0,0 0-1 0 0,1 0 1 0 0,-1 0-1 0 0,0 0 1 0 0,0 0-1 0 0,1 0 1 0 0,-1 0-1 0 0,0 1 1 0 0,0-1-1 0 0,0 0 1 0 0,1 0-1 0 0,-1 0 1 0 0,0 0-1 0 0,0 0 0 0 0,1 1 1 0 0,-1-1-1 0 0,0 0 1 0 0,0 0-1 0 0,0 0 1 0 0,0 0-1 0 0,1 1 1 0 0,-1-1-1 0 0,0 0 1 0 0,0 0-1 0 0,0 1 1 0 0,0-1-1 0 0,0 0 0 0 0,0 0 1 0 0,0 1-1 0 0,0-1 1 0 0,1 0-1 0 0,-1 0 1 0 0,0 1-1 0 0,0-1 1 0 0,0 0-1 0 0,0 0 1 0 0,0 1-1 0 0,0-1 1 0 0,-1 0-1 0 0,3 5-3 0 0,-1-9-85 0 0,-3-1 846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4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1 394 10191 0 0,'3'-1'784'0'0,"4"-3"-733"0"0,0 0 0 0 0,11-9 0 0 0,29-30 4558 0 0,0 0 1624 0 0,54-51 452 0 0,-69 62-4633 0 0,72-56 0 0 0,-93 81-2044 0 0,-6 4-8 0 0,0 0 0 0 0,0-1 0 0 0,-1 0 0 0 0,0 0 0 0 0,1 0 0 0 0,-2 0 0 0 0,5-6 0 0 0,-7 9 0 0 0,0 0 0 0 0,0 0 0 0 0,0 0 0 0 0,-1 0 0 0 0,1 0 0 0 0,-1 0 0 0 0,1 0 0 0 0,-1 0 0 0 0,1 0 0 0 0,-1-1 0 0 0,0 1 0 0 0,1 0 0 0 0,-1 0 0 0 0,0-1 0 0 0,0 1 0 0 0,0 0 0 0 0,0-2 0 0 0,0 2-12 0 0,0 1 1 0 0,-1 0-1 0 0,1-1 1 0 0,0 1-1 0 0,0 0 0 0 0,-1-1 1 0 0,1 1-1 0 0,0 0 1 0 0,-1-1-1 0 0,1 1 0 0 0,0 0 1 0 0,-1-1-1 0 0,1 1 1 0 0,-1 0-1 0 0,1 0 0 0 0,0 0 1 0 0,-1 0-1 0 0,1-1 1 0 0,-1 1-1 0 0,1 0 0 0 0,0 0 1 0 0,-1 0-1 0 0,1 0 1 0 0,-1 0-1 0 0,1 0 0 0 0,-1 0 1 0 0,1 0-1 0 0,-1 0 1 0 0,0 0-1 0 0,-7 1-1128 0 0,-2 0-551 0 0,-23 11-16570 0 0</inkml:trace>
  <inkml:trace contextRef="#ctx0" brushRef="#br0" timeOffset="1">121 64 2791 0 0,'1'2'207'0'0,"7"10"932"0"0,-1 1-1 0 0,-1 0 0 0 0,0 0 1 0 0,7 23-1 0 0,14 44 6195 0 0,-22-66-5661 0 0,12 26-1 0 0,-17-39-1614 0 0,1 0 0 0 0,-1-1 1 0 0,0 1-1 0 0,1 0 0 0 0,0-1 1 0 0,-1 1-1 0 0,1-1 0 0 0,-1 1 1 0 0,1-1-1 0 0,0 1 0 0 0,-1-1 1 0 0,1 1-1 0 0,0-1 0 0 0,-1 0 1 0 0,1 1-1 0 0,1-1 0 0 0,2 2-1231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2:24.3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91 455 2935 0 0,'0'0'1042'0'0,"2"-1"-184"0"0,28-10 936 0 0,-27 10-872 0 0,2 1 8 0 0,69-21 4100 0 0,-46 13-4135 0 0,39-16 1280 0 0,-49 17-1573 0 0,-14 6 94 0 0,2-1 10 0 0,46-19 671 0 0,-48 19-901 0 0,2 0-85 0 0,45-17 339 0 0,-46 18-404 0 0,0 0-20 0 0,122-34 1335 0 0,-123 33-1378 0 0,0 1 1 0 0,31-16 247 0 0,-32 16-337 0 0,0 0-28 0 0,23-9 126 0 0,-24 10-143 0 0,0-1-1 0 0,0 0-103 0 0,0 0 0 0 0,-1-1 1 0 0,1 1-1 0 0,0 0 0 0 0,-1 0 0 0 0,1-1 0 0 0,-1 1 0 0 0,1-1 0 0 0,-1 0 1 0 0,0 1-1 0 0,1-1 0 0 0,-1 0 0 0 0,0 0 0 0 0,0 1 0 0 0,-1-1 0 0 0,1 0 1 0 0,0 0-1 0 0,0 0 0 0 0,-1 0 0 0 0,1 0 0 0 0,-1 0 0 0 0,0-1 0 0 0,0 1 1 0 0,0 0-1 0 0,0 0 0 0 0,0 0 0 0 0,0-4 0 0 0,-1 5-17 0 0,1-1 1 0 0,-1 1-1 0 0,1-1 0 0 0,-1 1 0 0 0,0 0 1 0 0,1-1-1 0 0,-1 1 0 0 0,0 0 0 0 0,0-1 1 0 0,0 1-1 0 0,0 0 0 0 0,0 0 0 0 0,0 0 1 0 0,-2-2-1 0 0,-19-12 57 0 0,11 8-13 0 0,-8-6 72 0 0,-2 0 0 0 0,1 2-1 0 0,-43-18 1 0 0,32 17-73 0 0,11 3-4 0 0,-35-9-1 0 0,1 5-36 0 0,22 4-5 0 0,0 1 0 0 0,-52-4-1 0 0,-61 0-1038 0 0,86 2-2648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2:51.1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1600 13 2935 0 0,'0'0'1098'0'0,"-7"-3"1722"0"0,-4 2-2098 0 0,1 0 0 0 0,-1 1 0 0 0,1 1 0 0 0,-1-1 0 0 0,-14 4 0 0 0,-53 18 1573 0 0,70-20-1946 0 0,-65 25 1764 0 0,-96 48 0 0 0,120-52-1325 0 0,-55 29 555 0 0,-14 8-442 0 0,-39 9 2 0 0,80-39-642 0 0,49-18-254 0 0,-3 0 68 0 0,0 2 1 0 0,0 1-1 0 0,-50 34 0 0 0,66-38-1 0 0,-5 3 130 0 0,2 0 0 0 0,0 1 0 0 0,1 1 0 0 0,-24 28-1 0 0,13-12-22 0 0,19-23-96 0 0,1 1 1 0 0,-15 22 0 0 0,-28 47 295 0 0,-10 18 3 0 0,30-43-189 0 0,-15 26 87 0 0,18-29-132 0 0,18-33-80 0 0,0 0 1 0 0,1 0 0 0 0,1 1-1 0 0,-9 29 1 0 0,14-32 9 0 0,0 0-1 0 0,0 0 1 0 0,2 0 0 0 0,0 0-1 0 0,1 1 1 0 0,3 27 0 0 0,-2-34-28 0 0,2 1 0 0 0,-1-1 0 0 0,1 0 0 0 0,0 0 0 0 0,1 0 0 0 0,1 0 0 0 0,-1-1 0 0 0,1 0 0 0 0,1 0 1 0 0,0 0-1 0 0,10 11 0 0 0,0-3 126 0 0,1-1 1 0 0,0-1-1 0 0,2-1 0 0 0,23 15 1 0 0,-5-3 53 0 0,-18-12-69 0 0,1-1 0 0 0,29 14 0 0 0,-17-13 75 0 0,1-2-1 0 0,1-2 0 0 0,0 0 1 0 0,54 6-1 0 0,-26-9 226 0 0,104-2-1 0 0,-80-7 10 0 0,150-22 0 0 0,-192 17-352 0 0,88-21-96 0 0,-30 1 131 0 0,36-11 222 0 0,-112 29-330 0 0,0-1 0 0 0,-1-1 0 0 0,29-18 0 0 0,-18 8-32 0 0,-1 0-14 0 0,34-26-1 0 0,2-6 77 0 0,-30 24-36 0 0,-1-2 0 0 0,48-49 0 0 0,-68 58-41 0 0,-1-1 0 0 0,0-1 0 0 0,-2 0 0 0 0,-1-1 0 0 0,-1-1 0 0 0,-1-1 0 0 0,-1 0 0 0 0,14-44 0 0 0,-12 21 0 0 0,-2 0 0 0 0,-3 0 0 0 0,8-97 0 0 0,-17 126 0 0 0,-1 0 0 0 0,-1-1 0 0 0,-1 1 0 0 0,-1 0 0 0 0,-1 0 0 0 0,-1 0 0 0 0,-1 1 0 0 0,0-1 0 0 0,-2 1 0 0 0,0 1 0 0 0,-21-35 0 0 0,11 24 0 0 0,-2 1 0 0 0,-1 1 0 0 0,-1 1 0 0 0,-29-27 0 0 0,31 35 0 0 0,-1 2 0 0 0,-1 0 0 0 0,0 1 0 0 0,-1 1 0 0 0,-45-21 0 0 0,39 23 0 0 0,-1 2 0 0 0,-1 2 0 0 0,0 0 0 0 0,0 2 0 0 0,-1 1 0 0 0,0 2 0 0 0,-54 0 0 0 0,29 4 0 0 0,0 2 0 0 0,1 4 0 0 0,0 1 0 0 0,0 3 0 0 0,-90 29 0 0 0,94-22-964 0 0,50-16-887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2:56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4031 0 0,'0'0'992'0'0,"3"1"-356"0"0,8 2 32 0 0,-11-2-520 0 0,1 0-1 0 0,0 0 0 0 0,-1 0 1 0 0,1 0-1 0 0,-1 0 0 0 0,1 0 1 0 0,-1 0-1 0 0,1 1 0 0 0,-1-1 1 0 0,0 0-1 0 0,0 0 1 0 0,0 0-1 0 0,0 1 0 0 0,1-1 1 0 0,-1 0-1 0 0,-1 0 0 0 0,1 2 1 0 0,0-2 3 0 0,2 102 4141 0 0,-1-86-3858 0 0,1 0-1 0 0,1 0 1 0 0,7 27-1 0 0,5 29 657 0 0,-10-31-571 0 0,9 62 793 0 0,-12-85-928 0 0,2 26 1 0 0,-3-27 58 0 0,5 35 1 0 0,3 2 181 0 0,1 6 119 0 0,-8-53-577 0 0,-1 0 0 0 0,0 1 0 0 0,-1 10-1 0 0,3 18 436 0 0,-2-35-576 0 0,0 4 107 0 0,0 0 0 0 0,0 1 1 0 0,1-1-1 0 0,0 0 0 0 0,0 0 1 0 0,5 9-1 0 0,-7-15-123 0 0,0 1-1 0 0,1-1 1 0 0,-1 1-1 0 0,0-1 1 0 0,0 0-1 0 0,0 1 1 0 0,0-1 0 0 0,0 1-1 0 0,0-1 1 0 0,0 1-1 0 0,0-1 1 0 0,0 1-1 0 0,0-1 1 0 0,0 0 0 0 0,0 1-1 0 0,-1-1 1 0 0,1 1-1 0 0,0-1 1 0 0,0 1-1 0 0,-1-1 1 0 0,1 2 25 0 0,-1 1 11 0 0,1-3-27 0 0,0 1 0 0 0,0 0 0 0 0,0-1 0 0 0,0 1 0 0 0,0 0 0 0 0,0-1 0 0 0,0 1 0 0 0,1 0 0 0 0,-1-1 0 0 0,0 1 1 0 0,0 0-1 0 0,0-1 0 0 0,1 1 0 0 0,-1-1 0 0 0,0 1 0 0 0,1 0 0 0 0,-1-1 0 0 0,1 1 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9:52:56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0 143 4319 0 0,'1'2'332'0'0,"11"25"876"0"0,0 0 0 0 0,2-2-1 0 0,1 1 1 0 0,1-2-1 0 0,31 36 1 0 0,-42-54-769 0 0,1 0 0 0 0,0-1 0 0 0,0 1 0 0 0,0-2 1 0 0,8 6-1 0 0,-12-8-331 0 0,0-1-1 0 0,0 0 1 0 0,0 0 0 0 0,0 0 0 0 0,0 0 0 0 0,0-1 0 0 0,0 1-1 0 0,0 0 1 0 0,0-1 0 0 0,0 0 0 0 0,0 1 0 0 0,1-1-1 0 0,-1 0 1 0 0,0 0 0 0 0,0 0 0 0 0,0 0 0 0 0,0-1-1 0 0,0 1 1 0 0,1-1 0 0 0,-1 1 0 0 0,0-1 0 0 0,0 1-1 0 0,3-3 1 0 0,9-7 132 0 0,-1-1 0 0 0,-1 0 0 0 0,0-1 0 0 0,0 0 0 0 0,-1 0 0 0 0,-1-1 0 0 0,0-1 0 0 0,13-26 0 0 0,-10 15 9 0 0,-2 0-1 0 0,9-32 1 0 0,-11 31-106 0 0,1 0 1 0 0,16-30-1 0 0,-25 54-191 0 0,0 0-1 0 0,0 0 1 0 0,1 1 0 0 0,-1-1-1 0 0,0 0 1 0 0,1 1 0 0 0,-1-1-1 0 0,4-1 1 0 0,9-4-5142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4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2415 0 0,'1'2'180'0'0,"2"1"458"0"0,0 1 0 0 0,0 1 0 0 0,0-1 0 0 0,-1 0 0 0 0,0 1 0 0 0,0-1 0 0 0,0 1 0 0 0,0 0 0 0 0,-1-1 0 0 0,1 1 0 0 0,-1 0 0 0 0,-1 0 0 0 0,1 9 0 0 0,-1-2 818 0 0,-1 0 0 0 0,0 0 0 0 0,-7 22 0 0 0,4-15-200 0 0,-2 11-172 0 0,3-10-636 0 0,-1 1 1 0 0,-2-1 0 0 0,0 0-1 0 0,-16 36 1 0 0,20-52-913 0 0,0-1 1 0 0,0 0 0 0 0,0-1-1 0 0,-1 1 1 0 0,-4 4-1 0 0,1-1-3487 0 0,-4 4-2596 0 0</inkml:trace>
  <inkml:trace contextRef="#ctx0" brushRef="#br0" timeOffset="0.89">1 439 7631 0 0,'8'3'495'0'0,"1"1"0"0"0,-1 1-1 0 0,0 0 1 0 0,0 0 0 0 0,0 0-1 0 0,0 1 1 0 0,10 10 0 0 0,-8-5 1666 0 0,0 1 1 0 0,0-1 0 0 0,-1 2 0 0 0,8 13 0 0 0,-7-6 503 0 0,-9-18-2357 0 0,5 2 146 0 0,-16-15-9159 0 0,6 7 7191 0 0,-9-5 0 0 0,0-1-2728 0 0,2 1-89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5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1 171 3711 0 0,'0'0'13'0'0,"0"-1"-1"0"0,0 1 1 0 0,-1 0-1 0 0,1-1 1 0 0,0 1-1 0 0,0-1 1 0 0,0 1-1 0 0,0-1 1 0 0,0 1-1 0 0,0 0 0 0 0,0-1 1 0 0,0 1-1 0 0,0-1 1 0 0,0 1-1 0 0,0 0 1 0 0,0-1-1 0 0,1 1 1 0 0,-1-1-1 0 0,0 1 1 0 0,0 0-1 0 0,0-1 0 0 0,0 1 1 0 0,1 0-1 0 0,-1-1 1 0 0,0 1-1 0 0,0 0 1 0 0,1-1-1 0 0,-1 1 1 0 0,0 0-1 0 0,1-1 1 0 0,-1 1-1 0 0,1 0 0 0 0,16-10-75 0 0,0 0 1319 0 0,-13 7-861 0 0,-1 0 0 0 0,1 0 0 0 0,0 0-1 0 0,0 0 1 0 0,0 1 0 0 0,0 0 0 0 0,5-2-1 0 0,-4 2 138 0 0,-1 0-1 0 0,1-1 1 0 0,-1 1 0 0 0,6-5-1 0 0,-9 6-289 0 0,1-1 0 0 0,-1 1 0 0 0,1 0 0 0 0,0 0-1 0 0,-1 0 1 0 0,1 0 0 0 0,0 0 0 0 0,0 0 0 0 0,0 1 0 0 0,4-2-1 0 0,3-1 303 0 0,14-8 1634 0 0,23-17-1 0 0,-30 18-730 0 0,-1 1 1 0 0,1 0-1 0 0,22-7 0 0 0,-36 15-768 0 0,1 1-87 0 0,-1 0-505 0 0,-1 0 0 0 0,1 1 0 0 0,0-1 0 0 0,0 0 0 0 0,-1 1 0 0 0,1-1 0 0 0,-1 1 0 0 0,1 0 0 0 0,0-1 0 0 0,-1 1 1 0 0,1 0-1 0 0,-1 0 0 0 0,1 0 0 0 0,-1 0 0 0 0,0 0 0 0 0,1 0 0 0 0,-1 1 0 0 0,0-1 0 0 0,0 0 0 0 0,0 1 0 0 0,0-1 0 0 0,0 0 0 0 0,0 1 0 0 0,0 0 1 0 0,-1-1-1 0 0,1 1 0 0 0,0-1 0 0 0,-1 1 0 0 0,1 0 0 0 0,-1-1 0 0 0,0 1 0 0 0,1 2 0 0 0,0 5 208 0 0,-1 1 1 0 0,0-1-1 0 0,0 0 0 0 0,-1 0 0 0 0,0 1 1 0 0,-4 16-1 0 0,1-5 222 0 0,1-8-265 0 0,0 0 0 0 0,-2 0-1 0 0,-5 12 1 0 0,-7 23 76 0 0,13-35-244 0 0,-11 23-1 0 0,-2 5-25 0 0,15-36-102 0 0,0 1 0 0 0,-1-1 0 0 0,1-1-1 0 0,-1 1 1 0 0,-4 5 0 0 0,0 0-92 0 0,6-7-87 0 0,0-3 94 0 0,0 1 0 0 0,0-1 0 0 0,0 1 0 0 0,0-1 0 0 0,0 1 0 0 0,0-1-1 0 0,1 1 1 0 0,-1 0 0 0 0,0 0 0 0 0,0 0 0 0 0,0 1 0 0 0,-1-1-290 0 0,0 2-536 0 0,-2 2 602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5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18 6127 0 0,'0'0'472'0'0,"1"-1"-306"0"0,12-9 19 0 0,-12 9 679 0 0,14-5 4760 0 0,-14 6-5489 0 0,-1 1 0 0 0,1-1 0 0 0,-1 0 0 0 0,1 0 0 0 0,-1 0-1 0 0,0 1 1 0 0,1-1 0 0 0,-1 0 0 0 0,0 0 0 0 0,1 1 0 0 0,-1-1 0 0 0,1 0 0 0 0,-1 1 0 0 0,0-1 0 0 0,0 0 0 0 0,1 1-1 0 0,-1-1 1 0 0,0 1 0 0 0,0-1 0 0 0,1 0 0 0 0,-1 1 0 0 0,0-1 0 0 0,0 1 0 0 0,0-1 0 0 0,0 1 0 0 0,0-1 0 0 0,0 1-1 0 0,1-1 1 0 0,-1 1 0 0 0,-4 19 958 0 0,-13 15-456 0 0,14-31-445 0 0,-1 2-94 0 0,3-4-17 0 0,2-1-63 0 0,0 1-1 0 0,0-1 1 0 0,0 0-1 0 0,0 0 1 0 0,0 1 0 0 0,1-1-1 0 0,-1 0 1 0 0,0 0 0 0 0,1 0-1 0 0,-1 0 1 0 0,1 0 0 0 0,2 0-1 0 0,-1 0-6 0 0,0 0-1 0 0,1 0 1 0 0,-1-1 0 0 0,0 0-1 0 0,0 1 1 0 0,1-1-1 0 0,-1-1 1 0 0,0 1 0 0 0,0 0-1 0 0,5-2 1 0 0,4 0 11 0 0,-9 2-10 0 0,0 0 0 0 0,1 0-1 0 0,-1 0 1 0 0,0-1 0 0 0,0 0 0 0 0,0 1 0 0 0,0-1 0 0 0,0-1 0 0 0,0 1-1 0 0,4-2 1 0 0,2-2 5 0 0,1 0 71 0 0,-1 0 1 0 0,1-1 0 0 0,8-6-1 0 0,-16 11-16 0 0,-2 0-58 0 0,1 0 1 0 0,0 1-1 0 0,0-1 0 0 0,-1 1 1 0 0,1-1-1 0 0,0 1 0 0 0,0-1 1 0 0,-1 1-1 0 0,1 0 0 0 0,0-1 1 0 0,0 1-1 0 0,0 0 0 0 0,0 0 1 0 0,1-1-1 0 0,-14 20 62 0 0,-18 19 107 0 0,0-2 0 0 0,-55 49 1 0 0,-11 14 811 0 0,1 19 1494 0 0,84-105-2105 0 0,-5 10 3174 0 0,23-23-3205 0 0,0-1 0 0 0,0 0 0 0 0,-1 0 0 0 0,1-1 0 0 0,0 0 0 0 0,-1 0 0 0 0,12-6 0 0 0,42-26 310 0 0,-53 30-545 0 0,88-52 102 0 0,38-24-72 0 0,21-26-148 0 0,-80 54 0 0 0,-52 36 0 0 0,-13 7-2111 0 0,-1 1-4806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19:53:47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2127 0 0,'238'39'1518'0'0,"38"8"2772"0"0,-76-13-634 0 0,-9-9-1401 0 0,-12-1-628 0 0,-115-13-803 0 0,207 33 2974 0 0,-237-40-3489 0 0,1-2-1 0 0,0-1 1 0 0,37-3 0 0 0,-53-1-3145 0 0,35-8 0 0 0,-31 4-3879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6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0 6767 0 0,'-5'21'600'0'0,"-3"3"-480"0"0,3 2-120 0 0,-1 0 0 0 0,-1 2 1248 0 0,1-2 232 0 0,2-3 48 0 0,1-4 8 0 0,-2-3-704 0 0,2-4-144 0 0,1-6-24 0 0,1-1-4696 0 0</inkml:trace>
  <inkml:trace contextRef="#ctx0" brushRef="#br0" timeOffset="1">160 149 2879 0 0,'96'15'1878'0'0,"5"0"11042"0"0,-50-7-7284 0 0,-46-7-5114 0 0,-1 0 0 0 0,1 1 0 0 0,0-1 0 0 0,0 1 0 0 0,-1 0 1 0 0,1 0-1 0 0,6 5 0 0 0,-10-6-38 0 0,3 2-17 0 0,3 4-272 0 0,0-21-9570 0 0,-1-6 1073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6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31 7367 0 0,'2'-1'568'0'0,"36"-18"1460"0"0,-32 17-885 0 0,-1 0 1 0 0,1 0-1 0 0,-1 1 1 0 0,1 0-1 0 0,-1 0 1 0 0,1 0 0 0 0,-1 1-1 0 0,1 0 1 0 0,0 0-1 0 0,5 1 1 0 0,23 6 3846 0 0,-32-6-4686 0 0,10 3-86 0 0,-5-2-172 0 0,-5-2-134 0 0,-2 4-1733 0 0,0 0 1220 0 0,0-1 0 0 0,-1 1 0 0 0,1 0-1 0 0,-1 0 1 0 0,0-1 0 0 0,0 1 0 0 0,0-1-1 0 0,0 1 1 0 0,-1-1 0 0 0,1 1 0 0 0,-1-1-1 0 0,-2 4 1 0 0,-12 15-2050 0 0,-1 0-1 0 0,-25 24 0 0 0,-12 16 1085 0 0,43-49 1785 0 0,-43 61 3644 0 0,41-54 2739 0 0,15-19-5016 0 0,1-1-1205 0 0,1 1 1 0 0,0-1-1 0 0,0 1 0 0 0,0-1 0 0 0,0-1 0 0 0,0 1 0 0 0,0 0 1 0 0,0-1-1 0 0,0 0 0 0 0,0 0 0 0 0,0 0 0 0 0,7-4 1 0 0,6-3 952 0 0,24-15 1 0 0,-31 17-752 0 0,140-92 2073 0 0,-69 44-1854 0 0,-57 36-801 0 0,16-11 0 0 0,-27 18-138 0 0,-12 6-304 0 0,-1 4 98 0 0,0-1-699 0 0,-3-9-8351 0 0</inkml:trace>
  <inkml:trace contextRef="#ctx0" brushRef="#br0" timeOffset="0.97">205 29 4663 0 0,'1'2'360'0'0,"17"29"-217"0"0,-12-17 2731 0 0,8 28 0 0 0,-9-20 98 0 0,-1 0 0 0 0,2 30 0 0 0,-5-42-2136 0 0,-2 0 0 0 0,-1 14 0 0 0,1-16-377 0 0,0 0-1 0 0,0 0 1 0 0,1 1-1 0 0,1 9 1 0 0,1-5 184 0 0,-2-9-476 0 0,0 0-1 0 0,1 0 1 0 0,-1 0 0 0 0,1 0 0 0 0,0-1-1 0 0,0 1 1 0 0,1 0 0 0 0,-1-1 0 0 0,1 1 0 0 0,2 4-1 0 0,-3-6-178 0 0,8-3-1453 0 0,-1-2-4769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7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1 5727 0 0,'0'0'443'0'0,"1"0"-294"0"0,19 9 2541 0 0,-20-8-2326 0 0,0 0 1 0 0,0 0 0 0 0,1 0 0 0 0,-1 0 0 0 0,0-1-1 0 0,1 1 1 0 0,-1 0 0 0 0,1 0 0 0 0,-1 0 0 0 0,0-1-1 0 0,1 1 1 0 0,0 0 0 0 0,-1-1 0 0 0,1 1 0 0 0,-1 0-1 0 0,2 0 1 0 0,0 0 95 0 0,-1 0 0 0 0,0 1-1 0 0,0-1 1 0 0,0 0 0 0 0,0 0 0 0 0,0 1-1 0 0,0-1 1 0 0,0 1 0 0 0,0-1-1 0 0,0 3 1 0 0,3 9 1144 0 0,0 1-1 0 0,-1 0 1 0 0,2 23 0 0 0,-5 31 885 0 0,0-68-2498 0 0,0 0-1 0 0,0 1 1 0 0,0-1-1 0 0,0 0 1 0 0,0 1 0 0 0,0-1-1 0 0,0 0 1 0 0,0 1-1 0 0,0-1 1 0 0,0 0 0 0 0,0 0-1 0 0,0 1 1 0 0,1-1-1 0 0,-1 0 1 0 0,0 0 0 0 0,0 1-1 0 0,0-1 1 0 0,0 0-1 0 0,1 0 1 0 0,-1 1 0 0 0,0-1-1 0 0,0 0 1 0 0,1 0-1 0 0,-1 0 1 0 0,0 0 0 0 0,0 1-1 0 0,1-1 1 0 0,-1 0-1 0 0,0 0 1 0 0,1 0 0 0 0,-1 0-1 0 0,0 0 1 0 0,1 0-1 0 0,-1 0 1 0 0,0 0 0 0 0,0 0-1 0 0,1 0 1 0 0,-1 0-1 0 0,0 0 1 0 0,1 0-1 0 0,-1 0 1 0 0,0 0 0 0 0,1 0-1 0 0,-1 0 1 0 0,0 0-1 0 0,0 0 1 0 0,1 0 0 0 0,-1 0-1 0 0,0-1 1 0 0,1 1-1 0 0,-1 0 1 0 0,0 0 0 0 0,0 0-1 0 0,1-1 1 0 0,-1 1-1 0 0,0 0 1 0 0,14-21-3339 0 0,12-27 0 0 0,2-4-4122 0 0,-11 22 243 0 0,-16 29 6075 0 0,1-1 1002 0 0,-1 1 0 0 0,1 0 0 0 0,-1-1 0 0 0,1 1-1 0 0,-1 0 1 0 0,1 0 0 0 0,-1 0 0 0 0,1 1 0 0 0,0-1 0 0 0,1-1 0 0 0,-2 2 96 0 0,1 0 424 0 0,-2 0-287 0 0,0 0-1 0 0,1 0 1 0 0,-1 0-1 0 0,1 0 1 0 0,-1 1-1 0 0,1-1 1 0 0,-1 0-1 0 0,1 0 1 0 0,-1 1-1 0 0,0-1 1 0 0,1 0-1 0 0,-1 1 1 0 0,0-1-1 0 0,1 0 1 0 0,-1 1-1 0 0,0-1 1 0 0,1 0-1 0 0,-1 1 1 0 0,0-1-1 0 0,0 1 1 0 0,1 0-1 0 0,-3 14 786 0 0,0 0 0 0 0,-1-1 0 0 0,0 1 0 0 0,-1 0 0 0 0,-1-1 0 0 0,0 0 0 0 0,-9 16 0 0 0,-6 6 1202 0 0,0 0-1 0 0,-3-2 1 0 0,-37 45-1 0 0,53-71-1735 0 0,-3 5 90 0 0,-20 26 1683 0 0,-44 43-1 0 0,20-22 3558 0 0,56-59-5393 0 0,2 0-266 0 0,1 0 0 0 0,-1 0 0 0 0,0-1-1 0 0,0 1 1 0 0,0-1 0 0 0,1 0 0 0 0,-1-1 0 0 0,0 1 0 0 0,0-1 0 0 0,1 1 0 0 0,4-3 0 0 0,50-17 5 0 0,-45 14-10 0 0,3-1 0 0 0,0-1 0 0 0,-1-1 0 0 0,0 0 0 0 0,0-1 0 0 0,-1-1 0 0 0,-1 0 0 0 0,15-15 0 0 0,-17 15-260 0 0,0-1-1 0 0,0 0 1 0 0,-2-1 0 0 0,11-14-1 0 0,-19 23 117 0 0,1-1 0 0 0,-1 0 0 0 0,0 0-1 0 0,0 0 1 0 0,-1 0 0 0 0,1 0-1 0 0,-1 0 1 0 0,0-1 0 0 0,0 1 0 0 0,-1 0-1 0 0,0-1 1 0 0,0-8 0 0 0,-1 11-341 0 0,1-1 0 0 0,-1 1 1 0 0,0 0-1 0 0,0 0 0 0 0,0-1 0 0 0,0 1 1 0 0,-1 0-1 0 0,1 0 0 0 0,-1 0 0 0 0,0 0 1 0 0,0 0-1 0 0,0 1 0 0 0,0-1 0 0 0,0 1 1 0 0,-1-1-1 0 0,1 1 0 0 0,-1 0 0 0 0,1 0 1 0 0,-1 0-1 0 0,0 0 0 0 0,0 0 0 0 0,0 0 1 0 0,0 1-1 0 0,-4-1 0 0 0,-5-3-207 0 0,-1 0 0 0 0,0 2-1 0 0,0-1 1 0 0,-23-1 0 0 0,18 3 665 0 0,4 4 70 0 0,13-1 11 0 0,-1 0 0 0 0,1 0-1 0 0,-1 0 1 0 0,1 0 0 0 0,0 0 0 0 0,-1 0 0 0 0,1 0 0 0 0,0 0 0 0 0,0 1-1 0 0,0-1 1 0 0,0 0 0 0 0,0 1 0 0 0,0-1 0 0 0,0 1 0 0 0,1-1-1 0 0,-1 1 1 0 0,0-1 0 0 0,1 1 0 0 0,-1-1 0 0 0,1 1 0 0 0,0 0-1 0 0,-1-1 1 0 0,1 4 0 0 0,-1 5 435 0 0,1 0 1 0 0,0 0-1 0 0,2 10 0 0 0,-1-8 21 0 0,2 21 1115 0 0,-2 0 0 0 0,-2 0 0 0 0,0 0 1 0 0,-12 57-1 0 0,10-79-1339 0 0,-1 0 0 0 0,0 0-1 0 0,0 0 1 0 0,-1-1 0 0 0,-1 1 0 0 0,0-1-1 0 0,0 0 1 0 0,-12 13 0 0 0,-5 3 85 0 0,-41 35 1 0 0,43-43-167 0 0,1 1 0 0 0,0 1 0 0 0,-23 32 0 0 0,42-51-161 0 0,0 1-1 0 0,0-1 1 0 0,0 0 0 0 0,1 0 0 0 0,-1 1 0 0 0,0-1-1 0 0,1 1 1 0 0,-1-1 0 0 0,1 0 0 0 0,-1 1 0 0 0,1-1-1 0 0,-1 1 1 0 0,1-1 0 0 0,0 1 0 0 0,0-1 0 0 0,0 1-1 0 0,0 0 1 0 0,0-1 0 0 0,0 1 0 0 0,0-1 0 0 0,1 2-1 0 0,0-1 12 0 0,1 0-1 0 0,-1 0 0 0 0,0 0 1 0 0,1-1-1 0 0,-1 1 1 0 0,1-1-1 0 0,-1 1 0 0 0,1-1 1 0 0,0 0-1 0 0,-1 0 0 0 0,1 1 1 0 0,0-1-1 0 0,0 0 0 0 0,0-1 1 0 0,2 2-1 0 0,13 4 23 0 0,0 0 1 0 0,0-2-1 0 0,0 0 1 0 0,0 0-1 0 0,1-2 1 0 0,26 1-1 0 0,-12-3 38 0 0,-1-1 1 0 0,58-11-1 0 0,-67 7-115 0 0,-1-1 0 0 0,1-1 0 0 0,-1 0 0 0 0,0-2 0 0 0,-1-1 0 0 0,0 0 0 0 0,22-16 0 0 0,122-104 0 0 0,-88 66 0 0 0,90-74 0 0 0,-157 131-520 0 0,18-15-7988 0 0,-13 7-1688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07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21335 0 0,'8'-14'1896'0'0,"1"-4"-1512"0"0,6-3-312 0 0,0-4-6376 0 0,1-1-1280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16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1 2503 0 0,'-10'5'59'0'0,"6"-4"-38"0"0,0 1-1 0 0,0 1 1 0 0,1-1 0 0 0,-1 0-1 0 0,-4 4 1 0 0,7-4-19 0 0,0-1 1 0 0,0 0-1 0 0,0 1 0 0 0,0-1 1 0 0,0 1-1 0 0,0-1 0 0 0,0 1 0 0 0,1 0 1 0 0,-1-1-1 0 0,0 1 0 0 0,1 0 1 0 0,0-1-1 0 0,-1 1 0 0 0,1 0 1 0 0,0 0-1 0 0,0-1 0 0 0,0 3 0 0 0,-2 45 767 0 0,-2 0 0 0 0,-12 64-1 0 0,-34 93 1862 0 0,2-12 668 0 0,44-179-2675 0 0,1 1-1 0 0,-2 19 1 0 0,5-30-402 0 0,0 0 0 0 0,0 0 0 0 0,0-1 0 0 0,0 1 0 0 0,1 0-1 0 0,0-1 1 0 0,0 1 0 0 0,0-1 0 0 0,1 1 0 0 0,-1-1 0 0 0,1 0 0 0 0,3 6 0 0 0,4 3 542 0 0,1 0 0 0 0,0 0 0 0 0,1-1 0 0 0,22 20 0 0 0,57 36 672 0 0,-6-5 905 0 0,-55-38-1107 0 0,117 92 3861 0 0,-128-105-4476 0 0,0-1 0 0 0,1-1 0 0 0,0-1 0 0 0,21 7 0 0 0,-38-15-599 0 0,-2-2-380 0 0,1-1 259 0 0,0 1 0 0 0,0 0 1 0 0,-1-1-1 0 0,1 1 1 0 0,0-1-1 0 0,-1 1 1 0 0,0-1-1 0 0,1 1 0 0 0,-1-1 1 0 0,0 0-1 0 0,0 1 1 0 0,0-1-1 0 0,0 1 0 0 0,0-1 1 0 0,0 0-1 0 0,0-1 1 0 0,-2-2-695 0 0,1 1 0 0 0,-1-1 0 0 0,0 1 1 0 0,-4-6-1 0 0,4 6 311 0 0,-8-15-6211 0 0,-4-2-1728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17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0 539 13791 0 0,'4'-2'1062'0'0,"92"-46"415"0"0,-70 32 1202 0 0,42-30 1 0 0,20-23 1768 0 0,86-71 1365 0 0,-121 100-5323 0 0,-36 28-381 0 0,0 0 0 0 0,22-23 0 0 0,-29 26-437 0 0,-2 0 0 0 0,1-1 1 0 0,-1 0-1 0 0,0-1 0 0 0,-1 0 0 0 0,10-20 0 0 0,-14 18-7114 0 0,-5-1-2461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17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327 0 3311 0 0,'4'11'167'0'0,"1"0"0"0"0,-2 0 0 0 0,1 0 0 0 0,-2 1 0 0 0,1-1-1 0 0,0 21 1 0 0,-1 1 2295 0 0,-4 37-1 0 0,-2-29-267 0 0,-1-1-1 0 0,-2 1 1 0 0,-1-1 0 0 0,-3-1-1 0 0,-1 0 1 0 0,-33 72 0 0 0,31-81-1095 0 0,-4 11 253 0 0,-2-2 0 0 0,-49 73 1 0 0,64-107-1275 0 0,1 1 0 0 0,-1-1 1 0 0,-1 0-1 0 0,1 0 0 0 0,-1-1 1 0 0,0 1-1 0 0,-7 3 0 0 0,11-7-23 0 0,-1 1 0 0 0,0-1 0 0 0,0 1 0 0 0,0-1-1 0 0,-1 0 1 0 0,1 0 0 0 0,0 0 0 0 0,0-1 0 0 0,-1 1-1 0 0,1-1 1 0 0,0 0 0 0 0,-1 1 0 0 0,1-2 0 0 0,0 1 0 0 0,-1 0-1 0 0,1-1 1 0 0,-5-1 0 0 0,6 2-44 0 0,1-1 0 0 0,-1 0 0 0 0,0-1 0 0 0,1 1 1 0 0,-1 0-1 0 0,1 0 0 0 0,-1-1 0 0 0,1 1 0 0 0,-1-1 0 0 0,1 1 0 0 0,0-1 0 0 0,0 1 1 0 0,0-1-1 0 0,0 0 0 0 0,0 0 0 0 0,0 0 0 0 0,1 1 0 0 0,-1-1 0 0 0,1 0 0 0 0,-1 0 0 0 0,1 0 1 0 0,-1 0-1 0 0,1 0 0 0 0,0 0 0 0 0,0 0 0 0 0,0-2 0 0 0,0-7-50 0 0,1 0 0 0 0,0 0-1 0 0,3-13 1 0 0,-3 23 36 0 0,2-11-87 0 0,0 1-1 0 0,1-1 0 0 0,1 0 1 0 0,0 1-1 0 0,0 0 1 0 0,9-13-1 0 0,47-60-527 0 0,-56 78 570 0 0,21-23-281 0 0,35-34 1 0 0,-40 44 185 0 0,47-39-45 0 0,-21 20 132 0 0,-31 23 54 0 0,1 1-1 0 0,0 0 1 0 0,1 2-1 0 0,31-17 1 0 0,-29 22 2 0 0,4 1-4 0 0,-20 6 6 0 0,-1 1 21 0 0,-3-1-13 0 0,1 0 0 0 0,0 0 0 0 0,0 0 0 0 0,-1 0 0 0 0,1 1 0 0 0,0-1 0 0 0,-1 0 0 0 0,1 1 0 0 0,0-1 0 0 0,-1 0 0 0 0,1 1 0 0 0,0-1 0 0 0,-1 1 0 0 0,1-1 0 0 0,-1 1 0 0 0,1-1-1 0 0,-1 1 1 0 0,1-1 0 0 0,0 2 0 0 0,1 0 26 0 0,-1-1-11 0 0,0 0 1 0 0,1 0-1 0 0,-1 1 0 0 0,0-1 1 0 0,0 1-1 0 0,1-1 0 0 0,-1 1 0 0 0,0 0 1 0 0,-1-1-1 0 0,1 1 0 0 0,0 0 1 0 0,0 0-1 0 0,-1-1 0 0 0,1 1 0 0 0,0 4 1 0 0,-1-1 130 0 0,0 0-1 0 0,0-1 1 0 0,-1 1 0 0 0,-1 8 0 0 0,-1 15 748 0 0,3-28-858 0 0,-1 1-1 0 0,1 0 1 0 0,0-1-1 0 0,-1 1 1 0 0,1-1-1 0 0,-1 1 1 0 0,1 0-1 0 0,0-1 1 0 0,-1 1-1 0 0,1-1 1 0 0,-1 1-1 0 0,1-1 0 0 0,-1 0 1 0 0,0 1-1 0 0,0 0 1 0 0,0-2-45 0 0,1 1 0 0 0,-1 0-1 0 0,0 0 1 0 0,1-1 0 0 0,-1 1 0 0 0,1 0 0 0 0,-1-1-1 0 0,1 1 1 0 0,-1-1 0 0 0,1 1 0 0 0,-1-1-1 0 0,1 1 1 0 0,-1-1 0 0 0,1 1 0 0 0,0-1 0 0 0,-1 1-1 0 0,1-1 1 0 0,0 1 0 0 0,-1-1 0 0 0,1 0 0 0 0,0 1-1 0 0,0-1 1 0 0,-1 0 0 0 0,1 1 0 0 0,0-1 0 0 0,0 0-1 0 0,0 0 1 0 0,0-1 1 0 0,-1-1-11 0 0,1 0-1 0 0,-1 0 1 0 0,1 0-1 0 0,0 0 1 0 0,0 0 0 0 0,0 0-1 0 0,1 0 1 0 0,-1 0-1 0 0,0 0 1 0 0,1 0 0 0 0,0 0-1 0 0,0 0 1 0 0,0 0-1 0 0,0 0 1 0 0,0 1 0 0 0,1-1-1 0 0,-1 0 1 0 0,1 1-1 0 0,0-1 1 0 0,0 1 0 0 0,0 0-1 0 0,3-4 1 0 0,0 2 16 0 0,-1 0 0 0 0,1 0 1 0 0,0 0-1 0 0,1 0 0 0 0,-1 1 0 0 0,1 0 0 0 0,-1 0 1 0 0,1 1-1 0 0,8-3 0 0 0,36-6 281 0 0,-36 11-272 0 0,-1 1-3 0 0,-13-1-8 0 0,1 1 0 0 0,-1-1 0 0 0,1 0 0 0 0,-1 1 0 0 0,1-1 0 0 0,-1 1 0 0 0,1-1 0 0 0,-1 1-1 0 0,0 0 1 0 0,1-1 0 0 0,-1 1 0 0 0,0-1 0 0 0,1 1 0 0 0,-1-1 0 0 0,0 1 0 0 0,0 0 0 0 0,0-1 0 0 0,0 1-1 0 0,0 0 1 0 0,1-1 0 0 0,-1 1 0 0 0,0 0 0 0 0,-1 0 0 0 0,2 0 7 0 0,-1 4-9 0 0,0-1 0 0 0,0 1 0 0 0,0-1 0 0 0,-1 1 0 0 0,1-1 0 0 0,-1 1 1 0 0,0-1-1 0 0,0 0 0 0 0,-1 1 0 0 0,1-1 0 0 0,-5 7 0 0 0,-3 6 6 0 0,-17 23 0 0 0,9-15-7 0 0,6-7-2 0 0,-2 0 0 0 0,-22 23 0 0 0,23-29-87 0 0,10-12 63 0 0,0 1 0 0 0,1 0 0 0 0,-1 0 0 0 0,0-1 0 0 0,1 1 0 0 0,-1-1 0 0 0,0 0 0 0 0,0 1 0 0 0,1-1 0 0 0,-1 0 0 0 0,-2 0 0 0 0,-6-4-2003 0 0,7 0-1337 0 0,3 4 2943 0 0,-1-1 1 0 0,1 1-1 0 0,0-1 1 0 0,0 0-1 0 0,0 1 1 0 0,-1-1-1 0 0,1 1 1 0 0,0-1-1 0 0,0 0 1 0 0,0 0-1 0 0,2-11-9211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18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22 536 7599 0 0,'6'-2'276'0'0,"-1"0"0"0"0,0 0-1 0 0,0-1 1 0 0,0 1 0 0 0,0-1-1 0 0,0-1 1 0 0,-1 1 0 0 0,1-1-1 0 0,-1 1 1 0 0,5-6 0 0 0,6-8 2650 0 0,15-21 0 0 0,-29 37-2829 0 0,14-20 419 0 0,0-1 1 0 0,-2 0-1 0 0,0-1 0 0 0,-2-1 1 0 0,0 0-1 0 0,-2 0 1 0 0,-1-1-1 0 0,0 0 1 0 0,-2 0-1 0 0,4-34 1 0 0,-9 48-426 0 0,1-1 87 0 0,0 0 0 0 0,-1 0-1 0 0,-1 0 1 0 0,0 0 0 0 0,0 0 0 0 0,-1-1-1 0 0,-3-12 1 0 0,3 24-135 0 0,1-1-1 0 0,-1 1 1 0 0,1-1 0 0 0,-1 1-1 0 0,0 0 1 0 0,1-1-1 0 0,-1 1 1 0 0,0 0 0 0 0,0-1-1 0 0,0 1 1 0 0,0 0-1 0 0,0 0 1 0 0,0 0 0 0 0,0 0-1 0 0,0 0 1 0 0,0 0-1 0 0,-1 0 1 0 0,1 1 0 0 0,0-1-1 0 0,-1 0 1 0 0,1 1-1 0 0,0-1 1 0 0,-1 1 0 0 0,1-1-1 0 0,-1 1 1 0 0,1-1-1 0 0,-1 1 1 0 0,1 0 0 0 0,-1 0-1 0 0,1 0 1 0 0,-1 0-1 0 0,1 0 1 0 0,-1 0 0 0 0,1 1-1 0 0,-3 0 1 0 0,-3 0 113 0 0,1 1 0 0 0,1 0 1 0 0,-1 0-1 0 0,0 1 0 0 0,0-1 1 0 0,1 2-1 0 0,-7 3 0 0 0,2 1 7 0 0,0 0-1 0 0,1 1 1 0 0,0 0 0 0 0,1 0-1 0 0,0 1 1 0 0,1 0 0 0 0,-1 0-1 0 0,2 1 1 0 0,0 0 0 0 0,0 0-1 0 0,1 0 1 0 0,-6 18 0 0 0,-1 4 306 0 0,6-18-245 0 0,1-1 0 0 0,1 1-1 0 0,0 0 1 0 0,-2 21 0 0 0,3-6-84 0 0,0-11 15 0 0,1 1 0 0 0,1 0 0 0 0,1 0 0 0 0,5 33-1 0 0,1-14 274 0 0,-1-5 132 0 0,17 59 0 0 0,-16-75-550 0 0,0 0-1 0 0,2-1 0 0 0,17 31 1 0 0,-21-42-10 0 0,0 0 0 0 0,0-1 1 0 0,1 1-1 0 0,0-1 1 0 0,0 0-1 0 0,1 0 0 0 0,-1 0 1 0 0,1-1-1 0 0,0 0 0 0 0,0 0 1 0 0,1-1-1 0 0,-1 1 1 0 0,8 1-1 0 0,-7-2 0 0 0,0-1 0 0 0,0-1 0 0 0,0 1 0 0 0,0-1 0 0 0,0 0 0 0 0,0-1 0 0 0,0 0 0 0 0,0 0 0 0 0,0 0 0 0 0,0-1 0 0 0,0 0 0 0 0,0 0 0 0 0,-1-1 0 0 0,1 0 0 0 0,0 0 0 0 0,0-1 0 0 0,-1 1 0 0 0,8-6 0 0 0,-1 0 0 0 0,-1 0 0 0 0,0-1 0 0 0,0-1 0 0 0,-1 0 0 0 0,0 0 0 0 0,-1-1 0 0 0,15-20 0 0 0,25-47-2111 0 0,-8-4-4806 0 0,-26 47-3279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18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53 11719 0 0,'15'21'912'0'0,"1"0"-1"0"0,2 0 1 0 0,20 18-1 0 0,8 9 3238 0 0,53 54 2631 0 0,4 4-1715 0 0,-99-102-4994 0 0,10 12 241 0 0,0 0 1 0 0,28 22-1 0 0,-39-35-288 0 0,2 0-1 0 0,-1 0 1 0 0,0 0-1 0 0,0 0 1 0 0,1-1-1 0 0,0 0 1 0 0,-1 0-1 0 0,1 0 1 0 0,0-1-1 0 0,0 1 1 0 0,0-1-1 0 0,0 0 1 0 0,0-1-1 0 0,0 1 1 0 0,0-1-1 0 0,9 0 1 0 0,-10-1-241 0 0,0-1-1 0 0,1 1 1 0 0,-1-1-1 0 0,-1 1 1 0 0,1-1-1 0 0,0 0 1 0 0,0 0-1 0 0,-1-1 1 0 0,1 1-1 0 0,4-6 1 0 0,-3 4-799 0 0,-1-1 0 0 0,1 1 0 0 0,-1-1 1 0 0,0-1-1 0 0,0 1 0 0 0,3-8 0 0 0,1-7-8977 0 0</inkml:trace>
  <inkml:trace contextRef="#ctx0" brushRef="#br0" timeOffset="1">436 1 12263 0 0,'-10'29'709'0'0,"-9"24"1735"0"0,-45 94-1 0 0,-65 97 7344 0 0,68-131-7227 0 0,-60 154 1 0 0,99-218-2561 0 0,13-29-29 0 0,9-17-66 0 0,2-2-13 0 0,1 0-157 0 0,13-4-1752 0 0,2-2-5089 0 0,-2-3-2842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18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248 140 2071 0 0,'1'-7'92'0'0,"0"0"1"0"0,-1 0-1 0 0,1 0 0 0 0,-1 0 0 0 0,-1 0 0 0 0,1 0 0 0 0,-1 0 0 0 0,-4-14 0 0 0,4 17 291 0 0,0 0 0 0 0,0 0 0 0 0,0 0 0 0 0,-1 1 0 0 0,0-1 0 0 0,0 0 0 0 0,0 1 0 0 0,0-1 0 0 0,0 1 0 0 0,-1 0 0 0 0,1 0 0 0 0,-1 0 0 0 0,0 0 0 0 0,0 0 0 0 0,0 0 0 0 0,-4-2 0 0 0,4 4-73 0 0,0 1-1 0 0,1-1 1 0 0,-1 1-1 0 0,0 0 1 0 0,0-1-1 0 0,1 1 1 0 0,-1 1-1 0 0,0-1 1 0 0,1 0-1 0 0,-1 1 1 0 0,0-1-1 0 0,0 1 1 0 0,1 0-1 0 0,-1 0 1 0 0,1 0-1 0 0,-1 0 0 0 0,-3 3 1 0 0,-7 4 311 0 0,0 0-1 0 0,0 2 1 0 0,1-1 0 0 0,0 2 0 0 0,1-1-1 0 0,0 2 1 0 0,1-1 0 0 0,-12 18 0 0 0,17-21-385 0 0,1 0 0 0 0,0 0 0 0 0,0 0 0 0 0,1 0 0 0 0,0 1 0 0 0,1-1 0 0 0,0 1 0 0 0,-2 10 0 0 0,2-2 213 0 0,1 1-1 0 0,0 0 1 0 0,2 19-1 0 0,3-4 640 0 0,1 0-1 0 0,13 45 1 0 0,-17-72-763 0 0,1 0 0 0 0,0 1 0 0 0,0-2 1 0 0,0 1-1 0 0,1 0 0 0 0,0 0 0 0 0,0-1 1 0 0,0 1-1 0 0,1-1 0 0 0,0 0 0 0 0,0 0 0 0 0,7 7 1 0 0,-10-12-302 0 0,0 1 0 0 0,-1-1 0 0 0,1 1-1 0 0,0-1 1 0 0,0 0 0 0 0,0 1 0 0 0,0-1 0 0 0,0 0 0 0 0,-1 1 0 0 0,1-1 0 0 0,0 0 0 0 0,0 0 0 0 0,0 0 0 0 0,0 0 0 0 0,0 0 0 0 0,0 0 0 0 0,1 0 0 0 0,2 0 46 0 0,-1 0-60 0 0,1 0 0 0 0,0 0 0 0 0,-1-1 0 0 0,1 1 0 0 0,-1-1 0 0 0,1 0 0 0 0,-1 0 0 0 0,1 0 0 0 0,-1-1 0 0 0,1 1 0 0 0,-1-1 0 0 0,0 0 0 0 0,0 1 0 0 0,0-1 0 0 0,0-1 0 0 0,0 1 0 0 0,0 0 0 0 0,-1-1 0 0 0,4-4 0 0 0,4-4 12 0 0,-1-1 0 0 0,-1 0 0 0 0,9-18 0 0 0,-4 3-22 0 0,-1 0 0 0 0,-2-1 0 0 0,0 0 0 0 0,8-50 0 0 0,-8 36 0 0 0,5-46 0 0 0,-11 80 0 0 0,0 10 0 0 0,1 5 0 0 0,1 2 0 0 0,-1 1 0 0 0,0 1 0 0 0,-1-1 0 0 0,0 1 0 0 0,5 17 0 0 0,2 8 0 0 0,-1-7 0 0 0,-5-11 0 0 0,10 20 0 0 0,16 32 0 0 0,-17-38 0 0 0,-7-20 0 0 0,11 4 0 0 0,-17-16 0 0 0,-1 1 0 0 0,1-1 0 0 0,-1 1 0 0 0,1-1 0 0 0,0 0 0 0 0,-1 1 0 0 0,1-1 0 0 0,-1 0 0 0 0,1 1 0 0 0,0-1 0 0 0,-1 0 0 0 0,1 0 0 0 0,0 1 0 0 0,0-1 0 0 0,-1 0 0 0 0,1 0 0 0 0,0 0 0 0 0,-1 0 0 0 0,1 0 0 0 0,0 0 0 0 0,0 0 0 0 0,-1 0 0 0 0,1 0 0 0 0,0-1 0 0 0,-1 1 0 0 0,2 0 0 0 0,0-1 0 0 0,0 1-193 0 0,0-1-1 0 0,0 1 1 0 0,0-1 0 0 0,0 1-1 0 0,0-1 1 0 0,0 0 0 0 0,0 0-1 0 0,-1 1 1 0 0,1-1-1 0 0,0-1 1 0 0,0 1 0 0 0,-1 0-1 0 0,1 0 1 0 0,-1-1 0 0 0,1 1-1 0 0,1-2 1 0 0,0-2-1246 0 0,-1 1 1 0 0,1-1-1 0 0,-1 1 0 0 0,4-10 0 0 0,-3 7-165 0 0,3-10-7327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19:54:45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9615 0 0,'0'0'1024'0'0,"19"3"-1616"0"0,4 2-2120 0 0,1 5-488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19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3767 0 0,'1'3'291'0'0,"3"7"8"0"0,0 0-1 0 0,-1 0 1 0 0,0 0 0 0 0,2 18-1 0 0,2 46 5584 0 0,-6-22-598 0 0,-9 88 0 0 0,-22 50 2665 0 0,27-167-6775 0 0,2-13-657 0 0,0 1 1 0 0,-5 16-1 0 0,6-25-457 0 0,0-11-53 0 0,1-1 0 0 0,0 1 0 0 0,4-15 0 0 0,2-14-4 0 0,-2-4-3 0 0,2 0 0 0 0,15-49 0 0 0,-18 75 0 0 0,-4 12 0 0 0,1-1 0 0 0,0 1 0 0 0,1 0 0 0 0,-1 0 0 0 0,4-7 0 0 0,3 3 0 0 0,-8 8 0 0 0,1 0 0 0 0,0 0 0 0 0,0 0 0 0 0,0 0 0 0 0,0 0 0 0 0,-1 0 0 0 0,1 0 0 0 0,0 1 0 0 0,0-1 0 0 0,0 0 0 0 0,-1 0 0 0 0,1 1 0 0 0,0-1 0 0 0,0 1 0 0 0,-1-1 0 0 0,1 0 0 0 0,0 1 0 0 0,-1-1 0 0 0,1 1 0 0 0,-1 0 0 0 0,1-1 0 0 0,0 1 0 0 0,-1 0 0 0 0,1-1 0 0 0,-1 1 0 0 0,0 0 0 0 0,1-1 0 0 0,-1 1 0 0 0,1 1 0 0 0,8 24 0 0 0,-2-2 0 0 0,-5-19 0 0 0,0-1 0 0 0,-1 2 0 0 0,1-1 0 0 0,0 9 0 0 0,0-4 0 0 0,3-1 0 0 0,-5-8 0 0 0,0-1 0 0 0,0 0 0 0 0,1 1 0 0 0,-1-1 0 0 0,0 0 0 0 0,1 0 0 0 0,-1 1 0 0 0,0-1 0 0 0,0 0 0 0 0,1 0 0 0 0,-1 1 0 0 0,0-1 0 0 0,1 0 0 0 0,-1 0 0 0 0,1 0 0 0 0,-1 0 0 0 0,0 0 0 0 0,1 0 0 0 0,-1 1 0 0 0,0-1 0 0 0,1 0 0 0 0,0 0 0 0 0,1 0 0 0 0,2-2 0 0 0,10-14 0 0 0,-4 5 0 0 0,1 4 0 0 0,2 4 0 0 0,0 7 0 0 0,-9-2 0 0 0,-1 1 0 0 0,0 0 0 0 0,1 0 0 0 0,-1 0 0 0 0,-1 1 0 0 0,1-1 0 0 0,0 1 0 0 0,-1-1 0 0 0,4 8 0 0 0,1 2 0 0 0,7 23 0 0 0,2 22 0 0 0,-16-58 0 0 0,0 0 0 0 0,0 1 0 0 0,0-1 0 0 0,0 0 0 0 0,1 1 0 0 0,-1-1 0 0 0,0 0 0 0 0,0 1 0 0 0,0-1 0 0 0,0 0 0 0 0,0 1 0 0 0,1-1 0 0 0,-1 0 0 0 0,0 1 0 0 0,0-1 0 0 0,1 0 0 0 0,-1 0 0 0 0,0 1 0 0 0,0-1 0 0 0,1 0 0 0 0,-1 0 0 0 0,0 0 0 0 0,1 1 0 0 0,0-1-49 0 0,0-1 0 0 0,0 1 0 0 0,1 0-1 0 0,-1-1 1 0 0,0 1 0 0 0,0-1 0 0 0,0 1 0 0 0,0-1 0 0 0,0 1 0 0 0,0-1 0 0 0,0 0-1 0 0,0 0 1 0 0,-1 1 0 0 0,1-1 0 0 0,0 0 0 0 0,0 0 0 0 0,0 0 0 0 0,-1 0 0 0 0,1 0-1 0 0,-1 0 1 0 0,1 0 0 0 0,-1 0 0 0 0,1 0 0 0 0,-1 0 0 0 0,1-2 0 0 0,2-4-515 0 0,-1 0 1 0 0,0 0 0 0 0,1-7-1 0 0,1-13-2412 0 0,-2 0 0 0 0,-1 0 0 0 0,-2-27-1 0 0,-12-83-6868 0 0,5 59 6756 0 0,5 58 2485 0 0,-9-35 1 0 0,12 54 670 0 0,0 1 1 0 0,0-1-1 0 0,0 1 0 0 0,-1-1 0 0 0,1 0 1 0 0,0 1-1 0 0,0-1 0 0 0,0 1 1 0 0,0-1-1 0 0,0 1 0 0 0,1-1 0 0 0,-1 0 1 0 0,0 1-1 0 0,0-1 0 0 0,0 1 0 0 0,0-1 1 0 0,1 1-1 0 0,-1-1 0 0 0,0 1 0 0 0,0-1 1 0 0,1 1-1 0 0,-1-1 0 0 0,0 1 1 0 0,1-1-1 0 0,-1 1 0 0 0,1 0 0 0 0,-1-1 1 0 0,0 1-1 0 0,1-1 0 0 0,-1 1 0 0 0,1 0 1 0 0,0-1-1 0 0,0 1 79 0 0,-1 0 0 0 0,1 0 0 0 0,-1 0 0 0 0,1 0 0 0 0,-1 0 0 0 0,1 0-1 0 0,-1 0 1 0 0,1 0 0 0 0,-1 0 0 0 0,1 0 0 0 0,-1 1 0 0 0,1-1 0 0 0,-1 0 0 0 0,1 0 0 0 0,-1 0 0 0 0,1 1 0 0 0,-1-1 0 0 0,1 0 0 0 0,-1 0 0 0 0,0 1 0 0 0,1-1-1 0 0,-1 0 1 0 0,1 1 0 0 0,-1-1 0 0 0,0 1 0 0 0,1-1 0 0 0,-1 1 0 0 0,0-1 0 0 0,0 0 0 0 0,1 1 0 0 0,-1-1 0 0 0,0 1 0 0 0,0-1 0 0 0,0 1 0 0 0,1-1-1 0 0,-1 1 1 0 0,0 0 0 0 0,36 122 10369 0 0,8 69-5522 0 0,-22-67-2668 0 0,14 96 291 0 0,-1 203-1436 0 0,-24-262-997 0 0,-6-67-183 0 0,-2-23 0 0 0,18 103 0 0 0,-20-168 0 0 0,1 0 0 0 0,-1 0 0 0 0,2 0 0 0 0,4 12 0 0 0,-6-18-86 0 0,-1-1 1 0 0,0 1-1 0 0,0-1 0 0 0,1 1 1 0 0,-1-1-1 0 0,1 1 0 0 0,-1-1 1 0 0,0 1-1 0 0,1-1 1 0 0,-1 1-1 0 0,1-1 0 0 0,-1 1 1 0 0,1-1-1 0 0,0 0 0 0 0,-1 1 1 0 0,2 0-1 0 0,-2-1-312 0 0,1-1-1 0 0,-1 1 0 0 0,1 0 1 0 0,0 0-1 0 0,-1 0 1 0 0,1 0-1 0 0,-1 0 1 0 0,1-1-1 0 0,-1 1 1 0 0,1 0-1 0 0,-1 0 1 0 0,1-1-1 0 0,-1 1 1 0 0,3-3-1595 0 0,9-10-8203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20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0 585 4607 0 0,'2'-3'354'0'0,"1"0"-248"0"0,1-1 1 0 0,-1 0-1 0 0,1 1 1 0 0,6-5-1 0 0,-6 5 695 0 0,1 0 0 0 0,0 0 1 0 0,0 1-1 0 0,0-1 0 0 0,0 1 0 0 0,0 0 0 0 0,0 1 1 0 0,0 0-1 0 0,1-1 0 0 0,-1 1 0 0 0,1 1 0 0 0,5-1 1 0 0,-9 1-500 0 0,0 1-1 0 0,-1-1 1 0 0,1 1 0 0 0,0-1 0 0 0,0 1 0 0 0,-1-1 0 0 0,1 1 0 0 0,-1 0 0 0 0,1 0 0 0 0,0 0 0 0 0,-1 0 0 0 0,2 1 0 0 0,6 4 750 0 0,-4-3-752 0 0,-1-1 0 0 0,1 1 0 0 0,-1 0 0 0 0,0 1 0 0 0,0-1 1 0 0,0 1-1 0 0,-1-1 0 0 0,1 1 0 0 0,-1 0 0 0 0,0 1 0 0 0,0-1 0 0 0,-1 0 0 0 0,1 1 1 0 0,-1 0-1 0 0,0-1 0 0 0,0 1 0 0 0,0 0 0 0 0,-1 0 0 0 0,2 7 0 0 0,0 7 184 0 0,0-1 0 0 0,-1 1 0 0 0,-2 0-1 0 0,0 21 1 0 0,-5 12 373 0 0,-3-1 0 0 0,-1 0 0 0 0,-26 77 0 0 0,29-108-829 0 0,2-16-24 0 0,3-8-3 0 0,1-15-2 0 0,0 15 1 0 0,4-32 0 0 0,0 0 0 0 0,12-39 0 0 0,-5 23 0 0 0,26-126 0 0 0,28-157 0 0 0,-47 165 0 0 0,-16 156 0 0 0,0 0 0 0 0,-1-1 0 0 0,-1 1 0 0 0,-1-1 0 0 0,0 1 0 0 0,-1 0 0 0 0,-6-27 0 0 0,8 40 0 0 0,0 1 0 0 0,0 0 0 0 0,0-1 0 0 0,0 1 0 0 0,0-1 0 0 0,0 1 0 0 0,-1 0 0 0 0,1-1 0 0 0,0 1 0 0 0,0 0 0 0 0,0-1 0 0 0,0 1 0 0 0,-1 0 0 0 0,1-1 0 0 0,0 1 0 0 0,0 0 0 0 0,-1-1 0 0 0,1 1 0 0 0,0 0 0 0 0,0-1 0 0 0,-1 1 0 0 0,1 0 0 0 0,0 0 0 0 0,-1 0 0 0 0,1-1 0 0 0,-1 1 0 0 0,1 0 0 0 0,0 0 0 0 0,-1 0 0 0 0,1 0 0 0 0,0 0 0 0 0,-1-1 0 0 0,1 1 0 0 0,-1 0 0 0 0,1 0 0 0 0,0 0 0 0 0,-1 0 0 0 0,1 0 0 0 0,-1 0 0 0 0,1 0 0 0 0,0 1 0 0 0,-1-1 0 0 0,1 0 0 0 0,-1 0 0 0 0,1 0 0 0 0,0 0 0 0 0,-1 0 0 0 0,1 1 0 0 0,0-1 0 0 0,-1 0 0 0 0,1 0 0 0 0,0 1 0 0 0,-1-1 0 0 0,0 1 0 0 0,-1 0 0 0 0,0 1 0 0 0,-1-1 0 0 0,1 1 0 0 0,0 0 0 0 0,0 0 0 0 0,0 0 0 0 0,0 0 0 0 0,0 0 0 0 0,0 0 0 0 0,1 1 0 0 0,-1-1 0 0 0,1 0 0 0 0,-1 1 0 0 0,1 0 0 0 0,0-1 0 0 0,0 1 0 0 0,0-1 0 0 0,0 5 0 0 0,-2 7 0 0 0,1-1 0 0 0,-2 21 0 0 0,4-28 0 0 0,-1 15 0 0 0,1 0 0 0 0,1 0 0 0 0,5 26 0 0 0,17 63 0 0 0,-6-34 0 0 0,-7-32 0 0 0,19 54 0 0 0,2 20 0 0 0,-13-42 0 0 0,-10-43 0 0 0,24 72 0 0 0,-25-86 0 0 0,-4-10 0 0 0,1-1 0 0 0,-1 1 0 0 0,10 14 0 0 0,-5-15 0 0 0,-8-8 0 0 0,0 0 0 0 0,0 1 0 0 0,1-1 0 0 0,-1 0 0 0 0,0 0 0 0 0,1 0 0 0 0,-1 0 0 0 0,0 1 0 0 0,1-1 0 0 0,-1 0 0 0 0,1 0 0 0 0,-1 0 0 0 0,0 0 0 0 0,1 0 0 0 0,-1 0 0 0 0,0 0 0 0 0,1 0 0 0 0,-1 0 0 0 0,0 0 0 0 0,1 0 0 0 0,0 0 0 0 0,0-1-27 0 0,0-1 0 0 0,1 1 1 0 0,-1 0-1 0 0,0-1 0 0 0,0 1 0 0 0,0-1 1 0 0,0 1-1 0 0,0-1 0 0 0,-1 1 0 0 0,1-1 1 0 0,0 0-1 0 0,-1 1 0 0 0,1-1 0 0 0,0-3 1 0 0,2-9-740 0 0,-1 0 0 0 0,0 0 0 0 0,0-22 0 0 0,-3-16-6776 0 0,0 35 3396 0 0,1-9-3509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20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39 274 2159 0 0,'0'-2'447'0'0,"0"-9"2635"0"0,1 0 0 0 0,1 0 0 0 0,0 0 0 0 0,5-17 0 0 0,19-45 3349 0 0,4-13-4471 0 0,-24 56-1359 0 0,-6 29-362 0 0,-2-2 86 0 0,2 3-300 0 0,0-1-1 0 0,0 1 0 0 0,0 0 1 0 0,0 0-1 0 0,0 0 1 0 0,0-1-1 0 0,0 1 1 0 0,0 0-1 0 0,0 0 0 0 0,0-1 1 0 0,0 1-1 0 0,0 0 1 0 0,0 0-1 0 0,-1 0 1 0 0,1 0-1 0 0,0-1 0 0 0,0 1 1 0 0,0 0-1 0 0,0 0 1 0 0,0 0-1 0 0,-1 0 1 0 0,1-1-1 0 0,0 1 0 0 0,0 0 1 0 0,0 0-1 0 0,-1 0 1 0 0,1 0-1 0 0,0 0 1 0 0,0 0-1 0 0,0 0 0 0 0,-1 0 1 0 0,1 0-1 0 0,0 0 1 0 0,-1-1-1 0 0,-1 1 70 0 0,-1 0 0 0 0,0 0 0 0 0,0 0-1 0 0,0 0 1 0 0,0 1 0 0 0,0-1 0 0 0,1 1 0 0 0,-1-1 0 0 0,0 1-1 0 0,0 0 1 0 0,1 0 0 0 0,-1 0 0 0 0,0 0 0 0 0,1 1 0 0 0,-3 1-1 0 0,1 0 56 0 0,0 0-1 0 0,0 1 1 0 0,1-1 0 0 0,-1 1-1 0 0,1 0 1 0 0,0 0-1 0 0,0 0 1 0 0,-3 6-1 0 0,2-2 0 0 0,0 1 0 0 0,0-1 0 0 0,1 1-1 0 0,1 0 1 0 0,-1-1 0 0 0,1 1 0 0 0,1 0-1 0 0,-1 1 1 0 0,1 14 0 0 0,2-4-144 0 0,1 1 1 0 0,0 0-1 0 0,2-1 1 0 0,7 29-1 0 0,-8-40-4 0 0,1 0 0 0 0,-1-1 1 0 0,1 1-1 0 0,1 0 0 0 0,0-1 0 0 0,0 0 0 0 0,0 0 0 0 0,1-1 0 0 0,0 1 1 0 0,1-1-1 0 0,13 11 0 0 0,-13-12 0 0 0,0-1 0 0 0,0 1 0 0 0,1-1 0 0 0,0 0 0 0 0,0-1 0 0 0,0 0 0 0 0,1-1 0 0 0,15 6 0 0 0,2-7 0 0 0,-18-2 0 0 0,-1 0 0 0 0,1-1 0 0 0,0 0 0 0 0,-1-1 0 0 0,1 0 0 0 0,-1 0 0 0 0,1 0 0 0 0,-1-1 0 0 0,0 0 0 0 0,0 0 0 0 0,0-1 0 0 0,10-7 0 0 0,-9 5 0 0 0,0-1 0 0 0,0 0 0 0 0,-1-1 0 0 0,0 0 0 0 0,0 0 0 0 0,-1 0 0 0 0,0-1 0 0 0,9-17 0 0 0,15-39-1708 0 0,8-35-5350 0 0,-27 70 4463 0 0,4-8-6636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21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3767 0 0,'0'0'291'0'0,"2"2"-192"0"0,2 2 750 0 0,0 0 0 0 0,0 0 0 0 0,-1 1 1 0 0,1 0-1 0 0,-1-1 0 0 0,0 1 0 0 0,-1 1 1 0 0,1-1-1 0 0,-1 0 0 0 0,0 0 0 0 0,0 1 0 0 0,1 8 1 0 0,2 10 2626 0 0,2 40 0 0 0,-7-54-3131 0 0,3 250 6473 0 0,-4-199-5766 0 0,-17 200 1350 0 0,18-257-2401 0 0,-3 73-1 0 0,3-77 0 0 0,0 1 0 0 0,0-1 0 0 0,0 1 0 0 0,0-1 0 0 0,0 1 0 0 0,0-1 0 0 0,0 1 0 0 0,0-1 0 0 0,0 1 0 0 0,0-1 0 0 0,0 1 0 0 0,0-1 0 0 0,0 1 0 0 0,1-1 0 0 0,-1 0 0 0 0,0 1 0 0 0,0-1 0 0 0,1 1 0 0 0,-1 0 0 0 0,6-4 0 0 0,4-11 0 0 0,-10 14 0 0 0,5-11 0 0 0,-1 0 0 0 0,0 0 0 0 0,0 0 0 0 0,-1-1 0 0 0,-1 0 0 0 0,2-13 0 0 0,-1 5 0 0 0,7-53 0 0 0,-7 46 0 0 0,1-1 0 0 0,14-46 0 0 0,-13 63 0 0 0,-5 10 0 0 0,1 1 0 0 0,-1 0 0 0 0,0 0 0 0 0,0 0 0 0 0,0 0 0 0 0,0-1 0 0 0,1 1 0 0 0,-1 0 0 0 0,0 0 0 0 0,0 0 0 0 0,1 0 0 0 0,-1 0 0 0 0,0 0 0 0 0,0 0 0 0 0,1 0 0 0 0,-1 0 0 0 0,0 0 0 0 0,0 0 0 0 0,1 0 0 0 0,-1 0 0 0 0,0 0 0 0 0,0 0 0 0 0,0 0 0 0 0,1 0 0 0 0,-1 0 0 0 0,0 0 0 0 0,0 0 0 0 0,1 0 0 0 0,-1 0 0 0 0,0 0 0 0 0,0 0 0 0 0,1 0 0 0 0,-1 0 0 0 0,0 1 0 0 0,1 0 0 0 0,0 1 0 0 0,0 0 0 0 0,0-1 0 0 0,0 1 0 0 0,-1 0 0 0 0,1-1 0 0 0,-1 1 0 0 0,1 0 0 0 0,-1 0 0 0 0,0 0 0 0 0,0-1 0 0 0,1 1 0 0 0,-1 0 0 0 0,0 0 0 0 0,-1 0 0 0 0,0 3 0 0 0,-6 32 0 0 0,7-37 0 0 0,-8 27 0 0 0,-1-1 0 0 0,-15 31 0 0 0,21-55-124 0 0,4-9-183 0 0,2-11-451 0 0,27-81-2444 0 0,21-66-1950 0 0,-32 112 4146 0 0,27-53 1 0 0,-37 88 1350 0 0,1 1 0 0 0,1 1 0 0 0,0-1 1 0 0,18-18-1 0 0,-7 15 1122 0 0,-20 19-663 0 0,-1 0-689 0 0,0 1 1 0 0,0-1 0 0 0,0 1 0 0 0,-1-1-1 0 0,1 1 1 0 0,0-1 0 0 0,0 0-1 0 0,0 1 1 0 0,-1-1 0 0 0,1 0-1 0 0,1-1 1 0 0,1-2 165 0 0,17-15 2246 0 0,-18 17-1793 0 0,-2 1-798 0 0,0 0-1 0 0,0 1 0 0 0,1-1 0 0 0,-1 0 1 0 0,0 0-1 0 0,0 1 0 0 0,0-1 0 0 0,0 0 0 0 0,0 0 1 0 0,0 1-1 0 0,0-1 0 0 0,0 0 0 0 0,0 0 1 0 0,0 1-1 0 0,0-1 0 0 0,-1 0 0 0 0,1 0 1 0 0,0 1-1 0 0,0-1 0 0 0,-1 0 0 0 0,1 1 0 0 0,-1-1 1 0 0,1 0-1 0 0,0 1 0 0 0,-2-2 0 0 0,3 3-425 0 0,0-1-1 0 0,0 1 0 0 0,0-1 1 0 0,0 1-1 0 0,0 0 0 0 0,0 0 0 0 0,0-1 1 0 0,0 1-1 0 0,0 0 0 0 0,0 0 1 0 0,0 1-1 0 0,12 16-1181 0 0,7 22 1409 0 0,-14-25 429 0 0,-1-1 1 0 0,0 1 0 0 0,-1 0-1 0 0,3 20 1 0 0,3 63 1837 0 0,-7-56-819 0 0,4 75 2267 0 0,-13 201 0 0 0,5-284-3082 0 0,1-20-9597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0:21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66 4863 0 0,'3'-2'375'0'0,"23"-18"-371"0"0,2-4 4272 0 0,-9 8 995 0 0,-17 14-3974 0 0,4 1 1468 0 0,-6 1-2719 0 0,-5 8-505 0 0,-54 134-8125 0 0,54-127 7785 0 0,-14 41-2542 0 0,18-51 4323 0 0,0 1 0 0 0,0-1 0 0 0,0 1-1 0 0,1 9 1 0 0,11-21 586 0 0,-7 3-1267 0 0,0 0 0 0 0,-1-1 0 0 0,0 0 0 0 0,1 0 0 0 0,-1 0 0 0 0,0 0 0 0 0,-1 0 0 0 0,3-5 0 0 0,5-6 21 0 0,-9 13-189 0 0,2 3-206 0 0,2 2 60 0 0,0 0 1 0 0,-1 0-1 0 0,1 1 0 0 0,-1-1 1 0 0,0 1-1 0 0,0 0 0 0 0,-1 0 1 0 0,1 1-1 0 0,-1-1 0 0 0,0 1 1 0 0,0-1-1 0 0,4 11 0 0 0,3 7 653 0 0,12 39 0 0 0,-6-8 3220 0 0,19 108 1 0 0,-32-138-3063 0 0,-1 1 1 0 0,-1 0 0 0 0,-1 0-1 0 0,-1-1 1 0 0,-1 1 0 0 0,-1 0-1 0 0,-7 28 1 0 0,7-43-633 0 0,0-1 0 0 0,0 1-1 0 0,-1 0 1 0 0,0-1 0 0 0,-1 1 0 0 0,1-1-1 0 0,-2 0 1 0 0,1-1 0 0 0,-1 0 0 0 0,0 1-1 0 0,-1-2 1 0 0,-8 9 0 0 0,9-11-167 0 0,0 0 1 0 0,0 0 0 0 0,-1 0-1 0 0,1 0 1 0 0,-1-1-1 0 0,0-1 1 0 0,0 1-1 0 0,0-1 1 0 0,0 0 0 0 0,-1 0-1 0 0,1-1 1 0 0,0 0-1 0 0,-1 0 1 0 0,1-1-1 0 0,-15-1 1 0 0,19 1 3 0 0,0-1-1 0 0,0 1 1 0 0,0-1-1 0 0,0 0 1 0 0,0 1-1 0 0,0-1 1 0 0,0-1-1 0 0,1 1 1 0 0,-1 0-1 0 0,0-1 1 0 0,1 0 0 0 0,-1 1-1 0 0,1-1 1 0 0,-1 0-1 0 0,1 0 1 0 0,0 0-1 0 0,0-1 1 0 0,0 1-1 0 0,0 0 1 0 0,0-1-1 0 0,-2-4 1 0 0,2 3 1 0 0,1 0-1 0 0,-1 0 1 0 0,1 0-1 0 0,0 0 1 0 0,0 0-1 0 0,0 0 1 0 0,1 0-1 0 0,0 0 1 0 0,0-1-1 0 0,0 1 1 0 0,0 0-1 0 0,0 0 1 0 0,1 0-1 0 0,0 0 1 0 0,1-7-1 0 0,5-7-3 0 0,0 1 0 0 0,1 0 0 0 0,0 0 0 0 0,1 1 0 0 0,1 0 0 0 0,1 1 0 0 0,0 0 0 0 0,1 0 0 0 0,1 1 0 0 0,23-20 0 0 0,-9 12 0 0 0,1 1 0 0 0,1 2 0 0 0,0 0 0 0 0,60-25 0 0 0,155-51 0 0 0,-191 79 0 0 0,1 3 0 0 0,95-12 0 0 0,-145 25 0 0 0,0-1 0 0 0,0 1 0 0 0,0 0 0 0 0,0 0 0 0 0,0 1 0 0 0,0-1 0 0 0,0 1 0 0 0,7 2 0 0 0,-10-3 0 0 0,1 1 0 0 0,-1 0 0 0 0,0-1 0 0 0,0 1 0 0 0,0 0 0 0 0,1 0 0 0 0,-1 0 0 0 0,0 0 0 0 0,0 0 0 0 0,0 0 0 0 0,-1 0 0 0 0,1 0 0 0 0,0 0 0 0 0,0 0 0 0 0,0 1 0 0 0,-1-1 0 0 0,1 0 0 0 0,-1 1 0 0 0,1-1 0 0 0,-1 0 0 0 0,1 1 0 0 0,-1-1 0 0 0,0 0 0 0 0,0 1 0 0 0,0-1 0 0 0,0 1 0 0 0,0-1 0 0 0,0 3 0 0 0,-1 6 0 0 0,0 1 0 0 0,-1 0 0 0 0,-1-1 0 0 0,1 1 0 0 0,-2-1 0 0 0,-5 14 0 0 0,-35 60 0 0 0,22-45 0 0 0,-20 39 0 0 0,-4-2 0 0 0,-3-2 0 0 0,-64 72 0 0 0,42-63 0 0 0,-6 5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1:30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6393 1897 28391 0 0,'-35'-3'1103'0'0,"0"-1"0"0"0,-37-10 0 0 0,-66-23-1444 0 0,-107-59-699 0 0,85 29-1207 0 0,-283-83-2132 0 0,294 109 4315 0 0,-158-22-1 0 0,86 35 2565 0 0,-2 9-1 0 0,-367 16 0 0 0,-302 78-1456 0 0,641-38-712 0 0,-373 104 0 0 0,279-17-331 0 0,10 25 0 0 0,222-93 0 0 0,-149 97 0 0 0,185-99 0 0 0,2 3 0 0 0,-105 102 0 0 0,-69 116 0 0 0,196-208 0 0 0,4 2 0 0 0,2 2 0 0 0,3 3 0 0 0,4 1 0 0 0,-49 125 0 0 0,79-173 0 0 0,1 0 0 0 0,1 0 0 0 0,1 0 0 0 0,2 1 0 0 0,0 0 0 0 0,2 1 0 0 0,1 51 0 0 0,3-56 0 0 0,2 1 0 0 0,1 0 0 0 0,0-1 0 0 0,2 0 0 0 0,1 0 0 0 0,1 0 0 0 0,1-1 0 0 0,0-1 0 0 0,2 1 0 0 0,1-1 0 0 0,1-1 0 0 0,16 21 0 0 0,-4-12 0 0 0,1-1 0 0 0,2-2 0 0 0,0 0 0 0 0,39 26 0 0 0,138 77 0 0 0,112 29 0 0 0,11-17 0 0 0,-327-141 0 0 0,86 36 0 0 0,97 26 0 0 0,51-12 0 0 0,-169-38 0 0 0,984 141 0 0 0,9-57 0 0 0,1271-41 0 0 0,-1153-74 0 0 0,260-7 0 0 0,1086-108 0 0 0,314 11 0 0 0,-2026 142 0 0 0,-358-13 0 0 0,-101-3 0 0 0,-153 3 0 0 0,141 3 0 0 0,166-10 0 0 0,-420 1 0 0 0,309-2 0 0 0,-123-16 0 0 0,-57 3 0 0 0,-146 11 0 0 0,563-39 0 0 0,-547 35 0 0 0,418-42 0 0 0,-4-23 0 0 0,452-144 0 0 0,-918 207 0 0 0,410-128 0 0 0,-304 88 0 0 0,151-78 0 0 0,50-70 0 0 0,-20-31 0 0 0,-298 211 0 0 0,-1-1 0 0 0,-1 0 0 0 0,0-2 0 0 0,-2 0 0 0 0,0-1 0 0 0,18-28 0 0 0,-28 36 0 0 0,-1 0 0 0 0,0 0 0 0 0,-1-1 0 0 0,0 0 0 0 0,-1 0 0 0 0,-1 0 0 0 0,0-1 0 0 0,-1 1 0 0 0,-1-1 0 0 0,0 0 0 0 0,-1 0 0 0 0,-1-29 0 0 0,-1 30 0 0 0,-1 0 0 0 0,0 0 0 0 0,-1 0 0 0 0,0 0 0 0 0,-1 0 0 0 0,-1 1 0 0 0,0-1 0 0 0,-1 1 0 0 0,0 1 0 0 0,-1-1 0 0 0,-1 1 0 0 0,0 0 0 0 0,0 1 0 0 0,-1 0 0 0 0,-15-15 0 0 0,-77-80 0 0 0,-44-41 0 0 0,55 70 0 0 0,-3 3 0 0 0,-4 4 0 0 0,-204-110 0 0 0,-706-267 0 0 0,784 367 0 0 0,-385-85 0 0 0,-292-19 0 0 0,124 26 0 0 0,-1502-240 0 0 0,2218 390 0 0 0,-1188-179 0 0 0,877 123 0 0 0,-1069-176 0 0 0,-9 57 0 0 0,-462 93 0 0 0,878 118 0 0 0,3 67 0 0 0,46 72 350 0 0,7 43-1287 0 0,712-152 68 0 0,-182 41-6703 0 0,3 0-2624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13:43:53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1 231 6967 0 0,'1'-2'53'0'0,"-1"1"-1"0"0,1 0 1 0 0,0-1 0 0 0,0 1-1 0 0,0 0 1 0 0,0 0-1 0 0,0 0 1 0 0,0-1-1 0 0,0 1 1 0 0,0 0-1 0 0,0 1 1 0 0,0-1 0 0 0,1 0-1 0 0,1-1 1 0 0,26-10 1072 0 0,-8 3 1059 0 0,108-73 4856 0 0,-104 65-6058 0 0,-5 4-82 0 0,2 2-1 0 0,32-14 1 0 0,-10 6-480 0 0,-34 14-356 0 0,0 1 0 0 0,-1 0 0 0 0,1 1 1 0 0,0 0-1 0 0,15-2 0 0 0,-20 5 7 0 0,-4 0-57 0 0,0 0-1 0 0,0 0 1 0 0,0 0 0 0 0,0 1 0 0 0,-1-1-1 0 0,1 0 1 0 0,0 1 0 0 0,0-1 0 0 0,-1 0-1 0 0,1 1 1 0 0,0-1 0 0 0,0 1 0 0 0,-1-1-1 0 0,1 1 1 0 0,0-1 0 0 0,-1 1 0 0 0,1 0-1 0 0,-1-1 1 0 0,1 1 0 0 0,-1 0 0 0 0,1-1-1 0 0,-1 1 1 0 0,1 1 0 0 0,7 20 260 0 0,-8-20-268 0 0,2 12 181 0 0,0-1 0 0 0,-1 1 0 0 0,-1 0-1 0 0,0-1 1 0 0,-1 1 0 0 0,-1 0-1 0 0,-3 13 1 0 0,-1 28 302 0 0,-20 116 2797 0 0,22-148-2852 0 0,-7-1 290 0 0,2-75-660 0 0,8 27-774 0 0,2-1 0 0 0,1 1 0 0 0,2-1 0 0 0,0 1 0 0 0,9-27 0 0 0,-12 40 428 0 0,0 5 335 0 0,1 17 72 0 0,6 74 179 0 0,-7-81-240 0 0,1 7 317 0 0,0-5-358 0 0,-1-3 41 0 0,-1 1-168 0 0,0 0 0 0 0,-1 0 0 0 0,0 0-1 0 0,1 0 1 0 0,-1 0 0 0 0,0 0 0 0 0,-1 3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13:43:54.5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2 757 3567 0 0,'1'6'262'0'0,"1"0"0"0"0,-1-1 0 0 0,0 1-1 0 0,-1 0 1 0 0,1 0 0 0 0,-1 0 0 0 0,0 0-1 0 0,-1 0 1 0 0,1 0 0 0 0,-3 8 0 0 0,2-5 1474 0 0,0 1 1 0 0,0 18 0 0 0,1 1 893 0 0,0-20-1719 0 0,0-1-1 0 0,1 0 1 0 0,-1 1 0 0 0,4 10 0 0 0,-2-6-15 0 0,-2-11-750 0 0,0-1 1 0 0,0 0-1 0 0,1 1 0 0 0,-1-1 1 0 0,0 0-1 0 0,0 0 1 0 0,0 1-1 0 0,1-1 0 0 0,-1 0 1 0 0,1 0-1 0 0,-1 0 1 0 0,1 0-1 0 0,-1 1 0 0 0,1-1 1 0 0,0 0-1 0 0,0 0 1 0 0,-1 0-1 0 0,1 0 0 0 0,0 0 1 0 0,0 0-1 0 0,0-1 1 0 0,0 1-1 0 0,0 0 0 0 0,0 0 1 0 0,0-1-1 0 0,0 1 1 0 0,1-1-1 0 0,-1 1 0 0 0,0-1 1 0 0,2 1-1 0 0,0-1-82 0 0,-1 0 0 0 0,1-1 0 0 0,-1 1-1 0 0,1-1 1 0 0,-1 0 0 0 0,1 0 0 0 0,-1 0 0 0 0,0 0-1 0 0,0 0 1 0 0,1-1 0 0 0,-1 1 0 0 0,3-4 0 0 0,1 1 46 0 0,143-78 849 0 0,9-6-743 0 0,-154 85-205 0 0,0 1 1 0 0,0-1-1 0 0,1 1 0 0 0,-1 0 1 0 0,1 0-1 0 0,0 0 1 0 0,6-1-1 0 0,-9 3-1 0 0,-1 0 0 0 0,1 0-1 0 0,0 0 1 0 0,0 0 0 0 0,0 0 0 0 0,-1 0-1 0 0,1 1 1 0 0,0-1 0 0 0,-1 1 0 0 0,1-1-1 0 0,0 1 1 0 0,-1-1 0 0 0,1 1 0 0 0,0 0-1 0 0,-1 0 1 0 0,1 0 0 0 0,-1 0 0 0 0,0 0-1 0 0,1 0 1 0 0,-1 1 0 0 0,0-1 0 0 0,0 0-1 0 0,2 3 1 0 0,1 2 80 0 0,0-1 0 0 0,0 1 0 0 0,-1 1 0 0 0,0-1 0 0 0,0 0 0 0 0,3 11 0 0 0,9 44 640 0 0,-8-29-559 0 0,30 212 1249 0 0,-30-177-970 0 0,-3-35-148 0 0,-2 1-1 0 0,-4 59 0 0 0,2-89-294 0 0,0-1-1 0 0,0 1 1 0 0,-1-1-1 0 0,0 1 1 0 0,1-1-1 0 0,-1 1 1 0 0,0-1-1 0 0,0 1 1 0 0,0-1-1 0 0,0 0 1 0 0,-1 1-1 0 0,1-1 1 0 0,-1 0-1 0 0,1 0 0 0 0,-1 0 1 0 0,0 0-1 0 0,-4 3 1 0 0,3-2-1 0 0,-1-1 0 0 0,0 0 1 0 0,-1 0-1 0 0,1-1 0 0 0,0 1 0 0 0,0-1 0 0 0,-1 0 1 0 0,1 0-1 0 0,-9 0 0 0 0,-28 3-20 0 0,0-3 1 0 0,0-1-1 0 0,0-2 1 0 0,-44-8-1 0 0,80 10 10 0 0,-8-2 1 0 0,1-1-1 0 0,-1 0 1 0 0,-20-8 0 0 0,30 10-5 0 0,0 0 1 0 0,1-1 0 0 0,-1 0-1 0 0,0 1 1 0 0,1-1 0 0 0,-1 0 0 0 0,1 0-1 0 0,-5-5 1 0 0,6 6-3 0 0,0-1 0 0 0,0 1 0 0 0,0-1 0 0 0,1 1 0 0 0,-1-1 1 0 0,0 1-1 0 0,1-1 0 0 0,-1 0 0 0 0,1 1 0 0 0,-1-1 0 0 0,1 0 0 0 0,0 0 0 0 0,0 1 0 0 0,-1-1 0 0 0,1 0 0 0 0,1 0 1 0 0,-1-2-1 0 0,2-1 26 0 0,0 0 1 0 0,0 0 0 0 0,0-1-1 0 0,1 1 1 0 0,0 1 0 0 0,0-1 0 0 0,0 0-1 0 0,1 1 1 0 0,4-6 0 0 0,0 0 32 0 0,89-99 672 0 0,-43 46-368 0 0,56-73-1838 0 0,-98 118 108 0 0,1 0-58 0 0</inkml:trace>
  <inkml:trace contextRef="#ctx0" brushRef="#br0" timeOffset="1">644 356 7135 0 0,'1'1'555'0'0,"1"3"-430"0"0,-1 0 0 0 0,1 0-1 0 0,-1 0 1 0 0,0 0 0 0 0,0 0-1 0 0,0 0 1 0 0,-1 0 0 0 0,1 0 0 0 0,-1 4-1 0 0,-3 43 3941 0 0,1-19-1852 0 0,-2 37-607 0 0,-3 0-1 0 0,-28 124 0 0 0,33-182-1595 0 0,-4 16 51 0 0,21-52-93 0 0,-3 8 33 0 0,52-97 1929 0 0,46-81 2124 0 0,-96 173-3405 0 0,1-1 1 0 0,1 2-1 0 0,1 0 0 0 0,20-19 1 0 0,-36 39-674 0 0,0 0 1 0 0,0 0 0 0 0,0 0 0 0 0,0 1-1 0 0,0-1 1 0 0,0 0 0 0 0,0 0 0 0 0,1 1-1 0 0,-1-1 1 0 0,0 1 0 0 0,0-1-1 0 0,1 1 1 0 0,-1-1 0 0 0,0 1 0 0 0,1 0-1 0 0,-1 0 1 0 0,2-1 0 0 0,-2 2-97 0 0,0-1 0 0 0,0 0 0 0 0,0 1 0 0 0,0-1 0 0 0,-1 1 0 0 0,1-1 1 0 0,0 1-1 0 0,0 0 0 0 0,-1-1 0 0 0,1 1 0 0 0,0 0 0 0 0,-1-1 0 0 0,1 1 0 0 0,-1 0 0 0 0,1 0 1 0 0,-1 0-1 0 0,0-1 0 0 0,1 1 0 0 0,-1 0 0 0 0,0 0 0 0 0,1 0 0 0 0,-1 0 0 0 0,0 0 0 0 0,0 0 0 0 0,0 0 1 0 0,0 0-1 0 0,0 0 0 0 0,1 5-748 0 0,-1 0 1 0 0,-1-1-1 0 0,1 1 1 0 0,-1-1 0 0 0,0 1-1 0 0,0-1 1 0 0,-1 0-1 0 0,0 1 1 0 0,-3 7-1 0 0,2-5-653 0 0,0 0 0 0 0,-3 15-1 0 0,6-21 1190 0 0,-4 19-463 0 0,0 32 1 0 0,3-19 1167 0 0,0-25 263 0 0,0 0 0 0 0,1-1 0 0 0,0 1 0 0 0,0-1 0 0 0,1 1 0 0 0,4 14 0 0 0,13 32 2643 0 0,4-2 0 0 0,44 83-1 0 0,29 56 79 0 0,-56-106-2750 0 0,-37-81-588 0 0,0 1 0 0 0,0-1 1 0 0,0 1-1 0 0,-1-1 0 0 0,0 1 0 0 0,0 0 0 0 0,-1 0 1 0 0,1-1-1 0 0,-2 7 0 0 0,1-9-13 0 0,0 0 0 0 0,-1 0 0 0 0,0 0 0 0 0,0-1 1 0 0,0 1-1 0 0,0 0 0 0 0,0-1 0 0 0,0 1 0 0 0,-1-1 0 0 0,1 1 0 0 0,-1-1 0 0 0,1 0 0 0 0,-1 1 0 0 0,0-1 0 0 0,0 0 1 0 0,0 0-1 0 0,0-1 0 0 0,-1 1 0 0 0,1 0 0 0 0,-4 1 0 0 0,-3 2-31 0 0,-1 0-1 0 0,0-2 1 0 0,0 1 0 0 0,0-1 0 0 0,0 0-1 0 0,-1-1 1 0 0,1 0 0 0 0,-1-1-1 0 0,1 0 1 0 0,-1-1 0 0 0,0 0 0 0 0,1-1-1 0 0,-13-2 1 0 0,9 1-10 0 0,1 0-1 0 0,0-1 1 0 0,0-1-1 0 0,0-1 1 0 0,0 0-1 0 0,1 0 1 0 0,0-1-1 0 0,0-1 1 0 0,1 0 0 0 0,-12-8-1 0 0,19 12 21 0 0,0-1 0 0 0,0 1 0 0 0,1-1 0 0 0,-1 0 0 0 0,1 0 0 0 0,-1 0 0 0 0,1 0 0 0 0,1-1 0 0 0,-5-8 0 0 0,6 10 10 0 0,0 0 1 0 0,0-1 0 0 0,0 1-1 0 0,1 0 1 0 0,-1-1 0 0 0,1 1 0 0 0,0-1-1 0 0,0 1 1 0 0,0-1 0 0 0,0 1 0 0 0,1 0-1 0 0,-1-1 1 0 0,1 1 0 0 0,0 0 0 0 0,2-6-1 0 0,1 0 43 0 0,0 1 0 0 0,0 1-1 0 0,1-1 1 0 0,0 0 0 0 0,0 1-1 0 0,1 0 1 0 0,0 1 0 0 0,0-1-1 0 0,9-7 1 0 0,9-4 162 0 0,37-23 0 0 0,-12 10 1 0 0,-49 31-201 0 0,33-24 232 0 0,2 1 1 0 0,50-24-1 0 0,-81 46-143 0 0,0-1 0 0 0,0 1 0 0 0,0 0 1 0 0,0 0-1 0 0,0 0 0 0 0,6 0 0 0 0,-9 1 227 0 0,-1 1-176 0 0,1 4-78 0 0,0 1 0 0 0,0-1-1 0 0,-1 0 1 0 0,0 0 0 0 0,0 0 0 0 0,0 0 0 0 0,-1 0-1 0 0,0 1 1 0 0,-2 5 0 0 0,0 0-934 0 0,0 1 0 0 0,-1-1 0 0 0,-6 11-1 0 0</inkml:trace>
  <inkml:trace contextRef="#ctx0" brushRef="#br0" timeOffset="2">1640 45 2759 0 0,'2'-14'248'0'0,"-2"14"-180"0"0,0-1-1 0 0,0 1 0 0 0,0-1 0 0 0,0 1 0 0 0,0-1 0 0 0,0 1 0 0 0,0-1 0 0 0,0 1 0 0 0,0-1 0 0 0,0 1 1 0 0,0-1-1 0 0,0 1 0 0 0,0-1 0 0 0,0 1 0 0 0,0-1 0 0 0,-1 1 0 0 0,1-1 0 0 0,0 1 0 0 0,0-1 0 0 0,-1 1 0 0 0,1 0 1 0 0,0-1-1 0 0,-1 0 0 0 0,-9 14 2401 0 0,5-6-1558 0 0,2 1 1 0 0,-1 0-1 0 0,1 0 1 0 0,0 0-1 0 0,0 0 1 0 0,1 0-1 0 0,1 1 0 0 0,-1-1 1 0 0,1 1-1 0 0,0 13 1 0 0,1-8-258 0 0,1 1 1 0 0,0-1-1 0 0,1 0 1 0 0,0 0-1 0 0,8 23 1 0 0,34 70 1561 0 0,-26-65-1758 0 0,13 43 0 0 0,18 114 694 0 0,-21-77-222 0 0,11 98 1855 0 0,-34-184-2584 0 0,0-6-227 0 0</inkml:trace>
  <inkml:trace contextRef="#ctx0" brushRef="#br0" timeOffset="3">1331 778 9759 0 0,'1'-1'750'0'0,"71"-63"9623"0"0,12-16-6488 0 0,-62 57-3393 0 0,1 1 0 0 0,0 1 0 0 0,49-32 0 0 0,-70 51-479 0 0,1 0-1 0 0,0 1 1 0 0,-1 0-1 0 0,1 0 1 0 0,0-1-1 0 0,0 2 1 0 0,0-1-1 0 0,0 0 1 0 0,0 1-1 0 0,0-1 1 0 0,0 1-1 0 0,0 0 1 0 0,0 0-1 0 0,5 0 1 0 0,-6 1 1 0 0,0-1 0 0 0,0 1 0 0 0,-1 0 0 0 0,1-1 0 0 0,0 1 0 0 0,-1 0 0 0 0,1 0 0 0 0,-1 0 1 0 0,1 0-1 0 0,-1 1 0 0 0,1-1 0 0 0,-1 0 0 0 0,0 0 0 0 0,0 1 0 0 0,0-1 0 0 0,1 1 1 0 0,-1-1-1 0 0,-1 1 0 0 0,1 0 0 0 0,0-1 0 0 0,0 1 0 0 0,-1 0 0 0 0,1 0 0 0 0,0-1 1 0 0,-1 3-1 0 0,2 7 25 0 0,0-1 1 0 0,-1 0-1 0 0,-1 1 1 0 0,0-1 0 0 0,0 0-1 0 0,-1 1 1 0 0,0-1-1 0 0,-1 0 1 0 0,-5 19-1 0 0,-5 7 167 0 0,-22 46 0 0 0,23-57-119 0 0,-26 68 2376 0 0,51-103-2007 0 0,-9 7-365 0 0,-1-1 0 0 0,0 0 0 0 0,0 0 1 0 0,0 0-1 0 0,-1 0 0 0 0,1-1 0 0 0,-1 0 0 0 0,0 1 0 0 0,0-1 0 0 0,-1 0 0 0 0,3-7 0 0 0,1-6-214 0 0,-1 1-1 0 0,3-21 0 0 0,3-10 58 0 0,0 12 0 0 0,7-31-580 0 0,22-85-3499 0 0,-1-3-5711 0 0,-35 137 9459 0 0,-2 0 1 0 0,1-34 1424 0 0,9 42 569 0 0,-10 9-1574 0 0,0 1 0 0 0,-1-1 0 0 0,1 1 0 0 0,0-1 0 0 0,-1 1 0 0 0,1 0 0 0 0,0 0 0 0 0,0 0 1 0 0,-1 0-1 0 0,1 0 0 0 0,0 1 0 0 0,0-1 0 0 0,-1 0 0 0 0,1 1 0 0 0,0-1 0 0 0,-1 1 0 0 0,1 0 0 0 0,-1-1 0 0 0,1 1 0 0 0,-1 0 0 0 0,1 0 0 0 0,-1 0 0 0 0,1 0 1 0 0,-1 0-1 0 0,0 0 0 0 0,0 1 0 0 0,1-1 0 0 0,-1 0 0 0 0,0 1 0 0 0,0-1 0 0 0,0 1 0 0 0,1 2 448 0 0,4 6 321 0 0,-5-9-706 0 0,1-1-61 0 0,0 1 0 0 0,0-1 1 0 0,1 1-1 0 0,-1 0 0 0 0,0 0 1 0 0,0-1-1 0 0,0 1 0 0 0,0 1 1 0 0,0-1-1 0 0,0 0 0 0 0,0 0 1 0 0,0 1-1 0 0,3 3 0 0 0,-4-4-24 0 0,0 0-1 0 0,0 0 0 0 0,0 1 1 0 0,0-1-1 0 0,0 0 1 0 0,-1 1-1 0 0,1-1 0 0 0,0 1 1 0 0,-1-1-1 0 0,1 1 1 0 0,-1 0-1 0 0,1-1 0 0 0,-1 1 1 0 0,0-1-1 0 0,0 1 1 0 0,0 0-1 0 0,0-1 0 0 0,0 1 1 0 0,0-1-1 0 0,0 1 1 0 0,0 0-1 0 0,-1-1 0 0 0,0 3 1 0 0,1-2 5 0 0,-8 25 139 0 0,-1 0 0 0 0,-1-1-1 0 0,-19 34 1 0 0,21-42 21 0 0,-40 91 721 0 0,42-95-509 0 0,0-1 0 0 0,1 1 0 0 0,-7 26 953 0 0,15-40-1198 0 0,0 0 0 0 0,0-1 0 0 0,-1 1 0 0 0,1-1 0 0 0,0 0 0 0 0,-1 0 0 0 0,1 0 0 0 0,-1 0 0 0 0,1 0 0 0 0,-1 0 0 0 0,4-4 0 0 0,25-21 566 0 0,-14 11-218 0 0,64-60 1225 0 0,-52 45-884 0 0,53-39 1 0 0,61-42-1787 0 0,-137 106-56 0 0</inkml:trace>
  <inkml:trace contextRef="#ctx0" brushRef="#br0" timeOffset="4">1969 211 5351 0 0,'4'15'1874'0'0,"0"1"0"0"0,0-1 0 0 0,14 28 0 0 0,0-1 684 0 0,0 9-547 0 0,44 138 2787 0 0,-18 19-1134 0 0,17 66-1824 0 0,-54-250-1624 0 0,10 23 0 0 0,0-13-1729 0 0,4-5-5722 0 0</inkml:trace>
  <inkml:trace contextRef="#ctx0" brushRef="#br0" timeOffset="5">2611 243 3247 0 0,'8'-6'480'0'0,"13"-6"1470"0"0,14-2 5982 0 0,-24 10-3638 0 0,23-11 1 0 0,-15 5-2306 0 0,-3 0-1536 0 0,1 1 0 0 0,0 0-1 0 0,21-6 1 0 0,-29 17-3268 0 0</inkml:trace>
  <inkml:trace contextRef="#ctx0" brushRef="#br0" timeOffset="6">2473 717 13103 0 0,'-15'15'9429'0'0,"29"-31"-6861"0"0,27-22-1 0 0,55-35 310 0 0,-31 25-1654 0 0,-31 23-1101 0 0,91-76 442 0 0,-106 83-501 0 0,0-1 0 0 0,-1-1 0 0 0,-1 0-1 0 0,14-23 1 0 0,-26 34-63 0 0,-4 9-43 0 0,-1-1 0 0 0,0 1 1 0 0,1-1-1 0 0,-1 1 0 0 0,0-1 0 0 0,0 1 1 0 0,1-1-1 0 0,-1 1 0 0 0,0-1 0 0 0,0 1 0 0 0,0-1 1 0 0,0 0-1 0 0,0 1 0 0 0,0-1 0 0 0,0 1 1 0 0,0-1-1 0 0,0 1 0 0 0,0-1 0 0 0,0 0 1 0 0,0 1-1 0 0,0-1 0 0 0,0 1 0 0 0,-1-1 0 0 0,1 1 1 0 0,0-1-1 0 0,0 1 0 0 0,-1-1 0 0 0,1 1 1 0 0,0-1-1 0 0,0 1 0 0 0,-1-1 0 0 0,-1-1-401 0 0,-2-6-567 0 0</inkml:trace>
  <inkml:trace contextRef="#ctx0" brushRef="#br0" timeOffset="7">2635 0 4895 0 0,'0'6'656'0'0,"1"0"0"0"0,0 0-1 0 0,0 0 1 0 0,1-1 0 0 0,-1 1-1 0 0,1-1 1 0 0,0 1 0 0 0,1-1-1 0 0,-1 0 1 0 0,4 6 0 0 0,6 13 1651 0 0,-2 3-864 0 0,-1 0 0 0 0,-2 0 0 0 0,-1 1 0 0 0,-1 0 0 0 0,2 37 0 0 0,-7 143 1376 0 0,-3-145-2497 0 0,3 0 0 0 0,11 90 0 0 0,-9-144-713 0 0,0 0 0 0 0,0-1 1 0 0,0 1-1 0 0,6 11 0 0 0</inkml:trace>
  <inkml:trace contextRef="#ctx0" brushRef="#br0" timeOffset="8">2917 700 5959 0 0,'1'0'74'0'0,"22"9"514"0"0,-22-8-436 0 0,0 0 0 0 0,0 0 0 0 0,0 0-1 0 0,0 0 1 0 0,0 0 0 0 0,0 0 0 0 0,0 0 0 0 0,-1 0 0 0 0,1 0 0 0 0,0 0 0 0 0,-1 0 0 0 0,1 1 0 0 0,-1-1 0 0 0,1 0-1 0 0,-1 2 1 0 0,1-2 112 0 0,-1 1-1 0 0,1-1 0 0 0,0 0 0 0 0,-1 0 0 0 0,1-1 1 0 0,0 1-1 0 0,-1 0 0 0 0,1 0 0 0 0,0 0 0 0 0,0 0 1 0 0,0-1-1 0 0,0 1 0 0 0,0 0 0 0 0,0-1 0 0 0,0 1 1 0 0,0 0-1 0 0,0-1 0 0 0,0 1 0 0 0,2 0 0 0 0,27 6 3425 0 0,-15-4-2028 0 0,14 6 2599 0 0,45 23-1 0 0,-67-29-3792 0 0,12 6 1273 0 0,29 19 1 0 0,-40-23-1582 0 0,-2 0 0 0 0,1 0 0 0 0,11 12 1 0 0,-14-11-150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5:36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15 2815 0 0,'-4'-2'214'0'0,"2"1"-189"0"0,-10-1-17 0 0,12 2-4 0 0,-1 0-1 0 0,1 1 1 0 0,0-1 0 0 0,-1 0-1 0 0,1 0 1 0 0,0 0 0 0 0,-1 1-1 0 0,1-1 1 0 0,0 0 0 0 0,-1 0-1 0 0,1 1 1 0 0,0-1 0 0 0,0 0-1 0 0,-1 1 1 0 0,1-1 0 0 0,0 0-1 0 0,0 1 1 0 0,0-1 0 0 0,-1 0-1 0 0,1 1 1 0 0,0-1 0 0 0,0 0-1 0 0,0 1 1 0 0,0-1 0 0 0,0 1-1 0 0,0-1 1 0 0,0 0 0 0 0,0 1-1 0 0,0-1 1 0 0,0 1-1 0 0,0-1 1 0 0,0 0 0 0 0,0 1-1 0 0,0 0 1 0 0,0 27 1374 0 0,-1 1 1 0 0,-8 40-1 0 0,0 17 1143 0 0,-4 8 1570 0 0,0-2-1070 0 0,1-13-909 0 0,-8 22 752 0 0,19-90-2696 0 0,0 0 2697 0 0,3-11-1661 0 0,3-7-1029 0 0,-3 3-84 0 0,0 0 0 0 0,0 0 0 0 0,0-1-1 0 0,0 1 1 0 0,-1-1 0 0 0,1-4 0 0 0,4-13 151 0 0,3-10 12 0 0,8-50 0 0 0,-9 34-116 0 0,-4 26-28 0 0,0-42 1 0 0,-1 19-56 0 0,5-59 74 0 0,-8 100-81 0 0,0-4-7 0 0,0 11 37 0 0,-1 0 0 0 0,0 0 0 0 0,0-1 0 0 0,1 1 0 0 0,-1-1 0 0 0,-3 5 0 0 0,-5 18 231 0 0,-22 134 882 0 0,16-98-1069 0 0,9-39-39 0 0,-5 30 0 0 0,9-25 68 0 0,1-15-5 0 0,-1 0 1 0 0,-3 18-1 0 0,-1-11 77 0 0,1 0 0 0 0,1 1-1 0 0,-2 23 1 0 0,5-35-153 0 0,0-1 0 0 0,0 1 0 0 0,-3 7-1 0 0,2-10-26 0 0,1 0 0 0 0,0 0 0 0 0,0 0 0 0 0,0 0 0 0 0,0 0 0 0 0,1 11 0 0 0,2-12-35 0 0,-1-10-6 0 0,0-12-4 0 0,0 11 2 0 0,0-1 0 0 0,0 1 0 0 0,1 0 0 0 0,3-8 0 0 0,-3 7 0 0 0,1-1 0 0 0,-1 1 0 0 0,0-9 0 0 0,-1 15 0 0 0,14-130 0 0 0,-7 32 0 0 0,-2 11 0 0 0,0 41 0 0 0,-4 22 0 0 0,8-31 0 0 0,-6 20 0 0 0,-2 31 0 0 0,0 9 0 0 0,0 6 0 0 0,-1 7 0 0 0,0 1 0 0 0,0-1 0 0 0,-2 0 0 0 0,-3 28 0 0 0,-16 81 0 0 0,16-101 0 0 0,-7 29 0 0 0,-4 18 0 0 0,10-36 0 0 0,-20 69 0 0 0,10-38 0 0 0,2-6 0 0 0,11-50 0 0 0,4-11 0 0 0,3-8 0 0 0,12-46 0 0 0,-4 22 0 0 0,16-60 0 0 0,-8 21 0 0 0,5-19 0 0 0,18-166 0 0 0,-25 164 0 0 0,-5 29 0 0 0,-12 55 0 0 0,-1 3 0 0 0,0 1 0 0 0,0-1 0 0 0,1 1 0 0 0,0-1 0 0 0,0 1 0 0 0,5-8 0 0 0,-10 22 0 0 0,0 0 0 0 0,1 0 0 0 0,0 0 0 0 0,-2 17 0 0 0,-2 18 0 0 0,-55 188 0 0 0,43-159 0 0 0,10-39 0 0 0,-13 36 0 0 0,7-33 0 0 0,1-3 0 0 0,-12 43 0 0 0,8-23 0 0 0,16-46 0 0 0,7-11 0 0 0,5-12 0 0 0,-7 9 0 0 0,-1 0 0 0 0,0-1 0 0 0,-1 1 0 0 0,1-1 0 0 0,-1 0 0 0 0,1-8 0 0 0,7-20 0 0 0,14-44 0 0 0,-3-2 0 0 0,20-158 0 0 0,-39 216 0 0 0,-3 20 0 0 0,0 4 0 0 0,-4 10 0 0 0,-5 18 0 0 0,-11 40 0 0 0,12-46 0 0 0,-5 28 0 0 0,5-13 0 0 0,-25 71 0 0 0,23-82 0 0 0,-20 51 0 0 0,-44 79 0 0 0,-20 8 0 0 0,92-159 0 0 0,0 0 0 0 0,1 0 0 0 0,-5 12 0 0 0,7-17 0 0 0,0 0 0 0 0,-1 0 0 0 0,1 0 0 0 0,0 0 0 0 0,0 0 0 0 0,0 0 0 0 0,0 0 0 0 0,0 0 0 0 0,0 0 0 0 0,0 0 0 0 0,0 0 0 0 0,0 1 0 0 0,1 0-40 0 0,1 1 0 0 0,-1-1 0 0 0,0 0 0 0 0,1 0 0 0 0,-1 0 1 0 0,1 0-1 0 0,0 0 0 0 0,0 0 0 0 0,0 0 0 0 0,0 0 0 0 0,0-1 0 0 0,0 1 0 0 0,3 1 0 0 0,36 17-1073 0 0,-28-15 746 0 0,21 10-2493 0 0,1-2-3688 0 0,9 0-2645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2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 1951 0 0,'-1'3'147'0'0,"-2"23"18"0"0,2-17 411 0 0,0 0 1 0 0,-1 0-1 0 0,0-1 0 0 0,-4 14 1 0 0,-23 54 3553 0 0,-12 26-42 0 0,27-72-3016 0 0,1-4 419 0 0,2 0 1 0 0,-12 37 0 0 0,21-49 262 0 0,2-13-1735 0 0,0-1-1 0 0,1 0 1 0 0,-1 1 0 0 0,0-1 0 0 0,0 0-1 0 0,0 1 1 0 0,1-1 0 0 0,-1 0-1 0 0,0 0 1 0 0,0 0 0 0 0,1 1 0 0 0,-1-1-1 0 0,0 0 1 0 0,1 0 0 0 0,-1 0 0 0 0,0 1-1 0 0,1-1 1 0 0,-1 0 0 0 0,0 0-1 0 0,1 0 1 0 0,-1 0 0 0 0,0 0 0 0 0,1 0-1 0 0,-1 0 1 0 0,0 0 0 0 0,1 0 0 0 0,-1 0-1 0 0,1 0 1 0 0,-1 0 0 0 0,1 0 0 0 0,2-2 170 0 0,15-16 12 0 0,-1-1 0 0 0,16-22 0 0 0,2-4 113 0 0,-17 22-139 0 0,-9 11-117 0 0,-1 1 0 0 0,13-12 0 0 0,-20 22 209 0 0,0 13-223 0 0,-2 0-1 0 0,1 0 1 0 0,-1 1-1 0 0,-1-2 0 0 0,-3 14 1 0 0,1-6 63 0 0,1-5-21 0 0,-1-1 1 0 0,-1 1-1 0 0,-9 18 0 0 0,-3 10 197 0 0,8-17-71 0 0,-2 4 233 0 0,2-1 1 0 0,-7 35-1 0 0,16-52-170 0 0,0-10 306 0 0,0 0-285 0 0,6 0-49 0 0,-2-4-233 0 0,0 0 0 0 0,0 1 1 0 0,0-1-1 0 0,0-1 0 0 0,0 1 1 0 0,-1-1-1 0 0,1 1 0 0 0,-1-1 1 0 0,0 0-1 0 0,0 0 0 0 0,2-6 1 0 0,14-14 159 0 0,-9 12-127 0 0,-1 2-22 0 0,-4 9 35 0 0,-4 1-38 0 0,2 9 71 0 0,-2-5-78 0 0,0 0 0 0 0,-1 0 0 0 0,0 1 0 0 0,0-1 0 0 0,0 0 1 0 0,-1 0-1 0 0,1 0 0 0 0,-1 0 0 0 0,0 0 0 0 0,-2 5 0 0 0,-2 14 43 0 0,-2 11-44 0 0,-11 33 0 0 0,7-28 197 0 0,-28 83 3529 0 0,40-124-3679 0 0,0 0 0 0 0,0 0 0 0 0,0 1 1 0 0,0-1-1 0 0,1 1 0 0 0,-1-1 0 0 0,0 1 0 0 0,4-3 1 0 0,-1-1 27 0 0,41-56-52 0 0,-39 53-57 0 0,-1 0-1 0 0,0 0 1 0 0,4-10 0 0 0,2-3-626 0 0,5-15-1463 0 0,-4 7-5885 0 0,1 6-1296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19:54:59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4519 0 0,'3'3'26'0'0,"0"-1"-1"0"0,0 1 0 0 0,0 0 0 0 0,-1 0 1 0 0,1 0-1 0 0,-1 0 0 0 0,1 0 1 0 0,-1 1-1 0 0,0-1 0 0 0,-1 1 0 0 0,1-1 1 0 0,-1 1-1 0 0,1 0 0 0 0,-1 0 0 0 0,0-1 1 0 0,0 1-1 0 0,-1 0 0 0 0,1 5 0 0 0,5 27 273 0 0,7 60 1406 0 0,4 142 1222 0 0,-4-84-1350 0 0,2 47 260 0 0,-34 204 3572 0 0,-1-136-2049 0 0,20-256-3284 0 0,-8 442 3406 0 0,9-396-2982 0 0,-1-29-132 0 0,7 55 0 0 0,-4-71-260 0 0,-2-11-23 0 0,1-2-11 0 0,0-1-82 0 0,-1 0-1 0 0,1 1 1 0 0,-1-1 0 0 0,1 0-1 0 0,-1 0 1 0 0,1 0 0 0 0,-1 0-1 0 0,1-1 1 0 0,-1 1 0 0 0,1 0 0 0 0,-1-1-1 0 0,1 1 1 0 0,-1 0 0 0 0,0-1-1 0 0,1 0 1 0 0,-1 1 0 0 0,0-1-1 0 0,2-1 1 0 0,0 0-20 0 0,0-1-1 0 0,0 1 1 0 0,-1-1 0 0 0,1 0 0 0 0,-1 1-1 0 0,0-1 1 0 0,3-5 0 0 0,11-26-2131 0 0,-5 2-3794 0 0,0-7-2073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2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0 9215 0 0,'2'5'97'0'0,"-1"1"-1"0"0,-1-1 1 0 0,1 1-1 0 0,-1-1 1 0 0,0 1-1 0 0,0 0 1 0 0,0-1-1 0 0,-1 1 1 0 0,-1 5-1 0 0,-2 2 298 0 0,-1 1 0 0 0,-6 13 1 0 0,-7 22 2581 0 0,10-21-1287 0 0,1 0 403 0 0,-14 31-1 0 0,-83 172 2848 0 0,97-213-4626 0 0,4-11-463 0 0,0 0-1 0 0,0-1 1 0 0,0 1 0 0 0,0-1 0 0 0,-7 8 0 0 0</inkml:trace>
  <inkml:trace contextRef="#ctx0" brushRef="#br0" timeOffset="1">248 266 11575 0 0,'4'2'339'0'0,"-3"-2"-246"0"0,0 1 1 0 0,0 0-1 0 0,0-1 0 0 0,1 0 0 0 0,-1 1 0 0 0,0-1 0 0 0,0 0 0 0 0,0 1 0 0 0,1-1 0 0 0,-1 0 0 0 0,0 0 1 0 0,3 0-1 0 0,55 5 13117 0 0,-48-8-10911 0 0,-4 0-3576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3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0 120 6967 0 0,'0'0'616'0'0,"8"16"-488"0"0,-1-1-128 0 0,1-1 0 0 0,0 3 1760 0 0,-2-3 336 0 0,-1-1 64 0 0,2-1 16 0 0,-1-1 184 0 0,4-3-1264 0 0,1-15-6248 0 0,-1-1-1048 0 0</inkml:trace>
  <inkml:trace contextRef="#ctx0" brushRef="#br0" timeOffset="1">92 47 4863 0 0,'3'-1'375'0'0,"37"-10"447"0"0,21-12 5179 0 0,-55 20-5064 0 0,0 1 0 0 0,0 0 0 0 0,11-1 0 0 0,-14 3-380 0 0,-1-1 175 0 0,-1 1-679 0 0,-1 0 0 0 0,1 0 0 0 0,0-1 0 0 0,-1 1 0 0 0,1 0 0 0 0,0 0 0 0 0,-1 0 0 0 0,1 0 0 0 0,0 0 0 0 0,-1 0 0 0 0,1 0 0 0 0,0 0 0 0 0,-1 1 0 0 0,1-1 0 0 0,-1 0 0 0 0,2 0 0 0 0,-1 2-28 0 0,0 0-1 0 0,0-1 0 0 0,0 1 1 0 0,0 0-1 0 0,0-1 1 0 0,-1 1-1 0 0,1 0 1 0 0,0 0-1 0 0,-1 0 0 0 0,0-1 1 0 0,1 1-1 0 0,-1 0 1 0 0,0 0-1 0 0,0 0 0 0 0,0 0 1 0 0,0 0-1 0 0,0 0 1 0 0,-1 0-1 0 0,1 0 1 0 0,0 0-1 0 0,-1-1 0 0 0,1 1 1 0 0,-3 3-1 0 0,-1 7 214 0 0,-2 0 0 0 0,-9 16-1 0 0,7-14 120 0 0,-1 3-18 0 0,-41 71 1500 0 0,40-71-1236 0 0,-2-1 1 0 0,1-1 0 0 0,-17 16-1 0 0,20-23-131 0 0,-1-1 1 0 0,-17 11-1 0 0,20-13-226 0 0,3-4 666 0 0,8 1-253 0 0,-5-1-634 0 0,1-1 0 0 0,-1 0 0 0 0,0 0-1 0 0,0 1 1 0 0,1-1 0 0 0,-1 0 0 0 0,0 0 0 0 0,1 0 0 0 0,-1 1-1 0 0,0-1 1 0 0,0 0 0 0 0,1 0 0 0 0,-1 0 0 0 0,0 0-1 0 0,1 0 1 0 0,-1 0 0 0 0,0 0 0 0 0,1 0 0 0 0,-1 0-1 0 0,0 0 1 0 0,1 0 0 0 0,-1 0 0 0 0,1 0 0 0 0,-1 0-1 0 0,0 0 1 0 0,1 0 0 0 0,6-1 200 0 0,1 0-1 0 0,-1 0 1 0 0,0-1-1 0 0,0 0 1 0 0,0 0 0 0 0,0-1-1 0 0,0 0 1 0 0,9-5-1 0 0,-3 1 138 0 0,-1 1 1 0 0,2 0-1 0 0,-1 1 0 0 0,19-5 0 0 0,29-10 411 0 0,-52 16-762 0 0,1 0-11 0 0,0 0 0 0 0,17-11 0 0 0,9-8-2111 0 0,-1-3-4806 0 0,-13 7-3279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3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7367 0 0,'0'0'784'0'0,"4"13"1432"0"0,-7-2-984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4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0 198 6735 0 0,'3'2'520'0'0,"18"25"223"0"0,-18-23 26 0 0,0 0 1 0 0,-1 0-1 0 0,0 0 1 0 0,0 0 0 0 0,2 8-1 0 0,-3-10-350 0 0,0 0-1 0 0,0 0 0 0 0,0 0 0 0 0,0-1 0 0 0,0 1 1 0 0,0 0-1 0 0,0-1 0 0 0,1 1 0 0 0,1 1 1 0 0,0 0 114 0 0,-2-2-231 0 0,0 0-292 0 0,-1-1 0 0 0,0 1 0 0 0,1-1 0 0 0,-1 0 0 0 0,1 1 0 0 0,-1-1 0 0 0,1 0 0 0 0,-1 0 0 0 0,1 1 0 0 0,-1-1 1 0 0,1 0-1 0 0,0 0 0 0 0,-1 0 0 0 0,1 0 0 0 0,-1 0 0 0 0,1 0 0 0 0,-1 0 0 0 0,1 0 0 0 0,0 0 0 0 0,-1 0 0 0 0,1 0 0 0 0,-1 0 1 0 0,1 0-1 0 0,-1 0 0 0 0,1 0 0 0 0,-1-1 0 0 0,1 1 0 0 0,0 0 0 0 0,13-6-772 0 0,-13 4 385 0 0,1-1-1 0 0,0 1 1 0 0,-1-1-1 0 0,1 1 1 0 0,-1-1 0 0 0,0 1-1 0 0,0-1 1 0 0,0 1-1 0 0,0-1 1 0 0,0 0-1 0 0,0-3 1 0 0,0 0-482 0 0,0 1 0 0 0,1-1 0 0 0,0 1 0 0 0,0 0 1 0 0,4-10-1 0 0,-5 15 841 0 0,-1-1 1 0 0,0 1-1 0 0,0-1 1 0 0,0 1 0 0 0,0 0-1 0 0,0-1 1 0 0,0 1-1 0 0,0-1 1 0 0,0 1-1 0 0,0 0 1 0 0,0-1-1 0 0,0 1 1 0 0,0-1 0 0 0,0 1-1 0 0,0 0 1 0 0,0-1-1 0 0,0 1 1 0 0,0-1-1 0 0,-1 1 1 0 0,1 0 0 0 0,0-1-1 0 0,-1 0 20 0 0,1 1-1 0 0,0 0 0 0 0,0-1 1 0 0,0 1-1 0 0,0 0 1 0 0,-1 0-1 0 0,1-1 1 0 0,0 1-1 0 0,0 0 1 0 0,0-1-1 0 0,0 1 0 0 0,0 0 1 0 0,0-1-1 0 0,0 1 1 0 0,0 0-1 0 0,0-1 1 0 0,0 1-1 0 0,0 0 1 0 0,0-1-1 0 0,0 1 0 0 0,0 0 1 0 0,0-1-1 0 0,1 1 1 0 0,-1 0-1 0 0,0 0 1 0 0,0-1-1 0 0,0 1 1 0 0,0 0-1 0 0,1-1 0 0 0,-1 1 1 0 0,0 0-1 0 0,5-5 47 0 0,0 2-1 0 0,0-1 0 0 0,1 0 0 0 0,-1 1 0 0 0,7-3 0 0 0,16-10 222 0 0,-3-3 1460 0 0,22-23-1 0 0,9-7 1891 0 0,-50 44-3159 0 0,1 1 0 0 0,0-1 0 0 0,0 1 0 0 0,0 1 0 0 0,0-1 0 0 0,14-4 1192 0 0,-21 9-1540 0 0,0 0 0 0 0,1 0 0 0 0,-1-1 0 0 0,0 1 0 0 0,1 0 0 0 0,-1 0 0 0 0,0 0 0 0 0,0-1 0 0 0,0 1 0 0 0,0 0 0 0 0,0 0 0 0 0,0 0 0 0 0,0 1 0 0 0,-7 19 568 0 0,-1 0 0 0 0,0-1 0 0 0,-2 0 0 0 0,-1-1 0 0 0,0 0 0 0 0,-17 22 0 0 0,-7 10 338 0 0,24-33-535 0 0,-2 0 0 0 0,-17 19 0 0 0,13-14 526 0 0,16-21 319 0 0,2-2-1292 0 0,0 1 1 0 0,1-1-1 0 0,-1 0 0 0 0,0 0 0 0 0,0 0 1 0 0,1 1-1 0 0,-1-2 0 0 0,0 1 0 0 0,1 0 1 0 0,-1 0-1 0 0,0 0 0 0 0,1 0 1 0 0,-1-1-1 0 0,0 1 0 0 0,2-1 0 0 0,18-9 385 0 0,-21 10-387 0 0,22-13 320 0 0,-1 0 0 0 0,0-2 1 0 0,31-27-1 0 0,-37 31-354 0 0,-8 5 0 0 0,-3 0-69 0 0,-3 5-293 0 0</inkml:trace>
  <inkml:trace contextRef="#ctx0" brushRef="#br0" timeOffset="1">320 320 4255 0 0,'3'6'354'0'0,"-1"1"0"0"0,1 0-1 0 0,-2 0 1 0 0,1 0 0 0 0,-1 1-1 0 0,1-1 1 0 0,-2 0 0 0 0,1 0-1 0 0,-2 9 1 0 0,2-4 2286 0 0,-1-1 0 0 0,4 18-1 0 0,-4-29-2272 0 0,0 1-1 0 0,0 0 1 0 0,0-1-1 0 0,1 1 1 0 0,-1-1-1 0 0,0 1 0 0 0,0 0 1 0 0,1-1-1 0 0,-1 1 1 0 0,0-1-1 0 0,0 1 1 0 0,1-1-1 0 0,-1 1 1 0 0,1-1-1 0 0,-1 0 0 0 0,0 1 1 0 0,1-1-1 0 0,-1 1 1 0 0,1-1-1 0 0,-1 0 1 0 0,1 1-1 0 0,-1-1 1 0 0,1 0-1 0 0,0 0 1 0 0,0 1-1 0 0,0-1-179 0 0,0 0 1 0 0,0 0-1 0 0,1 0 0 0 0,-1 0 0 0 0,0 0 1 0 0,0 0-1 0 0,0-1 0 0 0,0 1 1 0 0,0 0-1 0 0,0-1 0 0 0,0 1 0 0 0,0 0 1 0 0,1-2-1 0 0,2 0-55 0 0,0 0 1 0 0,-1-1-1 0 0,1 1 0 0 0,-1-1 0 0 0,0 0 1 0 0,5-6-1 0 0,-4 4 75 0 0,-1 0 0 0 0,0-1 0 0 0,0 1 0 0 0,0-1 0 0 0,0 0 0 0 0,-1 1 0 0 0,2-11 0 0 0,3-5 78 0 0,-7 20-591 0 0,1 1-1 0 0,-1-1 0 0 0,0 0 0 0 0,0 0 1 0 0,0 0-1 0 0,0 0 0 0 0,0 0 0 0 0,0 1 1 0 0,0-1-1 0 0,-1 0 0 0 0,1 0 1 0 0,0 0-1 0 0,0 0 0 0 0,-1-1 0 0 0,0 1-260 0 0,1 1 0 0 0,0-1 0 0 0,-1 0 0 0 0,1 0 0 0 0,-1 0 0 0 0,0 1 0 0 0,1-1 0 0 0,-1 0 0 0 0,1 1 0 0 0,-1-1 0 0 0,0 0 0 0 0,0 1 0 0 0,1-1 0 0 0,-1 1 0 0 0,0-1 0 0 0,0 1 0 0 0,0 0 0 0 0,1-1 0 0 0,-1 1 0 0 0,0 0 0 0 0,0-1 0 0 0,0 1 0 0 0,-1 0 0 0 0,-11 0-4913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4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152 102 2591 0 0,'-23'20'133'0'0,"-35"20"0"0"0,-1 2 369 0 0,48-30-314 0 0,12-11-146 0 0,6-6-32 0 0,1-1-83 0 0,0-1 355 0 0,1 0 0 0 0,0 0-1 0 0,1 1 1 0 0,0 0 0 0 0,18-8 0 0 0,3 2 1278 0 0,-14 5 1891 0 0,1 1-1 0 0,26-6 1 0 0,-7 4 2218 0 0,10-1-615 0 0,93-8-324 0 0,-16 5-4545 0 0,-32 4-185 0 0,-60 5 0 0 0,-25 2-481 0 0,0-1 0 0 0,0 0 0 0 0,0 0 0 0 0,0 0 1 0 0,10-6-1 0 0,-9 3-1383 0 0,0 0 1 0 0,0 0 0 0 0,13-12 0 0 0,-5 1-7791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4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34 237 2991 0 0,'-1'25'258'0'0,"2"21"2383"0"0,-1-45-1959 0 0,0 1 0 0 0,1 0 0 0 0,-1 0 0 0 0,1-1 0 0 0,-1 1 0 0 0,1 0 0 0 0,0-1 0 0 0,0 1 0 0 0,0 0 0 0 0,2 2 0 0 0,-1-2-42 0 0,0 0 0 0 0,0 0 0 0 0,0 0 0 0 0,0 0 0 0 0,5 3 0 0 0,1-1 547 0 0,-1 0 0 0 0,1-1 0 0 0,10 4 0 0 0,-17-7-1044 0 0,10 3 486 0 0,1-1-1 0 0,-1 0 0 0 0,1-1 1 0 0,-1 0-1 0 0,1-1 1 0 0,11-1-1 0 0,1 1-15 0 0,-22 0-272 0 0,2 0-27 0 0,-2 0-332 0 0,1 0 154 0 0,1 0 0 0 0,-1 0-1 0 0,0 0 1 0 0,0 1 0 0 0,6 1 0 0 0,-8-2-79 0 0,0 0 1 0 0,-1 1-1 0 0,1-1 0 0 0,0 0 0 0 0,-1 1 0 0 0,1-1 1 0 0,0 0-1 0 0,-1 1 0 0 0,1-1 0 0 0,-1 1 0 0 0,1-1 1 0 0,0 1-1 0 0,-1-1 0 0 0,0 1 0 0 0,1 0 1 0 0,-1-1-1 0 0,1 1 0 0 0,-1 0 0 0 0,0-1 0 0 0,1 1 1 0 0,-1 0-1 0 0,0-1 0 0 0,1 1 0 0 0,-1 0 0 0 0,0 0 1 0 0,0-1-1 0 0,0 1 0 0 0,0 0 0 0 0,0 0 1 0 0,0 0-1 0 0,0-1 0 0 0,0 1 0 0 0,0 1 0 0 0,-1 1 22 0 0,0 1 0 0 0,0-1-1 0 0,-1 0 1 0 0,1 1 0 0 0,-1-1 0 0 0,0 0-1 0 0,1 0 1 0 0,-1 0 0 0 0,-1 0-1 0 0,1 0 1 0 0,0-1 0 0 0,-1 1 0 0 0,1-1-1 0 0,-1 1 1 0 0,-4 2 0 0 0,-3 2 165 0 0,0 0-1 0 0,-1-1 1 0 0,-13 5 0 0 0,6-3-123 0 0,-1-1 1 0 0,-23 6-1 0 0,33-11-348 0 0,0 0-1 0 0,0 0 1 0 0,0-1-1 0 0,-1 0 1 0 0,1-1-1 0 0,0 0 1 0 0,-10-2-1 0 0,8-1-7344 0 0</inkml:trace>
  <inkml:trace contextRef="#ctx0" brushRef="#br0" timeOffset="1">269 362 5327 0 0,'16'-38'3128'0'0,"36"-60"-1"0"0,-48 91-2444 0 0,-1 0 0 0 0,0-1 1 0 0,4-13-1 0 0,-5 13 102 0 0,1 0 0 0 0,6-14 0 0 0,-4 11-303 0 0,0 0 0 0 0,-1 0 0 0 0,0 0 0 0 0,-1-1 0 0 0,3-23 0 0 0,-6 34-410 0 0,1-1 0 0 0,-1 0-1 0 0,0 0 1 0 0,0 0 0 0 0,0 0 0 0 0,0 1 0 0 0,0-1 0 0 0,0 0-1 0 0,0 0 1 0 0,-1 0 0 0 0,1 0 0 0 0,-1 1 0 0 0,1-1 0 0 0,-1 0 0 0 0,0 0-1 0 0,0 1 1 0 0,0-1 0 0 0,1 1 0 0 0,-2-1 0 0 0,1 0 0 0 0,0 1-1 0 0,0 0 1 0 0,0-1 0 0 0,-1 1 0 0 0,1 0 0 0 0,0 0 0 0 0,-1-1-1 0 0,0 1 1 0 0,1 0 0 0 0,-1 1 0 0 0,1-1 0 0 0,-1 0 0 0 0,0 0 0 0 0,0 1-1 0 0,1-1 1 0 0,-1 1 0 0 0,0-1 0 0 0,0 1 0 0 0,0 0 0 0 0,0 0-1 0 0,1 0 1 0 0,-4 0 0 0 0,0 1 77 0 0,1 0 0 0 0,-1 0 0 0 0,1 1 1 0 0,-1 0-1 0 0,1-1 0 0 0,0 2 0 0 0,0-1 0 0 0,0 0 0 0 0,0 1 0 0 0,0 0 0 0 0,1 0 0 0 0,-1 0 0 0 0,1 0 0 0 0,0 0 0 0 0,0 1 1 0 0,-4 4-1 0 0,3-3 15 0 0,1 0 1 0 0,-1 1-1 0 0,1-1 0 0 0,0 1 1 0 0,1 0-1 0 0,-1 0 1 0 0,1 0-1 0 0,0 0 1 0 0,1 0-1 0 0,-1 0 1 0 0,0 9-1 0 0,2-9 3 0 0,-1 10 211 0 0,1 1 0 0 0,3 28 1 0 0,-2-41-267 0 0,0 1 0 0 0,0-1 0 0 0,0 1 0 0 0,1-1 0 0 0,-1 1 1 0 0,1-1-1 0 0,0 0 0 0 0,0 0 0 0 0,1 0 0 0 0,-1 0 0 0 0,1 0 1 0 0,0 0-1 0 0,0-1 0 0 0,6 5 0 0 0,-5-4-24 0 0,1 0-1 0 0,-1-1 0 0 0,1 1 1 0 0,0-1-1 0 0,0-1 1 0 0,1 1-1 0 0,-1-1 1 0 0,0 0-1 0 0,1 0 1 0 0,0 0-1 0 0,-1-1 1 0 0,1 0-1 0 0,0 0 1 0 0,0 0-1 0 0,0-1 0 0 0,-1 0 1 0 0,1 0-1 0 0,0-1 1 0 0,0 1-1 0 0,0-1 1 0 0,-1 0-1 0 0,1-1 1 0 0,0 1-1 0 0,-1-1 1 0 0,1-1-1 0 0,-1 1 1 0 0,0-1-1 0 0,0 1 1 0 0,5-5-1 0 0,7-4-77 0 0,-2-2 0 0 0,20-17-1 0 0,-30 24-27 0 0,1-1 0 0 0,0 1-1 0 0,-1-1 1 0 0,0 0 0 0 0,-1-1-1 0 0,0 1 1 0 0,6-16 0 0 0,-9 20-462 0 0,0-1-1 0 0,0 0 1 0 0,0 0 0 0 0,-1 0 0 0 0,0-7 0 0 0,0-3-7382 0 0,2 0-1574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5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0 8207 0 0,'3'20'359'0'0,"-1"1"-1"0"0,-1 33 0 0 0,-1-8 1717 0 0,2 29 2407 0 0,2 43 873 0 0,18 87 1097 0 0,-16-153-4961 0 0,13 67 1398 0 0,-17-108-2830 0 0,2 5 158 0 0,10 30-1 0 0,-12-41-193 0 0,0-1-1 0 0,0 0 1 0 0,0 1-1 0 0,1-1 1 0 0,0 0 0 0 0,0 0-1 0 0,0 0 1 0 0,0-1 0 0 0,0 1-1 0 0,8 5 1 0 0,10 2-23 0 0,-11-12 0 0 0,-8 1 0 0 0,8-6 0 0 0,-8 3 0 0 0,0 0 0 0 0,1 0 0 0 0,-1 0 0 0 0,-1 0 0 0 0,1-1 0 0 0,0 1 0 0 0,-1-1 0 0 0,0 1 0 0 0,0-1 0 0 0,0 1 0 0 0,0-1 0 0 0,0-4 0 0 0,1-8 0 0 0,-1-22 0 0 0,-1 38 0 0 0,-3-45-2224 0 0,1 25-2235 0 0,-8-26-1 0 0,4 24-4861 0 0</inkml:trace>
  <inkml:trace contextRef="#ctx0" brushRef="#br0" timeOffset="1">1 600 4607 0 0,'11'-2'6082'0'0,"14"-7"-3874"0"0,-6 2-496 0 0,145-56 8948 0 0,-40 13-5363 0 0,-118 48-5118 0 0,10-4 127 0 0,0 0-1 0 0,1 2 0 0 0,-1 0 0 0 0,32-3 0 0 0,-33 6-799 0 0,2-1-2545 0 0,-5 0-3223 0 0,4-3-3407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5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2359 0 0,'-6'12'299'0'0,"-12"27"-283"0"0,8-12 2937 0 0,5-10-143 0 0,3-12-1631 0 0,0 0 0 0 0,0 1-1 0 0,1-1 1 0 0,0 1 0 0 0,0-1 0 0 0,0 1 0 0 0,1 0 0 0 0,0 11 0 0 0,1-11-423 0 0,-1 0 0 0 0,1 0 0 0 0,0 0 1 0 0,0 0-1 0 0,1 0 0 0 0,0-1 0 0 0,0 1 0 0 0,0 0 0 0 0,1-1 0 0 0,0 1 0 0 0,0-1 0 0 0,0 0 0 0 0,8 9 0 0 0,-5-8-643 0 0,1 0-1 0 0,-1 0 0 0 0,1-1 0 0 0,0 0 0 0 0,1-1 0 0 0,-1 1 0 0 0,1-2 0 0 0,0 1 1 0 0,0-1-1 0 0,0 0 0 0 0,1 0 0 0 0,-1-1 0 0 0,1 0 0 0 0,-1-1 0 0 0,1 0 1 0 0,17 0-1 0 0,-7-1 63 0 0,0-2 1 0 0,-1 1-1 0 0,1-2 1 0 0,0-1-1 0 0,-1 0 1 0 0,32-12-1 0 0,-36 10-175 0 0,0-1 0 0 0,-1 0 0 0 0,0-1 0 0 0,0 0 0 0 0,-1-1 0 0 0,0 0 0 0 0,-1-1 0 0 0,0 0 0 0 0,13-17 0 0 0,-10 2 0 0 0,-10 17 0 0 0,2-6 0 0 0,-7 10 0 0 0,0 2 0 0 0,2-8 0 0 0,-4 1 0 0 0,-5 1 0 0 0,-6 5 0 0 0,-2 6 0 0 0,3 4-1456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6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15951 0 0,'0'0'1704'0'0,"2"13"-1704"0"0,-4 2 2072 0 0,-1 1 360 0 0,-4 0 64 0 0,-1 0 24 0 0,0-1-1712 0 0,-2 1-336 0 0,1 2-72 0 0,-1-2-8048 0 0,0-3-1600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7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1 5727 0 0,'0'34'571'0'0,"0"-28"-290"0"0,-1-1-1 0 0,1 0 0 0 0,1 1 1 0 0,-1-1-1 0 0,1 1 1 0 0,0-1-1 0 0,0 0 0 0 0,0 1 1 0 0,3 6-1 0 0,-1-9 48 0 0,-1-1 0 0 0,0 0 0 0 0,0 1 0 0 0,1-1 0 0 0,-1 0-1 0 0,1 0 1 0 0,0 0 0 0 0,-1-1 0 0 0,1 1 0 0 0,0-1 0 0 0,0 1 0 0 0,0-1 0 0 0,0 0 0 0 0,7 1 0 0 0,-7-1 6 0 0,15 3 412 0 0,0 0-1 0 0,0-2 1 0 0,0-1-1 0 0,0 0 1 0 0,33-3-1 0 0,-2 1 480 0 0,-48 1-1197 0 0,0 0 1 0 0,0 0-1 0 0,0 1 1 0 0,0-1-1 0 0,0 0 1 0 0,0 1 0 0 0,0-1-1 0 0,0 0 1 0 0,0 1-1 0 0,0-1 1 0 0,-1 1-1 0 0,1 0 1 0 0,0-1 0 0 0,0 1-1 0 0,0 0 1 0 0,-1-1-1 0 0,1 1 1 0 0,0 0-1 0 0,-1 0 1 0 0,1 0 0 0 0,-1 0-1 0 0,1 0 1 0 0,-1 0-1 0 0,1-1 1 0 0,-1 1 0 0 0,1 2-1 0 0,0 0 102 0 0,0 0 0 0 0,0 0 0 0 0,-1 0 0 0 0,1 0 0 0 0,-1 0 0 0 0,0 0 0 0 0,0 5 1 0 0,-1-1 110 0 0,-1 0 0 0 0,1 0 0 0 0,-2-1 0 0 0,1 1 0 0 0,-1-1 0 0 0,0 1 0 0 0,0-1 0 0 0,0 0 0 0 0,-1 0 0 0 0,0 0 0 0 0,-6 5 0 0 0,-8 10 820 0 0,-30 25-1 0 0,47-44-1020 0 0,-28 23 684 0 0,-63 61 1321 0 0,69-63-1670 0 0,-2-1-1 0 0,0-2 0 0 0,-2 0 1 0 0,0-2-1 0 0,-1-1 1 0 0,-34 15-1 0 0,53-28-341 0 0,1-1 0 0 0,-1 0 0 0 0,-15 3 0 0 0,20-6-49 0 0,0 1 0 0 0,1-1-1 0 0,-1 0 1 0 0,0 0 0 0 0,1 0 0 0 0,-1 0-1 0 0,0-1 1 0 0,1 1 0 0 0,-1-1-1 0 0,1 0 1 0 0,-1 0 0 0 0,-3-2-1 0 0,6 3-87 0 0,0-1-1 0 0,0 1 0 0 0,0-1 1 0 0,0 0-1 0 0,0 1 0 0 0,0-1 1 0 0,0 0-1 0 0,1 0 0 0 0,-1 1 1 0 0,0-1-1 0 0,0 0 0 0 0,1 0 1 0 0,-1 0-1 0 0,1 0 0 0 0,-1-1 1 0 0,0-11-7594 0 0,6-1-2135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19:55:01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396 65 4519 0 0,'229'-6'1478'0'0,"-64"4"1182"0"0,-135 0-2203 0 0,485-33 6883 0 0,-131 17-4190 0 0,-273 16-2460 0 0,231 3 1871 0 0,22 4-495 0 0,-159-5-1276 0 0,91-1-38 0 0,-154 1-482 0 0,157 5 188 0 0,55 14-116 0 0,231 19 36 0 0,-241-16-26 0 0,-126-15 2 0 0,-185-6-324 0 0,28-2 49 0 0,-38-1-19 0 0,1 2 1 0 0,36 3-1 0 0,-58-3 35 0 0,3 0 32 0 0,16 2-14 0 0,5 4-47 0 0,20 3-55 0 0,-18-1-11 0 0,7 1 0 0 0,-29-7 0 0 0,22 8 0 0 0,-13-3 0 0 0,-3-1-12 0 0,-3 0-48 0 0,1 0-1 0 0,0-1 1 0 0,13 4 0 0 0,44 10-138 0 0,-49-15 139 0 0,-15-3 53 0 0,-1 0 0 0 0,0-1 0 0 0,0 1 0 0 0,1-1 0 0 0,-1 0 0 0 0,0 1 0 0 0,1-1 0 0 0,2-1 0 0 0,24 1 2 0 0,13 0 4 0 0,-41 0 0 0 0,0 0 0 0 0,0 0 0 0 0,0 0 0 0 0,0 0 0 0 0,0 1 0 0 0,0-1 0 0 0,0 0 0 0 0,0 0 0 0 0,0 1 0 0 0,0-1 0 0 0,1 1 0 0 0,0 1 0 0 0,-1 0 0 0 0,0 0 0 0 0,1 0 0 0 0,-1 0 0 0 0,0 0 0 0 0,0 0 0 0 0,0 0 0 0 0,0 0 0 0 0,0 4 0 0 0,0 5 0 0 0,-3-5 0 0 0,-1 0 0 0 0,0-1 0 0 0,-6 11 0 0 0,-5 6 0 0 0,10-10 0 0 0,4-10 0 0 0,-1 0 0 0 0,1 0 0 0 0,-1 0 0 0 0,1 0 0 0 0,-1-1 0 0 0,0 1 0 0 0,1 0 0 0 0,-1 0 0 0 0,0-1 0 0 0,0 1 0 0 0,0 0 0 0 0,-1-1 0 0 0,1 1 0 0 0,0-1 0 0 0,-3 3 0 0 0,-4 5 0 0 0,2 5 0 0 0,-5 8 0 0 0,-11 7 11 0 0,22-29-10 0 0,0 0 0 0 0,0 0 0 0 0,0 0 0 0 0,-1 0 0 0 0,1 0 0 0 0,0 0 0 0 0,0 0 0 0 0,0 0 0 0 0,0 0 0 0 0,0 0 0 0 0,0 0 0 0 0,0 1 0 0 0,-1-1 0 0 0,1 0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1 0 0 0,0-1 0 0 0,0 0 0 0 0,0 0 0 0 0,0 0 0 0 0,0 0 0 0 0,0 0 0 0 0,1 0 0 0 0,1 5 49 0 0,-6 14-26 0 0,2-14-24 0 0,-3 19 0 0 0,1 3 0 0 0,2-22 0 0 0,1-4 0 0 0,0 1 0 0 0,0 0 0 0 0,0 0 0 0 0,1 0 0 0 0,-1 0 0 0 0,1 1 0 0 0,0-1 0 0 0,0 0 0 0 0,-1 3 0 0 0,2 21 20 0 0,-3-3 221 0 0,2-20-228 0 0,-1 0 1 0 0,1 1-1 0 0,0-1 1 0 0,0 0-1 0 0,0 0 0 0 0,0 1 1 0 0,2 4-1 0 0,-1 5-2 0 0,-1-3-4 0 0,0 1 0 0 0,-1-1 0 0 0,-1 1 0 0 0,0-1 1 0 0,0 0-1 0 0,-4 11 0 0 0,3-12 12 0 0,1 0 0 0 0,-3 15-1 0 0,4-20-4 0 0,0 0-1 0 0,0 0 1 0 0,-1 0-1 0 0,0 0 0 0 0,0 0 1 0 0,0 0-1 0 0,0 0 0 0 0,-4 4 1 0 0,-9 17 36 0 0,-14 62 22 0 0,0-8 133 0 0,14-37-82 0 0,4-12-71 0 0,-24 48 0 0 0,23-56-58 0 0,-22 37 76 0 0,4-7-70 0 0,11-29 31 0 0,-2 0-1 0 0,-1-2 1 0 0,-1 0 0 0 0,-1-1-1 0 0,-33 20 1 0 0,41-30 32 0 0,-1-1 0 0 0,-24 10 0 0 0,-7 3 52 0 0,33-16-72 0 0,0 0-1 0 0,0-1 1 0 0,-23 5-1 0 0,-8 2 113 0 0,-11 2-141 0 0,-9 0-17 0 0,-4 4 3 0 0,18 0 12 0 0,4 0 60 0 0,44-16-66 0 0,0-1 0 0 0,1 1 0 0 0,0-1 1 0 0,-1 1-1 0 0,1 0 0 0 0,0 0 0 0 0,0 1 0 0 0,-6 4 0 0 0,3-1-1 0 0,0-2 0 0 0,1 1-1 0 0,0 0 1 0 0,0 1-1 0 0,1-1 1 0 0,0 1-1 0 0,0 0 1 0 0,0 0-1 0 0,-4 11 1 0 0,2-5-17 0 0,2 1-1 0 0,-1 0 1 0 0,-3 21 0 0 0,-9 35 12 0 0,4-24 0 0 0,-51 268 60 0 0,24-103-3 0 0,-20 2 334 0 0,58-207-382 0 0,-49 128 395 0 0,10-27 11 0 0,35-91-392 0 0,-1 1-1 0 0,-1-1 1 0 0,0-1-1 0 0,-1 1 1 0 0,-1-2-1 0 0,0 1 0 0 0,-16 16 1 0 0,9-13 13 0 0,0-1 0 0 0,-1-1 0 0 0,-1-1 0 0 0,-35 22 0 0 0,30-24-36 0 0,-1-1 0 0 0,0-1 0 0 0,0-1 0 0 0,-1-1 0 0 0,0-1 0 0 0,-34 4 0 0 0,-161 7 0 0 0,-50-15 0 0 0,108-3 0 0 0,-1134-18 0 0 0,584-54 0 0 0,530 41 0 0 0,-219-68 0 0 0,371 90 0 0 0,-150-48 0 0 0,132 40 0 0 0,-75-40 0 0 0,111 50-352 0 0,0-1 0 0 0,1 0 1 0 0,0-1-1 0 0,0 0 0 0 0,-18-20 0 0 0,27 26 23 0 0,-1-1-1 0 0,1 0 1 0 0,0 0 0 0 0,0 0-1 0 0,0-1 1 0 0,1 1-1 0 0,-1-1 1 0 0,1 1 0 0 0,0-1-1 0 0,0 0 1 0 0,1 0 0 0 0,0 0-1 0 0,-1 0 1 0 0,2 0-1 0 0,-1 0 1 0 0,1 0 0 0 0,-1 0-1 0 0,1 0 1 0 0,1 0 0 0 0,0-7-1 0 0,9-18-9866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7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64 308 3767 0 0,'2'-1'291'0'0,"6"-7"-92"0"0,0 0-1 0 0,-1-1 0 0 0,0 0 1 0 0,-1 0-1 0 0,0 0 1 0 0,0-1-1 0 0,8-19 0 0 0,-4 3 879 0 0,-1 0-1 0 0,7-30 0 0 0,-16 54-947 0 0,1 0 0 0 0,-1 0 0 0 0,1 1-1 0 0,-1-1 1 0 0,0 0 0 0 0,0 0 0 0 0,0 0 0 0 0,0 1 0 0 0,0-1-1 0 0,0 0 1 0 0,0 0 0 0 0,0 0 0 0 0,-1 1 0 0 0,1-1 0 0 0,-1 0-1 0 0,1 0 1 0 0,-1 1 0 0 0,0-1 0 0 0,0 0 0 0 0,0 1 0 0 0,0-1-1 0 0,0 1 1 0 0,0-1 0 0 0,0 1 0 0 0,0 0 0 0 0,-1-1 0 0 0,1 1-1 0 0,0 0 1 0 0,-1 0 0 0 0,1 0 0 0 0,-1 0 0 0 0,1 0 0 0 0,-1 0 0 0 0,0 0-1 0 0,-2 0 1 0 0,1 0 77 0 0,-1 0-1 0 0,0 0 1 0 0,0 1-1 0 0,0-1 0 0 0,0 1 1 0 0,0 0-1 0 0,0 0 1 0 0,-1 1-1 0 0,1-1 1 0 0,1 1-1 0 0,-1 0 0 0 0,0 0 1 0 0,0 0-1 0 0,0 0 1 0 0,-5 3-1 0 0,4-1-116 0 0,0-1 0 0 0,0 1-1 0 0,0 1 1 0 0,0-1 0 0 0,0 1-1 0 0,1 0 1 0 0,-6 6 0 0 0,7-7-59 0 0,1 0 0 0 0,0 1 0 0 0,0-1 0 0 0,0 1 1 0 0,0 0-1 0 0,0-1 0 0 0,1 1 0 0 0,0 0 1 0 0,-1 0-1 0 0,1 0 0 0 0,0 7 0 0 0,-1 3 64 0 0,2-1-1 0 0,0 1 0 0 0,2 24 1 0 0,-1-30 6 0 0,1 0 1 0 0,0 0 0 0 0,0 0-1 0 0,0-1 1 0 0,1 1 0 0 0,0-1-1 0 0,8 13 1 0 0,-10-17 54 0 0,1-1-1 0 0,-1 0 1 0 0,1 0 0 0 0,0 1-1 0 0,0-1 1 0 0,0-1 0 0 0,0 1-1 0 0,0 0 1 0 0,1 0 0 0 0,-1-1-1 0 0,0 1 1 0 0,1-1 0 0 0,-1 0-1 0 0,1 0 1 0 0,-1 0 0 0 0,1 0-1 0 0,0 0 1 0 0,-1 0 0 0 0,1-1-1 0 0,0 1 1 0 0,0-1 0 0 0,-1 0-1 0 0,1 0 1 0 0,0 0 0 0 0,4-1-1 0 0,-3 1 12 0 0,0-2-1 0 0,0 1 1 0 0,0 0-1 0 0,0-1 1 0 0,0 1 0 0 0,0-1-1 0 0,-1 0 1 0 0,1 0-1 0 0,-1-1 1 0 0,1 1-1 0 0,-1-1 1 0 0,0 0 0 0 0,0 1-1 0 0,0-1 1 0 0,0-1-1 0 0,3-5 1 0 0,5-7 165 0 0,-2 4-178 0 0,-1-1 1 0 0,0 0-1 0 0,6-16 1 0 0,4-15-197 0 0,14-35 154 0 0,-16 23-8312 0 0,-11 33 158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8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1 2815 0 0,'5'17'89'0'0,"0"1"-1"0"0,-2-1 0 0 0,0 1 0 0 0,-1 0 0 0 0,0 24 0 0 0,1 8 1441 0 0,4 53 2277 0 0,4 31 1101 0 0,-3-50-1544 0 0,9 56 2622 0 0,-11-106-4703 0 0,10 41 1838 0 0,-13-67-2721 0 0,-1 0 0 0 0,1 0 0 0 0,1 0 0 0 0,0-1-1 0 0,0 0 1 0 0,0 1 0 0 0,6 5 0 0 0,-9-11-372 0 0,0-1 0 0 0,0 0 0 0 0,0 0 0 0 0,0 0 0 0 0,0 0 0 0 0,0 0 0 0 0,0 0 0 0 0,1 0 0 0 0,-1 0 0 0 0,0 0 0 0 0,0-1-1 0 0,1 1 1 0 0,-1 0 0 0 0,1-1 0 0 0,-1 1 0 0 0,1-1 0 0 0,-1 0 0 0 0,1 1 0 0 0,-1-1 0 0 0,1 0 0 0 0,2 0 0 0 0,-2 0 30 0 0,1-1 0 0 0,-1 0 0 0 0,0 1 1 0 0,0-1-1 0 0,0 0 0 0 0,0 0 0 0 0,1 0 0 0 0,-1-1 0 0 0,-1 1 1 0 0,1 0-1 0 0,0-1 0 0 0,3-3 0 0 0,0 0 43 0 0,0-1 1 0 0,0 0-1 0 0,-1 0 1 0 0,0 0-1 0 0,0 0 1 0 0,-1-1-1 0 0,0 0 1 0 0,3-6-1 0 0,0-9-1529 0 0,6-32 1 0 0,-11 48 684 0 0,0-1 1 0 0,0 1 0 0 0,-1-1-1 0 0,0 0 1 0 0,-1 1 0 0 0,1-1-1 0 0,-1 1 1 0 0,-1-1 0 0 0,-2-9-1 0 0,-1 4-8925 0 0</inkml:trace>
  <inkml:trace contextRef="#ctx0" brushRef="#br0" timeOffset="1">0 628 5727 0 0,'3'-2'443'0'0,"60"-34"695"0"0,1 0 4501 0 0,17-11 1582 0 0,-51 31-4050 0 0,40-28 0 0 0,-42 25-1839 0 0,-20 15-1035 0 0,-1-1 0 0 0,0 0 0 0 0,-1 0 0 0 0,11-11 0 0 0,-16 15-285 0 0,0 1-1 0 0,-1-1 1 0 0,1 0 0 0 0,0 1 0 0 0,0-1-1 0 0,0 0 1 0 0,0 1 0 0 0,-1-1-1 0 0,1 1 1 0 0,0-1 0 0 0,0 1-1 0 0,0 0 1 0 0,0-1 0 0 0,2 1 0 0 0,3-2 20 0 0,-2-1-73 0 0,0 0-1 0 0,1-1 1 0 0,-1 1-1 0 0,0-1 1 0 0,-1 0-1 0 0,6-6 1 0 0,7-8-1661 0 0,-4 4-5026 0 0,-3-1-2224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39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 2503 0 0,'2'8'78'0'0,"-1"-1"0"0"0,1 1 0 0 0,-2 0 0 0 0,1 0 0 0 0,-1 0 0 0 0,0-1-1 0 0,-2 11 1 0 0,1 4 1674 0 0,-6 22 2684 0 0,1-11-1475 0 0,-7 50 2553 0 0,-26 91-1 0 0,-4 15-1273 0 0,31-131-3161 0 0,-4 32 899 0 0,16-88-1082 0 0,-2 3-348 0 0,1-3-470 0 0,2-4 499 0 0,30-151-509 0 0,-17 79-67 0 0,11-19-1 0 0,-5 19 0 0 0,-4 21 0 0 0,1 0 0 0 0,3 1 0 0 0,32-59 0 0 0,-52 111 0 0 0,0-1 0 0 0,1 1 0 0 0,-1-1 0 0 0,0 1 0 0 0,0-1 0 0 0,1 1 0 0 0,-1-1 0 0 0,0 1 0 0 0,1-1 0 0 0,-1 1 0 0 0,0 0 0 0 0,1-1 0 0 0,-1 1 0 0 0,1-1 0 0 0,-1 1 0 0 0,0 0 0 0 0,1 0 0 0 0,0-1 0 0 0,-1 1 0 0 0,1 1 0 0 0,-1-1 0 0 0,1 0 0 0 0,-1 1 0 0 0,1-1 0 0 0,-1 0 0 0 0,1 1 0 0 0,-1-1 0 0 0,1 1 0 0 0,-1-1 0 0 0,0 0 0 0 0,1 1 0 0 0,-1-1 0 0 0,0 1 0 0 0,1-1 0 0 0,-1 1 0 0 0,0 0 0 0 0,8 16 0 0 0,-5-11 0 0 0,-1-1 0 0 0,1 1 0 0 0,0-1 0 0 0,0 0 0 0 0,7 7 0 0 0,-7-8 0 0 0,0-1 0 0 0,0 0 0 0 0,0 1 0 0 0,-1 0 0 0 0,1 0 0 0 0,-1-1 0 0 0,0 2 0 0 0,0-1 0 0 0,0 0 0 0 0,2 9 0 0 0,-2-9 0 0 0,0 0 0 0 0,0 0 0 0 0,0 0 0 0 0,0 0 0 0 0,0-1 0 0 0,1 1 0 0 0,0-1 0 0 0,0 1 0 0 0,5 3 0 0 0,11 17 0 0 0,79 147 0 0 0,-35-57 0 0 0,-14-29 0 0 0,-42-74 0 0 0,-3 1 0 0 0,-7-1 0 0 0,-3-3 0 0 0,0-5 0 0 0,0 0 0 0 0,0 0 0 0 0,-1 0 0 0 0,1-1 0 0 0,-1 1 0 0 0,1-2 0 0 0,-1 1 0 0 0,0-1 0 0 0,0 0 0 0 0,0 0 0 0 0,-8-1 0 0 0,-10 0 0 0 0,-45-6 0 0 0,-17-10 0 0 0,77 13 0 0 0,0 0 0 0 0,1 0 0 0 0,-1-1 0 0 0,1 0 0 0 0,0 0 0 0 0,-14-11 0 0 0,15 8 0 0 0,4-4 0 0 0,4 9 0 0 0,1-1 0 0 0,-1 1 0 0 0,1-1 0 0 0,-1 1 0 0 0,1 0 0 0 0,0 0 0 0 0,0-1 0 0 0,0 1 0 0 0,0 0 0 0 0,1 0 0 0 0,-1 0 0 0 0,1 0 0 0 0,-1 0 0 0 0,1 0 0 0 0,-1 1 0 0 0,1-1 0 0 0,0 0 0 0 0,0 1 0 0 0,2-2 0 0 0,4-3 0 0 0,0 1 0 0 0,0 0 0 0 0,13-6 0 0 0,-8 5 0 0 0,20-14 0 0 0,17-9 0 0 0,-29 20 0 0 0,-1-1 0 0 0,-16 9 0 0 0,11-9 0 0 0,-11 4 0 0 0,-5-4 0 0 0,-2-4-816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0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0 5727 0 0,'-3'17'336'0'0,"0"-1"0"0"0,-1 1 0 0 0,-1-1 0 0 0,0 0 0 0 0,-1-1 0 0 0,-1 1 0 0 0,-1-1 0 0 0,0 0 0 0 0,-18 24 0 0 0,8-14 1584 0 0,1 2-1 0 0,-17 33 1 0 0,32-56-1666 0 0,2-3-73 0 0,-1 1 0 0 0,0-1 0 0 0,1 1 0 0 0,-1-1-1 0 0,0 0 1 0 0,0 0 0 0 0,0 1 0 0 0,0-1 0 0 0,0 0 0 0 0,0 0 0 0 0,-3 2 1540 0 0,7-5-1082 0 0,224-126 6293 0 0,-183 99-5619 0 0,-13 7-722 0 0,-29 21-382 0 0,-2-6-622 0 0,0-2-640 0 0,-3 1-6573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1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7455 0 0,'5'10'162'0'0,"-1"1"1"0"0,0 0-1 0 0,0 0 0 0 0,-1 1 0 0 0,0-1 0 0 0,1 16 0 0 0,1 2 1565 0 0,7 84 6722 0 0,-3-23-2912 0 0,-8-64-3217 0 0,-2-24-820 0 0,-3-15-3951 0 0,-2 2 364 0 0,1 1-3951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1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171 270 5727 0 0,'-4'11'186'0'0,"0"0"0"0"0,0 0 0 0 0,-10 18 0 0 0,0-1 1296 0 0,-10 21 4249 0 0,-53 82 0 0 0,76-130-5721 0 0,-11 16 1017 0 0,11-17-971 0 0,1 1 0 0 0,0-1 0 0 0,-1 1 0 0 0,1-1 0 0 0,-1 1 0 0 0,0-1 0 0 0,1 0 0 0 0,-1 1 0 0 0,1-1 0 0 0,-1 0 0 0 0,0 1 0 0 0,1-1 0 0 0,-1 0 0 0 0,0 0 0 0 0,1 1 0 0 0,-1-1 0 0 0,0 0 0 0 0,1 0 0 0 0,-1 0 0 0 0,0 0 0 0 0,1 0 0 0 0,-1 0 0 0 0,-1 0 0 0 0,1-3 211 0 0,2-7-378 0 0,0 0 0 0 0,0-1-1 0 0,1 1 1 0 0,0 0 0 0 0,1 1-1 0 0,0-1 1 0 0,6-12 0 0 0,4-5-2096 0 0,21-33 0 0 0,-29 53 1335 0 0,0 0 0 0 0,1 0-1 0 0,0 1 1 0 0,0-1-1 0 0,0 1 1 0 0,1 0 0 0 0,0 1-1 0 0,14-9 1 0 0,-15 10 550 0 0,0 1 0 0 0,1 0 0 0 0,-1 0 0 0 0,1 0 0 0 0,0 1 0 0 0,0 0 0 0 0,0 1 0 0 0,0-1 0 0 0,0 1 0 0 0,0 0-1 0 0,9 1 1 0 0,-13 0 404 0 0,0 1 0 0 0,-1-1 0 0 0,1 1 0 0 0,-1 0 0 0 0,1 0 0 0 0,-1 0-1 0 0,1 0 1 0 0,-1 0 0 0 0,1 1 0 0 0,-1-1 0 0 0,0 1 0 0 0,3 2-1 0 0,0 0 741 0 0,-1 0 0 0 0,1 1-1 0 0,-1 0 1 0 0,5 7-1 0 0,3 6 5394 0 0,-2-12-4604 0 0,-9-6-1654 0 0,0 0 0 0 0,0-1 0 0 0,0 1 1 0 0,0-1-1 0 0,0 1 0 0 0,0-1 1 0 0,0 1-1 0 0,0-1 0 0 0,0 0 1 0 0,0 0-1 0 0,0 1 0 0 0,0-1 0 0 0,-1 0 1 0 0,1 0-1 0 0,0 0 0 0 0,0 0 1 0 0,-1 0-1 0 0,1 0 0 0 0,-1 0 0 0 0,1 0 1 0 0,-1 0-1 0 0,1 0 0 0 0,-1 0 1 0 0,0 0-1 0 0,0-1 0 0 0,1 1 1 0 0,-1 0-1 0 0,0-1 0 0 0,1-7-2101 0 0,1 1-1 0 0,-1-16 1 0 0,-1 8-2346 0 0</inkml:trace>
  <inkml:trace contextRef="#ctx0" brushRef="#br0" timeOffset="1">300 29 5839 0 0,'11'4'451'0'0,"-4"3"-74"0"0,-3 2 733 0 0,-3-7-754 0 0,-1 0 1 0 0,1 0-1 0 0,-1 0 1 0 0,1 0-1 0 0,0-1 0 0 0,0 1 1 0 0,0 0-1 0 0,2 1 1 0 0,-3-2-244 0 0,1-1 1 0 0,-1 1-1 0 0,0-1 0 0 0,0 1 1 0 0,1 0-1 0 0,-1-1 1 0 0,0 1-1 0 0,0-1 0 0 0,0 1 1 0 0,0-1-1 0 0,0 1 1 0 0,0 0-1 0 0,0-1 1 0 0,0 1-1 0 0,0-1 0 0 0,0 1 1 0 0,0-1-1 0 0,0 1 1 0 0,-1 0-1 0 0,1 0 0 0 0,-1 0 206 0 0,1 2 59 0 0,0 13 2893 0 0,0-15-3198 0 0,0-1 0 0 0,0 1 0 0 0,0-1-1 0 0,0 0 1 0 0,0 1 0 0 0,0-1-1 0 0,1 1 1 0 0,-1-1 0 0 0,0 0-1 0 0,0 1 1 0 0,0-1 0 0 0,0 0-1 0 0,1 1 1 0 0,-1-1 0 0 0,0 0-1 0 0,0 1 1 0 0,1-1 0 0 0,-1 0 0 0 0,0 0-1 0 0,1 1 1 0 0,-1-1 0 0 0,0 0-1 0 0,1 0 1 0 0,-1 1 0 0 0,0-1-1 0 0,1 0 1 0 0,-1 0 0 0 0,0 0-1 0 0,1 0 1 0 0,-1 0 0 0 0,1 0 0 0 0,-1 0-1 0 0,1 1 1 0 0,3-6 1322 0 0,-1 3-1230 0 0,-1 0 0 0 0,1-1 0 0 0,-1 1 0 0 0,0 0 0 0 0,3-5 0 0 0,-4 3-64 0 0,1-1 1 0 0,0 1-1 0 0,-1-1 0 0 0,1-9 1 0 0,-1 12-94 0 0,1 0 0 0 0,-1 0 0 0 0,0 0 0 0 0,0 1 1 0 0,1-1-1 0 0,-1 0 0 0 0,1 1 0 0 0,0-1 0 0 0,-1 1 0 0 0,1-1 1 0 0,0 1-1 0 0,0 0 0 0 0,0 0 0 0 0,3-2 0 0 0,7-5 103 0 0,-8 4-48 0 0,-3 3-46 0 0,1-1 0 0 0,0 1 0 0 0,0 0 0 0 0,-1-1 0 0 0,1 1 0 0 0,0 0 0 0 0,0 0 0 0 0,0 1 0 0 0,0-1 0 0 0,0 0 0 0 0,0 1 0 0 0,3-2 0 0 0,9-1-1 0 0,2 2-4 0 0,-12 4 14 0 0,-3-2-11 0 0,6 5 12 0 0,-6-5 53 0 0,3 16 166 0 0,-3-16-221 0 0,-1 1 1 0 0,1 0 0 0 0,-1-1-1 0 0,1 1 1 0 0,-1 0 0 0 0,1-1-1 0 0,-1 1 1 0 0,0 0 0 0 0,0 0-1 0 0,0 3 1 0 0,-2 2 131 0 0,0 0-1 0 0,0 0 0 0 0,0-1 1 0 0,-1 1-1 0 0,-6 12 1 0 0,8-17-243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2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4087 0 0,'3'9'326'0'0,"-1"-1"18"0"0,0 1 0 0 0,1-1 0 0 0,0 0 0 0 0,1 0 0 0 0,8 14 0 0 0,6-1 5305 0 0,-15-19-5199 0 0,1 1 0 0 0,-1 0 0 0 0,1-1 0 0 0,0 0 0 0 0,6 3 0 0 0,10 4 1925 0 0,0-1 1 0 0,39 10-1 0 0,-56-17-2216 0 0,0 0-1 0 0,0 0 1 0 0,0 1-1 0 0,-1-1 0 0 0,1 0 1 0 0,0 1-1 0 0,2 2 0 0 0,3 1 553 0 0,-7-5-591 0 0,0 1 1 0 0,-1 0-1 0 0,1-1 1 0 0,-1 1 0 0 0,1 0-1 0 0,-1 0 1 0 0,1-1-1 0 0,-1 1 1 0 0,1 0-1 0 0,-1 0 1 0 0,0 0-1 0 0,1 0 1 0 0,-1 0-1 0 0,0-1 1 0 0,0 1 0 0 0,0 0-1 0 0,1 0 1 0 0,-1 0-1 0 0,0 0 1 0 0,0 1-1 0 0,-2 18 865 0 0,1-17-797 0 0,-1-1 0 0 0,1 1 0 0 0,0 0 0 0 0,-1 0 0 0 0,0-1 0 0 0,1 1 0 0 0,-1-1 0 0 0,0 0 0 0 0,-4 4 0 0 0,-25 20 488 0 0,18-15-206 0 0,-1-1 2 0 0,0-1-1 0 0,0 0 1 0 0,-29 12-1 0 0,16-8-321 0 0,23-11-199 0 0,-1 0-1 0 0,0 0 1 0 0,1-1 0 0 0,-1 1-1 0 0,0-1 1 0 0,0 0-1 0 0,0-1 1 0 0,0 1-1 0 0,1-1 1 0 0,-1 0-1 0 0,-7 0 1 0 0,12 0-340 0 0,-1 0 0 0 0,1 0-1 0 0,-1 0 1 0 0,0-1 0 0 0,1 1 0 0 0,-1 0 0 0 0,1 0 0 0 0,-1 0-1 0 0,1 0 1 0 0,-1 0 0 0 0,1-1 0 0 0,-1 1 0 0 0,1 0 0 0 0,-1-1-1 0 0,1 1 1 0 0,-1 0 0 0 0,0-1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2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129 162 5095 0 0,'7'-13'185'0'0,"-1"-1"-1"0"0,5-17 0 0 0,-1 3 862 0 0,-9 23-504 0 0,1-1 0 0 0,-1 1 0 0 0,0-1 0 0 0,-1 1 0 0 0,0-1 0 0 0,1 0 1 0 0,-2 1-1 0 0,0-10 0 0 0,1 14-284 0 0,-1 0-1 0 0,1 0 1 0 0,0 0 0 0 0,0 0 0 0 0,-1 0 0 0 0,1 0 0 0 0,-1 1 0 0 0,1-1 0 0 0,-1 0 0 0 0,1 0 0 0 0,-1 1-1 0 0,1-1 1 0 0,-1 0 0 0 0,0 1 0 0 0,1-1 0 0 0,-1 0 0 0 0,0 1 0 0 0,0-1 0 0 0,1 1 0 0 0,-3-2 1760 0 0,0 3-1153 0 0,-10 5-155 0 0,4-1-95 0 0,0-1-1 0 0,0 2 0 0 0,-17 11 1 0 0,16-8-216 0 0,-1 0-1 0 0,2 0 1 0 0,-1 1 0 0 0,1 0 0 0 0,-8 14 0 0 0,14-20-332 0 0,1 0-1 0 0,0 0 1 0 0,0 0 0 0 0,0 0 0 0 0,1 0 0 0 0,-1 0 0 0 0,1 1 0 0 0,0-1 0 0 0,0 0-1 0 0,1 1 1 0 0,-1-1 0 0 0,1 0 0 0 0,0 1 0 0 0,0-1 0 0 0,0 1 0 0 0,1-1 0 0 0,0 1-1 0 0,0-1 1 0 0,0 0 0 0 0,2 5 0 0 0,-1-3 140 0 0,0 0 0 0 0,1 0 0 0 0,0 0 0 0 0,0-1 0 0 0,0 0 0 0 0,0 1 0 0 0,1-1 0 0 0,0-1 0 0 0,0 1 0 0 0,1 0 0 0 0,-1-1 0 0 0,1 0 0 0 0,0 0 0 0 0,0 0 0 0 0,0-1 0 0 0,0 0 0 0 0,1 0 0 0 0,0 0 0 0 0,-1 0 0 0 0,8 1 0 0 0,-7-2 10 0 0,1-1 0 0 0,-1 1 0 0 0,1-1 0 0 0,-1-1 1 0 0,1 1-1 0 0,0-1 0 0 0,11-2 0 0 0,-5 0-117 0 0,-2-2-96 0 0,-6 0-3 0 0,4-9-2 0 0,9-12-2296 0 0,2-15-6286 0 0,-17 34 7346 0 0,3-8-7678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3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1 12959 0 0,'3'154'3155'0'0,"1"33"3917"0"0,4-25-2847 0 0,0-66-2217 0 0,3 16 108 0 0,-9-99-1941 0 0,1 0 1 0 0,1-1 0 0 0,0 1-1 0 0,0-1 1 0 0,1 0 0 0 0,11 20-1 0 0,-8-22-172 0 0,-8-10-3 0 0,1 1 0 0 0,0 0 0 0 0,0-1 0 0 0,-1 1 0 0 0,1 0 0 0 0,0-1 0 0 0,0 1 0 0 0,0-1 0 0 0,0 1 0 0 0,0-1 0 0 0,1 1 0 0 0,0-1 0 0 0,0 0 0 0 0,-1 1 0 0 0,1-1 0 0 0,-1 0 0 0 0,1 0 0 0 0,0 0 0 0 0,-1 0 0 0 0,1 0 0 0 0,-1-1 0 0 0,1 1 0 0 0,0 0 0 0 0,-1-1 0 0 0,1 1 0 0 0,-1-1 0 0 0,1 0 0 0 0,-1 1 0 0 0,0-1 0 0 0,3-1 0 0 0,-2 0 0 0 0,1 0 0 0 0,-1-1 0 0 0,0 1 0 0 0,0 0 0 0 0,0-1 0 0 0,0 0 0 0 0,0 1 0 0 0,2-7 0 0 0,0 1 0 0 0,-1 0 0 0 0,0 0 0 0 0,-1-1 0 0 0,0 1 0 0 0,0-1 0 0 0,0-10 0 0 0,0-6-421 0 0,-2-1 1 0 0,-2-26-1 0 0,0 40-90 0 0,1 1 0 0 0,-2-1 0 0 0,1 1-1 0 0,-2 0 1 0 0,1 0 0 0 0,-11-20 0 0 0,3 9-6531 0 0,2 0-1972 0 0</inkml:trace>
  <inkml:trace contextRef="#ctx0" brushRef="#br0" timeOffset="1">0 537 4031 0 0,'18'-2'976'0'0,"0"-1"0"0"0,25-8 0 0 0,68-33 9151 0 0,-3 1-3654 0 0,-95 38-6003 0 0,0 0 0 0 0,0-1 1 0 0,-1 0-1 0 0,0-1 0 0 0,12-10 0 0 0,2-2-2351 0 0,0-2-4207 0 0,-10 8-1820 0 0</inkml:trace>
  <inkml:trace contextRef="#ctx0" brushRef="#br0" timeOffset="2">761 24 7199 0 0,'7'22'289'0'0,"5"23"-1"0"0,-6-12 3187 0 0,2 40-1 0 0,-5 106 10311 0 0,-4-110-12397 0 0,1-21-599 0 0,3 83 1291 0 0,0-113-2080 0 0,2-4 0 0 0,-5-14-70 0 0,1 1 0 0 0,-1 0 0 0 0,0-1-1 0 0,1 1 1 0 0,-1-1 0 0 0,1 1 0 0 0,-1-1 0 0 0,1 0 0 0 0,-1 1 0 0 0,1-1-1 0 0,-1 1 1 0 0,1-1 0 0 0,0 0 0 0 0,-1 1 0 0 0,1-1 0 0 0,0 0 0 0 0,-1 0-1 0 0,1 0 1 0 0,-1 1 0 0 0,1-1 0 0 0,0 0 0 0 0,-1 0 0 0 0,1 0 0 0 0,0 0-1 0 0,-1 0 1 0 0,1 0 0 0 0,0 0 0 0 0,-1-1 0 0 0,1 1 0 0 0,0 0 0 0 0,-1 0-1 0 0,1 0 1 0 0,0-1 0 0 0,-1 1 0 0 0,1 0 0 0 0,-1 0 0 0 0,1-1 0 0 0,0 1-1 0 0,-1-1 1 0 0,1 1 0 0 0,0-1 0 0 0,1-1-763 0 0,0 0 1 0 0,0 0-1 0 0,-1-1 0 0 0,1 1 1 0 0,0 0-1 0 0,-1 0 0 0 0,0-1 1 0 0,2-3-1 0 0,2-7-8775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3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2615 0 0,'1'-2'194'0'0,"14"-13"273"0"0,-8 8 2188 0 0,1 1 1 0 0,-1 0 0 0 0,1 1-1 0 0,14-7 1 0 0,1 2-257 0 0,-20 10-1985 0 0,1-1 0 0 0,-1 1 1 0 0,1 0-1 0 0,-1 0 1 0 0,1 0-1 0 0,-1 0 1 0 0,1 1-1 0 0,-1-1 1 0 0,0 1-1 0 0,1 0 1 0 0,-1 0-1 0 0,4 1 0 0 0,-5-1 436 0 0,0 2-166 0 0,2 1-506 0 0,0 0 1 0 0,-1 0-1 0 0,0 0 0 0 0,0 1 1 0 0,0 0-1 0 0,-1-1 0 0 0,0 1 1 0 0,0 0-1 0 0,0 0 1 0 0,0 0-1 0 0,-1 0 0 0 0,2 10 1 0 0,-2-6-3 0 0,0 0 1 0 0,-1-1 0 0 0,0 1 0 0 0,-1-1 0 0 0,0 1-1 0 0,0 0 1 0 0,-5 14 0 0 0,-36 108 1566 0 0,40-105-1405 0 0,2-22-251 0 0,2-1 41 0 0,0-2-123 0 0,-1 0-1 0 0,1 1 1 0 0,0-1 0 0 0,-1 0-1 0 0,1 0 1 0 0,0 0-1 0 0,0 0 1 0 0,0-1 0 0 0,-1 1-1 0 0,1 0 1 0 0,0-1 0 0 0,4 1-1 0 0,0 0-16 0 0,1 0 9 0 0,-1 1 0 0 0,-1-1 1 0 0,1 1 0 0 0,0-1 0 0 0,0 0 0 0 0,6-1 0 0 0,32 2 2 0 0,-30-2 0 0 0,34 5 0 0 0,-41-4 0 0 0,0 0 0 0 0,0 1 0 0 0,8 2 0 0 0,0 3 11 0 0,-13-5 6 0 0,0-1 1 0 0,0 1-1 0 0,0-1 1 0 0,0 1-1 0 0,0 0 1 0 0,0 0 0 0 0,-1 0-1 0 0,1 0 1 0 0,-1 0-1 0 0,1 0 1 0 0,-1 0-1 0 0,0 1 1 0 0,0-1 0 0 0,0 0-1 0 0,0 1 1 0 0,0-1-1 0 0,0 1 1 0 0,0-1-1 0 0,-1 1 1 0 0,0-1 0 0 0,1 1-1 0 0,-1 0 1 0 0,0-1-1 0 0,0 1 1 0 0,0-1-1 0 0,-1 1 1 0 0,1 0-1 0 0,-2 4 1 0 0,2-6-10 0 0,-8 20 68 0 0,0 0-1 0 0,-20 34 1 0 0,-27 29-38 0 0,-112 131 1 0 0,152-198-39 0 0,-33 26 0 0 0,32-31 0 0 0,15-12 0 0 0,1 1 0 0 0,-1-1 0 0 0,1 0 0 0 0,-1 1 0 0 0,1-1 0 0 0,-1 0 0 0 0,0 1 0 0 0,1-1 0 0 0,-1 0 0 0 0,0 0 0 0 0,1 1 0 0 0,-1-1 0 0 0,0 0 0 0 0,0 0 0 0 0,1 0 0 0 0,-1 0 0 0 0,0 0 0 0 0,0 0 0 0 0,0-1-111 0 0,1 1 0 0 0,-1-1 0 0 0,1 1 0 0 0,-1-1-1 0 0,1 0 1 0 0,-1 1 0 0 0,1-1 0 0 0,0 0 0 0 0,-1 1 0 0 0,1-1 0 0 0,0 0 0 0 0,-1 1 0 0 0,1-1 0 0 0,0 0-1 0 0,0 0 1 0 0,0 0 0 0 0,0 1 0 0 0,0-2 0 0 0,0-17-6806 0 0,6-2-3279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19:55:0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4031 0 0,'34'14'717'0'0,"2"0"-1"0"0,-1-3 0 0 0,63 13 1 0 0,153 10 3289 0 0,-120-18-1382 0 0,72 12 1811 0 0,90 12-466 0 0,-76-6-1863 0 0,37 5-224 0 0,-4-10-750 0 0,113 10 411 0 0,-281-32-1169 0 0,151 9 574 0 0,-123-11-570 0 0,275 4 1280 0 0,116-50-1091 0 0,-149 8-319 0 0,-133 16-248 0 0,151-8 0 0 0,666 12 0 0 0,-590 29 0 0 0,-366-12 0 0 0,326 3 0 0 0,-56-3 0 0 0,615 34 0 0 0,-580-40 0 0 0,-191-2 0 0 0,114-4 0 0 0,197-5 0 0 0,-221 3 0 0 0,233-13 0 0 0,-396 16 0 0 0,165-7 0 0 0,-250 13 0 0 0,-12-1 0 0 0,36 4 0 0 0,-35-1 12 0 0,-17-2-24 0 0,0 2 0 0 0,0-1 0 0 0,0 1-1 0 0,0 1 1 0 0,0-1 0 0 0,9 5 0 0 0,-28 4-879 0 0,-8-2-1273 0 0,-4-2-4883 0 0,-6-1-2674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4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1 4831 0 0,'0'0'375'0'0,"1"1"-244"0"0,0 2 579 0 0,1 0 0 0 0,-1-1 0 0 0,-1 1 1 0 0,1 0-1 0 0,0 0 0 0 0,-1 0 0 0 0,1 0 0 0 0,-1-1 1 0 0,0 1-1 0 0,0 0 0 0 0,0 0 0 0 0,0 0 0 0 0,-1 3 1 0 0,-9 43 4672 0 0,7-38-4609 0 0,-3 11 1141 0 0,-1 0 0 0 0,-20 41 0 0 0,-28 40 916 0 0,17-35-1714 0 0,15-35-679 0 0,17-26-768 0 0,1 0 0 0 0,-8 14 0 0 0,18-36-8693 0 0,4-4-261 0 0</inkml:trace>
  <inkml:trace contextRef="#ctx0" brushRef="#br0" timeOffset="1">279 126 5695 0 0,'2'-1'443'0'0,"31"-5"1622"0"0,-10 3 6503 0 0,-20 8-6674 0 0,-3-5-1826 0 0,0 0 1 0 0,0 0 0 0 0,1 1-1 0 0,-1-1 1 0 0,0 0-1 0 0,1 0 1 0 0,-1 1-1 0 0,0-1 1 0 0,0 0-1 0 0,0 1 1 0 0,1-1-1 0 0,-1 0 1 0 0,0 1-1 0 0,0-1 1 0 0,0 0-1 0 0,0 1 1 0 0,0-1-1 0 0,0 0 1 0 0,1 1-1 0 0,-1-1 1 0 0,0 0-1 0 0,0 1 1 0 0,0-1-1 0 0,0 1 1 0 0,0-1-1 0 0,0 0 1 0 0,-1 1-1 0 0,1 7 583 0 0,-1 0-1 0 0,0 0 0 0 0,-1 0 1 0 0,0-1-1 0 0,0 1 0 0 0,-1 0 1 0 0,0-1-1 0 0,-5 12 1 0 0,-40 58 3069 0 0,35-58-3046 0 0,-80 114 510 0 0,67-101-808 0 0,-56 55 0 0 0,77-83-467 0 0,0 0 0 0 0,0 0 0 0 0,-9 5 0 0 0,13-9 51 0 0,0 1 0 0 0,0-1 0 0 0,0 1-1 0 0,0-1 1 0 0,0 1 0 0 0,-1-1 0 0 0,1 0 0 0 0,0 0 0 0 0,0 1-1 0 0,-1-1 1 0 0,0 0 0 0 0,1 0 13 0 0,1 0 0 0 0,-1-1 0 0 0,1 1-1 0 0,-1 0 1 0 0,1 0 0 0 0,-1 0 0 0 0,1-1 0 0 0,-1 1 0 0 0,1 0-1 0 0,-1 0 1 0 0,1-1 0 0 0,0 1 0 0 0,-1-1 0 0 0,1 1 0 0 0,-1 0 0 0 0,1-1-1 0 0,0 1 1 0 0,-1-1 0 0 0,1 1 0 0 0,0-1 0 0 0,0 1 0 0 0,-1 0-1 0 0,1-1 1 0 0,0 1 0 0 0,0-2 0 0 0,-1-1-677 0 0,0 0 0 0 0,0-1 0 0 0,0 1-1 0 0,1 0 1 0 0,0 0 0 0 0,0-7 0 0 0,3-10-5773 0 0,4-5-2093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4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3023 0 0,'66'15'2383'0'0,"-5"0"8528"0"0,-43-13-8819 0 0,0 0 1 0 0,0-2 0 0 0,1 0 0 0 0,-1-1-1 0 0,19-4 1 0 0,-10 2-882 0 0,-4-1-318 0 0,0-1 0 0 0,44-15 0 0 0,-67 20-892 0 0,5-1 2 0 0,15-8-3 0 0,-2-4-1456 0 0</inkml:trace>
  <inkml:trace contextRef="#ctx0" brushRef="#br0" timeOffset="1">58 219 2991 0 0,'2'0'220'0'0,"47"-16"6394"0"0,24-7 3623 0 0,-39 14-5976 0 0,60-24 0 0 0,-93 32-4037 0 0,2-1-68 0 0,18-10 4 0 0,-19 11-621 0 0,5-4-963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5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6127 0 0,'12'19'897'0'0,"0"0"0"0"0,-2 0 0 0 0,0 0 0 0 0,8 28 0 0 0,21 86 7114 0 0,-25-82-6108 0 0,-13-47-1746 0 0,-1-1 1 0 0,1 1-1 0 0,-1 0 0 0 0,0-1 1 0 0,0 1-1 0 0,0 0 0 0 0,0 0 1 0 0,-1-1-1 0 0,1 1 0 0 0,-1 0 1 0 0,0-1-1 0 0,-2 5 0 0 0,2-7-92 0 0,0 0 0 0 0,0 0 0 0 0,0 0-1 0 0,0 0 1 0 0,0 0 0 0 0,0 0 0 0 0,0 0 0 0 0,0 0-1 0 0,-1-1 1 0 0,1 1 0 0 0,0 0 0 0 0,-1-1 0 0 0,-2 2-1 0 0,1-1 81 0 0,-2 1-16 0 0,0 0 0 0 0,0-1 0 0 0,0 1 0 0 0,-1-1 0 0 0,1 0 0 0 0,0-1 0 0 0,0 1 0 0 0,-1-1 0 0 0,1 0 0 0 0,-1 0 0 0 0,1-1 0 0 0,0 0 0 0 0,0 0 0 0 0,-1 0 0 0 0,-6-3 0 0 0,6 2 101 0 0,-1-1 0 0 0,0 0 1 0 0,1 0-1 0 0,0-1 0 0 0,0 1 1 0 0,0-1-1 0 0,0-1 0 0 0,0 1 1 0 0,1-1-1 0 0,-9-10 0 0 0,14 15-196 0 0,0-1 0 0 0,-1 0-1 0 0,1 0 1 0 0,-1 0 0 0 0,1-1-1 0 0,0 1 1 0 0,0 0 0 0 0,0 0-1 0 0,-1 0 1 0 0,1 0 0 0 0,0 0-1 0 0,0 0 1 0 0,0 0 0 0 0,1 0-1 0 0,-1 0 1 0 0,0 0 0 0 0,1-2-1 0 0,6-17 227 0 0,-7 19-235 0 0,3-4 53 0 0,-1 0 1 0 0,1 0-1 0 0,0 0 0 0 0,1 0 0 0 0,-1 1 1 0 0,1-1-1 0 0,0 1 0 0 0,0 0 0 0 0,6-5 1 0 0,6-3 136 0 0,23-13 0 0 0,-1 1 20 0 0,-4 7-235 0 0,-27 12-140 0 0,0 0 1 0 0,0-1-1 0 0,-1 1 0 0 0,1-1 0 0 0,6-10 1 0 0,5-5-4124 0 0,-7 7-1525 0 0,-1 0-2707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5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5727 0 0,'6'15'324'0'0,"9"31"-1"0"0,2 49 6495 0 0,-3-16-372 0 0,-8-55-4808 0 0,5 21 1031 0 0,-2 1 0 0 0,-2 0-1 0 0,1 54 1 0 0,-6-70-2204 0 0,-1-22-377 0 0,0 0 0 0 0,-1 0-1 0 0,-1 15 1 0 0,1-13-88 0 0,1-7 0 0 0,-1 1 0 0 0,0-1 0 0 0,0 0 0 0 0,0 0 0 0 0,0 0 0 0 0,-1 0 0 0 0,1 0 0 0 0,-2 4 0 0 0,2-7-12 0 0,0 1 1 0 0,0-1-1 0 0,0 1 1 0 0,0 0-1 0 0,0-1 0 0 0,-1 1 1 0 0,1 0-1 0 0,0-1 1 0 0,0 1-1 0 0,0-1 0 0 0,-1 1 1 0 0,1 0-1 0 0,0-1 0 0 0,-1 1 1 0 0,1-1-1 0 0,-1 1 1 0 0,1-1-1 0 0,0 1 0 0 0,-1-1 1 0 0,1 1-1 0 0,-1-1 1 0 0,0 0-1 0 0,0 1 0 0 0,-3-2-898 0 0,3 1 509 0 0,0-1-1 0 0,0 1 1 0 0,0 0 0 0 0,1-1 0 0 0,-1 1 0 0 0,0-1 0 0 0,0 1 0 0 0,1-1 0 0 0,-1 1-1 0 0,0-1 1 0 0,1 1 0 0 0,-1-1 0 0 0,1 1 0 0 0,-1-1 0 0 0,1 0 0 0 0,-1 0-1 0 0,1 1 1 0 0,-1-1 0 0 0,1 0 0 0 0,0 0 0 0 0,-1 1 0 0 0,1-1 0 0 0,0 0 0 0 0,0 0-1 0 0,0 0 1 0 0,-1-1 0 0 0,1 2 389 0 0,-4-17-8940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6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177 185 3367 0 0,'3'0'70'0'0,"-1"0"-1"0"0,1 0 0 0 0,0 0 0 0 0,-1 0 0 0 0,1 0 0 0 0,-1 0 0 0 0,1 1 0 0 0,-1-1 0 0 0,5 3 4043 0 0,-5 9 841 0 0,0 3-3064 0 0,-3 1-773 0 0,-2-1-1 0 0,0 1 1 0 0,0-1-1 0 0,-2 0 1 0 0,0 0-1 0 0,0 0 1 0 0,-9 15-1 0 0,-4 3 720 0 0,-40 56-1 0 0,40-66-1067 0 0,-39 37-1 0 0,37-40 875 0 0,31-25-1072 0 0,-6 2-449 0 0,94-37 1064 0 0,-18 6-1000 0 0,-10 0-184 0 0,-41 19 0 0 0,-22 12 0 0 0,-1-1 0 0 0,1 0 0 0 0,0 0 0 0 0,-1 0 0 0 0,0-1 0 0 0,0-1 0 0 0,0 1 0 0 0,-1-1 0 0 0,9-10 0 0 0,-10 11-124 0 0,-5 4-156 0 0,1 1 0 0 0,-1-1 0 0 0,1 1-1 0 0,-1 0 1 0 0,1-1 0 0 0,-1 1 0 0 0,1-1 0 0 0,-1 1 0 0 0,0-1 0 0 0,1 0-1 0 0,-1 1 1 0 0,0-1 0 0 0,1 1 0 0 0,-1-1 0 0 0,0 0 0 0 0,0 1-1 0 0,1-1 1 0 0,-1 1 0 0 0,0-1 0 0 0,0 0 0 0 0,0 0 0 0 0,0-2-2461 0 0</inkml:trace>
  <inkml:trace contextRef="#ctx0" brushRef="#br0" timeOffset="1">171 119 11975 0 0,'2'3'923'0'0,"11"17"68"0"0,-1 1 0 0 0,-1 1-1 0 0,-1 0 1 0 0,12 35 0 0 0,20 100 6100 0 0,-41-153-7028 0 0,77 457 7690 0 0,-76-452-7745 0 0,3 29-8 0 0,14 97 0 0 0,-12-115-2111 0 0,5-4-4806 0 0</inkml:trace>
  <inkml:trace contextRef="#ctx0" brushRef="#br0" timeOffset="2">717 1 14599 0 0,'-1'3'1123'0'0,"-21"53"-433"0"0,-19 27 4890 0 0,-7 15-700 0 0,1 17-2280 0 0,-37 81-77 0 0,83-193-2579 0 0,-4 7-338 0 0,0 0 0 0 0,0-1 0 0 0,-10 14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6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9215 0 0,'0'0'707'0'0,"4"2"-464"0"0,23 6 1297 0 0,-1 2 0 0 0,0 0 0 0 0,38 24 0 0 0,-54-28-858 0 0,0 0 0 0 0,-1 0 0 0 0,0 1 0 0 0,-1 1 0 0 0,1-1 0 0 0,-2 2 0 0 0,1-1 0 0 0,-1 1 0 0 0,0 0 0 0 0,-1 0 0 0 0,0 1 0 0 0,6 11 0 0 0,-5-3 4 0 0,0 0-1 0 0,-1 1 1 0 0,0 0-1 0 0,-2 0 1 0 0,0 0 0 0 0,-2 1-1 0 0,0-1 1 0 0,-1 1-1 0 0,-1 0 1 0 0,-2 26-1 0 0,1-45-684 0 0,-2 39 7 0 0,-3-1 1 0 0,-2 0-1 0 0,-13 45 1 0 0,20-82-9 0 0,0 2 0 0 0,-1 0 0 0 0,1 0 0 0 0,-1 0 0 0 0,0 0 0 0 0,-1-1 0 0 0,-2 5 0 0 0,5-8 0 0 0,0 0 0 0 0,0 0 0 0 0,0 1 0 0 0,0-1 0 0 0,-1 0 0 0 0,1 0 0 0 0,0 1 0 0 0,0-1 0 0 0,-1 0 0 0 0,1 0 0 0 0,0 0 0 0 0,0 0 0 0 0,-1 1 0 0 0,1-1 0 0 0,0 0 0 0 0,0 0 0 0 0,-1 0 0 0 0,1 0 0 0 0,0 0 0 0 0,-1 0 0 0 0,1 0 0 0 0,0 0 0 0 0,-1 0 0 0 0,1 0 0 0 0,0 0 0 0 0,0 0 0 0 0,-1 0 0 0 0,1 0 0 0 0,0 0 0 0 0,-1 0 0 0 0,1 0 0 0 0,0 0 0 0 0,-1 0 0 0 0,1 0 0 0 0,0-1 0 0 0,0 1 0 0 0,-1 0 0 0 0,1 0 0 0 0,0 0 0 0 0,0 0 0 0 0,-1-1 0 0 0,1 1 0 0 0,0 0 0 0 0,0 0 0 0 0,0-1 0 0 0,-1 1 0 0 0,1 0 0 0 0,0 0 0 0 0,0-1 0 0 0,0 1 0 0 0,0 0 0 0 0,0 0 0 0 0,-1-1 0 0 0,-2-5-131 0 0,-1-1 0 0 0,1 1-1 0 0,0-1 1 0 0,0 0 0 0 0,1 1 0 0 0,0-1-1 0 0,0 0 1 0 0,0 0 0 0 0,1-1 0 0 0,0-8-1 0 0,-3-8-405 0 0,-1-10-2063 0 0,-2-36 0 0 0,6 50-2592 0 0,4-30 0 0 0,0 21-1427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7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0 377 6415 0 0,'0'0'499'0'0,"1"1"-328"0"0,13 24 977 0 0,-13-22-454 0 0,0 0 0 0 0,0 0 0 0 0,0 0 0 0 0,0 0 0 0 0,0 1 0 0 0,-1-1 0 0 0,1 4 0 0 0,3 5 1165 0 0,-1-1 5408 0 0,2-41-6846 0 0,-2 16-347 0 0,10-50-319 0 0,31-89 0 0 0,-42 148 224 0 0,1-3-2 0 0,0 0 1 0 0,1 0-1 0 0,0 0 0 0 0,1 0 1 0 0,9-13-1 0 0,-12 18 45 0 0,1-1 0 0 0,0 1 1 0 0,0 0-1 0 0,0 0 0 0 0,0 0 1 0 0,0 0-1 0 0,1 1 0 0 0,-1 0 1 0 0,1-1-1 0 0,0 1 0 0 0,0 0 1 0 0,0 1-1 0 0,7-3 0 0 0,17-3 257 0 0,-10 3 526 0 0,27-3-1 0 0,-40 7-632 0 0,26 0 2024 0 0,-30 0-1024 0 0,8 11 619 0 0,-8-9-1723 0 0,0 1 0 0 0,0-1 0 0 0,0 1 0 0 0,-1-1 0 0 0,1 1 0 0 0,-1-1 0 0 0,0 1 0 0 0,0 0 0 0 0,0-1 0 0 0,0 1 0 0 0,0 0 0 0 0,-1-1 0 0 0,1 1 0 0 0,-1-1 0 0 0,0 1 0 0 0,0-1 0 0 0,1 1 0 0 0,-3 2 0 0 0,1 0-118 0 0,-1-1 1 0 0,0 1-1 0 0,0-1 1 0 0,0 0-1 0 0,0 1 1 0 0,-1-1-1 0 0,-4 4 1 0 0,3-4-122 0 0,3-2-418 0 0,-1-2-761 0 0,1 0 720 0 0,0 0 0 0 0,0 0 0 0 0,0 0 0 0 0,0 0-1 0 0,-1 0 1 0 0,1-1 0 0 0,0 1 0 0 0,-2-2-1 0 0,-4-4-5200 0 0,1-4-1791 0 0</inkml:trace>
  <inkml:trace contextRef="#ctx0" brushRef="#br0" timeOffset="1">159 1 8175 0 0,'7'10'269'0'0,"-1"1"0"0"0,0 1 0 0 0,-1-1 0 0 0,0 1 0 0 0,5 21 0 0 0,10 64 4312 0 0,-18-85-3742 0 0,10 60 4843 0 0,3 140 1 0 0,-7-13-555 0 0,-7-196-5019 0 0,-1 0 0 0 0,1 1 0 0 0,-1-1-1 0 0,1 0 1 0 0,0 0 0 0 0,2 4 0 0 0,-2-6 142 0 0,1-2-307 0 0,1 0-12 0 0,-1-1 0 0 0,1 0 0 0 0,-1 1 0 0 0,0-1-1 0 0,1 0 1 0 0,-1 0 0 0 0,0 0 0 0 0,0-1 0 0 0,0 1 0 0 0,0 0 0 0 0,-1-1 0 0 0,1 1 0 0 0,-1-1 0 0 0,2-3-1 0 0,3-10-2965 0 0,-3-2-3885 0 0,-1 2-2430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7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1 203 16727 0 0,'3'0'1290'0'0,"11"-2"-278"0"0,1-1 0 0 0,-1 0 0 0 0,0-1 0 0 0,0 0 0 0 0,0-2 1 0 0,-1 1-1 0 0,0-2 0 0 0,18-10 0 0 0,-9 3 1785 0 0,32-28 0 0 0,-8 0-2783 0 0,-43 39-8 0 0,0-1 1 0 0,-1 0 0 0 0,1 0-1 0 0,3-6 1 0 0,-2 3-7 0 0,1-3 0 0 0,-4 2 0 0 0,-1 8-1 0 0,0 0 0 0 0,0 0 0 0 0,-1-1 0 0 0,1 1 0 0 0,0 0 0 0 0,0 0 0 0 0,0-1 0 0 0,0 1 0 0 0,0 0 0 0 0,-1 0 0 0 0,1 0 0 0 0,0 0 0 0 0,0-1 0 0 0,0 1 0 0 0,-1 0 0 0 0,1 0 0 0 0,0 0 0 0 0,0 0 0 0 0,0 0 0 0 0,-1 0 0 0 0,1-1 0 0 0,0 1 0 0 0,0 0 0 0 0,-1 0 0 0 0,1 0 0 0 0,0 0 0 0 0,0 0 0 0 0,-1 0 0 0 0,1 0 0 0 0,0 0 0 0 0,-7 0-183 0 0,1 1 0 0 0,0 0 0 0 0,0 0 0 0 0,-1 0-1 0 0,1 1 1 0 0,-11 4 0 0 0,-5 4-7999 0 0,4-1-1810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7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63 7487 0 0,'9'24'1001'0'0,"13"25"0"0"0,-17-39 926 0 0,0-1 0 0 0,12 14 0 0 0,-15-21-987 0 0,0-1-343 0 0,-1 0-566 0 0,1 0 0 0 0,-1-1 0 0 0,1 1 0 0 0,0 0 0 0 0,-1-1 0 0 0,1 1 0 0 0,-1-1 0 0 0,1 0 0 0 0,0 1 0 0 0,-1-1 0 0 0,1 0 0 0 0,0 0 0 0 0,-1 0 0 0 0,1 0 0 0 0,0 0 1 0 0,-1-1-1 0 0,1 1 0 0 0,-1 0 0 0 0,1-1 0 0 0,0 1 0 0 0,-1-1 0 0 0,1 0 0 0 0,-1 1 0 0 0,1-1 0 0 0,-1 0 0 0 0,0 0 0 0 0,1 0 0 0 0,-1 0 0 0 0,0 0 0 0 0,1 0 0 0 0,-1 0 0 0 0,0-1 0 0 0,0 1 0 0 0,0 0 0 0 0,0-1 0 0 0,0 1 0 0 0,0-3 0 0 0,4-10-1584 0 0,0-1 0 0 0,-2 1 1 0 0,0-1-1 0 0,0 0 0 0 0,-2-1 0 0 0,1-23 1 0 0,-2 8 324 0 0,13 27 1700 0 0,-6 4 2397 0 0,-5 1-2417 0 0,0 0 1 0 0,1 1-1 0 0,-1-1 1 0 0,0 1-1 0 0,0 0 1 0 0,0 0-1 0 0,0-1 1 0 0,0 1-1 0 0,0 0 0 0 0,0 1 1 0 0,0-1-1 0 0,-1 0 1 0 0,1 0-1 0 0,-1 1 1 0 0,0-1-1 0 0,1 4 1 0 0,0-2-113 0 0,-1 0 1 0 0,-1 0 0 0 0,1 1 0 0 0,0-1 0 0 0,-1 1 0 0 0,0-1 0 0 0,0 0 0 0 0,0 1 0 0 0,-2 5-1 0 0,-1 4 526 0 0,-1 0 0 0 0,0 0 0 0 0,-1-1 0 0 0,-1 1 0 0 0,-7 13 0 0 0,-11 23 1265 0 0,15-30-1161 0 0,-1 1 1 0 0,-23 34-1 0 0,0-10 39 0 0,-38 53 176 0 0,65-90-1184 0 0,0-1 0 0 0,0 1 0 0 0,0-1 0 0 0,-1-1 0 0 0,-11 10-1 0 0,-1 1 0 0 0,19-17 0 0 0,0 0 0 0 0,0 0 0 0 0,0 0 0 0 0,0 0 0 0 0,0 0 0 0 0,0 0 0 0 0,0 0 0 0 0,0 0 0 0 0,0 0 0 0 0,0 0 0 0 0,0 0 0 0 0,0 0 0 0 0,0 0 0 0 0,0 0 0 0 0,0 0 0 0 0,0 0 0 0 0,0 0 0 0 0,0 0 0 0 0,1 0 0 0 0,-1 0 0 0 0,0 0 0 0 0,0 1 0 0 0,0-1 0 0 0,0 0 0 0 0,0 0 0 0 0,0 0 0 0 0,0 0 0 0 0,0 0 0 0 0,0 0 0 0 0,0 0 0 0 0,0 0 0 0 0,0 0 0 0 0,0 0 0 0 0,0 0 0 0 0,0 0 0 0 0,0 0 0 0 0,0 0 0 0 0,0 0 0 0 0,0 0 0 0 0,0 0 0 0 0,0 0 0 0 0,0 0 0 0 0,0 0 0 0 0,0 1 0 0 0,0-1 0 0 0,0 0 0 0 0,0 0 0 0 0,-1 0 0 0 0,1 0 0 0 0,0 0 0 0 0,0 0 0 0 0,0 0 0 0 0,0 0 0 0 0,0 0 0 0 0,0 0 0 0 0,0 0 0 0 0,0 0 0 0 0,0 0 0 0 0,0 0 0 0 0,0 0 0 0 0,0 0 0 0 0,7-1 0 0 0,10-5 0 0 0,14-7 0 0 0,-8 6 0 0 0,30-5 0 0 0,58-13 0 0 0,-83 16 0 0 0,-2 0 0 0 0,-20 7 0 0 0,0-1 0 0 0,0 1 0 0 0,0-1 0 0 0,0 0 0 0 0,0-1 0 0 0,-1 1 0 0 0,1-1 0 0 0,-1-1 0 0 0,0 1 0 0 0,0-1 0 0 0,6-7 0 0 0,-1-2-1040 0 0,-10 14 860 0 0,0 0 0 0 0,0 0 0 0 0,1-1 0 0 0,-1 1-1 0 0,0 0 1 0 0,0 0 0 0 0,0 0 0 0 0,0-1 0 0 0,1 1-1 0 0,-1 0 1 0 0,0-1 0 0 0,0 1 0 0 0,0 0 0 0 0,0 0-1 0 0,0-1 1 0 0,0 1 0 0 0,0 0 0 0 0,0-1 0 0 0,0 1-1 0 0,0 0 1 0 0,0 0 0 0 0,0-1 0 0 0,0 1 0 0 0,0-1-1 0 0,-1-9-3302 0 0</inkml:trace>
  <inkml:trace contextRef="#ctx0" brushRef="#br0" timeOffset="1">500 426 13247 0 0,'2'0'6622'0'0,"3"1"-5941"0"0,20-3 9422 0 0,-15-3-8833 0 0,3-3-633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49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1 667 2039 0 0,'3'1'154'0'0,"7"1"461"0"0,0 0 0 0 0,1-1 0 0 0,-1 0 0 0 0,1 0 0 0 0,-1-1 0 0 0,1-1 0 0 0,12-1 0 0 0,-9-1 59 0 0,-5 1 299 0 0,-1 0 0 0 0,1 1 1 0 0,0 0-1 0 0,0 1 1 0 0,0 0-1 0 0,16 2 1 0 0,-23-2-370 0 0,-1 3-326 0 0,0-1-1 0 0,0 1 1 0 0,0 0 0 0 0,0 0 0 0 0,0 0 0 0 0,0 3 0 0 0,-1-1-50 0 0,0-1 0 0 0,-1 1-1 0 0,0-1 1 0 0,1 0 0 0 0,-4 9 0 0 0,0 4 270 0 0,-21 99 1021 0 0,12-80-1336 0 0,10-28-112 0 0,0 0-1 0 0,0 0 1 0 0,-1 10-1 0 0,17-45 380 0 0,-3 8-387 0 0,13-38 0 0 0,6-49 33 0 0,18-139 0 0 0,-21 6 28 0 0,-25 212-119 0 0,-2 1 0 0 0,-5-36-1 0 0,0 9-6 0 0,6 48 15 0 0,-1-1-1 0 0,0 1 0 0 0,0-1 1 0 0,0 1-1 0 0,0 0 1 0 0,-1-1-1 0 0,0 1 0 0 0,0 0 1 0 0,-6-9-1 0 0,6 11 96 0 0,1 3-95 0 0,0-1 0 0 0,0 0 0 0 0,0 1 1 0 0,0-1-1 0 0,0 1 0 0 0,0-1 0 0 0,0 1 0 0 0,0 0 0 0 0,-1-1 0 0 0,0 1 0 0 0,0 0 0 0 0,-11-2 13 0 0,13 2-23 0 0,0 0 0 0 0,0 0-1 0 0,0-1 1 0 0,-1 1 0 0 0,1 0 0 0 0,0 0 0 0 0,0 0 0 0 0,0 0 0 0 0,0 0 0 0 0,-1 0-1 0 0,1 1 1 0 0,0-1 0 0 0,0 0 0 0 0,0 0 0 0 0,0 0 0 0 0,-1 0 0 0 0,1 0 0 0 0,0 0-1 0 0,0 0 1 0 0,0 0 0 0 0,0 0 0 0 0,-1 0 0 0 0,1 0 0 0 0,0 1 0 0 0,0-1 0 0 0,0 0-1 0 0,0 0 1 0 0,0 0 0 0 0,0 0 0 0 0,0 0 0 0 0,-1 1 0 0 0,-12 12 200 0 0,10-11-164 0 0,0 1 0 0 0,0-1 0 0 0,0 1 0 0 0,0 0 0 0 0,1 0 0 0 0,-1 1 0 0 0,1-1 0 0 0,0 0 0 0 0,0 1 0 0 0,0-1 0 0 0,0 1 0 0 0,-2 5 0 0 0,-6 48-8 0 0,10-55-31 0 0,0 0 0 0 0,0 1 0 0 0,0-1 0 0 0,1 0 0 0 0,0 1 0 0 0,-1-1 0 0 0,1 0 0 0 0,0 0 0 0 0,0 1 0 0 0,0-1 0 0 0,0 0 0 0 0,0 0 0 0 0,3 3 0 0 0,7 14 0 0 0,-4-1 88 0 0,2 0 1 0 0,15 24-1 0 0,-12-22 36 0 0,12 27-1 0 0,-1 3-8 0 0,-11-26 50 0 0,11 32 0 0 0,-11-21 66 0 0,-1-6 42 0 0,-2 1 1 0 0,6 33-1 0 0,-4-7 100 0 0,-5-31-118 0 0,-2 1 1 0 0,3 38-1 0 0,-6-21 91 0 0,1-18 16 0 0,-2-1 1 0 0,-4 37-1 0 0,0 5 512 0 0,3-47-633 0 0,0 0-1 0 0,-1-1 0 0 0,-4 20 0 0 0,0-20-64 0 0,-1 1 0 0 0,0-1 1 0 0,-19 32-1 0 0,26-50-188 0 0,-1 1-1 0 0,1 0 1 0 0,-1-1 0 0 0,1 1-1 0 0,-1 0 1 0 0,0-1 0 0 0,1 1-1 0 0,-1-1 1 0 0,0 1 0 0 0,1-1-1 0 0,-1 1 1 0 0,0-1 0 0 0,1 0-1 0 0,-1 1 1 0 0,0-1 0 0 0,0 0-1 0 0,0 0 1 0 0,1 1 0 0 0,-3-1-1 0 0,1 1-76 0 0,-15 3-2107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19:55:03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862 1 4863 0 0,'-6'61'258'0'0,"-16"65"0"0"0,4-27-127 0 0,-33 180 2320 0 0,28-154-1059 0 0,-10 46 1137 0 0,-36 115 2112 0 0,-8-26-114 0 0,15-54-1531 0 0,34-108-1584 0 0,-40 96 1 0 0,65-186-1310 0 0,0-1-1 0 0,-1 0 1 0 0,-7 11 0 0 0,0-7-48 0 0,6-10-60 0 0,3-2 8 0 0,-1 1-26 0 0,0 0-1 0 0,-1 0 1 0 0,1 0 0 0 0,0 0-1 0 0,0-1 1 0 0,-1 0 0 0 0,1 0-1 0 0,0 0 1 0 0,0 0 0 0 0,0 0-1 0 0,0 0 1 0 0,0-1-1 0 0,0 1 1 0 0,0-1 0 0 0,1 0-1 0 0,-1 0 1 0 0,1 0 0 0 0,-1 0-1 0 0,1-1 1 0 0,0 1 0 0 0,-1-1-1 0 0,-2-4 1 0 0,-4-6-337 0 0,1 0 1 0 0,0-1 0 0 0,-8-18-1 0 0,14 27 296 0 0,-55-129-1401 0 0,27 61 824 0 0,-8-20-201 0 0,-34-124-891 0 0,64 182 1584 0 0,7 28 103 0 0,-1 0 0 0 0,1 0 1 0 0,-2 0-1 0 0,1 0 0 0 0,-5-9 0 0 0,2 6-27 0 0,4 8 130 0 0,-3 14 207 0 0,2-6-196 0 0,0 0 0 0 0,0 0 0 0 0,1 0 0 0 0,0 0 0 0 0,0 0 0 0 0,1 0-1 0 0,0 11 1 0 0,-3 24 405 0 0,2-30-364 0 0,-2 7 111 0 0,0 0 0 0 0,1 25 0 0 0,0 127 835 0 0,4-41-205 0 0,0-7 204 0 0,0-34-292 0 0,1-6-188 0 0,0 87 711 0 0,0-114-690 0 0,-3-37-252 0 0,1 0 1 0 0,1 0-1 0 0,0-1 1 0 0,10 33-1 0 0,-7-36-88 0 0,9 24 923 0 0,-13-36-1108 0 0,0 1-1 0 0,1-1 1 0 0,-1 0-1 0 0,0 0 1 0 0,1 0 0 0 0,-1 0-1 0 0,1-1 1 0 0,0 1-1 0 0,0 0 1 0 0,0-1-1 0 0,0 1 1 0 0,3 1 0 0 0,-4-3-62 0 0,-1 1 1 0 0,1-1 0 0 0,0 0-1 0 0,0 0 1 0 0,0 0 0 0 0,0 0-1 0 0,-1 0 1 0 0,1 1-1 0 0,0-2 1 0 0,0 1 0 0 0,0 0-1 0 0,0 0 1 0 0,-1 0 0 0 0,1 0-1 0 0,0 0 1 0 0,0-1 0 0 0,0 1-1 0 0,-1 0 1 0 0,1-1 0 0 0,1 0-1 0 0,1 0 19 0 0,6-3-19 0 0,0-1 0 0 0,-1 1 1 0 0,0-1-1 0 0,0-1 0 0 0,0 1 1 0 0,-1-1-1 0 0,13-13 1 0 0,41-56 27 0 0,-46 56-34 0 0,40-54-2 0 0,79-97 0 0 0,69-105 0 0 0,-65 79 0 0 0,-121 175-422 0 0,1 0 0 0 0,1 2-1 0 0,0 0 1 0 0,35-25 0 0 0,-33 29-961 0 0,1 2-1 0 0,0 0 1 0 0,1 1 0 0 0,47-17-1 0 0,2 7-8812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0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0 443 13791 0 0,'4'0'1062'0'0,"58"-18"-548"0"0,29-21 4785 0 0,54-45 2889 0 0,-112 61-6716 0 0,40-38 0 0 0,-30 24-719 0 0,-30 26-704 0 0,6-4-25 0 0,0-1 0 0 0,-1-1-1 0 0,-1-1 1 0 0,-1 0 0 0 0,0-1 0 0 0,13-23 0 0 0,-23 31-24 0 0,-6 3 0 0 0,-4 2-1456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2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0 3247 0 0,'-1'3'129'0'0,"0"0"0"0"0,0 0 0 0 0,0 0 0 0 0,0 0-1 0 0,0 1 1 0 0,1-1 0 0 0,-1 0 0 0 0,1 0-1 0 0,0 0 1 0 0,0 1 0 0 0,0-1 0 0 0,1 0-1 0 0,-1 0 1 0 0,1 0 0 0 0,0 0 0 0 0,-1 1-1 0 0,1-1 1 0 0,1 0 0 0 0,-1 0 0 0 0,0 0 0 0 0,1-1-1 0 0,-1 1 1 0 0,1 0 0 0 0,0-1 0 0 0,0 1-1 0 0,0-1 1 0 0,0 1 0 0 0,1-1 0 0 0,-1 0-1 0 0,1 0 1 0 0,-1 0 0 0 0,4 2 0 0 0,75 32 5940 0 0,-78-35-5521 0 0,1 0-120 0 0,28 13 357 0 0,-29-13-509 0 0,-1 2-41 0 0,23 20 260 0 0,-25-23-457 0 0,1 1 0 0 0,-1-1 0 0 0,0 1 1 0 0,1-1-1 0 0,-1 1 0 0 0,0-1 1 0 0,1 1-1 0 0,-1 0 0 0 0,0-1 1 0 0,0 1-1 0 0,0 0 0 0 0,1-1 0 0 0,-1 1 1 0 0,0-1-1 0 0,0 1 0 0 0,0 0 1 0 0,0-1-1 0 0,0 1 0 0 0,0 0 0 0 0,0-1 1 0 0,-1 2-1 0 0,1 1 117 0 0,0 1 63 0 0,0 1 0 0 0,-1-1 1 0 0,1 1-1 0 0,-1-1 0 0 0,0 1 1 0 0,0-1-1 0 0,-1 0 0 0 0,1 1 0 0 0,-1-1 1 0 0,0 0-1 0 0,0 0 0 0 0,-1 0 1 0 0,1 0-1 0 0,-4 4 0 0 0,-6 6 748 0 0,0-1 0 0 0,-18 16-1 0 0,7-8 256 0 0,16-13-996 0 0,-1-1 0 0 0,0-1 0 0 0,-1 1 0 0 0,1-2 0 0 0,-1 1-1 0 0,-1-1 1 0 0,1 0 0 0 0,-1-1 0 0 0,1 0 0 0 0,-1 0 0 0 0,0-1 0 0 0,-1-1 0 0 0,-19 3 0 0 0,19-4-316 0 0,10-2 5 0 0,0 1 0 0 0,0-1 0 0 0,1 1 0 0 0,-1-1 0 0 0,0 1 0 0 0,1-1 0 0 0,-1 0-1 0 0,0 0 1 0 0,1 1 0 0 0,-1-1 0 0 0,0 0 0 0 0,1 0 0 0 0,-1 1 0 0 0,1-1 0 0 0,0 0-1 0 0,-1 0 1 0 0,1 0 0 0 0,0 0 0 0 0,-1 0 0 0 0,1 0 0 0 0,0-1 0 0 0,0 0-202 0 0,0-1-1 0 0,1 1 1 0 0,-1 0 0 0 0,1 0 0 0 0,0 0 0 0 0,0 0-1 0 0,-1 1 1 0 0,1-1 0 0 0,0 0 0 0 0,1 0 0 0 0,-1 0-1 0 0,0 1 1 0 0,0-1 0 0 0,3-1 0 0 0,22-22-8968 0 0,-10 13 3876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0 814 2383 0 0,'21'-17'216'0'0,"-8"4"388"0"0,-2-1 0 0 0,1 0 0 0 0,-2-1 0 0 0,0-1 0 0 0,-1 0 0 0 0,0 0 0 0 0,8-23 0 0 0,-8 16 560 0 0,-2-1 0 0 0,-1 0 0 0 0,7-47 0 0 0,-13 70-1063 0 0,0 0 0 0 0,0 0 0 0 0,1 0 0 0 0,-1 0 1 0 0,0 0-1 0 0,0 0 0 0 0,-1 0 0 0 0,1 0 0 0 0,0 0 0 0 0,0 0 0 0 0,0 0 0 0 0,-1 0 0 0 0,1 1 0 0 0,0-1 0 0 0,-1 0 0 0 0,1 0 0 0 0,-1-1 0 0 0,0 1-11 0 0,1 1 0 0 0,-1 0-1 0 0,1-1 1 0 0,-1 1 0 0 0,0 0 0 0 0,1-1-1 0 0,-1 1 1 0 0,1 0 0 0 0,-1-1 0 0 0,0 1 0 0 0,1 0-1 0 0,-1 0 1 0 0,0 0 0 0 0,1 0 0 0 0,-1 0-1 0 0,1 0 1 0 0,-1-1 0 0 0,0 2 0 0 0,0-1-1 0 0,-2 0 49 0 0,1 0-1 0 0,0 1 0 0 0,0 0 0 0 0,0-1 0 0 0,0 1 0 0 0,0 0 1 0 0,0 0-1 0 0,0 0 0 0 0,0 0 0 0 0,0 0 0 0 0,1 1 1 0 0,-1-1-1 0 0,-2 3 0 0 0,0 0 1 0 0,0 1 0 0 0,0 0 0 0 0,1 1 0 0 0,0-1 0 0 0,0 0 0 0 0,0 1-1 0 0,0 0 1 0 0,1 0 0 0 0,0-1 0 0 0,1 1 0 0 0,-1 1 0 0 0,1-1 0 0 0,0 0 0 0 0,0 0 0 0 0,1 0 0 0 0,0 0 0 0 0,0 1 0 0 0,1-1 0 0 0,0 7 0 0 0,2 0 111 0 0,0-1 1 0 0,1 1-1 0 0,0-1 1 0 0,1 0-1 0 0,0 0 1 0 0,1 0-1 0 0,13 20 0 0 0,-17-29-81 0 0,1 0-1 0 0,-1 0 1 0 0,1-1-1 0 0,-1 1 1 0 0,1-1-1 0 0,0 0 1 0 0,0 0-1 0 0,0 0 1 0 0,0 0-1 0 0,5 2 1 0 0,-5-3 59 0 0,-1 0-124 0 0,0-1 0 0 0,0 0 0 0 0,0 1 0 0 0,0-1 0 0 0,0 0 0 0 0,0 0 0 0 0,0-1 0 0 0,0 1 0 0 0,0 0 0 0 0,0-1 1 0 0,-1 1-1 0 0,1-1 0 0 0,0 1 0 0 0,2-2 0 0 0,-2 1 64 0 0,2-1-62 0 0,0 1 0 0 0,-1-1-1 0 0,0-1 1 0 0,1 1 0 0 0,-1 0-1 0 0,0-1 1 0 0,0 0 0 0 0,0 0-1 0 0,0 0 1 0 0,0 0 0 0 0,4-6 0 0 0,2-6 37 0 0,11-22 1 0 0,-17 29-148 0 0,6-12-1064 0 0,-1-1-1 0 0,10-43 0 0 0,-9 32-5258 0 0,-3 5-1504 0 0</inkml:trace>
  <inkml:trace contextRef="#ctx0" brushRef="#br0" timeOffset="1">426 1 5095 0 0,'6'21'190'0'0,"-1"0"0"0"0,-1 1 0 0 0,1 28 0 0 0,-1-4 1353 0 0,9 158 7208 0 0,-5-45-2126 0 0,-6-143-5663 0 0,1 0 0 0 0,0 0 0 0 0,1-1 0 0 0,11 27 0 0 0,-14-40-850 0 0,0 1-1 0 0,1-1 0 0 0,-1 0 0 0 0,1 0 0 0 0,-1 0 0 0 0,1 0 1 0 0,0 0-1 0 0,0 0 0 0 0,0 0 0 0 0,0-1 0 0 0,0 1 0 0 0,0-1 1 0 0,0 1-1 0 0,1-1 0 0 0,-1 0 0 0 0,0 0 0 0 0,1 0 1 0 0,-1 0-1 0 0,1 0 0 0 0,-1-1 0 0 0,1 1 0 0 0,-1-1 0 0 0,1 0 1 0 0,0 1-1 0 0,4-2 0 0 0,-5 1-110 0 0,0 0 1 0 0,0 0 0 0 0,1 0-1 0 0,-1 0 1 0 0,0-1 0 0 0,0 0-1 0 0,0 1 1 0 0,1-1-1 0 0,-1 0 1 0 0,0 0 0 0 0,0 0-1 0 0,0 0 1 0 0,0 0-1 0 0,0 0 1 0 0,-1-1 0 0 0,1 1-1 0 0,0-1 1 0 0,-1 1-1 0 0,1-1 1 0 0,-1 0 0 0 0,1 1-1 0 0,-1-1 1 0 0,0 0-1 0 0,0 0 1 0 0,1 0 0 0 0,-2 0-1 0 0,1 0 1 0 0,0 0-1 0 0,1-4 1 0 0,-1 0-599 0 0,1 0-1 0 0,0 0 1 0 0,0 0 0 0 0,0 0-1 0 0,4-6 1 0 0,0-6-6117 0 0,-7-1-2008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3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1 190 7199 0 0,'4'0'555'0'0,"16"-5"-346"0"0,27-9 0 0 0,55-28 6442 0 0,-7 3-876 0 0,-20 12-3113 0 0,9-4-1608 0 0,-27 11-7479 0 0,-30 9-1257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3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33 4487 0 0,'-32'115'1665'0'0,"-32"52"6474"0"0,51-134-6284 0 0,1 1 0 0 0,1 0-1 0 0,-5 37 1 0 0,13-53-813 0 0,-5 16 4074 0 0,8-35-5094 0 0,0 0-1 0 0,1 0 0 0 0,-1 0 0 0 0,0 0 0 0 0,1 0 0 0 0,-1 0 1 0 0,1 0-1 0 0,-1 0 0 0 0,1 0 0 0 0,-1 0 0 0 0,2-1 0 0 0,2-4 23 0 0,14-38 138 0 0,-2-1 1 0 0,14-58-1 0 0,-14 43-192 0 0,23-97-839 0 0,-34 134 636 0 0,-4 14 81 0 0,2-1-1 0 0,-1 1 0 0 0,2 0 1 0 0,-1 0-1 0 0,8-13 1 0 0,-2 5 104 0 0,-7 16 53 0 0,-1-1 622 0 0,1 3-449 0 0,11 6-70 0 0,0 0-1 0 0,0 1 0 0 0,-1 1 0 0 0,0 0 0 0 0,0 0 0 0 0,-1 1 0 0 0,-1 1 1 0 0,0 0-1 0 0,0 0 0 0 0,14 22 0 0 0,0-2 96 0 0,-17-23-167 0 0,-1 0 0 0 0,0 0 1 0 0,7 13-1 0 0,4 11 92 0 0,2 2 290 0 0,21 58 0 0 0,-20-51-38 0 0,-19-40-296 0 0,-1 0-100 0 0,0-1 1 0 0,0 0-1 0 0,0 0 1 0 0,0 0-1 0 0,0 0 0 0 0,0 1 1 0 0,0-1-1 0 0,0 0 1 0 0,0 0-1 0 0,0 0 0 0 0,0 0 1 0 0,0 1-1 0 0,0-1 1 0 0,0 0-1 0 0,0 0 0 0 0,0 0 1 0 0,0 0-1 0 0,0 1 1 0 0,0-1-1 0 0,0 0 0 0 0,0 0 1 0 0,0 0-1 0 0,1 0 1 0 0,-1 0-1 0 0,0 1 0 0 0,0-1 1 0 0,0 0-1 0 0,0 0 1 0 0,0 0-1 0 0,0 0 0 0 0,0 0 1 0 0,1 1-1 0 0,-1-1 3 0 0,0 0 1 0 0,1 0-1 0 0,-1 0 0 0 0,0 1 0 0 0,0-1 1 0 0,0 0-1 0 0,1 0 0 0 0,-1 1 0 0 0,0-1 0 0 0,0 0 1 0 0,0 1-1 0 0,0-1 0 0 0,0 0 0 0 0,1 1 0 0 0,-1-1 1 0 0,0 0-1 0 0,0 1 0 0 0,0-1 0 0 0,0 0 1 0 0,0 0-1 0 0,0 1 0 0 0,0-1 0 0 0,0 0 0 0 0,0 1 1 0 0,0-1-1 0 0,0 0 0 0 0,-1 1 0 0 0,1-1 0 0 0,0 0 1 0 0,0 1-1 0 0,0-1 0 0 0,-3 3 3 0 0,1 0 1 0 0,-1 0-1 0 0,0-1 0 0 0,0 1 1 0 0,0-1-1 0 0,0 0 0 0 0,0 0 1 0 0,-1 0-1 0 0,1 0 0 0 0,0-1 1 0 0,-1 1-1 0 0,0-1 0 0 0,1 0 1 0 0,-1 0-1 0 0,0 0 0 0 0,1-1 1 0 0,-1 1-1 0 0,0-1 0 0 0,-4 0 1 0 0,-10 0 54 0 0,0-1 1 0 0,-31-6-1 0 0,38 6-60 0 0,-13-4 42 0 0,-31-8-1 0 0,45 10-30 0 0,1 0 0 0 0,0-1-1 0 0,1 0 1 0 0,-1 0-1 0 0,1-1 1 0 0,-10-7 0 0 0,17 12-12 0 0,1-1 0 0 0,-1 0 0 0 0,0 0 0 0 0,0 0 0 0 0,1 0 1 0 0,-1 0-1 0 0,1 0 0 0 0,-1 0 0 0 0,1 0 0 0 0,-1 0 0 0 0,1 0 0 0 0,0 0 1 0 0,-1 0-1 0 0,1 0 0 0 0,0 0 0 0 0,0 0 0 0 0,0 0 0 0 0,0 0 0 0 0,0 0 1 0 0,0 0-1 0 0,0-1 0 0 0,0 1 0 0 0,0 0 0 0 0,0 0 0 0 0,1 0 0 0 0,-1-1 1 0 0,1 0-6 0 0,0-1 0 0 0,0 1 0 0 0,0 0 0 0 0,0 0 0 0 0,0 0 1 0 0,0 0-1 0 0,0 0 0 0 0,1 1 0 0 0,-1-1 0 0 0,4-3 0 0 0,24-20-73 0 0,-16 14 148 0 0,24-17 1 0 0,65-42-718 0 0,-78 51-2106 0 0,-9 5-4752 0 0,0-2-1698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4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3823 0 0,'0'0'298'0'0,"2"-1"-198"0"0,19-9-75 0 0,35-11 14096 0 0,-54 20-12887 0 0,2-1-935 0 0,-1 1 0 0 0,1 0 0 0 0,0 0 0 0 0,0 0 0 0 0,0 0 1 0 0,-1 1-1 0 0,1 0 0 0 0,0-1 0 0 0,0 1 0 0 0,0 1 0 0 0,0-1 0 0 0,0 0 1 0 0,0 1-1 0 0,0 0 0 0 0,6 2 0 0 0,-8-2 97 0 0,-2 2-20 0 0,-1 9-136 0 0,0 0 1 0 0,0 0-1 0 0,-1-1 0 0 0,-1 1 0 0 0,-6 18 1 0 0,-27 56 956 0 0,33-81-1137 0 0,-4 10 99 0 0,-1-1 0 0 0,-1 0 1 0 0,-11 13-1 0 0,19-25 160 0 0,23 43-991 0 0,-19-32 609 0 0,0 0 0 0 0,-2 0 0 0 0,2 19 0 0 0,0 10-20 0 0,-1-27 83 0 0,-2-14 0 0 0,0-1 0 0 0,0 0 0 0 0,0 1 0 0 0,0-1 0 0 0,0 1 0 0 0,0-1 0 0 0,0 1 0 0 0,0-1 0 0 0,0 1 0 0 0,0-1 0 0 0,1 0 0 0 0,-1 1 0 0 0,0-1 0 0 0,0 1 0 0 0,0-1 0 0 0,1 0 0 0 0,-1 1 0 0 0,0-1 0 0 0,0 1 0 0 0,1-1 0 0 0,-1 1 0 0 0,6-4 0 0 0,3-9 0 0 0,-9 12 0 0 0,5-10 0 0 0,-1 0 0 0 0,4-14 0 0 0,-4 14 0 0 0,0-1 0 0 0,6-11 0 0 0,14-19 0 0 0,-17 33 0 0 0,-6 7 0 0 0,0 1 0 0 0,-1 0 0 0 0,1 0 0 0 0,0-1 0 0 0,0 1 0 0 0,-1 0 0 0 0,1 0 0 0 0,0 0 0 0 0,0 0 0 0 0,-1 0 0 0 0,1 0 0 0 0,0 0 0 0 0,-1 0 0 0 0,1 0 0 0 0,1 1 0 0 0,-1-1 0 0 0,0 1 0 0 0,0-1 0 0 0,0 1 0 0 0,0-1 0 0 0,0 1 0 0 0,0-1 0 0 0,-1 1 0 0 0,1 0 0 0 0,0 0 0 0 0,0-1 0 0 0,0 2 0 0 0,0-1 0 0 0,0 0 2 0 0,0 0 0 0 0,0 0 0 0 0,-1 0 1 0 0,1 0-1 0 0,0 0 0 0 0,-1 0 0 0 0,1 0 0 0 0,-1 0 0 0 0,1 0 0 0 0,-1 0 0 0 0,0 1 0 0 0,1 0 0 0 0,7 25 24 0 0,-3-12 505 0 0,-2-15-389 0 0,-3 0-136 0 0,1 1 1 0 0,-1-1 0 0 0,0 0 0 0 0,1 0 0 0 0,-1 0 0 0 0,1 0 0 0 0,-1 0 0 0 0,1 0-1 0 0,-1 0 1 0 0,1 0 0 0 0,-1 0 0 0 0,1 0 0 0 0,-1 0 0 0 0,1 0 0 0 0,-1 0 0 0 0,0 0 0 0 0,1 0-1 0 0,-1 0 1 0 0,1 0 0 0 0,-1 0 0 0 0,1-1 0 0 0,-1 1 0 0 0,1-1 0 0 0,2-4 16 0 0,0-1-3 0 0,0-1-1 0 0,0 1 1 0 0,0-1 0 0 0,-1 1-1 0 0,1-8 1 0 0,5-12-20 0 0,-6 22 0 0 0,-1 0 0 0 0,0 0 0 0 0,1 0 0 0 0,-2 0 0 0 0,1 0 0 0 0,0-8 0 0 0,-1-12-160 0 0,0-1 1 0 0,-2 1-1 0 0,-1 0 0 0 0,-10-36 0 0 0,-7-20-1101 0 0,-27-64 585 0 0,44 136 663 0 0,2 7-17 0 0,3 4 134 0 0,22 40 222 0 0,45 91 711 0 0,10 47-61 0 0,-56-125-688 0 0,-8-22 141 0 0,-2 1 1 0 0,11 40-1 0 0,13 54 1135 0 0,-3-16-440 0 0,-30-98-1124 0 0,-2-2 0 0 0,-6-2 0 0 0,4-11 0 0 0,0 1 0 0 0,-1-1 0 0 0,1 1 0 0 0,-1-1 0 0 0,1 0 0 0 0,0 1 0 0 0,-1-1 0 0 0,1 1 0 0 0,-1-1 0 0 0,1 0 0 0 0,-1 0 0 0 0,1 1 0 0 0,-1-1 0 0 0,1 0 0 0 0,-1 0 0 0 0,1 0 0 0 0,-1 1 0 0 0,-4-1 0 0 0,0-1 0 0 0,0 1 0 0 0,0-1 0 0 0,0 1 0 0 0,1-1 0 0 0,-1-1 0 0 0,0 1 0 0 0,1-1 0 0 0,-1 0 0 0 0,1 0 0 0 0,-1 0 0 0 0,1 0 0 0 0,0-1 0 0 0,-5-3 0 0 0,2-2-678 0 0,-1 0-1 0 0,1 0 1 0 0,-10-15-1 0 0,13 16-386 0 0,-1-1-1 0 0,1 0 1 0 0,0 0-1 0 0,1 0 1 0 0,0-1-1 0 0,0 1 0 0 0,1-1 1 0 0,-2-10-1 0 0,2-7-7774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5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6159 0 0,'5'16'838'0'0,"5"29"0"0"0,-7-30 2333 0 0,1 0-1 0 0,7 21 1 0 0,-8-31-2144 0 0,-1-1 1 0 0,1 0-1 0 0,0 0 0 0 0,0 0 0 0 0,0 0 1 0 0,5 4-1 0 0,-6-6-35 0 0,0-1-264 0 0,23 16 581 0 0,-23-16-845 0 0,0 1-72 0 0,0 0-351 0 0,1-1 1 0 0,-1 1-1 0 0,0 0 1 0 0,0 1-1 0 0,0-1 1 0 0,0 0-1 0 0,0 1 0 0 0,0-1 1 0 0,-1 1-1 0 0,1-1 1 0 0,-1 1-1 0 0,0 0 0 0 0,0-1 1 0 0,0 1-1 0 0,0 0 1 0 0,0 0-1 0 0,0 0 0 0 0,-1 4 1 0 0,1-2 92 0 0,-2 0 1 0 0,1 0 0 0 0,-1 0-1 0 0,1 0 1 0 0,-1 0 0 0 0,-1-1-1 0 0,1 1 1 0 0,-1 0 0 0 0,0 0-1 0 0,-2 5 1 0 0,-3 1 125 0 0,0 1-1 0 0,-1-1 1 0 0,0-1-1 0 0,0 1 1 0 0,-1-1-1 0 0,0-1 0 0 0,-17 14 1 0 0,10-11-347 0 0,15-11-363 0 0,1-3-636 0 0,1-1 610 0 0,-1 0 0 0 0,1 1 0 0 0,0-1-1 0 0,0 1 1 0 0,0-1 0 0 0,0 1 0 0 0,0 0 0 0 0,1-1 0 0 0,-1 1-1 0 0,3-4 1 0 0,0 2-1019 0 0,0 0 0 0 0,0 0-1 0 0,0 0 1 0 0,7-5 0 0 0,43-24-13280 0 0,-23 15 14103 0 0,-26 14 999 0 0,1-1 0 0 0,-1 0-1 0 0,0 0 1 0 0,0 0 0 0 0,0-1 0 0 0,-1 0-1 0 0,0 1 1 0 0,0-2 0 0 0,-1 1-1 0 0,4-8 1 0 0,0 2 497 0 0,1-7 807 0 0,0 0-1 0 0,-1 0 1 0 0,-1-1 0 0 0,5-28 0 0 0,-2 12-68 0 0,-8 31-1218 0 0,-1 1 1 0 0,1-1-1 0 0,0 0 0 0 0,-1 1 1 0 0,0-1-1 0 0,-1-7 0 0 0,1 10 1229 0 0,-3-1-653 0 0,3 2-861 0 0,0 1-1 0 0,0 0 1 0 0,0-1 0 0 0,0 1-1 0 0,0 0 1 0 0,0-1-1 0 0,0 1 1 0 0,0 0-1 0 0,0-1 1 0 0,0 1 0 0 0,-1 0-1 0 0,1 0 1 0 0,0-1-1 0 0,0 1 1 0 0,0 0-1 0 0,-1-1 1 0 0,1 1 0 0 0,0 0-1 0 0,0 0 1 0 0,-1 0-1 0 0,1-1 1 0 0,0 1-1 0 0,0 0 1 0 0,-1 0 0 0 0,1-1-1 0 0,-3 0 142 0 0,1 1 0 0 0,-1-1-1 0 0,1 0 1 0 0,-1 1 0 0 0,1-1 0 0 0,-1 1 0 0 0,0 0-1 0 0,1-1 1 0 0,-1 2 0 0 0,1-1 0 0 0,-1 0-1 0 0,1 0 1 0 0,-1 1 0 0 0,0-1 0 0 0,1 1-1 0 0,-1 0 1 0 0,1 0 0 0 0,0 0 0 0 0,-1 0 0 0 0,-2 2-1 0 0,2-1-108 0 0,0 1 0 0 0,0-1 0 0 0,0 1 0 0 0,1 0 0 0 0,-1 0 0 0 0,1 0 0 0 0,0 0-1 0 0,0 0 1 0 0,0 0 0 0 0,0 1 0 0 0,1-1 0 0 0,-1 0 0 0 0,1 1 0 0 0,-1 4 0 0 0,0-1 22 0 0,0 0 0 0 0,0 1 0 0 0,1-1 0 0 0,0 0-1 0 0,1 1 1 0 0,-1-1 0 0 0,1 0 0 0 0,1 1 0 0 0,0-1 0 0 0,0 0 0 0 0,0 1 0 0 0,3 6 0 0 0,0-1 90 0 0,1 1 236 0 0,1 0 0 0 0,10 19 0 0 0,-14-29-398 0 0,1-1 0 0 0,0 1 0 0 0,-1 0 0 0 0,1-1-1 0 0,1 1 1 0 0,-1-1 0 0 0,0 0 0 0 0,1 0 0 0 0,0 0 0 0 0,-1-1-1 0 0,1 1 1 0 0,6 2 0 0 0,5-1-5 0 0,-10-3-20 0 0,-1-1 0 0 0,1 1-1 0 0,-1-1 1 0 0,0-1-1 0 0,1 1 1 0 0,-1-1 0 0 0,1 1-1 0 0,-1-1 1 0 0,0 0 0 0 0,1-1-1 0 0,-1 1 1 0 0,0-1 0 0 0,0 0-1 0 0,0 0 1 0 0,0 0-1 0 0,-1 0 1 0 0,1-1 0 0 0,0 0-1 0 0,-1 1 1 0 0,5-6 0 0 0,-4 3-211 0 0,1 0 0 0 0,-1 0 0 0 0,0-1 0 0 0,-1 0 0 0 0,5-8 0 0 0,-4 6-1164 0 0,-1-2-1 0 0,1 1 0 0 0,1-13 0 0 0,1-1-5454 0 0,1-2-1710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5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0 7455 0 0,'1'3'575'0'0,"12"35"-147"0"0,-8-18 2299 0 0,3 22 0 0 0,2 66 5133 0 0,-10-105-7865 0 0,2 38 1517 0 0,14 142 4267 0 0,-11-151-4854 0 0,1 0 0 0 0,1 0 1 0 0,19 48-1 0 0,-25-77-924 0 0,0-1 0 0 0,0 1 0 0 0,1 0 0 0 0,-1 0 0 0 0,1-1 0 0 0,0 1 0 0 0,3 3 0 0 0,6 2-1 0 0,-8-7-10 0 0,0 0 1 0 0,0 0-1 0 0,0 0 1 0 0,1 0-1 0 0,-1 0 1 0 0,4-1-1 0 0,-4 1-67 0 0,10-3-316 0 0,-4-1-695 0 0</inkml:trace>
  <inkml:trace contextRef="#ctx0" brushRef="#br0" timeOffset="1">0 449 5351 0 0,'0'0'416'0'0,"3"0"-272"0"0,102-6 10908 0 0,-38 1-5756 0 0,30-10-1481 0 0,-85 12-3808 0 0,-1 0 0 0 0,0-1-1 0 0,0 0 1 0 0,0-1 0 0 0,20-12 0 0 0,-6-2-2587 0 0,-4-2-3654 0 0,-11 7-1228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6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7631 0 0,'8'24'595'0'0,"5"37"0"0"0,-7-30 1647 0 0,-1-4 2113 0 0,1 36 1 0 0,-4-25-1732 0 0,0 105 3640 0 0,-2-112-5511 0 0,-5 26 593 0 0,1 10 269 0 0,1 18-1227 0 0,2-62-385 0 0,1-14-3 0 0,0 1 0 0 0,3 15 0 0 0,1 5 0 0 0,-4-29 0 0 0,0 1 0 0 0,0-1 0 0 0,0 0 0 0 0,0 0 0 0 0,0 0 0 0 0,0 0 0 0 0,0 0 0 0 0,1 0 0 0 0,-1 0 0 0 0,0 0 0 0 0,1 0 0 0 0,-1 0 0 0 0,2 1 0 0 0,2-2 0 0 0,-3-1 0 0 0,0 1-162 0 0,1 0 0 0 0,-1-1 0 0 0,0 1 0 0 0,0 0 0 0 0,1-1 0 0 0,-1 1 0 0 0,0-1 0 0 0,0 0 0 0 0,0 1 0 0 0,0-1 0 0 0,0 0-1 0 0,0 0 1 0 0,0 1 0 0 0,0-1 0 0 0,0 0 0 0 0,0 0 0 0 0,0 0 0 0 0,0 0 0 0 0,1-3 0 0 0,0 0-1218 0 0,0 0-1 0 0,-1-1 0 0 0,1 1 1 0 0,0-7-1 0 0,1-2-1599 0 0,5-10-5520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8T18:26:56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7455 0 0,'0'0'575'0'0,"3"-2"-379"0"0,13-7 2533 0 0,29-11-1 0 0,-30 13-636 0 0,-11 6-1481 0 0,0 0 0 0 0,-1-1-1 0 0,1 2 1 0 0,0-1 0 0 0,0 0-1 0 0,0 1 1 0 0,0 0 0 0 0,0 0-1 0 0,0 0 1 0 0,0 0-1 0 0,7 2 1 0 0,-9-2-457 0 0,-1 0 1 0 0,0 0-1 0 0,0 1 0 0 0,0-1 0 0 0,0 0 0 0 0,1 1 1 0 0,-1-1-1 0 0,0 1 0 0 0,0 0 0 0 0,0-1 0 0 0,0 1 0 0 0,1 1 1 0 0,1-1 168 0 0,0 1-175 0 0,0 0-1 0 0,0 0 1 0 0,-1 1-1 0 0,1-1 1 0 0,-1 0-1 0 0,1 1 1 0 0,-1 0 0 0 0,0-1-1 0 0,0 1 1 0 0,0 0-1 0 0,0 0 1 0 0,0 0-1 0 0,-1 0 1 0 0,1 1-1 0 0,-1-1 1 0 0,0 0 0 0 0,0 1-1 0 0,0-1 1 0 0,-1 0-1 0 0,1 1 1 0 0,-1 3-1 0 0,1 7 411 0 0,-1 0 0 0 0,-1 0 1 0 0,-5 27-1 0 0,4-31-209 0 0,-4 10 182 0 0,-3 6 210 0 0,8-25-661 0 0,5 10-1 0 0,-3-9-74 0 0,0-1 1 0 0,0 0-1 0 0,0 1 1 0 0,1-1-1 0 0,-1 0 1 0 0,0 0-1 0 0,1 0 1 0 0,-1 0-1 0 0,0 0 1 0 0,1 0-1 0 0,-1 0 0 0 0,1 0 1 0 0,2 0-1 0 0,-3 0-4 0 0,24 11-1 0 0,-18-10 0 0 0,12 5 0 0 0,20 10 0 0 0,-8-6 0 0 0,-26-8 0 0 0,-2 2 0 0 0,-2-4 0 0 0,-1-1 0 0 0,0 0 0 0 0,1 1 0 0 0,-1-1 0 0 0,0 0 0 0 0,1 1 0 0 0,-1-1 0 0 0,0 0 0 0 0,0 1 0 0 0,1-1 0 0 0,-1 1 0 0 0,0-1 0 0 0,0 0 0 0 0,0 1 0 0 0,0-1 0 0 0,1 1 0 0 0,-1-1 0 0 0,0 1 0 0 0,0-1 0 0 0,0 1 0 0 0,0-1 0 0 0,0 1 0 0 0,0-1 0 0 0,0 1 0 0 0,0-1 0 0 0,0 0 0 0 0,-1 1 0 0 0,1-1 0 0 0,0 1 0 0 0,0-1 0 0 0,0 1 0 0 0,0-1 0 0 0,-1 0 0 0 0,1 1 0 0 0,0-1 0 0 0,-1 1 0 0 0,1-1 0 0 0,0 0 0 0 0,0 1 0 0 0,-1-1 0 0 0,1 0 0 0 0,-1 1 0 0 0,1-1 0 0 0,-1 0 0 0 0,0 1 0 0 0,-1 2 0 0 0,1-1 0 0 0,0 0 0 0 0,-1 1 0 0 0,1-1 0 0 0,0 1 0 0 0,0 0 0 0 0,-1 2 0 0 0,-5 15 0 0 0,-5-1 0 0 0,8-13 0 0 0,0 0 0 0 0,1 0 0 0 0,-1 0 0 0 0,-2 7 0 0 0,0 3 0 0 0,-2-1 0 0 0,0-1 0 0 0,-1 0 0 0 0,0 0 0 0 0,-1 0 0 0 0,-16 16 0 0 0,8-9 0 0 0,-54 64 0 0 0,65-79 0 0 0,1 0 0 0 0,-1 0 0 0 0,0 0 0 0 0,0-1 0 0 0,-1 0 0 0 0,-7 3 0 0 0,14-8 0 0 0,1 1 0 0 0,0-1 0 0 0,0 0 0 0 0,-1 0 0 0 0,1 1 0 0 0,0-1 0 0 0,0 0 0 0 0,-1 0 0 0 0,1 0 0 0 0,0 1 0 0 0,-1-1 0 0 0,1 0 0 0 0,0 0 0 0 0,-1 0 0 0 0,1 0 0 0 0,-1 0 0 0 0,1 0 0 0 0,0 0 0 0 0,-1 0 0 0 0,1 0 0 0 0,0 0 0 0 0,-1 0 0 0 0,1 0 0 0 0,0 0 0 0 0,-1 0 0 0 0,1 0 0 0 0,-1 0 0 0 0,1 0 0 0 0,0 0 0 0 0,-1-1 0 0 0,1 1 0 0 0,0 0 0 0 0,-1 0 0 0 0,1 0 0 0 0,0-1 0 0 0,0 1 0 0 0,-1 0 0 0 0,1-6 0 0 0,0 3-302 0 0,0 0 1 0 0,0-1-1 0 0,0 1 1 0 0,1 0-1 0 0,-1 0 1 0 0,2-5-1 0 0,9-18-6615 0 0,2 2-3279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2024-04-29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05" tIns="47701" rIns="95405" bIns="4770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5405" tIns="47701" rIns="95405" bIns="477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308209">
              <a:defRPr/>
            </a:pPr>
            <a:r>
              <a:rPr lang="en-GB" sz="1700" dirty="0"/>
              <a:t>even if we fix x11, x8 still depends on what happens at x7: x8 is not conditionally independent of x7 given x11.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2024-04-29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2024-04-29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2024-04-29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2024-04-29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2024-04-29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2024-04-29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2024-04-29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2024-04-29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2024-04-29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2024-04-29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2024-04-29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2024-04-29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5" Type="http://schemas.openxmlformats.org/officeDocument/2006/relationships/image" Target="../media/image200.png"/><Relationship Id="rId4" Type="http://schemas.openxmlformats.org/officeDocument/2006/relationships/customXml" Target="../ink/ink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.png"/><Relationship Id="rId21" Type="http://schemas.openxmlformats.org/officeDocument/2006/relationships/image" Target="../media/image63.png"/><Relationship Id="rId42" Type="http://schemas.openxmlformats.org/officeDocument/2006/relationships/customXml" Target="../ink/ink77.xml"/><Relationship Id="rId63" Type="http://schemas.openxmlformats.org/officeDocument/2006/relationships/image" Target="../media/image84.png"/><Relationship Id="rId84" Type="http://schemas.openxmlformats.org/officeDocument/2006/relationships/customXml" Target="../ink/ink98.xml"/><Relationship Id="rId138" Type="http://schemas.openxmlformats.org/officeDocument/2006/relationships/customXml" Target="../ink/ink125.xml"/><Relationship Id="rId159" Type="http://schemas.openxmlformats.org/officeDocument/2006/relationships/image" Target="../media/image132.png"/><Relationship Id="rId170" Type="http://schemas.openxmlformats.org/officeDocument/2006/relationships/customXml" Target="../ink/ink141.xml"/><Relationship Id="rId191" Type="http://schemas.openxmlformats.org/officeDocument/2006/relationships/image" Target="../media/image149.png"/><Relationship Id="rId205" Type="http://schemas.openxmlformats.org/officeDocument/2006/relationships/image" Target="../media/image156.png"/><Relationship Id="rId107" Type="http://schemas.openxmlformats.org/officeDocument/2006/relationships/image" Target="../media/image106.png"/><Relationship Id="rId11" Type="http://schemas.openxmlformats.org/officeDocument/2006/relationships/image" Target="../media/image58.png"/><Relationship Id="rId32" Type="http://schemas.openxmlformats.org/officeDocument/2006/relationships/customXml" Target="../ink/ink72.xml"/><Relationship Id="rId53" Type="http://schemas.openxmlformats.org/officeDocument/2006/relationships/image" Target="../media/image79.png"/><Relationship Id="rId74" Type="http://schemas.openxmlformats.org/officeDocument/2006/relationships/customXml" Target="../ink/ink93.xml"/><Relationship Id="rId128" Type="http://schemas.openxmlformats.org/officeDocument/2006/relationships/customXml" Target="../ink/ink120.xml"/><Relationship Id="rId149" Type="http://schemas.openxmlformats.org/officeDocument/2006/relationships/image" Target="../media/image127.png"/><Relationship Id="rId5" Type="http://schemas.openxmlformats.org/officeDocument/2006/relationships/image" Target="../media/image55.png"/><Relationship Id="rId95" Type="http://schemas.openxmlformats.org/officeDocument/2006/relationships/image" Target="../media/image100.png"/><Relationship Id="rId160" Type="http://schemas.openxmlformats.org/officeDocument/2006/relationships/customXml" Target="../ink/ink136.xml"/><Relationship Id="rId181" Type="http://schemas.openxmlformats.org/officeDocument/2006/relationships/image" Target="../media/image144.png"/><Relationship Id="rId22" Type="http://schemas.openxmlformats.org/officeDocument/2006/relationships/customXml" Target="../ink/ink67.xml"/><Relationship Id="rId43" Type="http://schemas.openxmlformats.org/officeDocument/2006/relationships/image" Target="../media/image74.png"/><Relationship Id="rId64" Type="http://schemas.openxmlformats.org/officeDocument/2006/relationships/customXml" Target="../ink/ink88.xml"/><Relationship Id="rId118" Type="http://schemas.openxmlformats.org/officeDocument/2006/relationships/customXml" Target="../ink/ink115.xml"/><Relationship Id="rId139" Type="http://schemas.openxmlformats.org/officeDocument/2006/relationships/image" Target="../media/image122.png"/><Relationship Id="rId85" Type="http://schemas.openxmlformats.org/officeDocument/2006/relationships/image" Target="../media/image95.png"/><Relationship Id="rId150" Type="http://schemas.openxmlformats.org/officeDocument/2006/relationships/customXml" Target="../ink/ink131.xml"/><Relationship Id="rId171" Type="http://schemas.openxmlformats.org/officeDocument/2006/relationships/image" Target="../media/image138.png"/><Relationship Id="rId192" Type="http://schemas.openxmlformats.org/officeDocument/2006/relationships/customXml" Target="../ink/ink152.xml"/><Relationship Id="rId206" Type="http://schemas.openxmlformats.org/officeDocument/2006/relationships/customXml" Target="../ink/ink159.xml"/><Relationship Id="rId12" Type="http://schemas.openxmlformats.org/officeDocument/2006/relationships/customXml" Target="../ink/ink62.xml"/><Relationship Id="rId33" Type="http://schemas.openxmlformats.org/officeDocument/2006/relationships/image" Target="../media/image69.png"/><Relationship Id="rId108" Type="http://schemas.openxmlformats.org/officeDocument/2006/relationships/customXml" Target="../ink/ink110.xml"/><Relationship Id="rId129" Type="http://schemas.openxmlformats.org/officeDocument/2006/relationships/image" Target="../media/image117.png"/><Relationship Id="rId54" Type="http://schemas.openxmlformats.org/officeDocument/2006/relationships/customXml" Target="../ink/ink83.xml"/><Relationship Id="rId75" Type="http://schemas.openxmlformats.org/officeDocument/2006/relationships/image" Target="../media/image90.png"/><Relationship Id="rId96" Type="http://schemas.openxmlformats.org/officeDocument/2006/relationships/customXml" Target="../ink/ink104.xml"/><Relationship Id="rId140" Type="http://schemas.openxmlformats.org/officeDocument/2006/relationships/customXml" Target="../ink/ink126.xml"/><Relationship Id="rId161" Type="http://schemas.openxmlformats.org/officeDocument/2006/relationships/image" Target="../media/image133.png"/><Relationship Id="rId182" Type="http://schemas.openxmlformats.org/officeDocument/2006/relationships/customXml" Target="../ink/ink147.xml"/><Relationship Id="rId6" Type="http://schemas.openxmlformats.org/officeDocument/2006/relationships/customXml" Target="../ink/ink59.xml"/><Relationship Id="rId23" Type="http://schemas.openxmlformats.org/officeDocument/2006/relationships/image" Target="../media/image64.png"/><Relationship Id="rId119" Type="http://schemas.openxmlformats.org/officeDocument/2006/relationships/image" Target="../media/image112.png"/><Relationship Id="rId44" Type="http://schemas.openxmlformats.org/officeDocument/2006/relationships/customXml" Target="../ink/ink78.xml"/><Relationship Id="rId65" Type="http://schemas.openxmlformats.org/officeDocument/2006/relationships/image" Target="../media/image85.png"/><Relationship Id="rId86" Type="http://schemas.openxmlformats.org/officeDocument/2006/relationships/customXml" Target="../ink/ink99.xml"/><Relationship Id="rId130" Type="http://schemas.openxmlformats.org/officeDocument/2006/relationships/customXml" Target="../ink/ink121.xml"/><Relationship Id="rId151" Type="http://schemas.openxmlformats.org/officeDocument/2006/relationships/image" Target="../media/image128.png"/><Relationship Id="rId172" Type="http://schemas.openxmlformats.org/officeDocument/2006/relationships/customXml" Target="../ink/ink142.xml"/><Relationship Id="rId193" Type="http://schemas.openxmlformats.org/officeDocument/2006/relationships/image" Target="../media/image150.png"/><Relationship Id="rId207" Type="http://schemas.openxmlformats.org/officeDocument/2006/relationships/image" Target="../media/image157.png"/><Relationship Id="rId13" Type="http://schemas.openxmlformats.org/officeDocument/2006/relationships/image" Target="../media/image59.png"/><Relationship Id="rId109" Type="http://schemas.openxmlformats.org/officeDocument/2006/relationships/image" Target="../media/image107.png"/><Relationship Id="rId34" Type="http://schemas.openxmlformats.org/officeDocument/2006/relationships/customXml" Target="../ink/ink73.xml"/><Relationship Id="rId55" Type="http://schemas.openxmlformats.org/officeDocument/2006/relationships/image" Target="../media/image80.png"/><Relationship Id="rId76" Type="http://schemas.openxmlformats.org/officeDocument/2006/relationships/customXml" Target="../ink/ink94.xml"/><Relationship Id="rId97" Type="http://schemas.openxmlformats.org/officeDocument/2006/relationships/image" Target="../media/image101.png"/><Relationship Id="rId120" Type="http://schemas.openxmlformats.org/officeDocument/2006/relationships/customXml" Target="../ink/ink116.xml"/><Relationship Id="rId141" Type="http://schemas.openxmlformats.org/officeDocument/2006/relationships/image" Target="../media/image123.png"/><Relationship Id="rId7" Type="http://schemas.openxmlformats.org/officeDocument/2006/relationships/image" Target="../media/image56.png"/><Relationship Id="rId162" Type="http://schemas.openxmlformats.org/officeDocument/2006/relationships/customXml" Target="../ink/ink137.xml"/><Relationship Id="rId183" Type="http://schemas.openxmlformats.org/officeDocument/2006/relationships/image" Target="../media/image145.png"/><Relationship Id="rId24" Type="http://schemas.openxmlformats.org/officeDocument/2006/relationships/customXml" Target="../ink/ink68.xml"/><Relationship Id="rId45" Type="http://schemas.openxmlformats.org/officeDocument/2006/relationships/image" Target="../media/image75.png"/><Relationship Id="rId66" Type="http://schemas.openxmlformats.org/officeDocument/2006/relationships/customXml" Target="../ink/ink89.xml"/><Relationship Id="rId87" Type="http://schemas.openxmlformats.org/officeDocument/2006/relationships/image" Target="../media/image96.png"/><Relationship Id="rId110" Type="http://schemas.openxmlformats.org/officeDocument/2006/relationships/customXml" Target="../ink/ink111.xml"/><Relationship Id="rId131" Type="http://schemas.openxmlformats.org/officeDocument/2006/relationships/image" Target="../media/image118.png"/><Relationship Id="rId61" Type="http://schemas.openxmlformats.org/officeDocument/2006/relationships/image" Target="../media/image83.png"/><Relationship Id="rId82" Type="http://schemas.openxmlformats.org/officeDocument/2006/relationships/customXml" Target="../ink/ink97.xml"/><Relationship Id="rId152" Type="http://schemas.openxmlformats.org/officeDocument/2006/relationships/customXml" Target="../ink/ink132.xml"/><Relationship Id="rId173" Type="http://schemas.openxmlformats.org/officeDocument/2006/relationships/image" Target="../media/image139.png"/><Relationship Id="rId194" Type="http://schemas.openxmlformats.org/officeDocument/2006/relationships/customXml" Target="../ink/ink153.xml"/><Relationship Id="rId199" Type="http://schemas.openxmlformats.org/officeDocument/2006/relationships/image" Target="../media/image153.png"/><Relationship Id="rId203" Type="http://schemas.openxmlformats.org/officeDocument/2006/relationships/image" Target="../media/image155.png"/><Relationship Id="rId208" Type="http://schemas.openxmlformats.org/officeDocument/2006/relationships/customXml" Target="../ink/ink160.xml"/><Relationship Id="rId19" Type="http://schemas.openxmlformats.org/officeDocument/2006/relationships/image" Target="../media/image62.png"/><Relationship Id="rId14" Type="http://schemas.openxmlformats.org/officeDocument/2006/relationships/customXml" Target="../ink/ink63.xml"/><Relationship Id="rId30" Type="http://schemas.openxmlformats.org/officeDocument/2006/relationships/customXml" Target="../ink/ink71.xml"/><Relationship Id="rId35" Type="http://schemas.openxmlformats.org/officeDocument/2006/relationships/image" Target="../media/image70.png"/><Relationship Id="rId56" Type="http://schemas.openxmlformats.org/officeDocument/2006/relationships/customXml" Target="../ink/ink84.xml"/><Relationship Id="rId77" Type="http://schemas.openxmlformats.org/officeDocument/2006/relationships/image" Target="../media/image91.png"/><Relationship Id="rId100" Type="http://schemas.openxmlformats.org/officeDocument/2006/relationships/customXml" Target="../ink/ink106.xml"/><Relationship Id="rId105" Type="http://schemas.openxmlformats.org/officeDocument/2006/relationships/image" Target="../media/image105.png"/><Relationship Id="rId126" Type="http://schemas.openxmlformats.org/officeDocument/2006/relationships/customXml" Target="../ink/ink119.xml"/><Relationship Id="rId147" Type="http://schemas.openxmlformats.org/officeDocument/2006/relationships/image" Target="../media/image126.png"/><Relationship Id="rId168" Type="http://schemas.openxmlformats.org/officeDocument/2006/relationships/customXml" Target="../ink/ink140.xml"/><Relationship Id="rId8" Type="http://schemas.openxmlformats.org/officeDocument/2006/relationships/customXml" Target="../ink/ink60.xml"/><Relationship Id="rId51" Type="http://schemas.openxmlformats.org/officeDocument/2006/relationships/image" Target="../media/image78.png"/><Relationship Id="rId72" Type="http://schemas.openxmlformats.org/officeDocument/2006/relationships/customXml" Target="../ink/ink92.xml"/><Relationship Id="rId93" Type="http://schemas.openxmlformats.org/officeDocument/2006/relationships/image" Target="../media/image99.png"/><Relationship Id="rId98" Type="http://schemas.openxmlformats.org/officeDocument/2006/relationships/customXml" Target="../ink/ink105.xml"/><Relationship Id="rId121" Type="http://schemas.openxmlformats.org/officeDocument/2006/relationships/image" Target="../media/image113.png"/><Relationship Id="rId142" Type="http://schemas.openxmlformats.org/officeDocument/2006/relationships/customXml" Target="../ink/ink127.xml"/><Relationship Id="rId163" Type="http://schemas.openxmlformats.org/officeDocument/2006/relationships/image" Target="../media/image134.png"/><Relationship Id="rId184" Type="http://schemas.openxmlformats.org/officeDocument/2006/relationships/customXml" Target="../ink/ink148.xml"/><Relationship Id="rId189" Type="http://schemas.openxmlformats.org/officeDocument/2006/relationships/image" Target="../media/image148.png"/><Relationship Id="rId3" Type="http://schemas.openxmlformats.org/officeDocument/2006/relationships/image" Target="../media/image54.png"/><Relationship Id="rId25" Type="http://schemas.openxmlformats.org/officeDocument/2006/relationships/image" Target="../media/image65.png"/><Relationship Id="rId46" Type="http://schemas.openxmlformats.org/officeDocument/2006/relationships/customXml" Target="../ink/ink79.xml"/><Relationship Id="rId67" Type="http://schemas.openxmlformats.org/officeDocument/2006/relationships/image" Target="../media/image86.png"/><Relationship Id="rId116" Type="http://schemas.openxmlformats.org/officeDocument/2006/relationships/customXml" Target="../ink/ink114.xml"/><Relationship Id="rId137" Type="http://schemas.openxmlformats.org/officeDocument/2006/relationships/image" Target="../media/image121.png"/><Relationship Id="rId158" Type="http://schemas.openxmlformats.org/officeDocument/2006/relationships/customXml" Target="../ink/ink135.xml"/><Relationship Id="rId20" Type="http://schemas.openxmlformats.org/officeDocument/2006/relationships/customXml" Target="../ink/ink66.xml"/><Relationship Id="rId41" Type="http://schemas.openxmlformats.org/officeDocument/2006/relationships/image" Target="../media/image73.png"/><Relationship Id="rId62" Type="http://schemas.openxmlformats.org/officeDocument/2006/relationships/customXml" Target="../ink/ink87.xml"/><Relationship Id="rId83" Type="http://schemas.openxmlformats.org/officeDocument/2006/relationships/image" Target="../media/image94.png"/><Relationship Id="rId88" Type="http://schemas.openxmlformats.org/officeDocument/2006/relationships/customXml" Target="../ink/ink100.xml"/><Relationship Id="rId111" Type="http://schemas.openxmlformats.org/officeDocument/2006/relationships/image" Target="../media/image108.png"/><Relationship Id="rId132" Type="http://schemas.openxmlformats.org/officeDocument/2006/relationships/customXml" Target="../ink/ink122.xml"/><Relationship Id="rId153" Type="http://schemas.openxmlformats.org/officeDocument/2006/relationships/image" Target="../media/image129.png"/><Relationship Id="rId174" Type="http://schemas.openxmlformats.org/officeDocument/2006/relationships/customXml" Target="../ink/ink143.xml"/><Relationship Id="rId179" Type="http://schemas.openxmlformats.org/officeDocument/2006/relationships/image" Target="../media/image142.png"/><Relationship Id="rId195" Type="http://schemas.openxmlformats.org/officeDocument/2006/relationships/image" Target="../media/image151.png"/><Relationship Id="rId209" Type="http://schemas.openxmlformats.org/officeDocument/2006/relationships/image" Target="../media/image158.png"/><Relationship Id="rId190" Type="http://schemas.openxmlformats.org/officeDocument/2006/relationships/customXml" Target="../ink/ink151.xml"/><Relationship Id="rId204" Type="http://schemas.openxmlformats.org/officeDocument/2006/relationships/customXml" Target="../ink/ink158.xml"/><Relationship Id="rId15" Type="http://schemas.openxmlformats.org/officeDocument/2006/relationships/image" Target="../media/image60.png"/><Relationship Id="rId36" Type="http://schemas.openxmlformats.org/officeDocument/2006/relationships/customXml" Target="../ink/ink74.xml"/><Relationship Id="rId57" Type="http://schemas.openxmlformats.org/officeDocument/2006/relationships/image" Target="../media/image81.png"/><Relationship Id="rId106" Type="http://schemas.openxmlformats.org/officeDocument/2006/relationships/customXml" Target="../ink/ink109.xml"/><Relationship Id="rId127" Type="http://schemas.openxmlformats.org/officeDocument/2006/relationships/image" Target="../media/image116.png"/><Relationship Id="rId10" Type="http://schemas.openxmlformats.org/officeDocument/2006/relationships/customXml" Target="../ink/ink61.xml"/><Relationship Id="rId31" Type="http://schemas.openxmlformats.org/officeDocument/2006/relationships/image" Target="../media/image68.png"/><Relationship Id="rId52" Type="http://schemas.openxmlformats.org/officeDocument/2006/relationships/customXml" Target="../ink/ink82.xml"/><Relationship Id="rId73" Type="http://schemas.openxmlformats.org/officeDocument/2006/relationships/image" Target="../media/image89.png"/><Relationship Id="rId78" Type="http://schemas.openxmlformats.org/officeDocument/2006/relationships/customXml" Target="../ink/ink95.xml"/><Relationship Id="rId94" Type="http://schemas.openxmlformats.org/officeDocument/2006/relationships/customXml" Target="../ink/ink103.xml"/><Relationship Id="rId99" Type="http://schemas.openxmlformats.org/officeDocument/2006/relationships/image" Target="../media/image102.png"/><Relationship Id="rId101" Type="http://schemas.openxmlformats.org/officeDocument/2006/relationships/image" Target="../media/image103.png"/><Relationship Id="rId122" Type="http://schemas.openxmlformats.org/officeDocument/2006/relationships/customXml" Target="../ink/ink117.xml"/><Relationship Id="rId143" Type="http://schemas.openxmlformats.org/officeDocument/2006/relationships/image" Target="../media/image124.png"/><Relationship Id="rId148" Type="http://schemas.openxmlformats.org/officeDocument/2006/relationships/customXml" Target="../ink/ink130.xml"/><Relationship Id="rId164" Type="http://schemas.openxmlformats.org/officeDocument/2006/relationships/customXml" Target="../ink/ink138.xml"/><Relationship Id="rId169" Type="http://schemas.openxmlformats.org/officeDocument/2006/relationships/image" Target="../media/image137.png"/><Relationship Id="rId185" Type="http://schemas.openxmlformats.org/officeDocument/2006/relationships/image" Target="../media/image146.png"/><Relationship Id="rId4" Type="http://schemas.openxmlformats.org/officeDocument/2006/relationships/customXml" Target="../ink/ink58.xml"/><Relationship Id="rId9" Type="http://schemas.openxmlformats.org/officeDocument/2006/relationships/image" Target="../media/image57.png"/><Relationship Id="rId180" Type="http://schemas.openxmlformats.org/officeDocument/2006/relationships/customXml" Target="../ink/ink146.xml"/><Relationship Id="rId210" Type="http://schemas.openxmlformats.org/officeDocument/2006/relationships/customXml" Target="../ink/ink161.xml"/><Relationship Id="rId26" Type="http://schemas.openxmlformats.org/officeDocument/2006/relationships/customXml" Target="../ink/ink69.xml"/><Relationship Id="rId47" Type="http://schemas.openxmlformats.org/officeDocument/2006/relationships/image" Target="../media/image76.png"/><Relationship Id="rId68" Type="http://schemas.openxmlformats.org/officeDocument/2006/relationships/customXml" Target="../ink/ink90.xml"/><Relationship Id="rId89" Type="http://schemas.openxmlformats.org/officeDocument/2006/relationships/image" Target="../media/image97.png"/><Relationship Id="rId112" Type="http://schemas.openxmlformats.org/officeDocument/2006/relationships/customXml" Target="../ink/ink112.xml"/><Relationship Id="rId133" Type="http://schemas.openxmlformats.org/officeDocument/2006/relationships/image" Target="../media/image119.png"/><Relationship Id="rId154" Type="http://schemas.openxmlformats.org/officeDocument/2006/relationships/customXml" Target="../ink/ink133.xml"/><Relationship Id="rId175" Type="http://schemas.openxmlformats.org/officeDocument/2006/relationships/image" Target="../media/image140.png"/><Relationship Id="rId196" Type="http://schemas.openxmlformats.org/officeDocument/2006/relationships/customXml" Target="../ink/ink154.xml"/><Relationship Id="rId200" Type="http://schemas.openxmlformats.org/officeDocument/2006/relationships/customXml" Target="../ink/ink156.xml"/><Relationship Id="rId16" Type="http://schemas.openxmlformats.org/officeDocument/2006/relationships/customXml" Target="../ink/ink64.xml"/><Relationship Id="rId37" Type="http://schemas.openxmlformats.org/officeDocument/2006/relationships/image" Target="../media/image71.png"/><Relationship Id="rId58" Type="http://schemas.openxmlformats.org/officeDocument/2006/relationships/customXml" Target="../ink/ink85.xml"/><Relationship Id="rId79" Type="http://schemas.openxmlformats.org/officeDocument/2006/relationships/image" Target="../media/image92.png"/><Relationship Id="rId102" Type="http://schemas.openxmlformats.org/officeDocument/2006/relationships/customXml" Target="../ink/ink107.xml"/><Relationship Id="rId123" Type="http://schemas.openxmlformats.org/officeDocument/2006/relationships/image" Target="../media/image114.png"/><Relationship Id="rId144" Type="http://schemas.openxmlformats.org/officeDocument/2006/relationships/customXml" Target="../ink/ink128.xml"/><Relationship Id="rId90" Type="http://schemas.openxmlformats.org/officeDocument/2006/relationships/customXml" Target="../ink/ink101.xml"/><Relationship Id="rId165" Type="http://schemas.openxmlformats.org/officeDocument/2006/relationships/image" Target="../media/image135.png"/><Relationship Id="rId186" Type="http://schemas.openxmlformats.org/officeDocument/2006/relationships/customXml" Target="../ink/ink149.xml"/><Relationship Id="rId211" Type="http://schemas.openxmlformats.org/officeDocument/2006/relationships/image" Target="../media/image159.png"/><Relationship Id="rId27" Type="http://schemas.openxmlformats.org/officeDocument/2006/relationships/image" Target="../media/image66.png"/><Relationship Id="rId48" Type="http://schemas.openxmlformats.org/officeDocument/2006/relationships/customXml" Target="../ink/ink80.xml"/><Relationship Id="rId69" Type="http://schemas.openxmlformats.org/officeDocument/2006/relationships/image" Target="../media/image87.png"/><Relationship Id="rId113" Type="http://schemas.openxmlformats.org/officeDocument/2006/relationships/image" Target="../media/image109.png"/><Relationship Id="rId134" Type="http://schemas.openxmlformats.org/officeDocument/2006/relationships/customXml" Target="../ink/ink123.xml"/><Relationship Id="rId80" Type="http://schemas.openxmlformats.org/officeDocument/2006/relationships/customXml" Target="../ink/ink96.xml"/><Relationship Id="rId155" Type="http://schemas.openxmlformats.org/officeDocument/2006/relationships/image" Target="../media/image130.png"/><Relationship Id="rId176" Type="http://schemas.openxmlformats.org/officeDocument/2006/relationships/customXml" Target="../ink/ink144.xml"/><Relationship Id="rId197" Type="http://schemas.openxmlformats.org/officeDocument/2006/relationships/image" Target="../media/image152.png"/><Relationship Id="rId201" Type="http://schemas.openxmlformats.org/officeDocument/2006/relationships/image" Target="../media/image154.png"/><Relationship Id="rId17" Type="http://schemas.openxmlformats.org/officeDocument/2006/relationships/image" Target="../media/image61.png"/><Relationship Id="rId38" Type="http://schemas.openxmlformats.org/officeDocument/2006/relationships/customXml" Target="../ink/ink75.xml"/><Relationship Id="rId59" Type="http://schemas.openxmlformats.org/officeDocument/2006/relationships/image" Target="../media/image82.png"/><Relationship Id="rId103" Type="http://schemas.openxmlformats.org/officeDocument/2006/relationships/image" Target="../media/image104.png"/><Relationship Id="rId124" Type="http://schemas.openxmlformats.org/officeDocument/2006/relationships/customXml" Target="../ink/ink118.xml"/><Relationship Id="rId70" Type="http://schemas.openxmlformats.org/officeDocument/2006/relationships/customXml" Target="../ink/ink91.xml"/><Relationship Id="rId91" Type="http://schemas.openxmlformats.org/officeDocument/2006/relationships/image" Target="../media/image98.png"/><Relationship Id="rId145" Type="http://schemas.openxmlformats.org/officeDocument/2006/relationships/image" Target="../media/image125.png"/><Relationship Id="rId166" Type="http://schemas.openxmlformats.org/officeDocument/2006/relationships/customXml" Target="../ink/ink139.xml"/><Relationship Id="rId187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0.xml"/><Relationship Id="rId49" Type="http://schemas.openxmlformats.org/officeDocument/2006/relationships/image" Target="../media/image77.png"/><Relationship Id="rId114" Type="http://schemas.openxmlformats.org/officeDocument/2006/relationships/customXml" Target="../ink/ink113.xml"/><Relationship Id="rId60" Type="http://schemas.openxmlformats.org/officeDocument/2006/relationships/customXml" Target="../ink/ink86.xml"/><Relationship Id="rId81" Type="http://schemas.openxmlformats.org/officeDocument/2006/relationships/image" Target="../media/image93.png"/><Relationship Id="rId135" Type="http://schemas.openxmlformats.org/officeDocument/2006/relationships/image" Target="../media/image120.png"/><Relationship Id="rId156" Type="http://schemas.openxmlformats.org/officeDocument/2006/relationships/customXml" Target="../ink/ink134.xml"/><Relationship Id="rId177" Type="http://schemas.openxmlformats.org/officeDocument/2006/relationships/image" Target="../media/image141.png"/><Relationship Id="rId198" Type="http://schemas.openxmlformats.org/officeDocument/2006/relationships/customXml" Target="../ink/ink155.xml"/><Relationship Id="rId202" Type="http://schemas.openxmlformats.org/officeDocument/2006/relationships/customXml" Target="../ink/ink157.xml"/><Relationship Id="rId18" Type="http://schemas.openxmlformats.org/officeDocument/2006/relationships/customXml" Target="../ink/ink65.xml"/><Relationship Id="rId39" Type="http://schemas.openxmlformats.org/officeDocument/2006/relationships/image" Target="../media/image72.png"/><Relationship Id="rId50" Type="http://schemas.openxmlformats.org/officeDocument/2006/relationships/customXml" Target="../ink/ink81.xml"/><Relationship Id="rId104" Type="http://schemas.openxmlformats.org/officeDocument/2006/relationships/customXml" Target="../ink/ink108.xml"/><Relationship Id="rId125" Type="http://schemas.openxmlformats.org/officeDocument/2006/relationships/image" Target="../media/image115.png"/><Relationship Id="rId146" Type="http://schemas.openxmlformats.org/officeDocument/2006/relationships/customXml" Target="../ink/ink129.xml"/><Relationship Id="rId167" Type="http://schemas.openxmlformats.org/officeDocument/2006/relationships/image" Target="../media/image136.png"/><Relationship Id="rId188" Type="http://schemas.openxmlformats.org/officeDocument/2006/relationships/customXml" Target="../ink/ink150.xml"/><Relationship Id="rId71" Type="http://schemas.openxmlformats.org/officeDocument/2006/relationships/image" Target="../media/image88.png"/><Relationship Id="rId92" Type="http://schemas.openxmlformats.org/officeDocument/2006/relationships/customXml" Target="../ink/ink102.xml"/><Relationship Id="rId2" Type="http://schemas.openxmlformats.org/officeDocument/2006/relationships/image" Target="../media/image51.png"/><Relationship Id="rId29" Type="http://schemas.openxmlformats.org/officeDocument/2006/relationships/image" Target="../media/image67.png"/><Relationship Id="rId40" Type="http://schemas.openxmlformats.org/officeDocument/2006/relationships/customXml" Target="../ink/ink76.xml"/><Relationship Id="rId115" Type="http://schemas.openxmlformats.org/officeDocument/2006/relationships/image" Target="../media/image110.png"/><Relationship Id="rId136" Type="http://schemas.openxmlformats.org/officeDocument/2006/relationships/customXml" Target="../ink/ink124.xml"/><Relationship Id="rId157" Type="http://schemas.openxmlformats.org/officeDocument/2006/relationships/image" Target="../media/image131.png"/><Relationship Id="rId178" Type="http://schemas.openxmlformats.org/officeDocument/2006/relationships/customXml" Target="../ink/ink1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customXml" Target="../ink/ink1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8.xml"/><Relationship Id="rId18" Type="http://schemas.openxmlformats.org/officeDocument/2006/relationships/image" Target="../media/image173.png"/><Relationship Id="rId26" Type="http://schemas.openxmlformats.org/officeDocument/2006/relationships/image" Target="../media/image177.png"/><Relationship Id="rId39" Type="http://schemas.openxmlformats.org/officeDocument/2006/relationships/customXml" Target="../ink/ink181.xml"/><Relationship Id="rId21" Type="http://schemas.openxmlformats.org/officeDocument/2006/relationships/customXml" Target="../ink/ink172.xml"/><Relationship Id="rId34" Type="http://schemas.openxmlformats.org/officeDocument/2006/relationships/image" Target="../media/image181.png"/><Relationship Id="rId42" Type="http://schemas.openxmlformats.org/officeDocument/2006/relationships/image" Target="../media/image185.png"/><Relationship Id="rId47" Type="http://schemas.openxmlformats.org/officeDocument/2006/relationships/customXml" Target="../ink/ink185.xml"/><Relationship Id="rId50" Type="http://schemas.openxmlformats.org/officeDocument/2006/relationships/image" Target="../media/image189.png"/><Relationship Id="rId55" Type="http://schemas.openxmlformats.org/officeDocument/2006/relationships/customXml" Target="../ink/ink189.xml"/><Relationship Id="rId7" Type="http://schemas.openxmlformats.org/officeDocument/2006/relationships/customXml" Target="../ink/ink165.xml"/><Relationship Id="rId2" Type="http://schemas.openxmlformats.org/officeDocument/2006/relationships/image" Target="../media/image165.png"/><Relationship Id="rId16" Type="http://schemas.openxmlformats.org/officeDocument/2006/relationships/image" Target="../media/image172.png"/><Relationship Id="rId29" Type="http://schemas.openxmlformats.org/officeDocument/2006/relationships/customXml" Target="../ink/ink176.xml"/><Relationship Id="rId11" Type="http://schemas.openxmlformats.org/officeDocument/2006/relationships/customXml" Target="../ink/ink167.xml"/><Relationship Id="rId24" Type="http://schemas.openxmlformats.org/officeDocument/2006/relationships/image" Target="../media/image176.png"/><Relationship Id="rId32" Type="http://schemas.openxmlformats.org/officeDocument/2006/relationships/image" Target="../media/image180.png"/><Relationship Id="rId37" Type="http://schemas.openxmlformats.org/officeDocument/2006/relationships/customXml" Target="../ink/ink180.xml"/><Relationship Id="rId40" Type="http://schemas.openxmlformats.org/officeDocument/2006/relationships/image" Target="../media/image184.png"/><Relationship Id="rId45" Type="http://schemas.openxmlformats.org/officeDocument/2006/relationships/customXml" Target="../ink/ink184.xml"/><Relationship Id="rId53" Type="http://schemas.openxmlformats.org/officeDocument/2006/relationships/customXml" Target="../ink/ink188.xml"/><Relationship Id="rId58" Type="http://schemas.openxmlformats.org/officeDocument/2006/relationships/image" Target="../media/image193.png"/><Relationship Id="rId5" Type="http://schemas.openxmlformats.org/officeDocument/2006/relationships/customXml" Target="../ink/ink164.xml"/><Relationship Id="rId19" Type="http://schemas.openxmlformats.org/officeDocument/2006/relationships/customXml" Target="../ink/ink171.xml"/><Relationship Id="rId4" Type="http://schemas.openxmlformats.org/officeDocument/2006/relationships/image" Target="../media/image166.png"/><Relationship Id="rId9" Type="http://schemas.openxmlformats.org/officeDocument/2006/relationships/customXml" Target="../ink/ink166.xml"/><Relationship Id="rId14" Type="http://schemas.openxmlformats.org/officeDocument/2006/relationships/image" Target="../media/image171.png"/><Relationship Id="rId22" Type="http://schemas.openxmlformats.org/officeDocument/2006/relationships/image" Target="../media/image175.png"/><Relationship Id="rId27" Type="http://schemas.openxmlformats.org/officeDocument/2006/relationships/customXml" Target="../ink/ink175.xml"/><Relationship Id="rId30" Type="http://schemas.openxmlformats.org/officeDocument/2006/relationships/image" Target="../media/image179.png"/><Relationship Id="rId35" Type="http://schemas.openxmlformats.org/officeDocument/2006/relationships/customXml" Target="../ink/ink179.xml"/><Relationship Id="rId43" Type="http://schemas.openxmlformats.org/officeDocument/2006/relationships/customXml" Target="../ink/ink183.xml"/><Relationship Id="rId48" Type="http://schemas.openxmlformats.org/officeDocument/2006/relationships/image" Target="../media/image188.png"/><Relationship Id="rId56" Type="http://schemas.openxmlformats.org/officeDocument/2006/relationships/image" Target="../media/image192.png"/><Relationship Id="rId8" Type="http://schemas.openxmlformats.org/officeDocument/2006/relationships/image" Target="../media/image168.png"/><Relationship Id="rId51" Type="http://schemas.openxmlformats.org/officeDocument/2006/relationships/customXml" Target="../ink/ink187.xml"/><Relationship Id="rId3" Type="http://schemas.openxmlformats.org/officeDocument/2006/relationships/customXml" Target="../ink/ink163.xml"/><Relationship Id="rId12" Type="http://schemas.openxmlformats.org/officeDocument/2006/relationships/image" Target="../media/image170.png"/><Relationship Id="rId17" Type="http://schemas.openxmlformats.org/officeDocument/2006/relationships/customXml" Target="../ink/ink170.xml"/><Relationship Id="rId25" Type="http://schemas.openxmlformats.org/officeDocument/2006/relationships/customXml" Target="../ink/ink174.xml"/><Relationship Id="rId33" Type="http://schemas.openxmlformats.org/officeDocument/2006/relationships/customXml" Target="../ink/ink178.xml"/><Relationship Id="rId38" Type="http://schemas.openxmlformats.org/officeDocument/2006/relationships/image" Target="../media/image183.png"/><Relationship Id="rId46" Type="http://schemas.openxmlformats.org/officeDocument/2006/relationships/image" Target="../media/image187.png"/><Relationship Id="rId20" Type="http://schemas.openxmlformats.org/officeDocument/2006/relationships/image" Target="../media/image174.png"/><Relationship Id="rId41" Type="http://schemas.openxmlformats.org/officeDocument/2006/relationships/customXml" Target="../ink/ink182.xml"/><Relationship Id="rId54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5" Type="http://schemas.openxmlformats.org/officeDocument/2006/relationships/customXml" Target="../ink/ink169.xml"/><Relationship Id="rId23" Type="http://schemas.openxmlformats.org/officeDocument/2006/relationships/customXml" Target="../ink/ink173.xml"/><Relationship Id="rId28" Type="http://schemas.openxmlformats.org/officeDocument/2006/relationships/image" Target="../media/image178.png"/><Relationship Id="rId36" Type="http://schemas.openxmlformats.org/officeDocument/2006/relationships/image" Target="../media/image182.png"/><Relationship Id="rId49" Type="http://schemas.openxmlformats.org/officeDocument/2006/relationships/customXml" Target="../ink/ink186.xml"/><Relationship Id="rId57" Type="http://schemas.openxmlformats.org/officeDocument/2006/relationships/customXml" Target="../ink/ink190.xml"/><Relationship Id="rId10" Type="http://schemas.openxmlformats.org/officeDocument/2006/relationships/image" Target="../media/image169.png"/><Relationship Id="rId31" Type="http://schemas.openxmlformats.org/officeDocument/2006/relationships/customXml" Target="../ink/ink177.xml"/><Relationship Id="rId44" Type="http://schemas.openxmlformats.org/officeDocument/2006/relationships/image" Target="../media/image186.png"/><Relationship Id="rId52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6.xml"/><Relationship Id="rId18" Type="http://schemas.openxmlformats.org/officeDocument/2006/relationships/image" Target="../media/image360.png"/><Relationship Id="rId26" Type="http://schemas.openxmlformats.org/officeDocument/2006/relationships/image" Target="../media/image400.png"/><Relationship Id="rId39" Type="http://schemas.openxmlformats.org/officeDocument/2006/relationships/customXml" Target="../ink/ink209.xml"/><Relationship Id="rId21" Type="http://schemas.openxmlformats.org/officeDocument/2006/relationships/customXml" Target="../ink/ink200.xml"/><Relationship Id="rId34" Type="http://schemas.openxmlformats.org/officeDocument/2006/relationships/image" Target="../media/image440.png"/><Relationship Id="rId7" Type="http://schemas.openxmlformats.org/officeDocument/2006/relationships/customXml" Target="../ink/ink193.xml"/><Relationship Id="rId12" Type="http://schemas.openxmlformats.org/officeDocument/2006/relationships/image" Target="../media/image330.png"/><Relationship Id="rId17" Type="http://schemas.openxmlformats.org/officeDocument/2006/relationships/customXml" Target="../ink/ink198.xml"/><Relationship Id="rId25" Type="http://schemas.openxmlformats.org/officeDocument/2006/relationships/customXml" Target="../ink/ink202.xml"/><Relationship Id="rId33" Type="http://schemas.openxmlformats.org/officeDocument/2006/relationships/customXml" Target="../ink/ink206.xml"/><Relationship Id="rId38" Type="http://schemas.openxmlformats.org/officeDocument/2006/relationships/image" Target="../media/image460.png"/><Relationship Id="rId2" Type="http://schemas.openxmlformats.org/officeDocument/2006/relationships/image" Target="../media/image194.png"/><Relationship Id="rId16" Type="http://schemas.openxmlformats.org/officeDocument/2006/relationships/image" Target="../media/image350.png"/><Relationship Id="rId20" Type="http://schemas.openxmlformats.org/officeDocument/2006/relationships/image" Target="../media/image370.png"/><Relationship Id="rId29" Type="http://schemas.openxmlformats.org/officeDocument/2006/relationships/customXml" Target="../ink/ink2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customXml" Target="../ink/ink195.xml"/><Relationship Id="rId24" Type="http://schemas.openxmlformats.org/officeDocument/2006/relationships/image" Target="../media/image390.png"/><Relationship Id="rId32" Type="http://schemas.openxmlformats.org/officeDocument/2006/relationships/image" Target="../media/image430.png"/><Relationship Id="rId37" Type="http://schemas.openxmlformats.org/officeDocument/2006/relationships/customXml" Target="../ink/ink208.xml"/><Relationship Id="rId40" Type="http://schemas.openxmlformats.org/officeDocument/2006/relationships/image" Target="../media/image470.png"/><Relationship Id="rId5" Type="http://schemas.openxmlformats.org/officeDocument/2006/relationships/customXml" Target="../ink/ink192.xml"/><Relationship Id="rId15" Type="http://schemas.openxmlformats.org/officeDocument/2006/relationships/customXml" Target="../ink/ink197.xml"/><Relationship Id="rId23" Type="http://schemas.openxmlformats.org/officeDocument/2006/relationships/customXml" Target="../ink/ink201.xml"/><Relationship Id="rId28" Type="http://schemas.openxmlformats.org/officeDocument/2006/relationships/image" Target="../media/image410.png"/><Relationship Id="rId36" Type="http://schemas.openxmlformats.org/officeDocument/2006/relationships/image" Target="../media/image450.png"/><Relationship Id="rId10" Type="http://schemas.openxmlformats.org/officeDocument/2006/relationships/image" Target="../media/image320.png"/><Relationship Id="rId19" Type="http://schemas.openxmlformats.org/officeDocument/2006/relationships/customXml" Target="../ink/ink199.xml"/><Relationship Id="rId31" Type="http://schemas.openxmlformats.org/officeDocument/2006/relationships/customXml" Target="../ink/ink205.xml"/><Relationship Id="rId4" Type="http://schemas.openxmlformats.org/officeDocument/2006/relationships/image" Target="../media/image290.png"/><Relationship Id="rId9" Type="http://schemas.openxmlformats.org/officeDocument/2006/relationships/customXml" Target="../ink/ink194.xml"/><Relationship Id="rId14" Type="http://schemas.openxmlformats.org/officeDocument/2006/relationships/image" Target="../media/image340.png"/><Relationship Id="rId22" Type="http://schemas.openxmlformats.org/officeDocument/2006/relationships/image" Target="../media/image380.png"/><Relationship Id="rId27" Type="http://schemas.openxmlformats.org/officeDocument/2006/relationships/customXml" Target="../ink/ink203.xml"/><Relationship Id="rId30" Type="http://schemas.openxmlformats.org/officeDocument/2006/relationships/image" Target="../media/image420.png"/><Relationship Id="rId35" Type="http://schemas.openxmlformats.org/officeDocument/2006/relationships/customXml" Target="../ink/ink207.xml"/><Relationship Id="rId8" Type="http://schemas.openxmlformats.org/officeDocument/2006/relationships/image" Target="../media/image310.png"/><Relationship Id="rId3" Type="http://schemas.openxmlformats.org/officeDocument/2006/relationships/customXml" Target="../ink/ink19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2.xml"/><Relationship Id="rId13" Type="http://schemas.openxmlformats.org/officeDocument/2006/relationships/image" Target="../media/image201.png"/><Relationship Id="rId18" Type="http://schemas.openxmlformats.org/officeDocument/2006/relationships/customXml" Target="../ink/ink217.xml"/><Relationship Id="rId26" Type="http://schemas.openxmlformats.org/officeDocument/2006/relationships/customXml" Target="../ink/ink221.xml"/><Relationship Id="rId3" Type="http://schemas.openxmlformats.org/officeDocument/2006/relationships/image" Target="../media/image195.png"/><Relationship Id="rId21" Type="http://schemas.openxmlformats.org/officeDocument/2006/relationships/image" Target="../media/image205.png"/><Relationship Id="rId7" Type="http://schemas.openxmlformats.org/officeDocument/2006/relationships/image" Target="../media/image197.png"/><Relationship Id="rId12" Type="http://schemas.openxmlformats.org/officeDocument/2006/relationships/customXml" Target="../ink/ink214.xml"/><Relationship Id="rId17" Type="http://schemas.openxmlformats.org/officeDocument/2006/relationships/image" Target="../media/image203.png"/><Relationship Id="rId25" Type="http://schemas.openxmlformats.org/officeDocument/2006/relationships/image" Target="../media/image207.png"/><Relationship Id="rId2" Type="http://schemas.openxmlformats.org/officeDocument/2006/relationships/image" Target="../media/image194.png"/><Relationship Id="rId16" Type="http://schemas.openxmlformats.org/officeDocument/2006/relationships/customXml" Target="../ink/ink216.xml"/><Relationship Id="rId20" Type="http://schemas.openxmlformats.org/officeDocument/2006/relationships/customXml" Target="../ink/ink2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1.xml"/><Relationship Id="rId11" Type="http://schemas.openxmlformats.org/officeDocument/2006/relationships/image" Target="../media/image199.png"/><Relationship Id="rId24" Type="http://schemas.openxmlformats.org/officeDocument/2006/relationships/customXml" Target="../ink/ink220.xml"/><Relationship Id="rId5" Type="http://schemas.openxmlformats.org/officeDocument/2006/relationships/image" Target="../media/image196.png"/><Relationship Id="rId15" Type="http://schemas.openxmlformats.org/officeDocument/2006/relationships/image" Target="../media/image202.png"/><Relationship Id="rId23" Type="http://schemas.openxmlformats.org/officeDocument/2006/relationships/image" Target="../media/image206.png"/><Relationship Id="rId10" Type="http://schemas.openxmlformats.org/officeDocument/2006/relationships/customXml" Target="../ink/ink213.xml"/><Relationship Id="rId19" Type="http://schemas.openxmlformats.org/officeDocument/2006/relationships/image" Target="../media/image204.png"/><Relationship Id="rId4" Type="http://schemas.openxmlformats.org/officeDocument/2006/relationships/customXml" Target="../ink/ink210.xml"/><Relationship Id="rId9" Type="http://schemas.openxmlformats.org/officeDocument/2006/relationships/image" Target="../media/image198.png"/><Relationship Id="rId14" Type="http://schemas.openxmlformats.org/officeDocument/2006/relationships/customXml" Target="../ink/ink215.xml"/><Relationship Id="rId22" Type="http://schemas.openxmlformats.org/officeDocument/2006/relationships/customXml" Target="../ink/ink219.xml"/><Relationship Id="rId27" Type="http://schemas.openxmlformats.org/officeDocument/2006/relationships/image" Target="../media/image20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6.xml"/><Relationship Id="rId18" Type="http://schemas.openxmlformats.org/officeDocument/2006/relationships/image" Target="../media/image600.png"/><Relationship Id="rId26" Type="http://schemas.openxmlformats.org/officeDocument/2006/relationships/image" Target="../media/image640.png"/><Relationship Id="rId3" Type="http://schemas.openxmlformats.org/officeDocument/2006/relationships/image" Target="../media/image213.png"/><Relationship Id="rId21" Type="http://schemas.openxmlformats.org/officeDocument/2006/relationships/customXml" Target="../ink/ink230.xml"/><Relationship Id="rId34" Type="http://schemas.openxmlformats.org/officeDocument/2006/relationships/image" Target="../media/image680.png"/><Relationship Id="rId7" Type="http://schemas.openxmlformats.org/officeDocument/2006/relationships/customXml" Target="../ink/ink223.xml"/><Relationship Id="rId12" Type="http://schemas.openxmlformats.org/officeDocument/2006/relationships/image" Target="../media/image570.png"/><Relationship Id="rId17" Type="http://schemas.openxmlformats.org/officeDocument/2006/relationships/customXml" Target="../ink/ink228.xml"/><Relationship Id="rId25" Type="http://schemas.openxmlformats.org/officeDocument/2006/relationships/customXml" Target="../ink/ink232.xml"/><Relationship Id="rId33" Type="http://schemas.openxmlformats.org/officeDocument/2006/relationships/customXml" Target="../ink/ink236.xml"/><Relationship Id="rId2" Type="http://schemas.openxmlformats.org/officeDocument/2006/relationships/image" Target="../media/image212.png"/><Relationship Id="rId16" Type="http://schemas.openxmlformats.org/officeDocument/2006/relationships/image" Target="../media/image590.png"/><Relationship Id="rId20" Type="http://schemas.openxmlformats.org/officeDocument/2006/relationships/image" Target="../media/image611.png"/><Relationship Id="rId29" Type="http://schemas.openxmlformats.org/officeDocument/2006/relationships/customXml" Target="../ink/ink2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customXml" Target="../ink/ink225.xml"/><Relationship Id="rId24" Type="http://schemas.openxmlformats.org/officeDocument/2006/relationships/image" Target="../media/image630.png"/><Relationship Id="rId32" Type="http://schemas.openxmlformats.org/officeDocument/2006/relationships/image" Target="../media/image670.png"/><Relationship Id="rId5" Type="http://schemas.openxmlformats.org/officeDocument/2006/relationships/customXml" Target="../ink/ink222.xml"/><Relationship Id="rId15" Type="http://schemas.openxmlformats.org/officeDocument/2006/relationships/customXml" Target="../ink/ink227.xml"/><Relationship Id="rId23" Type="http://schemas.openxmlformats.org/officeDocument/2006/relationships/customXml" Target="../ink/ink231.xml"/><Relationship Id="rId28" Type="http://schemas.openxmlformats.org/officeDocument/2006/relationships/image" Target="../media/image650.png"/><Relationship Id="rId10" Type="http://schemas.openxmlformats.org/officeDocument/2006/relationships/image" Target="../media/image560.png"/><Relationship Id="rId19" Type="http://schemas.openxmlformats.org/officeDocument/2006/relationships/customXml" Target="../ink/ink229.xml"/><Relationship Id="rId31" Type="http://schemas.openxmlformats.org/officeDocument/2006/relationships/customXml" Target="../ink/ink235.xml"/><Relationship Id="rId4" Type="http://schemas.openxmlformats.org/officeDocument/2006/relationships/image" Target="../media/image214.png"/><Relationship Id="rId9" Type="http://schemas.openxmlformats.org/officeDocument/2006/relationships/customXml" Target="../ink/ink224.xml"/><Relationship Id="rId14" Type="http://schemas.openxmlformats.org/officeDocument/2006/relationships/image" Target="../media/image580.png"/><Relationship Id="rId22" Type="http://schemas.openxmlformats.org/officeDocument/2006/relationships/image" Target="../media/image620.png"/><Relationship Id="rId27" Type="http://schemas.openxmlformats.org/officeDocument/2006/relationships/customXml" Target="../ink/ink233.xml"/><Relationship Id="rId30" Type="http://schemas.openxmlformats.org/officeDocument/2006/relationships/image" Target="../media/image660.png"/><Relationship Id="rId8" Type="http://schemas.openxmlformats.org/officeDocument/2006/relationships/image" Target="../media/image5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0.xml"/><Relationship Id="rId13" Type="http://schemas.openxmlformats.org/officeDocument/2006/relationships/image" Target="../media/image740.png"/><Relationship Id="rId18" Type="http://schemas.openxmlformats.org/officeDocument/2006/relationships/customXml" Target="../ink/ink245.xml"/><Relationship Id="rId3" Type="http://schemas.openxmlformats.org/officeDocument/2006/relationships/image" Target="../media/image690.png"/><Relationship Id="rId21" Type="http://schemas.openxmlformats.org/officeDocument/2006/relationships/image" Target="../media/image780.png"/><Relationship Id="rId7" Type="http://schemas.openxmlformats.org/officeDocument/2006/relationships/image" Target="../media/image711.png"/><Relationship Id="rId12" Type="http://schemas.openxmlformats.org/officeDocument/2006/relationships/customXml" Target="../ink/ink242.xml"/><Relationship Id="rId17" Type="http://schemas.openxmlformats.org/officeDocument/2006/relationships/image" Target="../media/image760.png"/><Relationship Id="rId2" Type="http://schemas.openxmlformats.org/officeDocument/2006/relationships/customXml" Target="../ink/ink237.xml"/><Relationship Id="rId16" Type="http://schemas.openxmlformats.org/officeDocument/2006/relationships/customXml" Target="../ink/ink244.xml"/><Relationship Id="rId20" Type="http://schemas.openxmlformats.org/officeDocument/2006/relationships/customXml" Target="../ink/ink2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9.xml"/><Relationship Id="rId11" Type="http://schemas.openxmlformats.org/officeDocument/2006/relationships/image" Target="../media/image730.png"/><Relationship Id="rId5" Type="http://schemas.openxmlformats.org/officeDocument/2006/relationships/image" Target="../media/image700.png"/><Relationship Id="rId15" Type="http://schemas.openxmlformats.org/officeDocument/2006/relationships/image" Target="../media/image750.png"/><Relationship Id="rId10" Type="http://schemas.openxmlformats.org/officeDocument/2006/relationships/customXml" Target="../ink/ink241.xml"/><Relationship Id="rId19" Type="http://schemas.openxmlformats.org/officeDocument/2006/relationships/image" Target="../media/image770.png"/><Relationship Id="rId4" Type="http://schemas.openxmlformats.org/officeDocument/2006/relationships/customXml" Target="../ink/ink238.xml"/><Relationship Id="rId9" Type="http://schemas.openxmlformats.org/officeDocument/2006/relationships/image" Target="../media/image720.png"/><Relationship Id="rId14" Type="http://schemas.openxmlformats.org/officeDocument/2006/relationships/customXml" Target="../ink/ink2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7" Type="http://schemas.openxmlformats.org/officeDocument/2006/relationships/image" Target="../media/image217.png"/><Relationship Id="rId2" Type="http://schemas.openxmlformats.org/officeDocument/2006/relationships/customXml" Target="../ink/ink2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9.xml"/><Relationship Id="rId5" Type="http://schemas.openxmlformats.org/officeDocument/2006/relationships/image" Target="../media/image216.png"/><Relationship Id="rId4" Type="http://schemas.openxmlformats.org/officeDocument/2006/relationships/customXml" Target="../ink/ink2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0.xml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6.xml"/><Relationship Id="rId18" Type="http://schemas.openxmlformats.org/officeDocument/2006/relationships/image" Target="../media/image940.png"/><Relationship Id="rId26" Type="http://schemas.openxmlformats.org/officeDocument/2006/relationships/image" Target="../media/image980.png"/><Relationship Id="rId39" Type="http://schemas.openxmlformats.org/officeDocument/2006/relationships/customXml" Target="../ink/ink269.xml"/><Relationship Id="rId21" Type="http://schemas.openxmlformats.org/officeDocument/2006/relationships/customXml" Target="../ink/ink260.xml"/><Relationship Id="rId34" Type="http://schemas.openxmlformats.org/officeDocument/2006/relationships/image" Target="../media/image1020.png"/><Relationship Id="rId42" Type="http://schemas.openxmlformats.org/officeDocument/2006/relationships/image" Target="../media/image1060.png"/><Relationship Id="rId47" Type="http://schemas.openxmlformats.org/officeDocument/2006/relationships/customXml" Target="../ink/ink273.xml"/><Relationship Id="rId50" Type="http://schemas.openxmlformats.org/officeDocument/2006/relationships/image" Target="../media/image1100.png"/><Relationship Id="rId7" Type="http://schemas.openxmlformats.org/officeDocument/2006/relationships/customXml" Target="../ink/ink253.xml"/><Relationship Id="rId2" Type="http://schemas.openxmlformats.org/officeDocument/2006/relationships/image" Target="../media/image224.png"/><Relationship Id="rId16" Type="http://schemas.openxmlformats.org/officeDocument/2006/relationships/image" Target="../media/image930.png"/><Relationship Id="rId29" Type="http://schemas.openxmlformats.org/officeDocument/2006/relationships/customXml" Target="../ink/ink264.xml"/><Relationship Id="rId11" Type="http://schemas.openxmlformats.org/officeDocument/2006/relationships/customXml" Target="../ink/ink255.xml"/><Relationship Id="rId24" Type="http://schemas.openxmlformats.org/officeDocument/2006/relationships/image" Target="../media/image970.png"/><Relationship Id="rId32" Type="http://schemas.openxmlformats.org/officeDocument/2006/relationships/image" Target="../media/image1011.png"/><Relationship Id="rId37" Type="http://schemas.openxmlformats.org/officeDocument/2006/relationships/customXml" Target="../ink/ink268.xml"/><Relationship Id="rId40" Type="http://schemas.openxmlformats.org/officeDocument/2006/relationships/image" Target="../media/image1050.png"/><Relationship Id="rId45" Type="http://schemas.openxmlformats.org/officeDocument/2006/relationships/customXml" Target="../ink/ink272.xml"/><Relationship Id="rId5" Type="http://schemas.openxmlformats.org/officeDocument/2006/relationships/customXml" Target="../ink/ink252.xml"/><Relationship Id="rId15" Type="http://schemas.openxmlformats.org/officeDocument/2006/relationships/customXml" Target="../ink/ink257.xml"/><Relationship Id="rId23" Type="http://schemas.openxmlformats.org/officeDocument/2006/relationships/customXml" Target="../ink/ink261.xml"/><Relationship Id="rId28" Type="http://schemas.openxmlformats.org/officeDocument/2006/relationships/image" Target="../media/image990.png"/><Relationship Id="rId36" Type="http://schemas.openxmlformats.org/officeDocument/2006/relationships/image" Target="../media/image1030.png"/><Relationship Id="rId49" Type="http://schemas.openxmlformats.org/officeDocument/2006/relationships/customXml" Target="../ink/ink274.xml"/><Relationship Id="rId10" Type="http://schemas.openxmlformats.org/officeDocument/2006/relationships/image" Target="../media/image900.png"/><Relationship Id="rId19" Type="http://schemas.openxmlformats.org/officeDocument/2006/relationships/customXml" Target="../ink/ink259.xml"/><Relationship Id="rId31" Type="http://schemas.openxmlformats.org/officeDocument/2006/relationships/customXml" Target="../ink/ink265.xml"/><Relationship Id="rId44" Type="http://schemas.openxmlformats.org/officeDocument/2006/relationships/image" Target="../media/image1070.png"/><Relationship Id="rId52" Type="http://schemas.openxmlformats.org/officeDocument/2006/relationships/image" Target="../media/image1111.png"/><Relationship Id="rId4" Type="http://schemas.openxmlformats.org/officeDocument/2006/relationships/image" Target="../media/image870.png"/><Relationship Id="rId9" Type="http://schemas.openxmlformats.org/officeDocument/2006/relationships/customXml" Target="../ink/ink254.xml"/><Relationship Id="rId14" Type="http://schemas.openxmlformats.org/officeDocument/2006/relationships/image" Target="../media/image920.png"/><Relationship Id="rId22" Type="http://schemas.openxmlformats.org/officeDocument/2006/relationships/image" Target="../media/image960.png"/><Relationship Id="rId27" Type="http://schemas.openxmlformats.org/officeDocument/2006/relationships/customXml" Target="../ink/ink263.xml"/><Relationship Id="rId30" Type="http://schemas.openxmlformats.org/officeDocument/2006/relationships/image" Target="../media/image1000.png"/><Relationship Id="rId35" Type="http://schemas.openxmlformats.org/officeDocument/2006/relationships/customXml" Target="../ink/ink267.xml"/><Relationship Id="rId43" Type="http://schemas.openxmlformats.org/officeDocument/2006/relationships/customXml" Target="../ink/ink271.xml"/><Relationship Id="rId48" Type="http://schemas.openxmlformats.org/officeDocument/2006/relationships/image" Target="../media/image1090.png"/><Relationship Id="rId8" Type="http://schemas.openxmlformats.org/officeDocument/2006/relationships/image" Target="../media/image890.png"/><Relationship Id="rId51" Type="http://schemas.openxmlformats.org/officeDocument/2006/relationships/customXml" Target="../ink/ink275.xml"/><Relationship Id="rId3" Type="http://schemas.openxmlformats.org/officeDocument/2006/relationships/customXml" Target="../ink/ink251.xml"/><Relationship Id="rId12" Type="http://schemas.openxmlformats.org/officeDocument/2006/relationships/image" Target="../media/image911.png"/><Relationship Id="rId17" Type="http://schemas.openxmlformats.org/officeDocument/2006/relationships/customXml" Target="../ink/ink258.xml"/><Relationship Id="rId25" Type="http://schemas.openxmlformats.org/officeDocument/2006/relationships/customXml" Target="../ink/ink262.xml"/><Relationship Id="rId33" Type="http://schemas.openxmlformats.org/officeDocument/2006/relationships/customXml" Target="../ink/ink266.xml"/><Relationship Id="rId38" Type="http://schemas.openxmlformats.org/officeDocument/2006/relationships/image" Target="../media/image1040.png"/><Relationship Id="rId46" Type="http://schemas.openxmlformats.org/officeDocument/2006/relationships/image" Target="../media/image1080.png"/><Relationship Id="rId20" Type="http://schemas.openxmlformats.org/officeDocument/2006/relationships/image" Target="../media/image950.png"/><Relationship Id="rId41" Type="http://schemas.openxmlformats.org/officeDocument/2006/relationships/customXml" Target="../ink/ink2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235.png"/><Relationship Id="rId42" Type="http://schemas.openxmlformats.org/officeDocument/2006/relationships/customXml" Target="../ink/ink295.xml"/><Relationship Id="rId47" Type="http://schemas.openxmlformats.org/officeDocument/2006/relationships/image" Target="../media/image248.png"/><Relationship Id="rId63" Type="http://schemas.openxmlformats.org/officeDocument/2006/relationships/image" Target="../media/image256.png"/><Relationship Id="rId68" Type="http://schemas.openxmlformats.org/officeDocument/2006/relationships/customXml" Target="../ink/ink308.xml"/><Relationship Id="rId84" Type="http://schemas.openxmlformats.org/officeDocument/2006/relationships/customXml" Target="../ink/ink316.xml"/><Relationship Id="rId89" Type="http://schemas.openxmlformats.org/officeDocument/2006/relationships/image" Target="../media/image269.png"/><Relationship Id="rId112" Type="http://schemas.openxmlformats.org/officeDocument/2006/relationships/customXml" Target="../ink/ink330.xml"/><Relationship Id="rId16" Type="http://schemas.openxmlformats.org/officeDocument/2006/relationships/customXml" Target="../ink/ink282.xml"/><Relationship Id="rId107" Type="http://schemas.openxmlformats.org/officeDocument/2006/relationships/image" Target="../media/image278.png"/><Relationship Id="rId11" Type="http://schemas.openxmlformats.org/officeDocument/2006/relationships/image" Target="../media/image230.png"/><Relationship Id="rId32" Type="http://schemas.openxmlformats.org/officeDocument/2006/relationships/customXml" Target="../ink/ink290.xml"/><Relationship Id="rId37" Type="http://schemas.openxmlformats.org/officeDocument/2006/relationships/image" Target="../media/image243.png"/><Relationship Id="rId53" Type="http://schemas.openxmlformats.org/officeDocument/2006/relationships/image" Target="../media/image251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image" Target="../media/image264.png"/><Relationship Id="rId102" Type="http://schemas.openxmlformats.org/officeDocument/2006/relationships/customXml" Target="../ink/ink325.xml"/><Relationship Id="rId5" Type="http://schemas.openxmlformats.org/officeDocument/2006/relationships/image" Target="../media/image227.png"/><Relationship Id="rId90" Type="http://schemas.openxmlformats.org/officeDocument/2006/relationships/customXml" Target="../ink/ink319.xml"/><Relationship Id="rId95" Type="http://schemas.openxmlformats.org/officeDocument/2006/relationships/image" Target="../media/image272.png"/><Relationship Id="rId22" Type="http://schemas.openxmlformats.org/officeDocument/2006/relationships/customXml" Target="../ink/ink285.xml"/><Relationship Id="rId27" Type="http://schemas.openxmlformats.org/officeDocument/2006/relationships/image" Target="../media/image238.png"/><Relationship Id="rId43" Type="http://schemas.openxmlformats.org/officeDocument/2006/relationships/image" Target="../media/image246.png"/><Relationship Id="rId48" Type="http://schemas.openxmlformats.org/officeDocument/2006/relationships/customXml" Target="../ink/ink298.xml"/><Relationship Id="rId64" Type="http://schemas.openxmlformats.org/officeDocument/2006/relationships/customXml" Target="../ink/ink306.xml"/><Relationship Id="rId69" Type="http://schemas.openxmlformats.org/officeDocument/2006/relationships/image" Target="../media/image259.png"/><Relationship Id="rId113" Type="http://schemas.openxmlformats.org/officeDocument/2006/relationships/image" Target="../media/image281.png"/><Relationship Id="rId80" Type="http://schemas.openxmlformats.org/officeDocument/2006/relationships/customXml" Target="../ink/ink314.xml"/><Relationship Id="rId85" Type="http://schemas.openxmlformats.org/officeDocument/2006/relationships/image" Target="../media/image267.png"/><Relationship Id="rId12" Type="http://schemas.openxmlformats.org/officeDocument/2006/relationships/customXml" Target="../ink/ink280.xml"/><Relationship Id="rId17" Type="http://schemas.openxmlformats.org/officeDocument/2006/relationships/image" Target="../media/image233.png"/><Relationship Id="rId33" Type="http://schemas.openxmlformats.org/officeDocument/2006/relationships/image" Target="../media/image241.png"/><Relationship Id="rId38" Type="http://schemas.openxmlformats.org/officeDocument/2006/relationships/customXml" Target="../ink/ink293.xml"/><Relationship Id="rId59" Type="http://schemas.openxmlformats.org/officeDocument/2006/relationships/image" Target="../media/image254.png"/><Relationship Id="rId103" Type="http://schemas.openxmlformats.org/officeDocument/2006/relationships/image" Target="../media/image276.png"/><Relationship Id="rId108" Type="http://schemas.openxmlformats.org/officeDocument/2006/relationships/customXml" Target="../ink/ink328.xml"/><Relationship Id="rId54" Type="http://schemas.openxmlformats.org/officeDocument/2006/relationships/customXml" Target="../ink/ink301.xml"/><Relationship Id="rId70" Type="http://schemas.openxmlformats.org/officeDocument/2006/relationships/customXml" Target="../ink/ink309.xml"/><Relationship Id="rId75" Type="http://schemas.openxmlformats.org/officeDocument/2006/relationships/image" Target="../media/image262.png"/><Relationship Id="rId91" Type="http://schemas.openxmlformats.org/officeDocument/2006/relationships/image" Target="../media/image270.png"/><Relationship Id="rId96" Type="http://schemas.openxmlformats.org/officeDocument/2006/relationships/customXml" Target="../ink/ink3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7.xml"/><Relationship Id="rId15" Type="http://schemas.openxmlformats.org/officeDocument/2006/relationships/image" Target="../media/image232.png"/><Relationship Id="rId23" Type="http://schemas.openxmlformats.org/officeDocument/2006/relationships/image" Target="../media/image236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249.png"/><Relationship Id="rId57" Type="http://schemas.openxmlformats.org/officeDocument/2006/relationships/image" Target="../media/image253.png"/><Relationship Id="rId106" Type="http://schemas.openxmlformats.org/officeDocument/2006/relationships/customXml" Target="../ink/ink327.xml"/><Relationship Id="rId10" Type="http://schemas.openxmlformats.org/officeDocument/2006/relationships/customXml" Target="../ink/ink279.xml"/><Relationship Id="rId31" Type="http://schemas.openxmlformats.org/officeDocument/2006/relationships/image" Target="../media/image24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257.png"/><Relationship Id="rId73" Type="http://schemas.openxmlformats.org/officeDocument/2006/relationships/image" Target="../media/image261.png"/><Relationship Id="rId78" Type="http://schemas.openxmlformats.org/officeDocument/2006/relationships/customXml" Target="../ink/ink313.xml"/><Relationship Id="rId81" Type="http://schemas.openxmlformats.org/officeDocument/2006/relationships/image" Target="../media/image265.png"/><Relationship Id="rId86" Type="http://schemas.openxmlformats.org/officeDocument/2006/relationships/customXml" Target="../ink/ink317.xml"/><Relationship Id="rId94" Type="http://schemas.openxmlformats.org/officeDocument/2006/relationships/customXml" Target="../ink/ink321.xml"/><Relationship Id="rId99" Type="http://schemas.openxmlformats.org/officeDocument/2006/relationships/image" Target="../media/image274.png"/><Relationship Id="rId101" Type="http://schemas.openxmlformats.org/officeDocument/2006/relationships/image" Target="../media/image275.png"/><Relationship Id="rId4" Type="http://schemas.openxmlformats.org/officeDocument/2006/relationships/image" Target="../media/image226.png"/><Relationship Id="rId9" Type="http://schemas.openxmlformats.org/officeDocument/2006/relationships/image" Target="../media/image229.png"/><Relationship Id="rId13" Type="http://schemas.openxmlformats.org/officeDocument/2006/relationships/image" Target="../media/image231.png"/><Relationship Id="rId18" Type="http://schemas.openxmlformats.org/officeDocument/2006/relationships/customXml" Target="../ink/ink283.xml"/><Relationship Id="rId39" Type="http://schemas.openxmlformats.org/officeDocument/2006/relationships/image" Target="../media/image244.png"/><Relationship Id="rId109" Type="http://schemas.openxmlformats.org/officeDocument/2006/relationships/image" Target="../media/image279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252.png"/><Relationship Id="rId76" Type="http://schemas.openxmlformats.org/officeDocument/2006/relationships/customXml" Target="../ink/ink312.xml"/><Relationship Id="rId97" Type="http://schemas.openxmlformats.org/officeDocument/2006/relationships/image" Target="../media/image273.png"/><Relationship Id="rId104" Type="http://schemas.openxmlformats.org/officeDocument/2006/relationships/customXml" Target="../ink/ink326.xml"/><Relationship Id="rId7" Type="http://schemas.openxmlformats.org/officeDocument/2006/relationships/image" Target="../media/image228.png"/><Relationship Id="rId71" Type="http://schemas.openxmlformats.org/officeDocument/2006/relationships/image" Target="../media/image260.png"/><Relationship Id="rId92" Type="http://schemas.openxmlformats.org/officeDocument/2006/relationships/customXml" Target="../ink/ink320.xml"/><Relationship Id="rId2" Type="http://schemas.openxmlformats.org/officeDocument/2006/relationships/image" Target="../media/image225.png"/><Relationship Id="rId29" Type="http://schemas.openxmlformats.org/officeDocument/2006/relationships/image" Target="../media/image239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247.png"/><Relationship Id="rId66" Type="http://schemas.openxmlformats.org/officeDocument/2006/relationships/customXml" Target="../ink/ink307.xml"/><Relationship Id="rId87" Type="http://schemas.openxmlformats.org/officeDocument/2006/relationships/image" Target="../media/image268.png"/><Relationship Id="rId110" Type="http://schemas.openxmlformats.org/officeDocument/2006/relationships/customXml" Target="../ink/ink329.xml"/><Relationship Id="rId61" Type="http://schemas.openxmlformats.org/officeDocument/2006/relationships/image" Target="../media/image255.png"/><Relationship Id="rId82" Type="http://schemas.openxmlformats.org/officeDocument/2006/relationships/customXml" Target="../ink/ink315.xml"/><Relationship Id="rId19" Type="http://schemas.openxmlformats.org/officeDocument/2006/relationships/image" Target="../media/image234.png"/><Relationship Id="rId14" Type="http://schemas.openxmlformats.org/officeDocument/2006/relationships/customXml" Target="../ink/ink281.xml"/><Relationship Id="rId30" Type="http://schemas.openxmlformats.org/officeDocument/2006/relationships/customXml" Target="../ink/ink289.xml"/><Relationship Id="rId35" Type="http://schemas.openxmlformats.org/officeDocument/2006/relationships/image" Target="../media/image242.png"/><Relationship Id="rId56" Type="http://schemas.openxmlformats.org/officeDocument/2006/relationships/customXml" Target="../ink/ink302.xml"/><Relationship Id="rId77" Type="http://schemas.openxmlformats.org/officeDocument/2006/relationships/image" Target="../media/image263.png"/><Relationship Id="rId100" Type="http://schemas.openxmlformats.org/officeDocument/2006/relationships/customXml" Target="../ink/ink324.xml"/><Relationship Id="rId105" Type="http://schemas.openxmlformats.org/officeDocument/2006/relationships/image" Target="../media/image277.png"/><Relationship Id="rId8" Type="http://schemas.openxmlformats.org/officeDocument/2006/relationships/customXml" Target="../ink/ink278.xml"/><Relationship Id="rId51" Type="http://schemas.openxmlformats.org/officeDocument/2006/relationships/image" Target="../media/image250.png"/><Relationship Id="rId72" Type="http://schemas.openxmlformats.org/officeDocument/2006/relationships/customXml" Target="../ink/ink310.xml"/><Relationship Id="rId93" Type="http://schemas.openxmlformats.org/officeDocument/2006/relationships/image" Target="../media/image271.png"/><Relationship Id="rId98" Type="http://schemas.openxmlformats.org/officeDocument/2006/relationships/customXml" Target="../ink/ink323.xml"/><Relationship Id="rId3" Type="http://schemas.openxmlformats.org/officeDocument/2006/relationships/customXml" Target="../ink/ink276.xml"/><Relationship Id="rId25" Type="http://schemas.openxmlformats.org/officeDocument/2006/relationships/image" Target="../media/image237.png"/><Relationship Id="rId46" Type="http://schemas.openxmlformats.org/officeDocument/2006/relationships/customXml" Target="../ink/ink297.xml"/><Relationship Id="rId67" Type="http://schemas.openxmlformats.org/officeDocument/2006/relationships/image" Target="../media/image258.png"/><Relationship Id="rId20" Type="http://schemas.openxmlformats.org/officeDocument/2006/relationships/customXml" Target="../ink/ink284.xml"/><Relationship Id="rId41" Type="http://schemas.openxmlformats.org/officeDocument/2006/relationships/image" Target="../media/image245.png"/><Relationship Id="rId62" Type="http://schemas.openxmlformats.org/officeDocument/2006/relationships/customXml" Target="../ink/ink305.xml"/><Relationship Id="rId83" Type="http://schemas.openxmlformats.org/officeDocument/2006/relationships/image" Target="../media/image266.png"/><Relationship Id="rId88" Type="http://schemas.openxmlformats.org/officeDocument/2006/relationships/customXml" Target="../ink/ink318.xml"/><Relationship Id="rId111" Type="http://schemas.openxmlformats.org/officeDocument/2006/relationships/image" Target="../media/image28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6.xml"/><Relationship Id="rId18" Type="http://schemas.openxmlformats.org/officeDocument/2006/relationships/image" Target="../media/image298.png"/><Relationship Id="rId26" Type="http://schemas.openxmlformats.org/officeDocument/2006/relationships/image" Target="../media/image303.png"/><Relationship Id="rId39" Type="http://schemas.openxmlformats.org/officeDocument/2006/relationships/customXml" Target="../ink/ink349.xml"/><Relationship Id="rId21" Type="http://schemas.openxmlformats.org/officeDocument/2006/relationships/customXml" Target="../ink/ink340.xml"/><Relationship Id="rId34" Type="http://schemas.openxmlformats.org/officeDocument/2006/relationships/image" Target="../media/image307.png"/><Relationship Id="rId42" Type="http://schemas.openxmlformats.org/officeDocument/2006/relationships/image" Target="../media/image312.png"/><Relationship Id="rId47" Type="http://schemas.openxmlformats.org/officeDocument/2006/relationships/customXml" Target="../ink/ink353.xml"/><Relationship Id="rId7" Type="http://schemas.openxmlformats.org/officeDocument/2006/relationships/customXml" Target="../ink/ink333.xml"/><Relationship Id="rId2" Type="http://schemas.openxmlformats.org/officeDocument/2006/relationships/image" Target="../media/image289.png"/><Relationship Id="rId16" Type="http://schemas.openxmlformats.org/officeDocument/2006/relationships/image" Target="../media/image297.png"/><Relationship Id="rId29" Type="http://schemas.openxmlformats.org/officeDocument/2006/relationships/customXml" Target="../ink/ink3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2.png"/><Relationship Id="rId11" Type="http://schemas.openxmlformats.org/officeDocument/2006/relationships/customXml" Target="../ink/ink335.xml"/><Relationship Id="rId24" Type="http://schemas.openxmlformats.org/officeDocument/2006/relationships/image" Target="../media/image302.png"/><Relationship Id="rId32" Type="http://schemas.openxmlformats.org/officeDocument/2006/relationships/image" Target="../media/image306.png"/><Relationship Id="rId37" Type="http://schemas.openxmlformats.org/officeDocument/2006/relationships/customXml" Target="../ink/ink348.xml"/><Relationship Id="rId40" Type="http://schemas.openxmlformats.org/officeDocument/2006/relationships/image" Target="../media/image311.png"/><Relationship Id="rId45" Type="http://schemas.openxmlformats.org/officeDocument/2006/relationships/customXml" Target="../ink/ink352.xml"/><Relationship Id="rId5" Type="http://schemas.openxmlformats.org/officeDocument/2006/relationships/customXml" Target="../ink/ink332.xml"/><Relationship Id="rId15" Type="http://schemas.openxmlformats.org/officeDocument/2006/relationships/customXml" Target="../ink/ink337.xml"/><Relationship Id="rId23" Type="http://schemas.openxmlformats.org/officeDocument/2006/relationships/customXml" Target="../ink/ink341.xml"/><Relationship Id="rId28" Type="http://schemas.openxmlformats.org/officeDocument/2006/relationships/image" Target="../media/image304.png"/><Relationship Id="rId36" Type="http://schemas.openxmlformats.org/officeDocument/2006/relationships/image" Target="../media/image308.png"/><Relationship Id="rId10" Type="http://schemas.openxmlformats.org/officeDocument/2006/relationships/image" Target="../media/image294.png"/><Relationship Id="rId19" Type="http://schemas.openxmlformats.org/officeDocument/2006/relationships/customXml" Target="../ink/ink339.xml"/><Relationship Id="rId31" Type="http://schemas.openxmlformats.org/officeDocument/2006/relationships/customXml" Target="../ink/ink345.xml"/><Relationship Id="rId44" Type="http://schemas.openxmlformats.org/officeDocument/2006/relationships/image" Target="../media/image313.png"/><Relationship Id="rId4" Type="http://schemas.openxmlformats.org/officeDocument/2006/relationships/image" Target="../media/image291.png"/><Relationship Id="rId9" Type="http://schemas.openxmlformats.org/officeDocument/2006/relationships/customXml" Target="../ink/ink334.xml"/><Relationship Id="rId14" Type="http://schemas.openxmlformats.org/officeDocument/2006/relationships/image" Target="../media/image296.png"/><Relationship Id="rId22" Type="http://schemas.openxmlformats.org/officeDocument/2006/relationships/image" Target="../media/image301.png"/><Relationship Id="rId27" Type="http://schemas.openxmlformats.org/officeDocument/2006/relationships/customXml" Target="../ink/ink343.xml"/><Relationship Id="rId30" Type="http://schemas.openxmlformats.org/officeDocument/2006/relationships/image" Target="../media/image305.png"/><Relationship Id="rId35" Type="http://schemas.openxmlformats.org/officeDocument/2006/relationships/customXml" Target="../ink/ink347.xml"/><Relationship Id="rId43" Type="http://schemas.openxmlformats.org/officeDocument/2006/relationships/customXml" Target="../ink/ink351.xml"/><Relationship Id="rId48" Type="http://schemas.openxmlformats.org/officeDocument/2006/relationships/image" Target="../media/image315.png"/><Relationship Id="rId8" Type="http://schemas.openxmlformats.org/officeDocument/2006/relationships/image" Target="../media/image293.png"/><Relationship Id="rId3" Type="http://schemas.openxmlformats.org/officeDocument/2006/relationships/customXml" Target="../ink/ink331.xml"/><Relationship Id="rId12" Type="http://schemas.openxmlformats.org/officeDocument/2006/relationships/image" Target="../media/image295.png"/><Relationship Id="rId17" Type="http://schemas.openxmlformats.org/officeDocument/2006/relationships/customXml" Target="../ink/ink338.xml"/><Relationship Id="rId25" Type="http://schemas.openxmlformats.org/officeDocument/2006/relationships/customXml" Target="../ink/ink342.xml"/><Relationship Id="rId33" Type="http://schemas.openxmlformats.org/officeDocument/2006/relationships/customXml" Target="../ink/ink346.xml"/><Relationship Id="rId38" Type="http://schemas.openxmlformats.org/officeDocument/2006/relationships/image" Target="../media/image309.png"/><Relationship Id="rId46" Type="http://schemas.openxmlformats.org/officeDocument/2006/relationships/image" Target="../media/image314.png"/><Relationship Id="rId20" Type="http://schemas.openxmlformats.org/officeDocument/2006/relationships/image" Target="../media/image299.png"/><Relationship Id="rId41" Type="http://schemas.openxmlformats.org/officeDocument/2006/relationships/customXml" Target="../ink/ink35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4.xml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8.png"/><Relationship Id="rId5" Type="http://schemas.openxmlformats.org/officeDocument/2006/relationships/customXml" Target="../ink/ink355.xml"/><Relationship Id="rId4" Type="http://schemas.openxmlformats.org/officeDocument/2006/relationships/image" Target="../media/image3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6.xml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5" Type="http://schemas.openxmlformats.org/officeDocument/2006/relationships/customXml" Target="../ink/ink357.xml"/><Relationship Id="rId4" Type="http://schemas.openxmlformats.org/officeDocument/2006/relationships/image" Target="../media/image125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openxmlformats.org/officeDocument/2006/relationships/customXml" Target="../ink/ink363.xml"/><Relationship Id="rId3" Type="http://schemas.openxmlformats.org/officeDocument/2006/relationships/customXml" Target="../ink/ink358.xml"/><Relationship Id="rId7" Type="http://schemas.openxmlformats.org/officeDocument/2006/relationships/customXml" Target="../ink/ink360.xml"/><Relationship Id="rId12" Type="http://schemas.openxmlformats.org/officeDocument/2006/relationships/image" Target="../media/image1320.png"/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0.png"/><Relationship Id="rId11" Type="http://schemas.openxmlformats.org/officeDocument/2006/relationships/customXml" Target="../ink/ink362.xml"/><Relationship Id="rId5" Type="http://schemas.openxmlformats.org/officeDocument/2006/relationships/customXml" Target="../ink/ink359.xml"/><Relationship Id="rId10" Type="http://schemas.openxmlformats.org/officeDocument/2006/relationships/image" Target="../media/image1311.png"/><Relationship Id="rId4" Type="http://schemas.openxmlformats.org/officeDocument/2006/relationships/image" Target="../media/image1280.png"/><Relationship Id="rId9" Type="http://schemas.openxmlformats.org/officeDocument/2006/relationships/customXml" Target="../ink/ink361.xml"/><Relationship Id="rId14" Type="http://schemas.openxmlformats.org/officeDocument/2006/relationships/image" Target="../media/image13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customXml" Target="../ink/ink15.xml"/><Relationship Id="rId18" Type="http://schemas.openxmlformats.org/officeDocument/2006/relationships/image" Target="../media/image1310.png"/><Relationship Id="rId26" Type="http://schemas.openxmlformats.org/officeDocument/2006/relationships/image" Target="../media/image17.png"/><Relationship Id="rId3" Type="http://schemas.openxmlformats.org/officeDocument/2006/relationships/customXml" Target="../ink/ink10.xml"/><Relationship Id="rId21" Type="http://schemas.openxmlformats.org/officeDocument/2006/relationships/customXml" Target="../ink/ink19.xml"/><Relationship Id="rId7" Type="http://schemas.openxmlformats.org/officeDocument/2006/relationships/customXml" Target="../ink/ink12.xml"/><Relationship Id="rId12" Type="http://schemas.openxmlformats.org/officeDocument/2006/relationships/image" Target="../media/image1010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2" Type="http://schemas.openxmlformats.org/officeDocument/2006/relationships/image" Target="../media/image14.png"/><Relationship Id="rId16" Type="http://schemas.openxmlformats.org/officeDocument/2006/relationships/image" Target="../media/image1210.png"/><Relationship Id="rId20" Type="http://schemas.openxmlformats.org/officeDocument/2006/relationships/image" Target="../media/image143.png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customXml" Target="../ink/ink14.xml"/><Relationship Id="rId24" Type="http://schemas.openxmlformats.org/officeDocument/2006/relationships/image" Target="../media/image16.png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18.png"/><Relationship Id="rId10" Type="http://schemas.openxmlformats.org/officeDocument/2006/relationships/image" Target="../media/image910.png"/><Relationship Id="rId19" Type="http://schemas.openxmlformats.org/officeDocument/2006/relationships/customXml" Target="../ink/ink18.xml"/><Relationship Id="rId4" Type="http://schemas.openxmlformats.org/officeDocument/2006/relationships/image" Target="../media/image610.png"/><Relationship Id="rId9" Type="http://schemas.openxmlformats.org/officeDocument/2006/relationships/customXml" Target="../ink/ink13.xml"/><Relationship Id="rId14" Type="http://schemas.openxmlformats.org/officeDocument/2006/relationships/image" Target="../media/image1110.png"/><Relationship Id="rId22" Type="http://schemas.openxmlformats.org/officeDocument/2006/relationships/image" Target="../media/image15.png"/><Relationship Id="rId27" Type="http://schemas.openxmlformats.org/officeDocument/2006/relationships/customXml" Target="../ink/ink22.xml"/><Relationship Id="rId30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9" Type="http://schemas.openxmlformats.org/officeDocument/2006/relationships/customXml" Target="../ink/ink42.xml"/><Relationship Id="rId21" Type="http://schemas.openxmlformats.org/officeDocument/2006/relationships/customXml" Target="../ink/ink33.xml"/><Relationship Id="rId34" Type="http://schemas.openxmlformats.org/officeDocument/2006/relationships/image" Target="../media/image35.png"/><Relationship Id="rId42" Type="http://schemas.openxmlformats.org/officeDocument/2006/relationships/image" Target="../media/image39.png"/><Relationship Id="rId47" Type="http://schemas.openxmlformats.org/officeDocument/2006/relationships/customXml" Target="../ink/ink46.xml"/><Relationship Id="rId50" Type="http://schemas.openxmlformats.org/officeDocument/2006/relationships/image" Target="../media/image43.png"/><Relationship Id="rId55" Type="http://schemas.openxmlformats.org/officeDocument/2006/relationships/customXml" Target="../ink/ink50.xml"/><Relationship Id="rId63" Type="http://schemas.openxmlformats.org/officeDocument/2006/relationships/customXml" Target="../ink/ink54.xml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29" Type="http://schemas.openxmlformats.org/officeDocument/2006/relationships/customXml" Target="../ink/ink37.xml"/><Relationship Id="rId11" Type="http://schemas.openxmlformats.org/officeDocument/2006/relationships/customXml" Target="../ink/ink28.xml"/><Relationship Id="rId24" Type="http://schemas.openxmlformats.org/officeDocument/2006/relationships/image" Target="../media/image30.png"/><Relationship Id="rId32" Type="http://schemas.openxmlformats.org/officeDocument/2006/relationships/image" Target="../media/image34.png"/><Relationship Id="rId37" Type="http://schemas.openxmlformats.org/officeDocument/2006/relationships/customXml" Target="../ink/ink41.xml"/><Relationship Id="rId40" Type="http://schemas.openxmlformats.org/officeDocument/2006/relationships/image" Target="../media/image38.png"/><Relationship Id="rId45" Type="http://schemas.openxmlformats.org/officeDocument/2006/relationships/customXml" Target="../ink/ink45.xml"/><Relationship Id="rId53" Type="http://schemas.openxmlformats.org/officeDocument/2006/relationships/customXml" Target="../ink/ink49.xml"/><Relationship Id="rId58" Type="http://schemas.openxmlformats.org/officeDocument/2006/relationships/image" Target="../media/image47.png"/><Relationship Id="rId5" Type="http://schemas.openxmlformats.org/officeDocument/2006/relationships/customXml" Target="../ink/ink25.xml"/><Relationship Id="rId61" Type="http://schemas.openxmlformats.org/officeDocument/2006/relationships/customXml" Target="../ink/ink53.xml"/><Relationship Id="rId19" Type="http://schemas.openxmlformats.org/officeDocument/2006/relationships/customXml" Target="../ink/ink32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36.xml"/><Relationship Id="rId30" Type="http://schemas.openxmlformats.org/officeDocument/2006/relationships/image" Target="../media/image33.png"/><Relationship Id="rId35" Type="http://schemas.openxmlformats.org/officeDocument/2006/relationships/customXml" Target="../ink/ink40.xml"/><Relationship Id="rId43" Type="http://schemas.openxmlformats.org/officeDocument/2006/relationships/customXml" Target="../ink/ink44.xml"/><Relationship Id="rId48" Type="http://schemas.openxmlformats.org/officeDocument/2006/relationships/image" Target="../media/image42.png"/><Relationship Id="rId56" Type="http://schemas.openxmlformats.org/officeDocument/2006/relationships/image" Target="../media/image46.png"/><Relationship Id="rId64" Type="http://schemas.openxmlformats.org/officeDocument/2006/relationships/image" Target="../media/image50.png"/><Relationship Id="rId8" Type="http://schemas.openxmlformats.org/officeDocument/2006/relationships/image" Target="../media/image22.png"/><Relationship Id="rId51" Type="http://schemas.openxmlformats.org/officeDocument/2006/relationships/customXml" Target="../ink/ink48.xml"/><Relationship Id="rId3" Type="http://schemas.openxmlformats.org/officeDocument/2006/relationships/customXml" Target="../ink/ink24.xml"/><Relationship Id="rId12" Type="http://schemas.openxmlformats.org/officeDocument/2006/relationships/image" Target="../media/image24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37.png"/><Relationship Id="rId46" Type="http://schemas.openxmlformats.org/officeDocument/2006/relationships/image" Target="../media/image41.png"/><Relationship Id="rId59" Type="http://schemas.openxmlformats.org/officeDocument/2006/relationships/customXml" Target="../ink/ink52.xml"/><Relationship Id="rId20" Type="http://schemas.openxmlformats.org/officeDocument/2006/relationships/image" Target="../media/image28.png"/><Relationship Id="rId41" Type="http://schemas.openxmlformats.org/officeDocument/2006/relationships/customXml" Target="../ink/ink43.xml"/><Relationship Id="rId54" Type="http://schemas.openxmlformats.org/officeDocument/2006/relationships/image" Target="../media/image45.png"/><Relationship Id="rId6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32.png"/><Relationship Id="rId36" Type="http://schemas.openxmlformats.org/officeDocument/2006/relationships/image" Target="../media/image36.png"/><Relationship Id="rId49" Type="http://schemas.openxmlformats.org/officeDocument/2006/relationships/customXml" Target="../ink/ink47.xml"/><Relationship Id="rId57" Type="http://schemas.openxmlformats.org/officeDocument/2006/relationships/customXml" Target="../ink/ink51.xml"/><Relationship Id="rId10" Type="http://schemas.openxmlformats.org/officeDocument/2006/relationships/image" Target="../media/image23.png"/><Relationship Id="rId31" Type="http://schemas.openxmlformats.org/officeDocument/2006/relationships/customXml" Target="../ink/ink38.xml"/><Relationship Id="rId44" Type="http://schemas.openxmlformats.org/officeDocument/2006/relationships/image" Target="../media/image40.png"/><Relationship Id="rId52" Type="http://schemas.openxmlformats.org/officeDocument/2006/relationships/image" Target="../media/image44.png"/><Relationship Id="rId60" Type="http://schemas.openxmlformats.org/officeDocument/2006/relationships/image" Target="../media/image48.png"/><Relationship Id="rId4" Type="http://schemas.openxmlformats.org/officeDocument/2006/relationships/image" Target="../media/image20.png"/><Relationship Id="rId9" Type="http://schemas.openxmlformats.org/officeDocument/2006/relationships/customXml" Target="../ink/ink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vision: models, learning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10 </a:t>
            </a:r>
          </a:p>
          <a:p>
            <a:r>
              <a:rPr lang="en-CA" dirty="0"/>
              <a:t>Graphical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016" y="5157192"/>
            <a:ext cx="8856984" cy="129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white">
          <a:xfrm>
            <a:off x="8506803" y="5932189"/>
            <a:ext cx="6115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99592" y="5229200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If there is no route between two variables and they share no ancestors, they are independent.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C304CB7-8EE2-2445-F351-961E3B2E0229}"/>
                  </a:ext>
                </a:extLst>
              </p14:cNvPr>
              <p14:cNvContentPartPr/>
              <p14:nvPr/>
            </p14:nvContentPartPr>
            <p14:xfrm>
              <a:off x="30196" y="4657855"/>
              <a:ext cx="8017560" cy="17546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C304CB7-8EE2-2445-F351-961E3B2E02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56" y="4649215"/>
                <a:ext cx="8035200" cy="177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1560" y="515719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 variable is conditionally independent of all others, given its </a:t>
            </a:r>
            <a:r>
              <a:rPr lang="en-CA" sz="2800" u="sng" dirty="0"/>
              <a:t>Markov Blanket </a:t>
            </a:r>
            <a:endParaRPr lang="en-CA" sz="2800" u="sng" baseline="-25000" dirty="0">
              <a:latin typeface="Calibri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4AA95A5-7D3D-ECE8-D41C-6246C45191C9}"/>
              </a:ext>
            </a:extLst>
          </p:cNvPr>
          <p:cNvGrpSpPr/>
          <p:nvPr/>
        </p:nvGrpSpPr>
        <p:grpSpPr>
          <a:xfrm>
            <a:off x="4461082" y="5685075"/>
            <a:ext cx="1191600" cy="537840"/>
            <a:chOff x="4461082" y="5685075"/>
            <a:chExt cx="119160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CD02079-EA42-64AC-1ADD-5015923BA165}"/>
                    </a:ext>
                  </a:extLst>
                </p14:cNvPr>
                <p14:cNvContentPartPr/>
                <p14:nvPr/>
              </p14:nvContentPartPr>
              <p14:xfrm>
                <a:off x="4461082" y="5830875"/>
                <a:ext cx="169560" cy="1555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CD02079-EA42-64AC-1ADD-5015923BA1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3442" y="5813235"/>
                  <a:ext cx="205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492571D-54F1-850C-D67F-D0AD39B10900}"/>
                    </a:ext>
                  </a:extLst>
                </p14:cNvPr>
                <p14:cNvContentPartPr/>
                <p14:nvPr/>
              </p14:nvContentPartPr>
              <p14:xfrm>
                <a:off x="4487362" y="5685075"/>
                <a:ext cx="1165320" cy="5378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492571D-54F1-850C-D67F-D0AD39B10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9722" y="5667075"/>
                  <a:ext cx="1200960" cy="573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11560" y="5157192"/>
            <a:ext cx="504056" cy="504056"/>
          </a:xfrm>
          <a:prstGeom prst="rect">
            <a:avLst/>
          </a:prstGeom>
          <a:solidFill>
            <a:srgbClr val="F8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000100" y="5157192"/>
            <a:ext cx="814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 = </a:t>
            </a:r>
            <a:r>
              <a:rPr lang="en-CA" sz="2800" dirty="0">
                <a:solidFill>
                  <a:srgbClr val="FF0000"/>
                </a:solidFill>
              </a:rPr>
              <a:t>Markov Blanket </a:t>
            </a:r>
            <a:r>
              <a:rPr lang="en-CA" sz="2800" dirty="0"/>
              <a:t>of variable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8 </a:t>
            </a:r>
            <a:r>
              <a:rPr lang="en-CA" sz="2800" dirty="0"/>
              <a:t>– Parents, children 	and parents of children: all we need to predict x</a:t>
            </a:r>
            <a:r>
              <a:rPr lang="en-CA" sz="2800" baseline="-25000" dirty="0"/>
              <a:t>8</a:t>
            </a:r>
            <a:endParaRPr lang="en-CA" sz="2800" baseline="-25000" dirty="0"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229200"/>
            <a:ext cx="8784976" cy="121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1520" y="4787860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General rule: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5B8282D-0618-50AC-CAF3-661D22BF3909}"/>
                  </a:ext>
                </a:extLst>
              </p14:cNvPr>
              <p14:cNvContentPartPr/>
              <p14:nvPr/>
            </p14:nvContentPartPr>
            <p14:xfrm>
              <a:off x="4083076" y="5498815"/>
              <a:ext cx="142560" cy="394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5B8282D-0618-50AC-CAF3-661D22BF39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4436" y="5489815"/>
                <a:ext cx="160200" cy="41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8" name="组合 3087">
            <a:extLst>
              <a:ext uri="{FF2B5EF4-FFF2-40B4-BE49-F238E27FC236}">
                <a16:creationId xmlns:a16="http://schemas.microsoft.com/office/drawing/2014/main" id="{DA8CE093-0D58-7771-A91D-965CD4FEA289}"/>
              </a:ext>
            </a:extLst>
          </p:cNvPr>
          <p:cNvGrpSpPr/>
          <p:nvPr/>
        </p:nvGrpSpPr>
        <p:grpSpPr>
          <a:xfrm>
            <a:off x="7013476" y="3000055"/>
            <a:ext cx="3877200" cy="2404440"/>
            <a:chOff x="7013476" y="3000055"/>
            <a:chExt cx="3877200" cy="24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A07A8BB-5252-9BAA-1D8B-24626DBFA755}"/>
                    </a:ext>
                  </a:extLst>
                </p14:cNvPr>
                <p14:cNvContentPartPr/>
                <p14:nvPr/>
              </p14:nvContentPartPr>
              <p14:xfrm>
                <a:off x="7024996" y="3444655"/>
                <a:ext cx="82080" cy="3103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A07A8BB-5252-9BAA-1D8B-24626DBFA7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5996" y="3436015"/>
                  <a:ext cx="9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6C866B65-F13E-0BD7-596E-2CEFDDB683F1}"/>
                    </a:ext>
                  </a:extLst>
                </p14:cNvPr>
                <p14:cNvContentPartPr/>
                <p14:nvPr/>
              </p14:nvContentPartPr>
              <p14:xfrm>
                <a:off x="7102396" y="3390655"/>
                <a:ext cx="125280" cy="2073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6C866B65-F13E-0BD7-596E-2CEFDDB683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3396" y="3381655"/>
                  <a:ext cx="142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7C727E1C-570A-1644-9D46-D2199261FC1C}"/>
                    </a:ext>
                  </a:extLst>
                </p14:cNvPr>
                <p14:cNvContentPartPr/>
                <p14:nvPr/>
              </p14:nvContentPartPr>
              <p14:xfrm>
                <a:off x="7130476" y="3575695"/>
                <a:ext cx="154440" cy="1234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7C727E1C-570A-1644-9D46-D2199261FC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21476" y="3566695"/>
                  <a:ext cx="172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A2F19D5-2932-20A6-D591-B774EE6EAD66}"/>
                    </a:ext>
                  </a:extLst>
                </p14:cNvPr>
                <p14:cNvContentPartPr/>
                <p14:nvPr/>
              </p14:nvContentPartPr>
              <p14:xfrm>
                <a:off x="7423876" y="3349615"/>
                <a:ext cx="2160" cy="90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A2F19D5-2932-20A6-D591-B774EE6EAD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15236" y="3340975"/>
                  <a:ext cx="19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BA20021A-B9BA-45E3-C465-DEAD1F7C354B}"/>
                    </a:ext>
                  </a:extLst>
                </p14:cNvPr>
                <p14:cNvContentPartPr/>
                <p14:nvPr/>
              </p14:nvContentPartPr>
              <p14:xfrm>
                <a:off x="7331716" y="3360775"/>
                <a:ext cx="153720" cy="1670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BA20021A-B9BA-45E3-C465-DEAD1F7C35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22716" y="3351775"/>
                  <a:ext cx="171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C42AF4C-0D97-0234-86C5-245FA8184518}"/>
                    </a:ext>
                  </a:extLst>
                </p14:cNvPr>
                <p14:cNvContentPartPr/>
                <p14:nvPr/>
              </p14:nvContentPartPr>
              <p14:xfrm>
                <a:off x="7324876" y="3496855"/>
                <a:ext cx="283320" cy="784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C42AF4C-0D97-0234-86C5-245FA81845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16236" y="3487855"/>
                  <a:ext cx="300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D43FCAC-38BC-D7FD-5823-82C8A91BE83D}"/>
                    </a:ext>
                  </a:extLst>
                </p14:cNvPr>
                <p14:cNvContentPartPr/>
                <p14:nvPr/>
              </p14:nvContentPartPr>
              <p14:xfrm>
                <a:off x="7647076" y="3295975"/>
                <a:ext cx="205560" cy="1839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D43FCAC-38BC-D7FD-5823-82C8A91BE8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8436" y="3287335"/>
                  <a:ext cx="223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18C8FF8-4AB4-4E82-53D2-498A0135B5DF}"/>
                    </a:ext>
                  </a:extLst>
                </p14:cNvPr>
                <p14:cNvContentPartPr/>
                <p14:nvPr/>
              </p14:nvContentPartPr>
              <p14:xfrm>
                <a:off x="7759396" y="3074215"/>
                <a:ext cx="209880" cy="3042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18C8FF8-4AB4-4E82-53D2-498A0135B5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0756" y="3065215"/>
                  <a:ext cx="2275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84AD4AA-D4BD-F8A9-D3BF-5E327F8C553B}"/>
                    </a:ext>
                  </a:extLst>
                </p14:cNvPr>
                <p14:cNvContentPartPr/>
                <p14:nvPr/>
              </p14:nvContentPartPr>
              <p14:xfrm>
                <a:off x="8047756" y="3127135"/>
                <a:ext cx="182880" cy="1098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84AD4AA-D4BD-F8A9-D3BF-5E327F8C55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8756" y="3118495"/>
                  <a:ext cx="200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53257D84-4A0A-BA67-FC62-9955E7C19ACF}"/>
                    </a:ext>
                  </a:extLst>
                </p14:cNvPr>
                <p14:cNvContentPartPr/>
                <p14:nvPr/>
              </p14:nvContentPartPr>
              <p14:xfrm>
                <a:off x="8338636" y="3234775"/>
                <a:ext cx="24120" cy="558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53257D84-4A0A-BA67-FC62-9955E7C19A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29636" y="3225775"/>
                  <a:ext cx="41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689161FA-51F8-6E9F-808C-C6EA1FD7AE37}"/>
                    </a:ext>
                  </a:extLst>
                </p14:cNvPr>
                <p14:cNvContentPartPr/>
                <p14:nvPr/>
              </p14:nvContentPartPr>
              <p14:xfrm>
                <a:off x="7086196" y="3945415"/>
                <a:ext cx="201600" cy="2203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689161FA-51F8-6E9F-808C-C6EA1FD7AE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77556" y="3936775"/>
                  <a:ext cx="219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A460F1C-9619-5E08-ED3A-67D912E69A29}"/>
                    </a:ext>
                  </a:extLst>
                </p14:cNvPr>
                <p14:cNvContentPartPr/>
                <p14:nvPr/>
              </p14:nvContentPartPr>
              <p14:xfrm>
                <a:off x="7252156" y="3921655"/>
                <a:ext cx="100440" cy="1184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A460F1C-9619-5E08-ED3A-67D912E69A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43516" y="3912655"/>
                  <a:ext cx="118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E65D651-6819-53D4-5081-63C1CA1C40CE}"/>
                    </a:ext>
                  </a:extLst>
                </p14:cNvPr>
                <p14:cNvContentPartPr/>
                <p14:nvPr/>
              </p14:nvContentPartPr>
              <p14:xfrm>
                <a:off x="7284556" y="3708535"/>
                <a:ext cx="195840" cy="3002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E65D651-6819-53D4-5081-63C1CA1C40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75556" y="3699895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A696C62D-ADEA-E252-A720-40F28E157BED}"/>
                    </a:ext>
                  </a:extLst>
                </p14:cNvPr>
                <p14:cNvContentPartPr/>
                <p14:nvPr/>
              </p14:nvContentPartPr>
              <p14:xfrm>
                <a:off x="7526836" y="3661735"/>
                <a:ext cx="194400" cy="2790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A696C62D-ADEA-E252-A720-40F28E157B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17836" y="3653095"/>
                  <a:ext cx="212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84787CA-04F1-BAC7-25C0-774B0AE21865}"/>
                    </a:ext>
                  </a:extLst>
                </p14:cNvPr>
                <p14:cNvContentPartPr/>
                <p14:nvPr/>
              </p14:nvContentPartPr>
              <p14:xfrm>
                <a:off x="7775956" y="3650935"/>
                <a:ext cx="110880" cy="1137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84787CA-04F1-BAC7-25C0-774B0AE218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66956" y="3641935"/>
                  <a:ext cx="128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0C6A448-CED5-B7DB-8F69-0743C4ACA00E}"/>
                    </a:ext>
                  </a:extLst>
                </p14:cNvPr>
                <p14:cNvContentPartPr/>
                <p14:nvPr/>
              </p14:nvContentPartPr>
              <p14:xfrm>
                <a:off x="7867396" y="3730135"/>
                <a:ext cx="19800" cy="1274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0C6A448-CED5-B7DB-8F69-0743C4ACA0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8756" y="3721495"/>
                  <a:ext cx="37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0C01FE99-1E96-4C1F-5E9D-2EAAA077CCDC}"/>
                    </a:ext>
                  </a:extLst>
                </p14:cNvPr>
                <p14:cNvContentPartPr/>
                <p14:nvPr/>
              </p14:nvContentPartPr>
              <p14:xfrm>
                <a:off x="7774156" y="3683335"/>
                <a:ext cx="176760" cy="2034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0C01FE99-1E96-4C1F-5E9D-2EAAA077CC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65156" y="3674335"/>
                  <a:ext cx="194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FBFD630-5A39-4CFC-63EE-051D926D4852}"/>
                    </a:ext>
                  </a:extLst>
                </p14:cNvPr>
                <p14:cNvContentPartPr/>
                <p14:nvPr/>
              </p14:nvContentPartPr>
              <p14:xfrm>
                <a:off x="8003836" y="3649495"/>
                <a:ext cx="91080" cy="1231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FBFD630-5A39-4CFC-63EE-051D926D48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94836" y="3640855"/>
                  <a:ext cx="108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2F6CFCAE-2B98-93FF-255E-34AAE4D070CC}"/>
                    </a:ext>
                  </a:extLst>
                </p14:cNvPr>
                <p14:cNvContentPartPr/>
                <p14:nvPr/>
              </p14:nvContentPartPr>
              <p14:xfrm>
                <a:off x="8097796" y="3621775"/>
                <a:ext cx="90720" cy="1098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2F6CFCAE-2B98-93FF-255E-34AAE4D070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89156" y="3612775"/>
                  <a:ext cx="108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E1B084AD-D55D-5A00-D318-8DD335AC147A}"/>
                    </a:ext>
                  </a:extLst>
                </p14:cNvPr>
                <p14:cNvContentPartPr/>
                <p14:nvPr/>
              </p14:nvContentPartPr>
              <p14:xfrm>
                <a:off x="8130196" y="3406135"/>
                <a:ext cx="307440" cy="3013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E1B084AD-D55D-5A00-D318-8DD335AC14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1196" y="3397495"/>
                  <a:ext cx="3250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D9411E1-D610-6554-4491-E67B3240655C}"/>
                    </a:ext>
                  </a:extLst>
                </p14:cNvPr>
                <p14:cNvContentPartPr/>
                <p14:nvPr/>
              </p14:nvContentPartPr>
              <p14:xfrm>
                <a:off x="8391556" y="3395335"/>
                <a:ext cx="142560" cy="3294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D9411E1-D610-6554-4491-E67B3240655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82916" y="3386695"/>
                  <a:ext cx="1602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31B4F97-7BBA-C4AB-21D5-38C16F5422CD}"/>
                    </a:ext>
                  </a:extLst>
                </p14:cNvPr>
                <p14:cNvContentPartPr/>
                <p14:nvPr/>
              </p14:nvContentPartPr>
              <p14:xfrm>
                <a:off x="8550676" y="3357175"/>
                <a:ext cx="123840" cy="2102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31B4F97-7BBA-C4AB-21D5-38C16F5422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42036" y="3348535"/>
                  <a:ext cx="141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45AB2A66-3AC3-F246-33DC-D3657750CA42}"/>
                    </a:ext>
                  </a:extLst>
                </p14:cNvPr>
                <p14:cNvContentPartPr/>
                <p14:nvPr/>
              </p14:nvContentPartPr>
              <p14:xfrm>
                <a:off x="8596036" y="3469855"/>
                <a:ext cx="158040" cy="7920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45AB2A66-3AC3-F246-33DC-D3657750CA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7036" y="3460855"/>
                  <a:ext cx="175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9B31B6F8-D21C-096D-2CEE-D3AD9493589B}"/>
                    </a:ext>
                  </a:extLst>
                </p14:cNvPr>
                <p14:cNvContentPartPr/>
                <p14:nvPr/>
              </p14:nvContentPartPr>
              <p14:xfrm>
                <a:off x="8630236" y="3500815"/>
                <a:ext cx="94320" cy="1378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9B31B6F8-D21C-096D-2CEE-D3AD949358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21236" y="3491815"/>
                  <a:ext cx="111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0568CBB3-14BE-0865-3F1A-6C0C00563C8F}"/>
                    </a:ext>
                  </a:extLst>
                </p14:cNvPr>
                <p14:cNvContentPartPr/>
                <p14:nvPr/>
              </p14:nvContentPartPr>
              <p14:xfrm>
                <a:off x="8808436" y="3331615"/>
                <a:ext cx="35280" cy="22644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0568CBB3-14BE-0865-3F1A-6C0C00563C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99436" y="3322615"/>
                  <a:ext cx="52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D47BF0B4-7701-A7F6-DF26-32426B51BD75}"/>
                    </a:ext>
                  </a:extLst>
                </p14:cNvPr>
                <p14:cNvContentPartPr/>
                <p14:nvPr/>
              </p14:nvContentPartPr>
              <p14:xfrm>
                <a:off x="8793676" y="3265015"/>
                <a:ext cx="258480" cy="3974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D47BF0B4-7701-A7F6-DF26-32426B51BD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85036" y="3256375"/>
                  <a:ext cx="2761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D801178F-3996-9005-A1AC-AC0B43388482}"/>
                    </a:ext>
                  </a:extLst>
                </p14:cNvPr>
                <p14:cNvContentPartPr/>
                <p14:nvPr/>
              </p14:nvContentPartPr>
              <p14:xfrm>
                <a:off x="8970436" y="3339175"/>
                <a:ext cx="106200" cy="2361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D801178F-3996-9005-A1AC-AC0B433884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61796" y="3330175"/>
                  <a:ext cx="123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8DA2A1C2-951F-49EE-81A3-B628B180A2B1}"/>
                    </a:ext>
                  </a:extLst>
                </p14:cNvPr>
                <p14:cNvContentPartPr/>
                <p14:nvPr/>
              </p14:nvContentPartPr>
              <p14:xfrm>
                <a:off x="9062956" y="3253855"/>
                <a:ext cx="117360" cy="25524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8DA2A1C2-951F-49EE-81A3-B628B180A2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53956" y="3245215"/>
                  <a:ext cx="135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0F5933A7-DD08-8223-E540-D117345D3570}"/>
                    </a:ext>
                  </a:extLst>
                </p14:cNvPr>
                <p14:cNvContentPartPr/>
                <p14:nvPr/>
              </p14:nvContentPartPr>
              <p14:xfrm>
                <a:off x="9200476" y="3171055"/>
                <a:ext cx="106200" cy="734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0F5933A7-DD08-8223-E540-D117345D35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91836" y="3162055"/>
                  <a:ext cx="123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3E34AFA5-A0BD-6619-D2A2-FDC72009A3C0}"/>
                    </a:ext>
                  </a:extLst>
                </p14:cNvPr>
                <p14:cNvContentPartPr/>
                <p14:nvPr/>
              </p14:nvContentPartPr>
              <p14:xfrm>
                <a:off x="9153316" y="3258175"/>
                <a:ext cx="200160" cy="19512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3E34AFA5-A0BD-6619-D2A2-FDC72009A3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44676" y="3249535"/>
                  <a:ext cx="217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12306EE1-2AAA-EBB0-B5AF-4A347C3E413D}"/>
                    </a:ext>
                  </a:extLst>
                </p14:cNvPr>
                <p14:cNvContentPartPr/>
                <p14:nvPr/>
              </p14:nvContentPartPr>
              <p14:xfrm>
                <a:off x="7013476" y="4320895"/>
                <a:ext cx="144000" cy="43452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12306EE1-2AAA-EBB0-B5AF-4A347C3E41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04836" y="4311895"/>
                  <a:ext cx="1616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A72EF9AC-5D09-5613-5824-39CEBA5DD124}"/>
                    </a:ext>
                  </a:extLst>
                </p14:cNvPr>
                <p14:cNvContentPartPr/>
                <p14:nvPr/>
              </p14:nvContentPartPr>
              <p14:xfrm>
                <a:off x="7028236" y="4452655"/>
                <a:ext cx="217800" cy="15984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A72EF9AC-5D09-5613-5824-39CEBA5DD1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19236" y="4443655"/>
                  <a:ext cx="235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1B51753C-8638-0613-A0EB-FEE4D0F94D23}"/>
                    </a:ext>
                  </a:extLst>
                </p14:cNvPr>
                <p14:cNvContentPartPr/>
                <p14:nvPr/>
              </p14:nvContentPartPr>
              <p14:xfrm>
                <a:off x="7361236" y="4404415"/>
                <a:ext cx="98640" cy="14760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1B51753C-8638-0613-A0EB-FEE4D0F94D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52596" y="4395415"/>
                  <a:ext cx="116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F01FDC1C-77AC-376D-4F99-254CD734E1B6}"/>
                    </a:ext>
                  </a:extLst>
                </p14:cNvPr>
                <p14:cNvContentPartPr/>
                <p14:nvPr/>
              </p14:nvContentPartPr>
              <p14:xfrm>
                <a:off x="7435756" y="4198855"/>
                <a:ext cx="227160" cy="2934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F01FDC1C-77AC-376D-4F99-254CD734E1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26756" y="4190215"/>
                  <a:ext cx="2448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A4952A21-2FA3-5A70-AE17-314903254F3F}"/>
                    </a:ext>
                  </a:extLst>
                </p14:cNvPr>
                <p14:cNvContentPartPr/>
                <p14:nvPr/>
              </p14:nvContentPartPr>
              <p14:xfrm>
                <a:off x="7440076" y="4310815"/>
                <a:ext cx="184320" cy="6876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A4952A21-2FA3-5A70-AE17-314903254F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31436" y="4302175"/>
                  <a:ext cx="201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1CEFFB6-7A55-5244-8FC2-17E8A135B70E}"/>
                    </a:ext>
                  </a:extLst>
                </p14:cNvPr>
                <p14:cNvContentPartPr/>
                <p14:nvPr/>
              </p14:nvContentPartPr>
              <p14:xfrm>
                <a:off x="7675876" y="4195975"/>
                <a:ext cx="169560" cy="19404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1CEFFB6-7A55-5244-8FC2-17E8A135B70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67236" y="4186975"/>
                  <a:ext cx="187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51044261-BB88-8EEE-3A5D-487F50E38371}"/>
                    </a:ext>
                  </a:extLst>
                </p14:cNvPr>
                <p14:cNvContentPartPr/>
                <p14:nvPr/>
              </p14:nvContentPartPr>
              <p14:xfrm>
                <a:off x="7879636" y="4033615"/>
                <a:ext cx="181800" cy="30564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51044261-BB88-8EEE-3A5D-487F50E383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70996" y="4024975"/>
                  <a:ext cx="1994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A17D94CF-1EEC-F4C4-8493-E121F050D141}"/>
                    </a:ext>
                  </a:extLst>
                </p14:cNvPr>
                <p14:cNvContentPartPr/>
                <p14:nvPr/>
              </p14:nvContentPartPr>
              <p14:xfrm>
                <a:off x="8129476" y="4080055"/>
                <a:ext cx="141120" cy="1472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A17D94CF-1EEC-F4C4-8493-E121F050D1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20836" y="4071055"/>
                  <a:ext cx="158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9D644CC3-4827-A436-983A-F415FFB5525B}"/>
                    </a:ext>
                  </a:extLst>
                </p14:cNvPr>
                <p14:cNvContentPartPr/>
                <p14:nvPr/>
              </p14:nvContentPartPr>
              <p14:xfrm>
                <a:off x="8225956" y="3904735"/>
                <a:ext cx="149760" cy="23544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9D644CC3-4827-A436-983A-F415FFB552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16956" y="3895735"/>
                  <a:ext cx="167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EDB1BDB2-593B-6D3C-D648-1AAADCDF16A5}"/>
                    </a:ext>
                  </a:extLst>
                </p14:cNvPr>
                <p14:cNvContentPartPr/>
                <p14:nvPr/>
              </p14:nvContentPartPr>
              <p14:xfrm>
                <a:off x="8484436" y="3878455"/>
                <a:ext cx="32040" cy="2667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EDB1BDB2-593B-6D3C-D648-1AAADCDF16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75436" y="3869455"/>
                  <a:ext cx="49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A8BA651E-00D6-8586-3866-1B8BBF88FA2E}"/>
                    </a:ext>
                  </a:extLst>
                </p14:cNvPr>
                <p14:cNvContentPartPr/>
                <p14:nvPr/>
              </p14:nvContentPartPr>
              <p14:xfrm>
                <a:off x="8464636" y="3893935"/>
                <a:ext cx="117720" cy="2484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8BA651E-00D6-8586-3866-1B8BBF88FA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55636" y="3885295"/>
                  <a:ext cx="135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B1769A94-DA01-97F4-7107-80CEE8D4C335}"/>
                    </a:ext>
                  </a:extLst>
                </p14:cNvPr>
                <p14:cNvContentPartPr/>
                <p14:nvPr/>
              </p14:nvContentPartPr>
              <p14:xfrm>
                <a:off x="8633836" y="3856135"/>
                <a:ext cx="193680" cy="1771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B1769A94-DA01-97F4-7107-80CEE8D4C3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24836" y="3847495"/>
                  <a:ext cx="211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7DC27FB4-7E7A-06D9-EFC1-BB9903B104F1}"/>
                    </a:ext>
                  </a:extLst>
                </p14:cNvPr>
                <p14:cNvContentPartPr/>
                <p14:nvPr/>
              </p14:nvContentPartPr>
              <p14:xfrm>
                <a:off x="8921116" y="3723655"/>
                <a:ext cx="59760" cy="2145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7DC27FB4-7E7A-06D9-EFC1-BB9903B104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12476" y="3715015"/>
                  <a:ext cx="77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0A9459C2-364B-66A4-CDD0-230B46C659DF}"/>
                    </a:ext>
                  </a:extLst>
                </p14:cNvPr>
                <p14:cNvContentPartPr/>
                <p14:nvPr/>
              </p14:nvContentPartPr>
              <p14:xfrm>
                <a:off x="9002116" y="3722575"/>
                <a:ext cx="66600" cy="3045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0A9459C2-364B-66A4-CDD0-230B46C659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93476" y="3713935"/>
                  <a:ext cx="842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FF38FA11-5036-299E-FC63-3282F32F964E}"/>
                    </a:ext>
                  </a:extLst>
                </p14:cNvPr>
                <p14:cNvContentPartPr/>
                <p14:nvPr/>
              </p14:nvContentPartPr>
              <p14:xfrm>
                <a:off x="9095356" y="3690535"/>
                <a:ext cx="96480" cy="738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FF38FA11-5036-299E-FC63-3282F32F964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86716" y="3681895"/>
                  <a:ext cx="114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E5841DB7-4596-1B5E-F36E-74B58D5E86C6}"/>
                    </a:ext>
                  </a:extLst>
                </p14:cNvPr>
                <p14:cNvContentPartPr/>
                <p14:nvPr/>
              </p14:nvContentPartPr>
              <p14:xfrm>
                <a:off x="9079876" y="3655615"/>
                <a:ext cx="189720" cy="27252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E5841DB7-4596-1B5E-F36E-74B58D5E86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70876" y="3646615"/>
                  <a:ext cx="207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1798D990-CB05-60EB-331B-39394020D69B}"/>
                    </a:ext>
                  </a:extLst>
                </p14:cNvPr>
                <p14:cNvContentPartPr/>
                <p14:nvPr/>
              </p14:nvContentPartPr>
              <p14:xfrm>
                <a:off x="9317836" y="3588295"/>
                <a:ext cx="171360" cy="22896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1798D990-CB05-60EB-331B-39394020D6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9196" y="3579655"/>
                  <a:ext cx="189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42F89DEC-9935-E161-67BF-EC66C08399B8}"/>
                    </a:ext>
                  </a:extLst>
                </p14:cNvPr>
                <p14:cNvContentPartPr/>
                <p14:nvPr/>
              </p14:nvContentPartPr>
              <p14:xfrm>
                <a:off x="9445636" y="3740575"/>
                <a:ext cx="63720" cy="1213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42F89DEC-9935-E161-67BF-EC66C08399B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6996" y="3731935"/>
                  <a:ext cx="81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B4314426-55B8-8DEB-9706-0B29F67081D2}"/>
                    </a:ext>
                  </a:extLst>
                </p14:cNvPr>
                <p14:cNvContentPartPr/>
                <p14:nvPr/>
              </p14:nvContentPartPr>
              <p14:xfrm>
                <a:off x="9572356" y="3567775"/>
                <a:ext cx="50760" cy="1753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B4314426-55B8-8DEB-9706-0B29F67081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63356" y="3559135"/>
                  <a:ext cx="68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770AF1FA-BEE9-14DD-FF39-7B4AF73A0E8D}"/>
                    </a:ext>
                  </a:extLst>
                </p14:cNvPr>
                <p14:cNvContentPartPr/>
                <p14:nvPr/>
              </p14:nvContentPartPr>
              <p14:xfrm>
                <a:off x="9650116" y="3504415"/>
                <a:ext cx="78120" cy="12060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770AF1FA-BEE9-14DD-FF39-7B4AF73A0E8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41116" y="3495415"/>
                  <a:ext cx="95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920FDFE7-25EE-F451-D2A6-62F42C342601}"/>
                    </a:ext>
                  </a:extLst>
                </p14:cNvPr>
                <p14:cNvContentPartPr/>
                <p14:nvPr/>
              </p14:nvContentPartPr>
              <p14:xfrm>
                <a:off x="9674956" y="3416215"/>
                <a:ext cx="195480" cy="29628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920FDFE7-25EE-F451-D2A6-62F42C3426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65956" y="3407215"/>
                  <a:ext cx="2131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1484FD6E-7055-E5F3-0D58-F8DEE3C887D2}"/>
                    </a:ext>
                  </a:extLst>
                </p14:cNvPr>
                <p14:cNvContentPartPr/>
                <p14:nvPr/>
              </p14:nvContentPartPr>
              <p14:xfrm>
                <a:off x="9838396" y="3353215"/>
                <a:ext cx="128160" cy="36504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1484FD6E-7055-E5F3-0D58-F8DEE3C887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29396" y="3344215"/>
                  <a:ext cx="1458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072" name="墨迹 3071">
                  <a:extLst>
                    <a:ext uri="{FF2B5EF4-FFF2-40B4-BE49-F238E27FC236}">
                      <a16:creationId xmlns:a16="http://schemas.microsoft.com/office/drawing/2014/main" id="{E4E86E44-114A-173A-BDC0-F5C0979B85BA}"/>
                    </a:ext>
                  </a:extLst>
                </p14:cNvPr>
                <p14:cNvContentPartPr/>
                <p14:nvPr/>
              </p14:nvContentPartPr>
              <p14:xfrm>
                <a:off x="10025236" y="3317575"/>
                <a:ext cx="5400" cy="22680"/>
              </p14:xfrm>
            </p:contentPart>
          </mc:Choice>
          <mc:Fallback xmlns="">
            <p:pic>
              <p:nvPicPr>
                <p:cNvPr id="3072" name="墨迹 3071">
                  <a:extLst>
                    <a:ext uri="{FF2B5EF4-FFF2-40B4-BE49-F238E27FC236}">
                      <a16:creationId xmlns:a16="http://schemas.microsoft.com/office/drawing/2014/main" id="{E4E86E44-114A-173A-BDC0-F5C0979B85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16236" y="3308575"/>
                  <a:ext cx="23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073" name="墨迹 3072">
                  <a:extLst>
                    <a:ext uri="{FF2B5EF4-FFF2-40B4-BE49-F238E27FC236}">
                      <a16:creationId xmlns:a16="http://schemas.microsoft.com/office/drawing/2014/main" id="{97070AC9-941F-2F5F-1999-0D2B4FFE3AFB}"/>
                    </a:ext>
                  </a:extLst>
                </p14:cNvPr>
                <p14:cNvContentPartPr/>
                <p14:nvPr/>
              </p14:nvContentPartPr>
              <p14:xfrm>
                <a:off x="10025236" y="3328015"/>
                <a:ext cx="144360" cy="255240"/>
              </p14:xfrm>
            </p:contentPart>
          </mc:Choice>
          <mc:Fallback xmlns="">
            <p:pic>
              <p:nvPicPr>
                <p:cNvPr id="3073" name="墨迹 3072">
                  <a:extLst>
                    <a:ext uri="{FF2B5EF4-FFF2-40B4-BE49-F238E27FC236}">
                      <a16:creationId xmlns:a16="http://schemas.microsoft.com/office/drawing/2014/main" id="{97070AC9-941F-2F5F-1999-0D2B4FFE3A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16596" y="3319375"/>
                  <a:ext cx="162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075" name="墨迹 3074">
                  <a:extLst>
                    <a:ext uri="{FF2B5EF4-FFF2-40B4-BE49-F238E27FC236}">
                      <a16:creationId xmlns:a16="http://schemas.microsoft.com/office/drawing/2014/main" id="{7F85B66F-BA13-AD2A-5D85-C2BAD019185D}"/>
                    </a:ext>
                  </a:extLst>
                </p14:cNvPr>
                <p14:cNvContentPartPr/>
                <p14:nvPr/>
              </p14:nvContentPartPr>
              <p14:xfrm>
                <a:off x="10090756" y="3319375"/>
                <a:ext cx="20160" cy="334800"/>
              </p14:xfrm>
            </p:contentPart>
          </mc:Choice>
          <mc:Fallback xmlns="">
            <p:pic>
              <p:nvPicPr>
                <p:cNvPr id="3075" name="墨迹 3074">
                  <a:extLst>
                    <a:ext uri="{FF2B5EF4-FFF2-40B4-BE49-F238E27FC236}">
                      <a16:creationId xmlns:a16="http://schemas.microsoft.com/office/drawing/2014/main" id="{7F85B66F-BA13-AD2A-5D85-C2BAD019185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82116" y="3310375"/>
                  <a:ext cx="378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76" name="墨迹 3075">
                  <a:extLst>
                    <a:ext uri="{FF2B5EF4-FFF2-40B4-BE49-F238E27FC236}">
                      <a16:creationId xmlns:a16="http://schemas.microsoft.com/office/drawing/2014/main" id="{33DE0E78-3CD8-E2F2-7C7D-8B8BAF3CE2AB}"/>
                    </a:ext>
                  </a:extLst>
                </p14:cNvPr>
                <p14:cNvContentPartPr/>
                <p14:nvPr/>
              </p14:nvContentPartPr>
              <p14:xfrm>
                <a:off x="10087876" y="3312175"/>
                <a:ext cx="147240" cy="227880"/>
              </p14:xfrm>
            </p:contentPart>
          </mc:Choice>
          <mc:Fallback xmlns="">
            <p:pic>
              <p:nvPicPr>
                <p:cNvPr id="3076" name="墨迹 3075">
                  <a:extLst>
                    <a:ext uri="{FF2B5EF4-FFF2-40B4-BE49-F238E27FC236}">
                      <a16:creationId xmlns:a16="http://schemas.microsoft.com/office/drawing/2014/main" id="{33DE0E78-3CD8-E2F2-7C7D-8B8BAF3CE2A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78876" y="3303535"/>
                  <a:ext cx="164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077" name="墨迹 3076">
                  <a:extLst>
                    <a:ext uri="{FF2B5EF4-FFF2-40B4-BE49-F238E27FC236}">
                      <a16:creationId xmlns:a16="http://schemas.microsoft.com/office/drawing/2014/main" id="{FDBE7C7C-632B-A827-0EDD-945C61F3AA44}"/>
                    </a:ext>
                  </a:extLst>
                </p14:cNvPr>
                <p14:cNvContentPartPr/>
                <p14:nvPr/>
              </p14:nvContentPartPr>
              <p14:xfrm>
                <a:off x="10209196" y="3222535"/>
                <a:ext cx="75600" cy="290520"/>
              </p14:xfrm>
            </p:contentPart>
          </mc:Choice>
          <mc:Fallback xmlns="">
            <p:pic>
              <p:nvPicPr>
                <p:cNvPr id="3077" name="墨迹 3076">
                  <a:extLst>
                    <a:ext uri="{FF2B5EF4-FFF2-40B4-BE49-F238E27FC236}">
                      <a16:creationId xmlns:a16="http://schemas.microsoft.com/office/drawing/2014/main" id="{FDBE7C7C-632B-A827-0EDD-945C61F3AA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00556" y="3213535"/>
                  <a:ext cx="93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078" name="墨迹 3077">
                  <a:extLst>
                    <a:ext uri="{FF2B5EF4-FFF2-40B4-BE49-F238E27FC236}">
                      <a16:creationId xmlns:a16="http://schemas.microsoft.com/office/drawing/2014/main" id="{0DCF39FC-5F41-9AB7-5F44-8627E22E774E}"/>
                    </a:ext>
                  </a:extLst>
                </p14:cNvPr>
                <p14:cNvContentPartPr/>
                <p14:nvPr/>
              </p14:nvContentPartPr>
              <p14:xfrm>
                <a:off x="10294876" y="3207775"/>
                <a:ext cx="96480" cy="243360"/>
              </p14:xfrm>
            </p:contentPart>
          </mc:Choice>
          <mc:Fallback xmlns="">
            <p:pic>
              <p:nvPicPr>
                <p:cNvPr id="3078" name="墨迹 3077">
                  <a:extLst>
                    <a:ext uri="{FF2B5EF4-FFF2-40B4-BE49-F238E27FC236}">
                      <a16:creationId xmlns:a16="http://schemas.microsoft.com/office/drawing/2014/main" id="{0DCF39FC-5F41-9AB7-5F44-8627E22E774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86236" y="3199135"/>
                  <a:ext cx="114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079" name="墨迹 3078">
                  <a:extLst>
                    <a:ext uri="{FF2B5EF4-FFF2-40B4-BE49-F238E27FC236}">
                      <a16:creationId xmlns:a16="http://schemas.microsoft.com/office/drawing/2014/main" id="{3CA130F0-1F1C-1825-1CD8-DEED347C1A67}"/>
                    </a:ext>
                  </a:extLst>
                </p14:cNvPr>
                <p14:cNvContentPartPr/>
                <p14:nvPr/>
              </p14:nvContentPartPr>
              <p14:xfrm>
                <a:off x="10439596" y="3384535"/>
                <a:ext cx="24120" cy="23760"/>
              </p14:xfrm>
            </p:contentPart>
          </mc:Choice>
          <mc:Fallback xmlns="">
            <p:pic>
              <p:nvPicPr>
                <p:cNvPr id="3079" name="墨迹 3078">
                  <a:extLst>
                    <a:ext uri="{FF2B5EF4-FFF2-40B4-BE49-F238E27FC236}">
                      <a16:creationId xmlns:a16="http://schemas.microsoft.com/office/drawing/2014/main" id="{3CA130F0-1F1C-1825-1CD8-DEED347C1A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30956" y="3375895"/>
                  <a:ext cx="41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080" name="墨迹 3079">
                  <a:extLst>
                    <a:ext uri="{FF2B5EF4-FFF2-40B4-BE49-F238E27FC236}">
                      <a16:creationId xmlns:a16="http://schemas.microsoft.com/office/drawing/2014/main" id="{938E99C5-EFBE-83B8-952D-E467F31229DC}"/>
                    </a:ext>
                  </a:extLst>
                </p14:cNvPr>
                <p14:cNvContentPartPr/>
                <p14:nvPr/>
              </p14:nvContentPartPr>
              <p14:xfrm>
                <a:off x="10481356" y="3156295"/>
                <a:ext cx="15120" cy="280080"/>
              </p14:xfrm>
            </p:contentPart>
          </mc:Choice>
          <mc:Fallback xmlns="">
            <p:pic>
              <p:nvPicPr>
                <p:cNvPr id="3080" name="墨迹 3079">
                  <a:extLst>
                    <a:ext uri="{FF2B5EF4-FFF2-40B4-BE49-F238E27FC236}">
                      <a16:creationId xmlns:a16="http://schemas.microsoft.com/office/drawing/2014/main" id="{938E99C5-EFBE-83B8-952D-E467F31229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72716" y="3147655"/>
                  <a:ext cx="32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081" name="墨迹 3080">
                  <a:extLst>
                    <a:ext uri="{FF2B5EF4-FFF2-40B4-BE49-F238E27FC236}">
                      <a16:creationId xmlns:a16="http://schemas.microsoft.com/office/drawing/2014/main" id="{4117DC9D-D6E9-CF7D-1F0A-52A459980A8E}"/>
                    </a:ext>
                  </a:extLst>
                </p14:cNvPr>
                <p14:cNvContentPartPr/>
                <p14:nvPr/>
              </p14:nvContentPartPr>
              <p14:xfrm>
                <a:off x="10508356" y="3000055"/>
                <a:ext cx="382320" cy="425880"/>
              </p14:xfrm>
            </p:contentPart>
          </mc:Choice>
          <mc:Fallback xmlns="">
            <p:pic>
              <p:nvPicPr>
                <p:cNvPr id="3081" name="墨迹 3080">
                  <a:extLst>
                    <a:ext uri="{FF2B5EF4-FFF2-40B4-BE49-F238E27FC236}">
                      <a16:creationId xmlns:a16="http://schemas.microsoft.com/office/drawing/2014/main" id="{4117DC9D-D6E9-CF7D-1F0A-52A459980A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499716" y="2991415"/>
                  <a:ext cx="399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083" name="墨迹 3082">
                  <a:extLst>
                    <a:ext uri="{FF2B5EF4-FFF2-40B4-BE49-F238E27FC236}">
                      <a16:creationId xmlns:a16="http://schemas.microsoft.com/office/drawing/2014/main" id="{D20FDA32-2356-2C39-662C-A0CB4F5F2351}"/>
                    </a:ext>
                  </a:extLst>
                </p14:cNvPr>
                <p14:cNvContentPartPr/>
                <p14:nvPr/>
              </p14:nvContentPartPr>
              <p14:xfrm>
                <a:off x="9646538" y="3631135"/>
                <a:ext cx="39600" cy="5040"/>
              </p14:xfrm>
            </p:contentPart>
          </mc:Choice>
          <mc:Fallback xmlns="">
            <p:pic>
              <p:nvPicPr>
                <p:cNvPr id="3083" name="墨迹 3082">
                  <a:extLst>
                    <a:ext uri="{FF2B5EF4-FFF2-40B4-BE49-F238E27FC236}">
                      <a16:creationId xmlns:a16="http://schemas.microsoft.com/office/drawing/2014/main" id="{D20FDA32-2356-2C39-662C-A0CB4F5F235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37898" y="3622135"/>
                  <a:ext cx="57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085" name="墨迹 3084">
                  <a:extLst>
                    <a:ext uri="{FF2B5EF4-FFF2-40B4-BE49-F238E27FC236}">
                      <a16:creationId xmlns:a16="http://schemas.microsoft.com/office/drawing/2014/main" id="{6752EA21-CE8E-BCD3-07D0-22346099D2C0}"/>
                    </a:ext>
                  </a:extLst>
                </p14:cNvPr>
                <p14:cNvContentPartPr/>
                <p14:nvPr/>
              </p14:nvContentPartPr>
              <p14:xfrm>
                <a:off x="10127498" y="3464455"/>
                <a:ext cx="560880" cy="225000"/>
              </p14:xfrm>
            </p:contentPart>
          </mc:Choice>
          <mc:Fallback xmlns="">
            <p:pic>
              <p:nvPicPr>
                <p:cNvPr id="3085" name="墨迹 3084">
                  <a:extLst>
                    <a:ext uri="{FF2B5EF4-FFF2-40B4-BE49-F238E27FC236}">
                      <a16:creationId xmlns:a16="http://schemas.microsoft.com/office/drawing/2014/main" id="{6752EA21-CE8E-BCD3-07D0-22346099D2C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18858" y="3455815"/>
                  <a:ext cx="578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086" name="墨迹 3085">
                  <a:extLst>
                    <a:ext uri="{FF2B5EF4-FFF2-40B4-BE49-F238E27FC236}">
                      <a16:creationId xmlns:a16="http://schemas.microsoft.com/office/drawing/2014/main" id="{F440C14D-95CC-431E-18AE-3F5E5AC851B4}"/>
                    </a:ext>
                  </a:extLst>
                </p14:cNvPr>
                <p14:cNvContentPartPr/>
                <p14:nvPr/>
              </p14:nvContentPartPr>
              <p14:xfrm>
                <a:off x="8872538" y="3657055"/>
                <a:ext cx="1490760" cy="1681200"/>
              </p14:xfrm>
            </p:contentPart>
          </mc:Choice>
          <mc:Fallback xmlns="">
            <p:pic>
              <p:nvPicPr>
                <p:cNvPr id="3086" name="墨迹 3085">
                  <a:extLst>
                    <a:ext uri="{FF2B5EF4-FFF2-40B4-BE49-F238E27FC236}">
                      <a16:creationId xmlns:a16="http://schemas.microsoft.com/office/drawing/2014/main" id="{F440C14D-95CC-431E-18AE-3F5E5AC851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63898" y="3648415"/>
                  <a:ext cx="1508400" cy="16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087" name="墨迹 3086">
                  <a:extLst>
                    <a:ext uri="{FF2B5EF4-FFF2-40B4-BE49-F238E27FC236}">
                      <a16:creationId xmlns:a16="http://schemas.microsoft.com/office/drawing/2014/main" id="{6C497A5B-4A74-B867-125E-078E8B03EC26}"/>
                    </a:ext>
                  </a:extLst>
                </p14:cNvPr>
                <p14:cNvContentPartPr/>
                <p14:nvPr/>
              </p14:nvContentPartPr>
              <p14:xfrm>
                <a:off x="8796938" y="5124055"/>
                <a:ext cx="544320" cy="280440"/>
              </p14:xfrm>
            </p:contentPart>
          </mc:Choice>
          <mc:Fallback xmlns="">
            <p:pic>
              <p:nvPicPr>
                <p:cNvPr id="3087" name="墨迹 3086">
                  <a:extLst>
                    <a:ext uri="{FF2B5EF4-FFF2-40B4-BE49-F238E27FC236}">
                      <a16:creationId xmlns:a16="http://schemas.microsoft.com/office/drawing/2014/main" id="{6C497A5B-4A74-B867-125E-078E8B03EC2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88298" y="5115055"/>
                  <a:ext cx="561960" cy="29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089" name="墨迹 3088">
                <a:extLst>
                  <a:ext uri="{FF2B5EF4-FFF2-40B4-BE49-F238E27FC236}">
                    <a16:creationId xmlns:a16="http://schemas.microsoft.com/office/drawing/2014/main" id="{8A1E737F-1FDC-17F4-5C9C-9A970FD7B883}"/>
                  </a:ext>
                </a:extLst>
              </p14:cNvPr>
              <p14:cNvContentPartPr/>
              <p14:nvPr/>
            </p14:nvContentPartPr>
            <p14:xfrm>
              <a:off x="4233938" y="5760895"/>
              <a:ext cx="1950120" cy="70560"/>
            </p14:xfrm>
          </p:contentPart>
        </mc:Choice>
        <mc:Fallback xmlns="">
          <p:pic>
            <p:nvPicPr>
              <p:cNvPr id="3089" name="墨迹 3088">
                <a:extLst>
                  <a:ext uri="{FF2B5EF4-FFF2-40B4-BE49-F238E27FC236}">
                    <a16:creationId xmlns:a16="http://schemas.microsoft.com/office/drawing/2014/main" id="{8A1E737F-1FDC-17F4-5C9C-9A970FD7B88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24938" y="5752255"/>
                <a:ext cx="19677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6AB267BD-1AEC-848A-CB4C-BA7F4571AF28}"/>
                  </a:ext>
                </a:extLst>
              </p14:cNvPr>
              <p14:cNvContentPartPr/>
              <p14:nvPr/>
            </p14:nvContentPartPr>
            <p14:xfrm>
              <a:off x="7094858" y="5743615"/>
              <a:ext cx="1850040" cy="19440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6AB267BD-1AEC-848A-CB4C-BA7F4571AF2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086218" y="5734615"/>
                <a:ext cx="18676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BC376FFF-B2A7-D188-FE9D-3C2F3A816DF9}"/>
                  </a:ext>
                </a:extLst>
              </p14:cNvPr>
              <p14:cNvContentPartPr/>
              <p14:nvPr/>
            </p14:nvContentPartPr>
            <p14:xfrm>
              <a:off x="264218" y="6035575"/>
              <a:ext cx="8348400" cy="20340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BC376FFF-B2A7-D188-FE9D-3C2F3A816DF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55578" y="6026935"/>
                <a:ext cx="83660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F15013DB-564C-A50A-C857-B86BA1C58287}"/>
                  </a:ext>
                </a:extLst>
              </p14:cNvPr>
              <p14:cNvContentPartPr/>
              <p14:nvPr/>
            </p14:nvContentPartPr>
            <p14:xfrm>
              <a:off x="241538" y="6417895"/>
              <a:ext cx="6896880" cy="25956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F15013DB-564C-A50A-C857-B86BA1C5828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32898" y="6409255"/>
                <a:ext cx="6914520" cy="27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6" name="组合 3135">
            <a:extLst>
              <a:ext uri="{FF2B5EF4-FFF2-40B4-BE49-F238E27FC236}">
                <a16:creationId xmlns:a16="http://schemas.microsoft.com/office/drawing/2014/main" id="{8176DF3C-0FFC-72FF-EB19-7049A8430FC8}"/>
              </a:ext>
            </a:extLst>
          </p:cNvPr>
          <p:cNvGrpSpPr/>
          <p:nvPr/>
        </p:nvGrpSpPr>
        <p:grpSpPr>
          <a:xfrm>
            <a:off x="6895778" y="-53734"/>
            <a:ext cx="3231468" cy="2886749"/>
            <a:chOff x="6895778" y="-53734"/>
            <a:chExt cx="3231468" cy="288674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114" name="墨迹 3113">
                  <a:extLst>
                    <a:ext uri="{FF2B5EF4-FFF2-40B4-BE49-F238E27FC236}">
                      <a16:creationId xmlns:a16="http://schemas.microsoft.com/office/drawing/2014/main" id="{52FBA9D4-377B-75C7-0037-6AB7A286E17E}"/>
                    </a:ext>
                  </a:extLst>
                </p14:cNvPr>
                <p14:cNvContentPartPr/>
                <p14:nvPr/>
              </p14:nvContentPartPr>
              <p14:xfrm>
                <a:off x="9194486" y="1682186"/>
                <a:ext cx="133200" cy="150120"/>
              </p14:xfrm>
            </p:contentPart>
          </mc:Choice>
          <mc:Fallback>
            <p:pic>
              <p:nvPicPr>
                <p:cNvPr id="3114" name="墨迹 3113">
                  <a:extLst>
                    <a:ext uri="{FF2B5EF4-FFF2-40B4-BE49-F238E27FC236}">
                      <a16:creationId xmlns:a16="http://schemas.microsoft.com/office/drawing/2014/main" id="{52FBA9D4-377B-75C7-0037-6AB7A286E17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85846" y="1673186"/>
                  <a:ext cx="150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115" name="墨迹 3114">
                  <a:extLst>
                    <a:ext uri="{FF2B5EF4-FFF2-40B4-BE49-F238E27FC236}">
                      <a16:creationId xmlns:a16="http://schemas.microsoft.com/office/drawing/2014/main" id="{E8570804-DAFC-A6E5-D193-8A80477530F3}"/>
                    </a:ext>
                  </a:extLst>
                </p14:cNvPr>
                <p14:cNvContentPartPr/>
                <p14:nvPr/>
              </p14:nvContentPartPr>
              <p14:xfrm>
                <a:off x="9287006" y="1478786"/>
                <a:ext cx="196920" cy="314640"/>
              </p14:xfrm>
            </p:contentPart>
          </mc:Choice>
          <mc:Fallback>
            <p:pic>
              <p:nvPicPr>
                <p:cNvPr id="3115" name="墨迹 3114">
                  <a:extLst>
                    <a:ext uri="{FF2B5EF4-FFF2-40B4-BE49-F238E27FC236}">
                      <a16:creationId xmlns:a16="http://schemas.microsoft.com/office/drawing/2014/main" id="{E8570804-DAFC-A6E5-D193-8A80477530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78006" y="1469786"/>
                  <a:ext cx="2145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116" name="墨迹 3115">
                  <a:extLst>
                    <a:ext uri="{FF2B5EF4-FFF2-40B4-BE49-F238E27FC236}">
                      <a16:creationId xmlns:a16="http://schemas.microsoft.com/office/drawing/2014/main" id="{6A0E2440-4E51-A962-A67A-ABE9A510037C}"/>
                    </a:ext>
                  </a:extLst>
                </p14:cNvPr>
                <p14:cNvContentPartPr/>
                <p14:nvPr/>
              </p14:nvContentPartPr>
              <p14:xfrm>
                <a:off x="9572846" y="1362146"/>
                <a:ext cx="60480" cy="378000"/>
              </p14:xfrm>
            </p:contentPart>
          </mc:Choice>
          <mc:Fallback>
            <p:pic>
              <p:nvPicPr>
                <p:cNvPr id="3116" name="墨迹 3115">
                  <a:extLst>
                    <a:ext uri="{FF2B5EF4-FFF2-40B4-BE49-F238E27FC236}">
                      <a16:creationId xmlns:a16="http://schemas.microsoft.com/office/drawing/2014/main" id="{6A0E2440-4E51-A962-A67A-ABE9A51003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64206" y="1353506"/>
                  <a:ext cx="781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117" name="墨迹 3116">
                  <a:extLst>
                    <a:ext uri="{FF2B5EF4-FFF2-40B4-BE49-F238E27FC236}">
                      <a16:creationId xmlns:a16="http://schemas.microsoft.com/office/drawing/2014/main" id="{7A4C433C-12F7-A84E-5EBA-D4B75D8CB79D}"/>
                    </a:ext>
                  </a:extLst>
                </p14:cNvPr>
                <p14:cNvContentPartPr/>
                <p14:nvPr/>
              </p14:nvContentPartPr>
              <p14:xfrm>
                <a:off x="9749966" y="1352426"/>
                <a:ext cx="168480" cy="235440"/>
              </p14:xfrm>
            </p:contentPart>
          </mc:Choice>
          <mc:Fallback>
            <p:pic>
              <p:nvPicPr>
                <p:cNvPr id="3117" name="墨迹 3116">
                  <a:extLst>
                    <a:ext uri="{FF2B5EF4-FFF2-40B4-BE49-F238E27FC236}">
                      <a16:creationId xmlns:a16="http://schemas.microsoft.com/office/drawing/2014/main" id="{7A4C433C-12F7-A84E-5EBA-D4B75D8CB79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40966" y="1343786"/>
                  <a:ext cx="186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118" name="墨迹 3117">
                  <a:extLst>
                    <a:ext uri="{FF2B5EF4-FFF2-40B4-BE49-F238E27FC236}">
                      <a16:creationId xmlns:a16="http://schemas.microsoft.com/office/drawing/2014/main" id="{4C299E0D-1576-9C00-2040-3E9A09CE7EB4}"/>
                    </a:ext>
                  </a:extLst>
                </p14:cNvPr>
                <p14:cNvContentPartPr/>
                <p14:nvPr/>
              </p14:nvContentPartPr>
              <p14:xfrm>
                <a:off x="9961646" y="1174226"/>
                <a:ext cx="165600" cy="669240"/>
              </p14:xfrm>
            </p:contentPart>
          </mc:Choice>
          <mc:Fallback>
            <p:pic>
              <p:nvPicPr>
                <p:cNvPr id="3118" name="墨迹 3117">
                  <a:extLst>
                    <a:ext uri="{FF2B5EF4-FFF2-40B4-BE49-F238E27FC236}">
                      <a16:creationId xmlns:a16="http://schemas.microsoft.com/office/drawing/2014/main" id="{4C299E0D-1576-9C00-2040-3E9A09CE7EB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52646" y="1165226"/>
                  <a:ext cx="1832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082" name="墨迹 3081">
                  <a:extLst>
                    <a:ext uri="{FF2B5EF4-FFF2-40B4-BE49-F238E27FC236}">
                      <a16:creationId xmlns:a16="http://schemas.microsoft.com/office/drawing/2014/main" id="{6B091425-30CF-05D4-ED3F-C66FCF44190C}"/>
                    </a:ext>
                  </a:extLst>
                </p14:cNvPr>
                <p14:cNvContentPartPr/>
                <p14:nvPr/>
              </p14:nvContentPartPr>
              <p14:xfrm>
                <a:off x="6895778" y="2485255"/>
                <a:ext cx="93960" cy="347760"/>
              </p14:xfrm>
            </p:contentPart>
          </mc:Choice>
          <mc:Fallback>
            <p:pic>
              <p:nvPicPr>
                <p:cNvPr id="3082" name="墨迹 3081">
                  <a:extLst>
                    <a:ext uri="{FF2B5EF4-FFF2-40B4-BE49-F238E27FC236}">
                      <a16:creationId xmlns:a16="http://schemas.microsoft.com/office/drawing/2014/main" id="{6B091425-30CF-05D4-ED3F-C66FCF4419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86778" y="2476615"/>
                  <a:ext cx="111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084" name="墨迹 3083">
                  <a:extLst>
                    <a:ext uri="{FF2B5EF4-FFF2-40B4-BE49-F238E27FC236}">
                      <a16:creationId xmlns:a16="http://schemas.microsoft.com/office/drawing/2014/main" id="{ABFDFA13-0E42-C8C0-A096-FC38FDE51102}"/>
                    </a:ext>
                  </a:extLst>
                </p14:cNvPr>
                <p14:cNvContentPartPr/>
                <p14:nvPr/>
              </p14:nvContentPartPr>
              <p14:xfrm>
                <a:off x="6901178" y="2469775"/>
                <a:ext cx="164160" cy="213120"/>
              </p14:xfrm>
            </p:contentPart>
          </mc:Choice>
          <mc:Fallback>
            <p:pic>
              <p:nvPicPr>
                <p:cNvPr id="3084" name="墨迹 3083">
                  <a:extLst>
                    <a:ext uri="{FF2B5EF4-FFF2-40B4-BE49-F238E27FC236}">
                      <a16:creationId xmlns:a16="http://schemas.microsoft.com/office/drawing/2014/main" id="{ABFDFA13-0E42-C8C0-A096-FC38FDE511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92178" y="2461135"/>
                  <a:ext cx="181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090" name="墨迹 3089">
                  <a:extLst>
                    <a:ext uri="{FF2B5EF4-FFF2-40B4-BE49-F238E27FC236}">
                      <a16:creationId xmlns:a16="http://schemas.microsoft.com/office/drawing/2014/main" id="{F6936D04-005B-27CE-A63B-189DC343EC6E}"/>
                    </a:ext>
                  </a:extLst>
                </p14:cNvPr>
                <p14:cNvContentPartPr/>
                <p14:nvPr/>
              </p14:nvContentPartPr>
              <p14:xfrm>
                <a:off x="7104938" y="2593615"/>
                <a:ext cx="98640" cy="146880"/>
              </p14:xfrm>
            </p:contentPart>
          </mc:Choice>
          <mc:Fallback>
            <p:pic>
              <p:nvPicPr>
                <p:cNvPr id="3090" name="墨迹 3089">
                  <a:extLst>
                    <a:ext uri="{FF2B5EF4-FFF2-40B4-BE49-F238E27FC236}">
                      <a16:creationId xmlns:a16="http://schemas.microsoft.com/office/drawing/2014/main" id="{F6936D04-005B-27CE-A63B-189DC343EC6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95938" y="2584975"/>
                  <a:ext cx="116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091" name="墨迹 3090">
                  <a:extLst>
                    <a:ext uri="{FF2B5EF4-FFF2-40B4-BE49-F238E27FC236}">
                      <a16:creationId xmlns:a16="http://schemas.microsoft.com/office/drawing/2014/main" id="{2D6489CF-E903-9C06-6DA0-337ACDEA2316}"/>
                    </a:ext>
                  </a:extLst>
                </p14:cNvPr>
                <p14:cNvContentPartPr/>
                <p14:nvPr/>
              </p14:nvContentPartPr>
              <p14:xfrm>
                <a:off x="7268738" y="2436295"/>
                <a:ext cx="145800" cy="183960"/>
              </p14:xfrm>
            </p:contentPart>
          </mc:Choice>
          <mc:Fallback>
            <p:pic>
              <p:nvPicPr>
                <p:cNvPr id="3091" name="墨迹 3090">
                  <a:extLst>
                    <a:ext uri="{FF2B5EF4-FFF2-40B4-BE49-F238E27FC236}">
                      <a16:creationId xmlns:a16="http://schemas.microsoft.com/office/drawing/2014/main" id="{2D6489CF-E903-9C06-6DA0-337ACDEA231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60098" y="2427295"/>
                  <a:ext cx="163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092" name="墨迹 3091">
                  <a:extLst>
                    <a:ext uri="{FF2B5EF4-FFF2-40B4-BE49-F238E27FC236}">
                      <a16:creationId xmlns:a16="http://schemas.microsoft.com/office/drawing/2014/main" id="{C7AE8B12-9EB2-9516-67ED-366795EBAC90}"/>
                    </a:ext>
                  </a:extLst>
                </p14:cNvPr>
                <p14:cNvContentPartPr/>
                <p14:nvPr/>
              </p14:nvContentPartPr>
              <p14:xfrm>
                <a:off x="7361258" y="2289775"/>
                <a:ext cx="226080" cy="303840"/>
              </p14:xfrm>
            </p:contentPart>
          </mc:Choice>
          <mc:Fallback>
            <p:pic>
              <p:nvPicPr>
                <p:cNvPr id="3092" name="墨迹 3091">
                  <a:extLst>
                    <a:ext uri="{FF2B5EF4-FFF2-40B4-BE49-F238E27FC236}">
                      <a16:creationId xmlns:a16="http://schemas.microsoft.com/office/drawing/2014/main" id="{C7AE8B12-9EB2-9516-67ED-366795EBAC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52258" y="2280775"/>
                  <a:ext cx="2437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093" name="墨迹 3092">
                  <a:extLst>
                    <a:ext uri="{FF2B5EF4-FFF2-40B4-BE49-F238E27FC236}">
                      <a16:creationId xmlns:a16="http://schemas.microsoft.com/office/drawing/2014/main" id="{3C335AF6-D2C5-0A9D-4BF4-89E981AFF42C}"/>
                    </a:ext>
                  </a:extLst>
                </p14:cNvPr>
                <p14:cNvContentPartPr/>
                <p14:nvPr/>
              </p14:nvContentPartPr>
              <p14:xfrm>
                <a:off x="7571138" y="2212735"/>
                <a:ext cx="82800" cy="318240"/>
              </p14:xfrm>
            </p:contentPart>
          </mc:Choice>
          <mc:Fallback>
            <p:pic>
              <p:nvPicPr>
                <p:cNvPr id="3093" name="墨迹 3092">
                  <a:extLst>
                    <a:ext uri="{FF2B5EF4-FFF2-40B4-BE49-F238E27FC236}">
                      <a16:creationId xmlns:a16="http://schemas.microsoft.com/office/drawing/2014/main" id="{3C335AF6-D2C5-0A9D-4BF4-89E981AFF42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62498" y="2203735"/>
                  <a:ext cx="1004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094" name="墨迹 3093">
                  <a:extLst>
                    <a:ext uri="{FF2B5EF4-FFF2-40B4-BE49-F238E27FC236}">
                      <a16:creationId xmlns:a16="http://schemas.microsoft.com/office/drawing/2014/main" id="{633BB274-747E-76D2-0612-63D8CC28A03B}"/>
                    </a:ext>
                  </a:extLst>
                </p14:cNvPr>
                <p14:cNvContentPartPr/>
                <p14:nvPr/>
              </p14:nvContentPartPr>
              <p14:xfrm>
                <a:off x="7731338" y="2201575"/>
                <a:ext cx="145800" cy="201960"/>
              </p14:xfrm>
            </p:contentPart>
          </mc:Choice>
          <mc:Fallback>
            <p:pic>
              <p:nvPicPr>
                <p:cNvPr id="3094" name="墨迹 3093">
                  <a:extLst>
                    <a:ext uri="{FF2B5EF4-FFF2-40B4-BE49-F238E27FC236}">
                      <a16:creationId xmlns:a16="http://schemas.microsoft.com/office/drawing/2014/main" id="{633BB274-747E-76D2-0612-63D8CC28A03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22338" y="2192935"/>
                  <a:ext cx="163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103" name="墨迹 3102">
                  <a:extLst>
                    <a:ext uri="{FF2B5EF4-FFF2-40B4-BE49-F238E27FC236}">
                      <a16:creationId xmlns:a16="http://schemas.microsoft.com/office/drawing/2014/main" id="{124F0039-FD1C-409F-64D5-4DBFB99113E6}"/>
                    </a:ext>
                  </a:extLst>
                </p14:cNvPr>
                <p14:cNvContentPartPr/>
                <p14:nvPr/>
              </p14:nvContentPartPr>
              <p14:xfrm>
                <a:off x="7685366" y="2098706"/>
                <a:ext cx="205560" cy="255600"/>
              </p14:xfrm>
            </p:contentPart>
          </mc:Choice>
          <mc:Fallback>
            <p:pic>
              <p:nvPicPr>
                <p:cNvPr id="3103" name="墨迹 3102">
                  <a:extLst>
                    <a:ext uri="{FF2B5EF4-FFF2-40B4-BE49-F238E27FC236}">
                      <a16:creationId xmlns:a16="http://schemas.microsoft.com/office/drawing/2014/main" id="{124F0039-FD1C-409F-64D5-4DBFB99113E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76366" y="2089706"/>
                  <a:ext cx="223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105" name="墨迹 3104">
                  <a:extLst>
                    <a:ext uri="{FF2B5EF4-FFF2-40B4-BE49-F238E27FC236}">
                      <a16:creationId xmlns:a16="http://schemas.microsoft.com/office/drawing/2014/main" id="{9663D940-A372-5F31-5653-7F157044D324}"/>
                    </a:ext>
                  </a:extLst>
                </p14:cNvPr>
                <p14:cNvContentPartPr/>
                <p14:nvPr/>
              </p14:nvContentPartPr>
              <p14:xfrm>
                <a:off x="7964366" y="2197346"/>
                <a:ext cx="47520" cy="123840"/>
              </p14:xfrm>
            </p:contentPart>
          </mc:Choice>
          <mc:Fallback>
            <p:pic>
              <p:nvPicPr>
                <p:cNvPr id="3105" name="墨迹 3104">
                  <a:extLst>
                    <a:ext uri="{FF2B5EF4-FFF2-40B4-BE49-F238E27FC236}">
                      <a16:creationId xmlns:a16="http://schemas.microsoft.com/office/drawing/2014/main" id="{9663D940-A372-5F31-5653-7F157044D3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55366" y="2188706"/>
                  <a:ext cx="65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106" name="墨迹 3105">
                  <a:extLst>
                    <a:ext uri="{FF2B5EF4-FFF2-40B4-BE49-F238E27FC236}">
                      <a16:creationId xmlns:a16="http://schemas.microsoft.com/office/drawing/2014/main" id="{4D1D707F-D4DC-CA2F-E201-45789E65E430}"/>
                    </a:ext>
                  </a:extLst>
                </p14:cNvPr>
                <p14:cNvContentPartPr/>
                <p14:nvPr/>
              </p14:nvContentPartPr>
              <p14:xfrm>
                <a:off x="8147606" y="2063426"/>
                <a:ext cx="149400" cy="136080"/>
              </p14:xfrm>
            </p:contentPart>
          </mc:Choice>
          <mc:Fallback>
            <p:pic>
              <p:nvPicPr>
                <p:cNvPr id="3106" name="墨迹 3105">
                  <a:extLst>
                    <a:ext uri="{FF2B5EF4-FFF2-40B4-BE49-F238E27FC236}">
                      <a16:creationId xmlns:a16="http://schemas.microsoft.com/office/drawing/2014/main" id="{4D1D707F-D4DC-CA2F-E201-45789E65E43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38966" y="2054426"/>
                  <a:ext cx="167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107" name="墨迹 3106">
                  <a:extLst>
                    <a:ext uri="{FF2B5EF4-FFF2-40B4-BE49-F238E27FC236}">
                      <a16:creationId xmlns:a16="http://schemas.microsoft.com/office/drawing/2014/main" id="{3BC83E64-157B-2432-8703-61A02CD16790}"/>
                    </a:ext>
                  </a:extLst>
                </p14:cNvPr>
                <p14:cNvContentPartPr/>
                <p14:nvPr/>
              </p14:nvContentPartPr>
              <p14:xfrm>
                <a:off x="8278646" y="1870466"/>
                <a:ext cx="135360" cy="360720"/>
              </p14:xfrm>
            </p:contentPart>
          </mc:Choice>
          <mc:Fallback>
            <p:pic>
              <p:nvPicPr>
                <p:cNvPr id="3107" name="墨迹 3106">
                  <a:extLst>
                    <a:ext uri="{FF2B5EF4-FFF2-40B4-BE49-F238E27FC236}">
                      <a16:creationId xmlns:a16="http://schemas.microsoft.com/office/drawing/2014/main" id="{3BC83E64-157B-2432-8703-61A02CD1679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69646" y="1861826"/>
                  <a:ext cx="153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109" name="墨迹 3108">
                  <a:extLst>
                    <a:ext uri="{FF2B5EF4-FFF2-40B4-BE49-F238E27FC236}">
                      <a16:creationId xmlns:a16="http://schemas.microsoft.com/office/drawing/2014/main" id="{A558A322-363C-13E8-83F7-718EE17C3505}"/>
                    </a:ext>
                  </a:extLst>
                </p14:cNvPr>
                <p14:cNvContentPartPr/>
                <p14:nvPr/>
              </p14:nvContentPartPr>
              <p14:xfrm>
                <a:off x="8575646" y="1883426"/>
                <a:ext cx="125280" cy="36360"/>
              </p14:xfrm>
            </p:contentPart>
          </mc:Choice>
          <mc:Fallback>
            <p:pic>
              <p:nvPicPr>
                <p:cNvPr id="3109" name="墨迹 3108">
                  <a:extLst>
                    <a:ext uri="{FF2B5EF4-FFF2-40B4-BE49-F238E27FC236}">
                      <a16:creationId xmlns:a16="http://schemas.microsoft.com/office/drawing/2014/main" id="{A558A322-363C-13E8-83F7-718EE17C350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66646" y="1874786"/>
                  <a:ext cx="142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110" name="墨迹 3109">
                  <a:extLst>
                    <a:ext uri="{FF2B5EF4-FFF2-40B4-BE49-F238E27FC236}">
                      <a16:creationId xmlns:a16="http://schemas.microsoft.com/office/drawing/2014/main" id="{99911360-5922-6CBE-A6BB-D5E3DF0B449D}"/>
                    </a:ext>
                  </a:extLst>
                </p14:cNvPr>
                <p14:cNvContentPartPr/>
                <p14:nvPr/>
              </p14:nvContentPartPr>
              <p14:xfrm>
                <a:off x="8624246" y="1960106"/>
                <a:ext cx="104040" cy="75960"/>
              </p14:xfrm>
            </p:contentPart>
          </mc:Choice>
          <mc:Fallback>
            <p:pic>
              <p:nvPicPr>
                <p:cNvPr id="3110" name="墨迹 3109">
                  <a:extLst>
                    <a:ext uri="{FF2B5EF4-FFF2-40B4-BE49-F238E27FC236}">
                      <a16:creationId xmlns:a16="http://schemas.microsoft.com/office/drawing/2014/main" id="{99911360-5922-6CBE-A6BB-D5E3DF0B449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15246" y="1951106"/>
                  <a:ext cx="121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111" name="墨迹 3110">
                  <a:extLst>
                    <a:ext uri="{FF2B5EF4-FFF2-40B4-BE49-F238E27FC236}">
                      <a16:creationId xmlns:a16="http://schemas.microsoft.com/office/drawing/2014/main" id="{4938C88D-B415-7394-0749-60F5354F65AE}"/>
                    </a:ext>
                  </a:extLst>
                </p14:cNvPr>
                <p14:cNvContentPartPr/>
                <p14:nvPr/>
              </p14:nvContentPartPr>
              <p14:xfrm>
                <a:off x="8765366" y="1732946"/>
                <a:ext cx="99000" cy="318600"/>
              </p14:xfrm>
            </p:contentPart>
          </mc:Choice>
          <mc:Fallback>
            <p:pic>
              <p:nvPicPr>
                <p:cNvPr id="3111" name="墨迹 3110">
                  <a:extLst>
                    <a:ext uri="{FF2B5EF4-FFF2-40B4-BE49-F238E27FC236}">
                      <a16:creationId xmlns:a16="http://schemas.microsoft.com/office/drawing/2014/main" id="{4938C88D-B415-7394-0749-60F5354F65A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56366" y="1724306"/>
                  <a:ext cx="116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112" name="墨迹 3111">
                  <a:extLst>
                    <a:ext uri="{FF2B5EF4-FFF2-40B4-BE49-F238E27FC236}">
                      <a16:creationId xmlns:a16="http://schemas.microsoft.com/office/drawing/2014/main" id="{46208668-97B2-F11A-5CE5-D7431CD9B642}"/>
                    </a:ext>
                  </a:extLst>
                </p14:cNvPr>
                <p14:cNvContentPartPr/>
                <p14:nvPr/>
              </p14:nvContentPartPr>
              <p14:xfrm>
                <a:off x="8751326" y="1623506"/>
                <a:ext cx="139680" cy="233640"/>
              </p14:xfrm>
            </p:contentPart>
          </mc:Choice>
          <mc:Fallback>
            <p:pic>
              <p:nvPicPr>
                <p:cNvPr id="3112" name="墨迹 3111">
                  <a:extLst>
                    <a:ext uri="{FF2B5EF4-FFF2-40B4-BE49-F238E27FC236}">
                      <a16:creationId xmlns:a16="http://schemas.microsoft.com/office/drawing/2014/main" id="{46208668-97B2-F11A-5CE5-D7431CD9B64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42686" y="1614866"/>
                  <a:ext cx="157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113" name="墨迹 3112">
                  <a:extLst>
                    <a:ext uri="{FF2B5EF4-FFF2-40B4-BE49-F238E27FC236}">
                      <a16:creationId xmlns:a16="http://schemas.microsoft.com/office/drawing/2014/main" id="{F052C0D1-36A8-8A37-66BE-F13D9FBAD11F}"/>
                    </a:ext>
                  </a:extLst>
                </p14:cNvPr>
                <p14:cNvContentPartPr/>
                <p14:nvPr/>
              </p14:nvContentPartPr>
              <p14:xfrm>
                <a:off x="8921606" y="1784786"/>
                <a:ext cx="82800" cy="189360"/>
              </p14:xfrm>
            </p:contentPart>
          </mc:Choice>
          <mc:Fallback>
            <p:pic>
              <p:nvPicPr>
                <p:cNvPr id="3113" name="墨迹 3112">
                  <a:extLst>
                    <a:ext uri="{FF2B5EF4-FFF2-40B4-BE49-F238E27FC236}">
                      <a16:creationId xmlns:a16="http://schemas.microsoft.com/office/drawing/2014/main" id="{F052C0D1-36A8-8A37-66BE-F13D9FBAD11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12966" y="1776146"/>
                  <a:ext cx="100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121" name="墨迹 3120">
                  <a:extLst>
                    <a:ext uri="{FF2B5EF4-FFF2-40B4-BE49-F238E27FC236}">
                      <a16:creationId xmlns:a16="http://schemas.microsoft.com/office/drawing/2014/main" id="{5ADEF554-E61A-EE95-FB3E-27B98B82D3DA}"/>
                    </a:ext>
                  </a:extLst>
                </p14:cNvPr>
                <p14:cNvContentPartPr/>
                <p14:nvPr/>
              </p14:nvContentPartPr>
              <p14:xfrm>
                <a:off x="7129886" y="891266"/>
                <a:ext cx="538200" cy="717480"/>
              </p14:xfrm>
            </p:contentPart>
          </mc:Choice>
          <mc:Fallback>
            <p:pic>
              <p:nvPicPr>
                <p:cNvPr id="3121" name="墨迹 3120">
                  <a:extLst>
                    <a:ext uri="{FF2B5EF4-FFF2-40B4-BE49-F238E27FC236}">
                      <a16:creationId xmlns:a16="http://schemas.microsoft.com/office/drawing/2014/main" id="{5ADEF554-E61A-EE95-FB3E-27B98B82D3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21246" y="882266"/>
                  <a:ext cx="55584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122" name="墨迹 3121">
                  <a:extLst>
                    <a:ext uri="{FF2B5EF4-FFF2-40B4-BE49-F238E27FC236}">
                      <a16:creationId xmlns:a16="http://schemas.microsoft.com/office/drawing/2014/main" id="{9AE445A6-F9A2-BD0C-D15E-B9CCAF3108EA}"/>
                    </a:ext>
                  </a:extLst>
                </p14:cNvPr>
                <p14:cNvContentPartPr/>
                <p14:nvPr/>
              </p14:nvContentPartPr>
              <p14:xfrm>
                <a:off x="7276406" y="1090346"/>
                <a:ext cx="242640" cy="339120"/>
              </p14:xfrm>
            </p:contentPart>
          </mc:Choice>
          <mc:Fallback>
            <p:pic>
              <p:nvPicPr>
                <p:cNvPr id="3122" name="墨迹 3121">
                  <a:extLst>
                    <a:ext uri="{FF2B5EF4-FFF2-40B4-BE49-F238E27FC236}">
                      <a16:creationId xmlns:a16="http://schemas.microsoft.com/office/drawing/2014/main" id="{9AE445A6-F9A2-BD0C-D15E-B9CCAF3108E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67766" y="1081706"/>
                  <a:ext cx="2602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123" name="墨迹 3122">
                  <a:extLst>
                    <a:ext uri="{FF2B5EF4-FFF2-40B4-BE49-F238E27FC236}">
                      <a16:creationId xmlns:a16="http://schemas.microsoft.com/office/drawing/2014/main" id="{6EA19B98-48D1-EAC5-837F-159444F1C644}"/>
                    </a:ext>
                  </a:extLst>
                </p14:cNvPr>
                <p14:cNvContentPartPr/>
                <p14:nvPr/>
              </p14:nvContentPartPr>
              <p14:xfrm>
                <a:off x="7905686" y="897386"/>
                <a:ext cx="26640" cy="285840"/>
              </p14:xfrm>
            </p:contentPart>
          </mc:Choice>
          <mc:Fallback>
            <p:pic>
              <p:nvPicPr>
                <p:cNvPr id="3123" name="墨迹 3122">
                  <a:extLst>
                    <a:ext uri="{FF2B5EF4-FFF2-40B4-BE49-F238E27FC236}">
                      <a16:creationId xmlns:a16="http://schemas.microsoft.com/office/drawing/2014/main" id="{6EA19B98-48D1-EAC5-837F-159444F1C6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97046" y="888386"/>
                  <a:ext cx="44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124" name="墨迹 3123">
                  <a:extLst>
                    <a:ext uri="{FF2B5EF4-FFF2-40B4-BE49-F238E27FC236}">
                      <a16:creationId xmlns:a16="http://schemas.microsoft.com/office/drawing/2014/main" id="{EAB3CC17-9BF7-C452-CEE5-B36C5CC05DDE}"/>
                    </a:ext>
                  </a:extLst>
                </p14:cNvPr>
                <p14:cNvContentPartPr/>
                <p14:nvPr/>
              </p14:nvContentPartPr>
              <p14:xfrm>
                <a:off x="7843406" y="862826"/>
                <a:ext cx="180720" cy="279360"/>
              </p14:xfrm>
            </p:contentPart>
          </mc:Choice>
          <mc:Fallback>
            <p:pic>
              <p:nvPicPr>
                <p:cNvPr id="3124" name="墨迹 3123">
                  <a:extLst>
                    <a:ext uri="{FF2B5EF4-FFF2-40B4-BE49-F238E27FC236}">
                      <a16:creationId xmlns:a16="http://schemas.microsoft.com/office/drawing/2014/main" id="{EAB3CC17-9BF7-C452-CEE5-B36C5CC05DD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34406" y="853826"/>
                  <a:ext cx="198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125" name="墨迹 3124">
                  <a:extLst>
                    <a:ext uri="{FF2B5EF4-FFF2-40B4-BE49-F238E27FC236}">
                      <a16:creationId xmlns:a16="http://schemas.microsoft.com/office/drawing/2014/main" id="{C3DA40AD-7453-B9F6-6EA9-B3958E0D125E}"/>
                    </a:ext>
                  </a:extLst>
                </p14:cNvPr>
                <p14:cNvContentPartPr/>
                <p14:nvPr/>
              </p14:nvContentPartPr>
              <p14:xfrm>
                <a:off x="8057246" y="723866"/>
                <a:ext cx="61200" cy="308160"/>
              </p14:xfrm>
            </p:contentPart>
          </mc:Choice>
          <mc:Fallback>
            <p:pic>
              <p:nvPicPr>
                <p:cNvPr id="3125" name="墨迹 3124">
                  <a:extLst>
                    <a:ext uri="{FF2B5EF4-FFF2-40B4-BE49-F238E27FC236}">
                      <a16:creationId xmlns:a16="http://schemas.microsoft.com/office/drawing/2014/main" id="{C3DA40AD-7453-B9F6-6EA9-B3958E0D125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48246" y="714866"/>
                  <a:ext cx="78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126" name="墨迹 3125">
                  <a:extLst>
                    <a:ext uri="{FF2B5EF4-FFF2-40B4-BE49-F238E27FC236}">
                      <a16:creationId xmlns:a16="http://schemas.microsoft.com/office/drawing/2014/main" id="{6380FC26-2BB4-FDA3-9612-0DF368B2F930}"/>
                    </a:ext>
                  </a:extLst>
                </p14:cNvPr>
                <p14:cNvContentPartPr/>
                <p14:nvPr/>
              </p14:nvContentPartPr>
              <p14:xfrm>
                <a:off x="8155886" y="859946"/>
                <a:ext cx="56160" cy="96480"/>
              </p14:xfrm>
            </p:contentPart>
          </mc:Choice>
          <mc:Fallback>
            <p:pic>
              <p:nvPicPr>
                <p:cNvPr id="3126" name="墨迹 3125">
                  <a:extLst>
                    <a:ext uri="{FF2B5EF4-FFF2-40B4-BE49-F238E27FC236}">
                      <a16:creationId xmlns:a16="http://schemas.microsoft.com/office/drawing/2014/main" id="{6380FC26-2BB4-FDA3-9612-0DF368B2F9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47246" y="851306"/>
                  <a:ext cx="73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127" name="墨迹 3126">
                  <a:extLst>
                    <a:ext uri="{FF2B5EF4-FFF2-40B4-BE49-F238E27FC236}">
                      <a16:creationId xmlns:a16="http://schemas.microsoft.com/office/drawing/2014/main" id="{F54D3066-536E-013F-3572-764B46983BC8}"/>
                    </a:ext>
                  </a:extLst>
                </p14:cNvPr>
                <p14:cNvContentPartPr/>
                <p14:nvPr/>
              </p14:nvContentPartPr>
              <p14:xfrm>
                <a:off x="8250926" y="828626"/>
                <a:ext cx="85680" cy="84960"/>
              </p14:xfrm>
            </p:contentPart>
          </mc:Choice>
          <mc:Fallback>
            <p:pic>
              <p:nvPicPr>
                <p:cNvPr id="3127" name="墨迹 3126">
                  <a:extLst>
                    <a:ext uri="{FF2B5EF4-FFF2-40B4-BE49-F238E27FC236}">
                      <a16:creationId xmlns:a16="http://schemas.microsoft.com/office/drawing/2014/main" id="{F54D3066-536E-013F-3572-764B46983BC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42286" y="819626"/>
                  <a:ext cx="103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128" name="墨迹 3127">
                  <a:extLst>
                    <a:ext uri="{FF2B5EF4-FFF2-40B4-BE49-F238E27FC236}">
                      <a16:creationId xmlns:a16="http://schemas.microsoft.com/office/drawing/2014/main" id="{B506E090-99CF-2995-67CC-03D74FF41790}"/>
                    </a:ext>
                  </a:extLst>
                </p14:cNvPr>
                <p14:cNvContentPartPr/>
                <p14:nvPr/>
              </p14:nvContentPartPr>
              <p14:xfrm>
                <a:off x="8325446" y="665186"/>
                <a:ext cx="154440" cy="205920"/>
              </p14:xfrm>
            </p:contentPart>
          </mc:Choice>
          <mc:Fallback>
            <p:pic>
              <p:nvPicPr>
                <p:cNvPr id="3128" name="墨迹 3127">
                  <a:extLst>
                    <a:ext uri="{FF2B5EF4-FFF2-40B4-BE49-F238E27FC236}">
                      <a16:creationId xmlns:a16="http://schemas.microsoft.com/office/drawing/2014/main" id="{B506E090-99CF-2995-67CC-03D74FF4179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16806" y="656186"/>
                  <a:ext cx="172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129" name="墨迹 3128">
                  <a:extLst>
                    <a:ext uri="{FF2B5EF4-FFF2-40B4-BE49-F238E27FC236}">
                      <a16:creationId xmlns:a16="http://schemas.microsoft.com/office/drawing/2014/main" id="{B42AD17D-EB8E-3695-4862-F2EC88613B0A}"/>
                    </a:ext>
                  </a:extLst>
                </p14:cNvPr>
                <p14:cNvContentPartPr/>
                <p14:nvPr/>
              </p14:nvContentPartPr>
              <p14:xfrm>
                <a:off x="8475926" y="283586"/>
                <a:ext cx="392400" cy="480600"/>
              </p14:xfrm>
            </p:contentPart>
          </mc:Choice>
          <mc:Fallback>
            <p:pic>
              <p:nvPicPr>
                <p:cNvPr id="3129" name="墨迹 3128">
                  <a:extLst>
                    <a:ext uri="{FF2B5EF4-FFF2-40B4-BE49-F238E27FC236}">
                      <a16:creationId xmlns:a16="http://schemas.microsoft.com/office/drawing/2014/main" id="{B42AD17D-EB8E-3695-4862-F2EC88613B0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66926" y="274946"/>
                  <a:ext cx="4100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130" name="墨迹 3129">
                  <a:extLst>
                    <a:ext uri="{FF2B5EF4-FFF2-40B4-BE49-F238E27FC236}">
                      <a16:creationId xmlns:a16="http://schemas.microsoft.com/office/drawing/2014/main" id="{90919374-3B8E-E01D-B660-634C95A09FCD}"/>
                    </a:ext>
                  </a:extLst>
                </p14:cNvPr>
                <p14:cNvContentPartPr/>
                <p14:nvPr/>
              </p14:nvContentPartPr>
              <p14:xfrm>
                <a:off x="9358646" y="147506"/>
                <a:ext cx="64080" cy="325800"/>
              </p14:xfrm>
            </p:contentPart>
          </mc:Choice>
          <mc:Fallback>
            <p:pic>
              <p:nvPicPr>
                <p:cNvPr id="3130" name="墨迹 3129">
                  <a:extLst>
                    <a:ext uri="{FF2B5EF4-FFF2-40B4-BE49-F238E27FC236}">
                      <a16:creationId xmlns:a16="http://schemas.microsoft.com/office/drawing/2014/main" id="{90919374-3B8E-E01D-B660-634C95A09FC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49646" y="138866"/>
                  <a:ext cx="817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131" name="墨迹 3130">
                  <a:extLst>
                    <a:ext uri="{FF2B5EF4-FFF2-40B4-BE49-F238E27FC236}">
                      <a16:creationId xmlns:a16="http://schemas.microsoft.com/office/drawing/2014/main" id="{58DB172F-2D2B-DB2D-BF7F-0956B3276958}"/>
                    </a:ext>
                  </a:extLst>
                </p14:cNvPr>
                <p14:cNvContentPartPr/>
                <p14:nvPr/>
              </p14:nvContentPartPr>
              <p14:xfrm>
                <a:off x="9416606" y="69386"/>
                <a:ext cx="158040" cy="387000"/>
              </p14:xfrm>
            </p:contentPart>
          </mc:Choice>
          <mc:Fallback>
            <p:pic>
              <p:nvPicPr>
                <p:cNvPr id="3131" name="墨迹 3130">
                  <a:extLst>
                    <a:ext uri="{FF2B5EF4-FFF2-40B4-BE49-F238E27FC236}">
                      <a16:creationId xmlns:a16="http://schemas.microsoft.com/office/drawing/2014/main" id="{58DB172F-2D2B-DB2D-BF7F-0956B327695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07966" y="60746"/>
                  <a:ext cx="1756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132" name="墨迹 3131">
                  <a:extLst>
                    <a:ext uri="{FF2B5EF4-FFF2-40B4-BE49-F238E27FC236}">
                      <a16:creationId xmlns:a16="http://schemas.microsoft.com/office/drawing/2014/main" id="{85257C9C-F880-4E24-C2FD-9A702192E832}"/>
                    </a:ext>
                  </a:extLst>
                </p14:cNvPr>
                <p14:cNvContentPartPr/>
                <p14:nvPr/>
              </p14:nvContentPartPr>
              <p14:xfrm>
                <a:off x="9366206" y="-53734"/>
                <a:ext cx="316080" cy="561240"/>
              </p14:xfrm>
            </p:contentPart>
          </mc:Choice>
          <mc:Fallback>
            <p:pic>
              <p:nvPicPr>
                <p:cNvPr id="3132" name="墨迹 3131">
                  <a:extLst>
                    <a:ext uri="{FF2B5EF4-FFF2-40B4-BE49-F238E27FC236}">
                      <a16:creationId xmlns:a16="http://schemas.microsoft.com/office/drawing/2014/main" id="{85257C9C-F880-4E24-C2FD-9A702192E83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357566" y="-62374"/>
                  <a:ext cx="33372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135" name="墨迹 3134">
                  <a:extLst>
                    <a:ext uri="{FF2B5EF4-FFF2-40B4-BE49-F238E27FC236}">
                      <a16:creationId xmlns:a16="http://schemas.microsoft.com/office/drawing/2014/main" id="{58B7CEA3-08F4-7492-0CE1-1882DEDF8FEC}"/>
                    </a:ext>
                  </a:extLst>
                </p14:cNvPr>
                <p14:cNvContentPartPr/>
                <p14:nvPr/>
              </p14:nvContentPartPr>
              <p14:xfrm>
                <a:off x="7986326" y="759926"/>
                <a:ext cx="948240" cy="359640"/>
              </p14:xfrm>
            </p:contentPart>
          </mc:Choice>
          <mc:Fallback>
            <p:pic>
              <p:nvPicPr>
                <p:cNvPr id="3135" name="墨迹 3134">
                  <a:extLst>
                    <a:ext uri="{FF2B5EF4-FFF2-40B4-BE49-F238E27FC236}">
                      <a16:creationId xmlns:a16="http://schemas.microsoft.com/office/drawing/2014/main" id="{58B7CEA3-08F4-7492-0CE1-1882DEDF8F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77326" y="751286"/>
                  <a:ext cx="965880" cy="377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38872"/>
            <a:ext cx="8391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3528" y="28529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The joint </a:t>
            </a:r>
            <a:r>
              <a:rPr lang="en-CA" sz="2800" dirty="0" err="1"/>
              <a:t>pdf</a:t>
            </a:r>
            <a:r>
              <a:rPr lang="en-CA" sz="2800" dirty="0"/>
              <a:t> of this graphical model factorizes as: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38872"/>
            <a:ext cx="8391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3528" y="28529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The joint </a:t>
            </a:r>
            <a:r>
              <a:rPr lang="en-CA" sz="2800" dirty="0" err="1"/>
              <a:t>pdf</a:t>
            </a:r>
            <a:r>
              <a:rPr lang="en-CA" sz="2800" dirty="0"/>
              <a:t> of this graphical model factorizes as: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5652120" y="4221088"/>
            <a:ext cx="1585192" cy="2160240"/>
            <a:chOff x="179512" y="1556792"/>
            <a:chExt cx="2520280" cy="3312368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extBox 17"/>
          <p:cNvSpPr txBox="1"/>
          <p:nvPr/>
        </p:nvSpPr>
        <p:spPr>
          <a:xfrm>
            <a:off x="395536" y="422108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It describes the original example: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022468"/>
            <a:ext cx="8784976" cy="121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4581128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General rule: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2780928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Here the arrows meet head to tail at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, and so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is conditionally independent of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given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10BFBFF-8070-112C-DF8E-56157A31D018}"/>
                  </a:ext>
                </a:extLst>
              </p14:cNvPr>
              <p14:cNvContentPartPr/>
              <p14:nvPr/>
            </p14:nvContentPartPr>
            <p14:xfrm>
              <a:off x="-68803" y="2405426"/>
              <a:ext cx="8356680" cy="16700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10BFBFF-8070-112C-DF8E-56157A31D0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7443" y="2396786"/>
                <a:ext cx="8374320" cy="168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Redundancy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068960"/>
            <a:ext cx="6515148" cy="65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4"/>
          <p:cNvGrpSpPr/>
          <p:nvPr/>
        </p:nvGrpSpPr>
        <p:grpSpPr>
          <a:xfrm>
            <a:off x="0" y="1196752"/>
            <a:ext cx="2304256" cy="2808312"/>
            <a:chOff x="179512" y="1556792"/>
            <a:chExt cx="2520280" cy="331236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" name="Straight Arrow Connector 12"/>
          <p:cNvCxnSpPr/>
          <p:nvPr/>
        </p:nvCxnSpPr>
        <p:spPr>
          <a:xfrm rot="5400000" flipH="1" flipV="1">
            <a:off x="2231740" y="3936593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85852" y="4681847"/>
            <a:ext cx="273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4 x 3 x 2 = 24 entries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00562" y="4437112"/>
            <a:ext cx="4621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en-CA" sz="2400" dirty="0"/>
              <a:t>         +            3 x 4          +       2 x 3</a:t>
            </a:r>
          </a:p>
          <a:p>
            <a:pPr marL="342900" indent="-342900"/>
            <a:r>
              <a:rPr lang="en-CA" sz="2400" dirty="0"/>
              <a:t>             = 22 entries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8028384" y="407707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517010" y="4076278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4719436" y="3783910"/>
            <a:ext cx="783538" cy="64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99792" y="1628800"/>
            <a:ext cx="6120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Conditional independence can be thought of as redundancy in the full distribution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54452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Redundancy here only very small, but with larger models can be very significant.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5536" y="263691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Algebraic proof: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212976"/>
            <a:ext cx="5929703" cy="223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539552" y="5445224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No dependence on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implies that x</a:t>
            </a:r>
            <a:r>
              <a:rPr lang="en-CA" sz="2800" baseline="-25000" dirty="0"/>
              <a:t>1</a:t>
            </a:r>
            <a:r>
              <a:rPr lang="en-CA" sz="2800" dirty="0"/>
              <a:t> is conditionally independent of x</a:t>
            </a:r>
            <a:r>
              <a:rPr lang="en-CA" sz="2800" baseline="-25000" dirty="0"/>
              <a:t>3</a:t>
            </a:r>
            <a:r>
              <a:rPr lang="en-CA" sz="2800" dirty="0"/>
              <a:t> given x</a:t>
            </a:r>
            <a:r>
              <a:rPr lang="en-CA" sz="2800" baseline="-25000" dirty="0"/>
              <a:t>2</a:t>
            </a:r>
            <a:r>
              <a:rPr lang="en-CA" sz="28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CA" sz="2800" dirty="0"/>
              <a:t>Two variables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and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 are </a:t>
            </a:r>
            <a:r>
              <a:rPr lang="en-CA" sz="2800" dirty="0">
                <a:solidFill>
                  <a:srgbClr val="FF0000"/>
                </a:solidFill>
              </a:rPr>
              <a:t>independent</a:t>
            </a:r>
            <a:r>
              <a:rPr lang="en-CA" sz="2800" dirty="0"/>
              <a:t> if their joint probability distribution factorizes as </a:t>
            </a:r>
          </a:p>
          <a:p>
            <a:pPr marL="514350" indent="-514350">
              <a:buNone/>
            </a:pPr>
            <a:r>
              <a:rPr lang="en-CA" sz="2800" dirty="0">
                <a:latin typeface="Calibri"/>
              </a:rPr>
              <a:t>	Pr(x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>
                <a:latin typeface="Calibri"/>
              </a:rPr>
              <a:t>, 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)=</a:t>
            </a:r>
            <a:r>
              <a:rPr lang="en-CA" sz="2800" dirty="0">
                <a:latin typeface="Calibri"/>
              </a:rPr>
              <a:t>Pr(x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>
                <a:latin typeface="Calibri"/>
              </a:rPr>
              <a:t>) Pr(x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)</a:t>
            </a:r>
          </a:p>
          <a:p>
            <a:pPr marL="514350" indent="-514350">
              <a:buNone/>
            </a:pPr>
            <a:endParaRPr lang="en-CA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60324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white">
          <a:xfrm>
            <a:off x="323528" y="1196752"/>
            <a:ext cx="57606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 bwMode="white">
          <a:xfrm>
            <a:off x="3203848" y="1340768"/>
            <a:ext cx="57606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 bwMode="white">
          <a:xfrm>
            <a:off x="5940152" y="1340768"/>
            <a:ext cx="57606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9812" y="3861048"/>
            <a:ext cx="2952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Mixture of Gaussians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1920" y="4005064"/>
            <a:ext cx="2109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t-distribution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4005064"/>
            <a:ext cx="2385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Factor 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8" y="494116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Blue boxes = Plates.  Interpretation:  repeat contents of box     		number of times in bottom right corner.</a:t>
            </a:r>
          </a:p>
          <a:p>
            <a:r>
              <a:rPr lang="en-CA" sz="2400" dirty="0"/>
              <a:t>Bullet = variables which are not treated as uncertain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4CD5D6E-A5AC-1377-4862-5A9C160C3013}"/>
              </a:ext>
            </a:extLst>
          </p:cNvPr>
          <p:cNvGrpSpPr/>
          <p:nvPr/>
        </p:nvGrpSpPr>
        <p:grpSpPr>
          <a:xfrm>
            <a:off x="8132357" y="4819946"/>
            <a:ext cx="1168920" cy="496440"/>
            <a:chOff x="8132357" y="4819946"/>
            <a:chExt cx="116892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244EB91A-D77F-EDFF-2E21-6CCFA25F77D1}"/>
                    </a:ext>
                  </a:extLst>
                </p14:cNvPr>
                <p14:cNvContentPartPr/>
                <p14:nvPr/>
              </p14:nvContentPartPr>
              <p14:xfrm>
                <a:off x="8151797" y="4929386"/>
                <a:ext cx="140040" cy="1328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244EB91A-D77F-EDFF-2E21-6CCFA25F77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42797" y="4920746"/>
                  <a:ext cx="157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62C6E63-700B-BD48-3676-C58406513FA9}"/>
                    </a:ext>
                  </a:extLst>
                </p14:cNvPr>
                <p14:cNvContentPartPr/>
                <p14:nvPr/>
              </p14:nvContentPartPr>
              <p14:xfrm>
                <a:off x="8132357" y="5124866"/>
                <a:ext cx="72000" cy="550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62C6E63-700B-BD48-3676-C58406513F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23717" y="5116226"/>
                  <a:ext cx="89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CFFBC3B-CE18-F20D-0633-22D77F0F8E07}"/>
                    </a:ext>
                  </a:extLst>
                </p14:cNvPr>
                <p14:cNvContentPartPr/>
                <p14:nvPr/>
              </p14:nvContentPartPr>
              <p14:xfrm>
                <a:off x="8161517" y="5082386"/>
                <a:ext cx="164520" cy="8604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CFFBC3B-CE18-F20D-0633-22D77F0F8E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52517" y="5073746"/>
                  <a:ext cx="182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DE6CEDD4-60D9-8888-762F-6A35B01727A6}"/>
                    </a:ext>
                  </a:extLst>
                </p14:cNvPr>
                <p14:cNvContentPartPr/>
                <p14:nvPr/>
              </p14:nvContentPartPr>
              <p14:xfrm>
                <a:off x="8173397" y="5117306"/>
                <a:ext cx="107280" cy="1476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DE6CEDD4-60D9-8888-762F-6A35B01727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64397" y="5108666"/>
                  <a:ext cx="124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B4B44D2-B342-B4BE-4474-56B0E71CF3D3}"/>
                    </a:ext>
                  </a:extLst>
                </p14:cNvPr>
                <p14:cNvContentPartPr/>
                <p14:nvPr/>
              </p14:nvContentPartPr>
              <p14:xfrm>
                <a:off x="8133797" y="5235026"/>
                <a:ext cx="284040" cy="8136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B4B44D2-B342-B4BE-4474-56B0E71CF3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24797" y="5226026"/>
                  <a:ext cx="301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CFB3E196-5EAA-0903-9B01-6DE97D45653F}"/>
                    </a:ext>
                  </a:extLst>
                </p14:cNvPr>
                <p14:cNvContentPartPr/>
                <p14:nvPr/>
              </p14:nvContentPartPr>
              <p14:xfrm>
                <a:off x="8404877" y="4882226"/>
                <a:ext cx="72360" cy="15048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CFB3E196-5EAA-0903-9B01-6DE97D45653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96237" y="4873586"/>
                  <a:ext cx="90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9DA1A810-36DC-90AE-1FBE-A6270CA918B5}"/>
                    </a:ext>
                  </a:extLst>
                </p14:cNvPr>
                <p14:cNvContentPartPr/>
                <p14:nvPr/>
              </p14:nvContentPartPr>
              <p14:xfrm>
                <a:off x="8435837" y="4944146"/>
                <a:ext cx="106560" cy="1674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9DA1A810-36DC-90AE-1FBE-A6270CA918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26837" y="4935506"/>
                  <a:ext cx="124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9AB86E94-8FF7-5DC6-5D9F-0573DA8452A2}"/>
                    </a:ext>
                  </a:extLst>
                </p14:cNvPr>
                <p14:cNvContentPartPr/>
                <p14:nvPr/>
              </p14:nvContentPartPr>
              <p14:xfrm>
                <a:off x="8414597" y="5011106"/>
                <a:ext cx="221040" cy="2192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9AB86E94-8FF7-5DC6-5D9F-0573DA8452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05597" y="5002466"/>
                  <a:ext cx="238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B58F8787-41DF-1A35-498A-D19FDA712A1B}"/>
                    </a:ext>
                  </a:extLst>
                </p14:cNvPr>
                <p14:cNvContentPartPr/>
                <p14:nvPr/>
              </p14:nvContentPartPr>
              <p14:xfrm>
                <a:off x="8674517" y="4914986"/>
                <a:ext cx="176040" cy="2253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B58F8787-41DF-1A35-498A-D19FDA712A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65877" y="4906346"/>
                  <a:ext cx="193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63405909-05E6-B1CA-1316-2D204FB2AA68}"/>
                    </a:ext>
                  </a:extLst>
                </p14:cNvPr>
                <p14:cNvContentPartPr/>
                <p14:nvPr/>
              </p14:nvContentPartPr>
              <p14:xfrm>
                <a:off x="8793677" y="4937306"/>
                <a:ext cx="73080" cy="1947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63405909-05E6-B1CA-1316-2D204FB2AA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84677" y="4928666"/>
                  <a:ext cx="90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874FC5F4-2F10-70A5-F8E6-BE7FAE217806}"/>
                    </a:ext>
                  </a:extLst>
                </p14:cNvPr>
                <p14:cNvContentPartPr/>
                <p14:nvPr/>
              </p14:nvContentPartPr>
              <p14:xfrm>
                <a:off x="8984477" y="4863146"/>
                <a:ext cx="93240" cy="414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874FC5F4-2F10-70A5-F8E6-BE7FAE2178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75477" y="4854146"/>
                  <a:ext cx="110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80D15A88-5F98-EB13-2ED9-3294D3A9F294}"/>
                    </a:ext>
                  </a:extLst>
                </p14:cNvPr>
                <p14:cNvContentPartPr/>
                <p14:nvPr/>
              </p14:nvContentPartPr>
              <p14:xfrm>
                <a:off x="8948837" y="4824626"/>
                <a:ext cx="133920" cy="24012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80D15A88-5F98-EB13-2ED9-3294D3A9F2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40197" y="4815626"/>
                  <a:ext cx="151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A4529211-BA61-2D29-92CF-59BDCE18D005}"/>
                    </a:ext>
                  </a:extLst>
                </p14:cNvPr>
                <p14:cNvContentPartPr/>
                <p14:nvPr/>
              </p14:nvContentPartPr>
              <p14:xfrm>
                <a:off x="9089957" y="4819946"/>
                <a:ext cx="211320" cy="25128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A4529211-BA61-2D29-92CF-59BDCE18D00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80957" y="4810946"/>
                  <a:ext cx="22896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2B7B137-0A40-8094-0D4D-5E1170CFEC7E}"/>
              </a:ext>
            </a:extLst>
          </p:cNvPr>
          <p:cNvGrpSpPr/>
          <p:nvPr/>
        </p:nvGrpSpPr>
        <p:grpSpPr>
          <a:xfrm>
            <a:off x="7233437" y="5726066"/>
            <a:ext cx="759240" cy="419760"/>
            <a:chOff x="7233437" y="5726066"/>
            <a:chExt cx="759240" cy="4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C68A5CCF-247F-2333-E357-A4947493B2C9}"/>
                    </a:ext>
                  </a:extLst>
                </p14:cNvPr>
                <p14:cNvContentPartPr/>
                <p14:nvPr/>
              </p14:nvContentPartPr>
              <p14:xfrm>
                <a:off x="7233437" y="5802746"/>
                <a:ext cx="201240" cy="3430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C68A5CCF-247F-2333-E357-A4947493B2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24437" y="5793746"/>
                  <a:ext cx="2188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3C41012D-784D-5FB8-E2CA-CF0B106CD9A5}"/>
                    </a:ext>
                  </a:extLst>
                </p14:cNvPr>
                <p14:cNvContentPartPr/>
                <p14:nvPr/>
              </p14:nvContentPartPr>
              <p14:xfrm>
                <a:off x="7410917" y="5793386"/>
                <a:ext cx="213480" cy="31392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3C41012D-784D-5FB8-E2CA-CF0B106CD9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02277" y="5784386"/>
                  <a:ext cx="2311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17A3A625-379C-FD75-043F-0197443A111A}"/>
                    </a:ext>
                  </a:extLst>
                </p14:cNvPr>
                <p14:cNvContentPartPr/>
                <p14:nvPr/>
              </p14:nvContentPartPr>
              <p14:xfrm>
                <a:off x="7419557" y="5967986"/>
                <a:ext cx="117720" cy="806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17A3A625-379C-FD75-043F-0197443A11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10557" y="5959346"/>
                  <a:ext cx="135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5251A8C3-8C51-4E0D-CED7-2FEDE379C1A3}"/>
                    </a:ext>
                  </a:extLst>
                </p14:cNvPr>
                <p14:cNvContentPartPr/>
                <p14:nvPr/>
              </p14:nvContentPartPr>
              <p14:xfrm>
                <a:off x="7479677" y="5947466"/>
                <a:ext cx="57600" cy="13680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5251A8C3-8C51-4E0D-CED7-2FEDE379C1A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70677" y="5938466"/>
                  <a:ext cx="75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0608072F-E6C3-5FD3-251E-D26C9AC8E8E9}"/>
                    </a:ext>
                  </a:extLst>
                </p14:cNvPr>
                <p14:cNvContentPartPr/>
                <p14:nvPr/>
              </p14:nvContentPartPr>
              <p14:xfrm>
                <a:off x="7752557" y="5726066"/>
                <a:ext cx="10080" cy="3708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0608072F-E6C3-5FD3-251E-D26C9AC8E8E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43557" y="5717426"/>
                  <a:ext cx="27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98425A90-4373-4987-CF60-5FC8B4A225AE}"/>
                    </a:ext>
                  </a:extLst>
                </p14:cNvPr>
                <p14:cNvContentPartPr/>
                <p14:nvPr/>
              </p14:nvContentPartPr>
              <p14:xfrm>
                <a:off x="7666517" y="5755946"/>
                <a:ext cx="160920" cy="1288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98425A90-4373-4987-CF60-5FC8B4A225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57517" y="5747306"/>
                  <a:ext cx="178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F23592DD-A3B1-EB0C-8B2C-861285C488FC}"/>
                    </a:ext>
                  </a:extLst>
                </p14:cNvPr>
                <p14:cNvContentPartPr/>
                <p14:nvPr/>
              </p14:nvContentPartPr>
              <p14:xfrm>
                <a:off x="7651397" y="5846666"/>
                <a:ext cx="341280" cy="16200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F23592DD-A3B1-EB0C-8B2C-861285C488F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42397" y="5837666"/>
                  <a:ext cx="35892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E9F68B3-1ED2-FD57-8E63-A33CFF9DA0C8}"/>
              </a:ext>
            </a:extLst>
          </p:cNvPr>
          <p:cNvGrpSpPr/>
          <p:nvPr/>
        </p:nvGrpSpPr>
        <p:grpSpPr>
          <a:xfrm>
            <a:off x="8017517" y="5516546"/>
            <a:ext cx="1086480" cy="500040"/>
            <a:chOff x="8017517" y="5516546"/>
            <a:chExt cx="108648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06CD5B06-A774-BA82-BBA4-4099AF57E082}"/>
                    </a:ext>
                  </a:extLst>
                </p14:cNvPr>
                <p14:cNvContentPartPr/>
                <p14:nvPr/>
              </p14:nvContentPartPr>
              <p14:xfrm>
                <a:off x="8017517" y="5660186"/>
                <a:ext cx="154800" cy="35208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06CD5B06-A774-BA82-BBA4-4099AF57E08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08517" y="5651546"/>
                  <a:ext cx="172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311D9478-2420-3067-3443-2A2F173F36F9}"/>
                    </a:ext>
                  </a:extLst>
                </p14:cNvPr>
                <p14:cNvContentPartPr/>
                <p14:nvPr/>
              </p14:nvContentPartPr>
              <p14:xfrm>
                <a:off x="8097437" y="5647586"/>
                <a:ext cx="150120" cy="33228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311D9478-2420-3067-3443-2A2F173F36F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88797" y="5638946"/>
                  <a:ext cx="1677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8FC24AD-F566-2738-A98A-F55952CF0D5E}"/>
                    </a:ext>
                  </a:extLst>
                </p14:cNvPr>
                <p14:cNvContentPartPr/>
                <p14:nvPr/>
              </p14:nvContentPartPr>
              <p14:xfrm>
                <a:off x="8083757" y="5969066"/>
                <a:ext cx="246240" cy="4752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8FC24AD-F566-2738-A98A-F55952CF0D5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75117" y="5960426"/>
                  <a:ext cx="263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3FF3ED6A-FB2C-395E-90DC-2BC20728301F}"/>
                    </a:ext>
                  </a:extLst>
                </p14:cNvPr>
                <p14:cNvContentPartPr/>
                <p14:nvPr/>
              </p14:nvContentPartPr>
              <p14:xfrm>
                <a:off x="8418557" y="5564426"/>
                <a:ext cx="125280" cy="13572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3FF3ED6A-FB2C-395E-90DC-2BC2072830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09917" y="5555786"/>
                  <a:ext cx="14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083AD146-4965-2EA0-2F28-9FC9271706F5}"/>
                    </a:ext>
                  </a:extLst>
                </p14:cNvPr>
                <p14:cNvContentPartPr/>
                <p14:nvPr/>
              </p14:nvContentPartPr>
              <p14:xfrm>
                <a:off x="8514677" y="5633906"/>
                <a:ext cx="19800" cy="8820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083AD146-4965-2EA0-2F28-9FC9271706F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05677" y="5624906"/>
                  <a:ext cx="37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1A32749E-3239-E8E1-DDBE-ADBFC9035F73}"/>
                    </a:ext>
                  </a:extLst>
                </p14:cNvPr>
                <p14:cNvContentPartPr/>
                <p14:nvPr/>
              </p14:nvContentPartPr>
              <p14:xfrm>
                <a:off x="8417117" y="5708426"/>
                <a:ext cx="241920" cy="21420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1A32749E-3239-E8E1-DDBE-ADBFC9035F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08117" y="5699786"/>
                  <a:ext cx="259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79E9FDC8-F972-5320-2D6F-BA90F11DB286}"/>
                    </a:ext>
                  </a:extLst>
                </p14:cNvPr>
                <p14:cNvContentPartPr/>
                <p14:nvPr/>
              </p14:nvContentPartPr>
              <p14:xfrm>
                <a:off x="8683517" y="5516546"/>
                <a:ext cx="318960" cy="14868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79E9FDC8-F972-5320-2D6F-BA90F11DB28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74877" y="5507546"/>
                  <a:ext cx="336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BA642B22-E21F-320F-B479-0E70046F7880}"/>
                    </a:ext>
                  </a:extLst>
                </p14:cNvPr>
                <p14:cNvContentPartPr/>
                <p14:nvPr/>
              </p14:nvContentPartPr>
              <p14:xfrm>
                <a:off x="8805197" y="5629226"/>
                <a:ext cx="298800" cy="16380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BA642B22-E21F-320F-B479-0E70046F788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96197" y="5620586"/>
                  <a:ext cx="316440" cy="181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Undirected graphical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448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1628800"/>
            <a:ext cx="5494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Probability distribution factorizes as: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7744" y="3501008"/>
            <a:ext cx="1944216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653136"/>
            <a:ext cx="2304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FF0000"/>
                </a:solidFill>
              </a:rPr>
              <a:t>Partition function </a:t>
            </a:r>
            <a:r>
              <a:rPr lang="en-CA" sz="2800" dirty="0"/>
              <a:t>(normalization constant)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4175956" y="4041068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47864" y="4707141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Product over C functions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5652120" y="3429000"/>
            <a:ext cx="1512168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4128" y="4725144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FF0000"/>
                </a:solidFill>
              </a:rPr>
              <a:t>Potential function</a:t>
            </a:r>
          </a:p>
          <a:p>
            <a:pPr algn="ctr"/>
            <a:r>
              <a:rPr lang="en-CA" sz="2800" dirty="0"/>
              <a:t>(returns non-negative number)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B9FFE73-291F-3AC0-8985-2F269CAE52B3}"/>
              </a:ext>
            </a:extLst>
          </p:cNvPr>
          <p:cNvGrpSpPr/>
          <p:nvPr/>
        </p:nvGrpSpPr>
        <p:grpSpPr>
          <a:xfrm>
            <a:off x="854597" y="3716906"/>
            <a:ext cx="1596600" cy="1083240"/>
            <a:chOff x="854597" y="3716906"/>
            <a:chExt cx="1596600" cy="10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00C63EB1-C2FA-7FAD-B227-F25827A55957}"/>
                    </a:ext>
                  </a:extLst>
                </p14:cNvPr>
                <p14:cNvContentPartPr/>
                <p14:nvPr/>
              </p14:nvContentPartPr>
              <p14:xfrm>
                <a:off x="854597" y="4363106"/>
                <a:ext cx="142560" cy="1886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00C63EB1-C2FA-7FAD-B227-F25827A559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6957" y="4345106"/>
                  <a:ext cx="178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EAEF6467-D552-37E9-995C-0AAE8B715646}"/>
                    </a:ext>
                  </a:extLst>
                </p14:cNvPr>
                <p14:cNvContentPartPr/>
                <p14:nvPr/>
              </p14:nvContentPartPr>
              <p14:xfrm>
                <a:off x="937037" y="4171586"/>
                <a:ext cx="92520" cy="2797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EAEF6467-D552-37E9-995C-0AAE8B7156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9397" y="4153586"/>
                  <a:ext cx="128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AA12DE0-EE38-2D30-F5CB-5460B429AE03}"/>
                    </a:ext>
                  </a:extLst>
                </p14:cNvPr>
                <p14:cNvContentPartPr/>
                <p14:nvPr/>
              </p14:nvContentPartPr>
              <p14:xfrm>
                <a:off x="1057997" y="4395866"/>
                <a:ext cx="20880" cy="352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AA12DE0-EE38-2D30-F5CB-5460B429AE0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357" y="4377866"/>
                  <a:ext cx="56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388018F-39FD-25C8-4E78-B7B3EB58E48F}"/>
                    </a:ext>
                  </a:extLst>
                </p14:cNvPr>
                <p14:cNvContentPartPr/>
                <p14:nvPr/>
              </p14:nvContentPartPr>
              <p14:xfrm>
                <a:off x="1060517" y="4079426"/>
                <a:ext cx="79560" cy="3430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388018F-39FD-25C8-4E78-B7B3EB58E4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2517" y="4061426"/>
                  <a:ext cx="1152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B6831D33-4009-CF17-9713-8810E51B9B01}"/>
                    </a:ext>
                  </a:extLst>
                </p14:cNvPr>
                <p14:cNvContentPartPr/>
                <p14:nvPr/>
              </p14:nvContentPartPr>
              <p14:xfrm>
                <a:off x="1109117" y="4046666"/>
                <a:ext cx="111240" cy="3538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B6831D33-4009-CF17-9713-8810E51B9B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1477" y="4028666"/>
                  <a:ext cx="1468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BFC08A2-BF69-4349-635A-7196398D2DD0}"/>
                    </a:ext>
                  </a:extLst>
                </p14:cNvPr>
                <p14:cNvContentPartPr/>
                <p14:nvPr/>
              </p14:nvContentPartPr>
              <p14:xfrm>
                <a:off x="1115597" y="4086986"/>
                <a:ext cx="280800" cy="2559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BFC08A2-BF69-4349-635A-7196398D2D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7597" y="4068986"/>
                  <a:ext cx="316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058011D-B179-8082-F74F-D75E30582397}"/>
                    </a:ext>
                  </a:extLst>
                </p14:cNvPr>
                <p14:cNvContentPartPr/>
                <p14:nvPr/>
              </p14:nvContentPartPr>
              <p14:xfrm>
                <a:off x="1141517" y="4170506"/>
                <a:ext cx="181800" cy="2444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058011D-B179-8082-F74F-D75E3058239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877" y="4152506"/>
                  <a:ext cx="21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1B4ADC2-48A0-6600-5C0C-682C0B7ABECF}"/>
                    </a:ext>
                  </a:extLst>
                </p14:cNvPr>
                <p14:cNvContentPartPr/>
                <p14:nvPr/>
              </p14:nvContentPartPr>
              <p14:xfrm>
                <a:off x="1400357" y="3978986"/>
                <a:ext cx="99000" cy="2217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1B4ADC2-48A0-6600-5C0C-682C0B7ABEC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82357" y="3960986"/>
                  <a:ext cx="134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478A9E11-0EA7-6EF8-7FE2-D513FB0646BA}"/>
                    </a:ext>
                  </a:extLst>
                </p14:cNvPr>
                <p14:cNvContentPartPr/>
                <p14:nvPr/>
              </p14:nvContentPartPr>
              <p14:xfrm>
                <a:off x="1416557" y="3861266"/>
                <a:ext cx="143280" cy="1036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478A9E11-0EA7-6EF8-7FE2-D513FB0646B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98557" y="3843266"/>
                  <a:ext cx="178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65428439-ECD4-7DBE-E64B-7DAD4C5A2289}"/>
                    </a:ext>
                  </a:extLst>
                </p14:cNvPr>
                <p14:cNvContentPartPr/>
                <p14:nvPr/>
              </p14:nvContentPartPr>
              <p14:xfrm>
                <a:off x="1498997" y="3849386"/>
                <a:ext cx="172800" cy="3380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65428439-ECD4-7DBE-E64B-7DAD4C5A22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80997" y="3831386"/>
                  <a:ext cx="208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BDAFF0F3-20AC-E3D5-6288-A8679430817C}"/>
                    </a:ext>
                  </a:extLst>
                </p14:cNvPr>
                <p14:cNvContentPartPr/>
                <p14:nvPr/>
              </p14:nvContentPartPr>
              <p14:xfrm>
                <a:off x="1551557" y="4054226"/>
                <a:ext cx="210240" cy="1126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BDAFF0F3-20AC-E3D5-6288-A867943081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33917" y="4036226"/>
                  <a:ext cx="245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D5D775F9-4711-A6E2-FA77-1A78BEA7DC67}"/>
                    </a:ext>
                  </a:extLst>
                </p14:cNvPr>
                <p14:cNvContentPartPr/>
                <p14:nvPr/>
              </p14:nvContentPartPr>
              <p14:xfrm>
                <a:off x="1762877" y="3716906"/>
                <a:ext cx="146880" cy="2678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D5D775F9-4711-A6E2-FA77-1A78BEA7DC6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44877" y="3699266"/>
                  <a:ext cx="182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60054B4-CBCD-81E3-D73C-34F7EE4CFDDB}"/>
                    </a:ext>
                  </a:extLst>
                </p14:cNvPr>
                <p14:cNvContentPartPr/>
                <p14:nvPr/>
              </p14:nvContentPartPr>
              <p14:xfrm>
                <a:off x="1809677" y="3819506"/>
                <a:ext cx="120960" cy="2462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60054B4-CBCD-81E3-D73C-34F7EE4CFDD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91677" y="3801866"/>
                  <a:ext cx="156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6C098FF-AFFB-5F80-CF6A-62A031482864}"/>
                    </a:ext>
                  </a:extLst>
                </p14:cNvPr>
                <p14:cNvContentPartPr/>
                <p14:nvPr/>
              </p14:nvContentPartPr>
              <p14:xfrm>
                <a:off x="1884917" y="3777026"/>
                <a:ext cx="181440" cy="1231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6C098FF-AFFB-5F80-CF6A-62A03148286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6917" y="3759026"/>
                  <a:ext cx="217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4951DBA9-9B4D-1DC0-F409-4D360D58BC3E}"/>
                    </a:ext>
                  </a:extLst>
                </p14:cNvPr>
                <p14:cNvContentPartPr/>
                <p14:nvPr/>
              </p14:nvContentPartPr>
              <p14:xfrm>
                <a:off x="1669637" y="4353026"/>
                <a:ext cx="294120" cy="2541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4951DBA9-9B4D-1DC0-F409-4D360D58BC3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51997" y="4335026"/>
                  <a:ext cx="329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5EA85F6-DE76-C6A9-E7A4-683C5F887A27}"/>
                    </a:ext>
                  </a:extLst>
                </p14:cNvPr>
                <p14:cNvContentPartPr/>
                <p14:nvPr/>
              </p14:nvContentPartPr>
              <p14:xfrm>
                <a:off x="1732277" y="4322786"/>
                <a:ext cx="98640" cy="4773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5EA85F6-DE76-C6A9-E7A4-683C5F887A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14637" y="4305146"/>
                  <a:ext cx="1342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F816AAE-2530-19D3-075B-5E4CEC41E146}"/>
                    </a:ext>
                  </a:extLst>
                </p14:cNvPr>
                <p14:cNvContentPartPr/>
                <p14:nvPr/>
              </p14:nvContentPartPr>
              <p14:xfrm>
                <a:off x="1627517" y="4378946"/>
                <a:ext cx="265680" cy="968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F816AAE-2530-19D3-075B-5E4CEC41E1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09517" y="4361306"/>
                  <a:ext cx="301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C9669279-EC1D-46C5-4FBB-979286495FD2}"/>
                    </a:ext>
                  </a:extLst>
                </p14:cNvPr>
                <p14:cNvContentPartPr/>
                <p14:nvPr/>
              </p14:nvContentPartPr>
              <p14:xfrm>
                <a:off x="2044757" y="4206506"/>
                <a:ext cx="149760" cy="2577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C9669279-EC1D-46C5-4FBB-979286495F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26757" y="4188866"/>
                  <a:ext cx="1854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70B85B0C-9C07-F6E4-6982-EC054BEEE1A4}"/>
                    </a:ext>
                  </a:extLst>
                </p14:cNvPr>
                <p14:cNvContentPartPr/>
                <p14:nvPr/>
              </p14:nvContentPartPr>
              <p14:xfrm>
                <a:off x="2209277" y="4026146"/>
                <a:ext cx="241920" cy="5212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70B85B0C-9C07-F6E4-6982-EC054BEEE1A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91277" y="4008146"/>
                  <a:ext cx="277560" cy="556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Undirected graphical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448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1628800"/>
            <a:ext cx="5494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Probability distribution factorizes as: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7744" y="3501008"/>
            <a:ext cx="1944216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653136"/>
            <a:ext cx="2304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FF0000"/>
                </a:solidFill>
              </a:rPr>
              <a:t>Partition function </a:t>
            </a:r>
            <a:r>
              <a:rPr lang="en-CA" sz="2800" dirty="0"/>
              <a:t>(normalization constant)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509120"/>
            <a:ext cx="4033480" cy="110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91880" y="5517232"/>
            <a:ext cx="533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For large systems, intractable to compute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3F4564B-7170-B23E-8D03-43E57DC10A03}"/>
              </a:ext>
            </a:extLst>
          </p:cNvPr>
          <p:cNvGrpSpPr/>
          <p:nvPr/>
        </p:nvGrpSpPr>
        <p:grpSpPr>
          <a:xfrm>
            <a:off x="5915837" y="5940986"/>
            <a:ext cx="1645200" cy="573840"/>
            <a:chOff x="5915837" y="5940986"/>
            <a:chExt cx="1645200" cy="57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064E909-27A3-5EDC-DA6B-D6C40C391DD3}"/>
                    </a:ext>
                  </a:extLst>
                </p14:cNvPr>
                <p14:cNvContentPartPr/>
                <p14:nvPr/>
              </p14:nvContentPartPr>
              <p14:xfrm>
                <a:off x="5915837" y="5940986"/>
                <a:ext cx="1211760" cy="7308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064E909-27A3-5EDC-DA6B-D6C40C391D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06837" y="5932346"/>
                  <a:ext cx="1229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EFE04BEF-1A6E-695B-8CB0-2ED5E6260FF2}"/>
                    </a:ext>
                  </a:extLst>
                </p14:cNvPr>
                <p14:cNvContentPartPr/>
                <p14:nvPr/>
              </p14:nvContentPartPr>
              <p14:xfrm>
                <a:off x="6545837" y="6071306"/>
                <a:ext cx="166320" cy="662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EFE04BEF-1A6E-695B-8CB0-2ED5E6260F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36837" y="6062666"/>
                  <a:ext cx="183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5B29445-96BF-E46E-922B-F1529E2A1378}"/>
                    </a:ext>
                  </a:extLst>
                </p14:cNvPr>
                <p14:cNvContentPartPr/>
                <p14:nvPr/>
              </p14:nvContentPartPr>
              <p14:xfrm>
                <a:off x="6548717" y="6163106"/>
                <a:ext cx="178200" cy="1396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5B29445-96BF-E46E-922B-F1529E2A13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9717" y="6154466"/>
                  <a:ext cx="195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63F2202-4BAF-D6B8-4C8E-E0EA9A1C71F9}"/>
                    </a:ext>
                  </a:extLst>
                </p14:cNvPr>
                <p14:cNvContentPartPr/>
                <p14:nvPr/>
              </p14:nvContentPartPr>
              <p14:xfrm>
                <a:off x="6592637" y="6033506"/>
                <a:ext cx="126000" cy="4813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63F2202-4BAF-D6B8-4C8E-E0EA9A1C71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83997" y="6024506"/>
                  <a:ext cx="1436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896B27F1-5FD6-B12A-A2DE-5590606C4A59}"/>
                    </a:ext>
                  </a:extLst>
                </p14:cNvPr>
                <p14:cNvContentPartPr/>
                <p14:nvPr/>
              </p14:nvContentPartPr>
              <p14:xfrm>
                <a:off x="6599477" y="6300986"/>
                <a:ext cx="213480" cy="1188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896B27F1-5FD6-B12A-A2DE-5590606C4A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90477" y="6292346"/>
                  <a:ext cx="231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C0215F7B-BAFE-624A-9BCC-1F8036B2DCEE}"/>
                    </a:ext>
                  </a:extLst>
                </p14:cNvPr>
                <p14:cNvContentPartPr/>
                <p14:nvPr/>
              </p14:nvContentPartPr>
              <p14:xfrm>
                <a:off x="6762557" y="6034946"/>
                <a:ext cx="98280" cy="342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0215F7B-BAFE-624A-9BCC-1F8036B2DC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3557" y="6026306"/>
                  <a:ext cx="115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5F9A9EA-C579-DEEA-4976-EE66880493E7}"/>
                    </a:ext>
                  </a:extLst>
                </p14:cNvPr>
                <p14:cNvContentPartPr/>
                <p14:nvPr/>
              </p14:nvContentPartPr>
              <p14:xfrm>
                <a:off x="6748157" y="5969786"/>
                <a:ext cx="123120" cy="4446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5F9A9EA-C579-DEEA-4976-EE66880493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9157" y="5961146"/>
                  <a:ext cx="1407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31D6BB2-3069-2369-EFE7-3FFABDFBE760}"/>
                    </a:ext>
                  </a:extLst>
                </p14:cNvPr>
                <p14:cNvContentPartPr/>
                <p14:nvPr/>
              </p14:nvContentPartPr>
              <p14:xfrm>
                <a:off x="6758957" y="6235466"/>
                <a:ext cx="240840" cy="1051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31D6BB2-3069-2369-EFE7-3FFABDFBE7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49957" y="6226826"/>
                  <a:ext cx="258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E1876042-0028-25E9-5573-BC48DE8E8BEC}"/>
                    </a:ext>
                  </a:extLst>
                </p14:cNvPr>
                <p14:cNvContentPartPr/>
                <p14:nvPr/>
              </p14:nvContentPartPr>
              <p14:xfrm>
                <a:off x="6924197" y="6018026"/>
                <a:ext cx="254520" cy="2278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E1876042-0028-25E9-5573-BC48DE8E8B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5197" y="6009026"/>
                  <a:ext cx="272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5E3D419-E5F7-85C0-23FB-BBD279FB4B8B}"/>
                    </a:ext>
                  </a:extLst>
                </p14:cNvPr>
                <p14:cNvContentPartPr/>
                <p14:nvPr/>
              </p14:nvContentPartPr>
              <p14:xfrm>
                <a:off x="7045157" y="6054026"/>
                <a:ext cx="117720" cy="2991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5E3D419-E5F7-85C0-23FB-BBD279FB4B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36157" y="6045386"/>
                  <a:ext cx="135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92B8769E-088A-DCF2-8154-13868A684701}"/>
                    </a:ext>
                  </a:extLst>
                </p14:cNvPr>
                <p14:cNvContentPartPr/>
                <p14:nvPr/>
              </p14:nvContentPartPr>
              <p14:xfrm>
                <a:off x="7270517" y="6001826"/>
                <a:ext cx="162000" cy="2260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92B8769E-088A-DCF2-8154-13868A6847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517" y="5993186"/>
                  <a:ext cx="179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544B2C43-5AC2-A488-A214-4FC7ACA88CDE}"/>
                    </a:ext>
                  </a:extLst>
                </p14:cNvPr>
                <p14:cNvContentPartPr/>
                <p14:nvPr/>
              </p14:nvContentPartPr>
              <p14:xfrm>
                <a:off x="7302557" y="5981666"/>
                <a:ext cx="258480" cy="3189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544B2C43-5AC2-A488-A214-4FC7ACA88C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93557" y="5972666"/>
                  <a:ext cx="276120" cy="336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Alternative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374" y="3207618"/>
            <a:ext cx="72580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268760"/>
            <a:ext cx="5448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2852936"/>
            <a:ext cx="5533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Can be written as </a:t>
            </a:r>
            <a:r>
              <a:rPr lang="en-CA" sz="2800" dirty="0">
                <a:solidFill>
                  <a:srgbClr val="FF0000"/>
                </a:solidFill>
              </a:rPr>
              <a:t>Gibbs Distribution</a:t>
            </a:r>
            <a:r>
              <a:rPr lang="en-CA" sz="2800" dirty="0"/>
              <a:t>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6444208" y="472514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0072" y="5211197"/>
            <a:ext cx="3254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Cost function </a:t>
            </a:r>
          </a:p>
          <a:p>
            <a:pPr algn="ctr"/>
            <a:r>
              <a:rPr lang="en-CA" sz="2800" dirty="0"/>
              <a:t>(positive or negative)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661248"/>
            <a:ext cx="3528392" cy="36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83568" y="5085184"/>
            <a:ext cx="110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where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49530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628800"/>
            <a:ext cx="538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Better to write undirected model as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6228184" y="3717032"/>
            <a:ext cx="136815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4644008" y="3933056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5856" y="4653136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Product over cliques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24128" y="4725144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FF0000"/>
                </a:solidFill>
              </a:rPr>
              <a:t>Clique </a:t>
            </a:r>
          </a:p>
          <a:p>
            <a:pPr algn="ctr"/>
            <a:r>
              <a:rPr lang="en-CA" sz="2800" dirty="0"/>
              <a:t>Subset of variables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40152" y="5661248"/>
            <a:ext cx="2652514" cy="628650"/>
            <a:chOff x="5724128" y="5157192"/>
            <a:chExt cx="2652514" cy="6286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0192" y="5157192"/>
              <a:ext cx="207645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24128" y="52292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6560090-F091-972C-AD93-E4B5FEE43860}"/>
                  </a:ext>
                </a:extLst>
              </p14:cNvPr>
              <p14:cNvContentPartPr/>
              <p14:nvPr/>
            </p14:nvContentPartPr>
            <p14:xfrm>
              <a:off x="6469157" y="497786"/>
              <a:ext cx="433080" cy="5828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6560090-F091-972C-AD93-E4B5FEE438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1517" y="479786"/>
                <a:ext cx="468720" cy="61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51F6E405-618F-3E31-2E5E-B9B9B855AF3E}"/>
              </a:ext>
            </a:extLst>
          </p:cNvPr>
          <p:cNvGrpSpPr/>
          <p:nvPr/>
        </p:nvGrpSpPr>
        <p:grpSpPr>
          <a:xfrm>
            <a:off x="6064877" y="941666"/>
            <a:ext cx="2261880" cy="1327680"/>
            <a:chOff x="6064877" y="941666"/>
            <a:chExt cx="2261880" cy="13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E74ABD0-2D55-CEA1-9C1D-990C305FA648}"/>
                    </a:ext>
                  </a:extLst>
                </p14:cNvPr>
                <p14:cNvContentPartPr/>
                <p14:nvPr/>
              </p14:nvContentPartPr>
              <p14:xfrm>
                <a:off x="6064877" y="1361426"/>
                <a:ext cx="336600" cy="6368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E74ABD0-2D55-CEA1-9C1D-990C305FA6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46877" y="1343426"/>
                  <a:ext cx="37224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D71B673-D5AD-F5CE-EC22-0BEDA3AEE1F9}"/>
                    </a:ext>
                  </a:extLst>
                </p14:cNvPr>
                <p14:cNvContentPartPr/>
                <p14:nvPr/>
              </p14:nvContentPartPr>
              <p14:xfrm>
                <a:off x="6847877" y="1217786"/>
                <a:ext cx="187200" cy="2559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D71B673-D5AD-F5CE-EC22-0BEDA3AEE1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30237" y="1199786"/>
                  <a:ext cx="222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EDAE71B-086A-7B5F-6319-3F3C7A428699}"/>
                    </a:ext>
                  </a:extLst>
                </p14:cNvPr>
                <p14:cNvContentPartPr/>
                <p14:nvPr/>
              </p14:nvContentPartPr>
              <p14:xfrm>
                <a:off x="6877037" y="1261346"/>
                <a:ext cx="116280" cy="2142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EDAE71B-086A-7B5F-6319-3F3C7A4286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59397" y="1243346"/>
                  <a:ext cx="151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83884DE-3E12-E413-4CC0-FCA75E344A98}"/>
                    </a:ext>
                  </a:extLst>
                </p14:cNvPr>
                <p14:cNvContentPartPr/>
                <p14:nvPr/>
              </p14:nvContentPartPr>
              <p14:xfrm>
                <a:off x="7061717" y="1159826"/>
                <a:ext cx="244080" cy="3081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83884DE-3E12-E413-4CC0-FCA75E344A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43717" y="1142186"/>
                  <a:ext cx="2797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4FC18508-56CD-C5D9-D370-D6FD13F0F6CB}"/>
                    </a:ext>
                  </a:extLst>
                </p14:cNvPr>
                <p14:cNvContentPartPr/>
                <p14:nvPr/>
              </p14:nvContentPartPr>
              <p14:xfrm>
                <a:off x="7141277" y="1175306"/>
                <a:ext cx="181800" cy="2822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4FC18508-56CD-C5D9-D370-D6FD13F0F6C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23277" y="1157666"/>
                  <a:ext cx="2174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4F1D22D8-FF89-AA19-6F1C-03E7A560A505}"/>
                    </a:ext>
                  </a:extLst>
                </p14:cNvPr>
                <p14:cNvContentPartPr/>
                <p14:nvPr/>
              </p14:nvContentPartPr>
              <p14:xfrm>
                <a:off x="7333877" y="1390946"/>
                <a:ext cx="96120" cy="914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4F1D22D8-FF89-AA19-6F1C-03E7A560A50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16237" y="1372946"/>
                  <a:ext cx="131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AC7651D-5475-2403-58EE-6C4EB9E42248}"/>
                    </a:ext>
                  </a:extLst>
                </p14:cNvPr>
                <p14:cNvContentPartPr/>
                <p14:nvPr/>
              </p14:nvContentPartPr>
              <p14:xfrm>
                <a:off x="6716117" y="1808186"/>
                <a:ext cx="160920" cy="2624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AC7651D-5475-2403-58EE-6C4EB9E422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98117" y="1790186"/>
                  <a:ext cx="1965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B74729D-CBF6-BAEF-EB77-D87C482126D6}"/>
                    </a:ext>
                  </a:extLst>
                </p14:cNvPr>
                <p14:cNvContentPartPr/>
                <p14:nvPr/>
              </p14:nvContentPartPr>
              <p14:xfrm>
                <a:off x="6653117" y="1683266"/>
                <a:ext cx="324720" cy="3344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B74729D-CBF6-BAEF-EB77-D87C482126D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35117" y="1665266"/>
                  <a:ext cx="3603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C47ACB00-1CE8-7E93-6ABF-BBDBCC9DB1A6}"/>
                    </a:ext>
                  </a:extLst>
                </p14:cNvPr>
                <p14:cNvContentPartPr/>
                <p14:nvPr/>
              </p14:nvContentPartPr>
              <p14:xfrm>
                <a:off x="7122917" y="1689026"/>
                <a:ext cx="165600" cy="2556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C47ACB00-1CE8-7E93-6ABF-BBDBCC9DB1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05277" y="1671026"/>
                  <a:ext cx="2012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7CB1061-CA74-0FEB-D404-53AAB72C2D13}"/>
                    </a:ext>
                  </a:extLst>
                </p14:cNvPr>
                <p14:cNvContentPartPr/>
                <p14:nvPr/>
              </p14:nvContentPartPr>
              <p14:xfrm>
                <a:off x="7347557" y="1815026"/>
                <a:ext cx="105480" cy="936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7CB1061-CA74-0FEB-D404-53AAB72C2D1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29917" y="1797386"/>
                  <a:ext cx="141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4E636A4-E6D2-8957-FA1B-D271197EC236}"/>
                    </a:ext>
                  </a:extLst>
                </p14:cNvPr>
                <p14:cNvContentPartPr/>
                <p14:nvPr/>
              </p14:nvContentPartPr>
              <p14:xfrm>
                <a:off x="7469957" y="1601186"/>
                <a:ext cx="204840" cy="3769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4E636A4-E6D2-8957-FA1B-D271197EC2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52317" y="1583546"/>
                  <a:ext cx="2404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0081B20-10ED-10C2-2A23-1267B4B65F84}"/>
                    </a:ext>
                  </a:extLst>
                </p14:cNvPr>
                <p14:cNvContentPartPr/>
                <p14:nvPr/>
              </p14:nvContentPartPr>
              <p14:xfrm>
                <a:off x="7836077" y="1777946"/>
                <a:ext cx="51480" cy="1789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0081B20-10ED-10C2-2A23-1267B4B65F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18437" y="1759946"/>
                  <a:ext cx="87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F1DEA0A9-0B7C-A117-7D54-4F0EB5BD0AC6}"/>
                    </a:ext>
                  </a:extLst>
                </p14:cNvPr>
                <p14:cNvContentPartPr/>
                <p14:nvPr/>
              </p14:nvContentPartPr>
              <p14:xfrm>
                <a:off x="6572477" y="941666"/>
                <a:ext cx="1156320" cy="52344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F1DEA0A9-0B7C-A117-7D54-4F0EB5BD0A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54837" y="924026"/>
                  <a:ext cx="11919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6ED812B7-FBFA-5474-2E54-2FC61D26DDCD}"/>
                    </a:ext>
                  </a:extLst>
                </p14:cNvPr>
                <p14:cNvContentPartPr/>
                <p14:nvPr/>
              </p14:nvContentPartPr>
              <p14:xfrm>
                <a:off x="6396437" y="1472666"/>
                <a:ext cx="1930320" cy="79668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6ED812B7-FBFA-5474-2E54-2FC61D26DDC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78797" y="1454666"/>
                  <a:ext cx="1965960" cy="832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Undirected graphical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/>
              <a:t>To visualize graphical model from factorization</a:t>
            </a:r>
          </a:p>
          <a:p>
            <a:pPr lvl="1"/>
            <a:r>
              <a:rPr lang="en-CA" sz="2400" dirty="0"/>
              <a:t>Sketch one node per random variable</a:t>
            </a:r>
          </a:p>
          <a:p>
            <a:pPr lvl="1"/>
            <a:r>
              <a:rPr lang="en-CA" sz="2400" dirty="0"/>
              <a:t>For every clique, sketch connection from every node to every other</a:t>
            </a:r>
            <a:r>
              <a:rPr lang="en-CA" dirty="0"/>
              <a:t> </a:t>
            </a:r>
          </a:p>
          <a:p>
            <a:pPr lvl="1"/>
            <a:endParaRPr lang="en-CA" dirty="0"/>
          </a:p>
          <a:p>
            <a:r>
              <a:rPr lang="en-CA" sz="2800" dirty="0"/>
              <a:t>To extract factorization from graphical model</a:t>
            </a:r>
          </a:p>
          <a:p>
            <a:pPr lvl="1"/>
            <a:r>
              <a:rPr lang="en-CA" sz="2400" dirty="0"/>
              <a:t>Add one term to factorization per </a:t>
            </a:r>
            <a:r>
              <a:rPr lang="en-CA" sz="2400" dirty="0">
                <a:solidFill>
                  <a:srgbClr val="FF0000"/>
                </a:solidFill>
              </a:rPr>
              <a:t>maximal clique </a:t>
            </a:r>
            <a:r>
              <a:rPr lang="en-CA" sz="2400" dirty="0"/>
              <a:t>(fully connected subset of nodes where it is not possible to add another node and remain fully connected)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294F65-EF8F-F8A4-2AAA-AF72DE635DB2}"/>
              </a:ext>
            </a:extLst>
          </p:cNvPr>
          <p:cNvGrpSpPr/>
          <p:nvPr/>
        </p:nvGrpSpPr>
        <p:grpSpPr>
          <a:xfrm>
            <a:off x="3167597" y="45626"/>
            <a:ext cx="1172520" cy="508680"/>
            <a:chOff x="3167597" y="45626"/>
            <a:chExt cx="117252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9E391CC5-D11A-ACA2-00C3-1BB8F13BA6C1}"/>
                    </a:ext>
                  </a:extLst>
                </p14:cNvPr>
                <p14:cNvContentPartPr/>
                <p14:nvPr/>
              </p14:nvContentPartPr>
              <p14:xfrm>
                <a:off x="3211157" y="258746"/>
                <a:ext cx="172800" cy="129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9E391CC5-D11A-ACA2-00C3-1BB8F13BA6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93517" y="240746"/>
                  <a:ext cx="208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F8EDCDA-EE85-1A30-264B-F4CD5A034DAE}"/>
                    </a:ext>
                  </a:extLst>
                </p14:cNvPr>
                <p14:cNvContentPartPr/>
                <p14:nvPr/>
              </p14:nvContentPartPr>
              <p14:xfrm>
                <a:off x="3167597" y="348386"/>
                <a:ext cx="327960" cy="932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F8EDCDA-EE85-1A30-264B-F4CD5A034D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49957" y="330386"/>
                  <a:ext cx="363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B46683FD-F67A-546F-4C6D-78C6DADA8B45}"/>
                    </a:ext>
                  </a:extLst>
                </p14:cNvPr>
                <p14:cNvContentPartPr/>
                <p14:nvPr/>
              </p14:nvContentPartPr>
              <p14:xfrm>
                <a:off x="3217997" y="303386"/>
                <a:ext cx="81000" cy="2509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B46683FD-F67A-546F-4C6D-78C6DADA8B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0357" y="285746"/>
                  <a:ext cx="116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48FC58A-22A8-A53E-13C6-9F8600B9DA8D}"/>
                    </a:ext>
                  </a:extLst>
                </p14:cNvPr>
                <p14:cNvContentPartPr/>
                <p14:nvPr/>
              </p14:nvContentPartPr>
              <p14:xfrm>
                <a:off x="3332117" y="233906"/>
                <a:ext cx="266400" cy="2602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48FC58A-22A8-A53E-13C6-9F8600B9DA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4477" y="216266"/>
                  <a:ext cx="302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00C2B5B-EF2C-1B9E-EBFD-D2DD81604F30}"/>
                    </a:ext>
                  </a:extLst>
                </p14:cNvPr>
                <p14:cNvContentPartPr/>
                <p14:nvPr/>
              </p14:nvContentPartPr>
              <p14:xfrm>
                <a:off x="3599237" y="203666"/>
                <a:ext cx="304200" cy="2912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00C2B5B-EF2C-1B9E-EBFD-D2DD81604F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81597" y="185666"/>
                  <a:ext cx="3398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7B8A028-F42B-6BA0-91CA-4E1C5FEEA687}"/>
                    </a:ext>
                  </a:extLst>
                </p14:cNvPr>
                <p14:cNvContentPartPr/>
                <p14:nvPr/>
              </p14:nvContentPartPr>
              <p14:xfrm>
                <a:off x="3937997" y="146426"/>
                <a:ext cx="57600" cy="2977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7B8A028-F42B-6BA0-91CA-4E1C5FEEA6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0357" y="128426"/>
                  <a:ext cx="93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EC2294A9-BA7A-5ADA-F9E3-610D4D37EF29}"/>
                    </a:ext>
                  </a:extLst>
                </p14:cNvPr>
                <p14:cNvContentPartPr/>
                <p14:nvPr/>
              </p14:nvContentPartPr>
              <p14:xfrm>
                <a:off x="3941597" y="45626"/>
                <a:ext cx="398520" cy="4032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EC2294A9-BA7A-5ADA-F9E3-610D4D37EF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3597" y="27986"/>
                  <a:ext cx="4341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3D2AABE7-8493-B48C-BFD5-581A915674D7}"/>
                    </a:ext>
                  </a:extLst>
                </p14:cNvPr>
                <p14:cNvContentPartPr/>
                <p14:nvPr/>
              </p14:nvContentPartPr>
              <p14:xfrm>
                <a:off x="3995597" y="124466"/>
                <a:ext cx="215640" cy="2160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D2AABE7-8493-B48C-BFD5-581A915674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77597" y="106826"/>
                  <a:ext cx="251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108BECA-6D33-A1D2-DAFA-FB16745D30D9}"/>
                    </a:ext>
                  </a:extLst>
                </p14:cNvPr>
                <p14:cNvContentPartPr/>
                <p14:nvPr/>
              </p14:nvContentPartPr>
              <p14:xfrm>
                <a:off x="4111157" y="266666"/>
                <a:ext cx="189360" cy="1767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108BECA-6D33-A1D2-DAFA-FB16745D30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93157" y="249026"/>
                  <a:ext cx="22500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EA559806-0C79-B219-A48D-C609E4C434D2}"/>
                  </a:ext>
                </a:extLst>
              </p14:cNvPr>
              <p14:cNvContentPartPr/>
              <p14:nvPr/>
            </p14:nvContentPartPr>
            <p14:xfrm>
              <a:off x="2687357" y="1001786"/>
              <a:ext cx="2152440" cy="561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EA559806-0C79-B219-A48D-C609E4C434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69357" y="983786"/>
                <a:ext cx="2188080" cy="9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/>
              <a:t> Much simpler than for directed models:</a:t>
            </a:r>
          </a:p>
          <a:p>
            <a:endParaRPr lang="en-CA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800" i="1" dirty="0">
                <a:latin typeface="Times New Roman" pitchFamily="18" charset="0"/>
                <a:cs typeface="Times New Roman" pitchFamily="18" charset="0"/>
              </a:rPr>
              <a:t>One set of nodes is conditionally independent of another given a third if the third set separates them (i.e. Blocks any path from the first node to the second)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9B0B61F-B4AF-E0A1-CF0D-A435ED423197}"/>
                  </a:ext>
                </a:extLst>
              </p14:cNvPr>
              <p14:cNvContentPartPr/>
              <p14:nvPr/>
            </p14:nvContentPartPr>
            <p14:xfrm>
              <a:off x="-83203" y="2187626"/>
              <a:ext cx="8985960" cy="21870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9B0B61F-B4AF-E0A1-CF0D-A435ED4231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2203" y="2178986"/>
                <a:ext cx="9003600" cy="22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89C32DEF-ACF2-7272-444E-05F3BA0E7B8C}"/>
                  </a:ext>
                </a:extLst>
              </p14:cNvPr>
              <p14:cNvContentPartPr/>
              <p14:nvPr/>
            </p14:nvContentPartPr>
            <p14:xfrm>
              <a:off x="2748557" y="3405146"/>
              <a:ext cx="4600080" cy="2606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89C32DEF-ACF2-7272-444E-05F3BA0E7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9557" y="3396146"/>
                <a:ext cx="46177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09014AC-CDD7-35E9-FDF9-FFA0CA2E4756}"/>
                  </a:ext>
                </a:extLst>
              </p14:cNvPr>
              <p14:cNvContentPartPr/>
              <p14:nvPr/>
            </p14:nvContentPartPr>
            <p14:xfrm>
              <a:off x="914717" y="3915986"/>
              <a:ext cx="5833080" cy="2257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09014AC-CDD7-35E9-FDF9-FFA0CA2E47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6077" y="3906986"/>
                <a:ext cx="5850720" cy="24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66" y="1479812"/>
            <a:ext cx="4919314" cy="134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904084"/>
            <a:ext cx="7286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3212976"/>
            <a:ext cx="3805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Represents factorization: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66" y="1479812"/>
            <a:ext cx="4919314" cy="134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5" y="2924944"/>
            <a:ext cx="8064896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By inspection of graphical model:</a:t>
            </a:r>
          </a:p>
          <a:p>
            <a:endParaRPr lang="en-CA" sz="2800" dirty="0"/>
          </a:p>
          <a:p>
            <a:r>
              <a:rPr lang="en-CA" sz="2800" dirty="0"/>
              <a:t>x</a:t>
            </a:r>
            <a:r>
              <a:rPr lang="en-CA" sz="2800" baseline="-25000" dirty="0"/>
              <a:t>1</a:t>
            </a:r>
            <a:r>
              <a:rPr lang="en-CA" sz="2800" dirty="0"/>
              <a:t> is conditionally independent of x</a:t>
            </a:r>
            <a:r>
              <a:rPr lang="en-CA" sz="2800" baseline="-25000" dirty="0"/>
              <a:t>3</a:t>
            </a:r>
            <a:r>
              <a:rPr lang="en-CA" sz="2800" dirty="0"/>
              <a:t> given x</a:t>
            </a:r>
            <a:r>
              <a:rPr lang="en-CA" sz="2800" baseline="-25000" dirty="0"/>
              <a:t>2</a:t>
            </a:r>
            <a:r>
              <a:rPr lang="en-CA" sz="2800" dirty="0"/>
              <a:t>, as the route from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to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is blocked by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.</a:t>
            </a:r>
            <a:endParaRPr lang="en-CA" sz="2800" baseline="-25000" dirty="0">
              <a:latin typeface="Calibri"/>
            </a:endParaRPr>
          </a:p>
          <a:p>
            <a:endParaRPr lang="en-CA" sz="2800" baseline="-250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143" y="3140968"/>
            <a:ext cx="568516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2966" y="1479812"/>
            <a:ext cx="4919314" cy="134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5" y="278092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Algebraically:</a:t>
            </a:r>
          </a:p>
          <a:p>
            <a:endParaRPr lang="en-CA" sz="2800" dirty="0"/>
          </a:p>
        </p:txBody>
      </p:sp>
      <p:sp>
        <p:nvSpPr>
          <p:cNvPr id="9" name="Rectangle 8"/>
          <p:cNvSpPr/>
          <p:nvPr/>
        </p:nvSpPr>
        <p:spPr>
          <a:xfrm>
            <a:off x="467544" y="5445224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No dependence on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implies that x</a:t>
            </a:r>
            <a:r>
              <a:rPr lang="en-CA" sz="2800" baseline="-25000" dirty="0"/>
              <a:t>1</a:t>
            </a:r>
            <a:r>
              <a:rPr lang="en-CA" sz="2800" dirty="0"/>
              <a:t> is conditionally independent of x</a:t>
            </a:r>
            <a:r>
              <a:rPr lang="en-CA" sz="2800" baseline="-25000" dirty="0"/>
              <a:t>3</a:t>
            </a:r>
            <a:r>
              <a:rPr lang="en-CA" sz="2800" dirty="0"/>
              <a:t> given x</a:t>
            </a:r>
            <a:r>
              <a:rPr lang="en-CA" sz="2800" baseline="-25000" dirty="0"/>
              <a:t>2</a:t>
            </a:r>
            <a:r>
              <a:rPr lang="en-CA"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852936"/>
            <a:ext cx="4464496" cy="113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CA" sz="2800" dirty="0"/>
              <a:t>The variable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is said to be </a:t>
            </a:r>
            <a:r>
              <a:rPr lang="en-CA" sz="2800" dirty="0">
                <a:solidFill>
                  <a:srgbClr val="FF0000"/>
                </a:solidFill>
              </a:rPr>
              <a:t>conditionally independent</a:t>
            </a:r>
            <a:r>
              <a:rPr lang="en-CA" sz="2800" dirty="0"/>
              <a:t> of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given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 when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and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are independent for fixed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.</a:t>
            </a:r>
          </a:p>
          <a:p>
            <a:pPr marL="514350" indent="-514350"/>
            <a:endParaRPr lang="en-CA" sz="2800" dirty="0"/>
          </a:p>
          <a:p>
            <a:pPr marL="514350" indent="-514350"/>
            <a:endParaRPr lang="en-CA" sz="2800" dirty="0"/>
          </a:p>
          <a:p>
            <a:pPr marL="514350" indent="-514350"/>
            <a:r>
              <a:rPr lang="en-CA" sz="2800" dirty="0"/>
              <a:t>When this is true the joint density </a:t>
            </a:r>
            <a:r>
              <a:rPr lang="en-CA" sz="2800" dirty="0">
                <a:solidFill>
                  <a:srgbClr val="FF0000"/>
                </a:solidFill>
              </a:rPr>
              <a:t>factorizes</a:t>
            </a:r>
            <a:r>
              <a:rPr lang="en-CA" sz="2800" dirty="0"/>
              <a:t> in a certain way and is hence redundant.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013176"/>
            <a:ext cx="6984776" cy="103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FEFCB52-80AD-41C2-1F3B-0D216DD1394F}"/>
              </a:ext>
            </a:extLst>
          </p:cNvPr>
          <p:cNvGrpSpPr/>
          <p:nvPr/>
        </p:nvGrpSpPr>
        <p:grpSpPr>
          <a:xfrm>
            <a:off x="1932076" y="2765335"/>
            <a:ext cx="518760" cy="1288440"/>
            <a:chOff x="1932076" y="2765335"/>
            <a:chExt cx="518760" cy="12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4679487F-EE3A-5BA2-F10E-C3E43FFB420A}"/>
                    </a:ext>
                  </a:extLst>
                </p14:cNvPr>
                <p14:cNvContentPartPr/>
                <p14:nvPr/>
              </p14:nvContentPartPr>
              <p14:xfrm>
                <a:off x="2078236" y="3149455"/>
                <a:ext cx="121680" cy="939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4679487F-EE3A-5BA2-F10E-C3E43FFB4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9236" y="3140455"/>
                  <a:ext cx="139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323B497-493B-CE0F-89FA-0D59777B7D29}"/>
                    </a:ext>
                  </a:extLst>
                </p14:cNvPr>
                <p14:cNvContentPartPr/>
                <p14:nvPr/>
              </p14:nvContentPartPr>
              <p14:xfrm>
                <a:off x="2096956" y="2765335"/>
                <a:ext cx="287640" cy="9201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323B497-493B-CE0F-89FA-0D59777B7D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87956" y="2756695"/>
                  <a:ext cx="305280" cy="9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55B0CEB2-57F1-06C5-1C0E-4FE5E3FA38E8}"/>
                    </a:ext>
                  </a:extLst>
                </p14:cNvPr>
                <p14:cNvContentPartPr/>
                <p14:nvPr/>
              </p14:nvContentPartPr>
              <p14:xfrm>
                <a:off x="1932076" y="3377695"/>
                <a:ext cx="518760" cy="6760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55B0CEB2-57F1-06C5-1C0E-4FE5E3FA38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23436" y="3368695"/>
                  <a:ext cx="536400" cy="69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EF05671-2ACC-9B51-79BC-6018FE4003FC}"/>
                  </a:ext>
                </a:extLst>
              </p14:cNvPr>
              <p14:cNvContentPartPr/>
              <p14:nvPr/>
            </p14:nvContentPartPr>
            <p14:xfrm>
              <a:off x="2067076" y="4409095"/>
              <a:ext cx="609120" cy="835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EF05671-2ACC-9B51-79BC-6018FE4003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58076" y="4400095"/>
                <a:ext cx="626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5CCC7D9B-59A6-594A-8D95-FE6164190667}"/>
                  </a:ext>
                </a:extLst>
              </p14:cNvPr>
              <p14:cNvContentPartPr/>
              <p14:nvPr/>
            </p14:nvContentPartPr>
            <p14:xfrm>
              <a:off x="6221476" y="6332215"/>
              <a:ext cx="24120" cy="684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5CCC7D9B-59A6-594A-8D95-FE61641906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12836" y="6323215"/>
                <a:ext cx="4176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EE7CF5A6-1427-0518-0864-1887B4143F4B}"/>
              </a:ext>
            </a:extLst>
          </p:cNvPr>
          <p:cNvGrpSpPr/>
          <p:nvPr/>
        </p:nvGrpSpPr>
        <p:grpSpPr>
          <a:xfrm>
            <a:off x="2515276" y="3902935"/>
            <a:ext cx="3784320" cy="2220120"/>
            <a:chOff x="2515276" y="3902935"/>
            <a:chExt cx="3784320" cy="22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7795C5A8-09A9-E024-AD34-CE1B0D182BA3}"/>
                    </a:ext>
                  </a:extLst>
                </p14:cNvPr>
                <p14:cNvContentPartPr/>
                <p14:nvPr/>
              </p14:nvContentPartPr>
              <p14:xfrm>
                <a:off x="3769156" y="5104255"/>
                <a:ext cx="56880" cy="76680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7795C5A8-09A9-E024-AD34-CE1B0D182B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0156" y="5095255"/>
                  <a:ext cx="7452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BD1DCB34-56F6-0A0F-71A4-EA721742C464}"/>
                    </a:ext>
                  </a:extLst>
                </p14:cNvPr>
                <p14:cNvContentPartPr/>
                <p14:nvPr/>
              </p14:nvContentPartPr>
              <p14:xfrm>
                <a:off x="3717676" y="4984015"/>
                <a:ext cx="2038680" cy="11390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BD1DCB34-56F6-0A0F-71A4-EA721742C4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08676" y="4975015"/>
                  <a:ext cx="2056320" cy="11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641383B8-0419-1F63-EE17-DC83406D8ED7}"/>
                    </a:ext>
                  </a:extLst>
                </p14:cNvPr>
                <p14:cNvContentPartPr/>
                <p14:nvPr/>
              </p14:nvContentPartPr>
              <p14:xfrm>
                <a:off x="2515276" y="3902935"/>
                <a:ext cx="3784320" cy="1299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641383B8-0419-1F63-EE17-DC83406D8E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06636" y="3894295"/>
                  <a:ext cx="3801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9B60D56E-1263-649D-BC43-CC3F24B3B6D3}"/>
                    </a:ext>
                  </a:extLst>
                </p14:cNvPr>
                <p14:cNvContentPartPr/>
                <p14:nvPr/>
              </p14:nvContentPartPr>
              <p14:xfrm>
                <a:off x="4652956" y="4193455"/>
                <a:ext cx="409320" cy="8812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9B60D56E-1263-649D-BC43-CC3F24B3B6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43956" y="4184815"/>
                  <a:ext cx="426960" cy="898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24744"/>
            <a:ext cx="4451518" cy="33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11560" y="4509120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Variables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and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 form a clique (both connected to each other)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But not a maximal clique, as we can add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and it is connected to both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BDD8A34-F808-D384-F44E-DFCF141EC76F}"/>
                  </a:ext>
                </a:extLst>
              </p14:cNvPr>
              <p14:cNvContentPartPr/>
              <p14:nvPr/>
            </p14:nvContentPartPr>
            <p14:xfrm>
              <a:off x="935957" y="4865306"/>
              <a:ext cx="4753800" cy="2109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BDD8A34-F808-D384-F44E-DFCF141EC7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957" y="4847306"/>
                <a:ext cx="4789440" cy="24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24744"/>
            <a:ext cx="4451518" cy="33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237009"/>
            <a:ext cx="7992888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47251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CA" sz="2800" dirty="0"/>
              <a:t>Graphical model implies factorization: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64351"/>
          <a:stretch>
            <a:fillRect/>
          </a:stretch>
        </p:blipFill>
        <p:spPr bwMode="auto">
          <a:xfrm>
            <a:off x="5707693" y="5236895"/>
            <a:ext cx="2849352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370"/>
            <a:ext cx="7992888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l="64351"/>
          <a:stretch>
            <a:fillRect/>
          </a:stretch>
        </p:blipFill>
        <p:spPr bwMode="auto">
          <a:xfrm>
            <a:off x="5524159" y="4286256"/>
            <a:ext cx="2849352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b="2868"/>
          <a:stretch>
            <a:fillRect/>
          </a:stretch>
        </p:blipFill>
        <p:spPr bwMode="auto">
          <a:xfrm>
            <a:off x="2411760" y="1124744"/>
            <a:ext cx="445151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494116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CA" sz="2800" dirty="0"/>
              <a:t>Or could be....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 r="1706"/>
          <a:stretch>
            <a:fillRect/>
          </a:stretch>
        </p:blipFill>
        <p:spPr bwMode="auto">
          <a:xfrm>
            <a:off x="539552" y="5445224"/>
            <a:ext cx="8032976" cy="64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 l="74302"/>
          <a:stretch>
            <a:fillRect/>
          </a:stretch>
        </p:blipFill>
        <p:spPr bwMode="auto">
          <a:xfrm>
            <a:off x="6524746" y="5448314"/>
            <a:ext cx="2100170" cy="64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499992" y="5877272"/>
            <a:ext cx="4328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CA" sz="2800" dirty="0"/>
              <a:t>... but this is less general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Comparing directed and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1628800"/>
            <a:ext cx="7704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Summary:</a:t>
            </a:r>
          </a:p>
          <a:p>
            <a:endParaRPr lang="en-CA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/>
              <a:t>Some conditional independence patterns can be represented as both directed and undirected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/>
              <a:t>Some can be represented only by directed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/>
              <a:t>Some can be represented only by undirected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/>
              <a:t>Some can be represented by neither</a:t>
            </a:r>
          </a:p>
          <a:p>
            <a:pPr marL="514350" indent="-514350"/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Comparing directed and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04244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white">
          <a:xfrm>
            <a:off x="107504" y="1268760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 bwMode="white">
          <a:xfrm>
            <a:off x="3203848" y="1196752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 bwMode="white">
          <a:xfrm>
            <a:off x="6357950" y="1268760"/>
            <a:ext cx="44629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1763688" y="4581128"/>
            <a:ext cx="108012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2987824" y="450912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7236296" y="4941168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536" y="5500702"/>
            <a:ext cx="506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These models represent same independence / </a:t>
            </a:r>
          </a:p>
          <a:p>
            <a:r>
              <a:rPr lang="en-CA" sz="2000" dirty="0"/>
              <a:t>conditional independence relations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2120" y="5413733"/>
            <a:ext cx="3277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There is no undirected model that can describe these relations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C6BA6D7-0CC8-E2DB-3B9B-878C85552C60}"/>
              </a:ext>
            </a:extLst>
          </p:cNvPr>
          <p:cNvGrpSpPr/>
          <p:nvPr/>
        </p:nvGrpSpPr>
        <p:grpSpPr>
          <a:xfrm>
            <a:off x="1055837" y="3085466"/>
            <a:ext cx="2328840" cy="1336680"/>
            <a:chOff x="1055837" y="3085466"/>
            <a:chExt cx="232884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B6BB04C5-19A3-41A3-B013-3715E07B6266}"/>
                    </a:ext>
                  </a:extLst>
                </p14:cNvPr>
                <p14:cNvContentPartPr/>
                <p14:nvPr/>
              </p14:nvContentPartPr>
              <p14:xfrm>
                <a:off x="1074917" y="3968906"/>
                <a:ext cx="379440" cy="4532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B6BB04C5-19A3-41A3-B013-3715E07B62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277" y="3951266"/>
                  <a:ext cx="4150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2A756CA-7D53-EDD9-E65E-913727A3F5C1}"/>
                    </a:ext>
                  </a:extLst>
                </p14:cNvPr>
                <p14:cNvContentPartPr/>
                <p14:nvPr/>
              </p14:nvContentPartPr>
              <p14:xfrm>
                <a:off x="1055837" y="4113626"/>
                <a:ext cx="52920" cy="2862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2A756CA-7D53-EDD9-E65E-913727A3F5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8197" y="4095986"/>
                  <a:ext cx="88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8D8521F-00F4-5342-ADDF-2132D9DB2B30}"/>
                    </a:ext>
                  </a:extLst>
                </p14:cNvPr>
                <p14:cNvContentPartPr/>
                <p14:nvPr/>
              </p14:nvContentPartPr>
              <p14:xfrm>
                <a:off x="1439957" y="3865586"/>
                <a:ext cx="98280" cy="450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8D8521F-00F4-5342-ADDF-2132D9DB2B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21957" y="3847586"/>
                  <a:ext cx="133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0025AEC-8936-FF71-6B31-0FA1C79F8143}"/>
                    </a:ext>
                  </a:extLst>
                </p14:cNvPr>
                <p14:cNvContentPartPr/>
                <p14:nvPr/>
              </p14:nvContentPartPr>
              <p14:xfrm>
                <a:off x="1543277" y="3793946"/>
                <a:ext cx="58320" cy="1234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0025AEC-8936-FF71-6B31-0FA1C79F81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5277" y="3776306"/>
                  <a:ext cx="93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ADD2D4C-A00C-6928-757F-015D773C72A7}"/>
                    </a:ext>
                  </a:extLst>
                </p14:cNvPr>
                <p14:cNvContentPartPr/>
                <p14:nvPr/>
              </p14:nvContentPartPr>
              <p14:xfrm>
                <a:off x="1735877" y="3666146"/>
                <a:ext cx="41400" cy="10584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ADD2D4C-A00C-6928-757F-015D773C72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17877" y="3648146"/>
                  <a:ext cx="77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43CBF418-3EFF-A703-076D-9A7B00A8960B}"/>
                    </a:ext>
                  </a:extLst>
                </p14:cNvPr>
                <p14:cNvContentPartPr/>
                <p14:nvPr/>
              </p14:nvContentPartPr>
              <p14:xfrm>
                <a:off x="1845317" y="3642026"/>
                <a:ext cx="70560" cy="1062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43CBF418-3EFF-A703-076D-9A7B00A896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27677" y="3624386"/>
                  <a:ext cx="106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3D831A79-0A9D-A9DC-B935-BFC981991B18}"/>
                    </a:ext>
                  </a:extLst>
                </p14:cNvPr>
                <p14:cNvContentPartPr/>
                <p14:nvPr/>
              </p14:nvContentPartPr>
              <p14:xfrm>
                <a:off x="1967357" y="3545546"/>
                <a:ext cx="105480" cy="1292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3D831A79-0A9D-A9DC-B935-BFC981991B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49717" y="3527546"/>
                  <a:ext cx="141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524F928-7D7B-6AB2-19FE-DAE39B1098B7}"/>
                    </a:ext>
                  </a:extLst>
                </p14:cNvPr>
                <p14:cNvContentPartPr/>
                <p14:nvPr/>
              </p14:nvContentPartPr>
              <p14:xfrm>
                <a:off x="2091917" y="3309746"/>
                <a:ext cx="177120" cy="3405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524F928-7D7B-6AB2-19FE-DAE39B1098B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74277" y="3292106"/>
                  <a:ext cx="212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FE86318-7D5E-F83D-D09B-502CA7FAF5B3}"/>
                    </a:ext>
                  </a:extLst>
                </p14:cNvPr>
                <p14:cNvContentPartPr/>
                <p14:nvPr/>
              </p14:nvContentPartPr>
              <p14:xfrm>
                <a:off x="2283797" y="3489026"/>
                <a:ext cx="6840" cy="381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FE86318-7D5E-F83D-D09B-502CA7FAF5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65797" y="3471026"/>
                  <a:ext cx="42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E9481E0C-7DF0-786E-A0D6-6B7462BBE5F8}"/>
                    </a:ext>
                  </a:extLst>
                </p14:cNvPr>
                <p14:cNvContentPartPr/>
                <p14:nvPr/>
              </p14:nvContentPartPr>
              <p14:xfrm>
                <a:off x="2354717" y="3219386"/>
                <a:ext cx="52920" cy="3186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E9481E0C-7DF0-786E-A0D6-6B7462BBE5F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37077" y="3201746"/>
                  <a:ext cx="885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A539FCF0-1B13-B1D4-7D33-828584B7A932}"/>
                    </a:ext>
                  </a:extLst>
                </p14:cNvPr>
                <p14:cNvContentPartPr/>
                <p14:nvPr/>
              </p14:nvContentPartPr>
              <p14:xfrm>
                <a:off x="2269397" y="3346106"/>
                <a:ext cx="285840" cy="1454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A539FCF0-1B13-B1D4-7D33-828584B7A9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51757" y="3328466"/>
                  <a:ext cx="321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3F3D12E3-C864-9F8E-FC32-E386BF5B4EE9}"/>
                    </a:ext>
                  </a:extLst>
                </p14:cNvPr>
                <p14:cNvContentPartPr/>
                <p14:nvPr/>
              </p14:nvContentPartPr>
              <p14:xfrm>
                <a:off x="2555597" y="3283466"/>
                <a:ext cx="205920" cy="1368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3F3D12E3-C864-9F8E-FC32-E386BF5B4E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37597" y="3265466"/>
                  <a:ext cx="241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3B180391-7A14-BC17-385E-5E73226EBC88}"/>
                    </a:ext>
                  </a:extLst>
                </p14:cNvPr>
                <p14:cNvContentPartPr/>
                <p14:nvPr/>
              </p14:nvContentPartPr>
              <p14:xfrm>
                <a:off x="2793917" y="3085466"/>
                <a:ext cx="14040" cy="1360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3B180391-7A14-BC17-385E-5E73226EBC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76277" y="3067466"/>
                  <a:ext cx="49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8F45A2A7-BC8E-2D3D-AB32-C3C7BAAB4A2F}"/>
                    </a:ext>
                  </a:extLst>
                </p14:cNvPr>
                <p14:cNvContentPartPr/>
                <p14:nvPr/>
              </p14:nvContentPartPr>
              <p14:xfrm>
                <a:off x="2845397" y="3155306"/>
                <a:ext cx="117720" cy="1098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8F45A2A7-BC8E-2D3D-AB32-C3C7BAAB4A2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27757" y="3137306"/>
                  <a:ext cx="153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CE77610E-CFD1-5542-BEAD-667A245DB7B9}"/>
                    </a:ext>
                  </a:extLst>
                </p14:cNvPr>
                <p14:cNvContentPartPr/>
                <p14:nvPr/>
              </p14:nvContentPartPr>
              <p14:xfrm>
                <a:off x="2783837" y="3201746"/>
                <a:ext cx="194040" cy="4777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CE77610E-CFD1-5542-BEAD-667A245DB7B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65837" y="3183746"/>
                  <a:ext cx="22968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E00FC0C-9C76-CA68-3E0D-8EBAE3C12820}"/>
                    </a:ext>
                  </a:extLst>
                </p14:cNvPr>
                <p14:cNvContentPartPr/>
                <p14:nvPr/>
              </p14:nvContentPartPr>
              <p14:xfrm>
                <a:off x="2290637" y="3964226"/>
                <a:ext cx="360" cy="3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E00FC0C-9C76-CA68-3E0D-8EBAE3C128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72637" y="394622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62D71334-1CFC-0236-7694-C45AA3A5A259}"/>
                    </a:ext>
                  </a:extLst>
                </p14:cNvPr>
                <p14:cNvContentPartPr/>
                <p14:nvPr/>
              </p14:nvContentPartPr>
              <p14:xfrm>
                <a:off x="2311877" y="3798986"/>
                <a:ext cx="108000" cy="1234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62D71334-1CFC-0236-7694-C45AA3A5A25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93877" y="3781346"/>
                  <a:ext cx="143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9AF98A71-53EF-A4BB-EA5E-764A8DCD3A70}"/>
                    </a:ext>
                  </a:extLst>
                </p14:cNvPr>
                <p14:cNvContentPartPr/>
                <p14:nvPr/>
              </p14:nvContentPartPr>
              <p14:xfrm>
                <a:off x="2245997" y="3867026"/>
                <a:ext cx="6120" cy="586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9AF98A71-53EF-A4BB-EA5E-764A8DCD3A7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27997" y="3849386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080A636D-7070-BCAC-D9BD-C17EFEC45321}"/>
                    </a:ext>
                  </a:extLst>
                </p14:cNvPr>
                <p14:cNvContentPartPr/>
                <p14:nvPr/>
              </p14:nvContentPartPr>
              <p14:xfrm>
                <a:off x="2210357" y="3754706"/>
                <a:ext cx="1440" cy="396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080A636D-7070-BCAC-D9BD-C17EFEC4532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92717" y="3737066"/>
                  <a:ext cx="37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32C68FC-A57E-0227-1CD6-DE7FF08B5431}"/>
                    </a:ext>
                  </a:extLst>
                </p14:cNvPr>
                <p14:cNvContentPartPr/>
                <p14:nvPr/>
              </p14:nvContentPartPr>
              <p14:xfrm>
                <a:off x="2458397" y="3553106"/>
                <a:ext cx="211680" cy="32184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32C68FC-A57E-0227-1CD6-DE7FF08B543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40397" y="3535106"/>
                  <a:ext cx="2473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EC97083-9DE1-95EF-EE66-A433F7E7CCA6}"/>
                    </a:ext>
                  </a:extLst>
                </p14:cNvPr>
                <p14:cNvContentPartPr/>
                <p14:nvPr/>
              </p14:nvContentPartPr>
              <p14:xfrm>
                <a:off x="2699957" y="3618266"/>
                <a:ext cx="79200" cy="4338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EC97083-9DE1-95EF-EE66-A433F7E7CC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81957" y="3600626"/>
                  <a:ext cx="1148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0DB0C6CE-E707-99AC-B2BE-50323025A613}"/>
                    </a:ext>
                  </a:extLst>
                </p14:cNvPr>
                <p14:cNvContentPartPr/>
                <p14:nvPr/>
              </p14:nvContentPartPr>
              <p14:xfrm>
                <a:off x="2721557" y="3584066"/>
                <a:ext cx="140040" cy="2322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0DB0C6CE-E707-99AC-B2BE-50323025A61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03557" y="3566066"/>
                  <a:ext cx="175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7C4B7E54-6BCD-E68D-B764-2CC6B3CC94B7}"/>
                    </a:ext>
                  </a:extLst>
                </p14:cNvPr>
                <p14:cNvContentPartPr/>
                <p14:nvPr/>
              </p14:nvContentPartPr>
              <p14:xfrm>
                <a:off x="2887157" y="3596666"/>
                <a:ext cx="73440" cy="979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7C4B7E54-6BCD-E68D-B764-2CC6B3CC94B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69157" y="3578666"/>
                  <a:ext cx="109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9DE265A1-FC27-8A24-2727-FEEB51E0CB47}"/>
                    </a:ext>
                  </a:extLst>
                </p14:cNvPr>
                <p14:cNvContentPartPr/>
                <p14:nvPr/>
              </p14:nvContentPartPr>
              <p14:xfrm>
                <a:off x="3036917" y="3337466"/>
                <a:ext cx="242640" cy="3387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9DE265A1-FC27-8A24-2727-FEEB51E0CB4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19277" y="3319826"/>
                  <a:ext cx="278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B249EF31-54E0-2328-44E4-255E8FB367A2}"/>
                    </a:ext>
                  </a:extLst>
                </p14:cNvPr>
                <p14:cNvContentPartPr/>
                <p14:nvPr/>
              </p14:nvContentPartPr>
              <p14:xfrm>
                <a:off x="3289277" y="3219026"/>
                <a:ext cx="95400" cy="2282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B249EF31-54E0-2328-44E4-255E8FB367A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71277" y="3201026"/>
                  <a:ext cx="131040" cy="263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Comparing directed and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2248249" y="5065690"/>
            <a:ext cx="1008112" cy="389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5832140" y="4977172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5786" y="5507196"/>
            <a:ext cx="371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There is no directed model that can describe these relations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120680" cy="327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 bwMode="white">
          <a:xfrm>
            <a:off x="1403648" y="1196752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 bwMode="white">
          <a:xfrm>
            <a:off x="4572000" y="1196752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580112" y="5500702"/>
            <a:ext cx="2420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Closest example, but not the same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251ACBB-4ED1-A681-7B6C-E3C28D66B8DF}"/>
                  </a:ext>
                </a:extLst>
              </p14:cNvPr>
              <p14:cNvContentPartPr/>
              <p14:nvPr/>
            </p14:nvContentPartPr>
            <p14:xfrm>
              <a:off x="5108717" y="4080506"/>
              <a:ext cx="1698120" cy="490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251ACBB-4ED1-A681-7B6C-E3C28D66B8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0077" y="4071506"/>
                <a:ext cx="1715760" cy="5079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19C1DB6-82E9-ACC7-DA3C-479804A6F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973989"/>
            <a:ext cx="4963397" cy="74705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9D55E9-1DFC-5D63-594D-8561C2EDE289}"/>
              </a:ext>
            </a:extLst>
          </p:cNvPr>
          <p:cNvGrpSpPr/>
          <p:nvPr/>
        </p:nvGrpSpPr>
        <p:grpSpPr>
          <a:xfrm>
            <a:off x="8891889" y="2280866"/>
            <a:ext cx="1653120" cy="231840"/>
            <a:chOff x="8891889" y="2280866"/>
            <a:chExt cx="165312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C8880C3A-1715-D1D1-D8DA-6FB2D52AD817}"/>
                    </a:ext>
                  </a:extLst>
                </p14:cNvPr>
                <p14:cNvContentPartPr/>
                <p14:nvPr/>
              </p14:nvContentPartPr>
              <p14:xfrm>
                <a:off x="8891889" y="2281946"/>
                <a:ext cx="799200" cy="2210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C8880C3A-1715-D1D1-D8DA-6FB2D52AD8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82889" y="2273306"/>
                  <a:ext cx="816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3CE762C-B2F7-D41D-E423-E8947A210F7C}"/>
                    </a:ext>
                  </a:extLst>
                </p14:cNvPr>
                <p14:cNvContentPartPr/>
                <p14:nvPr/>
              </p14:nvContentPartPr>
              <p14:xfrm>
                <a:off x="9891609" y="2280866"/>
                <a:ext cx="653400" cy="2318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3CE762C-B2F7-D41D-E423-E8947A210F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82609" y="2271866"/>
                  <a:ext cx="67104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3BD73E7-CE20-82E5-5F8A-AFAC97489776}"/>
              </a:ext>
            </a:extLst>
          </p:cNvPr>
          <p:cNvGrpSpPr/>
          <p:nvPr/>
        </p:nvGrpSpPr>
        <p:grpSpPr>
          <a:xfrm>
            <a:off x="6844209" y="3422066"/>
            <a:ext cx="3998160" cy="1415160"/>
            <a:chOff x="6844209" y="3422066"/>
            <a:chExt cx="3998160" cy="14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9416EBBB-DE5B-E51A-75AF-A421B68AABA7}"/>
                    </a:ext>
                  </a:extLst>
                </p14:cNvPr>
                <p14:cNvContentPartPr/>
                <p14:nvPr/>
              </p14:nvContentPartPr>
              <p14:xfrm>
                <a:off x="9850929" y="3591626"/>
                <a:ext cx="45000" cy="4010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9416EBBB-DE5B-E51A-75AF-A421B68AAB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41929" y="3582626"/>
                  <a:ext cx="626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C80D88F9-9079-1DFF-599B-A01A7DA78FC5}"/>
                    </a:ext>
                  </a:extLst>
                </p14:cNvPr>
                <p14:cNvContentPartPr/>
                <p14:nvPr/>
              </p14:nvContentPartPr>
              <p14:xfrm>
                <a:off x="9775689" y="3745346"/>
                <a:ext cx="245880" cy="1407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C80D88F9-9079-1DFF-599B-A01A7DA78F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7049" y="3736706"/>
                  <a:ext cx="263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F44B049-3EDB-8B6C-1FF6-D72C19A4508D}"/>
                    </a:ext>
                  </a:extLst>
                </p14:cNvPr>
                <p14:cNvContentPartPr/>
                <p14:nvPr/>
              </p14:nvContentPartPr>
              <p14:xfrm>
                <a:off x="10353489" y="3547346"/>
                <a:ext cx="48960" cy="3168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F44B049-3EDB-8B6C-1FF6-D72C19A450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44489" y="3538346"/>
                  <a:ext cx="666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2376376C-0B76-640F-D0E6-7BB1B1569225}"/>
                    </a:ext>
                  </a:extLst>
                </p14:cNvPr>
                <p14:cNvContentPartPr/>
                <p14:nvPr/>
              </p14:nvContentPartPr>
              <p14:xfrm>
                <a:off x="10223889" y="3692786"/>
                <a:ext cx="176760" cy="867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2376376C-0B76-640F-D0E6-7BB1B15692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15249" y="3683786"/>
                  <a:ext cx="194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FC89B459-D33D-DCBD-8EF7-04651B39F62B}"/>
                    </a:ext>
                  </a:extLst>
                </p14:cNvPr>
                <p14:cNvContentPartPr/>
                <p14:nvPr/>
              </p14:nvContentPartPr>
              <p14:xfrm>
                <a:off x="10435569" y="3715826"/>
                <a:ext cx="133920" cy="10836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FC89B459-D33D-DCBD-8EF7-04651B39F6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6569" y="3707186"/>
                  <a:ext cx="151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205BACDF-9912-35C8-429C-EA6566148E1C}"/>
                    </a:ext>
                  </a:extLst>
                </p14:cNvPr>
                <p14:cNvContentPartPr/>
                <p14:nvPr/>
              </p14:nvContentPartPr>
              <p14:xfrm>
                <a:off x="10579929" y="3724466"/>
                <a:ext cx="15840" cy="7596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205BACDF-9912-35C8-429C-EA6566148E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70929" y="3715826"/>
                  <a:ext cx="33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3437E134-59B3-DADD-71FC-172C5E76BE6E}"/>
                    </a:ext>
                  </a:extLst>
                </p14:cNvPr>
                <p14:cNvContentPartPr/>
                <p14:nvPr/>
              </p14:nvContentPartPr>
              <p14:xfrm>
                <a:off x="10737969" y="3422066"/>
                <a:ext cx="104400" cy="35496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3437E134-59B3-DADD-71FC-172C5E76BE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28969" y="3413426"/>
                  <a:ext cx="1220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D60B5668-2823-264F-B761-6B564C6ECDB3}"/>
                    </a:ext>
                  </a:extLst>
                </p14:cNvPr>
                <p14:cNvContentPartPr/>
                <p14:nvPr/>
              </p14:nvContentPartPr>
              <p14:xfrm>
                <a:off x="9051729" y="3906266"/>
                <a:ext cx="90000" cy="16776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D60B5668-2823-264F-B761-6B564C6ECD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3089" y="3897266"/>
                  <a:ext cx="107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9BCE8172-D4E6-D4E8-733D-2B06985FD3A0}"/>
                    </a:ext>
                  </a:extLst>
                </p14:cNvPr>
                <p14:cNvContentPartPr/>
                <p14:nvPr/>
              </p14:nvContentPartPr>
              <p14:xfrm>
                <a:off x="8944449" y="3873866"/>
                <a:ext cx="364320" cy="14040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9BCE8172-D4E6-D4E8-733D-2B06985FD3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35809" y="3865226"/>
                  <a:ext cx="381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F7F57DF-9953-504C-21C2-70EE3B4B2333}"/>
                    </a:ext>
                  </a:extLst>
                </p14:cNvPr>
                <p14:cNvContentPartPr/>
                <p14:nvPr/>
              </p14:nvContentPartPr>
              <p14:xfrm>
                <a:off x="9338289" y="3747866"/>
                <a:ext cx="360" cy="3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F7F57DF-9953-504C-21C2-70EE3B4B23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29649" y="37392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76E8B67F-3D87-2181-81B2-5D5823E8CB95}"/>
                    </a:ext>
                  </a:extLst>
                </p14:cNvPr>
                <p14:cNvContentPartPr/>
                <p14:nvPr/>
              </p14:nvContentPartPr>
              <p14:xfrm>
                <a:off x="9009969" y="3632306"/>
                <a:ext cx="405000" cy="41112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76E8B67F-3D87-2181-81B2-5D5823E8CB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00969" y="3623306"/>
                  <a:ext cx="4226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5F546D4E-A742-75FD-7A94-2426DB5BA10B}"/>
                    </a:ext>
                  </a:extLst>
                </p14:cNvPr>
                <p14:cNvContentPartPr/>
                <p14:nvPr/>
              </p14:nvContentPartPr>
              <p14:xfrm>
                <a:off x="6844209" y="4401626"/>
                <a:ext cx="274320" cy="241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5F546D4E-A742-75FD-7A94-2426DB5BA1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35209" y="4392626"/>
                  <a:ext cx="291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59A7E87E-CF3C-4708-D3DA-4A95017107C4}"/>
                    </a:ext>
                  </a:extLst>
                </p14:cNvPr>
                <p14:cNvContentPartPr/>
                <p14:nvPr/>
              </p14:nvContentPartPr>
              <p14:xfrm>
                <a:off x="7076409" y="4337186"/>
                <a:ext cx="115200" cy="1281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59A7E87E-CF3C-4708-D3DA-4A95017107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7409" y="4328546"/>
                  <a:ext cx="132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2CAA784F-835B-F83C-0EBF-1FCEB20AE040}"/>
                    </a:ext>
                  </a:extLst>
                </p14:cNvPr>
                <p14:cNvContentPartPr/>
                <p14:nvPr/>
              </p14:nvContentPartPr>
              <p14:xfrm>
                <a:off x="7273689" y="4245386"/>
                <a:ext cx="216000" cy="468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2CAA784F-835B-F83C-0EBF-1FCEB20AE0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64689" y="4236746"/>
                  <a:ext cx="233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0039BA6A-F24A-9574-0418-FD29D4487C47}"/>
                    </a:ext>
                  </a:extLst>
                </p14:cNvPr>
                <p14:cNvContentPartPr/>
                <p14:nvPr/>
              </p14:nvContentPartPr>
              <p14:xfrm>
                <a:off x="7423809" y="4435826"/>
                <a:ext cx="47520" cy="2052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0039BA6A-F24A-9574-0418-FD29D4487C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14809" y="4427186"/>
                  <a:ext cx="65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1EAB0F4-AC1F-909E-4F4C-308D3AF50385}"/>
                    </a:ext>
                  </a:extLst>
                </p14:cNvPr>
                <p14:cNvContentPartPr/>
                <p14:nvPr/>
              </p14:nvContentPartPr>
              <p14:xfrm>
                <a:off x="7633689" y="4180586"/>
                <a:ext cx="223920" cy="1947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1EAB0F4-AC1F-909E-4F4C-308D3AF503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24689" y="4171946"/>
                  <a:ext cx="2415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665B8BE6-4CB0-1ABC-0C3F-3D38BB2C9A3B}"/>
                    </a:ext>
                  </a:extLst>
                </p14:cNvPr>
                <p14:cNvContentPartPr/>
                <p14:nvPr/>
              </p14:nvContentPartPr>
              <p14:xfrm>
                <a:off x="7677249" y="4137746"/>
                <a:ext cx="115920" cy="2710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665B8BE6-4CB0-1ABC-0C3F-3D38BB2C9A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68609" y="4129106"/>
                  <a:ext cx="133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077241FF-2C73-7721-2B4C-03DA4C01A66D}"/>
                    </a:ext>
                  </a:extLst>
                </p14:cNvPr>
                <p14:cNvContentPartPr/>
                <p14:nvPr/>
              </p14:nvContentPartPr>
              <p14:xfrm>
                <a:off x="7940049" y="4300106"/>
                <a:ext cx="13680" cy="496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077241FF-2C73-7721-2B4C-03DA4C01A6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31409" y="4291106"/>
                  <a:ext cx="31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CC5253A6-1FD4-4D04-2D67-382741BBBFC4}"/>
                    </a:ext>
                  </a:extLst>
                </p14:cNvPr>
                <p14:cNvContentPartPr/>
                <p14:nvPr/>
              </p14:nvContentPartPr>
              <p14:xfrm>
                <a:off x="8083689" y="4093106"/>
                <a:ext cx="191880" cy="19224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CC5253A6-1FD4-4D04-2D67-382741BBBF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75049" y="4084106"/>
                  <a:ext cx="209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86B21537-B65A-1A6B-FDA2-C7665FEAAF33}"/>
                    </a:ext>
                  </a:extLst>
                </p14:cNvPr>
                <p14:cNvContentPartPr/>
                <p14:nvPr/>
              </p14:nvContentPartPr>
              <p14:xfrm>
                <a:off x="8273409" y="4074026"/>
                <a:ext cx="103680" cy="1231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86B21537-B65A-1A6B-FDA2-C7665FEAAF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4769" y="4065026"/>
                  <a:ext cx="121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262CD81A-8D9A-02D9-3A33-652C18AE272F}"/>
                    </a:ext>
                  </a:extLst>
                </p14:cNvPr>
                <p14:cNvContentPartPr/>
                <p14:nvPr/>
              </p14:nvContentPartPr>
              <p14:xfrm>
                <a:off x="8388249" y="4029386"/>
                <a:ext cx="132480" cy="14904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262CD81A-8D9A-02D9-3A33-652C18AE27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79249" y="4020386"/>
                  <a:ext cx="150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0BB5C696-68CC-0F65-7188-27FCCA4AB5EE}"/>
                    </a:ext>
                  </a:extLst>
                </p14:cNvPr>
                <p14:cNvContentPartPr/>
                <p14:nvPr/>
              </p14:nvContentPartPr>
              <p14:xfrm>
                <a:off x="8552409" y="3814466"/>
                <a:ext cx="89640" cy="3340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0BB5C696-68CC-0F65-7188-27FCCA4AB5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43769" y="3805466"/>
                  <a:ext cx="1072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DFD8AA6F-1BBD-9884-9F52-A84EE3CC9107}"/>
                    </a:ext>
                  </a:extLst>
                </p14:cNvPr>
                <p14:cNvContentPartPr/>
                <p14:nvPr/>
              </p14:nvContentPartPr>
              <p14:xfrm>
                <a:off x="8450529" y="3983666"/>
                <a:ext cx="241200" cy="1512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DFD8AA6F-1BBD-9884-9F52-A84EE3CC91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41529" y="3975026"/>
                  <a:ext cx="258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F5918198-FAAF-4C03-1766-5CE02A80FA39}"/>
                    </a:ext>
                  </a:extLst>
                </p14:cNvPr>
                <p14:cNvContentPartPr/>
                <p14:nvPr/>
              </p14:nvContentPartPr>
              <p14:xfrm>
                <a:off x="7791009" y="4603946"/>
                <a:ext cx="110160" cy="23328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F5918198-FAAF-4C03-1766-5CE02A80FA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82369" y="4594946"/>
                  <a:ext cx="1278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F79FC68E-010B-E083-A17C-CCB91F105E27}"/>
                    </a:ext>
                  </a:extLst>
                </p14:cNvPr>
                <p14:cNvContentPartPr/>
                <p14:nvPr/>
              </p14:nvContentPartPr>
              <p14:xfrm>
                <a:off x="7827369" y="4567586"/>
                <a:ext cx="205200" cy="21384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F79FC68E-010B-E083-A17C-CCB91F105E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18369" y="4558946"/>
                  <a:ext cx="222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C024F70F-070A-9E0E-EF0C-5AA76A2D0BF7}"/>
                    </a:ext>
                  </a:extLst>
                </p14:cNvPr>
                <p14:cNvContentPartPr/>
                <p14:nvPr/>
              </p14:nvContentPartPr>
              <p14:xfrm>
                <a:off x="7857969" y="4507466"/>
                <a:ext cx="264960" cy="29448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C024F70F-070A-9E0E-EF0C-5AA76A2D0BF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48969" y="4498826"/>
                  <a:ext cx="282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47994248-8E16-3DF3-7655-5FB62BED4DE8}"/>
                    </a:ext>
                  </a:extLst>
                </p14:cNvPr>
                <p14:cNvContentPartPr/>
                <p14:nvPr/>
              </p14:nvContentPartPr>
              <p14:xfrm>
                <a:off x="8192049" y="4453826"/>
                <a:ext cx="184320" cy="1983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47994248-8E16-3DF3-7655-5FB62BED4D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83049" y="4444826"/>
                  <a:ext cx="201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4F49C879-28CA-86A0-525A-A354162930E3}"/>
                    </a:ext>
                  </a:extLst>
                </p14:cNvPr>
                <p14:cNvContentPartPr/>
                <p14:nvPr/>
              </p14:nvContentPartPr>
              <p14:xfrm>
                <a:off x="8460249" y="4325666"/>
                <a:ext cx="66240" cy="24012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4F49C879-28CA-86A0-525A-A354162930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51249" y="4317026"/>
                  <a:ext cx="83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C7478BEC-3126-4465-825F-2490798D573A}"/>
                    </a:ext>
                  </a:extLst>
                </p14:cNvPr>
                <p14:cNvContentPartPr/>
                <p14:nvPr/>
              </p14:nvContentPartPr>
              <p14:xfrm>
                <a:off x="8538009" y="4291106"/>
                <a:ext cx="75960" cy="1494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C7478BEC-3126-4465-825F-2490798D57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29369" y="4282106"/>
                  <a:ext cx="93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51241B84-6010-6C68-B5B3-8E93BE748432}"/>
                    </a:ext>
                  </a:extLst>
                </p14:cNvPr>
                <p14:cNvContentPartPr/>
                <p14:nvPr/>
              </p14:nvContentPartPr>
              <p14:xfrm>
                <a:off x="8527209" y="4353386"/>
                <a:ext cx="69840" cy="10080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51241B84-6010-6C68-B5B3-8E93BE7484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18569" y="4344386"/>
                  <a:ext cx="87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6B64BB8B-7904-8772-ADF0-8858C3201A36}"/>
                    </a:ext>
                  </a:extLst>
                </p14:cNvPr>
                <p14:cNvContentPartPr/>
                <p14:nvPr/>
              </p14:nvContentPartPr>
              <p14:xfrm>
                <a:off x="8538009" y="4355546"/>
                <a:ext cx="99000" cy="2001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6B64BB8B-7904-8772-ADF0-8858C3201A3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29369" y="4346906"/>
                  <a:ext cx="1166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6D9EEB5F-E284-6BEE-EED0-9FF82489FA9C}"/>
                    </a:ext>
                  </a:extLst>
                </p14:cNvPr>
                <p14:cNvContentPartPr/>
                <p14:nvPr/>
              </p14:nvContentPartPr>
              <p14:xfrm>
                <a:off x="8617929" y="4463186"/>
                <a:ext cx="38160" cy="2952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6D9EEB5F-E284-6BEE-EED0-9FF82489FA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08929" y="4454546"/>
                  <a:ext cx="55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D06195D5-1C68-E9F4-7647-910DB7E8F151}"/>
                    </a:ext>
                  </a:extLst>
                </p14:cNvPr>
                <p14:cNvContentPartPr/>
                <p14:nvPr/>
              </p14:nvContentPartPr>
              <p14:xfrm>
                <a:off x="8629089" y="4499546"/>
                <a:ext cx="97200" cy="3240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D06195D5-1C68-E9F4-7647-910DB7E8F1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20449" y="4490546"/>
                  <a:ext cx="114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8A8D7B8E-2FA9-054C-9612-67D618BD53A5}"/>
                    </a:ext>
                  </a:extLst>
                </p14:cNvPr>
                <p14:cNvContentPartPr/>
                <p14:nvPr/>
              </p14:nvContentPartPr>
              <p14:xfrm>
                <a:off x="8711889" y="4279946"/>
                <a:ext cx="47520" cy="10980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A8D7B8E-2FA9-054C-9612-67D618BD53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02889" y="4270946"/>
                  <a:ext cx="65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FA856F0C-9701-03E9-902F-A1E574F7B1B5}"/>
                    </a:ext>
                  </a:extLst>
                </p14:cNvPr>
                <p14:cNvContentPartPr/>
                <p14:nvPr/>
              </p14:nvContentPartPr>
              <p14:xfrm>
                <a:off x="8747889" y="4229186"/>
                <a:ext cx="65520" cy="1404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FA856F0C-9701-03E9-902F-A1E574F7B1B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39249" y="4220546"/>
                  <a:ext cx="83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1C8135C3-8B7E-1460-1F0E-4DCA95F24DC3}"/>
                    </a:ext>
                  </a:extLst>
                </p14:cNvPr>
                <p14:cNvContentPartPr/>
                <p14:nvPr/>
              </p14:nvContentPartPr>
              <p14:xfrm>
                <a:off x="8808009" y="4224866"/>
                <a:ext cx="38160" cy="21960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1C8135C3-8B7E-1460-1F0E-4DCA95F24DC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99369" y="4216226"/>
                  <a:ext cx="55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65D5BC6E-E3BB-A8B4-E163-0906E93B2E85}"/>
                    </a:ext>
                  </a:extLst>
                </p14:cNvPr>
                <p14:cNvContentPartPr/>
                <p14:nvPr/>
              </p14:nvContentPartPr>
              <p14:xfrm>
                <a:off x="8842209" y="4154306"/>
                <a:ext cx="112320" cy="30024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65D5BC6E-E3BB-A8B4-E163-0906E93B2E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33569" y="4145306"/>
                  <a:ext cx="1299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3D2C853C-A45F-3405-F51F-3A0B5EABBB67}"/>
                    </a:ext>
                  </a:extLst>
                </p14:cNvPr>
                <p14:cNvContentPartPr/>
                <p14:nvPr/>
              </p14:nvContentPartPr>
              <p14:xfrm>
                <a:off x="9099249" y="4183466"/>
                <a:ext cx="39600" cy="921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3D2C853C-A45F-3405-F51F-3A0B5EABBB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90609" y="4174826"/>
                  <a:ext cx="57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7B5B94D5-7B2C-155E-B637-0A6006658BDC}"/>
                    </a:ext>
                  </a:extLst>
                </p14:cNvPr>
                <p14:cNvContentPartPr/>
                <p14:nvPr/>
              </p14:nvContentPartPr>
              <p14:xfrm>
                <a:off x="9069009" y="4154666"/>
                <a:ext cx="120960" cy="6048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7B5B94D5-7B2C-155E-B637-0A6006658B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60009" y="4145666"/>
                  <a:ext cx="138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8950498D-2C51-E921-C2B9-CCCE6193A928}"/>
                    </a:ext>
                  </a:extLst>
                </p14:cNvPr>
                <p14:cNvContentPartPr/>
                <p14:nvPr/>
              </p14:nvContentPartPr>
              <p14:xfrm>
                <a:off x="9059289" y="4196786"/>
                <a:ext cx="227520" cy="20952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8950498D-2C51-E921-C2B9-CCCE6193A9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50289" y="4188146"/>
                  <a:ext cx="245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1A89E7AD-CCCF-015B-BC9A-F71C975F7B23}"/>
                    </a:ext>
                  </a:extLst>
                </p14:cNvPr>
                <p14:cNvContentPartPr/>
                <p14:nvPr/>
              </p14:nvContentPartPr>
              <p14:xfrm>
                <a:off x="9408129" y="4061426"/>
                <a:ext cx="230400" cy="30924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1A89E7AD-CCCF-015B-BC9A-F71C975F7B2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99489" y="4052786"/>
                  <a:ext cx="248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70D8E97B-F677-2900-7A3C-9CA436EE5233}"/>
                    </a:ext>
                  </a:extLst>
                </p14:cNvPr>
                <p14:cNvContentPartPr/>
                <p14:nvPr/>
              </p14:nvContentPartPr>
              <p14:xfrm>
                <a:off x="9794769" y="3971426"/>
                <a:ext cx="36000" cy="1296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70D8E97B-F677-2900-7A3C-9CA436EE52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85769" y="3962786"/>
                  <a:ext cx="53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7ECB9BA7-6816-6D6B-1FE8-61EF57BAB0DF}"/>
                    </a:ext>
                  </a:extLst>
                </p14:cNvPr>
                <p14:cNvContentPartPr/>
                <p14:nvPr/>
              </p14:nvContentPartPr>
              <p14:xfrm>
                <a:off x="9710889" y="3958826"/>
                <a:ext cx="196200" cy="23148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7ECB9BA7-6816-6D6B-1FE8-61EF57BAB0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02249" y="3950186"/>
                  <a:ext cx="213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BEA51BA4-1232-C296-6140-457258F475EB}"/>
                    </a:ext>
                  </a:extLst>
                </p14:cNvPr>
                <p14:cNvContentPartPr/>
                <p14:nvPr/>
              </p14:nvContentPartPr>
              <p14:xfrm>
                <a:off x="9779649" y="4137026"/>
                <a:ext cx="216000" cy="17748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BEA51BA4-1232-C296-6140-457258F475E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71009" y="4128386"/>
                  <a:ext cx="233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ED7058FC-1D98-8229-2266-C8B0E8B45831}"/>
                    </a:ext>
                  </a:extLst>
                </p14:cNvPr>
                <p14:cNvContentPartPr/>
                <p14:nvPr/>
              </p14:nvContentPartPr>
              <p14:xfrm>
                <a:off x="9995289" y="4031186"/>
                <a:ext cx="164520" cy="17388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ED7058FC-1D98-8229-2266-C8B0E8B458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86649" y="4022186"/>
                  <a:ext cx="182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8FC71F11-4C09-807C-3262-90C8B3D985AF}"/>
                    </a:ext>
                  </a:extLst>
                </p14:cNvPr>
                <p14:cNvContentPartPr/>
                <p14:nvPr/>
              </p14:nvContentPartPr>
              <p14:xfrm>
                <a:off x="9997089" y="4038746"/>
                <a:ext cx="245160" cy="25416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8FC71F11-4C09-807C-3262-90C8B3D985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88449" y="4029746"/>
                  <a:ext cx="2628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02A701A3-2B00-F970-E55D-D63D5107EF04}"/>
                    </a:ext>
                  </a:extLst>
                </p14:cNvPr>
                <p14:cNvContentPartPr/>
                <p14:nvPr/>
              </p14:nvContentPartPr>
              <p14:xfrm>
                <a:off x="10229289" y="4134866"/>
                <a:ext cx="29160" cy="7704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02A701A3-2B00-F970-E55D-D63D5107EF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20289" y="4126226"/>
                  <a:ext cx="46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725243E2-D03A-0792-5D3D-F29EE5875CA6}"/>
                    </a:ext>
                  </a:extLst>
                </p14:cNvPr>
                <p14:cNvContentPartPr/>
                <p14:nvPr/>
              </p14:nvContentPartPr>
              <p14:xfrm>
                <a:off x="10337649" y="3892586"/>
                <a:ext cx="212040" cy="17856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725243E2-D03A-0792-5D3D-F29EE5875C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28649" y="3883586"/>
                  <a:ext cx="229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F653A7DE-49AA-63E8-9439-F73E37B2E713}"/>
                    </a:ext>
                  </a:extLst>
                </p14:cNvPr>
                <p14:cNvContentPartPr/>
                <p14:nvPr/>
              </p14:nvContentPartPr>
              <p14:xfrm>
                <a:off x="10598289" y="3793946"/>
                <a:ext cx="91080" cy="1980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F653A7DE-49AA-63E8-9439-F73E37B2E7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89649" y="3784946"/>
                  <a:ext cx="108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6411EB41-7611-863C-C638-95D556F730AE}"/>
                    </a:ext>
                  </a:extLst>
                </p14:cNvPr>
                <p14:cNvContentPartPr/>
                <p14:nvPr/>
              </p14:nvContentPartPr>
              <p14:xfrm>
                <a:off x="10629969" y="3895826"/>
                <a:ext cx="46080" cy="5508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6411EB41-7611-863C-C638-95D556F730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20969" y="3886826"/>
                  <a:ext cx="63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E1EE8E2E-E5F2-7972-72C5-F6B24174E8FF}"/>
                    </a:ext>
                  </a:extLst>
                </p14:cNvPr>
                <p14:cNvContentPartPr/>
                <p14:nvPr/>
              </p14:nvContentPartPr>
              <p14:xfrm>
                <a:off x="10556169" y="3768026"/>
                <a:ext cx="204840" cy="34380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E1EE8E2E-E5F2-7972-72C5-F6B24174E8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47169" y="3759386"/>
                  <a:ext cx="2224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60938DA4-C9B6-9996-7E24-C05E5C720BE2}"/>
                    </a:ext>
                  </a:extLst>
                </p14:cNvPr>
                <p14:cNvContentPartPr/>
                <p14:nvPr/>
              </p14:nvContentPartPr>
              <p14:xfrm>
                <a:off x="10227849" y="4039826"/>
                <a:ext cx="30600" cy="12888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60938DA4-C9B6-9996-7E24-C05E5C720BE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19209" y="4030826"/>
                  <a:ext cx="48240" cy="146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Graphical models in computer vision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512" y="4077072"/>
            <a:ext cx="4107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Chain model </a:t>
            </a:r>
          </a:p>
          <a:p>
            <a:pPr algn="ctr"/>
            <a:r>
              <a:rPr lang="en-CA" sz="3200" dirty="0"/>
              <a:t>(hidden Markov model)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47262" y="4077072"/>
            <a:ext cx="3541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Interpreting sign </a:t>
            </a:r>
          </a:p>
          <a:p>
            <a:pPr algn="ctr"/>
            <a:r>
              <a:rPr lang="en-CA" sz="3200" dirty="0"/>
              <a:t>language sequences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44824"/>
            <a:ext cx="8398372" cy="17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 bwMode="white">
          <a:xfrm>
            <a:off x="4397844" y="1700808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Graphical models in computer vision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5017" y="4656038"/>
            <a:ext cx="2056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Tree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9124" y="4630175"/>
            <a:ext cx="436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Parsing the human body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319192" cy="286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white">
          <a:xfrm>
            <a:off x="4355976" y="1700808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/>
          <p:cNvGrpSpPr/>
          <p:nvPr/>
        </p:nvGrpSpPr>
        <p:grpSpPr>
          <a:xfrm>
            <a:off x="500034" y="5149348"/>
            <a:ext cx="7715304" cy="1384995"/>
            <a:chOff x="500034" y="5072074"/>
            <a:chExt cx="7715304" cy="138499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5968654"/>
              <a:ext cx="1400177" cy="460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500034" y="5072074"/>
              <a:ext cx="77153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Note direction of links, indicating that we’re building a probability distribution over the data, i.e. generative models:</a:t>
              </a:r>
              <a:endParaRPr lang="en-GB" sz="2800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71472" y="5213362"/>
            <a:ext cx="73581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Graphical models in computer vision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4" y="4656038"/>
            <a:ext cx="3770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Grid model</a:t>
            </a:r>
          </a:p>
          <a:p>
            <a:pPr algn="ctr"/>
            <a:r>
              <a:rPr lang="en-CA" sz="3200" dirty="0"/>
              <a:t>Markov random field</a:t>
            </a:r>
          </a:p>
          <a:p>
            <a:pPr algn="ctr"/>
            <a:r>
              <a:rPr lang="en-CA" sz="3200" dirty="0"/>
              <a:t>(blue nodes)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8441" y="4656038"/>
            <a:ext cx="2478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Semantic </a:t>
            </a:r>
          </a:p>
          <a:p>
            <a:pPr algn="ctr"/>
            <a:r>
              <a:rPr lang="en-CA" sz="3200" dirty="0"/>
              <a:t>segmentation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308634" cy="292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white">
          <a:xfrm>
            <a:off x="4283968" y="1700808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Graphical models in computer vision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7391" y="4656038"/>
            <a:ext cx="23118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Chain model</a:t>
            </a:r>
          </a:p>
          <a:p>
            <a:pPr algn="ctr"/>
            <a:r>
              <a:rPr lang="en-CA" sz="3200" dirty="0" err="1"/>
              <a:t>Kalman</a:t>
            </a:r>
            <a:r>
              <a:rPr lang="en-CA" sz="3200" dirty="0"/>
              <a:t> filter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3167" y="4656038"/>
            <a:ext cx="3109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Tracking contours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8292800" cy="173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white">
          <a:xfrm>
            <a:off x="4271089" y="2636912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9512" y="1556792"/>
            <a:ext cx="2520280" cy="3312368"/>
            <a:chOff x="179512" y="1556792"/>
            <a:chExt cx="2520280" cy="33123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428596" y="4929198"/>
            <a:ext cx="810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Consider joint </a:t>
            </a:r>
            <a:r>
              <a:rPr lang="en-CA" sz="2400" dirty="0" err="1"/>
              <a:t>pdf</a:t>
            </a:r>
            <a:r>
              <a:rPr lang="en-CA" sz="2400" dirty="0"/>
              <a:t> of three discrete variables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Inference in models with many unknowns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Ideally we would compute full posterior distribution </a:t>
            </a:r>
            <a:r>
              <a:rPr lang="en-CA" dirty="0">
                <a:latin typeface="Calibri"/>
              </a:rPr>
              <a:t>Pr(w</a:t>
            </a:r>
            <a:r>
              <a:rPr lang="en-CA" baseline="-25000" dirty="0">
                <a:latin typeface="Calibri"/>
              </a:rPr>
              <a:t>1...N</a:t>
            </a:r>
            <a:r>
              <a:rPr lang="en-CA" dirty="0">
                <a:latin typeface="Calibri"/>
              </a:rPr>
              <a:t>|</a:t>
            </a:r>
            <a:r>
              <a:rPr lang="en-CA" b="1" dirty="0">
                <a:latin typeface="Calibri"/>
              </a:rPr>
              <a:t>x</a:t>
            </a:r>
            <a:r>
              <a:rPr lang="en-CA" baseline="-25000" dirty="0">
                <a:latin typeface="Calibri"/>
              </a:rPr>
              <a:t>1</a:t>
            </a:r>
            <a:r>
              <a:rPr lang="en-CA" baseline="-25000" dirty="0"/>
              <a:t>...N</a:t>
            </a:r>
            <a:r>
              <a:rPr lang="en-CA" dirty="0"/>
              <a:t>).</a:t>
            </a:r>
          </a:p>
          <a:p>
            <a:r>
              <a:rPr lang="en-CA" dirty="0"/>
              <a:t>But for most models this is a very large discrete distribution – intractable to compute</a:t>
            </a:r>
          </a:p>
          <a:p>
            <a:r>
              <a:rPr lang="en-CA" dirty="0"/>
              <a:t>Other solutions:</a:t>
            </a:r>
          </a:p>
          <a:p>
            <a:pPr lvl="1"/>
            <a:r>
              <a:rPr lang="en-CA" dirty="0"/>
              <a:t>Find MAP solution</a:t>
            </a:r>
          </a:p>
          <a:p>
            <a:pPr lvl="1"/>
            <a:r>
              <a:rPr lang="en-CA" dirty="0"/>
              <a:t>Find marginal posterior distributions</a:t>
            </a:r>
          </a:p>
          <a:p>
            <a:pPr lvl="1"/>
            <a:r>
              <a:rPr lang="en-CA" dirty="0"/>
              <a:t>Maximum </a:t>
            </a:r>
            <a:r>
              <a:rPr lang="en-CA" dirty="0" err="1"/>
              <a:t>marginals</a:t>
            </a:r>
            <a:endParaRPr lang="en-CA" dirty="0"/>
          </a:p>
          <a:p>
            <a:pPr lvl="1"/>
            <a:r>
              <a:rPr lang="en-CA" dirty="0"/>
              <a:t>Sampling posterior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MAP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956376" cy="161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>
            <a:normAutofit/>
          </a:bodyPr>
          <a:lstStyle/>
          <a:p>
            <a:r>
              <a:rPr lang="en-CA" dirty="0"/>
              <a:t>Still difficult to compute – must search through very large number of states to find the best one.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Marginal posterior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435280" cy="248113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Compute one distribution for each variable </a:t>
            </a:r>
            <a:r>
              <a:rPr lang="en-CA" dirty="0" err="1">
                <a:latin typeface="Calibri"/>
              </a:rPr>
              <a:t>w</a:t>
            </a:r>
            <a:r>
              <a:rPr lang="en-CA" baseline="-25000" dirty="0" err="1">
                <a:latin typeface="Calibri"/>
              </a:rPr>
              <a:t>n</a:t>
            </a:r>
            <a:r>
              <a:rPr lang="en-CA" dirty="0"/>
              <a:t>.  </a:t>
            </a:r>
          </a:p>
          <a:p>
            <a:r>
              <a:rPr lang="en-CA" dirty="0"/>
              <a:t>Obviously cannot be computed by computing full distribution and explicitly marginalizing.</a:t>
            </a:r>
          </a:p>
          <a:p>
            <a:r>
              <a:rPr lang="en-CA" dirty="0"/>
              <a:t>Must use algorithms that exploit conditional independence!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522444" cy="102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Maximum </a:t>
            </a:r>
            <a:r>
              <a:rPr lang="en-CA" dirty="0" err="1"/>
              <a:t>marginals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435280" cy="2481139"/>
          </a:xfrm>
        </p:spPr>
        <p:txBody>
          <a:bodyPr>
            <a:normAutofit/>
          </a:bodyPr>
          <a:lstStyle/>
          <a:p>
            <a:r>
              <a:rPr lang="en-CA" dirty="0"/>
              <a:t>Maximum of marginal posterior distribution for each variable </a:t>
            </a:r>
            <a:r>
              <a:rPr lang="en-CA" dirty="0" err="1">
                <a:latin typeface="Calibri"/>
              </a:rPr>
              <a:t>w</a:t>
            </a:r>
            <a:r>
              <a:rPr lang="en-CA" baseline="-25000" dirty="0" err="1">
                <a:latin typeface="Calibri"/>
              </a:rPr>
              <a:t>n</a:t>
            </a:r>
            <a:r>
              <a:rPr lang="en-CA" dirty="0"/>
              <a:t>.</a:t>
            </a:r>
          </a:p>
          <a:p>
            <a:r>
              <a:rPr lang="en-CA" dirty="0"/>
              <a:t>May have probability zero;  the states can be individually probable, but never co-occur.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53244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E4D6B17-3F86-3739-99BA-83EB5EB0C75E}"/>
                  </a:ext>
                </a:extLst>
              </p14:cNvPr>
              <p14:cNvContentPartPr/>
              <p14:nvPr/>
            </p14:nvContentPartPr>
            <p14:xfrm>
              <a:off x="5303477" y="5737226"/>
              <a:ext cx="2004840" cy="1515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E4D6B17-3F86-3739-99BA-83EB5EB0C7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4837" y="5728226"/>
                <a:ext cx="202248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38188F0A-B62C-7A89-5615-EE207452F2D1}"/>
              </a:ext>
            </a:extLst>
          </p:cNvPr>
          <p:cNvGrpSpPr/>
          <p:nvPr/>
        </p:nvGrpSpPr>
        <p:grpSpPr>
          <a:xfrm>
            <a:off x="714917" y="5773226"/>
            <a:ext cx="3088440" cy="492120"/>
            <a:chOff x="714917" y="5773226"/>
            <a:chExt cx="308844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5CE8013-B332-C81D-AF93-8E58DC2DC63C}"/>
                    </a:ext>
                  </a:extLst>
                </p14:cNvPr>
                <p14:cNvContentPartPr/>
                <p14:nvPr/>
              </p14:nvContentPartPr>
              <p14:xfrm>
                <a:off x="714917" y="5790506"/>
                <a:ext cx="2951280" cy="1119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5CE8013-B332-C81D-AF93-8E58DC2DC6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5917" y="5781866"/>
                  <a:ext cx="2968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01FF9312-34B1-8608-BC29-D65A3D1FE426}"/>
                    </a:ext>
                  </a:extLst>
                </p14:cNvPr>
                <p14:cNvContentPartPr/>
                <p14:nvPr/>
              </p14:nvContentPartPr>
              <p14:xfrm>
                <a:off x="2801837" y="5937746"/>
                <a:ext cx="59400" cy="421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01FF9312-34B1-8608-BC29-D65A3D1FE4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3197" y="5928746"/>
                  <a:ext cx="77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4141E33F-3454-472B-3FF8-F806F4D77120}"/>
                    </a:ext>
                  </a:extLst>
                </p14:cNvPr>
                <p14:cNvContentPartPr/>
                <p14:nvPr/>
              </p14:nvContentPartPr>
              <p14:xfrm>
                <a:off x="2834597" y="6105506"/>
                <a:ext cx="32400" cy="176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4141E33F-3454-472B-3FF8-F806F4D771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25957" y="6096866"/>
                  <a:ext cx="50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1CED22AF-9572-F101-ACF4-D0C42531FF3C}"/>
                    </a:ext>
                  </a:extLst>
                </p14:cNvPr>
                <p14:cNvContentPartPr/>
                <p14:nvPr/>
              </p14:nvContentPartPr>
              <p14:xfrm>
                <a:off x="2854757" y="5984906"/>
                <a:ext cx="103680" cy="1080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1CED22AF-9572-F101-ACF4-D0C42531FF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45757" y="5975906"/>
                  <a:ext cx="121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3180240-D5A6-77C7-4CFD-D059332BD188}"/>
                    </a:ext>
                  </a:extLst>
                </p14:cNvPr>
                <p14:cNvContentPartPr/>
                <p14:nvPr/>
              </p14:nvContentPartPr>
              <p14:xfrm>
                <a:off x="2869517" y="6047906"/>
                <a:ext cx="116640" cy="2102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3180240-D5A6-77C7-4CFD-D059332BD1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60877" y="6038906"/>
                  <a:ext cx="134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DBD9EAA9-E1AE-B5B8-5DB3-7368D8237B4A}"/>
                    </a:ext>
                  </a:extLst>
                </p14:cNvPr>
                <p14:cNvContentPartPr/>
                <p14:nvPr/>
              </p14:nvContentPartPr>
              <p14:xfrm>
                <a:off x="2815877" y="6030626"/>
                <a:ext cx="252000" cy="2347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BD9EAA9-E1AE-B5B8-5DB3-7368D8237B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06877" y="6021626"/>
                  <a:ext cx="269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9265936B-C656-2187-349F-80169C03BED5}"/>
                    </a:ext>
                  </a:extLst>
                </p14:cNvPr>
                <p14:cNvContentPartPr/>
                <p14:nvPr/>
              </p14:nvContentPartPr>
              <p14:xfrm>
                <a:off x="3093797" y="6011186"/>
                <a:ext cx="86040" cy="1486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9265936B-C656-2187-349F-80169C03BE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797" y="6002186"/>
                  <a:ext cx="103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6AF6226-4F70-31A6-12AF-EE60CF729DA1}"/>
                    </a:ext>
                  </a:extLst>
                </p14:cNvPr>
                <p14:cNvContentPartPr/>
                <p14:nvPr/>
              </p14:nvContentPartPr>
              <p14:xfrm>
                <a:off x="3152117" y="5932346"/>
                <a:ext cx="82440" cy="910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6AF6226-4F70-31A6-12AF-EE60CF729DA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43477" y="5923346"/>
                  <a:ext cx="100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14F827D5-6B38-437D-5324-0D0579F997B2}"/>
                    </a:ext>
                  </a:extLst>
                </p14:cNvPr>
                <p14:cNvContentPartPr/>
                <p14:nvPr/>
              </p14:nvContentPartPr>
              <p14:xfrm>
                <a:off x="3177317" y="5872946"/>
                <a:ext cx="258480" cy="1713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14F827D5-6B38-437D-5324-0D0579F997B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68677" y="5863946"/>
                  <a:ext cx="276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B9E903DF-79B4-6488-0D3C-64276699B2E1}"/>
                    </a:ext>
                  </a:extLst>
                </p14:cNvPr>
                <p14:cNvContentPartPr/>
                <p14:nvPr/>
              </p14:nvContentPartPr>
              <p14:xfrm>
                <a:off x="3367757" y="5925506"/>
                <a:ext cx="23400" cy="1486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B9E903DF-79B4-6488-0D3C-64276699B2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58757" y="5916866"/>
                  <a:ext cx="41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71266EF0-62F4-39B2-AAB1-580A9421CD82}"/>
                    </a:ext>
                  </a:extLst>
                </p14:cNvPr>
                <p14:cNvContentPartPr/>
                <p14:nvPr/>
              </p14:nvContentPartPr>
              <p14:xfrm>
                <a:off x="3398357" y="5820746"/>
                <a:ext cx="170280" cy="22644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71266EF0-62F4-39B2-AAB1-580A9421CD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89717" y="5812106"/>
                  <a:ext cx="187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1585CD20-6268-D1FD-2E23-2C12F776A1C2}"/>
                    </a:ext>
                  </a:extLst>
                </p14:cNvPr>
                <p14:cNvContentPartPr/>
                <p14:nvPr/>
              </p14:nvContentPartPr>
              <p14:xfrm>
                <a:off x="3541277" y="5773226"/>
                <a:ext cx="110880" cy="1720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1585CD20-6268-D1FD-2E23-2C12F776A1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32277" y="5764226"/>
                  <a:ext cx="128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98B2919D-204A-DD60-744D-001FEBB7F89B}"/>
                    </a:ext>
                  </a:extLst>
                </p14:cNvPr>
                <p14:cNvContentPartPr/>
                <p14:nvPr/>
              </p14:nvContentPartPr>
              <p14:xfrm>
                <a:off x="3589517" y="5872586"/>
                <a:ext cx="213840" cy="1710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98B2919D-204A-DD60-744D-001FEBB7F89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80517" y="5863946"/>
                  <a:ext cx="23148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E16BDAD-D684-BD6F-0C8E-9ABF777F59B3}"/>
              </a:ext>
            </a:extLst>
          </p:cNvPr>
          <p:cNvGrpSpPr/>
          <p:nvPr/>
        </p:nvGrpSpPr>
        <p:grpSpPr>
          <a:xfrm>
            <a:off x="6603797" y="5443106"/>
            <a:ext cx="1801440" cy="709920"/>
            <a:chOff x="6603797" y="5443106"/>
            <a:chExt cx="1801440" cy="70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D3D9406-0770-727E-BA1B-CCAFB1952EC6}"/>
                    </a:ext>
                  </a:extLst>
                </p14:cNvPr>
                <p14:cNvContentPartPr/>
                <p14:nvPr/>
              </p14:nvContentPartPr>
              <p14:xfrm>
                <a:off x="6603797" y="5958266"/>
                <a:ext cx="136800" cy="1947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D3D9406-0770-727E-BA1B-CCAFB1952E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94797" y="5949626"/>
                  <a:ext cx="154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09C7A9F-FE01-B87C-432A-42CC489246BD}"/>
                    </a:ext>
                  </a:extLst>
                </p14:cNvPr>
                <p14:cNvContentPartPr/>
                <p14:nvPr/>
              </p14:nvContentPartPr>
              <p14:xfrm>
                <a:off x="6727637" y="5928746"/>
                <a:ext cx="133920" cy="18108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09C7A9F-FE01-B87C-432A-42CC489246B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18997" y="5919746"/>
                  <a:ext cx="151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A3BB700-B4D0-6709-0611-D01101C759B4}"/>
                    </a:ext>
                  </a:extLst>
                </p14:cNvPr>
                <p14:cNvContentPartPr/>
                <p14:nvPr/>
              </p14:nvContentPartPr>
              <p14:xfrm>
                <a:off x="6836357" y="5904986"/>
                <a:ext cx="318600" cy="1519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A3BB700-B4D0-6709-0611-D01101C759B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27717" y="5895986"/>
                  <a:ext cx="336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89CCCC0F-0594-4961-B510-4D5DD81C55E1}"/>
                    </a:ext>
                  </a:extLst>
                </p14:cNvPr>
                <p14:cNvContentPartPr/>
                <p14:nvPr/>
              </p14:nvContentPartPr>
              <p14:xfrm>
                <a:off x="7184837" y="5836226"/>
                <a:ext cx="41040" cy="16452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89CCCC0F-0594-4961-B510-4D5DD81C55E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76197" y="5827586"/>
                  <a:ext cx="58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51EDE8D-63A8-E611-2311-9B36FD7BE6E8}"/>
                    </a:ext>
                  </a:extLst>
                </p14:cNvPr>
                <p14:cNvContentPartPr/>
                <p14:nvPr/>
              </p14:nvContentPartPr>
              <p14:xfrm>
                <a:off x="7176197" y="5752346"/>
                <a:ext cx="266400" cy="2628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51EDE8D-63A8-E611-2311-9B36FD7BE6E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67557" y="5743706"/>
                  <a:ext cx="284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F7CEFCC2-6E1F-28C3-8770-9FE78E846667}"/>
                    </a:ext>
                  </a:extLst>
                </p14:cNvPr>
                <p14:cNvContentPartPr/>
                <p14:nvPr/>
              </p14:nvContentPartPr>
              <p14:xfrm>
                <a:off x="7234157" y="5828666"/>
                <a:ext cx="96120" cy="1371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F7CEFCC2-6E1F-28C3-8770-9FE78E8466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25517" y="5820026"/>
                  <a:ext cx="113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39F54DA-735D-EDD1-940D-228AA7EFF61A}"/>
                    </a:ext>
                  </a:extLst>
                </p14:cNvPr>
                <p14:cNvContentPartPr/>
                <p14:nvPr/>
              </p14:nvContentPartPr>
              <p14:xfrm>
                <a:off x="7429637" y="5714186"/>
                <a:ext cx="153360" cy="31968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39F54DA-735D-EDD1-940D-228AA7EFF61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20997" y="5705546"/>
                  <a:ext cx="171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9D35FA73-FA86-2BF0-E99B-FD3FFB0958B8}"/>
                    </a:ext>
                  </a:extLst>
                </p14:cNvPr>
                <p14:cNvContentPartPr/>
                <p14:nvPr/>
              </p14:nvContentPartPr>
              <p14:xfrm>
                <a:off x="7696757" y="5559386"/>
                <a:ext cx="265680" cy="27576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9D35FA73-FA86-2BF0-E99B-FD3FFB0958B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88117" y="5550386"/>
                  <a:ext cx="2833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6EAAF97C-C50D-D3FC-F80D-8970581C9FC9}"/>
                    </a:ext>
                  </a:extLst>
                </p14:cNvPr>
                <p14:cNvContentPartPr/>
                <p14:nvPr/>
              </p14:nvContentPartPr>
              <p14:xfrm>
                <a:off x="7961717" y="5443106"/>
                <a:ext cx="443520" cy="33804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6EAAF97C-C50D-D3FC-F80D-8970581C9FC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52717" y="5434106"/>
                  <a:ext cx="461160" cy="355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Maximum </a:t>
            </a:r>
            <a:r>
              <a:rPr lang="en-CA" dirty="0" err="1"/>
              <a:t>marginals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53" y="1238274"/>
            <a:ext cx="52673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E084662-A148-BF70-3214-23C618F1C7A2}"/>
              </a:ext>
            </a:extLst>
          </p:cNvPr>
          <p:cNvGrpSpPr/>
          <p:nvPr/>
        </p:nvGrpSpPr>
        <p:grpSpPr>
          <a:xfrm>
            <a:off x="7535117" y="633146"/>
            <a:ext cx="321480" cy="513720"/>
            <a:chOff x="7535117" y="633146"/>
            <a:chExt cx="32148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0FD7FD0D-AB5D-E67D-9768-A4DA790B061A}"/>
                    </a:ext>
                  </a:extLst>
                </p14:cNvPr>
                <p14:cNvContentPartPr/>
                <p14:nvPr/>
              </p14:nvContentPartPr>
              <p14:xfrm>
                <a:off x="7535117" y="633146"/>
                <a:ext cx="253080" cy="38772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0FD7FD0D-AB5D-E67D-9768-A4DA790B06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26477" y="624146"/>
                  <a:ext cx="2707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3691F281-8CE7-65C1-3B2B-5BED1566FC7E}"/>
                    </a:ext>
                  </a:extLst>
                </p14:cNvPr>
                <p14:cNvContentPartPr/>
                <p14:nvPr/>
              </p14:nvContentPartPr>
              <p14:xfrm>
                <a:off x="7814477" y="1133906"/>
                <a:ext cx="42120" cy="129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3691F281-8CE7-65C1-3B2B-5BED1566FC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05477" y="1125266"/>
                  <a:ext cx="59760" cy="30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Sampling the posterior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435280" cy="248113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Draw samples from posterior Pr(w</a:t>
            </a:r>
            <a:r>
              <a:rPr lang="en-CA" baseline="-25000" dirty="0"/>
              <a:t>1...N</a:t>
            </a:r>
            <a:r>
              <a:rPr lang="en-CA" dirty="0"/>
              <a:t>|</a:t>
            </a:r>
            <a:r>
              <a:rPr lang="en-CA" b="1" dirty="0"/>
              <a:t>x</a:t>
            </a:r>
            <a:r>
              <a:rPr lang="en-CA" baseline="-25000" dirty="0"/>
              <a:t>1...N</a:t>
            </a:r>
            <a:r>
              <a:rPr lang="en-CA" dirty="0"/>
              <a:t>). </a:t>
            </a:r>
          </a:p>
          <a:p>
            <a:pPr lvl="1"/>
            <a:r>
              <a:rPr lang="en-CA" dirty="0"/>
              <a:t>use samples as representation of distribution</a:t>
            </a:r>
          </a:p>
          <a:p>
            <a:pPr lvl="1"/>
            <a:r>
              <a:rPr lang="en-CA" dirty="0"/>
              <a:t>select sample with highest prob. as point sample</a:t>
            </a:r>
          </a:p>
          <a:p>
            <a:pPr lvl="1"/>
            <a:r>
              <a:rPr lang="en-CA" dirty="0"/>
              <a:t>compute empirical max-</a:t>
            </a:r>
            <a:r>
              <a:rPr lang="en-CA" dirty="0" err="1"/>
              <a:t>marginals</a:t>
            </a:r>
            <a:r>
              <a:rPr lang="en-CA" dirty="0"/>
              <a:t> </a:t>
            </a:r>
          </a:p>
          <a:p>
            <a:pPr lvl="2"/>
            <a:r>
              <a:rPr lang="en-CA" dirty="0"/>
              <a:t>Look at marginal statistics of samples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Drawing samples - directed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4763492" cy="11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2996952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To sample from directed model, use </a:t>
            </a:r>
            <a:r>
              <a:rPr lang="en-CA" sz="2400" dirty="0">
                <a:solidFill>
                  <a:srgbClr val="FF0000"/>
                </a:solidFill>
              </a:rPr>
              <a:t>ancestral sampling</a:t>
            </a:r>
            <a:r>
              <a:rPr lang="en-CA" sz="2400" dirty="0"/>
              <a:t> </a:t>
            </a:r>
          </a:p>
          <a:p>
            <a:endParaRPr lang="en-CA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/>
              <a:t>work through graphical model, sampling one variable at a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/>
              <a:t>Always sample parents before sampling variable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/>
              <a:t>Condition on previously sampled values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Ancestral sampling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70273"/>
            <a:ext cx="4678676" cy="311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r="69233"/>
          <a:stretch>
            <a:fillRect/>
          </a:stretch>
        </p:blipFill>
        <p:spPr bwMode="auto">
          <a:xfrm>
            <a:off x="251520" y="4869160"/>
            <a:ext cx="3528392" cy="5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l="31255"/>
          <a:stretch>
            <a:fillRect/>
          </a:stretch>
        </p:blipFill>
        <p:spPr bwMode="auto">
          <a:xfrm>
            <a:off x="1115616" y="5445224"/>
            <a:ext cx="7883701" cy="5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Ancestral sampling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70273"/>
            <a:ext cx="4678676" cy="311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5171708"/>
            <a:ext cx="4281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1.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)</a:t>
            </a:r>
          </a:p>
          <a:p>
            <a:r>
              <a:rPr lang="en-CA" sz="2400" dirty="0"/>
              <a:t>2.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dirty="0"/>
              <a:t>|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)</a:t>
            </a:r>
          </a:p>
          <a:p>
            <a:r>
              <a:rPr lang="en-CA" sz="2400" dirty="0"/>
              <a:t>3.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4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4</a:t>
            </a:r>
            <a:r>
              <a:rPr lang="en-CA" sz="2400" dirty="0"/>
              <a:t>|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)</a:t>
            </a:r>
          </a:p>
          <a:p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5171708"/>
            <a:ext cx="4212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4.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3</a:t>
            </a:r>
            <a:r>
              <a:rPr lang="en-CA" sz="2400" dirty="0"/>
              <a:t>|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,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4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)</a:t>
            </a:r>
          </a:p>
          <a:p>
            <a:r>
              <a:rPr lang="en-CA" sz="2400" dirty="0"/>
              <a:t>5.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5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5</a:t>
            </a:r>
            <a:r>
              <a:rPr lang="en-CA" sz="2400" dirty="0"/>
              <a:t>|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633972"/>
            <a:ext cx="3753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To generate one sample: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D4EC7C1-A2C9-4DEA-302A-43CEE148C54E}"/>
                  </a:ext>
                </a:extLst>
              </p14:cNvPr>
              <p14:cNvContentPartPr/>
              <p14:nvPr/>
            </p14:nvContentPartPr>
            <p14:xfrm>
              <a:off x="168796" y="4714375"/>
              <a:ext cx="170640" cy="19332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D4EC7C1-A2C9-4DEA-302A-43CEE148C5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156" y="4696375"/>
                <a:ext cx="206280" cy="19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8ECEC55-B62E-F61B-110C-9D59F210C260}"/>
                  </a:ext>
                </a:extLst>
              </p14:cNvPr>
              <p14:cNvContentPartPr/>
              <p14:nvPr/>
            </p14:nvContentPartPr>
            <p14:xfrm>
              <a:off x="583516" y="4615015"/>
              <a:ext cx="8658360" cy="20502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8ECEC55-B62E-F61B-110C-9D59F210C2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516" y="4597015"/>
                <a:ext cx="8694000" cy="208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Drawing samples - undirected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/>
          </a:bodyPr>
          <a:lstStyle/>
          <a:p>
            <a:r>
              <a:rPr lang="en-CA" dirty="0"/>
              <a:t>Can’t use ancestral sampling as no sense of parents / children and don’t have conditional probability distributions</a:t>
            </a:r>
          </a:p>
          <a:p>
            <a:r>
              <a:rPr lang="en-CA" dirty="0"/>
              <a:t>Instead use </a:t>
            </a:r>
            <a:r>
              <a:rPr lang="en-CA" dirty="0">
                <a:solidFill>
                  <a:srgbClr val="FF0000"/>
                </a:solidFill>
              </a:rPr>
              <a:t>Markov chain Monte Carlo </a:t>
            </a:r>
            <a:r>
              <a:rPr lang="en-CA" dirty="0"/>
              <a:t>method</a:t>
            </a:r>
          </a:p>
          <a:p>
            <a:pPr lvl="1"/>
            <a:r>
              <a:rPr lang="en-CA" dirty="0"/>
              <a:t>Generate series of samples (</a:t>
            </a:r>
            <a:r>
              <a:rPr lang="en-CA" dirty="0">
                <a:solidFill>
                  <a:srgbClr val="FF0000"/>
                </a:solidFill>
              </a:rPr>
              <a:t>chain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Each depends on previous sample (</a:t>
            </a:r>
            <a:r>
              <a:rPr lang="en-CA" dirty="0">
                <a:solidFill>
                  <a:srgbClr val="FF0000"/>
                </a:solidFill>
              </a:rPr>
              <a:t>Markov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Generation stochastic (</a:t>
            </a:r>
            <a:r>
              <a:rPr lang="en-CA" dirty="0">
                <a:solidFill>
                  <a:srgbClr val="FF0000"/>
                </a:solidFill>
              </a:rPr>
              <a:t>Monte Carlo</a:t>
            </a:r>
            <a:r>
              <a:rPr lang="en-CA" dirty="0"/>
              <a:t>)</a:t>
            </a:r>
          </a:p>
          <a:p>
            <a:r>
              <a:rPr lang="en-CA" dirty="0"/>
              <a:t>Example MCMC method = Gibbs 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4929198"/>
            <a:ext cx="8105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Consider joint </a:t>
            </a:r>
            <a:r>
              <a:rPr lang="en-CA" sz="2400" dirty="0" err="1"/>
              <a:t>pdf</a:t>
            </a:r>
            <a:r>
              <a:rPr lang="en-CA" sz="2400" dirty="0"/>
              <a:t> of three discrete variables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400" dirty="0"/>
              <a:t>The three marginal distributions show that no pair of variables is independent</a:t>
            </a:r>
          </a:p>
          <a:p>
            <a:endParaRPr lang="en-C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279" t="4160" r="3654" b="45922"/>
          <a:stretch>
            <a:fillRect/>
          </a:stretch>
        </p:blipFill>
        <p:spPr bwMode="auto">
          <a:xfrm>
            <a:off x="3059832" y="2204864"/>
            <a:ext cx="593789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white">
          <a:xfrm>
            <a:off x="3084681" y="213285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 bwMode="white">
          <a:xfrm>
            <a:off x="5004048" y="2132856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 bwMode="white">
          <a:xfrm>
            <a:off x="7151409" y="2204864"/>
            <a:ext cx="2652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179512" y="1556792"/>
            <a:ext cx="2520280" cy="3312368"/>
            <a:chOff x="179512" y="1556792"/>
            <a:chExt cx="2520280" cy="3312368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Gibbs sampling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To generate new sample </a:t>
            </a:r>
            <a:r>
              <a:rPr lang="en-CA" b="1" dirty="0">
                <a:latin typeface="Calibri"/>
              </a:rPr>
              <a:t>x</a:t>
            </a:r>
            <a:r>
              <a:rPr lang="en-CA" dirty="0"/>
              <a:t> in the chain</a:t>
            </a:r>
          </a:p>
          <a:p>
            <a:pPr marL="914400" lvl="1" indent="-514350"/>
            <a:r>
              <a:rPr lang="en-CA" dirty="0"/>
              <a:t>Sample each dimension in any order</a:t>
            </a:r>
          </a:p>
          <a:p>
            <a:pPr marL="914400" lvl="1" indent="-514350"/>
            <a:r>
              <a:rPr lang="en-CA" dirty="0"/>
              <a:t>To update </a:t>
            </a:r>
            <a:r>
              <a:rPr lang="en-CA" dirty="0">
                <a:latin typeface="Calibri"/>
              </a:rPr>
              <a:t>n</a:t>
            </a:r>
            <a:r>
              <a:rPr lang="en-CA" baseline="30000" dirty="0">
                <a:latin typeface="Calibri"/>
              </a:rPr>
              <a:t>th</a:t>
            </a:r>
            <a:r>
              <a:rPr lang="en-CA" dirty="0"/>
              <a:t> dimension </a:t>
            </a:r>
            <a:r>
              <a:rPr lang="en-CA" dirty="0" err="1">
                <a:latin typeface="Calibri"/>
              </a:rPr>
              <a:t>x</a:t>
            </a:r>
            <a:r>
              <a:rPr lang="en-CA" baseline="-25000" dirty="0" err="1">
                <a:latin typeface="Calibri"/>
              </a:rPr>
              <a:t>n</a:t>
            </a:r>
            <a:endParaRPr lang="en-CA" baseline="-25000" dirty="0">
              <a:latin typeface="Calibri"/>
            </a:endParaRPr>
          </a:p>
          <a:p>
            <a:pPr marL="1314450" lvl="2" indent="-514350"/>
            <a:r>
              <a:rPr lang="en-CA" dirty="0"/>
              <a:t>Fix other N-1 dimensions </a:t>
            </a:r>
          </a:p>
          <a:p>
            <a:pPr marL="1314450" lvl="2" indent="-514350"/>
            <a:r>
              <a:rPr lang="en-CA" dirty="0"/>
              <a:t>Draw from conditional distribution </a:t>
            </a:r>
            <a:r>
              <a:rPr lang="en-CA" dirty="0">
                <a:latin typeface="Calibri"/>
              </a:rPr>
              <a:t>Pr(</a:t>
            </a:r>
            <a:r>
              <a:rPr lang="en-CA" dirty="0" err="1">
                <a:latin typeface="Calibri"/>
              </a:rPr>
              <a:t>x</a:t>
            </a:r>
            <a:r>
              <a:rPr lang="en-CA" baseline="-25000" dirty="0" err="1">
                <a:latin typeface="Calibri"/>
              </a:rPr>
              <a:t>n</a:t>
            </a:r>
            <a:r>
              <a:rPr lang="en-CA" dirty="0"/>
              <a:t>| </a:t>
            </a:r>
            <a:r>
              <a:rPr lang="en-CA" dirty="0">
                <a:latin typeface="Calibri"/>
              </a:rPr>
              <a:t>x</a:t>
            </a:r>
            <a:r>
              <a:rPr lang="en-CA" baseline="-25000" dirty="0">
                <a:latin typeface="Calibri"/>
              </a:rPr>
              <a:t>1...</a:t>
            </a:r>
            <a:r>
              <a:rPr lang="en-CA" baseline="-25000" dirty="0"/>
              <a:t>N\n</a:t>
            </a:r>
            <a:r>
              <a:rPr lang="en-CA" dirty="0"/>
              <a:t>)</a:t>
            </a:r>
          </a:p>
          <a:p>
            <a:pPr marL="514350" indent="-514350">
              <a:buNone/>
            </a:pPr>
            <a:r>
              <a:rPr lang="en-CA" dirty="0"/>
              <a:t>Get samples by selecting from chain</a:t>
            </a:r>
          </a:p>
          <a:p>
            <a:pPr marL="914400" lvl="1" indent="-514350"/>
            <a:r>
              <a:rPr lang="en-CA" dirty="0"/>
              <a:t>Needs burn-in period</a:t>
            </a:r>
          </a:p>
          <a:p>
            <a:pPr marL="914400" lvl="1" indent="-514350"/>
            <a:r>
              <a:rPr lang="en-CA" dirty="0"/>
              <a:t>Choose samples spaced apart, so not correlated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Gibbs sampling example: bi-</a:t>
            </a:r>
            <a:r>
              <a:rPr lang="en-CA" dirty="0" err="1"/>
              <a:t>variate</a:t>
            </a:r>
            <a:r>
              <a:rPr lang="en-CA" dirty="0"/>
              <a:t>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r="49948"/>
          <a:stretch>
            <a:fillRect/>
          </a:stretch>
        </p:blipFill>
        <p:spPr bwMode="auto">
          <a:xfrm>
            <a:off x="2123728" y="1556792"/>
            <a:ext cx="4896544" cy="479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573029" y="1732681"/>
            <a:ext cx="50405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E6420AA-0897-76EB-8F04-8543DFDD2D78}"/>
              </a:ext>
            </a:extLst>
          </p:cNvPr>
          <p:cNvGrpSpPr/>
          <p:nvPr/>
        </p:nvGrpSpPr>
        <p:grpSpPr>
          <a:xfrm>
            <a:off x="3214036" y="2008975"/>
            <a:ext cx="638640" cy="290520"/>
            <a:chOff x="3214036" y="2008975"/>
            <a:chExt cx="63864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0E96E42-F8D8-E15A-120A-7E2A93FEB474}"/>
                    </a:ext>
                  </a:extLst>
                </p14:cNvPr>
                <p14:cNvContentPartPr/>
                <p14:nvPr/>
              </p14:nvContentPartPr>
              <p14:xfrm>
                <a:off x="3214036" y="2008975"/>
                <a:ext cx="268920" cy="2905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0E96E42-F8D8-E15A-120A-7E2A93FEB4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96036" y="1991335"/>
                  <a:ext cx="3045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C2A9ADB-B0A8-6A59-0949-DB41C1E3C373}"/>
                    </a:ext>
                  </a:extLst>
                </p14:cNvPr>
                <p14:cNvContentPartPr/>
                <p14:nvPr/>
              </p14:nvContentPartPr>
              <p14:xfrm>
                <a:off x="3406996" y="2121655"/>
                <a:ext cx="320760" cy="165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C2A9ADB-B0A8-6A59-0949-DB41C1E3C3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89356" y="2103655"/>
                  <a:ext cx="356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5A0A48E-ABEA-51D8-0774-BDC2B3F9F8BF}"/>
                    </a:ext>
                  </a:extLst>
                </p14:cNvPr>
                <p14:cNvContentPartPr/>
                <p14:nvPr/>
              </p14:nvContentPartPr>
              <p14:xfrm>
                <a:off x="3606436" y="2053615"/>
                <a:ext cx="246240" cy="1641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5A0A48E-ABEA-51D8-0774-BDC2B3F9F8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8796" y="2035615"/>
                  <a:ext cx="28188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F5A3EDB-3D36-67FD-0DB2-FC786337AE23}"/>
                  </a:ext>
                </a:extLst>
              </p14:cNvPr>
              <p14:cNvContentPartPr/>
              <p14:nvPr/>
            </p14:nvContentPartPr>
            <p14:xfrm>
              <a:off x="5055076" y="3285535"/>
              <a:ext cx="796680" cy="6004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F5A3EDB-3D36-67FD-0DB2-FC786337AE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48956" y="3279415"/>
                <a:ext cx="808920" cy="61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3730A6-7279-B51F-E121-28A770A3C891}"/>
              </a:ext>
            </a:extLst>
          </p:cNvPr>
          <p:cNvGrpSpPr/>
          <p:nvPr/>
        </p:nvGrpSpPr>
        <p:grpSpPr>
          <a:xfrm>
            <a:off x="5040316" y="2104015"/>
            <a:ext cx="161640" cy="379440"/>
            <a:chOff x="5040316" y="2104015"/>
            <a:chExt cx="16164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99FE33F8-E959-5640-49FA-6DC20D20C517}"/>
                    </a:ext>
                  </a:extLst>
                </p14:cNvPr>
                <p14:cNvContentPartPr/>
                <p14:nvPr/>
              </p14:nvContentPartPr>
              <p14:xfrm>
                <a:off x="5102236" y="2104015"/>
                <a:ext cx="46800" cy="3088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99FE33F8-E959-5640-49FA-6DC20D20C5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4236" y="2086375"/>
                  <a:ext cx="824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857FDE9-052F-F2EF-F623-B496DC9FF480}"/>
                    </a:ext>
                  </a:extLst>
                </p14:cNvPr>
                <p14:cNvContentPartPr/>
                <p14:nvPr/>
              </p14:nvContentPartPr>
              <p14:xfrm>
                <a:off x="5040316" y="2346295"/>
                <a:ext cx="161640" cy="1371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857FDE9-052F-F2EF-F623-B496DC9FF4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22316" y="2328655"/>
                  <a:ext cx="197280" cy="172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Gibbs sampling example: bi-</a:t>
            </a:r>
            <a:r>
              <a:rPr lang="en-CA" dirty="0" err="1"/>
              <a:t>variate</a:t>
            </a:r>
            <a:r>
              <a:rPr lang="en-CA" dirty="0"/>
              <a:t>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50228"/>
          <a:stretch>
            <a:fillRect/>
          </a:stretch>
        </p:blipFill>
        <p:spPr bwMode="auto">
          <a:xfrm>
            <a:off x="1979712" y="1484784"/>
            <a:ext cx="4869196" cy="479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555776" y="1700808"/>
            <a:ext cx="50405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in directed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6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Use standard ML formulation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sz="1400" dirty="0"/>
          </a:p>
          <a:p>
            <a:pPr>
              <a:buNone/>
            </a:pPr>
            <a:r>
              <a:rPr lang="en-CA" sz="2600" dirty="0"/>
              <a:t>where </a:t>
            </a:r>
            <a:r>
              <a:rPr lang="en-CA" sz="2600" dirty="0" err="1">
                <a:latin typeface="Calibri"/>
              </a:rPr>
              <a:t>x</a:t>
            </a:r>
            <a:r>
              <a:rPr lang="en-CA" sz="2600" baseline="-25000" dirty="0" err="1">
                <a:latin typeface="Calibri"/>
              </a:rPr>
              <a:t>i,n</a:t>
            </a:r>
            <a:r>
              <a:rPr lang="en-CA" sz="2600" dirty="0"/>
              <a:t> is the </a:t>
            </a:r>
            <a:r>
              <a:rPr lang="en-CA" sz="2600" dirty="0">
                <a:latin typeface="Calibri"/>
              </a:rPr>
              <a:t>n</a:t>
            </a:r>
            <a:r>
              <a:rPr lang="en-CA" sz="2600" baseline="30000" dirty="0">
                <a:latin typeface="Calibri"/>
              </a:rPr>
              <a:t>th</a:t>
            </a:r>
            <a:r>
              <a:rPr lang="en-CA" sz="2600" dirty="0"/>
              <a:t> dimension of the </a:t>
            </a:r>
            <a:r>
              <a:rPr lang="en-CA" sz="2600" dirty="0" err="1">
                <a:latin typeface="Calibri"/>
              </a:rPr>
              <a:t>i</a:t>
            </a:r>
            <a:r>
              <a:rPr lang="en-CA" sz="2600" baseline="30000" dirty="0" err="1">
                <a:latin typeface="Calibri"/>
              </a:rPr>
              <a:t>th</a:t>
            </a:r>
            <a:r>
              <a:rPr lang="en-CA" sz="2600" dirty="0"/>
              <a:t> training example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1817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624319"/>
            <a:ext cx="6408712" cy="210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in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4673354" cy="121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098234"/>
            <a:ext cx="5959308" cy="213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99592" y="1628800"/>
            <a:ext cx="5193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Write in form of Gibbs distribution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3625860"/>
            <a:ext cx="4959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Maximum likelihood formulation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in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49224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4221088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PROBLEM:  </a:t>
            </a:r>
            <a:r>
              <a:rPr lang="en-CA" sz="2800" dirty="0"/>
              <a:t>To compute first term, we must sum over all possible states.  This is intractable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Contrastive divergence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60963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Some algebraic manipulation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5600293" cy="39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Contrastive divergence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r="35882"/>
          <a:stretch>
            <a:fillRect/>
          </a:stretch>
        </p:blipFill>
        <p:spPr bwMode="auto">
          <a:xfrm>
            <a:off x="1331640" y="2362772"/>
            <a:ext cx="5400600" cy="116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62316"/>
          <a:stretch>
            <a:fillRect/>
          </a:stretch>
        </p:blipFill>
        <p:spPr bwMode="auto">
          <a:xfrm>
            <a:off x="3059832" y="3527026"/>
            <a:ext cx="3168352" cy="11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27584" y="1700808"/>
            <a:ext cx="2877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Now approximate: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4797152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Where </a:t>
            </a:r>
            <a:r>
              <a:rPr lang="en-CA" sz="2800" dirty="0" err="1">
                <a:latin typeface="Calibri"/>
              </a:rPr>
              <a:t>x</a:t>
            </a:r>
            <a:r>
              <a:rPr lang="en-CA" sz="2800" baseline="-25000" dirty="0" err="1">
                <a:latin typeface="Calibri"/>
              </a:rPr>
              <a:t>j</a:t>
            </a:r>
            <a:r>
              <a:rPr lang="en-CA" sz="2800" baseline="15000" dirty="0">
                <a:latin typeface="Calibri"/>
              </a:rPr>
              <a:t>*</a:t>
            </a:r>
            <a:r>
              <a:rPr lang="en-CA" sz="2800" dirty="0"/>
              <a:t> is one of J samples from the distribution.  </a:t>
            </a:r>
          </a:p>
          <a:p>
            <a:r>
              <a:rPr lang="en-CA" sz="2800" dirty="0"/>
              <a:t>Can be computed using Gibbs sampling. In practice, it is possible to run MCMC for just 1 iteration and still OK.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Contrastive divergence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445224"/>
            <a:ext cx="6192688" cy="96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196752"/>
            <a:ext cx="5256584" cy="42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Can characterize joint distributions as</a:t>
            </a:r>
          </a:p>
          <a:p>
            <a:pPr marL="914400" lvl="1" indent="-514350"/>
            <a:r>
              <a:rPr lang="en-CA" dirty="0"/>
              <a:t>Graphical models</a:t>
            </a:r>
          </a:p>
          <a:p>
            <a:pPr marL="914400" lvl="1" indent="-514350"/>
            <a:r>
              <a:rPr lang="en-CA" dirty="0"/>
              <a:t>Sets of conditional independence relations</a:t>
            </a:r>
          </a:p>
          <a:p>
            <a:pPr marL="914400" lvl="1" indent="-514350"/>
            <a:r>
              <a:rPr lang="en-CA" dirty="0"/>
              <a:t>Factorizations </a:t>
            </a:r>
          </a:p>
          <a:p>
            <a:pPr marL="514350" indent="-514350">
              <a:buNone/>
            </a:pPr>
            <a:r>
              <a:rPr lang="en-CA" dirty="0"/>
              <a:t>Two types of graphical model, represent different but overlapping subsets of possible conditional independence relations</a:t>
            </a:r>
          </a:p>
          <a:p>
            <a:pPr marL="914400" lvl="1" indent="-514350"/>
            <a:r>
              <a:rPr lang="en-CA" dirty="0"/>
              <a:t>Directed (learning easy, sampling easy)</a:t>
            </a:r>
          </a:p>
          <a:p>
            <a:pPr marL="914400" lvl="1" indent="-514350"/>
            <a:r>
              <a:rPr lang="en-CA" dirty="0"/>
              <a:t>Undirected (learning hard, sampling hard)</a:t>
            </a:r>
          </a:p>
          <a:p>
            <a:pPr marL="914400" lvl="1" indent="-514350"/>
            <a:endParaRPr lang="en-CA" dirty="0"/>
          </a:p>
          <a:p>
            <a:pPr marL="914400" lvl="1" indent="-514350"/>
            <a:endParaRPr lang="en-CA" dirty="0"/>
          </a:p>
          <a:p>
            <a:pPr marL="514350" indent="-51435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12" y="4929198"/>
            <a:ext cx="8561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Consider joint </a:t>
            </a:r>
            <a:r>
              <a:rPr lang="en-CA" sz="2400" dirty="0" err="1"/>
              <a:t>pdf</a:t>
            </a:r>
            <a:r>
              <a:rPr lang="en-CA" sz="2400" dirty="0"/>
              <a:t> of three discrete variables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400" dirty="0"/>
              <a:t>The three marginal distributions show that no pair of variables is independent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400" dirty="0"/>
              <a:t>But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 is independent of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  <a:r>
              <a:rPr lang="en-CA" sz="2400" dirty="0"/>
              <a:t> given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</a:p>
          <a:p>
            <a:endParaRPr lang="en-CA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79512" y="1556792"/>
            <a:ext cx="2520280" cy="3312368"/>
            <a:chOff x="179512" y="1556792"/>
            <a:chExt cx="2520280" cy="3312368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466" t="54078"/>
          <a:stretch>
            <a:fillRect/>
          </a:stretch>
        </p:blipFill>
        <p:spPr bwMode="gray">
          <a:xfrm>
            <a:off x="2699792" y="2492896"/>
            <a:ext cx="6333426" cy="158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white">
          <a:xfrm>
            <a:off x="2714612" y="3643314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 bwMode="white">
          <a:xfrm>
            <a:off x="4788024" y="356902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 bwMode="white">
          <a:xfrm>
            <a:off x="6804248" y="3497588"/>
            <a:ext cx="2880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 bwMode="white">
          <a:xfrm>
            <a:off x="2797558" y="249289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 bwMode="white">
          <a:xfrm>
            <a:off x="4788024" y="249289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 bwMode="white">
          <a:xfrm>
            <a:off x="6876256" y="2492896"/>
            <a:ext cx="2160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</a:t>
            </a:r>
            <a:r>
              <a:rPr lang="en-CA" dirty="0">
                <a:solidFill>
                  <a:srgbClr val="FF0000"/>
                </a:solidFill>
              </a:rPr>
              <a:t>graphical model </a:t>
            </a:r>
            <a:r>
              <a:rPr lang="en-CA" dirty="0"/>
              <a:t>is a graph based representation that makes both factorization and conditional independence relations easy to establish</a:t>
            </a:r>
          </a:p>
          <a:p>
            <a:pPr>
              <a:buNone/>
            </a:pPr>
            <a:endParaRPr lang="en-CA" dirty="0"/>
          </a:p>
          <a:p>
            <a:r>
              <a:rPr lang="en-CA" dirty="0"/>
              <a:t>Two important types:</a:t>
            </a:r>
          </a:p>
          <a:p>
            <a:pPr lvl="1"/>
            <a:r>
              <a:rPr lang="en-CA" dirty="0"/>
              <a:t>Directed graphical model or Bayesian network</a:t>
            </a:r>
          </a:p>
          <a:p>
            <a:pPr lvl="1"/>
            <a:r>
              <a:rPr lang="en-CA" dirty="0"/>
              <a:t>Undirected graphical model or Markov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Directed graphical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Directed graphical model represents probability distribution that factorizes as a product of conditional probability distributions</a:t>
            </a:r>
          </a:p>
          <a:p>
            <a:endParaRPr lang="en-CA" sz="2800" dirty="0"/>
          </a:p>
          <a:p>
            <a:pPr>
              <a:buNone/>
            </a:pPr>
            <a:endParaRPr lang="en-CA" sz="2800" dirty="0"/>
          </a:p>
          <a:p>
            <a:pPr>
              <a:buNone/>
            </a:pPr>
            <a:r>
              <a:rPr lang="en-CA" sz="2800" dirty="0"/>
              <a:t>   where pa[n] denotes the parents of node n</a:t>
            </a:r>
          </a:p>
          <a:p>
            <a:pPr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996952"/>
            <a:ext cx="4248472" cy="96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A85153-FF6E-74AE-23BB-F2FC8D65B40D}"/>
              </a:ext>
            </a:extLst>
          </p:cNvPr>
          <p:cNvGrpSpPr/>
          <p:nvPr/>
        </p:nvGrpSpPr>
        <p:grpSpPr>
          <a:xfrm>
            <a:off x="2639117" y="61106"/>
            <a:ext cx="1622160" cy="697680"/>
            <a:chOff x="2639117" y="61106"/>
            <a:chExt cx="1622160" cy="69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976BDA18-A0B8-CE5C-D1B2-1E5AA7AA562F}"/>
                    </a:ext>
                  </a:extLst>
                </p14:cNvPr>
                <p14:cNvContentPartPr/>
                <p14:nvPr/>
              </p14:nvContentPartPr>
              <p14:xfrm>
                <a:off x="2639117" y="270266"/>
                <a:ext cx="281520" cy="1137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976BDA18-A0B8-CE5C-D1B2-1E5AA7AA56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21477" y="252266"/>
                  <a:ext cx="317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16F8F5A2-1060-6CD9-D59D-40BA80B0FDF5}"/>
                    </a:ext>
                  </a:extLst>
                </p14:cNvPr>
                <p14:cNvContentPartPr/>
                <p14:nvPr/>
              </p14:nvContentPartPr>
              <p14:xfrm>
                <a:off x="2694197" y="191066"/>
                <a:ext cx="118440" cy="4845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16F8F5A2-1060-6CD9-D59D-40BA80B0FD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76197" y="173426"/>
                  <a:ext cx="1540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35C8DF9-29E4-1B85-176B-3A5A8B35404A}"/>
                    </a:ext>
                  </a:extLst>
                </p14:cNvPr>
                <p14:cNvContentPartPr/>
                <p14:nvPr/>
              </p14:nvContentPartPr>
              <p14:xfrm>
                <a:off x="2780597" y="423986"/>
                <a:ext cx="306720" cy="3348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35C8DF9-29E4-1B85-176B-3A5A8B3540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62957" y="406346"/>
                  <a:ext cx="3423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C8FF8F31-D482-D3EA-38DD-620D2D12EEA8}"/>
                    </a:ext>
                  </a:extLst>
                </p14:cNvPr>
                <p14:cNvContentPartPr/>
                <p14:nvPr/>
              </p14:nvContentPartPr>
              <p14:xfrm>
                <a:off x="2826677" y="542066"/>
                <a:ext cx="182160" cy="1342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C8FF8F31-D482-D3EA-38DD-620D2D12EE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8677" y="524066"/>
                  <a:ext cx="217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EA86832-BC38-AFAC-2FA8-CC395B39A419}"/>
                    </a:ext>
                  </a:extLst>
                </p14:cNvPr>
                <p14:cNvContentPartPr/>
                <p14:nvPr/>
              </p14:nvContentPartPr>
              <p14:xfrm>
                <a:off x="3143477" y="326786"/>
                <a:ext cx="77040" cy="3204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EA86832-BC38-AFAC-2FA8-CC395B39A4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25837" y="309146"/>
                  <a:ext cx="112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5B4F02C6-5549-0FA2-102E-E4C1683868B0}"/>
                    </a:ext>
                  </a:extLst>
                </p14:cNvPr>
                <p14:cNvContentPartPr/>
                <p14:nvPr/>
              </p14:nvContentPartPr>
              <p14:xfrm>
                <a:off x="3156437" y="270266"/>
                <a:ext cx="398880" cy="3038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5B4F02C6-5549-0FA2-102E-E4C1683868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38797" y="252266"/>
                  <a:ext cx="4345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36A68A1E-184D-2348-F7E3-BAE8E8E98A04}"/>
                    </a:ext>
                  </a:extLst>
                </p14:cNvPr>
                <p14:cNvContentPartPr/>
                <p14:nvPr/>
              </p14:nvContentPartPr>
              <p14:xfrm>
                <a:off x="3742157" y="86666"/>
                <a:ext cx="115560" cy="3877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36A68A1E-184D-2348-F7E3-BAE8E8E98A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24157" y="69026"/>
                  <a:ext cx="1512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0FAC91D-5664-2657-5F9A-F5E02F742F3C}"/>
                    </a:ext>
                  </a:extLst>
                </p14:cNvPr>
                <p14:cNvContentPartPr/>
                <p14:nvPr/>
              </p14:nvContentPartPr>
              <p14:xfrm>
                <a:off x="3796517" y="61106"/>
                <a:ext cx="464760" cy="4449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0FAC91D-5664-2657-5F9A-F5E02F742F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78877" y="43466"/>
                  <a:ext cx="5004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720F152-3304-1AB5-93DD-08D3BB67697A}"/>
                    </a:ext>
                  </a:extLst>
                </p14:cNvPr>
                <p14:cNvContentPartPr/>
                <p14:nvPr/>
              </p14:nvContentPartPr>
              <p14:xfrm>
                <a:off x="3934037" y="177746"/>
                <a:ext cx="89280" cy="2343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720F152-3304-1AB5-93DD-08D3BB6769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16397" y="160106"/>
                  <a:ext cx="124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DAC4DAC-A47D-3F46-1432-10E0A2092A04}"/>
                    </a:ext>
                  </a:extLst>
                </p14:cNvPr>
                <p14:cNvContentPartPr/>
                <p14:nvPr/>
              </p14:nvContentPartPr>
              <p14:xfrm>
                <a:off x="3915677" y="207266"/>
                <a:ext cx="210240" cy="2624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DAC4DAC-A47D-3F46-1432-10E0A2092A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98037" y="189266"/>
                  <a:ext cx="2458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F3251A8C-C4A2-DE03-F055-FA01081DAC17}"/>
                    </a:ext>
                  </a:extLst>
                </p14:cNvPr>
                <p14:cNvContentPartPr/>
                <p14:nvPr/>
              </p14:nvContentPartPr>
              <p14:xfrm>
                <a:off x="4026917" y="320666"/>
                <a:ext cx="142920" cy="1454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F3251A8C-C4A2-DE03-F055-FA01081DAC1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09277" y="302666"/>
                  <a:ext cx="178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3F7367B-5160-9386-B0C9-BDA88731E088}"/>
                    </a:ext>
                  </a:extLst>
                </p14:cNvPr>
                <p14:cNvContentPartPr/>
                <p14:nvPr/>
              </p14:nvContentPartPr>
              <p14:xfrm>
                <a:off x="3951317" y="479426"/>
                <a:ext cx="244080" cy="968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3F7367B-5160-9386-B0C9-BDA88731E0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33317" y="461426"/>
                  <a:ext cx="2797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A7EA343-6B31-6057-6BEB-9FE07F129448}"/>
              </a:ext>
            </a:extLst>
          </p:cNvPr>
          <p:cNvGrpSpPr/>
          <p:nvPr/>
        </p:nvGrpSpPr>
        <p:grpSpPr>
          <a:xfrm>
            <a:off x="691516" y="4288135"/>
            <a:ext cx="7293600" cy="509040"/>
            <a:chOff x="691516" y="4288135"/>
            <a:chExt cx="729360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7ECC67F2-49B9-9096-9111-E306ABB1B676}"/>
                    </a:ext>
                  </a:extLst>
                </p14:cNvPr>
                <p14:cNvContentPartPr/>
                <p14:nvPr/>
              </p14:nvContentPartPr>
              <p14:xfrm>
                <a:off x="691516" y="4514215"/>
                <a:ext cx="527760" cy="2829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7ECC67F2-49B9-9096-9111-E306ABB1B6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2516" y="4505575"/>
                  <a:ext cx="545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56E3F5A7-795A-6EBB-497F-3DC43CEEE27B}"/>
                    </a:ext>
                  </a:extLst>
                </p14:cNvPr>
                <p14:cNvContentPartPr/>
                <p14:nvPr/>
              </p14:nvContentPartPr>
              <p14:xfrm>
                <a:off x="1191556" y="4288135"/>
                <a:ext cx="6793560" cy="3679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56E3F5A7-795A-6EBB-497F-3DC43CEEE2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82556" y="4279495"/>
                  <a:ext cx="6811200" cy="385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Directed graphical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/>
              <a:t>To visualize graphical model from factorization</a:t>
            </a:r>
          </a:p>
          <a:p>
            <a:pPr lvl="1"/>
            <a:r>
              <a:rPr lang="en-CA" sz="2400" dirty="0"/>
              <a:t>add one node per random variable and draw arrow to each variable from each of its parents.</a:t>
            </a:r>
            <a:endParaRPr lang="en-CA" dirty="0"/>
          </a:p>
          <a:p>
            <a:endParaRPr lang="en-CA" sz="2800" dirty="0"/>
          </a:p>
          <a:p>
            <a:r>
              <a:rPr lang="en-CA" sz="2800" dirty="0"/>
              <a:t>To extract factorization from graphical model</a:t>
            </a:r>
          </a:p>
          <a:p>
            <a:pPr lvl="1"/>
            <a:r>
              <a:rPr lang="en-CA" sz="2400" dirty="0"/>
              <a:t>Add one term per node in the graph </a:t>
            </a:r>
            <a:r>
              <a:rPr lang="en-CA" sz="2400" dirty="0">
                <a:latin typeface="Calibri"/>
              </a:rPr>
              <a:t>Pr(</a:t>
            </a:r>
            <a:r>
              <a:rPr lang="en-CA" sz="2400" dirty="0" err="1">
                <a:latin typeface="Calibri"/>
              </a:rPr>
              <a:t>x</a:t>
            </a:r>
            <a:r>
              <a:rPr lang="en-CA" sz="2400" baseline="-25000" dirty="0" err="1">
                <a:latin typeface="Calibri"/>
              </a:rPr>
              <a:t>n</a:t>
            </a:r>
            <a:r>
              <a:rPr lang="en-CA" sz="2400" dirty="0">
                <a:latin typeface="Calibri"/>
              </a:rPr>
              <a:t>| </a:t>
            </a:r>
            <a:r>
              <a:rPr lang="en-CA" sz="2400" dirty="0" err="1">
                <a:latin typeface="Calibri"/>
              </a:rPr>
              <a:t>x</a:t>
            </a:r>
            <a:r>
              <a:rPr lang="en-CA" sz="2400" baseline="-25000" dirty="0" err="1">
                <a:latin typeface="Calibri"/>
              </a:rPr>
              <a:t>pa</a:t>
            </a:r>
            <a:r>
              <a:rPr lang="en-CA" sz="2400" baseline="-25000" dirty="0">
                <a:latin typeface="Calibri"/>
              </a:rPr>
              <a:t>[n]</a:t>
            </a:r>
            <a:r>
              <a:rPr lang="en-CA" sz="2400" dirty="0"/>
              <a:t>)</a:t>
            </a:r>
          </a:p>
          <a:p>
            <a:pPr lvl="1"/>
            <a:r>
              <a:rPr lang="en-CA" sz="2400" dirty="0"/>
              <a:t>If no parents then just add </a:t>
            </a:r>
            <a:r>
              <a:rPr lang="en-CA" sz="2400" dirty="0">
                <a:latin typeface="Calibri"/>
              </a:rPr>
              <a:t>Pr(</a:t>
            </a:r>
            <a:r>
              <a:rPr lang="en-CA" sz="2400" dirty="0" err="1">
                <a:latin typeface="Calibri"/>
              </a:rPr>
              <a:t>x</a:t>
            </a:r>
            <a:r>
              <a:rPr lang="en-CA" sz="2400" baseline="-25000" dirty="0" err="1">
                <a:latin typeface="Calibri"/>
              </a:rPr>
              <a:t>n</a:t>
            </a:r>
            <a:r>
              <a:rPr lang="en-CA" sz="2400" dirty="0"/>
              <a:t>)</a:t>
            </a:r>
          </a:p>
          <a:p>
            <a:pPr lvl="1">
              <a:buNone/>
            </a:pPr>
            <a:endParaRPr lang="en-CA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73197D6-609B-1BEC-A9F9-2672DFDCD629}"/>
                  </a:ext>
                </a:extLst>
              </p14:cNvPr>
              <p14:cNvContentPartPr/>
              <p14:nvPr/>
            </p14:nvContentPartPr>
            <p14:xfrm>
              <a:off x="5747356" y="1969375"/>
              <a:ext cx="1680120" cy="687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73197D6-609B-1BEC-A9F9-2672DFDCD6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8356" y="1960375"/>
                <a:ext cx="169776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B49D7491-7FEB-E024-9196-9038F22997FB}"/>
              </a:ext>
            </a:extLst>
          </p:cNvPr>
          <p:cNvGrpSpPr/>
          <p:nvPr/>
        </p:nvGrpSpPr>
        <p:grpSpPr>
          <a:xfrm>
            <a:off x="6234436" y="1310215"/>
            <a:ext cx="715320" cy="514440"/>
            <a:chOff x="6234436" y="1310215"/>
            <a:chExt cx="71532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4D0C096-FEAC-5433-EC4E-C921BB0B81E4}"/>
                    </a:ext>
                  </a:extLst>
                </p14:cNvPr>
                <p14:cNvContentPartPr/>
                <p14:nvPr/>
              </p14:nvContentPartPr>
              <p14:xfrm>
                <a:off x="6234436" y="1310935"/>
                <a:ext cx="178920" cy="2070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4D0C096-FEAC-5433-EC4E-C921BB0B81E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5436" y="1302295"/>
                  <a:ext cx="196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21B6B0F-B12D-04F8-4F7B-9BFF54EA3F50}"/>
                    </a:ext>
                  </a:extLst>
                </p14:cNvPr>
                <p14:cNvContentPartPr/>
                <p14:nvPr/>
              </p14:nvContentPartPr>
              <p14:xfrm>
                <a:off x="6375556" y="1359535"/>
                <a:ext cx="73440" cy="183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21B6B0F-B12D-04F8-4F7B-9BFF54EA3F5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66916" y="1350535"/>
                  <a:ext cx="91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1E9E9DCE-5528-DB46-C649-FF6AB67C8CC8}"/>
                    </a:ext>
                  </a:extLst>
                </p14:cNvPr>
                <p14:cNvContentPartPr/>
                <p14:nvPr/>
              </p14:nvContentPartPr>
              <p14:xfrm>
                <a:off x="6251356" y="1412095"/>
                <a:ext cx="222480" cy="23400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1E9E9DCE-5528-DB46-C649-FF6AB67C8C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42356" y="1403455"/>
                  <a:ext cx="2401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4AD7F172-F046-4300-5258-CC27366BBB50}"/>
                    </a:ext>
                  </a:extLst>
                </p14:cNvPr>
                <p14:cNvContentPartPr/>
                <p14:nvPr/>
              </p14:nvContentPartPr>
              <p14:xfrm>
                <a:off x="6557356" y="1310215"/>
                <a:ext cx="392400" cy="514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4AD7F172-F046-4300-5258-CC27366BBB5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48716" y="1301575"/>
                  <a:ext cx="410040" cy="53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7CF3AD5-D034-E531-B558-33BD7019B31E}"/>
              </a:ext>
            </a:extLst>
          </p:cNvPr>
          <p:cNvGrpSpPr/>
          <p:nvPr/>
        </p:nvGrpSpPr>
        <p:grpSpPr>
          <a:xfrm>
            <a:off x="2518156" y="1156855"/>
            <a:ext cx="1324080" cy="574560"/>
            <a:chOff x="2518156" y="1156855"/>
            <a:chExt cx="1324080" cy="5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94DECB9A-EEB6-1C32-1746-9430F80E8CB5}"/>
                    </a:ext>
                  </a:extLst>
                </p14:cNvPr>
                <p14:cNvContentPartPr/>
                <p14:nvPr/>
              </p14:nvContentPartPr>
              <p14:xfrm>
                <a:off x="2526796" y="1362775"/>
                <a:ext cx="46440" cy="3686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94DECB9A-EEB6-1C32-1746-9430F80E8C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18156" y="1354135"/>
                  <a:ext cx="640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90D61829-A7DA-2B7B-5EBC-881CD82A1423}"/>
                    </a:ext>
                  </a:extLst>
                </p14:cNvPr>
                <p14:cNvContentPartPr/>
                <p14:nvPr/>
              </p14:nvContentPartPr>
              <p14:xfrm>
                <a:off x="2522836" y="1255855"/>
                <a:ext cx="358560" cy="4723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90D61829-A7DA-2B7B-5EBC-881CD82A142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14196" y="1247215"/>
                  <a:ext cx="3762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65E1FB38-06AA-8853-3FBE-4035BC745CC9}"/>
                    </a:ext>
                  </a:extLst>
                </p14:cNvPr>
                <p14:cNvContentPartPr/>
                <p14:nvPr/>
              </p14:nvContentPartPr>
              <p14:xfrm>
                <a:off x="2591236" y="1400935"/>
                <a:ext cx="21240" cy="568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65E1FB38-06AA-8853-3FBE-4035BC745CC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82236" y="1391935"/>
                  <a:ext cx="38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4F42B7CF-8E1B-8AE0-C9FE-D11E9CBACF98}"/>
                    </a:ext>
                  </a:extLst>
                </p14:cNvPr>
                <p14:cNvContentPartPr/>
                <p14:nvPr/>
              </p14:nvContentPartPr>
              <p14:xfrm>
                <a:off x="2518156" y="1336135"/>
                <a:ext cx="248760" cy="2883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4F42B7CF-8E1B-8AE0-C9FE-D11E9CBACF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09516" y="1327135"/>
                  <a:ext cx="266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F6BBD1E-C840-F098-A4CF-6229C234235E}"/>
                    </a:ext>
                  </a:extLst>
                </p14:cNvPr>
                <p14:cNvContentPartPr/>
                <p14:nvPr/>
              </p14:nvContentPartPr>
              <p14:xfrm>
                <a:off x="2615356" y="1575175"/>
                <a:ext cx="178200" cy="975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F6BBD1E-C840-F098-A4CF-6229C23423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06356" y="1566535"/>
                  <a:ext cx="195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D5D7BE7-F794-CEFF-3476-7029DD71DE4D}"/>
                    </a:ext>
                  </a:extLst>
                </p14:cNvPr>
                <p14:cNvContentPartPr/>
                <p14:nvPr/>
              </p14:nvContentPartPr>
              <p14:xfrm>
                <a:off x="2857996" y="1241455"/>
                <a:ext cx="166680" cy="12132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D5D7BE7-F794-CEFF-3476-7029DD71DE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48996" y="1232815"/>
                  <a:ext cx="184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D33BB154-F095-6A50-C4F2-6C95F7AED43F}"/>
                    </a:ext>
                  </a:extLst>
                </p14:cNvPr>
                <p14:cNvContentPartPr/>
                <p14:nvPr/>
              </p14:nvContentPartPr>
              <p14:xfrm>
                <a:off x="2888596" y="1233895"/>
                <a:ext cx="155160" cy="3708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D33BB154-F095-6A50-C4F2-6C95F7AED43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79596" y="1225255"/>
                  <a:ext cx="1728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714EDB6-DA22-14AC-3D57-11AD7A9D79C4}"/>
                    </a:ext>
                  </a:extLst>
                </p14:cNvPr>
                <p14:cNvContentPartPr/>
                <p14:nvPr/>
              </p14:nvContentPartPr>
              <p14:xfrm>
                <a:off x="2983276" y="1156855"/>
                <a:ext cx="153000" cy="1422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714EDB6-DA22-14AC-3D57-11AD7A9D79C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74636" y="1148215"/>
                  <a:ext cx="170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594D5F8B-7E0B-31D5-3145-FE341BA3B9FC}"/>
                    </a:ext>
                  </a:extLst>
                </p14:cNvPr>
                <p14:cNvContentPartPr/>
                <p14:nvPr/>
              </p14:nvContentPartPr>
              <p14:xfrm>
                <a:off x="3048076" y="1173055"/>
                <a:ext cx="69840" cy="2113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594D5F8B-7E0B-31D5-3145-FE341BA3B9F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39436" y="1164415"/>
                  <a:ext cx="87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9BEB06B7-C550-AB76-E724-D81A0A1B5CC6}"/>
                    </a:ext>
                  </a:extLst>
                </p14:cNvPr>
                <p14:cNvContentPartPr/>
                <p14:nvPr/>
              </p14:nvContentPartPr>
              <p14:xfrm>
                <a:off x="3044476" y="1259455"/>
                <a:ext cx="120600" cy="1476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9BEB06B7-C550-AB76-E724-D81A0A1B5C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35476" y="1250815"/>
                  <a:ext cx="138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A00121C-DC3B-91C4-0747-C61CEE454E77}"/>
                    </a:ext>
                  </a:extLst>
                </p14:cNvPr>
                <p14:cNvContentPartPr/>
                <p14:nvPr/>
              </p14:nvContentPartPr>
              <p14:xfrm>
                <a:off x="3021436" y="1356655"/>
                <a:ext cx="225720" cy="1706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A00121C-DC3B-91C4-0747-C61CEE454E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12436" y="1347655"/>
                  <a:ext cx="243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31E9982D-21A5-ED15-D55B-7EB0ED15B67B}"/>
                    </a:ext>
                  </a:extLst>
                </p14:cNvPr>
                <p14:cNvContentPartPr/>
                <p14:nvPr/>
              </p14:nvContentPartPr>
              <p14:xfrm>
                <a:off x="3142036" y="1458175"/>
                <a:ext cx="172080" cy="838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31E9982D-21A5-ED15-D55B-7EB0ED15B67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33396" y="1449175"/>
                  <a:ext cx="189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E5A5B910-DE84-B0D0-F774-1D7635B4B8AE}"/>
                    </a:ext>
                  </a:extLst>
                </p14:cNvPr>
                <p14:cNvContentPartPr/>
                <p14:nvPr/>
              </p14:nvContentPartPr>
              <p14:xfrm>
                <a:off x="3290356" y="1166935"/>
                <a:ext cx="158040" cy="1332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E5A5B910-DE84-B0D0-F774-1D7635B4B8A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81716" y="1158295"/>
                  <a:ext cx="175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56344295-E818-4801-DA06-837D9F022D48}"/>
                    </a:ext>
                  </a:extLst>
                </p14:cNvPr>
                <p14:cNvContentPartPr/>
                <p14:nvPr/>
              </p14:nvContentPartPr>
              <p14:xfrm>
                <a:off x="3324556" y="1164415"/>
                <a:ext cx="350640" cy="3265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56344295-E818-4801-DA06-837D9F022D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15916" y="1155775"/>
                  <a:ext cx="3682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0433D7F-2BFD-6CD8-D0F8-FE7C463A50EB}"/>
                    </a:ext>
                  </a:extLst>
                </p14:cNvPr>
                <p14:cNvContentPartPr/>
                <p14:nvPr/>
              </p14:nvContentPartPr>
              <p14:xfrm>
                <a:off x="3819196" y="1346575"/>
                <a:ext cx="23040" cy="378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0433D7F-2BFD-6CD8-D0F8-FE7C463A50E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10196" y="1337575"/>
                  <a:ext cx="4068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A5FA928-D2A8-3D5D-3AF5-4285E34418EA}"/>
              </a:ext>
            </a:extLst>
          </p:cNvPr>
          <p:cNvGrpSpPr/>
          <p:nvPr/>
        </p:nvGrpSpPr>
        <p:grpSpPr>
          <a:xfrm>
            <a:off x="6510556" y="5275615"/>
            <a:ext cx="1973520" cy="969480"/>
            <a:chOff x="6510556" y="5275615"/>
            <a:chExt cx="1973520" cy="9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772205B6-3639-A035-0548-C0906C087485}"/>
                    </a:ext>
                  </a:extLst>
                </p14:cNvPr>
                <p14:cNvContentPartPr/>
                <p14:nvPr/>
              </p14:nvContentPartPr>
              <p14:xfrm>
                <a:off x="6565636" y="5753695"/>
                <a:ext cx="201600" cy="4356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772205B6-3639-A035-0548-C0906C08748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56996" y="5745055"/>
                  <a:ext cx="2192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4A82CCC5-0E21-4E96-CDDE-128DEC5BB7A3}"/>
                    </a:ext>
                  </a:extLst>
                </p14:cNvPr>
                <p14:cNvContentPartPr/>
                <p14:nvPr/>
              </p14:nvContentPartPr>
              <p14:xfrm>
                <a:off x="6510556" y="5857015"/>
                <a:ext cx="235080" cy="1940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4A82CCC5-0E21-4E96-CDDE-128DEC5BB7A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01556" y="5848375"/>
                  <a:ext cx="252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4C91ACD-F030-4492-9458-A1D58AB992A9}"/>
                    </a:ext>
                  </a:extLst>
                </p14:cNvPr>
                <p14:cNvContentPartPr/>
                <p14:nvPr/>
              </p14:nvContentPartPr>
              <p14:xfrm>
                <a:off x="6549436" y="5913175"/>
                <a:ext cx="243360" cy="29880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4C91ACD-F030-4492-9458-A1D58AB992A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40436" y="5904175"/>
                  <a:ext cx="261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39DCCE3-7631-F92A-9430-660C32605A83}"/>
                    </a:ext>
                  </a:extLst>
                </p14:cNvPr>
                <p14:cNvContentPartPr/>
                <p14:nvPr/>
              </p14:nvContentPartPr>
              <p14:xfrm>
                <a:off x="6898996" y="5740015"/>
                <a:ext cx="186840" cy="2905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39DCCE3-7631-F92A-9430-660C32605A8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89996" y="5731375"/>
                  <a:ext cx="2044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A32B0B05-D02A-843E-9468-2AD76508BD0B}"/>
                    </a:ext>
                  </a:extLst>
                </p14:cNvPr>
                <p14:cNvContentPartPr/>
                <p14:nvPr/>
              </p14:nvContentPartPr>
              <p14:xfrm>
                <a:off x="6967756" y="5737855"/>
                <a:ext cx="270720" cy="3340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A32B0B05-D02A-843E-9468-2AD76508BD0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59116" y="5729215"/>
                  <a:ext cx="2883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A597B5E9-E9E7-8914-D3FB-F65FFD041BE4}"/>
                    </a:ext>
                  </a:extLst>
                </p14:cNvPr>
                <p14:cNvContentPartPr/>
                <p14:nvPr/>
              </p14:nvContentPartPr>
              <p14:xfrm>
                <a:off x="7176196" y="5678455"/>
                <a:ext cx="190440" cy="18828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A597B5E9-E9E7-8914-D3FB-F65FFD041BE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67196" y="5669455"/>
                  <a:ext cx="208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77CFD4CE-0C46-FBA9-8975-DE864CEDD0E5}"/>
                    </a:ext>
                  </a:extLst>
                </p14:cNvPr>
                <p14:cNvContentPartPr/>
                <p14:nvPr/>
              </p14:nvContentPartPr>
              <p14:xfrm>
                <a:off x="7354396" y="5641735"/>
                <a:ext cx="199800" cy="6033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77CFD4CE-0C46-FBA9-8975-DE864CEDD0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5756" y="5632735"/>
                  <a:ext cx="21744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B1DD49C4-B42B-2F8D-DFE5-1703001BE5F3}"/>
                    </a:ext>
                  </a:extLst>
                </p14:cNvPr>
                <p14:cNvContentPartPr/>
                <p14:nvPr/>
              </p14:nvContentPartPr>
              <p14:xfrm>
                <a:off x="7515676" y="5470375"/>
                <a:ext cx="168120" cy="3819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B1DD49C4-B42B-2F8D-DFE5-1703001BE5F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06676" y="5461375"/>
                  <a:ext cx="185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E13AAF8A-03E3-4F78-723A-C8A99EB32B9A}"/>
                    </a:ext>
                  </a:extLst>
                </p14:cNvPr>
                <p14:cNvContentPartPr/>
                <p14:nvPr/>
              </p14:nvContentPartPr>
              <p14:xfrm>
                <a:off x="7671556" y="5605015"/>
                <a:ext cx="171720" cy="15948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E13AAF8A-03E3-4F78-723A-C8A99EB32B9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62556" y="5596375"/>
                  <a:ext cx="189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F438906-A98B-2F42-ADC4-3D3268DFDF1B}"/>
                    </a:ext>
                  </a:extLst>
                </p14:cNvPr>
                <p14:cNvContentPartPr/>
                <p14:nvPr/>
              </p14:nvContentPartPr>
              <p14:xfrm>
                <a:off x="7901956" y="5365615"/>
                <a:ext cx="163080" cy="30420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F438906-A98B-2F42-ADC4-3D3268DFDF1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92956" y="5356615"/>
                  <a:ext cx="180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612F78DF-9CF5-7154-5DF6-D7CB052926FB}"/>
                    </a:ext>
                  </a:extLst>
                </p14:cNvPr>
                <p14:cNvContentPartPr/>
                <p14:nvPr/>
              </p14:nvContentPartPr>
              <p14:xfrm>
                <a:off x="8158996" y="5275615"/>
                <a:ext cx="325080" cy="4096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612F78DF-9CF5-7154-5DF6-D7CB052926F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50356" y="5266975"/>
                  <a:ext cx="342720" cy="427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2596</Words>
  <Application>Microsoft Office PowerPoint</Application>
  <PresentationFormat>全屏显示(4:3)</PresentationFormat>
  <Paragraphs>356</Paragraphs>
  <Slides>59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3" baseType="lpstr">
      <vt:lpstr>Arial</vt:lpstr>
      <vt:lpstr>Calibri</vt:lpstr>
      <vt:lpstr>Times New Roman</vt:lpstr>
      <vt:lpstr>Office Theme</vt:lpstr>
      <vt:lpstr>Computer vision: models, learning and inference</vt:lpstr>
      <vt:lpstr>Independence</vt:lpstr>
      <vt:lpstr>Conditional independence</vt:lpstr>
      <vt:lpstr>Conditional independence</vt:lpstr>
      <vt:lpstr>Conditional independence</vt:lpstr>
      <vt:lpstr>Conditional independence</vt:lpstr>
      <vt:lpstr>Graphical models</vt:lpstr>
      <vt:lpstr>Directed graphical models</vt:lpstr>
      <vt:lpstr>Directed graphical models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Redundancy </vt:lpstr>
      <vt:lpstr>Example 2</vt:lpstr>
      <vt:lpstr>Example 3</vt:lpstr>
      <vt:lpstr>Undirected graphical models</vt:lpstr>
      <vt:lpstr>Undirected graphical models</vt:lpstr>
      <vt:lpstr>Alternative form</vt:lpstr>
      <vt:lpstr>Cliques</vt:lpstr>
      <vt:lpstr>Undirected graphical models</vt:lpstr>
      <vt:lpstr>Conditional independence</vt:lpstr>
      <vt:lpstr>Example 1</vt:lpstr>
      <vt:lpstr>Example 1</vt:lpstr>
      <vt:lpstr>Example 1</vt:lpstr>
      <vt:lpstr>Example 2</vt:lpstr>
      <vt:lpstr>Example 2</vt:lpstr>
      <vt:lpstr>Example 2</vt:lpstr>
      <vt:lpstr>Comparing directed and undirected models</vt:lpstr>
      <vt:lpstr>Comparing directed and undirected models</vt:lpstr>
      <vt:lpstr>Comparing directed and undirected models</vt:lpstr>
      <vt:lpstr>Graphical models in computer vision</vt:lpstr>
      <vt:lpstr>Graphical models in computer vision</vt:lpstr>
      <vt:lpstr>Graphical models in computer vision</vt:lpstr>
      <vt:lpstr>Graphical models in computer vision</vt:lpstr>
      <vt:lpstr>Inference in models with many unknowns</vt:lpstr>
      <vt:lpstr>Finding MAP solution</vt:lpstr>
      <vt:lpstr>Marginal posterior distributions</vt:lpstr>
      <vt:lpstr>Maximum marginals</vt:lpstr>
      <vt:lpstr>Maximum marginals</vt:lpstr>
      <vt:lpstr>Sampling the posterior</vt:lpstr>
      <vt:lpstr>Drawing samples - directed</vt:lpstr>
      <vt:lpstr>Ancestral sampling example</vt:lpstr>
      <vt:lpstr>Ancestral sampling example</vt:lpstr>
      <vt:lpstr>Drawing samples - undirected</vt:lpstr>
      <vt:lpstr>PowerPoint 演示文稿</vt:lpstr>
      <vt:lpstr>Gibbs sampling example: bi-variate normal distribution</vt:lpstr>
      <vt:lpstr>Gibbs sampling example: bi-variate normal distribution</vt:lpstr>
      <vt:lpstr>Learning in directed models</vt:lpstr>
      <vt:lpstr>Learning in undirected models</vt:lpstr>
      <vt:lpstr>Learning in undirected models</vt:lpstr>
      <vt:lpstr>Contrastive divergence</vt:lpstr>
      <vt:lpstr>Contrastive divergence</vt:lpstr>
      <vt:lpstr>Contrastive divergence</vt:lpstr>
      <vt:lpstr>Conclusions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60</cp:revision>
  <dcterms:created xsi:type="dcterms:W3CDTF">2011-06-01T16:56:42Z</dcterms:created>
  <dcterms:modified xsi:type="dcterms:W3CDTF">2024-04-29T12:24:41Z</dcterms:modified>
</cp:coreProperties>
</file>