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6" r:id="rId3"/>
    <p:sldId id="295" r:id="rId4"/>
    <p:sldId id="257" r:id="rId5"/>
    <p:sldId id="292" r:id="rId6"/>
    <p:sldId id="293" r:id="rId7"/>
    <p:sldId id="297" r:id="rId8"/>
    <p:sldId id="298" r:id="rId9"/>
    <p:sldId id="320" r:id="rId10"/>
    <p:sldId id="259" r:id="rId11"/>
    <p:sldId id="322" r:id="rId12"/>
    <p:sldId id="302" r:id="rId13"/>
    <p:sldId id="300" r:id="rId14"/>
    <p:sldId id="301" r:id="rId15"/>
    <p:sldId id="303" r:id="rId16"/>
    <p:sldId id="305" r:id="rId17"/>
    <p:sldId id="299" r:id="rId18"/>
    <p:sldId id="263" r:id="rId19"/>
    <p:sldId id="304" r:id="rId20"/>
    <p:sldId id="271" r:id="rId21"/>
    <p:sldId id="270" r:id="rId22"/>
    <p:sldId id="306" r:id="rId23"/>
    <p:sldId id="269" r:id="rId24"/>
    <p:sldId id="307" r:id="rId25"/>
    <p:sldId id="310" r:id="rId26"/>
    <p:sldId id="312" r:id="rId27"/>
    <p:sldId id="266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1" r:id="rId36"/>
    <p:sldId id="323" r:id="rId37"/>
    <p:sldId id="324" r:id="rId38"/>
    <p:sldId id="325" r:id="rId39"/>
    <p:sldId id="326" r:id="rId40"/>
    <p:sldId id="327" r:id="rId41"/>
    <p:sldId id="268" r:id="rId42"/>
    <p:sldId id="329" r:id="rId43"/>
    <p:sldId id="330" r:id="rId44"/>
    <p:sldId id="338" r:id="rId45"/>
    <p:sldId id="331" r:id="rId46"/>
    <p:sldId id="278" r:id="rId47"/>
    <p:sldId id="279" r:id="rId48"/>
    <p:sldId id="332" r:id="rId49"/>
    <p:sldId id="280" r:id="rId50"/>
    <p:sldId id="334" r:id="rId51"/>
    <p:sldId id="335" r:id="rId52"/>
    <p:sldId id="336" r:id="rId53"/>
    <p:sldId id="282" r:id="rId54"/>
    <p:sldId id="285" r:id="rId55"/>
    <p:sldId id="287" r:id="rId56"/>
    <p:sldId id="337" r:id="rId57"/>
    <p:sldId id="290" r:id="rId58"/>
    <p:sldId id="288" r:id="rId59"/>
    <p:sldId id="291" r:id="rId60"/>
  </p:sldIdLst>
  <p:sldSz cx="9144000" cy="6858000" type="screen4x3"/>
  <p:notesSz cx="6794500" cy="99060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9" autoAdjust="0"/>
  </p:normalViewPr>
  <p:slideViewPr>
    <p:cSldViewPr>
      <p:cViewPr varScale="1">
        <p:scale>
          <a:sx n="88" d="100"/>
          <a:sy n="88" d="100"/>
        </p:scale>
        <p:origin x="88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r">
              <a:defRPr sz="1300"/>
            </a:lvl1pPr>
          </a:lstStyle>
          <a:p>
            <a:fld id="{11A52505-1033-4C3B-8A81-F811E579E321}" type="datetimeFigureOut">
              <a:rPr lang="en-US" smtClean="0"/>
              <a:pPr/>
              <a:t>11/16/2023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r">
              <a:defRPr sz="1300"/>
            </a:lvl1pPr>
          </a:lstStyle>
          <a:p>
            <a:fld id="{ED4F26DB-A27A-4051-9FFD-6C7918590B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2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1 316 3711 0 0,'1'-2'2527'0'0,"14"-8"1033"0"0,31-19 0 0 0,56-19 1464 0 0,-37 19-2913 0 0,142-63 3548 0 0,-161 75-4188 0 0,1 2 0 0 0,78-14 1 0 0,-34 15 145 0 0,-89 14-1598 0 0,-1 0 0 0 0,1-1 0 0 0,0 1-1 0 0,-1 0 1 0 0,1 0 0 0 0,0-1 0 0 0,-1 1 0 0 0,1-1 0 0 0,-1 1 0 0 0,1-1 0 0 0,0 0-1 0 0,-1 0 1 0 0,2-1 0 0 0,5 0-635 0 0,-8 2 548 0 0,0 0 1 0 0,0 0-1 0 0,1-1 1 0 0,-1 1-1 0 0,0 0 1 0 0,0 0-1 0 0,0 0 0 0 0,1 0 1 0 0,-1-1-1 0 0,0 1 1 0 0,0 0-1 0 0,0 0 1 0 0,0 0-1 0 0,0-1 0 0 0,1 1 1 0 0,-1 0-1 0 0,0 0 1 0 0,0-1-1 0 0,0 1 1 0 0,0 0-1 0 0,0 0 0 0 0,0-1 1 0 0,0 1-1 0 0,0 0 1 0 0,0 0-1 0 0,0-1 1 0 0,0 1-1 0 0,0 0 0 0 0,0 0 1 0 0,0-1-1 0 0,0 1 1 0 0,0 0-1 0 0,0 0 1 0 0,0-1-1 0 0,0 1 0 0 0,0 0 1 0 0,-1 0-1 0 0,1 0 1 0 0,0-1-1 0 0,0 1 1 0 0,0 0-1 0 0,0-1 0 0 0,-6-10-2770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6.1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321 0 7423 0 0,'2'0'575'0'0,"43"4"1116"0"0,-19 1 2011 0 0,-1 0 1 0 0,32 13 0 0 0,-46-15-2715 0 0,1 0-1 0 0,0 0 1 0 0,16 0 0 0 0,-18-3-396 0 0,-8 0-504 0 0,-1-1 1 0 0,0 1 0 0 0,0 0 0 0 0,1 0-1 0 0,-1 0 1 0 0,0 0 0 0 0,1 0-1 0 0,-1 0 1 0 0,0 1 0 0 0,0-1-1 0 0,1 0 1 0 0,-1 1 0 0 0,0-1-1 0 0,0 1 1 0 0,0-1 0 0 0,0 1-1 0 0,1-1 1 0 0,-1 1 0 0 0,0 0 0 0 0,0-1-1 0 0,0 1 1 0 0,0 0 0 0 0,0 0-1 0 0,-1 0 1 0 0,1 0 0 0 0,0 0-1 0 0,1 2 1 0 0,-2-1 39 0 0,1 1 0 0 0,-1-1 0 0 0,0 1 0 0 0,0-1 0 0 0,0 1-1 0 0,0-1 1 0 0,0 1 0 0 0,0-1 0 0 0,-1 1 0 0 0,1-1 0 0 0,-1 1 0 0 0,0-1 0 0 0,0 0 0 0 0,-2 5 0 0 0,-17 31 964 0 0,-51 67 388 0 0,7-11-1036 0 0,-35 57-435 0 0,74-118-9 0 0,-2-1 0 0 0,-1-1 0 0 0,-1-1 0 0 0,-1-1 0 0 0,-37 25 0 0 0,61-49-132 0 0,-1-1 0 0 0,1 1 0 0 0,-1-1 0 0 0,0-1 0 0 0,-11 5 0 0 0,17-7 88 0 0,-1-1 0 0 0,1 1 1 0 0,-1-1-1 0 0,1 1 0 0 0,-1-1 0 0 0,0 0 1 0 0,1 0-1 0 0,-1 1 0 0 0,0-1 1 0 0,1 0-1 0 0,-1-1 0 0 0,0 1 1 0 0,1 0-1 0 0,-1 0 0 0 0,1-1 1 0 0,-1 1-1 0 0,0-1 0 0 0,1 1 0 0 0,-1-1 1 0 0,1 0-1 0 0,-1 1 0 0 0,1-1 1 0 0,0 0-1 0 0,-1 0 0 0 0,1 0 1 0 0,0 0-1 0 0,-1 0 0 0 0,1 0 0 0 0,0-1 1 0 0,0 1-1 0 0,-1-2 0 0 0,-6-15-2585 0 0,3-2-4184 0 0,2-3-2306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6.5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7631 0 0,'10'7'586'0'0,"0"-1"1"0"0,-1 2-1 0 0,0-1 0 0 0,14 15 0 0 0,29 40 9010 0 0,-35-41-6371 0 0,1 0-1 0 0,20 18 0 0 0,-35-36-3107 0 0,1 0 1 0 0,0 0-1 0 0,0 0 1 0 0,0-1-1 0 0,0 0 1 0 0,0 1-1 0 0,0-1 1 0 0,1-1-1 0 0,-1 1 0 0 0,1-1 1 0 0,-1 1-1 0 0,1-1 1 0 0,0-1-1 0 0,-1 1 1 0 0,1-1-1 0 0,0 1 0 0 0,0-1 1 0 0,-1-1-1 0 0,1 1 1 0 0,0-1-1 0 0,0 0 1 0 0,-1 0-1 0 0,1 0 1 0 0,7-4-1 0 0,7-4-747 0 0,0 0 1 0 0,18-14-1 0 0,-20 12 94 0 0</inkml:trace>
  <inkml:trace contextRef="#ctx0" brushRef="#br0" timeOffset="1">37 268 2303 0 0,'-4'10'-546'0'0,"0"-2"1789"0"0,1 1-1 0 0,0 0 1 0 0,0-1 0 0 0,-1 15 0 0 0,3-20-598 0 0,1-1 1 0 0,0 1-1 0 0,0 0 0 0 0,0-1 1 0 0,0 1-1 0 0,1-1 0 0 0,-1 1 1 0 0,1-1-1 0 0,0 1 0 0 0,-1-1 1 0 0,1 1-1 0 0,0-1 0 0 0,1 1 1 0 0,-1-1-1 0 0,0 0 0 0 0,0 0 1 0 0,1 0-1 0 0,0 0 0 0 0,-1 0 1 0 0,1 0-1 0 0,2 2 0 0 0,-2-2-371 0 0,0-1-1 0 0,0 1 0 0 0,1-1 0 0 0,-1 0 1 0 0,0 1-1 0 0,1-1 0 0 0,-1 0 0 0 0,1 0 1 0 0,-1-1-1 0 0,1 1 0 0 0,-1 0 0 0 0,1-1 1 0 0,0 0-1 0 0,-1 1 0 0 0,1-1 0 0 0,0 0 1 0 0,3-1-1 0 0,3 0-264 0 0,0-1 0 0 0,0 0 0 0 0,13-5 0 0 0,-14 4 163 0 0,-7 2-387 0 0,4-1 100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6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 18 5327 0 0,'0'0'410'0'0,"1"0"-268"0"0,18 3 12 0 0,-11-2 2193 0 0,0-1-1 0 0,0 0 1 0 0,1 0-1 0 0,10-2 1 0 0,4-3-499 0 0,0-3-338 0 0,-5 1-1975 0 0</inkml:trace>
  <inkml:trace contextRef="#ctx0" brushRef="#br0" timeOffset="1">0 268 8375 0 0,'0'0'646'0'0,"5"-1"-421"0"0,123-22 3210 0 0,177-50 14210 0 0,-198 41-15204 0 0,-41 7-2441 0 0,-58 21 0 0 0,0 0 0 0 0,-1 0 0 0 0,1-1 0 0 0,-1 0 0 0 0,13-12 0 0 0,-12 9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13:43:53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1 231 6967 0 0,'1'-2'53'0'0,"-1"1"-1"0"0,1 0 1 0 0,0-1 0 0 0,0 1-1 0 0,0 0 1 0 0,0 0-1 0 0,0 0 1 0 0,0-1-1 0 0,0 1 1 0 0,0 0-1 0 0,0 1 1 0 0,0-1 0 0 0,1 0-1 0 0,1-1 1 0 0,26-10 1072 0 0,-8 3 1059 0 0,108-73 4856 0 0,-104 65-6058 0 0,-5 4-82 0 0,2 2-1 0 0,32-14 1 0 0,-10 6-480 0 0,-34 14-356 0 0,0 1 0 0 0,-1 0 0 0 0,1 1 1 0 0,0 0-1 0 0,15-2 0 0 0,-20 5 7 0 0,-4 0-57 0 0,0 0-1 0 0,0 0 1 0 0,0 0 0 0 0,0 1 0 0 0,-1-1-1 0 0,1 0 1 0 0,0 1 0 0 0,0-1 0 0 0,-1 0-1 0 0,1 1 1 0 0,0-1 0 0 0,0 1 0 0 0,-1-1-1 0 0,1 1 1 0 0,0-1 0 0 0,-1 1 0 0 0,1 0-1 0 0,-1-1 1 0 0,1 1 0 0 0,-1 0 0 0 0,1-1-1 0 0,-1 1 1 0 0,1 1 0 0 0,7 20 260 0 0,-8-20-268 0 0,2 12 181 0 0,0-1 0 0 0,-1 1 0 0 0,-1 0-1 0 0,0-1 1 0 0,-1 1 0 0 0,-1 0-1 0 0,-3 13 1 0 0,-1 28 302 0 0,-20 116 2797 0 0,22-148-2852 0 0,-7-1 290 0 0,2-75-660 0 0,8 27-774 0 0,2-1 0 0 0,1 1 0 0 0,2-1 0 0 0,0 1 0 0 0,9-27 0 0 0,-12 40 428 0 0,0 5 335 0 0,1 17 72 0 0,6 74 179 0 0,-7-81-240 0 0,1 7 317 0 0,0-5-358 0 0,-1-3 41 0 0,-1 1-168 0 0,0 0 0 0 0,-1 0 0 0 0,0 0-1 0 0,1 0 1 0 0,-1 0 0 0 0,0 0 0 0 0,-1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13:43:54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2 757 3567 0 0,'1'6'262'0'0,"1"0"0"0"0,-1-1 0 0 0,0 1-1 0 0,-1 0 1 0 0,1 0 0 0 0,-1 0 0 0 0,0 0-1 0 0,-1 0 1 0 0,1 0 0 0 0,-3 8 0 0 0,2-5 1474 0 0,0 1 1 0 0,0 18 0 0 0,1 1 893 0 0,0-20-1719 0 0,0-1-1 0 0,1 0 1 0 0,-1 1 0 0 0,4 10 0 0 0,-2-6-15 0 0,-2-11-750 0 0,0-1 1 0 0,0 0-1 0 0,1 1 0 0 0,-1-1 1 0 0,0 0-1 0 0,0 0 1 0 0,0 1-1 0 0,1-1 0 0 0,-1 0 1 0 0,1 0-1 0 0,-1 0 1 0 0,1 0-1 0 0,-1 1 0 0 0,1-1 1 0 0,0 0-1 0 0,0 0 1 0 0,-1 0-1 0 0,1 0 0 0 0,0 0 1 0 0,0 0-1 0 0,0-1 1 0 0,0 1-1 0 0,0 0 0 0 0,0 0 1 0 0,0-1-1 0 0,0 1 1 0 0,1-1-1 0 0,-1 1 0 0 0,0-1 1 0 0,2 1-1 0 0,0-1-82 0 0,-1 0 0 0 0,1-1 0 0 0,-1 1-1 0 0,1-1 1 0 0,-1 0 0 0 0,1 0 0 0 0,-1 0 0 0 0,0 0-1 0 0,0 0 1 0 0,1-1 0 0 0,-1 1 0 0 0,3-4 0 0 0,1 1 46 0 0,143-78 849 0 0,9-6-743 0 0,-154 85-205 0 0,0 1 1 0 0,0-1-1 0 0,1 1 0 0 0,-1 0 1 0 0,1 0-1 0 0,0 0 1 0 0,6-1-1 0 0,-9 3-1 0 0,-1 0 0 0 0,1 0-1 0 0,0 0 1 0 0,0 0 0 0 0,0 0 0 0 0,-1 0-1 0 0,1 1 1 0 0,0-1 0 0 0,-1 1 0 0 0,1-1-1 0 0,0 1 1 0 0,-1-1 0 0 0,1 1 0 0 0,0 0-1 0 0,-1 0 1 0 0,1 0 0 0 0,-1 0 0 0 0,0 0-1 0 0,1 0 1 0 0,-1 1 0 0 0,0-1 0 0 0,0 0-1 0 0,2 3 1 0 0,1 2 80 0 0,0-1 0 0 0,0 1 0 0 0,-1 1 0 0 0,0-1 0 0 0,0 0 0 0 0,3 11 0 0 0,9 44 640 0 0,-8-29-559 0 0,30 212 1249 0 0,-30-177-970 0 0,-3-35-148 0 0,-2 1-1 0 0,-4 59 0 0 0,2-89-294 0 0,0-1-1 0 0,0 1 1 0 0,-1-1-1 0 0,0 1 1 0 0,1-1-1 0 0,-1 1 1 0 0,0-1-1 0 0,0 1 1 0 0,0-1-1 0 0,0 0 1 0 0,-1 1-1 0 0,1-1 1 0 0,-1 0-1 0 0,1 0 0 0 0,-1 0 1 0 0,0 0-1 0 0,-4 3 1 0 0,3-2-1 0 0,-1-1 0 0 0,0 0 1 0 0,-1 0-1 0 0,1-1 0 0 0,0 1 0 0 0,0-1 0 0 0,-1 0 1 0 0,1 0-1 0 0,-9 0 0 0 0,-28 3-20 0 0,0-3 1 0 0,0-1-1 0 0,0-2 1 0 0,-44-8-1 0 0,80 10 10 0 0,-8-2 1 0 0,1-1-1 0 0,-1 0 1 0 0,-20-8 0 0 0,30 10-5 0 0,0 0 1 0 0,1-1 0 0 0,-1 0-1 0 0,0 1 1 0 0,1-1 0 0 0,-1 0 0 0 0,1 0-1 0 0,-5-5 1 0 0,6 6-3 0 0,0-1 0 0 0,0 1 0 0 0,0-1 0 0 0,1 1 0 0 0,-1-1 1 0 0,0 1-1 0 0,1-1 0 0 0,-1 0 0 0 0,1 1 0 0 0,-1-1 0 0 0,1 0 0 0 0,0 0 0 0 0,0 1 0 0 0,-1-1 0 0 0,1 0 0 0 0,1 0 1 0 0,-1-2-1 0 0,2-1 26 0 0,0 0 1 0 0,0 0 0 0 0,0-1-1 0 0,1 1 1 0 0,0 1 0 0 0,0-1 0 0 0,0 0-1 0 0,1 1 1 0 0,4-6 0 0 0,0 0 32 0 0,89-99 672 0 0,-43 46-368 0 0,56-73-1838 0 0,-98 118 108 0 0,1 0-58 0 0</inkml:trace>
  <inkml:trace contextRef="#ctx0" brushRef="#br0" timeOffset="1">644 356 7135 0 0,'1'1'555'0'0,"1"3"-430"0"0,-1 0 0 0 0,1 0-1 0 0,-1 0 1 0 0,0 0 0 0 0,0 0-1 0 0,0 0 1 0 0,-1 0 0 0 0,1 0 0 0 0,-1 4-1 0 0,-3 43 3941 0 0,1-19-1852 0 0,-2 37-607 0 0,-3 0-1 0 0,-28 124 0 0 0,33-182-1595 0 0,-4 16 51 0 0,21-52-93 0 0,-3 8 33 0 0,52-97 1929 0 0,46-81 2124 0 0,-96 173-3405 0 0,1-1 1 0 0,1 2-1 0 0,1 0 0 0 0,20-19 1 0 0,-36 39-674 0 0,0 0 1 0 0,0 0 0 0 0,0 0 0 0 0,0 1-1 0 0,0-1 1 0 0,0 0 0 0 0,0 0 0 0 0,1 1-1 0 0,-1-1 1 0 0,0 1 0 0 0,0-1-1 0 0,1 1 1 0 0,-1-1 0 0 0,0 1 0 0 0,1 0-1 0 0,-1 0 1 0 0,2-1 0 0 0,-2 2-97 0 0,0-1 0 0 0,0 0 0 0 0,0 1 0 0 0,0-1 0 0 0,-1 1 0 0 0,1-1 1 0 0,0 1-1 0 0,0 0 0 0 0,-1-1 0 0 0,1 1 0 0 0,0 0 0 0 0,-1-1 0 0 0,1 1 0 0 0,-1 0 0 0 0,1 0 1 0 0,-1 0-1 0 0,0-1 0 0 0,1 1 0 0 0,-1 0 0 0 0,0 0 0 0 0,1 0 0 0 0,-1 0 0 0 0,0 0 0 0 0,0 0 0 0 0,0 0 1 0 0,0 0-1 0 0,0 0 0 0 0,1 5-748 0 0,-1 0 1 0 0,-1-1-1 0 0,1 1 1 0 0,-1-1 0 0 0,0 1-1 0 0,0-1 1 0 0,-1 0-1 0 0,0 1 1 0 0,-3 7-1 0 0,2-5-653 0 0,0 0 0 0 0,-3 15-1 0 0,6-21 1190 0 0,-4 19-463 0 0,0 32 1 0 0,3-19 1167 0 0,0-25 263 0 0,0 0 0 0 0,1-1 0 0 0,0 1 0 0 0,0-1 0 0 0,1 1 0 0 0,4 14 0 0 0,13 32 2643 0 0,4-2 0 0 0,44 83-1 0 0,29 56 79 0 0,-56-106-2750 0 0,-37-81-588 0 0,0 1 0 0 0,0-1 1 0 0,0 1-1 0 0,-1-1 0 0 0,0 1 0 0 0,0 0 0 0 0,-1 0 1 0 0,1-1-1 0 0,-2 7 0 0 0,1-9-13 0 0,0 0 0 0 0,-1 0 0 0 0,0 0 0 0 0,0-1 1 0 0,0 1-1 0 0,0 0 0 0 0,0-1 0 0 0,0 1 0 0 0,-1-1 0 0 0,1 1 0 0 0,-1-1 0 0 0,1 0 0 0 0,-1 1 0 0 0,0-1 0 0 0,0 0 1 0 0,0 0-1 0 0,0-1 0 0 0,-1 1 0 0 0,1 0 0 0 0,-4 1 0 0 0,-3 2-31 0 0,-1 0-1 0 0,0-2 1 0 0,0 1 0 0 0,0-1 0 0 0,0 0-1 0 0,-1-1 1 0 0,1 0 0 0 0,-1-1-1 0 0,1 0 1 0 0,-1-1 0 0 0,0 0 0 0 0,1-1-1 0 0,-13-2 1 0 0,9 1-10 0 0,1 0-1 0 0,0-1 1 0 0,0-1-1 0 0,0-1 1 0 0,0 0-1 0 0,1 0 1 0 0,0-1-1 0 0,0-1 1 0 0,1 0 0 0 0,-12-8-1 0 0,19 12 21 0 0,0-1 0 0 0,0 1 0 0 0,1-1 0 0 0,-1 0 0 0 0,1 0 0 0 0,-1 0 0 0 0,1 0 0 0 0,1-1 0 0 0,-5-8 0 0 0,6 10 10 0 0,0 0 1 0 0,0-1 0 0 0,0 1-1 0 0,1 0 1 0 0,-1-1 0 0 0,1 1 0 0 0,0-1-1 0 0,0 1 1 0 0,0-1 0 0 0,0 1 0 0 0,1 0-1 0 0,-1-1 1 0 0,1 1 0 0 0,0 0 0 0 0,2-6-1 0 0,1 0 43 0 0,0 1 0 0 0,0 1-1 0 0,1-1 1 0 0,0 0 0 0 0,0 1-1 0 0,1 0 1 0 0,0 1 0 0 0,0-1-1 0 0,9-7 1 0 0,9-4 162 0 0,37-23 0 0 0,-12 10 1 0 0,-49 31-201 0 0,33-24 232 0 0,2 1 1 0 0,50-24-1 0 0,-81 46-143 0 0,0-1 0 0 0,0 1 0 0 0,0 0 1 0 0,0 0-1 0 0,0 0 0 0 0,6 0 0 0 0,-9 1 227 0 0,-1 1-176 0 0,1 4-78 0 0,0 1 0 0 0,0-1-1 0 0,-1 0 1 0 0,0 0 0 0 0,0 0 0 0 0,0 0 0 0 0,-1 0-1 0 0,0 1 1 0 0,-2 5 0 0 0,0 0-934 0 0,0 1 0 0 0,-1-1 0 0 0,-6 11-1 0 0</inkml:trace>
  <inkml:trace contextRef="#ctx0" brushRef="#br0" timeOffset="2">1640 45 2759 0 0,'2'-14'248'0'0,"-2"14"-180"0"0,0-1-1 0 0,0 1 0 0 0,0-1 0 0 0,0 1 0 0 0,0-1 0 0 0,0 1 0 0 0,0-1 0 0 0,0 1 0 0 0,0-1 0 0 0,0 1 1 0 0,0-1-1 0 0,0 1 0 0 0,0-1 0 0 0,0 1 0 0 0,0-1 0 0 0,-1 1 0 0 0,1-1 0 0 0,0 1 0 0 0,0-1 0 0 0,-1 1 0 0 0,1 0 1 0 0,0-1-1 0 0,-1 0 0 0 0,-9 14 2401 0 0,5-6-1558 0 0,2 1 1 0 0,-1 0-1 0 0,1 0 1 0 0,0 0-1 0 0,0 0 1 0 0,1 0-1 0 0,1 1 0 0 0,-1-1 1 0 0,1 1-1 0 0,0 13 1 0 0,1-8-258 0 0,1 1 1 0 0,0-1-1 0 0,1 0 1 0 0,0 0-1 0 0,8 23 1 0 0,34 70 1561 0 0,-26-65-1758 0 0,13 43 0 0 0,18 114 694 0 0,-21-77-222 0 0,11 98 1855 0 0,-34-184-2584 0 0,0-6-227 0 0</inkml:trace>
  <inkml:trace contextRef="#ctx0" brushRef="#br0" timeOffset="3">1331 778 9759 0 0,'1'-1'750'0'0,"71"-63"9623"0"0,12-16-6488 0 0,-62 57-3393 0 0,1 1 0 0 0,0 1 0 0 0,49-32 0 0 0,-70 51-479 0 0,1 0-1 0 0,0 1 1 0 0,-1 0-1 0 0,1 0 1 0 0,0-1-1 0 0,0 2 1 0 0,0-1-1 0 0,0 0 1 0 0,0 1-1 0 0,0-1 1 0 0,0 1-1 0 0,0 0 1 0 0,0 0-1 0 0,5 0 1 0 0,-6 1 1 0 0,0-1 0 0 0,0 1 0 0 0,-1 0 0 0 0,1-1 0 0 0,0 1 0 0 0,-1 0 0 0 0,1 0 0 0 0,-1 0 1 0 0,1 0-1 0 0,-1 1 0 0 0,1-1 0 0 0,-1 0 0 0 0,0 0 0 0 0,0 1 0 0 0,0-1 0 0 0,1 1 1 0 0,-1-1-1 0 0,-1 1 0 0 0,1 0 0 0 0,0-1 0 0 0,0 1 0 0 0,-1 0 0 0 0,1 0 0 0 0,0-1 1 0 0,-1 3-1 0 0,2 7 25 0 0,0-1 1 0 0,-1 0-1 0 0,-1 1 1 0 0,0-1 0 0 0,0 0-1 0 0,-1 1 1 0 0,0-1-1 0 0,-1 0 1 0 0,-5 19-1 0 0,-5 7 167 0 0,-22 46 0 0 0,23-57-119 0 0,-26 68 2376 0 0,51-103-2007 0 0,-9 7-365 0 0,-1-1 0 0 0,0 0 0 0 0,0 0 1 0 0,0 0-1 0 0,-1 0 0 0 0,1-1 0 0 0,-1 0 0 0 0,0 1 0 0 0,0-1 0 0 0,-1 0 0 0 0,3-7 0 0 0,1-6-214 0 0,-1 1-1 0 0,3-21 0 0 0,3-10 58 0 0,0 12 0 0 0,7-31-580 0 0,22-85-3499 0 0,-1-3-5711 0 0,-35 137 9459 0 0,-2 0 1 0 0,1-34 1424 0 0,9 42 569 0 0,-10 9-1574 0 0,0 1 0 0 0,-1-1 0 0 0,1 1 0 0 0,0-1 0 0 0,-1 1 0 0 0,1 0 0 0 0,0 0 0 0 0,0 0 1 0 0,-1 0-1 0 0,1 0 0 0 0,0 1 0 0 0,0-1 0 0 0,-1 0 0 0 0,1 1 0 0 0,0-1 0 0 0,-1 1 0 0 0,1 0 0 0 0,-1-1 0 0 0,1 1 0 0 0,-1 0 0 0 0,1 0 0 0 0,-1 0 0 0 0,1 0 1 0 0,-1 0-1 0 0,0 0 0 0 0,0 1 0 0 0,1-1 0 0 0,-1 0 0 0 0,0 1 0 0 0,0-1 0 0 0,0 1 0 0 0,1 2 448 0 0,4 6 321 0 0,-5-9-706 0 0,1-1-61 0 0,0 1 0 0 0,0-1 1 0 0,1 1-1 0 0,-1 0 0 0 0,0 0 1 0 0,0-1-1 0 0,0 1 0 0 0,0 1 1 0 0,0-1-1 0 0,0 0 0 0 0,0 0 1 0 0,0 1-1 0 0,3 3 0 0 0,-4-4-24 0 0,0 0-1 0 0,0 0 0 0 0,0 1 1 0 0,0-1-1 0 0,0 0 1 0 0,-1 1-1 0 0,1-1 0 0 0,0 1 1 0 0,-1-1-1 0 0,1 1 1 0 0,-1 0-1 0 0,1-1 0 0 0,-1 1 1 0 0,0-1-1 0 0,0 1 1 0 0,0 0-1 0 0,0-1 0 0 0,0 1 1 0 0,0-1-1 0 0,0 1 1 0 0,0 0-1 0 0,-1-1 0 0 0,0 3 1 0 0,1-2 5 0 0,-8 25 139 0 0,-1 0 0 0 0,-1-1-1 0 0,-19 34 1 0 0,21-42 21 0 0,-40 91 721 0 0,42-95-509 0 0,0-1 0 0 0,1 1 0 0 0,-7 26 953 0 0,15-40-1198 0 0,0 0 0 0 0,0-1 0 0 0,-1 1 0 0 0,1-1 0 0 0,0 0 0 0 0,-1 0 0 0 0,1 0 0 0 0,-1 0 0 0 0,1 0 0 0 0,-1 0 0 0 0,4-4 0 0 0,25-21 566 0 0,-14 11-218 0 0,64-60 1225 0 0,-52 45-884 0 0,53-39 1 0 0,61-42-1787 0 0,-137 106-56 0 0</inkml:trace>
  <inkml:trace contextRef="#ctx0" brushRef="#br0" timeOffset="4">1969 211 5351 0 0,'4'15'1874'0'0,"0"1"0"0"0,0-1 0 0 0,14 28 0 0 0,0-1 684 0 0,0 9-547 0 0,44 138 2787 0 0,-18 19-1134 0 0,17 66-1824 0 0,-54-250-1624 0 0,10 23 0 0 0,0-13-1729 0 0,4-5-5722 0 0</inkml:trace>
  <inkml:trace contextRef="#ctx0" brushRef="#br0" timeOffset="5">2611 243 3247 0 0,'8'-6'480'0'0,"13"-6"1470"0"0,14-2 5982 0 0,-24 10-3638 0 0,23-11 1 0 0,-15 5-2306 0 0,-3 0-1536 0 0,1 1 0 0 0,0 0-1 0 0,21-6 1 0 0,-29 17-3268 0 0</inkml:trace>
  <inkml:trace contextRef="#ctx0" brushRef="#br0" timeOffset="6">2473 717 13103 0 0,'-15'15'9429'0'0,"29"-31"-6861"0"0,27-22-1 0 0,55-35 310 0 0,-31 25-1654 0 0,-31 23-1101 0 0,91-76 442 0 0,-106 83-501 0 0,0-1 0 0 0,-1-1 0 0 0,-1 0-1 0 0,14-23 1 0 0,-26 34-63 0 0,-4 9-43 0 0,-1-1 0 0 0,0 1 1 0 0,1-1-1 0 0,-1 1 0 0 0,0-1 0 0 0,0 1 1 0 0,1-1-1 0 0,-1 1 0 0 0,0-1 0 0 0,0 1 0 0 0,0-1 1 0 0,0 0-1 0 0,0 1 0 0 0,0-1 0 0 0,0 1 1 0 0,0-1-1 0 0,0 1 0 0 0,0-1 0 0 0,0 0 1 0 0,0 1-1 0 0,0-1 0 0 0,0 1 0 0 0,-1-1 0 0 0,1 1 1 0 0,0-1-1 0 0,0 1 0 0 0,-1-1 0 0 0,1 1 1 0 0,0-1-1 0 0,0 1 0 0 0,-1-1 0 0 0,-1-1-401 0 0,-2-6-567 0 0</inkml:trace>
  <inkml:trace contextRef="#ctx0" brushRef="#br0" timeOffset="7">2635 0 4895 0 0,'0'6'656'0'0,"1"0"0"0"0,0 0-1 0 0,0 0 1 0 0,1-1 0 0 0,-1 1-1 0 0,1-1 1 0 0,0 1 0 0 0,1-1-1 0 0,-1 0 1 0 0,4 6 0 0 0,6 13 1651 0 0,-2 3-864 0 0,-1 0 0 0 0,-2 0 0 0 0,-1 1 0 0 0,-1 0 0 0 0,2 37 0 0 0,-7 143 1376 0 0,-3-145-2497 0 0,3 0 0 0 0,11 90 0 0 0,-9-144-713 0 0,0 0 0 0 0,0-1 1 0 0,0 1-1 0 0,6 11 0 0 0</inkml:trace>
  <inkml:trace contextRef="#ctx0" brushRef="#br0" timeOffset="8">2917 700 5959 0 0,'1'0'74'0'0,"22"9"514"0"0,-22-8-436 0 0,0 0 0 0 0,0 0 0 0 0,0 0-1 0 0,0 0 1 0 0,0 0 0 0 0,0 0 0 0 0,0 0 0 0 0,-1 0 0 0 0,1 0 0 0 0,0 0 0 0 0,-1 0 0 0 0,1 1 0 0 0,-1-1 0 0 0,1 0-1 0 0,-1 2 1 0 0,1-2 112 0 0,-1 1-1 0 0,1-1 0 0 0,0 0 0 0 0,-1 0 0 0 0,1-1 1 0 0,0 1-1 0 0,-1 0 0 0 0,1 0 0 0 0,0 0 0 0 0,0 0 1 0 0,0-1-1 0 0,0 1 0 0 0,0 0 0 0 0,0-1 0 0 0,0 1 1 0 0,0 0-1 0 0,0-1 0 0 0,0 1 0 0 0,2 0 0 0 0,27 6 3425 0 0,-15-4-2028 0 0,14 6 2599 0 0,45 23-1 0 0,-67-29-3792 0 0,12 6 1273 0 0,29 19 1 0 0,-40-23-1582 0 0,-2 0 0 0 0,1 0 0 0 0,11 12 1 0 0,-14-11-150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7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3711 0 0,'29'88'618'0'0,"-24"-77"137"0"0,-1-1 0 0 0,1-1 0 0 0,13 19 0 0 0,-4-6 623 0 0,130 206 8970 0 0,-137-215-9988 0 0,2 3 147 0 0,1-1-1 0 0,0 1 0 0 0,1-1 1 0 0,19 19-1 0 0,-27-32-482 0 0,-1 0-1 0 0,1 0 1 0 0,0 0-1 0 0,0-1 0 0 0,0 1 1 0 0,0-1-1 0 0,0 1 1 0 0,0-1-1 0 0,0 0 1 0 0,1 0-1 0 0,-1-1 1 0 0,0 1-1 0 0,1-1 0 0 0,-1 1 1 0 0,7-1-1 0 0,15-5-5962 0 0,-7-3-1105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8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79 3423 0 0,'0'0'3202'0'0,"18"-8"1860"0"0,3-3-3165 0 0,59-27 1507 0 0,-68 34-3231 0 0,-1 0-1 0 0,1 0 1 0 0,0 1-1 0 0,0 0 1 0 0,13 0-1 0 0,-23 3-146 0 0,0-1-1 0 0,0 1 0 0 0,0 0 1 0 0,0 0-1 0 0,0 1 0 0 0,0-1 1 0 0,0 0-1 0 0,0 1 0 0 0,0-1 1 0 0,0 1-1 0 0,0-1 0 0 0,0 1 0 0 0,0 0 1 0 0,-1 0-1 0 0,1 0 0 0 0,0 0 1 0 0,0 0-1 0 0,-1 0 0 0 0,1 1 1 0 0,-1-1-1 0 0,1 0 0 0 0,1 3 1 0 0,-2-2 20 0 0,0 1 1 0 0,0-1-1 0 0,1 1 0 0 0,-2-1 1 0 0,1 1-1 0 0,0 0 1 0 0,0-1-1 0 0,-1 1 1 0 0,1 0-1 0 0,-1-1 0 0 0,0 1 1 0 0,0 0-1 0 0,0 0 1 0 0,0-1-1 0 0,-2 6 1 0 0,-31 177 2149 0 0,-6 72-1331 0 0,29-188-189 0 0,-8 98-235 0 0,15-148-1193 0 0,0-4-5002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8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2847 0 0,'6'8'256'0'0,"1"5"-256"0"0,-1 4 0 0 0,-1-2 0 0 0,1-4 368 0 0,1-2 24 0 0,-1 1 8 0 0,2-2 0 0 0,-2-2-240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9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0 726 4319 0 0,'0'0'332'0'0,"2"-1"-220"0"0,16-12 26 0 0,16-15 2266 0 0,-29 24-1937 0 0,-1 1 0 0 0,0 0 1 0 0,1 0-1 0 0,-1 1 0 0 0,1-1 0 0 0,0 1 1 0 0,0 0-1 0 0,0 0 0 0 0,0 1 0 0 0,0 0 1 0 0,1-1-1 0 0,5 1 0 0 0,-9 1-403 0 0,-1 0-1 0 0,0 0 1 0 0,0 0-1 0 0,0 1 1 0 0,0-1-1 0 0,0 0 1 0 0,0 1-1 0 0,0-1 1 0 0,0 0-1 0 0,0 1 1 0 0,0-1-1 0 0,0 1 1 0 0,0 0-1 0 0,0-1 1 0 0,0 1-1 0 0,-1 0 1 0 0,2 1-1 0 0,10 13 438 0 0,-9-9-303 0 0,-1 0 0 0 0,0 0 0 0 0,0 0-1 0 0,0 0 1 0 0,-1 1 0 0 0,1 12 0 0 0,0-5 140 0 0,0 12 632 0 0,-1 0 1 0 0,-1 0-1 0 0,-6 46 0 0 0,4-51-195 0 0,1-11-484 0 0,0 12 2387 0 0,4-32-2174 0 0,17-89 1300 0 0,-12 51-1635 0 0,0 5-105 0 0,-4 13-1663 0 0,2 1-4293 0 0,2-1-2466 0 0</inkml:trace>
  <inkml:trace contextRef="#ctx0" brushRef="#br0" timeOffset="1">112 0 4663 0 0,'0'0'360'0'0,"1"9"-224"0"0,2 14 1620 0 0,-2 0-1 0 0,-2 43 1 0 0,0 2 589 0 0,-4 1-2151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9.4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27 3223 0 0,'6'-3'109'0'0,"0"-1"-1"0"0,0 0 0 0 0,11-10 747 0 0,-9 13 1199 0 0,-8 1-1951 0 0,1 0-1 0 0,-1 0 0 0 0,1 0 0 0 0,-1-1 0 0 0,1 1 0 0 0,-1 0 1 0 0,1 0-1 0 0,-1 0 0 0 0,1 0 0 0 0,-1 0 0 0 0,1 0 0 0 0,-1 0 0 0 0,1 1 1 0 0,-1-1-1 0 0,1 0 0 0 0,-1 0 0 0 0,1 0 0 0 0,-1 0 0 0 0,1 1 1 0 0,-1-1-1 0 0,1 0 0 0 0,-1 0 0 0 0,0 1 0 0 0,1-1 0 0 0,-1 0 1 0 0,1 1-1 0 0,-1-1 0 0 0,0 0 0 0 0,1 1 0 0 0,-1-1 0 0 0,0 1 1 0 0,0-1-1 0 0,1 0 0 0 0,-1 1 0 0 0,0-1 0 0 0,0 1 0 0 0,0-1 1 0 0,1 1-1 0 0,-1-1 0 0 0,0 2 0 0 0,1 2-17 0 0,0-1-1 0 0,-1 1 1 0 0,1 0-1 0 0,-1 0 1 0 0,0 0-1 0 0,0 0 1 0 0,0 0-1 0 0,0 0 1 0 0,-1-1-1 0 0,1 1 1 0 0,-1 0-1 0 0,0 0 1 0 0,-3 6-1 0 0,0 0-517 0 0,0 0 0 0 0,-1 0 0 0 0,-10 15 0 0 0,-6 8-3202 0 0,9-16 828 0 0</inkml:trace>
  <inkml:trace contextRef="#ctx0" brushRef="#br0" timeOffset="1">1 354 4111 0 0,'49'130'4055'0'0,"2"1"2130"0"0,-9-27-2687 0 0,-26-61-1989 0 0,2 0-1 0 0,2-1 0 0 0,29 46 0 0 0,-47-84-1480 0 0,1 1 0 0 0,1-1-1 0 0,-1 1 1 0 0,0-1 0 0 0,1 0 0 0 0,0 0 0 0 0,0 0 0 0 0,0-1 0 0 0,1 0 0 0 0,5 4-1 0 0,-9-7-53 0 0,-1 0-1 0 0,0 0 0 0 0,1 0 0 0 0,-1 0 0 0 0,0 0 0 0 0,1 0 0 0 0,-1 0 0 0 0,0 0 0 0 0,1 0 0 0 0,-1 0 0 0 0,0 0 0 0 0,0-1 0 0 0,1 1 1 0 0,-1 0-1 0 0,0 0 0 0 0,1 0 0 0 0,-1 0 0 0 0,0-1 0 0 0,0 1 0 0 0,1 0 0 0 0,-1 0 0 0 0,0-1 0 0 0,0 1 0 0 0,0 0 0 0 0,1 0 0 0 0,-1-1 1 0 0,0 1-1 0 0,0-1 0 0 0,5-8-1192 0 0,-5 9 1141 0 0,1-4-614 0 0,0 0 1 0 0,-1 0-1 0 0,1 0 0 0 0,-1 0 1 0 0,1 0-1 0 0,-1 0 0 0 0,-1 0 1 0 0,1 0-1 0 0,0 0 0 0 0,-1 0 1 0 0,-1-4-1 0 0,2 6-42 0 0,-5-22-4952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3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328 1 4631 0 0,'0'0'360'0'0,"-2"15"4651"0"0,-21 48 3737 0 0,13-37-6294 0 0,-8 37 1 0 0,3-11-1251 0 0,-35 145 632 0 0,36-129-1616 0 0,-3-1 0 0 0,-34 83 0 0 0,-46 100 132 0 0,93-238-317 0 0,1-2-41 0 0,-1 1 1 0 0,-1 0 0 0 0,-10 17-1 0 0,16-41-3660 0 0,4-11 285 0 0,2 7 1088 0 0,1 0 0 0 0,1 1 1 0 0,1-1-1 0 0,11-15 1 0 0,-9 17 1663 0 0,0 0 1 0 0,0 2-1 0 0,2-1 1 0 0,16-12-1 0 0,-27 23 751 0 0,1 0 0 0 0,0 1-1 0 0,0 0 1 0 0,0-1 0 0 0,0 1-1 0 0,0 1 1 0 0,0-1-1 0 0,1 1 1 0 0,-1-1 0 0 0,0 1-1 0 0,1 0 1 0 0,-1 1-1 0 0,7-1 1 0 0,-8 1 157 0 0,-1 0 0 0 0,0 1 0 0 0,0-1 0 0 0,1 1 0 0 0,-1-1 0 0 0,0 1 0 0 0,0 0 0 0 0,1-1 0 0 0,-1 1 0 0 0,0 0 0 0 0,0 1 0 0 0,0-1 0 0 0,0 0 0 0 0,-1 1 0 0 0,1-1 0 0 0,0 1 0 0 0,0-1 0 0 0,-1 1 0 0 0,1 0 0 0 0,-1-1 0 0 0,0 1 0 0 0,1 0 0 0 0,-1 0 0 0 0,0 0 0 0 0,0 0 0 0 0,0 1 0 0 0,0-1 0 0 0,0 2 0 0 0,5 18 1639 0 0,0 0 0 0 0,-2 0 1 0 0,4 42-1 0 0,-6 67 177 0 0,-2-12-360 0 0,1-95-1227 0 0,1 12 746 0 0,8 48 0 0 0,-10-83-1183 0 0,1-2 4 0 0,-1 1-100 0 0,1 0 0 0 0,-1 0 0 0 0,0 0 0 0 0,0 0 1 0 0,0 0-1 0 0,0 0 0 0 0,1 0 0 0 0,-1 0 0 0 0,0 0 0 0 0,0 0 1 0 0,0 0-1 0 0,0 0 0 0 0,0 0 0 0 0,1 0 0 0 0,-1 0 0 0 0,0 0 1 0 0,0 0-1 0 0,0 0 0 0 0,0 0 0 0 0,0-1 0 0 0,1 1 0 0 0,-1 0 1 0 0,0 0-1 0 0,0 0 0 0 0,0 0 0 0 0,0 0 0 0 0,0 0 1 0 0,0-1-1 0 0,0 1 0 0 0,0 0 0 0 0,0 0 0 0 0,0 0 0 0 0,0 0 1 0 0,1 0-1 0 0,-1-1 0 0 0,0 1 0 0 0,3-12-978 0 0,0-1 1 0 0,0 0-1 0 0,-1 0 1 0 0,-1 0-1 0 0,0-18 0 0 0,-8-68-7651 0 0,3 47 2900 0 0,1 17 1710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9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0 183 3247 0 0,'2'-1'251'0'0,"0"-1"-257"0"0,12-10 324 0 0,0 0 1 0 0,0 2 0 0 0,1 0-1 0 0,26-13 1 0 0,-25 15 134 0 0,0-1 0 0 0,-1-1 0 0 0,21-15 0 0 0,-23 15 511 0 0,0 0 0 0 0,1 1 1 0 0,0 1-1 0 0,27-13 0 0 0,-36 20-871 0 0,-1 0-1 0 0,0 1 1 0 0,0-1 0 0 0,1 1-1 0 0,-1 0 1 0 0,0 0-1 0 0,1 1 1 0 0,-1-1 0 0 0,0 1-1 0 0,0 0 1 0 0,1 0 0 0 0,-1 0-1 0 0,0 0 1 0 0,0 1 0 0 0,0 0-1 0 0,0 0 1 0 0,-1 0-1 0 0,7 4 1 0 0,2 3 261 0 0,0 0 0 0 0,0 0 0 0 0,-1 1 1 0 0,11 13-1 0 0,13 19 707 0 0,-1 2 0 0 0,-2 2 0 0 0,38 73 0 0 0,-16-5 55 0 0,13 23 750 0 0,-56-115-1442 0 0,10 28 0 0 0,-12-28-261 0 0,2 10 9 0 0,-10-30-275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0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6 150 6391 0 0,'0'0'492'0'0,"0"-1"-322"0"0,-1-2 205 0 0,0 1-1 0 0,0-1 1 0 0,0 0 0 0 0,1 0 0 0 0,-1 0-1 0 0,1 1 1 0 0,0-1 0 0 0,0 0 0 0 0,0 0 0 0 0,0 0-1 0 0,0 0 1 0 0,1 0 0 0 0,-1 1 0 0 0,1-1-1 0 0,0 0 1 0 0,0 0 0 0 0,0 1 0 0 0,0-1-1 0 0,0 1 1 0 0,1-1 0 0 0,-1 1 0 0 0,3-4 0 0 0,-1 1-62 0 0,0 0-54 0 0,1 0 0 0 0,-1 0 1 0 0,1 1-1 0 0,0-1 0 0 0,1 1 1 0 0,-1 0-1 0 0,1 0 0 0 0,0 0 0 0 0,0 1 1 0 0,0-1-1 0 0,0 1 0 0 0,12-5 0 0 0,-7 4-94 0 0,1 1 0 0 0,0-1 0 0 0,0 2 0 0 0,0-1 0 0 0,0 2 0 0 0,13-1 0 0 0,-19 1-134 0 0,-1 1-1 0 0,0 0 1 0 0,0 1 0 0 0,1-1-1 0 0,-1 1 1 0 0,0 0 0 0 0,0 0-1 0 0,1 0 1 0 0,-1 0-1 0 0,0 1 1 0 0,0 0 0 0 0,-1 0-1 0 0,1 0 1 0 0,0 0 0 0 0,-1 0-1 0 0,1 1 1 0 0,-1 0-1 0 0,0 0 1 0 0,5 4 0 0 0,-5-2-35 0 0,0-1 0 0 0,0 0 1 0 0,-1 1-1 0 0,0-1 0 0 0,1 1 0 0 0,-2-1 1 0 0,1 1-1 0 0,0 0 0 0 0,-1 0 1 0 0,0 0-1 0 0,0 0 0 0 0,-1 0 0 0 0,1 0 1 0 0,-1 0-1 0 0,0 0 0 0 0,-1 7 1 0 0,-1 6 12 0 0,-1 0 1 0 0,-1 0-1 0 0,-1 0 1 0 0,0-1-1 0 0,-1 0 1 0 0,-1 0 0 0 0,-1 0-1 0 0,0-1 1 0 0,-1 0-1 0 0,-21 28 1 0 0,-28 36 3944 0 0,59-82-3259 0 0,0-5-475 0 0,1 0-1 0 0,0 0 1 0 0,0 1-1 0 0,1-1 1 0 0,0 1 0 0 0,0 0-1 0 0,1 0 1 0 0,6-10-1 0 0,42-45-11 0 0,-39 47 57 0 0,61-77-247 0 0,-53 57-3055 0 0,-9 11-5093 0 0</inkml:trace>
  <inkml:trace contextRef="#ctx0" brushRef="#br0" timeOffset="1">124 32 5495 0 0,'6'9'349'0'0,"-1"0"-1"0"0,0 0 0 0 0,-1 1 0 0 0,0-1 1 0 0,0 1-1 0 0,4 19 0 0 0,1 3 1737 0 0,130 298 9338 0 0,-130-310-10995 0 0,2 0 0 0 0,0 0 0 0 0,1-2 1 0 0,1 1-1 0 0,1-2 0 0 0,1 0 1 0 0,23 22-1 0 0,-15-22-1418 0 0,-20-15 39 0 0,1-1 0 0 0,-1 1 0 0 0,1-1-1 0 0,-1 1 1 0 0,5 0 0 0 0,18 1-6852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0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3223 0 0,'-2'34'256'0'0,"1"-25"-167"0"0,0 0-1 0 0,0 0 1 0 0,2 12-1 0 0,-1-18-29 0 0,1 0 1 0 0,-1 0-1 0 0,1 0 0 0 0,0 0 0 0 0,0-1 0 0 0,0 1 0 0 0,0 0 0 0 0,0-1 0 0 0,1 1 0 0 0,-1-1 0 0 0,1 1 0 0 0,0-1 0 0 0,-1 0 0 0 0,5 4 0 0 0,25 24 1093 0 0,-1 1 0 0 0,27 39-1 0 0,-40-48-43 0 0,-2 2 0 0 0,0 0-1 0 0,-2 1 1 0 0,13 34 0 0 0,-16-36-91 0 0,-2 1 1 0 0,-1 0-1 0 0,-1 0 1 0 0,-1 1-1 0 0,1 26 1 0 0,0-17 1195 0 0,-9-35-2362 0 0,3 1 79 0 0,0 0 0 0 0,0 0 0 0 0,-1 0 0 0 0,1 0 0 0 0,0 0 0 0 0,0 0 0 0 0,-1 0 0 0 0,1 0 0 0 0,0-1 0 0 0,0 1 0 0 0,-1 0-1 0 0,1 0 1 0 0,0 0 0 0 0,0 0 0 0 0,0 0 0 0 0,-1 0 0 0 0,1-1 0 0 0,0 1 0 0 0,0 0 0 0 0,0 0 0 0 0,-1 0 0 0 0,1-1 0 0 0,0 1 0 0 0,0 0-1 0 0,0 0 1 0 0,0 0 0 0 0,0-1 0 0 0,-1 1 0 0 0,1 0 0 0 0,0 0 0 0 0,0-1 0 0 0,0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0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2759 0 0,'2'-3'77'0'0,"-1"1"-1"0"0,1-1 0 0 0,-1 0 1 0 0,0 0-1 0 0,0 1 0 0 0,0-1 0 0 0,0 0 1 0 0,0 0-1 0 0,-1 0 0 0 0,1 0 1 0 0,-1 0-1 0 0,2-12 5797 0 0,3 16-3963 0 0,6 4-1990 0 0,-8-3 959 0 0,20 12 546 0 0,-1 1 1 0 0,0 1-1 0 0,-1 1 1 0 0,20 22-1 0 0,37 28-67 0 0,-59-53-869 0 0,63 47 3346 0 0,-54-43-6243 0 0,0 0-4137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1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5 6335 0 0,'0'0'486'0'0,"2"0"-318"0"0,3-2 186 0 0,1 1-1 0 0,-1 0 1 0 0,1 1 0 0 0,0-1 0 0 0,-1 1 0 0 0,1 0 0 0 0,9 2 0 0 0,-13-2-99 0 0,0 0 0 0 0,0 1 0 0 0,0 0 0 0 0,1-1 1 0 0,-1 1-1 0 0,0 0 0 0 0,0 0 0 0 0,0 0 0 0 0,-1 0 1 0 0,1 1-1 0 0,0-1 0 0 0,0 0 0 0 0,-1 1 1 0 0,1-1-1 0 0,-1 1 0 0 0,1 0 0 0 0,-1 0 0 0 0,0-1 1 0 0,1 1-1 0 0,-1 0 0 0 0,0 0 0 0 0,0 0 0 0 0,1 4 1 0 0,0 3-9 0 0,0-1 1 0 0,0 1-1 0 0,-1 0 1 0 0,0 1 0 0 0,0-1-1 0 0,-1 0 1 0 0,-2 18 0 0 0,-1-8 195 0 0,-1 0 0 0 0,-10 30 0 0 0,13-46-289 0 0,0 2-145 0 0,1-3-113 0 0,1-4 42 0 0,-1 0 1 0 0,1 0-1 0 0,0 0 0 0 0,0 0 1 0 0,0 1-1 0 0,1-1 0 0 0,-1 1 1 0 0,3-4-1 0 0,0 0-219 0 0,9-9-347 0 0,-13 13 619 0 0,1 1 0 0 0,-1-1 0 0 0,1 1 0 0 0,-1-1 0 0 0,1 1 0 0 0,-1 0 0 0 0,1-1 0 0 0,-1 1 0 0 0,1 0 0 0 0,-1 0 0 0 0,1-1 0 0 0,0 1 1 0 0,-1 0-1 0 0,1 0 0 0 0,-1 0 0 0 0,1 0 0 0 0,0 0 0 0 0,-1 0 0 0 0,1-1 0 0 0,0 2 0 0 0,-1-1 0 0 0,1 0 0 0 0,-1 0 0 0 0,1 0 0 0 0,0 0 0 0 0,-1 0 0 0 0,1 0 0 0 0,-1 1 0 0 0,1-1 0 0 0,0 0 0 0 0,-1 0 0 0 0,1 1 1 0 0,-1-1-1 0 0,1 0 0 0 0,-1 1 0 0 0,1-1 0 0 0,-1 1 0 0 0,1-1 0 0 0,0 1 0 0 0,-1 0-76 0 0,2 0 10 0 0,-1 1 0 0 0,0-1 0 0 0,0 0 0 0 0,0 1 0 0 0,0-1 0 0 0,0 1 0 0 0,0-1-1 0 0,0 1 1 0 0,0 0 0 0 0,0-1 0 0 0,-1 1 0 0 0,1 0 0 0 0,-1 0 0 0 0,1-1 0 0 0,-1 1 0 0 0,0 0 0 0 0,0 0 0 0 0,0-1-1 0 0,0 4 1 0 0,0 3-516 0 0,-1 0-1 0 0,-4 16 0 0 0,4-18 244 0 0,-2 5 160 0 0,0 0 0 0 0,-1 0 0 0 0,0-1 0 0 0,-1 1 1 0 0,0-1-1 0 0,0 0 0 0 0,-8 10 0 0 0,-53 60 907 0 0,29-38-335 0 0,-8 6 2109 0 0,50-48-2294 0 0,0-1 0 0 0,0 1 0 0 0,-1-1 0 0 0,1-1-1 0 0,0 1 1 0 0,-1-1 0 0 0,1 0 0 0 0,-1 0 0 0 0,7-4 0 0 0,38-28 525 0 0,-41 28-529 0 0,42-33 588 0 0,-11 8-720 0 0,82-50-1 0 0,-117 78-455 0 0</inkml:trace>
  <inkml:trace contextRef="#ctx0" brushRef="#br0" timeOffset="1">156 275 6967 0 0,'14'25'353'0'0,"-2"2"0"0"0,-2 0 0 0 0,9 28 0 0 0,5 16 2013 0 0,-7-26-692 0 0,88 220 5336 0 0,-99-252-6862 0 0,0 1 0 0 0,1-1 0 0 0,0 0 0 0 0,1-1 0 0 0,0 1 0 0 0,1-2 0 0 0,0 1 0 0 0,1-1 0 0 0,17 14 0 0 0,-26-24-237 0 0,1 0 0 0 0,0 1 1 0 0,-1-1-1 0 0,1 0 1 0 0,0 0-1 0 0,0 0 0 0 0,0-1 1 0 0,0 1-1 0 0,0 0 1 0 0,0-1-1 0 0,3 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1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0 4975 0 0,'0'0'448'0'0,"-7"13"-360"0"0,0 3-88 0 0,0 3 0 0 0,-1 3 448 0 0,-3 4 64 0 0,-2 2 24 0 0,1 4 0 0 0,0 2 64 0 0,-2-3 8 0 0,0-2 8 0 0,-2 5 0 0 0,0-6-616 0 0</inkml:trace>
  <inkml:trace contextRef="#ctx0" brushRef="#br0" timeOffset="1">190 108 2591 0 0,'76'-12'913'0'0,"-52"10"1745"0"0,29 2 1 0 0,25 8 6144 0 0,-52-5-7275 0 0,0 0-1 0 0,29-1 0 0 0,-36-5-2580 0 0,-1-3-3835 0 0,1-3-2098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2.0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 11311 0 0,'-1'12'462'0'0,"0"1"-1"0"0,-5 18 0 0 0,2-9 373 0 0,-21 186 4993 0 0,6-42-2184 0 0,15-138-3075 0 0,-2 12 512 0 0,1 0 0 0 0,2 0 0 0 0,2 54 0 0 0,1-90-948 0 0,1-1 1 0 0,-1 1-1 0 0,1-1 0 0 0,0 0 1 0 0,0 1-1 0 0,0-1 0 0 0,0 0 0 0 0,0 1 1 0 0,3 2-1 0 0,-4-5-86 0 0,1 0-1 0 0,0 0 1 0 0,0 0 0 0 0,0 0-1 0 0,-1-1 1 0 0,1 1 0 0 0,0 0-1 0 0,0 0 1 0 0,0-1-1 0 0,0 1 1 0 0,0-1 0 0 0,1 1-1 0 0,-1-1 1 0 0,0 1 0 0 0,0-1-1 0 0,0 0 1 0 0,0 0 0 0 0,0 1-1 0 0,1-1 1 0 0,-1 0 0 0 0,0 0-1 0 0,0 0 1 0 0,0 0-1 0 0,1 0 1 0 0,-1-1 0 0 0,0 1-1 0 0,0 0 1 0 0,2-1 0 0 0,7-3 119 0 0,1-1 1 0 0,-2 0 0 0 0,1 0 0 0 0,0 0 0 0 0,-1-2-1 0 0,10-8 1 0 0,13-7 143 0 0,-22 15-218 0 0,27-16 217 0 0,57-47 0 0 0,-88 64-293 0 0,-1 0-1 0 0,9-12 1 0 0,9-10-2 0 0,-15 20-683 0 0,-1 0 0 0 0,0-1 0 0 0,0 0 0 0 0,6-11 0 0 0,-9 15-194 0 0,-1-1 0 0 0,0 0 0 0 0,0 0 0 0 0,-1 0 0 0 0,0-1 0 0 0,0 1 0 0 0,0 0 0 0 0,0-9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2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2303 0 0,'2'2'167'0'0,"44"59"1098"0"0,13 43 4914 0 0,21 79 5127 0 0,-79-181-11252 0 0,40 113 3719 0 0,10 22-1441 0 0,-20-79-2566 0 0,-27-53-65 0 0</inkml:trace>
  <inkml:trace contextRef="#ctx0" brushRef="#br0" timeOffset="1">185 402 3823 0 0,'-2'1'68'0'0,"0"0"-1"0"0,0-1 0 0 0,1 1 1 0 0,-1 0-1 0 0,0 0 0 0 0,0 0 1 0 0,1 1-1 0 0,-1-1 0 0 0,1 0 1 0 0,-1 1-1 0 0,1-1 0 0 0,-1 1 0 0 0,1-1 1 0 0,0 1-1 0 0,0 0 0 0 0,0 0 1 0 0,0-1-1 0 0,-1 3 0 0 0,-15 38 4628 0 0,15-36-3763 0 0,-25 60 4083 0 0,-23 28-2028 0 0,46-88-2845 0 0,-13 22 467 0 0,17-27-595 0 0,-1 0 0 0 0,0 0 0 0 0,1-1 0 0 0,-1 1-1 0 0,0 0 1 0 0,0 0 0 0 0,0 0 0 0 0,0-1 0 0 0,0 1-1 0 0,0 0 1 0 0,0-1 0 0 0,0 1 0 0 0,0-1 0 0 0,0 1-1 0 0,0-1 1 0 0,0 1 0 0 0,0-1 0 0 0,0 0-1 0 0,0 0 1 0 0,0 0 0 0 0,-2 1 0 0 0,2-2-357 0 0,0 0 0 0 0,-1 1 0 0 0,1-1-1 0 0,1 0 1 0 0,-1 1 0 0 0,0-1 0 0 0,0 0 0 0 0,0 0 0 0 0,0 0 0 0 0,0 0 0 0 0,1 0 0 0 0,-1 0-1 0 0,0 0 1 0 0,1 0 0 0 0,-1 0 0 0 0,1 0 0 0 0,0 0 0 0 0,-1-1 0 0 0,1 1 0 0 0,0 0 0 0 0,-1 0 0 0 0,1 0-1 0 0,0-3 1 0 0,-1-10-4673 0 0</inkml:trace>
  <inkml:trace contextRef="#ctx0" brushRef="#br0" timeOffset="2">134 342 3823 0 0,'7'-2'344'0'0,"1"0"-280"0"0,0 2-64 0 0,1 0 1016 0 0,1 2 184 0 0,-2 1 40 0 0,1-1 8 0 0,-1-1-432 0 0,-2 1-80 0 0,1 0-24 0 0,-1-2 0 0 0,1 0-784 0 0,1-2-160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2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 7423 0 0,'0'5'887'0'0,"1"1"-1"0"0,-1-1 0 0 0,1 1 1 0 0,1-1-1 0 0,-1 0 1 0 0,1 1-1 0 0,-1-1 0 0 0,6 9 1 0 0,6 18 2402 0 0,-11-24-2894 0 0,1-1-1 0 0,0 1 1 0 0,0-1 0 0 0,6 9-1 0 0,9 18 684 0 0,17 30 373 0 0,-34-61-1420 0 0,1-1 0 0 0,-1 0 0 0 0,0 0 0 0 0,1 0-1 0 0,0 0 1 0 0,0 0 0 0 0,-1 0 0 0 0,1-1 0 0 0,0 1-1 0 0,1 0 1 0 0,-1-1 0 0 0,0 0 0 0 0,4 2 0 0 0,-4-1 1 0 0,-2-2-28 0 0,1 0 0 0 0,-1 0 0 0 0,0 0-1 0 0,1 0 1 0 0,-1 0 0 0 0,0 0-1 0 0,1 0 1 0 0,-1 0 0 0 0,0 0-1 0 0,1 0 1 0 0,-1 0 0 0 0,1 0-1 0 0,-1 0 1 0 0,0 0 0 0 0,1 0-1 0 0,-1 0 1 0 0,0 0 0 0 0,1 0 0 0 0,-1-1-1 0 0,0 1 1 0 0,1 0 0 0 0,-1 0-1 0 0,0 0 1 0 0,0-1 0 0 0,1 1-1 0 0,-1 0 1 0 0,0 0 0 0 0,0-1-1 0 0,1 1 1 0 0,-1-1 0 0 0,5-7 56 0 0,-6-29-173 0 0,1 32 81 0 0,0 0 1 0 0,0 0-1 0 0,-1 0 1 0 0,0-6-1 0 0,0 6-6 0 0,0 0-1 0 0,0 0 0 0 0,1 0 1 0 0,0-9-1 0 0,0 11 33 0 0,0 1 0 0 0,0 0-1 0 0,0-1 1 0 0,0 1 0 0 0,-1-1-1 0 0,1 1 1 0 0,-1 0 0 0 0,0-1-1 0 0,-1-2 1 0 0,1 3 4 0 0,1 0 0 0 0,-1 0 0 0 0,0 0 0 0 0,1 0 0 0 0,-1 0 1 0 0,1 0-1 0 0,0 0 0 0 0,0 0 0 0 0,-1-1 0 0 0,1 1 0 0 0,1 0 0 0 0,-1-3 0 0 0,2-13 65 0 0,-2 16-49 0 0,0 0 1 0 0,0 0-1 0 0,0 0 1 0 0,0 0-1 0 0,0 0 0 0 0,1 0 1 0 0,-1 0-1 0 0,1 0 1 0 0,0 0-1 0 0,-1 1 0 0 0,1-1 1 0 0,0 0-1 0 0,0 0 0 0 0,1-2 1 0 0,9-11 389 0 0,1 1 1 0 0,0 0 0 0 0,1 0-1 0 0,0 1 1 0 0,1 1-1 0 0,27-19 1 0 0,-39 30-382 0 0,0-1 0 0 0,0 2 1 0 0,0-1-1 0 0,0 0 0 0 0,0 0 0 0 0,1 1 1 0 0,-1-1-1 0 0,0 1 0 0 0,0 0 0 0 0,1-1 1 0 0,-1 1-1 0 0,0 0 0 0 0,0 0 0 0 0,1 1 1 0 0,-1-1-1 0 0,0 0 0 0 0,0 1 0 0 0,0 0 1 0 0,0-1-1 0 0,1 1 0 0 0,-1 0 1 0 0,0 0-1 0 0,0 0 0 0 0,0 0 0 0 0,0 0 1 0 0,-1 1-1 0 0,1-1 0 0 0,0 0 0 0 0,0 1 1 0 0,-1 0-1 0 0,1-1 0 0 0,1 4 0 0 0,2 1 43 0 0,-1 0 0 0 0,0 0 0 0 0,0 0-1 0 0,-1 0 1 0 0,0 1 0 0 0,0-1 0 0 0,0 1 0 0 0,-1 0-1 0 0,2 8 1 0 0,0 15 394 0 0,-2-1 1 0 0,-1 60-1 0 0,-2-39-41 0 0,1-47-299 0 0,0-1-1 0 0,0 0 1 0 0,0 1 0 0 0,0-1-1 0 0,1 0 1 0 0,-1 1 0 0 0,2 2-1 0 0,-2-5-91 0 0,0 0-1 0 0,0 1 1 0 0,0-1-1 0 0,1 0 0 0 0,-1 0 1 0 0,0 1-1 0 0,0-1 1 0 0,0 0-1 0 0,1 0 1 0 0,-1 0-1 0 0,0 1 1 0 0,0-1-1 0 0,0 0 1 0 0,1 0-1 0 0,-1 0 1 0 0,0 0-1 0 0,0 1 1 0 0,1-1-1 0 0,-1 0 1 0 0,0 0-1 0 0,1 0 0 0 0,-1 0 1 0 0,0 0-1 0 0,0 0 1 0 0,1 0-1 0 0,0 0 2 0 0,0 0-1 0 0,0-1 1 0 0,0 1-1 0 0,0 0 0 0 0,-1-1 1 0 0,1 1-1 0 0,0 0 1 0 0,0-1-1 0 0,-1 1 1 0 0,1-1-1 0 0,0 1 0 0 0,0-1 1 0 0,0 0-1 0 0,45-48 177 0 0,-6 7-1469 0 0,-11 18-2342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3.2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1 675 8407 0 0,'55'-88'1142'0'0,"-29"41"-825"0"0,96-135 4365 0 0,-90 141-3778 0 0,2 1 0 0 0,47-43 1 0 0,-40 45-554 0 0,-8 6-105 0 0,2 1-1 0 0,45-30 1 0 0,-72 56-234 0 0,0 0 0 0 0,0 1 0 0 0,1 0 0 0 0,-1 0 0 0 0,11-2 0 0 0,-16 5 4 0 0,0 0 0 0 0,0 1 1 0 0,0-1-1 0 0,0 1 0 0 0,0 0 0 0 0,0-1 0 0 0,0 2 0 0 0,0-1 1 0 0,0 0-1 0 0,0 0 0 0 0,0 1 0 0 0,0 0 0 0 0,0 0 0 0 0,0 0 1 0 0,0 0-1 0 0,0 0 0 0 0,0 0 0 0 0,-1 1 0 0 0,3 1 1 0 0,3 3 195 0 0,0 1 0 0 0,-1 0 0 0 0,-1 1 0 0 0,1 0 0 0 0,-1 0 0 0 0,-1 0 0 0 0,1 0 0 0 0,-1 1 0 0 0,-1 0 0 0 0,1 0 0 0 0,2 10 0 0 0,5 17 1637 0 0,10 57-1 0 0,-21-87-1723 0 0,39 310 3592 0 0,-36-266-3475 0 0,-3-43-177 0 0,0 0-1 0 0,0 0 1 0 0,-1 0 0 0 0,0 0 0 0 0,-1 0 0 0 0,1 0 0 0 0,-1 0 0 0 0,-1 0-1 0 0,1 0 1 0 0,-4 6 0 0 0,5-11 63 0 0,-1-2-180 0 0,0 0 0 0 0,0 0 1 0 0,0-1-1 0 0,-1 1 0 0 0,1 0 0 0 0,0 0 0 0 0,1-1 1 0 0,-1 1-1 0 0,0-1 0 0 0,0 1 0 0 0,0-1 0 0 0,0 1 1 0 0,0-1-1 0 0,0 0 0 0 0,0 1 0 0 0,1-1 0 0 0,-1 0 0 0 0,-1-1 1 0 0,-12-19-953 0 0,7 9 352 0 0,-4-4-1333 0 0,1-1 0 0 0,-14-28 1 0 0,6 11-3579 0 0,-7-4-1272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3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1 140 2759 0 0,'0'0'1242'0'0,"5"-8"998"0"0,-3 6-1689 0 0,1-1 0 0 0,-1 1 0 0 0,1 0 1 0 0,0 0-1 0 0,0 0 0 0 0,0 0 0 0 0,0 0 0 0 0,0 0 1 0 0,0 1-1 0 0,0-1 0 0 0,0 1 0 0 0,1 0 0 0 0,-1 0 0 0 0,5 0 1 0 0,7-2 1276 0 0,0 2-1 0 0,17-1 1 0 0,1 1 563 0 0,-14-3-1647 0 0,0 0-1 0 0,0-1 0 0 0,0-1 1 0 0,-1 0-1 0 0,0-2 0 0 0,20-11 1 0 0,46-18-76 0 0,-77 35-604 0 0,1 0 1 0 0,-1 0-1 0 0,0 1 0 0 0,0 0 1 0 0,1 0-1 0 0,-1 1 0 0 0,1 0 0 0 0,-1 0 1 0 0,0 0-1 0 0,1 1 0 0 0,-1 1 1 0 0,0-1-1 0 0,1 1 0 0 0,-1 0 0 0 0,0 1 1 0 0,0-1-1 0 0,-1 2 0 0 0,1-1 1 0 0,-1 1-1 0 0,1-1 0 0 0,-1 2 1 0 0,0-1-1 0 0,-1 1 0 0 0,1 0 0 0 0,-1 0 1 0 0,6 7-1 0 0,2 3 218 0 0,0 1 1 0 0,-2 0-1 0 0,0 1 0 0 0,0 0 0 0 0,-2 0 1 0 0,9 21-1 0 0,11 46-24 0 0,31 145 0 0 0,8 27 26 0 0,-56-215-284 0 0,7 46 0 0 0,-15-69 0 0 0,-3-4-1423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3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5383 0 0,'13'59'2833'0'0,"22"59"0"0"0,-10-38 516 0 0,3 11-657 0 0,18 66 280 0 0,32 208 2375 0 0,-33 6-1101 0 0,-44-359-4155 0 0,0-4-173 0 0,0 1 1 0 0,-1-1-1 0 0,0 0 0 0 0,-1 1 0 0 0,0-1 1 0 0,-2 12-1 0 0,2-18-385 0 0,-8-3-1902 0 0,-3-3-53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4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10 5695 0 0,'-8'-1'512'0'0,"4"-2"-416"0"0,-4-2 2544 0 0,6 7-2400 0 0,2-1 40 0 0,6 2-72 0 0</inkml:trace>
  <inkml:trace contextRef="#ctx0" brushRef="#br0" timeOffset="1">661 237 4895 0 0,'-3'3'432'0'0,"1"-2"-344"0"0,10-2-88 0 0,0 2 1032 0 0,2 7-456 0 0,1-1 672 0 0,0-3-544 0 0,-2 1 0 0 0,4-2 0 0 0,-2-3-528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4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3767 0 0,'2'1'291'0'0,"16"15"1171"0"0,0 0-1 0 0,-1 2 1 0 0,-1 0 0 0 0,0 1-1 0 0,-2 0 1 0 0,0 1-1 0 0,-1 1 1 0 0,14 30 0 0 0,43 129 5295 0 0,14 29-3821 0 0,-75-192-3145 0 0,0 0 0 0 0,1-1-1 0 0,14 18 1 0 0,5-5-3807 0 0,-4-15-3987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4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7919 0 0,'13'4'263'0'0,"0"0"-1"0"0,-1 2 0 0 0,0-1 0 0 0,0 1 1 0 0,0 1-1 0 0,-1 0 0 0 0,0 1 0 0 0,16 13 1 0 0,2 6 1812 0 0,40 49 1 0 0,100 143 8145 0 0,-123-156-7843 0 0,-12-14-1442 0 0,-2 1 0 0 0,-3 2 0 0 0,-2 2 1 0 0,-2 0-1 0 0,24 80 0 0 0,-39-102-973 0 0,-2 1-1 0 0,-1 0 1 0 0,-1 1 0 0 0,-2-1 0 0 0,-1 1-1 0 0,-2 0 1 0 0,-1 0 0 0 0,-2 0-1 0 0,-2 0 1 0 0,-7 34 0 0 0,-12 16-3622 0 0,-12-4-3481 0 0,17-46-2099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3:13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2958 419 3823 0 0,'12'165'1632'0'0,"-10"-109"-438"0"0,0 85 3375 0 0,-27 229 0 0 0,10-183-2547 0 0,9-100-1530 0 0,5-78-501 0 0,1-4-99 0 0,0 1 0 0 0,0-1 0 0 0,0 1-1 0 0,2 9 1 0 0</inkml:trace>
  <inkml:trace contextRef="#ctx0" brushRef="#br0" timeOffset="1">3022 319 6127 0 0,'3'-1'472'0'0,"225"-106"6581"0"0,-183 85-6230 0 0,-3 4 107 0 0,1 2-1 0 0,45-11 1 0 0,-54 17-579 0 0,157-55 912 0 0,-149 53-1051 0 0,6-3 151 0 0,66-10-1 0 0,-110 24-351 0 0,1 1 0 0 0,-1 0 0 0 0,0 0 0 0 0,0 0 0 0 0,0 1 0 0 0,1-1 0 0 0,-1 1 0 0 0,0 0 0 0 0,0 0-1 0 0,5 3 1 0 0,2 1 11 0 0,1 1-1 0 0,10 7 0 0 0,-21-12-21 0 0,4 2 10 0 0,-1 0-1 0 0,1 1 0 0 0,-1 0 0 0 0,0 0 1 0 0,0 1-1 0 0,0-1 0 0 0,-1 1 1 0 0,4 6-1 0 0,22 43 125 0 0,-26-47-122 0 0,0 2 30 0 0,0 0 0 0 0,0 1 0 0 0,-1-1 0 0 0,2 12 0 0 0,2 11 70 0 0,4 11 159 0 0,-2 2 0 0 0,4 73-1 0 0,-12-76-68 0 0,-7 58 1 0 0,0 15-97 0 0,7-81-69 0 0,4 183 299 0 0,2-147-309 0 0,-1-14 281 0 0,-3 67 1 0 0,1-41 333 0 0,-1-21 80 0 0,-5-30-225 0 0,2-25-372 0 0,0 1 0 0 0,1-1-1 0 0,0 1 1 0 0,0 8-1 0 0,0-14 260 0 0,-8-2-312 0 0,7 0-83 0 0,0 1-1 0 0,0 0 1 0 0,0 0 0 0 0,0 0-1 0 0,0-1 1 0 0,0 1-1 0 0,0-1 1 0 0,0 1 0 0 0,0-1-1 0 0,1 1 1 0 0,-1-1-1 0 0,0 1 1 0 0,0-1 0 0 0,0 0-1 0 0,0 1 1 0 0,1-1-1 0 0,-1 0 1 0 0,-1-1 0 0 0,0-2-205 0 0,-22-14-1215 0 0,8 7-4931 0 0</inkml:trace>
  <inkml:trace contextRef="#ctx0" brushRef="#br0" timeOffset="2">3163 822 3335 0 0,'24'-12'1556'0'0,"-1"-1"0"0"0,39-29-1 0 0,-47 33 199 0 0,25-13 1 0 0,-28 16-824 0 0,0 0-1 0 0,-1-1 1 0 0,0 0 0 0 0,16-13 0 0 0,-27 20-917 0 0,8-8 470 0 0,0 0 0 0 0,0 1 0 0 0,1 1 0 0 0,0-1 0 0 0,0 1 0 0 0,17-8 0 0 0,-18 10-177 0 0,-1 0 0 0 0,1-1 0 0 0,-1 0 0 0 0,8-6 0 0 0,-10 6-108 0 0,1 1 0 0 0,0-1 0 0 0,1 1 0 0 0,-1 0 0 0 0,1 1 0 0 0,7-4 0 0 0,0 3 145 0 0,-1-1 0 0 0,0 0 0 0 0,0-1 0 0 0,19-12 0 0 0,-24 17-827 0 0,3-2-818 0 0,-11 3 1275 0 0,1 0 1 0 0,-1 0-1 0 0,0 0 0 0 0,0 0 0 0 0,0 0 0 0 0,0-1 0 0 0,1 1 1 0 0,-1 0-1 0 0,0 0 0 0 0,0 0 0 0 0,0-1 0 0 0,0 1 0 0 0,0 0 1 0 0,0 0-1 0 0,0 0 0 0 0,1-1 0 0 0,-1 1 0 0 0,0 0 0 0 0,0 0 1 0 0,0 0-1 0 0,0-1 0 0 0,0 1 0 0 0,0 0 0 0 0,0 0 1 0 0,0-1-1 0 0,0 1 0 0 0,0 0 0 0 0,0 0 0 0 0,0 0 0 0 0,0-1 1 0 0,-1 1-1 0 0,1 0 0 0 0,0 0 0 0 0,0 0 0 0 0,0-1 0 0 0,0 1 1 0 0,0 0-1 0 0,0 0 0 0 0,0 0 0 0 0,-1-1 0 0 0,1 1 0 0 0,0 0 1 0 0,0 0-1 0 0,0 0 0 0 0,-1-1 0 0 0,0 1-155 0 0</inkml:trace>
  <inkml:trace contextRef="#ctx0" brushRef="#br0" timeOffset="3">3544 363 2039 0 0,'0'3'154'0'0,"3"40"2654"0"0,-2 56 1 0 0,0 23 1631 0 0,10 280 5737 0 0,-8-351-9622 0 0,-2-40-497 0 0,0 1-1 0 0,0 0 1 0 0,-2 13-1 0 0,1-23-367 0 0,-1 0-133 0 0,0 5 278 0 0</inkml:trace>
  <inkml:trace contextRef="#ctx0" brushRef="#br0" timeOffset="4">3410 887 3223 0 0,'-8'16'288'0'0,"-5"2"-288"0"0,1-5 0 0 0,-3 2 0 0 0,3 0 664 0 0,-3-1 72 0 0,-2-3 24 0 0,2 2 0 0 0,3 1-376 0 0,-1 1-64 0 0,0-6-24 0 0,4 2 0 0 0,-1 2-192 0 0,-1-2-40 0 0,-3-1 0 0 0,6-1-2176 0 0</inkml:trace>
  <inkml:trace contextRef="#ctx0" brushRef="#br0" timeOffset="5">2945 1618 4863 0 0,'141'-18'2136'0'0,"73"12"10946"0"0,-121 9-10084 0 0,-82-3-2574 0 0,0-1 0 0 0,14-2 0 0 0,5-1 20 0 0,1 0-240 0 0,32-8 0 0 0,19-3-796 0 0,-72 14 370 0 0,21-3-6645 0 0,-13 2-672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7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168 593 4199 0 0,'12'-1'61'0'0,"1"-1"-1"0"0,-1-1 0 0 0,0 0 0 0 0,1 0 0 0 0,-2-2 0 0 0,1 1 0 0 0,0-1 1 0 0,14-9-1 0 0,14-15 785 0 0,0-2 0 0 0,-2-2 1 0 0,-2-1-1 0 0,50-60 0 0 0,-65 69-329 0 0,-1-1 0 0 0,-1 0 0 0 0,18-33 0 0 0,-30 46-251 0 0,-4 9-106 0 0,-1-1-1 0 0,1-1 1 0 0,-1 1 0 0 0,1 0 0 0 0,1-8-1 0 0,-4 11-90 0 0,0 1 0 0 0,0 0 0 0 0,0-1 0 0 0,0 1 0 0 0,0 0 0 0 0,0-1 0 0 0,0 1 0 0 0,0 0 0 0 0,0-1 0 0 0,0 1-1 0 0,-1 0 1 0 0,1-1 0 0 0,-1 1 0 0 0,1 0 0 0 0,-1 0 0 0 0,0 0 0 0 0,1-1 0 0 0,-1 1 0 0 0,0 0 0 0 0,0 0 0 0 0,1 0 0 0 0,-1 0-1 0 0,0 0 1 0 0,0 0 0 0 0,0 0 0 0 0,0 1 0 0 0,-1-1 0 0 0,0-1 0 0 0,-5 0 63 0 0,1-1-1 0 0,-1 1 1 0 0,0 0 0 0 0,0 1 0 0 0,0-1-1 0 0,0 1 1 0 0,0 1 0 0 0,0-1 0 0 0,-11 2-1 0 0,3-1 106 0 0,-1 0-26 0 0,0 1 0 0 0,0 1 0 0 0,0 0 0 0 0,0 1 0 0 0,1 1 0 0 0,-26 8 0 0 0,11 1-21 0 0,0 1-1 0 0,-36 21 1 0 0,55-27-160 0 0,0-1 0 0 0,0 2 0 0 0,1-1 0 0 0,-14 15 0 0 0,-31 43 118 0 0,30-34-125 0 0,3-2 54 0 0,0 1 0 0 0,3 1 0 0 0,-31 64 0 0 0,46-84 15 0 0,0 0 0 0 0,1 1-1 0 0,0-1 1 0 0,1 1 0 0 0,1 0-1 0 0,0-1 1 0 0,0 1 0 0 0,3 18-1 0 0,0-22 13 0 0,0-1-1 0 0,0 1 0 0 0,1-1 1 0 0,0 0-1 0 0,1 0 1 0 0,0 0-1 0 0,0 0 0 0 0,1-1 1 0 0,6 8-1 0 0,-8-10-61 0 0,1-1-1 0 0,-1 1 1 0 0,1-1 0 0 0,0 0-1 0 0,1 0 1 0 0,-1-1 0 0 0,1 0-1 0 0,-1 1 1 0 0,1-1 0 0 0,0-1-1 0 0,8 4 1 0 0,-7-3-17 0 0,1-1 0 0 0,0-1 0 0 0,0 1 0 0 0,0-1 0 0 0,0 0 0 0 0,0 0 0 0 0,0-1 0 0 0,0 0 0 0 0,0-1 0 0 0,1 1 0 0 0,-1-1 0 0 0,0 0 0 0 0,0-1 0 0 0,6-2 0 0 0,37-16 256 0 0,-1-2 0 0 0,59-35 0 0 0,-91 47-200 0 0,17-9 15 0 0,-2-1 0 0 0,0-2 0 0 0,-1 0-1 0 0,-1-3 1 0 0,-1 0 0 0 0,-2-2 0 0 0,25-31 0 0 0,88-141 354 0 0,-125 174-345 0 0,37-62 229 0 0,-48 78-285 0 0,0 0-1 0 0,-1 0 0 0 0,0 0 1 0 0,0 0-1 0 0,-1-1 0 0 0,0 1 0 0 0,0-1 1 0 0,0-11-1 0 0,-5-9 103 0 0,3 28-128 0 0,0-1 0 0 0,-1 1 0 0 0,1 0 0 0 0,-1 0-1 0 0,1 0 1 0 0,-1 0 0 0 0,0-1 0 0 0,0 1 0 0 0,0 0 0 0 0,-3-3-1 0 0,4 5-11 0 0,0 0 0 0 0,-1-1 0 0 0,1 1 0 0 0,-1 0 0 0 0,1-1-1 0 0,-1 1 1 0 0,1 0 0 0 0,-1 0 0 0 0,1 0 0 0 0,-1 0-1 0 0,1 0 1 0 0,-1-1 0 0 0,1 1 0 0 0,-1 0 0 0 0,1 0 0 0 0,-1 0-1 0 0,1 0 1 0 0,-1 0 0 0 0,1 1 0 0 0,-1-1 0 0 0,1 0-1 0 0,-1 0 1 0 0,1 0 0 0 0,-1 0 0 0 0,1 0 0 0 0,-1 1 0 0 0,1-1-1 0 0,-1 0 1 0 0,1 0 0 0 0,0 1 0 0 0,-1-1 0 0 0,1 0-1 0 0,-1 1 1 0 0,1-1 0 0 0,-1 1 0 0 0,-14 17 193 0 0,12-14-176 0 0,-6 7-3 0 0,0 1-1 0 0,1 1 0 0 0,0-1 0 0 0,0 1 1 0 0,2 0-1 0 0,-10 27 0 0 0,5 0 90 0 0,-9 76 0 0 0,7 44-35 0 0,20 273-78 0 0,3-131 0 0 0,-10-244 15 0 0,-3-1 1 0 0,-2 0-1 0 0,-2 0 0 0 0,-3 0 1 0 0,-19 59-1 0 0,22-95 39 0 0,-1 0 0 0 0,-16 29 0 0 0,20-43-40 0 0,-1 0-1 0 0,1 1 1 0 0,-1-2-1 0 0,-1 1 1 0 0,1-1-1 0 0,-1 0 1 0 0,0 0-1 0 0,0 0 1 0 0,-12 7-1 0 0,15-11-10 0 0,0-1 0 0 0,1 0 0 0 0,-1 1 0 0 0,0-1-1 0 0,1 0 1 0 0,-1-1 0 0 0,0 1 0 0 0,0 0-1 0 0,0-1 1 0 0,0 0 0 0 0,0 1 0 0 0,0-1 0 0 0,0 0-1 0 0,0-1 1 0 0,0 1 0 0 0,0 0 0 0 0,0-1-1 0 0,1 0 1 0 0,-1 1 0 0 0,0-1 0 0 0,0 0 0 0 0,0-1-1 0 0,1 1 1 0 0,-1 0 0 0 0,1-1 0 0 0,-1 0-1 0 0,1 1 1 0 0,0-1 0 0 0,-4-4 0 0 0,-3-2 7 0 0,2-1-1 0 0,-1 0 1 0 0,1-1 0 0 0,0 1 0 0 0,1-2 0 0 0,-6-11-1 0 0,-4-13 5 0 0,2-1-1 0 0,2-1 0 0 0,1 0 1 0 0,-11-68-1 0 0,18 74-13 0 0,0-1 0 0 0,2 0 0 0 0,2 0 0 0 0,1 0 0 0 0,1 1 0 0 0,2-1 0 0 0,1 0 0 0 0,1 1 0 0 0,2 0 0 0 0,1 1 0 0 0,22-51 0 0 0,-14 52-3 0 0,0 0 1 0 0,2 2-1 0 0,1 0 0 0 0,34-36 1 0 0,-35 42-464 0 0,1 0 1 0 0,45-34-1 0 0,-53 47-1915 0 0,0 0 1 0 0,15-6-1 0 0,6 0-5195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8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4287 0 0,'44'83'645'0'0,"46"77"4616"0"0,-19-50-866 0 0,28 42-792 0 0,-78-124-3509 0 0,1-1-1 0 0,1-1 0 0 0,2-2 1 0 0,0 0-1 0 0,1-1 0 0 0,31 19 1 0 0,-42-31-4672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8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322 0 5095 0 0,'-11'21'448'0'0,"-5"3"-352"0"0,-1 8-96 0 0,-1 3 0 0 0,-6 5 1120 0 0,1-1 200 0 0,-3 3 48 0 0,2-1 8 0 0,-1 4-360 0 0,1-2-72 0 0,-2 0-16 0 0,6-3 0 0 0,2-5-528 0 0,2-2-112 0 0,2-6-16 0 0,3 2-4400 0 0,3-4-872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9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5 725 4175 0 0,'-1'13'368'0'0,"1"3"-296"0"0,-2 1-72 0 0,2 1 0 0 0,0-6 1400 0 0,-2 1 264 0 0,2 0 48 0 0,2-2 1720 0 0,6 0-2688 0 0,0-4 216 0 0</inkml:trace>
  <inkml:trace contextRef="#ctx0" brushRef="#br0" timeOffset="1">370 1 6991 0 0,'16'68'1085'0'0,"15"33"5044"0"0,-11-39-3024 0 0,55 139 2528 0 0,-12-72-4474 0 0,-12-48-310 0 0,-18-30-2364 0 0,-14-17-4266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9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504 1 7367 0 0,'-22'37'538'0'0,"-35"45"-1"0"0,27-41 978 0 0,-112 143 5743 0 0,-1 3-3542 0 0,136-177-3687 0 0,-56 86 841 0 0,56-85-972 0 0,1 1-1 0 0,0 1 0 0 0,1-1 0 0 0,0 1 1 0 0,1 0-1 0 0,-2 17 0 0 0,5-7-4991 0 0,5-4-1788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3.8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64 7631 0 0,'3'-1'8114'0'0,"65"-19"-1021"0"0,41-1-3576 0 0,-88 18-3316 0 0,100-11 1066 0 0,-88 11-1589 0 0,-17 2-288 0 0,-1 0 0 0 0,24 2 0 0 0,-38 0-62 0 0,1 0-1 0 0</inkml:trace>
  <inkml:trace contextRef="#ctx0" brushRef="#br0" timeOffset="1">328 201 2071 0 0,'-26'21'374'0'0,"-1"-2"0"0"0,-37 22 0 0 0,34-23 3130 0 0,-51 54 9372 0 0,82-72-12689 0 0,24-6 5369 0 0,-10 1-5075 0 0,-10 4-1403 0 0,29-11 1492 0 0,0-2 1 0 0,-1-1-1 0 0,-1-1 0 0 0,42-28 1 0 0,-11-2-2759 0 0,-5-5-4249 0 0,-27 20-1786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0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0 8031 0 0,'0'2'618'0'0,"0"11"-9"0"0,-1 0-1 0 0,-5 23 1 0 0,4-25 224 0 0,-1-2-1 0 0,0 1 0 0 0,0 0 0 0 0,-1-1 1 0 0,0 1-1 0 0,-1-1 0 0 0,0 0 1 0 0,-1 0-1 0 0,0-1 0 0 0,0 0 1 0 0,-1 0-1 0 0,-11 11 0 0 0,-11 5 934 0 0,-13 12 749 0 0,41-36-2256 0 0,17-5-72 0 0,75-44 442 0 0,-8 5-1488 0 0,-27 17-5826 0 0,-36 19-1527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0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6991 0 0,'65'108'767'0'0,"21"62"4941"0"0,-19-35-2479 0 0,-28-63-2790 0 0,3-1 0 0 0,58 75-1 0 0,-98-144-455 0 0,-1 0-336 0 0,1 0 1 0 0,-1 0 0 0 0,1 0 0 0 0,-1-1-1 0 0,1 1 1 0 0,0 0 0 0 0,-1-1 0 0 0,1 1-1 0 0,0-1 1 0 0,0 1 0 0 0,0-1 0 0 0,0 0-1 0 0,1 0 1 0 0,3 2 0 0 0,-5-3-195 0 0,0 0 0 0 0,0-1 0 0 0,1 1 0 0 0,7-3-2736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0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661 0 4287 0 0,'-104'136'4244'0'0,"-78"100"6805"0"0,-28 37-5823 0 0,100-104-3966 0 0,104-160-1165 0 0,-1 1 0 0 0,-14 14 0 0 0,19-21-168 0 0,0 0 0 0 0,0 0 0 0 0,0 1 1 0 0,0-1-1 0 0,0 0 0 0 0,0 1 0 0 0,1-1 0 0 0,0 1 0 0 0,0-1 0 0 0,0 1 0 0 0,0-1 0 0 0,0 1 1 0 0,1 0-1 0 0,-1 4 0 0 0</inkml:trace>
  <inkml:trace contextRef="#ctx0" brushRef="#br0" timeOffset="1">868 468 6191 0 0,'-1'5'100'0'0,"1"0"0"0"0,0 0-1 0 0,0 0 1 0 0,0 0 0 0 0,1 0-1 0 0,1 6 1 0 0,-1-5-141 0 0,0 0-1 0 0,-1 0 1 0 0,1 9-1 0 0,-7 47 519 0 0,-12 81 7417 0 0,14-118-5688 0 0,-1 34-1 0 0,5-51-2015 0 0,0 0 0 0 0,1-1 0 0 0,-1 1 0 0 0,1 0 0 0 0,1-1 0 0 0,0 1 0 0 0,0-1 0 0 0,5 13 0 0 0,-6-19-216 0 0,-1 0-1 0 0,1 0 1 0 0,-1 0-1 0 0,1 0 1 0 0,-1 0 0 0 0,1 0-1 0 0,0 0 1 0 0,0-1-1 0 0,-1 1 1 0 0,1 0-1 0 0,0 0 1 0 0,0-1-1 0 0,0 1 1 0 0,0-1 0 0 0,0 1-1 0 0,0-1 1 0 0,0 1-1 0 0,0-1 1 0 0,0 1-1 0 0,0-1 1 0 0,0 0 0 0 0,0 0-1 0 0,0 1 1 0 0,0-1-1 0 0,0 0 1 0 0,0 0-1 0 0,2 0 1 0 0,-2 0-450 0 0,1-1 0 0 0,0 1 0 0 0,-1-1 1 0 0,1 1-1 0 0,0-1 0 0 0,-1 0 0 0 0,1 1 0 0 0,0-1 0 0 0,-1 0 0 0 0,3-2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1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15 166 4287 0 0,'3'3'332'0'0,"43"58"967"0"0,13 34 6987 0 0,-23-28-4681 0 0,35 56 758 0 0,-45-81-3481 0 0,-13-20-477 0 0,2-1 0 0 0,19 23 0 0 0,-28-37-696 0 0,1 0 0 0 0,0 0 0 0 0,0-1 0 0 0,0 0 0 0 0,1 0 0 0 0,0-1 0 0 0,0 0 0 0 0,0 0 0 0 0,10 3 0 0 0,-3-5-5023 0 0</inkml:trace>
  <inkml:trace contextRef="#ctx0" brushRef="#br0" timeOffset="1">459 0 2159 0 0,'-2'4'31'0'0,"-1"0"-1"0"0,0 0 0 0 0,0 0 0 0 0,0 0 0 0 0,-8 6 0 0 0,-7 8 292 0 0,-93 114 10216 0 0,10-13-4146 0 0,75-85-5061 0 0,-37 63 0 0 0,58-88-1513 0 0,-70 136 1464 0 0,49-80-7586 0 0,18-40-1019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1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1 4255 0 0,'2'19'534'0'0,"-1"0"-1"0"0,-2 23 0 0 0,0-31-374 0 0,0-1-1 0 0,-1 1 0 0 0,0 0 0 0 0,-1-1 0 0 0,0 1 0 0 0,-1-1 0 0 0,0 0 0 0 0,-1 0 0 0 0,0 0 1 0 0,0-1-1 0 0,-8 10 0 0 0,6-10 1315 0 0,0 0 0 0 0,-1-1 0 0 0,-13 13 6188 0 0,28-24-5877 0 0,16-6-893 0 0,-7 4-289 0 0,-1 1-1 0 0,1-2 1 0 0,-1 0-1 0 0,0-1 0 0 0,-1-1 1 0 0,20-12-1 0 0,-11 5-372 0 0,17-9 59 0 0,4-2-1206 0 0,-14 10-6484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2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1 8175 0 0,'0'0'631'0'0,"1"1"-414"0"0,7 20-54 0 0,0-1 0 0 0,-2 1 1 0 0,7 31-1 0 0,-5-15 1603 0 0,20 78 4458 0 0,50 176 3484 0 0,-65-250-9114 0 0,44 120 80 0 0,-51-146-686 0 0,0-1 0 0 0,1 0 1 0 0,0 0-1 0 0,1-1 1 0 0,1 0-1 0 0,15 19 0 0 0,-8-19-1271 0 0,2-2-5412 0 0</inkml:trace>
  <inkml:trace contextRef="#ctx0" brushRef="#br0" timeOffset="1">569 176 15807 0 0,'-104'150'2938'0'0,"-20"26"3500"0"0,99-146-5544 0 0,-2 1 279 0 0,-35 57-1 0 0,-129 223 761 0 0,184-299-2204 0 0,-12 25 0 0 0,17-31-1777 0 0,0 1-1 0 0,0-1 1 0 0,-1 10-1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2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0 7511 0 0,'8'0'14003'0'0,"-6"5"-13683"0"0,-1 0 0 0 0,-1-1 0 0 0,1 1 1 0 0,-1 0-1 0 0,0 0 0 0 0,0 0 0 0 0,0 0 0 0 0,0 0 1 0 0,-1 0-1 0 0,0-1 0 0 0,0 1 0 0 0,-3 6 0 0 0,-3 8 69 0 0,-15 30 0 0 0,11-27 104 0 0,-1 0-272 0 0,9-18-191 0 0,1 1 0 0 0,-1 0 0 0 0,1 0 0 0 0,0 1 0 0 0,0-1 0 0 0,-2 8 0 0 0,4-10 12 0 0,1-1-41 0 0,0 0-1 0 0,0 0 1 0 0,0 0-1 0 0,0 0 1 0 0,0-1-1 0 0,0 1 1 0 0,1 0-1 0 0,-1-1 1 0 0,1 1-1 0 0,-1-1 1 0 0,1 1-1 0 0,-1-1 1 0 0,1 0-1 0 0,0 0 1 0 0,0 0-1 0 0,-1 0 1 0 0,1 0-1 0 0,0 0 1 0 0,4 1-1 0 0,1 0 1 0 0,1 2-69 0 0,1-1 0 0 0,18 3 0 0 0,-3-1-104 0 0,-8 1 74 0 0,-13-1 110 0 0,-2-2-11 0 0,1-1 18 0 0,0 1 1 0 0,-1-1-1 0 0,0 0 0 0 0,1 1 1 0 0,-1-1-1 0 0,0 0 1 0 0,0 1-1 0 0,-1 0 0 0 0,1-1 1 0 0,0 1-1 0 0,-1-1 1 0 0,0 1-1 0 0,1 0 1 0 0,-1-1-1 0 0,0 1 0 0 0,-1 0 1 0 0,1 0-1 0 0,0-1 1 0 0,-1 1-1 0 0,1-1 0 0 0,-1 1 1 0 0,0 0-1 0 0,0-1 1 0 0,0 1-1 0 0,-2 3 0 0 0,-4 6 298 0 0,0 0-1 0 0,-1 0 1 0 0,-15 18-1 0 0,12-18 160 0 0,6-6-253 0 0,0 0-1 0 0,-1 0 0 0 0,0-1 1 0 0,0 0-1 0 0,0 0 0 0 0,-12 6 0 0 0,-7 2-8611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3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2759 342 3335 0 0,'-34'-21'235'0'0,"-1"2"0"0"0,-46-19 0 0 0,51 24 312 0 0,-214-80 3995 0 0,-6 18-541 0 0,164 53-3262 0 0,0 3 1 0 0,-2 5-1 0 0,-110-6 0 0 0,149 21-661 0 0,0 2 0 0 0,0 2-1 0 0,1 2 1 0 0,-1 2 0 0 0,1 2-1 0 0,-85 31 1 0 0,9 8-79 0 0,-149 81 0 0 0,242-113-42 0 0,-251 135-168 0 0,205-106 209 0 0,-110 87 0 0 0,163-113 111 0 0,0 2 0 0 0,1 1 0 0 0,2 1 0 0 0,0 1 0 0 0,1 1 0 0 0,2 0-1 0 0,1 1 1 0 0,-17 36 0 0 0,30-54-68 0 0,0 0-1 0 0,0 0 1 0 0,1 1-1 0 0,0 0 1 0 0,1 0-1 0 0,0 0 1 0 0,1 0-1 0 0,0 0 1 0 0,0 0-1 0 0,1 0 1 0 0,0 0-1 0 0,1 0 0 0 0,0 0 1 0 0,0 0-1 0 0,2 0 1 0 0,-1 0-1 0 0,1 0 1 0 0,0-1-1 0 0,1 1 1 0 0,0-1-1 0 0,1 0 1 0 0,-1 0-1 0 0,2-1 1 0 0,7 11-1 0 0,1-3 89 0 0,1 0 0 0 0,1 0-1 0 0,0-2 1 0 0,1 0 0 0 0,1-1 0 0 0,0 0-1 0 0,1-2 1 0 0,31 15 0 0 0,15 2 609 0 0,89 26 1 0 0,-46-23 184 0 0,161 26 1 0 0,118-17 372 0 0,77-41-523 0 0,-350-9-663 0 0,1-5 1 0 0,115-31-1 0 0,-110 15 119 0 0,-1-6 0 0 0,141-64 0 0 0,-205 76-103 0 0,-1-3 1 0 0,-1-3-1 0 0,-2-1 0 0 0,-1-3 1 0 0,-2-2-1 0 0,72-71 1 0 0,-102 89-34 0 0,0-1 0 0 0,-2 0 1 0 0,0-1-1 0 0,-1-1 0 0 0,-1-1 1 0 0,19-43-1 0 0,-31 60-70 0 0,1 0 0 0 0,-1-1-1 0 0,-1 1 1 0 0,1-1 0 0 0,-1 0-1 0 0,-1 0 1 0 0,1 1 0 0 0,-1-1-1 0 0,0 0 1 0 0,0 0 0 0 0,-1 1 0 0 0,0-1-1 0 0,0 0 1 0 0,-1 1 0 0 0,0-1-1 0 0,0 1 1 0 0,0 0 0 0 0,-1-1 0 0 0,0 1-1 0 0,0 0 1 0 0,-1 1 0 0 0,1-1-1 0 0,-1 1 1 0 0,-1-1 0 0 0,1 1 0 0 0,-1 0-1 0 0,0 1 1 0 0,0-1 0 0 0,0 1-1 0 0,-10-7 1 0 0,-11-5-223 0 0,0 1 0 0 0,0 1 1 0 0,-41-15-1 0 0,35 17-3745 0 0,-41-8 1 0 0,2 7-4440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3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1352 257 5351 0 0,'-12'-2'443'0'0,"1"1"-1"0"0,-1 0 0 0 0,1 0 1 0 0,-1 1-1 0 0,1 0 0 0 0,-19 4 0 0 0,-65 7 3213 0 0,-6 2-1967 0 0,-296 90 516 0 0,359-91-2125 0 0,0 3 1 0 0,0 1-1 0 0,1 2 1 0 0,2 1-1 0 0,-43 31 0 0 0,31-15 137 0 0,1 1 0 0 0,2 3 0 0 0,-41 46 0 0 0,67-64-23 0 0,0 1-1 0 0,2 1 1 0 0,0 0 0 0 0,2 2-1 0 0,1-1 1 0 0,0 2 0 0 0,2 0-1 0 0,-10 33 1 0 0,12-26-71 0 0,1 1 0 0 0,2 0 0 0 0,1 0 0 0 0,2 0 0 0 0,1 1 0 0 0,3 45 0 0 0,1-58-117 0 0,1 0-1 0 0,1 0 1 0 0,1 0 0 0 0,1-1-1 0 0,0 0 1 0 0,19 40 0 0 0,-11-36 21 0 0,0 1 0 0 0,2-2 0 0 0,1 0 0 0 0,32 35 0 0 0,-14-23 105 0 0,78 61 1 0 0,49 16 298 0 0,-102-78 24 0 0,2-1 0 0 0,1-4-1 0 0,2-2 1 0 0,107 30 0 0 0,335 62 1318 0 0,-102-65-1136 0 0,11-39-119 0 0,243-52 174 0 0,-531 26-540 0 0,159-15 212 0 0,-198 13-260 0 0,104-27 0 0 0,63-48 36 0 0,-8-19 13 0 0,-106 43-59 0 0,-1 3 0 0 0,203-91 158 0 0,-290 123-216 0 0,0-3-1 0 0,-2-1 1 0 0,-2-3 0 0 0,0-2-1 0 0,-3-2 1 0 0,-1-2 0 0 0,58-69-1 0 0,-81 83 15 0 0,-2-1-1 0 0,-1-1 1 0 0,-1 0-1 0 0,-2-2 1 0 0,-1 0-1 0 0,-1-1 1 0 0,-2 0-1 0 0,-1-1 1 0 0,-2-1-1 0 0,9-48 1 0 0,-15 54-2 0 0,0 1-1 0 0,-3-1 1 0 0,0 0 0 0 0,-1 0-1 0 0,-2 1 1 0 0,-1-1-1 0 0,-1 0 1 0 0,-2 1 0 0 0,0 0-1 0 0,-2 0 1 0 0,-1 1 0 0 0,-1 0-1 0 0,-25-46 1 0 0,20 47-14 0 0,-1 1 0 0 0,-2 0 0 0 0,0 1 1 0 0,-1 2-1 0 0,-1-1 0 0 0,-1 2 0 0 0,-1 1 0 0 0,-1 1 0 0 0,0 0 0 0 0,-2 2 1 0 0,0 1-1 0 0,0 1 0 0 0,-29-11 0 0 0,-27-6 7 0 0,-139-34 0 0 0,-132 9-341 0 0,11 37 186 0 0,-36 23 6 0 0,-139 35-27 0 0,419-30 117 0 0,-264 28-53 0 0,55 1-9 0 0,-315 56-432 0 0,351-48-7338 0 0,105-16-1144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3:59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4863 0 0,'6'1'104'0'0,"-1"0"0"0"0,1 0 0 0 0,0 0 0 0 0,0-1-1 0 0,0 0 1 0 0,0 0 0 0 0,0 0 0 0 0,0-1 0 0 0,0 0 0 0 0,8-2-1 0 0,26-3 1587 0 0,49-5 1542 0 0,32 6 161 0 0,-72 1-2812 0 0,-16 1-571 0 0,-28 3-11 0 0,-1-1-1 0 0,1 1 1 0 0,0 1 0 0 0,0-1-1 0 0,-1 1 1 0 0,1 0-1 0 0,0 0 1 0 0,0 0-1 0 0,7 4 1 0 0,7 6-4173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4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5903 0 0,'1'2'451'0'0,"3"4"-129"0"0,0 1-1 0 0,-1 0 1 0 0,0-1-1 0 0,0 1 1 0 0,3 14-1 0 0,8 40 6057 0 0,-12-50-5213 0 0,19 149 7450 0 0,-8 2-4398 0 0,8 69-1164 0 0,-19-218-2883 0 0,1 13-24 0 0,0 1 0 0 0,2-1-1 0 0,2 0 1 0 0,12 34 0 0 0,-18-57-199 0 0,0-1 0 0 0,0 1 0 0 0,1-1 1 0 0,-1 1-1 0 0,1-1 0 0 0,0 0 0 0 0,0 0 0 0 0,0 1 1 0 0,0-1-1 0 0,0-1 0 0 0,3 4 0 0 0,8-6-2965 0 0,-11 0 2702 0 0,0 1 0 0 0,-1-1 0 0 0,1 0 0 0 0,-1 1 0 0 0,1-1 0 0 0,-1 0-1 0 0,1 0 1 0 0,-1 0 0 0 0,0 0 0 0 0,1 0 0 0 0,-1-1 0 0 0,0 1 0 0 0,0 0 0 0 0,0 0 0 0 0,0-1 0 0 0,1-1 0 0 0,10-27-6698 0 0,-11 28 6169 0 0,5-18-5978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0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1 258 5783 0 0,'42'-9'587'0'0,"74"-19"664"0"0,-9 1 2051 0 0,-22 6-1063 0 0,46-15 862 0 0,114-35-189 0 0,-98 18-2289 0 0,-137 49-571 0 0,17-5-811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0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200 1 2015 0 0,'1'2'147'0'0,"-1"-1"-121"0"0,5 10 422 0 0,-1 0-1 0 0,0 1 0 0 0,-1-1 1 0 0,-1 1-1 0 0,1-1 1 0 0,-2 1-1 0 0,1 14 0 0 0,-3 6 548 0 0,-1-1-1 0 0,-2 1 1 0 0,-1-1-1 0 0,-17 53 0 0 0,19-74-797 0 0,-56 154 2069 0 0,45-131-2038 0 0,-1-1 1 0 0,-36 57-1 0 0,46-82-988 0 0,0-1 0 0 0,0 0 0 0 0,-1 0-1 0 0,-5 6 1 0 0,-5-1-3559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0.8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1 678 4055 0 0,'11'3'206'0'0,"1"0"-1"0"0,0-1 0 0 0,0 0 0 0 0,0-1 0 0 0,0 0 1 0 0,0 0-1 0 0,18-3 0 0 0,34 2 4156 0 0,50 3 2917 0 0,-73-3-4284 0 0,0 1 0 0 0,49 9 0 0 0,-83-9-2797 0 0,0 0 0 0 0,0 0 0 0 0,0-1 0 0 0,0 0 0 0 0,8-1 0 0 0,-14 1-26 0 0,10-12-27 0 0,-5 0-1939 0 0,-3-3-4079 0 0</inkml:trace>
  <inkml:trace contextRef="#ctx0" brushRef="#br0" timeOffset="1">690 1 4663 0 0,'-10'175'3268'0'0,"-1"-18"2783"0"0,10-105-4619 0 0,1 74 1951 0 0,1-109-2890 0 0,0 0 0 0 0,-1 0 1 0 0,0 0-1 0 0,-2 0 0 0 0,-4 22 1 0 0,5-35-475 0 0,1 0 1 0 0,0 0-1 0 0,0 0 1 0 0,0 0 0 0 0,0 0-1 0 0,1 0 1 0 0,-1 0 0 0 0,1 0-1 0 0,0 0 1 0 0,0 0 0 0 0,0 0-1 0 0,1-1 1 0 0,0 1 0 0 0,-1 0-1 0 0,1-1 1 0 0,0 1 0 0 0,1-1-1 0 0,-1 0 1 0 0,1 1 0 0 0,-1-1-1 0 0,1-1 1 0 0,4 5-1 0 0,-6-7-127 0 0,0 0 0 0 0,-1 0-1 0 0,1 0 1 0 0,0 0 0 0 0,-1 0-1 0 0,1 0 1 0 0,0 0-1 0 0,-1 0 1 0 0,1 0 0 0 0,-1-1-1 0 0,1 1 1 0 0,0 0-1 0 0,-1 0 1 0 0,1-1 0 0 0,-1 1-1 0 0,1 0 1 0 0,0-1 0 0 0,-1 1-1 0 0,1-1 1 0 0,0 1-200 0 0,2-2-251 0 0,-1 1 1 0 0,0 0 0 0 0,0 0-1 0 0,0-1 1 0 0,0 1 0 0 0,0-1-1 0 0,-1 1 1 0 0,1-1 0 0 0,0 0-1 0 0,-1 0 1 0 0,2-3 0 0 0,4-13-5092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1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 4663 0 0,'21'-9'763'0'0,"1"0"-1"0"0,25-5 1 0 0,29-12 2283 0 0,157-56 3492 0 0,-116 44-4579 0 0,-105 34-1750 0 0,0 0 1 0 0,1 1 0 0 0,0 1-1 0 0,0 0 1 0 0,-1 1-1 0 0,1 0 1 0 0,14 2-1 0 0,-19-1-114 0 0,0 1 0 0 0,0 0-1 0 0,0 1 1 0 0,-1 0-1 0 0,1 0 1 0 0,-1 0 0 0 0,1 1-1 0 0,-1 1 1 0 0,0-1 0 0 0,0 1-1 0 0,0 0 1 0 0,11 9 0 0 0,-10-5 54 0 0,1-1 0 0 0,-2 1 0 0 0,1 1 0 0 0,-1 0 0 0 0,0 0 0 0 0,-1 0 0 0 0,0 1 0 0 0,-1 0 0 0 0,0 0 0 0 0,0 0 0 0 0,-1 0 0 0 0,0 1 0 0 0,4 22 0 0 0,-2 5 108 0 0,-1 0 1 0 0,-1 45-1 0 0,-8 76 275 0 0,2-139-480 0 0,0 0 0 0 0,-1 0-1 0 0,-1 0 1 0 0,-8 22 0 0 0,6-29 84 0 0,0 0 1 0 0,-1 0-1 0 0,0-1 1 0 0,-1 0 0 0 0,0 0-1 0 0,-18 19 1 0 0,19-25-116 0 0,0 1 1 0 0,0-1 0 0 0,0 0-1 0 0,-1-1 1 0 0,0 1-1 0 0,0-2 1 0 0,-1 1-1 0 0,1-1 1 0 0,-1 0 0 0 0,0-1-1 0 0,0 0 1 0 0,0-1-1 0 0,0 0 1 0 0,-1 0 0 0 0,1-1-1 0 0,-1 0 1 0 0,1 0-1 0 0,-1-1 1 0 0,1-1 0 0 0,-1 1-1 0 0,1-2 1 0 0,-1 1-1 0 0,1-1 1 0 0,0-1-1 0 0,-15-5 1 0 0,-12-7 2 0 0,0-2 0 0 0,-61-39 0 0 0,65 35-37 0 0,2-1 0 0 0,0-1-1 0 0,-47-48 1 0 0,69 62 8 0 0,1-1 0 0 0,0 1 0 0 0,0-1-1 0 0,1 0 1 0 0,1-1 0 0 0,-1 1 0 0 0,-3-13 0 0 0,7 16 2 0 0,0-1 1 0 0,0 1-1 0 0,1-1 1 0 0,0 0-1 0 0,0 0 1 0 0,1 0-1 0 0,0 1 1 0 0,0-1-1 0 0,1 0 1 0 0,0 0 0 0 0,4-13-1 0 0,-2 12-11 0 0,0 0 0 0 0,1 1 1 0 0,0 0-1 0 0,0 0 0 0 0,1 0 0 0 0,0 1 0 0 0,0-1 0 0 0,1 1 0 0 0,0 0 1 0 0,0 1-1 0 0,1-1 0 0 0,0 1 0 0 0,0 0 0 0 0,0 1 0 0 0,9-5 1 0 0,-9 6 11 0 0,0 0 0 0 0,0 0 0 0 0,0 1 1 0 0,0 0-1 0 0,1 1 0 0 0,-1-1 1 0 0,1 2-1 0 0,-1-1 0 0 0,1 1 1 0 0,0 0-1 0 0,0 0 0 0 0,0 1 1 0 0,-1 0-1 0 0,1 1 0 0 0,0-1 0 0 0,0 2 1 0 0,14 3-1 0 0,-18-4 5 0 0,1 1 0 0 0,-1 0 0 0 0,0 0 0 0 0,0 1 0 0 0,0-1 0 0 0,0 1 0 0 0,0 0 0 0 0,0 0-1 0 0,0 0 1 0 0,-1 1 0 0 0,0-1 0 0 0,0 1 0 0 0,0 0 0 0 0,0 0 0 0 0,0 0 0 0 0,-1 0 0 0 0,3 7 0 0 0,-2-5 23 0 0,-1 0 1 0 0,-1 0-1 0 0,1 0 1 0 0,-1 0-1 0 0,0 1 1 0 0,-1-1-1 0 0,1 0 1 0 0,-1 0-1 0 0,0 1 1 0 0,-1-1-1 0 0,0 0 1 0 0,-2 12-1 0 0,-1-5 27 0 0,0 0 0 0 0,-1 0 0 0 0,-8 16 0 0 0,10-24-52 0 0,0 0 0 0 0,0 0 1 0 0,0 0-1 0 0,0 0 0 0 0,-1-1 0 0 0,0 1 1 0 0,0-1-1 0 0,0 0 0 0 0,-1 0 1 0 0,-6 4-1 0 0,10-7-82 0 0,0-1 1 0 0,0 0-1 0 0,1 1 1 0 0,-1-1 0 0 0,0 1-1 0 0,0-1 1 0 0,0 0-1 0 0,0 0 1 0 0,0 1 0 0 0,0-1-1 0 0,0 0 1 0 0,1 0-1 0 0,-1 0 1 0 0,0 0-1 0 0,0 0 1 0 0,0 0 0 0 0,0 0-1 0 0,0-1 1 0 0,0 1-1 0 0,0 0 1 0 0,-1-1-1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1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4287 0 0,'6'9'345'0'0,"-1"-1"-1"0"0,0 1 0 0 0,0 0 0 0 0,-1 0 1 0 0,0 1-1 0 0,0-1 0 0 0,2 12 0 0 0,11 72 6053 0 0,-13-60-5054 0 0,24 262 5866 0 0,-14-109-5392 0 0,-11-162-1686 0 0,1-1-1 0 0,8 30 1 0 0,-10-49-128 0 0,-1-1-1 0 0,0 1 1 0 0,1-1 0 0 0,0 1-1 0 0,3 3 1 0 0,-5-6-43 0 0,0 0-1 0 0,0-1 1 0 0,1 1-1 0 0,-1-1 1 0 0,0 1-1 0 0,1-1 1 0 0,-1 1-1 0 0,0-1 1 0 0,1 1-1 0 0,-1-1 1 0 0,1 0 0 0 0,-1 1-1 0 0,1-1 1 0 0,-1 1-1 0 0,1-1 1 0 0,-1 0-1 0 0,1 0 1 0 0,-1 1-1 0 0,1-1 1 0 0,-1 0-1 0 0,1 0 1 0 0,0 0-1 0 0,-1 1 1 0 0,1-1 0 0 0,-1 0-1 0 0,1 0 1 0 0,0 0-1 0 0,-1 0 1 0 0,1 0-1 0 0,-1 0 1 0 0,2-1-1 0 0,-1 1-199 0 0,0-1 0 0 0,-1 1-1 0 0,1-1 1 0 0,0 0-1 0 0,0 1 1 0 0,-1-1 0 0 0,1 0-1 0 0,-1 0 1 0 0,1 0-1 0 0,-1 0 1 0 0,1-1 0 0 0,0 0-442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2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0 233 4487 0 0,'23'-31'400'0'0,"-16"21"212"0"0,-1 1 0 0 0,2 0 0 0 0,-1 0-1 0 0,1 1 1 0 0,0 0 0 0 0,17-12 0 0 0,0 5 934 0 0,1 0 0 0 0,1 2-1 0 0,0 1 1 0 0,1 1 0 0 0,31-7 0 0 0,-2 3 308 0 0,94-10 1 0 0,-130 23-1443 0 0,0 0-1 0 0,1 2 1 0 0,-1 0 0 0 0,35 5 0 0 0,-43-2-258 0 0,-1-1 1 0 0,0 2 0 0 0,0 0-1 0 0,-1 0 1 0 0,1 1 0 0 0,-1 1-1 0 0,0 0 1 0 0,0 0-1 0 0,13 10 1 0 0,-7-1-7 0 0,0 0 0 0 0,-1 1-1 0 0,-1 1 1 0 0,24 33 0 0 0,-13-10 211 0 0,27 53-1 0 0,-8 12 419 0 0,-30-65-454 0 0,7 17-136 0 0,-3 1 0 0 0,-3 1 0 0 0,-2 1-1 0 0,-3 0 1 0 0,-2 1 0 0 0,0 103 0 0 0,-8-160-172 0 0,-1 1 0 0 0,0 0-1 0 0,0-1 1 0 0,-1 1 0 0 0,1-1 0 0 0,-1 1-1 0 0,0-1 1 0 0,0 0 0 0 0,-1 1 0 0 0,1-1 0 0 0,-1 0-1 0 0,-2 4 1 0 0,2-4 13 0 0,0 0-1 0 0,1 0 1 0 0,0 1 0 0 0,0-1-1 0 0,-1 8 1 0 0,1-7-20 0 0,0 1 0 0 0,0-1 0 0 0,-1 0 0 0 0,1 1 0 0 0,-4 6 1 0 0,4-11-32 0 0,0 0 1 0 0,1 0-1 0 0,-1 0 1 0 0,0 0 0 0 0,1 0-1 0 0,-1 0 1 0 0,0-1-1 0 0,0 1 1 0 0,0 0 0 0 0,0 0-1 0 0,0-1 1 0 0,0 1-1 0 0,0 0 1 0 0,0-1 0 0 0,0 1-1 0 0,0-1 1 0 0,0 0-1 0 0,0 1 1 0 0,-1-1 0 0 0,1 0-1 0 0,0 0 1 0 0,0 1-1 0 0,0-1 1 0 0,0 0 0 0 0,-1 0-1 0 0,1 0 1 0 0,0 0 0 0 0,0-1-1 0 0,-2 1 1 0 0,-3-2-322 0 0,0 1 0 0 0,0-1 0 0 0,1 0 0 0 0,-1-1 0 0 0,0 0 0 0 0,1 1-1 0 0,-10-8 1 0 0,1-1-4579 0 0,-18-18-1 0 0,13 10-2339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2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1 5671 0 0,'-4'9'254'0'0,"0"0"-1"0"0,0 0 0 0 0,0-1 0 0 0,-12 16 1 0 0,3-4 1873 0 0,-19 39 3974 0 0,32-58-6050 0 0,0-1 0 0 0,-1 1 0 0 0,1-1 1 0 0,-1 1-1 0 0,1-1 0 0 0,-1 1 0 0 0,1-1 0 0 0,-1 0 0 0 0,1 1 0 0 0,-1-1 1 0 0,1 1-1 0 0,-1-1 0 0 0,1 0 0 0 0,-1 0 0 0 0,1 1 0 0 0,-1-1 1 0 0,0 0-1 0 0,1 0 0 0 0,-1 0 0 0 0,1 1 0 0 0,-1-1 0 0 0,0 0 0 0 0,1 0 1 0 0,-1 0-1 0 0,0 0 0 0 0,1 0 0 0 0,-1 0 0 0 0,0-1 0 0 0,0 1 1 0 0,-6 0 781 0 0,10-9-214 0 0,-1 7-590 0 0,0 0 1 0 0,0 0-1 0 0,1-1 1 0 0,-1 1-1 0 0,0 1 1 0 0,1-1 0 0 0,-1 0-1 0 0,1 0 1 0 0,0 1-1 0 0,0 0 1 0 0,0-1-1 0 0,3 0 1 0 0,13-7 112 0 0,-7 4-122 0 0,-1-1 1 0 0,0 2-1 0 0,1 0 0 0 0,0 0 0 0 0,0 1 0 0 0,0 1 0 0 0,1 0 0 0 0,-1 0 1 0 0,15 1-1 0 0,-1 1 10 0 0,0 2 1 0 0,0 0 0 0 0,34 8-1 0 0,-13 1-18 0 0,-29-5 27 0 0,-15-5 156 0 0,0 1 43 0 0,1 2-124 0 0,0-1 0 0 0,0 1-1 0 0,-1 0 1 0 0,0 0 0 0 0,1 0 0 0 0,-1 1-1 0 0,2 5 1 0 0,-3-7 18 0 0,-1 0 0 0 0,0 1-1 0 0,0-1 1 0 0,0 0 0 0 0,-1 1-1 0 0,1-1 1 0 0,-1 0 0 0 0,0 1-1 0 0,0-1 1 0 0,0 1 0 0 0,0-1-1 0 0,0 0 1 0 0,-2 6-1 0 0,-3 3 259 0 0,1 1 0 0 0,-2-1 0 0 0,0-1 0 0 0,0 1-1 0 0,-1-1 1 0 0,-15 18 0 0 0,7-8-8 0 0,-10 14 63 0 0,-1-2 1 0 0,-58 56-1 0 0,66-72-286 0 0,-1-1 0 0 0,0-1 0 0 0,-1-1 0 0 0,-1-1-1 0 0,0-1 1 0 0,-33 14 0 0 0,47-23-437 0 0,0-1 0 0 0,0 0 0 0 0,0 0-1 0 0,0 0 1 0 0,-1-1 0 0 0,1 0 0 0 0,-1-1 0 0 0,1 1 0 0 0,-1-1 0 0 0,-9-2-1 0 0,13 1-76 0 0,-1 0 0 0 0,1 0 0 0 0,0 0 0 0 0,0-1-1 0 0,0 1 1 0 0,0-1 0 0 0,0 0 0 0 0,0-1-1 0 0,0 1 1 0 0,1-1 0 0 0,-1 1 0 0 0,1-1-1 0 0,0 0 1 0 0,0 0 0 0 0,0 0 0 0 0,0-1-1 0 0,0 1 1 0 0,-3-7 0 0 0,-6-15-7412 0 0</inkml:trace>
  <inkml:trace contextRef="#ctx0" brushRef="#br0" timeOffset="1">354 146 8719 0 0,'2'1'674'0'0,"45"18"461"0"0,30 12 8716 0 0,12 4-4266 0 0,-67-25-5405 0 0,-21-9-318 0 0,5 10-3161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3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1 2303 0 0,'11'4'2228'0'0,"-8"-2"-1807"0"0,0 0 0 0 0,0 0-1 0 0,0 0 1 0 0,-1 0-1 0 0,1 1 1 0 0,-1 0-1 0 0,1-1 1 0 0,-1 1 0 0 0,0 0-1 0 0,3 6 1 0 0,-3-5-312 0 0,-1-1 0 0 0,1 1 0 0 0,-1 0 0 0 0,0 0 0 0 0,0 0 0 0 0,0 0 0 0 0,-1 0 1 0 0,1 0-1 0 0,-1 0 0 0 0,0 0 0 0 0,0 0 0 0 0,-1 0 0 0 0,1 0 0 0 0,-1 0 0 0 0,-1 5 0 0 0,1-7-81 0 0,0 1-7 0 0,1 0 1 0 0,-1 0 0 0 0,0 0 0 0 0,0 0-1 0 0,-1 0 1 0 0,1-1 0 0 0,0 1 0 0 0,-1 0-1 0 0,0-1 1 0 0,-2 3 0 0 0,4-5-14 0 0,0 1 0 0 0,0-1-1 0 0,0 0 1 0 0,-1 0 0 0 0,1 0 0 0 0,0 0 0 0 0,0 0-1 0 0,0 0 1 0 0,0 0 0 0 0,0 0 0 0 0,0 1 0 0 0,-1-1-1 0 0,1 0 1 0 0,0 0 0 0 0,0 0 0 0 0,0 0 0 0 0,0 0-1 0 0,0 1 1 0 0,0-1 0 0 0,0 0 0 0 0,0 0 0 0 0,0 0-1 0 0,0 0 1 0 0,0 1 0 0 0,0-1 0 0 0,0 0 0 0 0,0 0-1 0 0,0 0 1 0 0,0 1 0 0 0,0-1 0 0 0,0 0 0 0 0,0 0 0 0 0,0 0-1 0 0,0 0 1 0 0,0 1 0 0 0,0-1 0 0 0,0 0 0 0 0,0 0-1 0 0,0 0 1 0 0,0 0 0 0 0,0 0 0 0 0,0 1 0 0 0,1-1-1 0 0,-1 0 1 0 0,0 0 0 0 0,0 0 0 0 0,0 0 0 0 0,0 0-1 0 0,0 0 1 0 0,0 1 0 0 0,1-1 0 0 0,-1 0 0 0 0,0 0-1 0 0,0 0 1 0 0,9 2 138 0 0,-9-2-197 0 0,11 1 46 0 0,0 0 1 0 0,13 4-1 0 0,-15-3 4 0 0,-6-1 21 0 0,0 0-1 0 0,0 0 0 0 0,-1 0 0 0 0,1 0 0 0 0,0 0 1 0 0,-1 1-1 0 0,1-1 0 0 0,-1 1 0 0 0,0 0 0 0 0,1 0 1 0 0,-1 0-1 0 0,0 0 0 0 0,0 0 0 0 0,3 4 0 0 0,-5-5-15 0 0,1-1-1 0 0,-1 1 1 0 0,1-1-1 0 0,-1 0 1 0 0,0 1-1 0 0,1-1 1 0 0,-1 1 0 0 0,0-1-1 0 0,1 1 1 0 0,-1 0-1 0 0,0-1 1 0 0,0 1-1 0 0,0-1 1 0 0,1 1-1 0 0,-1-1 1 0 0,0 1-1 0 0,0 0 1 0 0,0-1-1 0 0,0 1 1 0 0,0-1-1 0 0,0 1 1 0 0,0 0-1 0 0,0-1 1 0 0,0 1 0 0 0,0-1-1 0 0,-1 2 1 0 0,0 0 7 0 0,1 4 50 0 0,0 1 1 0 0,-1-1-1 0 0,0 1 0 0 0,0-1 1 0 0,-1 0-1 0 0,1 1 0 0 0,-2-1 1 0 0,1 0-1 0 0,-1 0 0 0 0,1 0 1 0 0,-2 0-1 0 0,1-1 0 0 0,-1 0 1 0 0,1 1-1 0 0,-10 8 472 0 0,21-11-370 0 0,-4-2-176 0 0,-3-1 54 0 0,0 0-1 0 0,1 0 1 0 0,-1 0-1 0 0,0 1 0 0 0,1-1 1 0 0,-1 1-1 0 0,0-1 0 0 0,0 1 1 0 0,0-1-1 0 0,1 1 0 0 0,-1 0 1 0 0,0 0-1 0 0,0-1 0 0 0,0 1 1 0 0,0 0-1 0 0,1 2 0 0 0,-1-1-25 0 0,-1 0-1 0 0,0 0 0 0 0,1 0 0 0 0,-1 0 1 0 0,0 0-1 0 0,0 0 0 0 0,0 0 0 0 0,0 0 1 0 0,-1 0-1 0 0,1 0 0 0 0,-1 0 0 0 0,0 3 1 0 0,0-3-7 0 0,0-1 0 0 0,0 1-1 0 0,1 0 1 0 0,-1-1 0 0 0,-1 1 0 0 0,1-1 0 0 0,0 1 0 0 0,0-1 0 0 0,0 1 0 0 0,-1-1 0 0 0,1 0 0 0 0,-1 0 0 0 0,1 0 0 0 0,-1 1 0 0 0,0-2 0 0 0,1 1 0 0 0,-4 1 0 0 0,-2 2-5 0 0,-49 31 15 0 0,-49 33 28 0 0,98-64-34 0 0,35-6 48 0 0,28-5 1227 0 0,6-2 969 0 0,114-2 0 0 0,-41 5-1157 0 0,-78 0-3319 0 0,-45 5-2622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3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4607 0 0,'1979'107'3568'0'0,"-240"-144"-1552"0"0,-1035-16-1216 0 0,300-13 1458 0 0,-546 77-1473 0 0,-364-4-756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0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0 2359 0 0,'-34'3'174'0'0,"89"18"1412"0"0,-27-13 36 0 0,0 1-1 0 0,-1 1 0 0 0,50 27 1 0 0,-52-25-328 0 0,30 12 1 0 0,19 8-103 0 0,19 19 309 0 0,-74-40-1030 0 0,-1 0 0 0 0,24 18-1 0 0,-29-18-210 0 0,2-1-1 0 0,-1 0 1 0 0,1-2-1 0 0,18 9 0 0 0,-26-15-187 0 0,-1 0 0 0 0,0 0-1 0 0,0 0 1 0 0,1-1 0 0 0,-1 0-1 0 0,1-1 1 0 0,-1 1 0 0 0,1-1-1 0 0,-1-1 1 0 0,1 1 0 0 0,-1-1-1 0 0,1 0 1 0 0,-1 0 0 0 0,0-1 0 0 0,8-3-1 0 0,2-1 45 0 0,-1-1 0 0 0,1-1-1 0 0,-2-1 1 0 0,22-15 0 0 0,-28 19-35 0 0,0 0 1 0 0,-1 1-1 0 0,2 0 0 0 0,-1 0 1 0 0,14-4-1 0 0,45-9 0 0 0,-54 15-61 0 0,9-2-20 0 0,1 1 0 0 0,0 1 0 0 0,41 1 0 0 0,-51 1 14 0 0,0 1 1 0 0,0 0-1 0 0,0 1 0 0 0,0 1 0 0 0,0 0 1 0 0,-1 0-1 0 0,1 1 0 0 0,17 9 0 0 0,-9-3 18 0 0,14 8 144 0 0,-28-14-107 0 0,0-1 0 0 0,0 0 0 0 0,1 0 0 0 0,14 2 0 0 0,-6 0 48 0 0,-6-3-44 0 0,0 0 0 0 0,0 0 1 0 0,0-1-1 0 0,0 0 1 0 0,0-1-1 0 0,0 0 1 0 0,20-3-1 0 0,3-3 159 0 0,34-10 1 0 0,22-5 173 0 0,-69 18-287 0 0,-1 0 0 0 0,1 2 0 0 0,0 0 0 0 0,0 1-1 0 0,0 2 1 0 0,29 4 0 0 0,-18 3 287 0 0,0 1-1 0 0,-1 2 1 0 0,48 25 0 0 0,-40-18 187 0 0,49 18 0 0 0,-77-34-515 0 0,162 57 889 0 0,-122-39-552 0 0,64 35 0 0 0,-99-48-375 0 0,1 0 0 0 0,0-1 1 0 0,0 0-1 0 0,1-2 0 0 0,0 0 0 0 0,0-1 1 0 0,0 0-1 0 0,1-2 0 0 0,-1 0 0 0 0,1-1 0 0 0,-1 0 1 0 0,1-2-1 0 0,-1 0 0 0 0,1-1 0 0 0,-1-1 0 0 0,1 0 1 0 0,-1-1-1 0 0,23-9 0 0 0,202-105 99 0 0,-222 107-127 0 0,130-61 101 0 0,-104 56-101 0 0,-5 3 48 0 0,-21 9-60 0 0,6 4 0 0 0,15 6 0 0 0,-32-4 0 0 0,45 10 112 0 0,72 27 0 0 0,-112-35-104 0 0,-1 0 0 0 0,1-1 0 0 0,-1 0 0 0 0,1-2 0 0 0,0 1 0 0 0,0-1 0 0 0,0-1 0 0 0,25-3 0 0 0,-16-1 6 0 0,-1 0 1 0 0,0-2-1 0 0,0-1 1 0 0,35-15-1 0 0,-29 10-14 0 0,1 0 0 0 0,1 1 0 0 0,0 2 0 0 0,48-8 0 0 0,-54 14 0 0 0,1 1 0 0 0,0 1 0 0 0,25 2 0 0 0,-20 2 7 0 0,-4-2 15 0 0,0 2-1 0 0,42 11 1 0 0,86 41-22 0 0,-95-32 0 0 0,-45-16 1 0 0,0 0-1 0 0,0 0 1 0 0,13 11 0 0 0,3 1 56 0 0,117 69 323 0 0,-123-77-366 0 0,0-1 0 0 0,0-1 0 0 0,1-1 0 0 0,41 8 0 0 0,-32-8 3 0 0,-21-5 26 0 0,1 0 0 0 0,0 0 0 0 0,0-1 0 0 0,0-1 1 0 0,0-1-1 0 0,0 0 0 0 0,27-4 0 0 0,2-4 35 0 0,-19 4 11 0 0,0-1-1 0 0,0-1 1 0 0,37-15-1 0 0,122-65 217 0 0,-130 62-236 0 0,0-1 144 0 0,70-42 0 0 0,-65 28-116 0 0,78-46-98 0 0,-120 76 10 0 0,0 2 0 0 0,1 0 0 0 0,0 0 0 0 0,1 2 0 0 0,-1 0 0 0 0,32-4 0 0 0,-34 8-1 0 0,0 0 1 0 0,0 1-1 0 0,1 1 1 0 0,-1 0-1 0 0,0 1 0 0 0,0 1 1 0 0,0 0-1 0 0,19 7 1 0 0,-2 3 17 0 0,33 19-1 0 0,-45-22-12 0 0,13 11 55 0 0,-24-15-45 0 0,0 0 0 0 0,10 5 0 0 0,25 10-19 0 0,-27-12-4 0 0,0 0 0 0 0,1-1 0 0 0,31 9 0 0 0,-34-14 0 0 0,-4 0 0 0 0,0 0 0 0 0,0-1 0 0 0,1-1 0 0 0,-1 0 0 0 0,0 0 0 0 0,16-1 0 0 0,-18-1 0 0 0,23-2 0 0 0,-1-2 0 0 0,0 0 0 0 0,44-15 0 0 0,-11-6 0 0 0,91-51 0 0 0,-90 42 0 0 0,-54 30 0 0 0,0 0 0 0 0,0 1 0 0 0,1 0 0 0 0,0 1 0 0 0,-1 0 0 0 0,1 1 0 0 0,0 0 0 0 0,1 1 0 0 0,-1 0 0 0 0,0 1 0 0 0,0 0 0 0 0,0 1 0 0 0,0 0 0 0 0,23 6 0 0 0,-12 0 0 0 0,0 1 0 0 0,33 17 0 0 0,-45-20 0 0 0,-1 1 0 0 0,0 1 0 0 0,0 0 0 0 0,-1 0 0 0 0,1 1 0 0 0,-2 0 0 0 0,10 11 0 0 0,5 8 0 0 0,-1 1 0 0 0,-1 1 0 0 0,23 43 0 0 0,-38-59 0 0 0,-3-7 0 0 0,0 0 0 0 0,0 0 0 0 0,1 0 0 0 0,0 0 0 0 0,0-1 0 0 0,1 1 0 0 0,-1-1 0 0 0,1 0 0 0 0,0-1 0 0 0,6 6 0 0 0,-7-8 0 0 0,-1 1 0 0 0,0-1 0 0 0,1 1 0 0 0,-1-1 0 0 0,1 0 0 0 0,0-1 0 0 0,0 1 0 0 0,-1-1 0 0 0,1 1 0 0 0,0-1 0 0 0,0 0 0 0 0,8 0 0 0 0,-6 0 0 0 0,0-2 0 0 0,0 1 0 0 0,0 0 0 0 0,1-1 0 0 0,-1 0 0 0 0,0-1 0 0 0,10-3 0 0 0,-1-1 0 0 0,-1-1 0 0 0,1-1 0 0 0,-1 0 0 0 0,-1 0 0 0 0,21-19 0 0 0,127-93 0 0 0,-78 64 0 0 0,-68 47 0 0 0,0 1 0 0 0,0 0 0 0 0,0 1 0 0 0,26-7 0 0 0,-31 11 0 0 0,32-7 0 0 0,-36 9 0 0 0,0 0 0 0 0,0 0 0 0 0,0 0 0 0 0,0 1 0 0 0,0 0 0 0 0,-1 0 0 0 0,1 1 0 0 0,0-1 0 0 0,0 1 0 0 0,0 1 0 0 0,0-1 0 0 0,-1 1 0 0 0,1 0 0 0 0,-1 0 0 0 0,7 4 0 0 0,-9-4 0 0 0,0 0 0 0 0,-1 1 0 0 0,0-1 0 0 0,1 0 0 0 0,-1 1 0 0 0,0 0 0 0 0,3 4 0 0 0,8 10 0 0 0,-10-14 0 0 0,0 1 0 0 0,0-1 0 0 0,-1 1 0 0 0,0-1 0 0 0,1 1 0 0 0,-1 0 0 0 0,-1 0 0 0 0,1 0 0 0 0,-1 0 0 0 0,2 6 0 0 0,0-1 0 0 0,0 0 0 0 0,0-1 0 0 0,1 1 0 0 0,0-1 0 0 0,8 12 0 0 0,-9-16 0 0 0,4 5 0 0 0,18 3 0 0 0,4-3 0 0 0,-14-7 0 0 0,5-3 0 0 0,-15-2 0 0 0,0 1 0 0 0,51-22 0 0 0,-18 7 0 0 0,-13 4 0 0 0,0 0 0 0 0,-1-2 0 0 0,35-27 0 0 0,-29 21 0 0 0,42-25 0 0 0,-26 19 0 0 0,-10 3 0 0 0,-35 23 0 0 0,0 0 0 0 0,1 1 0 0 0,-1-1 0 0 0,0 0 0 0 0,0 0 0 0 0,0 1 0 0 0,1-1 0 0 0,-1 0 0 0 0,0 1 0 0 0,1-1 0 0 0,2 0 0 0 0,0 1 0 0 0,16-5 0 0 0,-16 5 0 0 0,5 0 0 0 0,-8 0 0 0 0,0 0 0 0 0,0 0 0 0 0,0 0 0 0 0,0 1 0 0 0,0-1 0 0 0,-1 0 0 0 0,1 0 0 0 0,0 0 0 0 0,0 1 0 0 0,0-1 0 0 0,-1 0 0 0 0,1 1 0 0 0,0-1 0 0 0,0 1 0 0 0,-1-1 0 0 0,1 1 0 0 0,0-1 0 0 0,-1 1 0 0 0,1-1 0 0 0,0 2 0 0 0,2 1 0 0 0,6 4 0 0 0,-7-6 0 0 0,-1 0 0 0 0,0 0 0 0 0,1 1 0 0 0,-1-1 0 0 0,0 0 0 0 0,0 0 0 0 0,0 1 0 0 0,0-1 0 0 0,0 1 0 0 0,0-1 0 0 0,0 1 0 0 0,1 1 0 0 0,0 2 0 0 0,2-1 0 0 0,-3-3 0 0 0,0-1 0 0 0,0 1 0 0 0,0 0 0 0 0,0 0 0 0 0,0 1 0 0 0,-1-1 0 0 0,1 0 0 0 0,0 0 0 0 0,0 0 0 0 0,-1 1 0 0 0,1-1 0 0 0,-1 0 0 0 0,1 0 0 0 0,0 2 0 0 0,13 32 0 0 0,0 3 0 0 0,-9-26 0 0 0,-5-10 0 0 0,1 0 0 0 0,0 0 0 0 0,0-1 0 0 0,0 1 0 0 0,0 0 0 0 0,0 0 0 0 0,0-1 0 0 0,0 1 0 0 0,0-1 0 0 0,3 3 0 0 0,-1-1 0 0 0,-1 0 0 0 0,1 1 0 0 0,13 5 0 0 0,-13-7 0 0 0,1 1 0 0 0,15-2 0 0 0,-5-1 0 0 0,13-4 0 0 0,-17-1 0 0 0,-3 0 0 0 0,6-1 0 0 0,80-42 0 0 0,-66 35 0 0 0,-16 5 0 0 0,-5 4 0 0 0,1 1 0 0 0,-1-1 0 0 0,1 1 0 0 0,-1 0 0 0 0,9-2 0 0 0,16-4 0 0 0,-23 6 0 0 0,-4 2 0 0 0,0-1 0 0 0,-1 2 0 0 0,1-1 0 0 0,0 0 0 0 0,0 1 0 0 0,0 0 0 0 0,0 0 0 0 0,6 0 0 0 0,-7 0 0 0 0,13 3 0 0 0,5 4 0 0 0,-13-6 0 0 0,-5 0 0 0 0,0 0 0 0 0,0 0 0 0 0,0 0 0 0 0,1 0 0 0 0,-2 0 0 0 0,1 1 0 0 0,0-1 0 0 0,5 5 0 0 0,19 13 0 0 0,-14-8 0 0 0,16 27 0 0 0,-23-32 0 0 0,-1 1 0 0 0,8 12 0 0 0,0 0 0 0 0,2 0 0 0 0,-13-15 0 0 0,-1-2 0 0 0,0-1 0 0 0,0 1 0 0 0,0-1 0 0 0,0 0 0 0 0,1 1 0 0 0,-1-1 0 0 0,0 0 0 0 0,1 0 0 0 0,-1 0 0 0 0,1 0 0 0 0,1 1 0 0 0,22 16 0 0 0,-23-17 0 0 0,-1 0 0 0 0,1 0 0 0 0,-1 1 0 0 0,1-1 0 0 0,-1 0 0 0 0,1-1 0 0 0,0 1 0 0 0,0 0 0 0 0,-1 0 0 0 0,1-1 0 0 0,3 1 0 0 0,0 0 0 0 0,16 5 0 0 0,-16-7 0 0 0,0 0 0 0 0,18-1 0 0 0,-19 0 0 0 0,-3 2 0 0 0,1 0 0 0 0,-1 0 0 0 0,1-1 0 0 0,-1 1 0 0 0,1 0 0 0 0,-1-1 0 0 0,0 0 0 0 0,1 1 0 0 0,-1-1 0 0 0,0 0 0 0 0,1 0 0 0 0,-1 1 0 0 0,0-1 0 0 0,2-2 0 0 0,0 0 0 0 0,1 0 0 0 0,0 1 0 0 0,0-1 0 0 0,0 1 0 0 0,0-1 0 0 0,-1 0 0 0 0,5-6 0 0 0,-1 2 0 0 0,34-35 0 0 0,-36 36 0 0 0,0 0 0 0 0,0 1 0 0 0,0 0 0 0 0,1 0 0 0 0,10-6 0 0 0,3-6 0 0 0,-16 13 0 0 0,16-8 0 0 0,-5 8 0 0 0,1 5 0 0 0,0 4 0 0 0,-1 2 0 0 0,-1 4 0 0 0,-9-6 0 0 0,1 0 0 0 0,-1 1 0 0 0,0 0 0 0 0,-1 0 0 0 0,1 0 0 0 0,-1 0 0 0 0,4 13 0 0 0,8 18 0 0 0,-8-17 0 0 0,-5-14 0 0 0,0 0 0 0 0,0-1 0 0 0,0 1 0 0 0,1 0 0 0 0,0-1 0 0 0,0 0 0 0 0,4 7 0 0 0,-6-11 0 0 0,0 1 0 0 0,-1-1 0 0 0,1 1 0 0 0,0-1 0 0 0,0 1 0 0 0,0-1 0 0 0,0 0 0 0 0,0 0 0 0 0,1 1 0 0 0,-1-1 0 0 0,0 0 0 0 0,3 1 0 0 0,-1 1 0 0 0,10 4 0 0 0,1-3 0 0 0,3-2 0 0 0,-12-2 0 0 0,1-1 0 0 0,14-6 0 0 0,-15 5 0 0 0,0 0 0 0 0,0-1 0 0 0,0 1 0 0 0,-1-1 0 0 0,1 0 0 0 0,-1 0 0 0 0,0 0 0 0 0,0-1 0 0 0,0 1 0 0 0,0-1 0 0 0,-1 0 0 0 0,1 0 0 0 0,-1 0 0 0 0,4-6 0 0 0,31-38 0 0 0,-19 24 0 0 0,-15 17 0 0 0,1 0 0 0 0,0 0 0 0 0,1 1 0 0 0,11-11 0 0 0,3 0 0 0 0,-16 15 0 0 0,10-11 0 0 0,-14 12 0 0 0,0 0 0 0 0,0 1 0 0 0,0 0 0 0 0,0 0 0 0 0,0-1 0 0 0,1 1 0 0 0,-1 0 0 0 0,0 0 0 0 0,0-1 0 0 0,0 1 0 0 0,0 0 0 0 0,0 0 0 0 0,1-1 0 0 0,-1 1 0 0 0,0 0 0 0 0,0 0 0 0 0,0 0 0 0 0,1-1 0 0 0,-1 1 0 0 0,0 0 0 0 0,0 0 0 0 0,0 0 0 0 0,1 0 0 0 0,-1 0 0 0 0,0 0 0 0 0,0-1 0 0 0,1 1 0 0 0,0 0 0 0 0,12-1 0 0 0,-9 3 0 0 0,-2-1 0 0 0,7 5 0 0 0,-6-2 0 0 0,-1-1 0 0 0,0 1 0 0 0,0-1 0 0 0,0 1 0 0 0,0 0 0 0 0,0 0 0 0 0,-1 0 0 0 0,1 0 0 0 0,-1 0 0 0 0,1 6 0 0 0,4 48 0 0 0,-4-27 0 0 0,-1-23 0 0 0,-1 0 0 0 0,0 0 0 0 0,0 0 0 0 0,-1 0 0 0 0,-2 13 0 0 0,2-18 0 0 0,1 0 0 0 0,0 1 0 0 0,0-1 0 0 0,0 0 0 0 0,0 0 0 0 0,1 0 0 0 0,-1 0 0 0 0,2 6 0 0 0,1 12 0 0 0,-2-20 0 0 0,-1-1 0 0 0,0 1 0 0 0,0 0 0 0 0,1-1 0 0 0,-1 1 0 0 0,0 0 0 0 0,1 0 0 0 0,-1-1 0 0 0,1 1 0 0 0,-1-1 0 0 0,1 1 0 0 0,-1 0 0 0 0,1-1 0 0 0,-1 1 0 0 0,1-1 0 0 0,0 1 0 0 0,-1-1 0 0 0,1 0 0 0 0,0 1 0 0 0,-1-1 0 0 0,2 1 0 0 0,0 0 0 0 0,-1 0 0 0 0,0 0 0 0 0,-1-1 0 0 0,1 1 0 0 0,0-1 0 0 0,0 1 0 0 0,0 0 0 0 0,0-1 0 0 0,-1 0 0 0 0,1 1 0 0 0,0-1 0 0 0,0 1 0 0 0,0-1 0 0 0,0 0 0 0 0,0 0 0 0 0,0 0 0 0 0,0 1 0 0 0,0-1 0 0 0,0 0 0 0 0,0 0 0 0 0,2-1 0 0 0,1 1 0 0 0,13-1 0 0 0,4-6 0 0 0,-2-2 0 0 0,-8 1 0 0 0,0-1 0 0 0,0 0 0 0 0,-1-1 0 0 0,0-1 0 0 0,-1 1 0 0 0,0-1 0 0 0,8-15 0 0 0,-8 13 0 0 0,1 0 0 0 0,0 0 0 0 0,1 0 0 0 0,23-18 0 0 0,10-15 0 0 0,-42 44 0 0 0,0 0 0 0 0,0 0 0 0 0,0 0 0 0 0,0 1 0 0 0,1-1 0 0 0,-1 0 0 0 0,1 1 0 0 0,-1 0 0 0 0,5-2 0 0 0,0 0 0 0 0,7-2 0 0 0,-9 5 0 0 0,-2 0 0 0 0,12 1 0 0 0,-11 3 0 0 0,-2-2 0 0 0,-1-2 0 0 0,1 1 0 0 0,0 0 0 0 0,-1 0 0 0 0,1-1 0 0 0,-1 1 0 0 0,1 1 0 0 0,-1-1 0 0 0,1 0 0 0 0,-1 0 0 0 0,0 0 0 0 0,1 1 0 0 0,0 1 0 0 0,13 15 0 0 0,-6-8 0 0 0,-4-5 0 0 0,7 12 0 0 0,-8-10 0 0 0,-4-6 0 0 0,1 1 0 0 0,0-1 0 0 0,0 0 0 0 0,0 1 0 0 0,0-1 0 0 0,0 0 0 0 0,0 0 0 0 0,0 0 0 0 0,0 1 0 0 0,1-1 0 0 0,-1 0 0 0 0,0-1 0 0 0,1 1 0 0 0,-1 0 0 0 0,1 0 0 0 0,2 1 0 0 0,-1 0 0 0 0,15 4 0 0 0,-15-6 0 0 0,0 1 0 0 0,-1-1 0 0 0,1 0 0 0 0,0 1 0 0 0,0-1 0 0 0,0 0 0 0 0,-1-1 0 0 0,4 1 0 0 0,-1-2 0 0 0,-1 1 0 0 0,1-1 0 0 0,-1 0 0 0 0,1 0 0 0 0,-1 0 0 0 0,8-6 0 0 0,1-2 0 0 0,1 0 0 0 0,-2-2 0 0 0,15-14 0 0 0,-16 11 0 0 0,-10 10 0 0 0,-1 1 0 0 0,1 1 0 0 0,1 0 0 0 0,-1 0 0 0 0,1 1 0 0 0,-1-1 0 0 0,1 1 0 0 0,3-5 0 0 0,-2 5 0 0 0,-1 0 0 0 0,-1-1 0 0 0,1 1 0 0 0,0-1 0 0 0,-1 0 0 0 0,3-4 0 0 0,-4 6 0 0 0,1 0 0 0 0,0 0 0 0 0,-1 0 0 0 0,1-1 0 0 0,0 1 0 0 0,0 0 0 0 0,0 0 0 0 0,0 0 0 0 0,0 1 0 0 0,0-1 0 0 0,0 0 0 0 0,0 0 0 0 0,0 0 0 0 0,0 1 0 0 0,2-2 0 0 0,-1 2 0 0 0,-1-1 0 0 0,0 0 0 0 0,1 0 0 0 0,-1 0 0 0 0,0 1 0 0 0,0-2 0 0 0,1 1 0 0 0,-1 0 0 0 0,0 0 0 0 0,2-2 0 0 0,-3 1 0 0 0,1 0 0 0 0,15-1 0 0 0,-11 2 0 0 0,0 0 0 0 0,0 1 0 0 0,1 0 0 0 0,-1 0 0 0 0,0 0 0 0 0,7 2 0 0 0,1-1 0 0 0,-10-2 0 0 0,-3 1 0 0 0,1 0 0 0 0,-1 0 0 0 0,1-1 0 0 0,0 1 0 0 0,-1 0 0 0 0,1 0 0 0 0,-1 0 0 0 0,1 0 0 0 0,0 0 0 0 0,-1 0 0 0 0,1 0 0 0 0,-1 1 0 0 0,1-1 0 0 0,-1 0 0 0 0,1 0 0 0 0,0 0 0 0 0,-1 1 0 0 0,1-1 0 0 0,-1 0 0 0 0,1 0 0 0 0,-1 1 0 0 0,1-1 0 0 0,-1 0 0 0 0,1 2 0 0 0,13 5 0 0 0,-11-4 0 0 0,14 14 0 0 0,11 9 0 0 0,0 2 0 0 0,-5-4 0 0 0,-7-9 0 0 0,-10-13 0 0 0,-1-1 0 0 0,9 6 0 0 0,-10-5 0 0 0,0 0 0 0 0,0 0 0 0 0,0 0 0 0 0,0 0 0 0 0,0-1 0 0 0,7 1 0 0 0,-4 0 0 0 0,13 0 0 0 0,-15-2 0 0 0,5-2 0 0 0,6-1 0 0 0,-6 2 0 0 0,0-1 0 0 0,-1-1 0 0 0,1 0 0 0 0,-1 0 0 0 0,0-1 0 0 0,0 0 0 0 0,0-1 0 0 0,-1 0 0 0 0,1 0 0 0 0,-1-1 0 0 0,0 0 0 0 0,-1 0 0 0 0,1-1 0 0 0,-1 1 0 0 0,-1-2 0 0 0,1 1 0 0 0,5-10 0 0 0,-10 15 0 0 0,-1 0 0 0 0,1 0 0 0 0,0 0 0 0 0,0 0 0 0 0,0 0 0 0 0,0 0 0 0 0,1 1 0 0 0,2-3 0 0 0,-2 2 0 0 0,0 0 0 0 0,0 0 0 0 0,0 0 0 0 0,-1-1 0 0 0,4-3 0 0 0,-4 5 0 0 0,-1-1 0 0 0,1 1 0 0 0,0-1 0 0 0,0 1 0 0 0,-1 0 0 0 0,1 0 0 0 0,0 0 0 0 0,3-2 0 0 0,11-6 0 0 0,-15 7 0 0 0,1 1 0 0 0,-1 0 0 0 0,0-1 0 0 0,1 1 0 0 0,0 0 0 0 0,-1 0 0 0 0,1 0 0 0 0,0 0 0 0 0,0 0 0 0 0,-1 1 0 0 0,1-1 0 0 0,0 0 0 0 0,0 1 0 0 0,2-1 0 0 0,11-3 0 0 0,-7 2 0 0 0,-6 2 0 0 0,0 0 0 0 0,0-1 0 0 0,0 1 0 0 0,-1-1 0 0 0,1 0 0 0 0,0 1 0 0 0,0-1 0 0 0,-1 0 0 0 0,1 0 0 0 0,0 0 0 0 0,-1 0 0 0 0,1 0 0 0 0,-1-1 0 0 0,3-1 0 0 0,-4 2 0 0 0,1 1 0 0 0,0-1 0 0 0,-1 1 0 0 0,1-1 0 0 0,-1 1 0 0 0,1 0 0 0 0,0-1 0 0 0,-1 1 0 0 0,1 0 0 0 0,0 0 0 0 0,0 0 0 0 0,-1-1 0 0 0,1 1 0 0 0,0 0 0 0 0,-1 0 0 0 0,1 0 0 0 0,0 0 0 0 0,0 0 0 0 0,-1 0 0 0 0,1 0 0 0 0,0 1 0 0 0,-1-1 0 0 0,1 0 0 0 0,0 0 0 0 0,0 0 0 0 0,-1 1 0 0 0,2 0 0 0 0,1 0 0 0 0,48 12 0 0 0,-16-4 0 0 0,-21-4 0 0 0,-8-2 0 0 0,13 12 0 0 0,20 9 0 0 0,-9-6 0 0 0,-25-15 0 0 0,-1 0 0 0 0,1-1 0 0 0,0 0 0 0 0,-1 0 0 0 0,1 0 0 0 0,0-1 0 0 0,6 2 0 0 0,-5-1 0 0 0,-3-2 0 0 0,0 1 0 0 0,0 0 0 0 0,1-1 0 0 0,-1 0 0 0 0,0 0 0 0 0,0 0 0 0 0,0 0 0 0 0,1 0 0 0 0,2-1 0 0 0,-1 1 0 0 0,0 0 0 0 0,-1-1 0 0 0,1 1 0 0 0,-1-1 0 0 0,1 0 0 0 0,-1 0 0 0 0,1 0 0 0 0,-1-1 0 0 0,0 1 0 0 0,1-1 0 0 0,-1 0 0 0 0,0-1 0 0 0,0 1 0 0 0,3-4 0 0 0,46-43 0 0 0,-46 42 0 0 0,21-19 0 0 0,-27 24 0 0 0,2 0 0 0 0,1-1 0 0 0,-1 0 0 0 0,0 1 0 0 0,1 0 0 0 0,-1 0 0 0 0,1 0 0 0 0,0 0 0 0 0,0 1 0 0 0,0-1 0 0 0,5 0 0 0 0,5 1 0 0 0,-10 4 0 0 0,-4-2 0 0 0,2-1 0 0 0,-1 1 0 0 0,0 0 0 0 0,0-1 0 0 0,0 1 0 0 0,0 0 0 0 0,0 0 0 0 0,0 0 0 0 0,0 0 0 0 0,0 0 0 0 0,-1 0 0 0 0,1 0 0 0 0,0 0 0 0 0,0 0 0 0 0,-1 0 0 0 0,1 0 0 0 0,-1 0 0 0 0,1 1 0 0 0,-1-1 0 0 0,0 0 0 0 0,1 0 0 0 0,-1 1 0 0 0,0 0 0 0 0,1 4 0 0 0,3 11 0 0 0,-1 0 0 0 0,0 0 0 0 0,-2 0 0 0 0,0 33 0 0 0,-1-39 0 0 0,6 46 0 0 0,-3-44 0 0 0,4 10 0 0 0,-5-20 0 0 0,7 12 0 0 0,-5-13 0 0 0,-1-1 0 0 0,43 22 0 0 0,-43-22 0 0 0,-3 0 0 0 0,1-1 0 0 0,0 1 0 0 0,0-1 0 0 0,-1 0 0 0 0,1 1 0 0 0,0-1 0 0 0,0 0 0 0 0,-1 0 0 0 0,1 0 0 0 0,0 1 0 0 0,0-1 0 0 0,0 0 0 0 0,-1 0 0 0 0,1 0 0 0 0,0 0 0 0 0,0 0 0 0 0,0-1 0 0 0,0 1 0 0 0,1 0 0 0 0,0 0 0 0 0,0 0 0 0 0,0 0 0 0 0,1 0 0 0 0,-1 0 0 0 0,0 0 0 0 0,0-1 0 0 0,0 1 0 0 0,-1-1 0 0 0,1 1 0 0 0,0-1 0 0 0,0 0 0 0 0,2-1 0 0 0,3-1 0 0 0,11-6 0 0 0,1-1 0 0 0,-2-1 0 0 0,27-19 0 0 0,25-17 0 0 0,-6 7 0 0 0,-18 15 0 0 0,0 4 0 0 0,-10 0 0 0 0,-1 1 0 0 0,-4 4 0 0 0,-27 14 0 0 0,16-5 0 0 0,-17 6 0 0 0,-1 0 0 0 0,0 1 0 0 0,0 0 0 0 0,0-1 0 0 0,-1 1 0 0 0,1 0 0 0 0,0 0 0 0 0,0-1 0 0 0,0 1 0 0 0,0 0 0 0 0,0 0 0 0 0,-1 0 0 0 0,1 0 0 0 0,0 0 0 0 0,0 0 0 0 0,0 0 0 0 0,0 1 0 0 0,0-1 0 0 0,-1 0 0 0 0,1 0 0 0 0,0 1 0 0 0,1 0 0 0 0,1-1 0 0 0,1 0 0 0 0,10 9 0 0 0,-11-7 0 0 0,1 0 0 0 0,6 13 0 0 0,-6-8 0 0 0,14 19 0 0 0,-17-22 0 0 0,0-2 0 0 0,-1-1 0 0 0,0 0 0 0 0,1 0 0 0 0,-1 0 0 0 0,1 0 0 0 0,0 0 0 0 0,-1 0 0 0 0,1 0 0 0 0,0 0 0 0 0,-1 0 0 0 0,1 0 0 0 0,0 0 0 0 0,0 0 0 0 0,1 1 0 0 0,1 3 0 0 0,-1-3 0 0 0,-1 0 0 0 0,0 0 0 0 0,1-1 0 0 0,-1 1 0 0 0,1 0 0 0 0,0-1 0 0 0,-1 1 0 0 0,1-1 0 0 0,0 0 0 0 0,0 1 0 0 0,2 0 0 0 0,12 8-2111 0 0,2-2-4806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4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3 449 5495 0 0,'-1'-4'305'0'0,"1"0"-1"0"0,-1 0 0 0 0,1 0 0 0 0,0-1 1 0 0,0 1-1 0 0,0 0 0 0 0,1 0 0 0 0,0 0 0 0 0,-1-1 1 0 0,2 1-1 0 0,-1 0 0 0 0,0 0 0 0 0,3-5 0 0 0,0 2 860 0 0,-1 1 0 0 0,1-1 0 0 0,0 1 0 0 0,1 0 0 0 0,0 0 0 0 0,9-9 0 0 0,84-68 5579 0 0,-63 57-5335 0 0,2 2-1 0 0,55-27 0 0 0,-45 31 226 0 0,90-24 0 0 0,-95 31-1158 0 0,48-11-395 0 0,105-16-1 0 0,-170 37-79 0 0,49-2 0 0 0,-66 5 0 0 0,0 0 0 0 0,0 1 0 0 0,-1 0 0 0 0,1 0 0 0 0,-1 1 0 0 0,1 0 0 0 0,-1 0 0 0 0,1 1 0 0 0,-1 0 0 0 0,12 7 0 0 0,-15-7 0 0 0,1 1 0 0 0,-1 0 0 0 0,0-1 0 0 0,-1 2 0 0 0,1-1 0 0 0,-1 0 0 0 0,0 1 0 0 0,0 0 0 0 0,0-1 0 0 0,-1 1 0 0 0,4 8 0 0 0,1 8 0 0 0,7 32 0 0 0,-13-51 0 0 0,7 41 0 0 0,5 65 0 0 0,-9-58 0 0 0,-7 102 0 0 0,-5-99 0 0 0,-2 0 0 0 0,-21 63 0 0 0,29-110 0 0 0,0 0 0 0 0,0 0 0 0 0,-1 0 0 0 0,0 0 0 0 0,0-1 0 0 0,0 0 0 0 0,-1 1 0 0 0,1-1 0 0 0,-1 0 0 0 0,-1-1 0 0 0,1 1 0 0 0,-1-1 0 0 0,1 0 0 0 0,-1 0 0 0 0,0 0 0 0 0,-1-1 0 0 0,1 0 0 0 0,-1 0 0 0 0,1 0 0 0 0,-1 0 0 0 0,0-1 0 0 0,0 0 0 0 0,-10 2 0 0 0,6-2 0 0 0,0-1 0 0 0,0 0 0 0 0,1-1 0 0 0,-1 0 0 0 0,0 0 0 0 0,0-1 0 0 0,0-1 0 0 0,0 1 0 0 0,1-1 0 0 0,-1-1 0 0 0,1 0 0 0 0,-1 0 0 0 0,1-1 0 0 0,-12-7 0 0 0,3 1 0 0 0,-1-2 0 0 0,2 0 0 0 0,0-1 0 0 0,0 0 0 0 0,1-2 0 0 0,1 0 0 0 0,0 0 0 0 0,1-2 0 0 0,-17-24 0 0 0,28 35 0 0 0,0 0 0 0 0,1 0 0 0 0,-1 0 0 0 0,1 0 0 0 0,1-1 0 0 0,-1 1 0 0 0,1-1 0 0 0,-1-9 0 0 0,1 3 0 0 0,1 0 0 0 0,0 0 0 0 0,4-17 0 0 0,-2 16 0 0 0,1 1 0 0 0,1 0 0 0 0,0 0 0 0 0,0 1 0 0 0,2-1 0 0 0,-1 1 0 0 0,2 0 0 0 0,9-15 0 0 0,-11 22 0 0 0,-1-1 0 0 0,1 1 0 0 0,0-1 0 0 0,0 1 0 0 0,0 1 0 0 0,1-1 0 0 0,9-5 0 0 0,-11 7 0 0 0,0 1 0 0 0,1 0 0 0 0,-1 1 0 0 0,0-1 0 0 0,1 1 0 0 0,-1 0 0 0 0,1 0 0 0 0,0 0 0 0 0,-1 0 0 0 0,1 1 0 0 0,-1 0 0 0 0,9 1 0 0 0,1 2 0 0 0,-11-2 0 0 0,0 0 0 0 0,1 1 0 0 0,-1 0 0 0 0,0 0 0 0 0,0-1 0 0 0,0 2 0 0 0,0-1 0 0 0,0 0 0 0 0,0 1 0 0 0,-1-1 0 0 0,1 1 0 0 0,-1 0 0 0 0,0 0 0 0 0,0 0 0 0 0,0 0 0 0 0,0 0 0 0 0,0 0 0 0 0,-1 0 0 0 0,1 1 0 0 0,-1-1 0 0 0,0 1 0 0 0,0-1 0 0 0,0 1 0 0 0,-1-1 0 0 0,1 1 0 0 0,-1 0 0 0 0,0-1 0 0 0,0 1 0 0 0,0 0 0 0 0,0-1 0 0 0,-1 1 0 0 0,1-1 0 0 0,-1 1 0 0 0,0-1 0 0 0,0 1 0 0 0,-2 3 0 0 0,-2 7 0 0 0,-1 0 0 0 0,0 0 0 0 0,-1-1 0 0 0,-1 0 0 0 0,0 0 0 0 0,-1-1 0 0 0,0 0 0 0 0,-1-1 0 0 0,-1 0 0 0 0,-11 10 0 0 0,3-7 358 0 0,12-8-1809 0 0,5-4 1088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3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11 950 2615 0 0,'-1'2'8'0'0,"0"-1"0"0"0,0 0-1 0 0,0 0 1 0 0,0 1-1 0 0,1-1 1 0 0,-1 0 0 0 0,0 1-1 0 0,1-1 1 0 0,-1 1-1 0 0,1-1 1 0 0,-1 1 0 0 0,1-1-1 0 0,-1 1 1 0 0,1-1-1 0 0,0 1 1 0 0,0-1 0 0 0,0 1-1 0 0,0-1 1 0 0,0 1 0 0 0,1 2-1 0 0,0 0 2 0 0,1 0-1 0 0,0-1 1 0 0,0 0 0 0 0,1 1-1 0 0,-1-1 1 0 0,1 0 0 0 0,3 3-1 0 0,2 4-5 0 0,7 8 256 0 0,0-1-1 0 0,2-1 0 0 0,0 0 0 0 0,1-1 1 0 0,0-1-1 0 0,1 0 0 0 0,1-2 0 0 0,42 21 0 0 0,-20-16 519 0 0,2-1-1 0 0,63 13 0 0 0,-74-22-239 0 0,0-2 0 0 0,0-1 0 0 0,1-2 0 0 0,35-1 0 0 0,-55-2-328 0 0,-1-1 1 0 0,1 0-1 0 0,-1-1 1 0 0,1 0-1 0 0,-1-1 1 0 0,0 0-1 0 0,-1-1 1 0 0,1-1-1 0 0,22-13 1 0 0,-19 7 135 0 0,-1 1 1 0 0,0-2-1 0 0,0 0 1 0 0,-2 0-1 0 0,0-2 1 0 0,17-22-1 0 0,-9 6-15 0 0,-1-1 1 0 0,-2-1-1 0 0,0-1 0 0 0,-3 0 0 0 0,-1-1 1 0 0,17-63-1 0 0,-25 67-255 0 0,0 0 1 0 0,-3-1-1 0 0,0 0 1 0 0,-2 0 0 0 0,-1 1-1 0 0,-2-1 1 0 0,-6-35-1 0 0,-2 13 39 0 0,-2 0 1 0 0,-3 0-1 0 0,-27-62 0 0 0,35 99-41 0 0,-1 0-1 0 0,0 0 0 0 0,-2 1 0 0 0,0 0 1 0 0,0 0-1 0 0,-20-20 0 0 0,22 27-17 0 0,-1 0 0 0 0,-1 1 0 0 0,1 1 0 0 0,-1-1 0 0 0,0 1-1 0 0,-1 1 1 0 0,0 0 0 0 0,0 1 0 0 0,0 0 0 0 0,-23-7 0 0 0,11 7 95 0 0,-1 1 1 0 0,0 1-1 0 0,0 0 1 0 0,-37 3 0 0 0,-96 13-168 0 0,65 1-1535 0 0,31 0-4247 0 0,32-5 368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4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 2847 0 0,'-1'18'88'0'0,"-1"1"-1"0"0,-1 0 0 0 0,-1-1 1 0 0,-11 32-1 0 0,-2 12 412 0 0,6-9 77 0 0,2 1 0 0 0,3 0 0 0 0,2 0 0 0 0,2 1 0 0 0,3-1 0 0 0,2 0 0 0 0,20 106 0 0 0,-22-154-481 0 0,1-1 0 0 0,-1 1-1 0 0,1-1 1 0 0,1 0-1 0 0,-1 0 1 0 0,1 0 0 0 0,5 9-1 0 0,-7-13-76 0 0,0 1 1 0 0,1-1-1 0 0,-1 1 0 0 0,0-1 0 0 0,1 0 0 0 0,-1 0 0 0 0,1 0 0 0 0,-1 0 0 0 0,1 0 0 0 0,0 0 1 0 0,-1 0-1 0 0,1 0 0 0 0,0 0 0 0 0,-1-1 0 0 0,1 1 0 0 0,0-1 0 0 0,0 1 0 0 0,0-1 0 0 0,0 0 0 0 0,0 0 1 0 0,-1 0-1 0 0,1 0 0 0 0,0 0 0 0 0,0 0 0 0 0,0 0 0 0 0,0-1 0 0 0,2 0 0 0 0,18-8-2271 0 0,4-6-910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4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0 124 3023 0 0,'10'-1'52'0'0,"-1"-1"-1"0"0,-1 0 0 0 0,13-5 0 0 0,9-3 1379 0 0,-9 3 847 0 0,-1-1 0 0 0,-1 0 1 0 0,0-2-1 0 0,32-20 0 0 0,-17 10-1431 0 0,-13 6-538 0 0,-11 9-291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4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6911 0 0,'9'1'251'0'0,"0"-1"0"0"0,-1-1 0 0 0,14-1 1 0 0,10 0 1525 0 0,-27 2-1267 0 0,-1 0 0 0 0,1 0 0 0 0,-1 0 0 0 0,0 1 0 0 0,1 0 0 0 0,-1 0 1 0 0,0 0-1 0 0,0 0 0 0 0,0 1 0 0 0,0 0 0 0 0,0 0 0 0 0,4 2 0 0 0,-6-2-345 0 0,0-1 0 0 0,0 1 0 0 0,-1-1 0 0 0,1 1 0 0 0,-1 0-1 0 0,1 0 1 0 0,-1 0 0 0 0,0 0 0 0 0,1 0 0 0 0,-1 0 0 0 0,0 0-1 0 0,0 1 1 0 0,-1-1 0 0 0,1 0 0 0 0,0 1 0 0 0,-1-1 0 0 0,1 0 0 0 0,-1 1-1 0 0,0-1 1 0 0,0 0 0 0 0,0 1 0 0 0,0-1 0 0 0,-1 3 0 0 0,-2 17 937 0 0,-1 0 1 0 0,-2 0 0 0 0,-14 37 0 0 0,7-22-507 0 0,-7 11 196 0 0,3-10-1922 0 0,9-12-5394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5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7423 0 0,'-6'53'619'0'0,"-6"84"6582"0"0,11-131-6971 0 0,2 0 0 0 0,-1 0 0 0 0,1 0 0 0 0,0 1 0 0 0,0-1-1 0 0,1 0 1 0 0,-1 0 0 0 0,1 0 0 0 0,6 10 0 0 0,-7-13-246 0 0,1-1 0 0 0,-1 0 0 0 0,1 0 0 0 0,0 0 0 0 0,0 0 0 0 0,0 0 0 0 0,0 0 0 0 0,0 0 0 0 0,0 0 0 0 0,0-1 0 0 0,1 1 0 0 0,-1-1 0 0 0,1 0 0 0 0,-1 0 0 0 0,1 0 0 0 0,-1 0 0 0 0,1 0 0 0 0,0 0 0 0 0,-1-1 0 0 0,1 1 0 0 0,0-1 0 0 0,0 0 0 0 0,-1 0 0 0 0,5 0 0 0 0,11-2-4115 0 0,1-4-1449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5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27 2303 0 0,'-2'8'151'0'0,"0"-1"0"0"0,0 1-1 0 0,1-1 1 0 0,-1 10 0 0 0,-1 9 1661 0 0,0-10-132 0 0,1 1 1 0 0,1 0 0 0 0,1 23-1 0 0,0-33-1091 0 0,1 0-1 0 0,0 1 0 0 0,0-1 1 0 0,1 0-1 0 0,0 0 0 0 0,0 0 1 0 0,0 0-1 0 0,4 7 1 0 0,-4-12-457 0 0,-1 0 0 0 0,0 1 1 0 0,1-1-1 0 0,-1 0 0 0 0,1 0 1 0 0,0 0-1 0 0,-1 0 0 0 0,1 0 1 0 0,0-1-1 0 0,0 1 0 0 0,1-1 1 0 0,-1 1-1 0 0,0-1 0 0 0,0 0 1 0 0,1 0-1 0 0,-1 0 0 0 0,1 0 1 0 0,-1 0-1 0 0,1 0 0 0 0,-1 0 1 0 0,1-1-1 0 0,-1 0 0 0 0,1 1 1 0 0,-1-1-1 0 0,6 0 0 0 0,-4-1-74 0 0,-1 1 0 0 0,0-1 1 0 0,0 0-1 0 0,1 0 0 0 0,-1 0 0 0 0,0 0 0 0 0,0-1 0 0 0,0 1 1 0 0,0-1-1 0 0,0 0 0 0 0,-1 0 0 0 0,1 0 0 0 0,0 0 0 0 0,4-5 0 0 0,1-2 183 0 0,0-1-1 0 0,10-18 0 0 0,-7 12 150 0 0,-7 10-322 0 0,-1 0 0 0 0,0 0 1 0 0,-1 0-1 0 0,1-1 0 0 0,-1 1 0 0 0,0-1 1 0 0,-1 1-1 0 0,0-1 0 0 0,0 1 0 0 0,0-1 1 0 0,-1 0-1 0 0,0 0 0 0 0,0 1 0 0 0,-1-1 1 0 0,-2-11-1 0 0,2 15 2 0 0,0 0 1 0 0,-1 0-1 0 0,0 0 1 0 0,1 0-1 0 0,-1 0 1 0 0,0 0 0 0 0,-1 0-1 0 0,-4-4 1 0 0,-24-20 241 0 0,19 17-311 0 0,-19-12-2607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6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85 4543 0 0,'0'2'354'0'0,"8"98"2022"0"0,-17 22 3429 0 0,7-76-505 0 0,2-46-5253 0 0,6-8 606 0 0,5-14-420 0 0,40-132 1150 0 0,-40 119-1239 0 0,-3 10-133 0 0,1 0 0 0 0,20-39 0 0 0,-15 47-11 0 0,-13 17 5 0 0,-1 0 0 0 0,0-1 0 0 0,1 1 0 0 0,-1-1 0 0 0,1 1 0 0 0,-1 0 0 0 0,0-1 0 0 0,1 1 0 0 0,-1 0 0 0 0,1 0 0 0 0,-1-1 0 0 0,1 1 0 0 0,-1 0 0 0 0,1 0 0 0 0,0 0-1 0 0,-1 0 1 0 0,1-1 0 0 0,-1 1 0 0 0,1 0 0 0 0,-1 0 0 0 0,1 0 0 0 0,-1 0 0 0 0,1 0 0 0 0,0 1 0 0 0,-1-1 0 0 0,1 0 0 0 0,-1 0 0 0 0,1 0 0 0 0,-1 0 0 0 0,1 0 0 0 0,-1 1 0 0 0,1-1 0 0 0,-1 0 0 0 0,1 1 0 0 0,-1-1 0 0 0,1 0 0 0 0,-1 1-1 0 0,10 15 307 0 0,-8-12-292 0 0,3 7 339 0 0,-1 1 1 0 0,0-1-1 0 0,0 1 1 0 0,-1 0 0 0 0,-1 1-1 0 0,0-1 1 0 0,0 21 0 0 0,6 32 949 0 0,-3-36-765 0 0,-4-19-310 0 0,1-1 1 0 0,0 1-1 0 0,4 11 1 0 0,0-4 50 0 0,-5-13-246 0 0,0 0-1 0 0,0 0 1 0 0,1-1-1 0 0,-1 1 0 0 0,1 0 1 0 0,0-1-1 0 0,0 1 1 0 0,0-1-1 0 0,0 0 0 0 0,1 1 1 0 0,-1-1-1 0 0,1 0 1 0 0,5 4-1 0 0,1-3-12 0 0,-7-4-110 0 0,0 1 0 0 0,0-1 0 0 0,-1 0-1 0 0,1 0 1 0 0,0 0 0 0 0,-1-1 0 0 0,1 1-1 0 0,0 0 1 0 0,-1-1 0 0 0,1 1 0 0 0,0-1-1 0 0,2 0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6.8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151 627 2383 0 0,'0'0'12'0'0,"0"0"-1"0"0,-1 0 1 0 0,1 1-1 0 0,0-1 1 0 0,0 0-1 0 0,-1 0 1 0 0,1 0-1 0 0,0 0 0 0 0,-1 0 1 0 0,1 0-1 0 0,0 0 1 0 0,-1 0-1 0 0,1 0 1 0 0,0 0-1 0 0,0 0 1 0 0,-1 0-1 0 0,1 0 0 0 0,0 0 1 0 0,-1 0-1 0 0,1 0 1 0 0,0-1-1 0 0,-1 1 1 0 0,1 0-1 0 0,0 0 0 0 0,0 0 1 0 0,-1 0-1 0 0,1 0 1 0 0,0-1-1 0 0,0 1 1 0 0,0 0-1 0 0,-1 0 1 0 0,1-1-1 0 0,0 1 0 0 0,0 0 1 0 0,0 0-1 0 0,-1-1 1 0 0,1 1-1 0 0,0 0 1 0 0,0-1-1 0 0,-13-14 1313 0 0,9 10-568 0 0,2 3-616 0 0,0 0 1 0 0,-1-1-1 0 0,1 1 1 0 0,-1 1-1 0 0,0-1 1 0 0,0 0-1 0 0,0 1 1 0 0,0-1-1 0 0,0 1 1 0 0,0 0-1 0 0,0 0 1 0 0,0 0-1 0 0,0 0 1 0 0,-1 1-1 0 0,1-1 1 0 0,0 1-1 0 0,0 0 1 0 0,-1 0-1 0 0,1 0 1 0 0,0 0-1 0 0,-1 0 1 0 0,1 1-1 0 0,-4 1 1 0 0,5-1-118 0 0,-1 0 0 0 0,0 0-1 0 0,1 1 1 0 0,-1-1 0 0 0,1 1 0 0 0,0 0 0 0 0,0-1 0 0 0,0 1 0 0 0,-1 0 0 0 0,2 0 0 0 0,-1 1 0 0 0,0-1 0 0 0,0 0-1 0 0,1 1 1 0 0,-1-1 0 0 0,1 1 0 0 0,0-1 0 0 0,0 1 0 0 0,0 0 0 0 0,0-1 0 0 0,0 1 0 0 0,-1 5 0 0 0,0 7 51 0 0,0-1 1 0 0,1 0 0 0 0,1 18-1 0 0,0-23-33 0 0,5 86 1010 0 0,-3-81-455 0 0,0 0 0 0 0,1-1-1 0 0,1 1 1 0 0,9 21 0 0 0,-9-25-182 0 0,-2-5-58 0 0,0-1 0 0 0,0 1 0 0 0,0-1-1 0 0,4 6 1 0 0,-5-10-321 0 0,-1 0 1 0 0,0 1-1 0 0,1-1 0 0 0,-1 0 1 0 0,0 0-1 0 0,1 1 0 0 0,-1-1 0 0 0,0 0 1 0 0,1 0-1 0 0,-1 0 0 0 0,1 0 1 0 0,-1 1-1 0 0,0-1 0 0 0,1 0 1 0 0,-1 0-1 0 0,1 0 0 0 0,-1 0 1 0 0,1 0-1 0 0,-1 0 0 0 0,1 0 1 0 0,-1 0-1 0 0,0 0 0 0 0,1 0 1 0 0,-1 0-1 0 0,1 0 0 0 0,-1-1 1 0 0,1 1-1 0 0,-1 0 0 0 0,0 0 1 0 0,1 0-1 0 0,-1-1 0 0 0,1 1 1 0 0,-1 0-1 0 0,0 0 0 0 0,1-1 0 0 0,-1 0 1 0 0,12-10 488 0 0,-6 1-340 0 0,0-1 0 0 0,-1 1 0 0 0,0-1 0 0 0,0 0 0 0 0,-2 0 0 0 0,5-17 1 0 0,-1 3 14 0 0,7-29 213 0 0,-10 32-186 0 0,11-27 0 0 0,-4 15-128 0 0,14-68 0 0 0,-3-39 109 0 0,-13 78-176 0 0,4-31-10 0 0,25-144 84 0 0,-35 222-17 0 0,-2 20 164 0 0,-3 28 241 0 0,1-21-490 0 0,-4 43 419 0 0,2-20 2 0 0,0 35 0 0 0,7 22 1082 0 0,3-1 0 0 0,22 103-1 0 0,-27-184-1239 0 0,1 1 1 0 0,0-1-1 0 0,6 14 0 0 0,-7-19-177 0 0,-1-1 0 0 0,1 0 1 0 0,0 0-1 0 0,0 0 1 0 0,0 0-1 0 0,1 0 1 0 0,-1 0-1 0 0,1-1 0 0 0,0 1 1 0 0,-1-1-1 0 0,1 0 1 0 0,5 4-1 0 0,2-4 111 0 0,-5-2-187 0 0,-1-1 1 0 0,1 0-1 0 0,-1 0 0 0 0,0-1 1 0 0,0 1-1 0 0,1-1 0 0 0,-1 0 1 0 0,0 0-1 0 0,0 0 1 0 0,-1 0-1 0 0,1-1 0 0 0,0 1 1 0 0,-1-1-1 0 0,0 0 0 0 0,0 0 1 0 0,1-1-1 0 0,3-6 0 0 0,1 1-1181 0 0,12-21 1 0 0,-1-9-7388 0 0,-11 21 557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7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7079 0 0,'4'13'632'0'0,"-4"0"-504"0"0,1-2-128 0 0,1 1 0 0 0,1 0 1176 0 0,-2 0 208 0 0,-1-1 48 0 0,4 1 8 0 0,-1-3-512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7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4487 0 0,'2'26'1480'0'0,"-1"0"-1"0"0,-2 28 0 0 0,0 22 4039 0 0,9 133 474 0 0,-2-117-4341 0 0,0 7 876 0 0,19 103-1 0 0,-23-193-2425 0 0,-2-1-46 0 0,2-1-1 0 0,-1 0 1 0 0,1 0 0 0 0,0 0-1 0 0,0 0 1 0 0,1-1 0 0 0,0 1 0 0 0,0-1-1 0 0,7 11 1 0 0,-9-16-44 0 0,0 0 0 0 0,-1 0 0 0 0,1 0 0 0 0,0 0 1 0 0,0-1-1 0 0,0 1 0 0 0,0 0 0 0 0,0 0 0 0 0,0-1 0 0 0,0 1 0 0 0,0-1 0 0 0,0 1 0 0 0,1-1 0 0 0,-1 1 0 0 0,2-1 1 0 0,-2 0-8 0 0,0 0 1 0 0,0 0-1 0 0,0-1 1 0 0,0 1-1 0 0,0 0 1 0 0,1-1-1 0 0,-2 1 1 0 0,1-1-1 0 0,0 1 1 0 0,0-1-1 0 0,0 0 1 0 0,0 1-1 0 0,0-1 1 0 0,0 0-1 0 0,-1 0 1 0 0,1 1 0 0 0,0-1-1 0 0,0 0 1 0 0,0-2-1 0 0,19-26-1456 0 0,-7 9-5877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5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4055 0 0,'1'2'312'0'0,"12"24"986"0"0,-1 0 0 0 0,-1 0-1 0 0,8 33 1 0 0,25 131 11865 0 0,-4-15-6446 0 0,-12-51-5325 0 0,21 77 545 0 0,-43-177-1940 0 0,8 29-90 0 0,25 63 0 0 0,-36-111-71 0 0,0 0 1 0 0,0 0-1 0 0,0 0 1 0 0,0 0-1 0 0,6 6 1 0 0,12 6-5396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8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1 228 2383 0 0,'1'0'180'0'0,"5"-1"491"0"0,0-1 0 0 0,-1 1-1 0 0,1-1 1 0 0,-1 0-1 0 0,0 0 1 0 0,0-1 0 0 0,0 0-1 0 0,7-5 1 0 0,39-33 3887 0 0,-12 8-3012 0 0,-27 24-1193 0 0,5-5-373 0 0,2 2 0 0 0,-1 0-1 0 0,29-14 1 0 0,-40 24-514 0 0,-1-1-1 0 0,1 1 1 0 0,0 0 0 0 0,0 0-1 0 0,0 1 1 0 0,0 0-1 0 0,0 0 1 0 0,0 1 0 0 0,1 0-1 0 0,-1 0 1 0 0,0 0 0 0 0,0 1-1 0 0,0 0 1 0 0,13 4-1 0 0,-12-2 46 0 0,-1 0 0 0 0,1 0 0 0 0,-1 1-1 0 0,0 0 1 0 0,0 0 0 0 0,0 0 0 0 0,6 7-1 0 0,-7-6 413 0 0,1 1 1 0 0,-1 1-1 0 0,-1-1 0 0 0,1 1 0 0 0,8 15 0 0 0,-8-10 741 0 0,0 0 0 0 0,-1 0-1 0 0,-1 1 1 0 0,0-1-1 0 0,-1 1 1 0 0,0 0 0 0 0,-1 0-1 0 0,2 26 1 0 0,-1 85 6629 0 0,-3-123-7006 0 0,5-12-4961 0 0,0-1-254 0 0</inkml:trace>
  <inkml:trace contextRef="#ctx0" brushRef="#br0" timeOffset="1">596 1 7831 0 0,'1'31'852'0'0,"0"-3"-613"0"0,5 18 2932 0 0,-3-17-1052 0 0,1-1-1 0 0,1 0 1 0 0,16 48-1 0 0,-19-72-1916 0 0,-1 0 1 0 0,0 0-1 0 0,1-1 0 0 0,0 1 0 0 0,0 0 0 0 0,0-1 0 0 0,0 1 1 0 0,1-1-1 0 0,-1 0 0 0 0,1 0 0 0 0,0 0 0 0 0,0 0 1 0 0,6 5-1 0 0,0-1 255 0 0,-9-7-448 0 0,0 0-1 0 0,1 0 1 0 0,-1 0-1 0 0,0 0 1 0 0,0 1-1 0 0,0-1 0 0 0,0 0 1 0 0,0 0-1 0 0,0 0 1 0 0,0 0-1 0 0,0 0 1 0 0,0 0-1 0 0,0 0 1 0 0,0 0-1 0 0,1 0 1 0 0,-1 0-1 0 0,0 0 1 0 0,0 0-1 0 0,0 0 1 0 0,0 0-1 0 0,0 0 1 0 0,0 0-1 0 0,0 0 1 0 0,0 0-1 0 0,1 0 0 0 0,-1 0 1 0 0,0 0-1 0 0,0 0 1 0 0,0 0-1 0 0,0 0 1 0 0,0 0-1 0 0,0 0 1 0 0,0 0-1 0 0,0 0 1 0 0,1 0-1 0 0,-1 0 1 0 0,0 0-1 0 0,0 0 1 0 0,0 0-1 0 0,0 0 1 0 0,0 0-1 0 0,0 0 1 0 0,0-1-1 0 0,0 1 0 0 0,8-5 90 0 0,-1 0 0 0 0,-1-1 0 0 0,1 0 0 0 0,-1 0-1 0 0,0-1 1 0 0,0 1 0 0 0,-1-1 0 0 0,0-1-1 0 0,0 1 1 0 0,-1-1 0 0 0,0 1 0 0 0,0-1 0 0 0,-1-1-1 0 0,4-10 1 0 0,-4 8-91 0 0,0 1 0 0 0,-1-1 0 0 0,0 0 0 0 0,1-12 0 0 0,2-3-165 0 0,-3 20-101 0 0,-1 1-1 0 0,0 0 1 0 0,0-1 0 0 0,-1 1-1 0 0,1-7 1 0 0,-2 10 30 0 0,1 0 1 0 0,0 0-1 0 0,-1 0 1 0 0,1 1 0 0 0,-1-1-1 0 0,1 0 1 0 0,-1 0-1 0 0,0 0 1 0 0,0 1-1 0 0,0-1 1 0 0,0 0-1 0 0,0 1 1 0 0,0-1-1 0 0,-1 0 1 0 0,1 1 0 0 0,0 0-1 0 0,-1-1 1 0 0,-2-1-1 0 0,-16-11-6467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8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5727 0 0,'3'10'208'0'0,"-1"1"1"0"0,2 17-1 0 0,0-1 806 0 0,2 12 3217 0 0,1 79 0 0 0,-11-14-1484 0 0,5-103-2645 0 0,1-4 73 0 0,4-15 288 0 0,8-26 165 0 0,-5 4-705 0 0,3-9-297 0 0,27-73 1 0 0,-31 108 373 0 0,-8 14 2 0 0,1 0 0 0 0,-1 0-1 0 0,0 0 1 0 0,0-1 0 0 0,0 1-1 0 0,1 0 1 0 0,-1 0 0 0 0,0 0-1 0 0,0 0 1 0 0,1 0 0 0 0,-1 0-1 0 0,0 0 1 0 0,0 0 0 0 0,1 0 0 0 0,-1 0-1 0 0,0 0 1 0 0,0 0 0 0 0,1 0-1 0 0,-1 0 1 0 0,0 0 0 0 0,0 0-1 0 0,1 0 1 0 0,-1 0 0 0 0,0 0-1 0 0,0 0 1 0 0,1 1 0 0 0,-1-1-1 0 0,0 0 1 0 0,0 0 0 0 0,0 0 0 0 0,1 0-1 0 0,-1 0 1 0 0,0 1 0 0 0,0-1-1 0 0,0 0 1 0 0,1 0 0 0 0,-1 0-1 0 0,0 1 1 0 0,0-1 0 0 0,0 0-1 0 0,0 0 1 0 0,0 0 0 0 0,0 1-1 0 0,0-1 1 0 0,1 0 0 0 0,-1 0 0 0 0,0 1-1 0 0,0-1 1 0 0,5 10 259 0 0,-1 0 0 0 0,0 0 1 0 0,0 0-1 0 0,2 11 0 0 0,5 17 789 0 0,-5-25-584 0 0,0 0 0 0 0,0 0 1 0 0,1-1-1 0 0,0 0 0 0 0,19 22 1 0 0,-22-29-351 0 0,1 0 0 0 0,-1 0 0 0 0,1-1 0 0 0,1 0 0 0 0,-1 0 0 0 0,0 0 0 0 0,1 0 0 0 0,0-1 0 0 0,0 0 0 0 0,0 0 0 0 0,0-1 0 0 0,0 0 0 0 0,1 0 0 0 0,9 2 0 0 0,-12-4-83 0 0,-1-1-1 0 0,1 1 1 0 0,-1-1-1 0 0,1 0 0 0 0,-1 0 1 0 0,0 0-1 0 0,1 0 0 0 0,-1 0 1 0 0,0-1-1 0 0,0 0 1 0 0,0 1-1 0 0,0-1 0 0 0,-1 0 1 0 0,1-1-1 0 0,0 1 0 0 0,-1 0 1 0 0,3-4-1 0 0,4-6 38 0 0,-1 0 0 0 0,-1 0 0 0 0,0-1 0 0 0,-1-1 0 0 0,0 1-1 0 0,5-21 1 0 0,-7 25-7 0 0,-3 3-72 0 0,1 0-1 0 0,-1 0 1 0 0,0 0-1 0 0,0 0 0 0 0,0 0 1 0 0,-1 0-1 0 0,0-1 1 0 0,-1 1-1 0 0,1 0 1 0 0,-1 0-1 0 0,0 0 1 0 0,-1 0-1 0 0,1 0 1 0 0,-1 0-1 0 0,0 0 1 0 0,-1 1-1 0 0,1-1 1 0 0,-1 1-1 0 0,0-1 1 0 0,-5-5-1 0 0,-1-3-176 0 0,8 11 157 0 0,-1 1 0 0 0,1-1-1 0 0,-1 1 1 0 0,1 0 0 0 0,-1-1 0 0 0,0 1-1 0 0,0 0 1 0 0,0 0 0 0 0,0 0-1 0 0,0 0 1 0 0,0 0 0 0 0,-1 1-1 0 0,1-1 1 0 0,-1 1 0 0 0,-3-2-1 0 0,-19-11-123 0 0,24 14 153 0 0,1 0 0 0 0,0-1 0 0 0,0 1 0 0 0,0 0 0 0 0,-1 0 0 0 0,1 0 0 0 0,0-1 0 0 0,0 1 0 0 0,-1 0 0 0 0,1 0 0 0 0,0 0 0 0 0,-1 0 0 0 0,1 0 0 0 0,0 0 0 0 0,0-1 0 0 0,-1 1 0 0 0,1 0 0 0 0,0 0 0 0 0,-1 0 0 0 0,1 0 0 0 0,0 0 0 0 0,-1 0 0 0 0,1 0 0 0 0,0 0 0 0 0,-1 0 0 0 0,1 1 0 0 0,0-1 0 0 0,0 0 0 0 0,-1 0 0 0 0,1 0 0 0 0,0 0 0 0 0,-1 0 0 0 0,1 0 0 0 0,0 1 0 0 0,0-1 0 0 0,-1 0 0 0 0,1 0 0 0 0,0 1 0 0 0,-1-1 0 0 0,1 0 0 0 0,-1 0 0 0 0,1 1 0 0 0,-1-1 0 0 0,0 0 0 0 0,1 0 0 0 0,-1 1 0 0 0,0-1 0 0 0,1 1 0 0 0,-1-1 0 0 0,1 0 0 0 0,-1 1 0 0 0,1-1 0 0 0,-1 1 0 0 0,1-1 0 0 0,0 1 0 0 0,-1 0 0 0 0,1-1 0 0 0,-1 1 0 0 0,1-1 0 0 0,0 1 0 0 0,0 0 0 0 0,-1-1 0 0 0,1 1 0 0 0,0 0 0 0 0,0 0 0 0 0,-1 2 0 0 0,-4 8 22 0 0,0 0 1 0 0,1 1-1 0 0,1 0 0 0 0,0-1 1 0 0,0 2-1 0 0,1-1 0 0 0,1 0 1 0 0,0 0-1 0 0,1 0 0 0 0,0 1 1 0 0,0-1-1 0 0,2 0 0 0 0,-1 0 1 0 0,2 1-1 0 0,4 13 0 0 0,-7-25 6 0 0,0 0 0 0 0,0-1-1 0 0,1 1 1 0 0,-1 0 0 0 0,0 0-1 0 0,1 0 1 0 0,-1-1 0 0 0,1 1-1 0 0,-1 0 1 0 0,1-1 0 0 0,-1 1-1 0 0,1 0 1 0 0,-1-1 0 0 0,1 1-1 0 0,0-1 1 0 0,-1 1 0 0 0,1-1-1 0 0,0 1 1 0 0,-1-1 0 0 0,1 1-1 0 0,0-1 1 0 0,0 0 0 0 0,1 1-1 0 0,0-1-12 0 0,-1 0 1 0 0,0 0-1 0 0,1 0 0 0 0,-1 0 0 0 0,0 0 1 0 0,1 0-1 0 0,-1-1 0 0 0,0 1 0 0 0,1-1 1 0 0,-1 1-1 0 0,0-1 0 0 0,0 1 0 0 0,2-2 1 0 0,3-2 19 0 0,-1 1 1 0 0,-1-1-1 0 0,1 0 1 0 0,-1 0-1 0 0,8-9 1 0 0,38-61 72 0 0,-29 42-88 0 0,-7 9-119 0 0,12-14-98 0 0,-21 28 130 0 0,-4 7 70 0 0,0 0 0 0 0,0 1 1 0 0,0-1-1 0 0,0 0 0 0 0,0 1 0 0 0,1-1 0 0 0,-1 1 0 0 0,2-2 0 0 0,-4 6 25 0 0,1-1 0 0 0,0 1-1 0 0,-1 0 1 0 0,1-1 0 0 0,0 1-1 0 0,1 0 1 0 0,-1-1 0 0 0,0 1-1 0 0,1 0 1 0 0,-1-1-1 0 0,2 4 1 0 0,0 1 55 0 0,1 9 79 0 0,8 37 302 0 0,-10-48-442 0 0,1 0 0 0 0,0 0 0 0 0,0 0 0 0 0,0 0 0 0 0,0-1 0 0 0,1 1 0 0 0,0-1 0 0 0,3 4 0 0 0,-4-5-23 0 0,11 5-19 0 0,-10-7-576 0 0,-1 0-1 0 0,0 0 1 0 0,0-1 0 0 0,1 1 0 0 0,-1-1 0 0 0,0 1 0 0 0,4-1-1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9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3223 0 0,'3'13'288'0'0,"0"8"-288"0"0,0 7 0 0 0,2 4 0 0 0,-2 3 976 0 0,0-1 144 0 0,0-4 24 0 0,1 2 8 0 0,-1 1-456 0 0,-2-1-88 0 0,1 0-24 0 0,1-4 0 0 0,-1-1-456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9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10447 0 0,'6'16'551'0'0,"0"0"-1"0"0,-1 0 1 0 0,4 24-1 0 0,-3-16 1560 0 0,9 30 2052 0 0,-8-35-3289 0 0,-2 1 0 0 0,5 30 1 0 0,-10-30-805 0 0,0-18-72 0 0,0 1 0 0 0,0-1-1 0 0,0 1 1 0 0,0-1 0 0 0,0 0-1 0 0,1 1 1 0 0,0 2 0 0 0,0-3-539 0 0,-1-1 0 0 0</inkml:trace>
  <inkml:trace contextRef="#ctx0" brushRef="#br0" timeOffset="1">151 129 11311 0 0,'3'18'1012'0'0,"1"-1"0"0"0,0 0 0 0 0,2 0-1 0 0,7 17 1 0 0,-11-30-697 0 0,0 1 1 0 0,1 0-1 0 0,-1 0 0 0 0,1-1 1 0 0,0 0-1 0 0,1 1 1 0 0,-1-1-1 0 0,1 0 0 0 0,0-1 1 0 0,0 1-1 0 0,0-1 0 0 0,0 0 1 0 0,0 0-1 0 0,1 0 0 0 0,-1 0 1 0 0,1-1-1 0 0,0 1 0 0 0,5 0 1 0 0,-7-2-352 0 0,-1-1 0 0 0,1 1 0 0 0,0-1 1 0 0,-1 0-1 0 0,1 0 0 0 0,0 0 0 0 0,-1 0 0 0 0,1-1 0 0 0,0 1 1 0 0,0-1-1 0 0,-1 0 0 0 0,1 1 0 0 0,-1-1 0 0 0,1 0 1 0 0,2-2-1 0 0,0 0-1763 0 0,0 0 0 0 0,-1 0 0 0 0,8-7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9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538 0 12607 0 0,'-9'22'1529'0'0,"0"-1"0"0"0,-2-1-1 0 0,-16 25 1 0 0,-5 9 2432 0 0,-67 165 3174 0 0,86-187-6442 0 0,-135 374 960 0 0,47-121-1050 0 0,20-81-2191 0 0,73-186-391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0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2303 0 0,'0'0'200'0'0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0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4255 0 0,'0'0'332'0'0,"2"1"-220"0"0,1 2-21 0 0,0 0-1 0 0,-1 1 0 0 0,1-1 0 0 0,-1 1 0 0 0,0 0 0 0 0,0 0 1 0 0,3 7-1 0 0,-1-1 532 0 0,-1-1 0 0 0,4 16 0 0 0,7 99 4417 0 0,-8-83-3620 0 0,-4-32-1082 0 0,-1 0 1 0 0,0 0 0 0 0,0 0 0 0 0,-1 1 0 0 0,0-1 0 0 0,0 0-1 0 0,-2 11 1 0 0,-2-8 580 0 0,4-12-903 0 0,0 0 0 0 0,-1 0 335 0 0,1 0-335 0 0,0-20 1046 0 0,0 7-1293 0 0,3-40 260 0 0,2 0 0 0 0,13-58 1 0 0,-16 102-13 0 0,1 0-1 0 0,-1-1 1 0 0,1 2 0 0 0,1-1-1 0 0,0 0 1 0 0,0 1 0 0 0,8-12-1 0 0,-11 19 129 0 0,0 1-46 0 0,0 1-1 0 0,0-1 1 0 0,0 1-1 0 0,0-1 1 0 0,0 1-1 0 0,0-1 1 0 0,0 1-1 0 0,0 0 1 0 0,0-1-1 0 0,0 1 1 0 0,0 0-1 0 0,0 0 1 0 0,-1 0-1 0 0,1 0 1 0 0,0 0-1 0 0,-1 0 1 0 0,1 0-1 0 0,0 0 1 0 0,-1 0-1 0 0,1 0 1 0 0,-1 0-1 0 0,0 0 1 0 0,1 0-1 0 0,-1 0 1 0 0,0 0-1 0 0,0 1 1 0 0,1 0 0 0 0,0 3 215 0 0,0 0 0 0 0,-1 0 0 0 0,1 0 0 0 0,-1-1 0 0 0,-1 9 0 0 0,2-8-136 0 0,-1-1-1 0 0,0 0 0 0 0,1 1 0 0 0,0-1 1 0 0,0 0-1 0 0,0 0 0 0 0,1 1 0 0 0,-1-1 1 0 0,1 0-1 0 0,3 6 0 0 0,4 9 396 0 0,-5-7-224 0 0,1 2 85 0 0,1 0 0 0 0,0 0 0 0 0,15 24 0 0 0,-19-35-403 0 0,0 0 0 0 0,0 0 0 0 0,0 0 0 0 0,1-1 0 0 0,0 1 0 0 0,-1-1 0 0 0,1 1 0 0 0,0-1 0 0 0,0 0 0 0 0,0 0 0 0 0,0 0 0 0 0,1 0 0 0 0,-1-1 0 0 0,1 0 0 0 0,-1 1 0 0 0,1-1 0 0 0,-1 0 0 0 0,1-1 0 0 0,-1 1 0 0 0,1 0 0 0 0,4-1 0 0 0,0 0-43 0 0,-7 0-125 0 0,2-1-68 0 0,8-4-1189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1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3823 0 0,'0'8'344'0'0,"0"5"-280"0"0,-1 1-64 0 0,2 2 0 0 0,-1-2 1376 0 0,-1 1 264 0 0,-3-1 56 0 0,3 2 0 0 0,-1 0-768 0 0,1-2-152 0 0,-3-3 704 0 0,3-4-1224 0 0,-1-3 184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1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10 3711 0 0,'0'-4'328'0'0,"-3"2"-264"0"0,4-1 224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2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248 518 4287 0 0,'-1'-1'332'0'0,"-1"0"-171"0"0,0-1 0 0 0,0 0 0 0 0,0 1 0 0 0,-1 0 0 0 0,1-1 0 0 0,0 1 0 0 0,-1 0 0 0 0,1 0 0 0 0,-1 1 0 0 0,0-1 0 0 0,1 0 0 0 0,-4 0 0 0 0,-2 0 248 0 0,3-1-171 0 0,1 1 0 0 0,-1 0 0 0 0,0 0 1 0 0,0 0-1 0 0,0 1 0 0 0,1 0 0 0 0,-1 0 1 0 0,0 0-1 0 0,0 0 0 0 0,0 1 0 0 0,0 0 1 0 0,0 0-1 0 0,1 0 0 0 0,-1 0 0 0 0,0 1 0 0 0,1 0 1 0 0,-1 0-1 0 0,1 0 0 0 0,0 0 0 0 0,0 1 1 0 0,0 0-1 0 0,0 0 0 0 0,0 0 0 0 0,0 0 1 0 0,1 1-1 0 0,0-1 0 0 0,-6 8 0 0 0,-1 4 184 0 0,1 0 0 0 0,1 1 0 0 0,1 0 0 0 0,0 0 0 0 0,1 0 0 0 0,0 1 0 0 0,2 0 0 0 0,-4 26 0 0 0,4-27-31 0 0,1 1 1 0 0,1-1 0 0 0,1 1-1 0 0,0-1 1 0 0,1 1 0 0 0,1 0-1 0 0,4 22 1 0 0,-5-38-335 0 0,0 1 0 0 0,0-1 0 0 0,0 0 0 0 0,1 0 0 0 0,-1 0 0 0 0,0 0 0 0 0,1 0 0 0 0,-1 0 0 0 0,1 0 0 0 0,-1 0 0 0 0,1 0 0 0 0,-1 0 0 0 0,1 0-1 0 0,0 0 1 0 0,-1 0 0 0 0,1 0 0 0 0,0-1 0 0 0,0 1 0 0 0,0 0 0 0 0,0 0 0 0 0,0-1 0 0 0,0 1 0 0 0,0-1 0 0 0,0 1 0 0 0,0-1 0 0 0,2 1 0 0 0,-2-1 8 0 0,1 0 1 0 0,-1 0-1 0 0,1 0 0 0 0,-1-1 1 0 0,1 1-1 0 0,-1-1 0 0 0,0 1 0 0 0,1-1 1 0 0,-1 1-1 0 0,0-1 0 0 0,1 0 1 0 0,-1 0-1 0 0,0 0 0 0 0,0 0 0 0 0,0 0 1 0 0,0 0-1 0 0,0 0 0 0 0,0 0 1 0 0,0 0-1 0 0,1-2 0 0 0,10-13 189 0 0,-2 0-1 0 0,-1 0 1 0 0,0-1 0 0 0,11-29-1 0 0,18-75 799 0 0,-19 59-1025 0 0,-6 19 26 0 0,8-46-1 0 0,-2-22 191 0 0,8-203 1 0 0,-26 311-232 0 0,-2 0 0 0 0,1-1 0 0 0,0 1 1 0 0,-1 0-1 0 0,-1-6 0 0 0,2 8 183 0 0,-1 3-106 0 0,-2 3-22 0 0,0 0 0 0 0,0 1 0 0 0,0-1 0 0 0,1 1 0 0 0,-1 0-1 0 0,1-1 1 0 0,1 1 0 0 0,-1 0 0 0 0,1 0 0 0 0,-1 11 0 0 0,1 1 164 0 0,1 1-1 0 0,2 24 1 0 0,45 259 1158 0 0,-35-231-919 0 0,-9-48-378 0 0,0-1 0 0 0,2 1 1 0 0,8 21-1 0 0,-10-31-42 0 0,-2-10-38 0 0,0 1-1 0 0,0-1 1 0 0,0 0-1 0 0,0 0 1 0 0,1 1-1 0 0,-1-1 0 0 0,1 0 1 0 0,0 0-1 0 0,0 0 1 0 0,5 5-1 0 0,-7-7-98 0 0,1 0 0 0 0,0 0 0 0 0,-1-1 0 0 0,1 1 0 0 0,0 0 0 0 0,0 0 0 0 0,0-1 0 0 0,0 1 0 0 0,0 0 0 0 0,0-1 0 0 0,0 1 0 0 0,0-1 0 0 0,0 1 0 0 0,0-1 0 0 0,0 1 0 0 0,0-1 0 0 0,0 0 0 0 0,0 0 0 0 0,0 1 0 0 0,1-1 0 0 0,-1 0 0 0 0,0 0 0 0 0,0 0 0 0 0,2-1 0 0 0,-1 1-142 0 0,0-1 0 0 0,0 0 0 0 0,0 0 0 0 0,0 0 0 0 0,0 0 0 0 0,0 0 0 0 0,0-1 0 0 0,0 1 0 0 0,0 0 0 0 0,-1-1 0 0 0,4-3 0 0 0,1-3-447 0 0,0-1 0 0 0,0 0 0 0 0,0 0 0 0 0,5-12 0 0 0,24-48 451 0 0,-23 41 672 0 0,0-1 1 0 0,-1 0-1 0 0,7-35 0 0 0,-15 52-245 0 0,-2 7-9 0 0,1-1 1 0 0,-1 0 0 0 0,0 1 0 0 0,0-10 0 0 0,-20 27 214 0 0,13-7-296 0 0,1 0 0 0 0,-1 0 1 0 0,1 1-1 0 0,0 0 0 0 0,1 0 0 0 0,0 0 0 0 0,0 0 0 0 0,0 1 1 0 0,0 0-1 0 0,-2 7 0 0 0,2-3 212 0 0,0 0 0 0 0,1 1 0 0 0,0 0 0 0 0,1-1-1 0 0,-2 21 1 0 0,4-27-194 0 0,0 0 0 0 0,0 0-1 0 0,0 0 1 0 0,1 0-1 0 0,0 0 1 0 0,0 0-1 0 0,0-1 1 0 0,2 6 0 0 0,3 2 303 0 0,13 23 1 0 0,-3-9-248 0 0,-15-25-186 0 0,-1 0-1 0 0,1-1 1 0 0,0 1-1 0 0,0 0 1 0 0,-1-1-1 0 0,1 1 1 0 0,0-1 0 0 0,0 1-1 0 0,0-1 1 0 0,0 0-1 0 0,0 1 1 0 0,0-1-1 0 0,0 0 1 0 0,0 1-1 0 0,0-1 1 0 0,-1 0-1 0 0,1 0 1 0 0,0 0-1 0 0,0 0 1 0 0,0 0-1 0 0,0 0 1 0 0,0 0-1 0 0,0 0 1 0 0,1-1-1 0 0,23-6-240 0 0,-20 5-19 0 0,0-1 0 0 0,0 0 0 0 0,-1 0 0 0 0,0-1 0 0 0,0 1-1 0 0,0-1 1 0 0,0 0 0 0 0,5-6 0 0 0,-5 5-1923 0 0,0-1 0 0 0,-1 1 0 0 0,6-11 0 0 0,-2-5-6312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5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1 334 2991 0 0,'0'-1'220'0'0,"10"-29"1354"0"0,-6 21 434 0 0,0 0-1 0 0,0 0 1 0 0,1 0-1 0 0,0 1 0 0 0,10-12 1 0 0,-4 7-820 0 0,0 1 0 0 0,1 1 0 0 0,0 0 1 0 0,1 1-1 0 0,0 0 0 0 0,16-9 0 0 0,-9 9-267 0 0,0 0-1 0 0,1 1 1 0 0,39-12-1 0 0,2 7-317 0 0,1 3 1 0 0,78-4-1 0 0,-49 6 749 0 0,49-12-913 0 0,23-2-102 0 0,-136 20-337 0 0,-3-1 0 0 0,42 2 0 0 0,-61 2 0 0 0,0 0 0 0 0,1 1 0 0 0,-1 0 0 0 0,0 0 0 0 0,1 0 0 0 0,-1 1 0 0 0,0 0 0 0 0,0 1 0 0 0,0-1 0 0 0,-1 1 0 0 0,10 6 0 0 0,-11-6 0 0 0,-1 0 0 0 0,1 1 0 0 0,-1-1 0 0 0,0 1 0 0 0,0 0 0 0 0,-1 0 0 0 0,1 0 0 0 0,-1 0 0 0 0,0 0 0 0 0,0 1 0 0 0,0-1 0 0 0,1 7 0 0 0,2 7 0 0 0,4 34 0 0 0,-7-40 0 0 0,16 134 0 0 0,14 88 0 0 0,-5-31 0 0 0,-18-131 0 0 0,8 252 0 0 0,-16-310 0 0 0,-1-8 0 0 0,0 0 0 0 0,0 1 0 0 0,-1-1 0 0 0,1 0 0 0 0,-1 0 0 0 0,-1-1 0 0 0,1 1 0 0 0,-1 0 0 0 0,-5 11 0 0 0,7-17-3 0 0,0 1 0 0 0,0-1-1 0 0,0 0 1 0 0,0 1 0 0 0,-1-1 0 0 0,1 0 0 0 0,0 1-1 0 0,0-1 1 0 0,-1 0 0 0 0,1 1 0 0 0,0-1 0 0 0,0 0 0 0 0,-1 0-1 0 0,1 1 1 0 0,0-1 0 0 0,-1 0 0 0 0,1 0 0 0 0,0 1-1 0 0,-1-1 1 0 0,1 0 0 0 0,0 0 0 0 0,-2 0 0 0 0,0 1-30 0 0,0-1 1 0 0,-1 0 0 0 0,1 0 0 0 0,0-1 0 0 0,-1 1 0 0 0,1-1-1 0 0,0 1 1 0 0,-1-1 0 0 0,1 1 0 0 0,0-1 0 0 0,0 0 0 0 0,0 0-1 0 0,-4-3 1 0 0,-11-8-2029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2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3679 0 0,'27'307'16897'0'0,"-15"-209"-14581"0"0,28 218 2287 0 0,-9-114-2703 0 0,-19-149-1466 0 0,30 90 0 0 0,-36-129-498 0 0,1 0 0 0 0,0 0 0 0 0,13 20 0 0 0,-20-33-5 0 0,0-1-1 0 0,1 1 1 0 0,-1-1-1 0 0,0 1 1 0 0,1-1-1 0 0,-1 1 1 0 0,1-1-1 0 0,-1 1 1 0 0,0-1-1 0 0,1 0 1 0 0,-1 1-1 0 0,1-1 1 0 0,-1 0-1 0 0,1 1 1 0 0,0-1-1 0 0,-1 0 1 0 0,1 1-1 0 0,-1-1 1 0 0,1 0-1 0 0,-1 0 1 0 0,1 0-1 0 0,0 0 1 0 0,-1 0-1 0 0,1 1 0 0 0,-1-1 1 0 0,1 0-1 0 0,0 0 1 0 0,0-1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2.9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0 2503 0 0,'6'4'215'0'0,"0"-1"-1"0"0,1-1 0 0 0,0 1 1 0 0,0-1-1 0 0,7 1 0 0 0,-8-1 452 0 0,1-1-1 0 0,-1 1 1 0 0,0 0-1 0 0,-1 0 1 0 0,1 1-1 0 0,9 5 0 0 0,-13-7-381 0 0,0 0 0 0 0,0 1-1 0 0,0-1 1 0 0,-1 1-1 0 0,1-1 1 0 0,0 1 0 0 0,-1 0-1 0 0,0 0 1 0 0,1-1 0 0 0,-1 1-1 0 0,0 0 1 0 0,0 0-1 0 0,0 0 1 0 0,0 0 0 0 0,0 1-1 0 0,0-1 1 0 0,-1 0 0 0 0,1 0-1 0 0,-1 1 1 0 0,0-1-1 0 0,1 0 1 0 0,-1 0 0 0 0,0 1-1 0 0,-1 3 1 0 0,0 20 1667 0 0,-10 47-1 0 0,8-52-1650 0 0,-10 35 648 0 0,-37 105-1 0 0,38-127-792 0 0,-22 51 171 0 0,-1 5-150 0 0,34-85-82 0 0,0-1-1047 0 0</inkml:trace>
  <inkml:trace contextRef="#ctx0" brushRef="#br0" timeOffset="1">289 403 8663 0 0,'3'-4'149'0'0,"0"0"1"0"0,0-1-1 0 0,-1 0 0 0 0,1 1 0 0 0,-1-1 0 0 0,0 0 0 0 0,-1 0 0 0 0,2-6 0 0 0,5-43 2918 0 0,-2 11 270 0 0,-2 18-1904 0 0,3-30 0 0 0,-7 45-1004 0 0,0-1 1 0 0,0 1-1 0 0,-1 0 0 0 0,0-1 1 0 0,-4-17-1 0 0,5 28-399 0 0,0 0-1 0 0,0 0 0 0 0,0-1 1 0 0,0 1-1 0 0,-1 0 0 0 0,1 0 1 0 0,0 0-1 0 0,0 0 1 0 0,0-1-1 0 0,0 1 0 0 0,0 0 1 0 0,0 0-1 0 0,0 0 0 0 0,0 0 1 0 0,0-1-1 0 0,0 1 1 0 0,-1 0-1 0 0,1 0 0 0 0,0 0 1 0 0,0 0-1 0 0,0 0 0 0 0,0 0 1 0 0,0 0-1 0 0,-1 0 1 0 0,1-1-1 0 0,0 1 0 0 0,0 0 1 0 0,0 0-1 0 0,0 0 1 0 0,-1 0-1 0 0,1 0 0 0 0,0 0 1 0 0,0 0-1 0 0,0 0 0 0 0,0 0 1 0 0,-1 0-1 0 0,1 0 1 0 0,0 0-1 0 0,0 0 0 0 0,0 0 1 0 0,0 0-1 0 0,-1 0 0 0 0,1 0 1 0 0,0 0-1 0 0,0 0 1 0 0,0 1-1 0 0,0-1 0 0 0,-1 0 1 0 0,1 0-1 0 0,-9 10 535 0 0,-7 15-65 0 0,9-11-170 0 0,1 2-1 0 0,0-1 1 0 0,1 1-1 0 0,1 0 1 0 0,0 0 0 0 0,1 0-1 0 0,1 0 1 0 0,0 0-1 0 0,1 1 1 0 0,1-1-1 0 0,1 1 1 0 0,0-1-1 0 0,7 29 1 0 0,-8-40-162 0 0,1-1 0 0 0,0 1-1 0 0,0-1 1 0 0,1 0 0 0 0,-1 0 0 0 0,1 0 0 0 0,4 7-1 0 0,-5-9-142 0 0,1-1 0 0 0,-1 1-1 0 0,1-1 1 0 0,-1 1 0 0 0,1-1-1 0 0,0 0 1 0 0,0 1-1 0 0,-1-1 1 0 0,1 0 0 0 0,0 0-1 0 0,0-1 1 0 0,0 1 0 0 0,0 0-1 0 0,0-1 1 0 0,0 1-1 0 0,1-1 1 0 0,-1 1 0 0 0,0-1-1 0 0,0 0 1 0 0,0 0 0 0 0,0 0-1 0 0,0 0 1 0 0,3-1-1 0 0,3 0 28 0 0,-5 0-215 0 0,0-1-1 0 0,0 1 1 0 0,0-1 0 0 0,-1 0-1 0 0,1 0 1 0 0,0 0 0 0 0,-1 0-1 0 0,1-1 1 0 0,-1 1 0 0 0,0-1-1 0 0,3-3 1 0 0,5-8-1916 0 0,-3-1-4578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3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0 3247 0 0,'0'1'67'0'0,"-3"0"24"0"0,1 10 93 0 0,-2 20 3719 0 0,2 35 1 0 0,-1 20 3253 0 0,2-36-3471 0 0,2-25 1010 0 0,0-26-4671 0 0,1 0 0 0 0,-1 0 0 0 0,0-1 0 0 0,1 1 0 0 0,-1 0 0 0 0,0-1 0 0 0,0 1 0 0 0,0-1-1 0 0,0 1 1 0 0,-1-1 0 0 0,2-2 0 0 0,-2 3-12 0 0,12-27-9 0 0,-1-1 0 0 0,-2-1 0 0 0,10-53 0 0 0,-18 79-4 0 0,0 0 0 0 0,0 0 0 0 0,0 0 0 0 0,1 1 0 0 0,-1-1 0 0 0,1 0 0 0 0,0 1 0 0 0,0-1 0 0 0,0 1 0 0 0,0 0 0 0 0,4-4 0 0 0,-6 7 1 0 0,0 0 0 0 0,0 0 0 0 0,0 0 0 0 0,0-1 0 0 0,0 1 0 0 0,1 0 0 0 0,-1 0 0 0 0,0 0 0 0 0,0 0 0 0 0,0-1 0 0 0,1 1 0 0 0,-1 0 0 0 0,0 0 0 0 0,0 0 0 0 0,0 0 0 0 0,1 0 0 0 0,-1 0 0 0 0,0 0 0 0 0,0 0 0 0 0,1-1 0 0 0,-1 1 0 0 0,0 0 0 0 0,0 0 0 0 0,1 0 0 0 0,-1 0 0 0 0,0 0 0 0 0,0 0 0 0 0,1 0 0 0 0,-1 1 0 0 0,0-1 0 0 0,0 0 0 0 0,1 0 0 0 0,-1 0 0 0 0,0 0 0 0 0,0 0 0 0 0,0 0 0 0 0,1 0 0 0 0,-1 0 0 0 0,0 1 0 0 0,0-1 0 0 0,0 0 0 0 0,1 0 0 0 0,-1 0 0 0 0,0 0 0 0 0,0 1 0 0 0,0-1 0 0 0,0 0 0 0 0,1 0 0 0 0,-1 0 0 0 0,0 1 0 0 0,0-1 0 0 0,0 0 0 0 0,0 0 0 0 0,0 1 0 0 0,0-1 0 0 0,0 0 0 0 0,0 0 0 0 0,0 1 0 0 0,0-1 0 0 0,0 0 0 0 0,0 0 0 0 0,0 1 0 0 0,0-1 0 0 0,0 0 0 0 0,0 0 0 0 0,0 1 0 0 0,0-1 5 0 0,5 11 211 0 0,0 0-1 0 0,-1 0 0 0 0,0 0 1 0 0,-1 1-1 0 0,0-1 0 0 0,-1 1 1 0 0,1 22-1 0 0,-2-26 150 0 0,0 1 0 0 0,5 14 0 0 0,-1 3 124 0 0,-4-23-455 0 0,-1-1-2 0 0,1 1 0 0 0,0-1 0 0 0,-1 1-1 0 0,1-1 1 0 0,0 1 0 0 0,0-1 0 0 0,1 0 0 0 0,-1 1 0 0 0,0-1 0 0 0,3 2 0 0 0,-4-3-53 0 0,1-1 1 0 0,-1 1-1 0 0,1 0 0 0 0,-1-1 0 0 0,1 1 0 0 0,0 0 0 0 0,-1-1 0 0 0,1 1 0 0 0,0-1 0 0 0,-1 0 1 0 0,1 1-1 0 0,0-1 0 0 0,0 1 0 0 0,-1-1 0 0 0,1 0 0 0 0,0 0 0 0 0,0 1 0 0 0,0-1 1 0 0,0 0-1 0 0,-1 0 0 0 0,1 0 0 0 0,0 0 0 0 0,0 0 0 0 0,0 0 0 0 0,0 0 0 0 0,-1 0 0 0 0,1 0 1 0 0,0-1-1 0 0,0 1 0 0 0,1-1 0 0 0,23-11-6951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4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122 650 4175 0 0,'0'0'319'0'0,"-7"-5"-130"0"0,5 3 14 0 0,0-1-1 0 0,0 1 1 0 0,0 0 0 0 0,-1 0-1 0 0,1 1 1 0 0,-1-1-1 0 0,0 0 1 0 0,1 1-1 0 0,-7-3 1 0 0,8 4-73 0 0,-1 0-1 0 0,1 0 1 0 0,-1 0 0 0 0,0 0 0 0 0,1 0 0 0 0,-1 0 0 0 0,1 0 0 0 0,-1 1 0 0 0,1-1-1 0 0,-1 0 1 0 0,0 1 0 0 0,1 0 0 0 0,0-1 0 0 0,-1 1 0 0 0,1 0 0 0 0,-1 0 0 0 0,1-1 0 0 0,0 1-1 0 0,-1 0 1 0 0,1 0 0 0 0,-2 3 0 0 0,0 0 225 0 0,0-1-1 0 0,0 1 1 0 0,0 1 0 0 0,0-1 0 0 0,1 0-1 0 0,0 1 1 0 0,-4 8 0 0 0,-9 37 3117 0 0,14-48-3379 0 0,-2 12 693 0 0,1 0 1 0 0,0 1-1 0 0,1-1 1 0 0,0 1-1 0 0,1-1 1 0 0,1 1-1 0 0,0 0 1 0 0,5 20-1 0 0,-5-29-526 0 0,1 0 0 0 0,0 0 1 0 0,0-1-1 0 0,1 1 0 0 0,-1-1 0 0 0,1 1 0 0 0,0-1 0 0 0,6 7 0 0 0,-9-12-232 0 0,1 0 0 0 0,-1 0 0 0 0,0 1 0 0 0,1-1 0 0 0,-1 0 0 0 0,1 0 0 0 0,-1 0 0 0 0,0 1-1 0 0,1-1 1 0 0,-1 0 0 0 0,1 0 0 0 0,-1 0 0 0 0,1 0 0 0 0,-1 0 0 0 0,1 0 0 0 0,-1 0 0 0 0,1 0-1 0 0,-1 0 1 0 0,0 0 0 0 0,1 0 0 0 0,-1 0 0 0 0,1 0 0 0 0,-1-1 0 0 0,1 1 0 0 0,-1 0 0 0 0,1 0-1 0 0,9-6 146 0 0,-5 1-102 0 0,0-1 0 0 0,-1 0 0 0 0,0 0 0 0 0,0 0 1 0 0,0 0-1 0 0,0-1 0 0 0,-1 1 0 0 0,4-14 0 0 0,-1 6 99 0 0,20-57 345 0 0,25-104-1 0 0,-37 121-436 0 0,11-59-244 0 0,13-156 0 0 0,-33 222 154 0 0,2-65 12 0 0,-7 112 0 0 0,0-1 0 0 0,0 1 0 0 0,0 0 0 0 0,0-1 0 0 0,0 1 0 0 0,0 0 1 0 0,0-1-1 0 0,0 1 0 0 0,0 0 0 0 0,0 0 0 0 0,0-1 0 0 0,0 1 0 0 0,0 0 0 0 0,0-1 0 0 0,0 1 0 0 0,0 0 0 0 0,0-1 0 0 0,0 1 0 0 0,0 0 0 0 0,0 0 0 0 0,0-1 1 0 0,-1 1-1 0 0,1 0 0 0 0,0 0 0 0 0,0-1 0 0 0,0 1 0 0 0,-1 0 0 0 0,1 0 0 0 0,0-1 0 0 0,0 1 0 0 0,-1 0 0 0 0,1 0 0 0 0,0 0 0 0 0,0 0 0 0 0,-1-1 0 0 0,1 1 1 0 0,0 0-1 0 0,0 0 0 0 0,-1 0 0 0 0,-4 2-14 0 0,3 0 43 0 0,0-1 0 0 0,0 0 1 0 0,0 1-1 0 0,0-1 0 0 0,0 1 0 0 0,1 0 0 0 0,-1-1 0 0 0,0 1 0 0 0,1 0 0 0 0,0 0 0 0 0,-1 0 0 0 0,1 0 0 0 0,0 0 0 0 0,0 1 0 0 0,0-1 0 0 0,0 0 0 0 0,0 1 0 0 0,1-1 0 0 0,-1 3 0 0 0,-1 5 191 0 0,1 0-1 0 0,0 1 0 0 0,1 12 1 0 0,0-4 4 0 0,-3 54 713 0 0,-1 50 427 0 0,4-103-1209 0 0,2 1-1 0 0,1-1 1 0 0,9 40 0 0 0,-8-50-245 0 0,0 0 0 0 0,1-1 0 0 0,0 1-1 0 0,1-1 1 0 0,0 0 0 0 0,0 0 0 0 0,1-1 0 0 0,0 0 0 0 0,0 0-1 0 0,1-1 1 0 0,0 0 0 0 0,10 6 0 0 0,-16-11 72 0 0,0-1 1 0 0,0 0-1 0 0,1 1 0 0 0,-1-1 0 0 0,1 0 1 0 0,-1-1-1 0 0,1 1 0 0 0,-1 0 0 0 0,1-1 1 0 0,-1 1-1 0 0,1-1 0 0 0,0 0 0 0 0,-1 0 1 0 0,4 0-1 0 0,-2-1 4 0 0,1 0 0 0 0,-1 0-1 0 0,1-1 1 0 0,-1 1 0 0 0,0-1 0 0 0,0 0 0 0 0,1-1 0 0 0,-2 1-1 0 0,1 0 1 0 0,0-1 0 0 0,4-4 0 0 0,0 0 64 0 0,0-1 1 0 0,0 0-1 0 0,-1-1 1 0 0,0 0-1 0 0,-1 0 0 0 0,0-1 1 0 0,0 1-1 0 0,-1-1 1 0 0,7-19-1 0 0,-6 14 17 0 0,-2-1 1 0 0,1 1-1 0 0,-2-1 1 0 0,0 0-1 0 0,-1 0 1 0 0,0-20-1 0 0,-2 32-55 0 0,0-1 0 0 0,0 1 0 0 0,0-1 0 0 0,-1 1 0 0 0,0-1 0 0 0,0 1 0 0 0,0-1 0 0 0,0 1 0 0 0,0 0 0 0 0,-4-6 0 0 0,5 9-3 0 0,-1 0 0 0 0,1 1 0 0 0,0-1 0 0 0,-1 1 0 0 0,1-1 0 0 0,-1 0 0 0 0,1 1 0 0 0,-1-1 0 0 0,1 1 0 0 0,-1-1 0 0 0,0 1 0 0 0,1 0 0 0 0,-1-1 0 0 0,0 1 0 0 0,1-1 0 0 0,-1 1 0 0 0,0 0 0 0 0,1 0 0 0 0,-1 0 0 0 0,0-1 0 0 0,0 1 0 0 0,1 0 0 0 0,-1 0 0 0 0,0 0 0 0 0,0 0 0 0 0,1 0 0 0 0,-1 0 0 0 0,0 0 0 0 0,0 0 0 0 0,1 0 0 0 0,-1 1 0 0 0,0-1 0 0 0,0 0 0 0 0,1 0 0 0 0,-2 1 0 0 0,0 1 6 0 0,0-1-1 0 0,0 1 1 0 0,0 0 0 0 0,0 0 0 0 0,0 0-1 0 0,0 0 1 0 0,-1 2 0 0 0,1-1-21 0 0,-6 8 25 0 0,0 1 1 0 0,0 0-1 0 0,1 1 1 0 0,1 0-1 0 0,0 0 1 0 0,1 0-1 0 0,1 1 1 0 0,0-1-1 0 0,0 1 1 0 0,1 0-1 0 0,1 0 1 0 0,0 19-1 0 0,4 13 52 0 0,0-24-47 0 0,-1-13-24 0 0,1 0 1 0 0,0 0-1 0 0,1 0 1 0 0,-1 0-1 0 0,2 0 1 0 0,-1 0-1 0 0,10 15 1 0 0,-11-20-1 0 0,4 5 0 0 0,14 1 0 0 0,-18-9-16 0 0,-1-1-1 0 0,1 1 1 0 0,-1-1 0 0 0,1 0-1 0 0,-1 0 1 0 0,1 1 0 0 0,-1-1 0 0 0,1-1-1 0 0,-1 1 1 0 0,1 0 0 0 0,-1 0-1 0 0,1 0 1 0 0,-1-1 0 0 0,1 1-1 0 0,-1-1 1 0 0,1 1 0 0 0,-1-1-1 0 0,0 1 1 0 0,1-1 0 0 0,-1 0-1 0 0,0 0 1 0 0,1 0 0 0 0,-1 0 0 0 0,0 0-1 0 0,0 0 1 0 0,0 0 0 0 0,0 0-1 0 0,2-3 1 0 0,2-3-190 0 0,1-1-1 0 0,-1 0 1 0 0,6-14 0 0 0,-4 9 0 0 0,18-34-4101 0 0,24-67-16600 0 0,-43 102 19685 0 0,-3 11 1822 0 0,0 7 366 0 0,-1 4 1675 0 0,-1 1 1 0 0,1 17-1 0 0,-2-20-915 0 0,0 0 1 0 0,1 0-1 0 0,0 0 0 0 0,1 0 1 0 0,4 14-1 0 0,-6-21-1155 0 0,1-1-526 0 0,0 0 0 0 0,0 1 1 0 0,0-1-1 0 0,0-1 0 0 0,0 1 1 0 0,-1 0-1 0 0,1 0 0 0 0,0 0 1 0 0,0 0-1 0 0,0-1 1 0 0,0 1-1 0 0,0 0 0 0 0,-1-1 1 0 0,1 1-1 0 0,0-1 0 0 0,0 1 1 0 0,-1-1-1 0 0,2 0 0 0 0,0-2-170 0 0,-1 1 0 0 0,1-1 0 0 0,-1 1 0 0 0,0-1-1 0 0,0 0 1 0 0,1-3 0 0 0,6-17-3658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4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0 7855 0 0,'0'0'610'0'0,"0"2"-402"0"0,10 59 8739 0 0,3 27-1668 0 0,-6 2-4574 0 0,-7-68-2358 0 0,7 155 1969 0 0,-3-128-2939 0 0,17 78 1 0 0,-20-123 151 0 0,3 10-717 0 0</inkml:trace>
  <inkml:trace contextRef="#ctx0" brushRef="#br0" timeOffset="1">0 301 12175 0 0,'46'-33'2105'0'0,"5"-5"5074"0"0,-39 28-4887 0 0,1 1 0 0 0,18-10 0 0 0,-2 5-99 0 0,33-12-1 0 0,-42 21-3434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3:41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3223 0 0,'20'189'288'0'0,"-9"-69"-200"0"0,13 220 1505 0 0,-6-59-658 0 0,3-25-454 0 0,13 132 224 0 0,-1-64-178 0 0,102 1081 6034 0 0,-78-812-3221 0 0,15 211-651 0 0,-58-635-2436 0 0,4 77-41 0 0,-12-165-128 0 0,1 92 304 0 0,-8-215-6428 0 0,5-6-544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3:42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0 352 2991 0 0,'208'-23'273'0'0,"208"-27"3365"0"0,43-9 760 0 0,-302 41-3124 0 0,91-9 399 0 0,126-1 196 0 0,250-3 522 0 0,-550 28-2096 0 0,576-17 1434 0 0,-342 13-1047 0 0,-216 5-459 0 0,563-14 1575 0 0,-424 11-1076 0 0,155-1 293 0 0,-221 6-700 0 0,1699-9 2413 0 0,-925 6-2047 0 0,-411 10-471 0 0,303 2 140 0 0,-116-1 139 0 0,355-2 1070 0 0,-864-4-1348 0 0,231 4 58 0 0,177 3 331 0 0,86 0-485 0 0,-23-1-33 0 0,192-11 105 0 0,-242-15-187 0 0,55-3 0 0 0,155-3 0 0 0,-467 15 0 0 0,153-6 0 0 0,-183 3 0 0 0,384 5 0 0 0,-630 7 0 0 0,374 23 0 0 0,-172-5 0 0 0,198 8 0 0 0,278 59 0 0 0,-595-49 0 0 0,253 86 0 0 0,-163-16 0 0 0,-162-62 0 0 0,57 25 0 0 0,167 99 0 0 0,-250-124 0 0 0,61 38 0 0 0,-123-71 0 0 0,32 20 0 0 0,-1 1 0 0 0,53 50 0 0 0,24 43 0 0 0,182 237 0 0 0,-158-143 0 0 0,-16 12 0 0 0,-108-186 0 0 0,19 42 0 0 0,35 99 0 0 0,-75-176 0 0 0,96 288 0 0 0,-87-257 0 0 0,48 219 0 0 0,-37-146 0 0 0,22 115 0 0 0,23 303 0 0 0,-43-146 0 0 0,33 373 0 0 0,16-247 0 0 0,-63-450-441 0 0,-3-9-3852 0 0,30 95-1 0 0,-16-92-5902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23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15 2303 0 0,'-34'14'167'0'0,"20"-4"-134"0"0,0 5 367 0 0,0 0 0 0 0,2 1 0 0 0,-1 1 0 0 0,2 0-1 0 0,0 1 1 0 0,-12 29 0 0 0,-15 43 1541 0 0,33-75-1651 0 0,0-4 29 0 0,1 1-1 0 0,-3 16 1 0 0,-1 3 147 0 0,6-26-355 0 0,0 1 0 0 0,0-1-1 0 0,1 1 1 0 0,0 0 0 0 0,-1 8-1 0 0,2-1 46 0 0,0 0-1 0 0,-5 23 1 0 0,5-32-130 0 0,-1-1 0 0 0,1 0 0 0 0,0 1-1 0 0,0-1 1 0 0,1 0 0 0 0,-1 1 0 0 0,1-1 0 0 0,1 5 0 0 0,2 15 142 0 0,4 47 518 0 0,-4-37-164 0 0,-1-22-377 0 0,0-1 0 0 0,1 1 0 0 0,0-1 0 0 0,1 0 0 0 0,0 0 0 0 0,0 0 0 0 0,1-1-1 0 0,9 12 1 0 0,-11-15-76 0 0,1-1 0 0 0,0 1-1 0 0,0-1 1 0 0,0 0 0 0 0,1 0 0 0 0,0-1-1 0 0,0 0 1 0 0,0 0 0 0 0,1 0 0 0 0,-1-1-1 0 0,1 1 1 0 0,-1-2 0 0 0,1 1-1 0 0,0-1 1 0 0,0 0 0 0 0,1 0 0 0 0,-1-1-1 0 0,0 0 1 0 0,1-1 0 0 0,-1 1 0 0 0,9-2-1 0 0,-14 1-46 0 0,14-1 139 0 0,0 0-1 0 0,0-1 0 0 0,-1-1 0 0 0,1 0 1 0 0,-1-1-1 0 0,27-11 0 0 0,39-28 557 0 0,-59 30-482 0 0,0-1 0 0 0,-1-1-1 0 0,25-24 1 0 0,-24 16-51 0 0,0-1 0 0 0,-2-1-1 0 0,-2-1 1 0 0,18-30 0 0 0,-26 37-50 0 0,0-1-1 0 0,11-31 1 0 0,-16 37-79 0 0,1-6 23 0 0,-1 0 1 0 0,0 0-1 0 0,2-39 0 0 0,1 1 36 0 0,-7 49-85 0 0,0 0 1 0 0,0 1-1 0 0,-1-1 1 0 0,0 0 0 0 0,0 1-1 0 0,-1-1 1 0 0,-1 1-1 0 0,1-1 1 0 0,-1 1 0 0 0,-1-1-1 0 0,1 1 1 0 0,-1 0-1 0 0,-1 0 1 0 0,-7-12 0 0 0,7 14 6 0 0,0 1 1 0 0,0 0 0 0 0,-1 0 0 0 0,1 0 0 0 0,-1 0 0 0 0,0 1 0 0 0,-1 0-1 0 0,1 0 1 0 0,-1 0 0 0 0,1 1 0 0 0,-1 0 0 0 0,0 0 0 0 0,-8-2 0 0 0,3 1 143 0 0,-1 0 1 0 0,1 1 0 0 0,-1 1 0 0 0,1 0 0 0 0,-1 1 0 0 0,-18 0 0 0 0,5 2 92 0 0,0 1 0 0 0,-25 5 0 0 0,27-2-166 0 0,-1 1 1 0 0,1 0-1 0 0,0 2 1 0 0,1 1-1 0 0,0 1 0 0 0,0 1 1 0 0,1 1-1 0 0,0 0 1 0 0,1 2-1 0 0,1 0 1 0 0,-26 25-1 0 0,42-36-120 0 0,-45 45 177 0 0,44-43-266 0 0,0 0 0 0 0,0 1 0 0 0,1-1 0 0 0,-1 1 0 0 0,1 0 0 0 0,0 0 0 0 0,-3 10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23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5903 0 0,'0'0'1522'0'0,"2"1"-518"0"0,11 4-10 0 0,1-1 0 0 0,-1 0 0 0 0,1 0 0 0 0,-1-2 0 0 0,1 0 0 0 0,15 1 0 0 0,90-4 2254 0 0,-52 0-1312 0 0,66 3 362 0 0,133-4 633 0 0,-170-15-1943 0 0,-87 16-870 0 0,-1-1 0 0 0,1 0 0 0 0,-1-1 0 0 0,11-4 0 0 0,-1 0 30 0 0,-16 7-78 0 0,9-3 55 0 0,-11 3-122 0 0,1 0 0 0 0,-1 0 1 0 0,0 0-1 0 0,0 0 1 0 0,0 0-1 0 0,1-1 1 0 0,-1 1-1 0 0,0 0 1 0 0,0 0-1 0 0,1 0 1 0 0,-1 0-1 0 0,0 0 1 0 0,0 0-1 0 0,1 0 0 0 0,-1 0 1 0 0,0 0-1 0 0,1 0 1 0 0,-1 0-1 0 0,0 0 1 0 0,0 0-1 0 0,1 0 1 0 0,-1 0-1 0 0,0 1 1 0 0,0-1-1 0 0,0 0 1 0 0,1 0-1 0 0,-1 0 1 0 0,0 0-1 0 0,0 0 0 0 0,1 1 1 0 0,-1-1-1 0 0,0 0 1 0 0,0 0-1 0 0,0 0 1 0 0,0 0-1 0 0,1 1 1 0 0,-1-1-1 0 0,0 0 1 0 0,0 0-1 0 0,0 1 1 0 0,0-1-1 0 0,0 0 0 0 0,0 0 1 0 0,0 1-1 0 0,0-1 1 0 0,1 0-1 0 0,-1 0 1 0 0,0 1-1 0 0,0-1 1 0 0,0 0-1 0 0,0 0 1 0 0,0 1-1 0 0,0-1 1 0 0,-1 0-1 0 0,3 5-3 0 0,-1-9-85 0 0,-3-1 846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24.3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91 455 2935 0 0,'0'0'1042'0'0,"2"-1"-184"0"0,28-10 936 0 0,-27 10-872 0 0,2 1 8 0 0,69-21 4100 0 0,-46 13-4135 0 0,39-16 1280 0 0,-49 17-1573 0 0,-14 6 94 0 0,2-1 10 0 0,46-19 671 0 0,-48 19-901 0 0,2 0-85 0 0,45-17 339 0 0,-46 18-404 0 0,0 0-20 0 0,122-34 1335 0 0,-123 33-1378 0 0,0 1 1 0 0,31-16 247 0 0,-32 16-337 0 0,0 0-28 0 0,23-9 126 0 0,-24 10-143 0 0,0-1-1 0 0,0 0-103 0 0,0 0 0 0 0,-1-1 1 0 0,1 1-1 0 0,0 0 0 0 0,-1 0 0 0 0,1-1 0 0 0,-1 1 0 0 0,1-1 0 0 0,-1 0 1 0 0,0 1-1 0 0,1-1 0 0 0,-1 0 0 0 0,0 0 0 0 0,0 1 0 0 0,-1-1 0 0 0,1 0 1 0 0,0 0-1 0 0,0 0 0 0 0,-1 0 0 0 0,1 0 0 0 0,-1 0 0 0 0,0-1 0 0 0,0 1 1 0 0,0 0-1 0 0,0 0 0 0 0,0 0 0 0 0,0-4 0 0 0,-1 5-17 0 0,1-1 1 0 0,-1 1-1 0 0,1-1 0 0 0,-1 1 0 0 0,0 0 1 0 0,1-1-1 0 0,-1 1 0 0 0,0 0 0 0 0,0-1 1 0 0,0 1-1 0 0,0 0 0 0 0,0 0 0 0 0,0 0 1 0 0,-2-2-1 0 0,-19-12 57 0 0,11 8-13 0 0,-8-6 72 0 0,-2 0 0 0 0,1 2-1 0 0,-43-18 1 0 0,32 17-73 0 0,11 3-4 0 0,-35-9-1 0 0,1 5-36 0 0,22 4-5 0 0,0 1 0 0 0,-52-4-1 0 0,-61 0-1038 0 0,86 2-2648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5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1 3567 0 0,'0'4'249'0'0,"0"1"0"0"0,-1-1 0 0 0,0 1 0 0 0,0-1 0 0 0,-2 5 0 0 0,-4 19 4732 0 0,6-14-2624 0 0,-1 0-1 0 0,-1 1 1 0 0,-7 19-1 0 0,-18 41 2680 0 0,20-55-4181 0 0,-33 90 1480 0 0,-65 145-1286 0 0,100-243-1332 0 0,-1 0 1 0 0,-13 16-1 0 0,19-26-166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51.1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1600 13 2935 0 0,'0'0'1098'0'0,"-7"-3"1722"0"0,-4 2-2098 0 0,1 0 0 0 0,-1 1 0 0 0,1 1 0 0 0,-1-1 0 0 0,-14 4 0 0 0,-53 18 1573 0 0,70-20-1946 0 0,-65 25 1764 0 0,-96 48 0 0 0,120-52-1325 0 0,-55 29 555 0 0,-14 8-442 0 0,-39 9 2 0 0,80-39-642 0 0,49-18-254 0 0,-3 0 68 0 0,0 2 1 0 0,0 1-1 0 0,-50 34 0 0 0,66-38-1 0 0,-5 3 130 0 0,2 0 0 0 0,0 1 0 0 0,1 1 0 0 0,-24 28-1 0 0,13-12-22 0 0,19-23-96 0 0,1 1 1 0 0,-15 22 0 0 0,-28 47 295 0 0,-10 18 3 0 0,30-43-189 0 0,-15 26 87 0 0,18-29-132 0 0,18-33-80 0 0,0 0 1 0 0,1 0 0 0 0,1 1-1 0 0,-9 29 1 0 0,14-32 9 0 0,0 0-1 0 0,0 0 1 0 0,2 0 0 0 0,0 0-1 0 0,1 1 1 0 0,3 27 0 0 0,-2-34-28 0 0,2 1 0 0 0,-1-1 0 0 0,1 0 0 0 0,0 0 0 0 0,1 0 0 0 0,1 0 0 0 0,-1-1 0 0 0,1 0 0 0 0,1 0 1 0 0,0 0-1 0 0,10 11 0 0 0,0-3 126 0 0,1-1 1 0 0,0-1-1 0 0,2-1 0 0 0,23 15 1 0 0,-5-3 53 0 0,-18-12-69 0 0,1-1 0 0 0,29 14 0 0 0,-17-13 75 0 0,1-2-1 0 0,1-2 0 0 0,0 0 1 0 0,54 6-1 0 0,-26-9 226 0 0,104-2-1 0 0,-80-7 10 0 0,150-22 0 0 0,-192 17-352 0 0,88-21-96 0 0,-30 1 131 0 0,36-11 222 0 0,-112 29-330 0 0,0-1 0 0 0,-1-1 0 0 0,29-18 0 0 0,-18 8-32 0 0,-1 0-14 0 0,34-26-1 0 0,2-6 77 0 0,-30 24-36 0 0,-1-2 0 0 0,48-49 0 0 0,-68 58-41 0 0,-1-1 0 0 0,0-1 0 0 0,-2 0 0 0 0,-1-1 0 0 0,-1-1 0 0 0,-1-1 0 0 0,-1 0 0 0 0,14-44 0 0 0,-12 21 0 0 0,-2 0 0 0 0,-3 0 0 0 0,8-97 0 0 0,-17 126 0 0 0,-1 0 0 0 0,-1-1 0 0 0,-1 1 0 0 0,-1 0 0 0 0,-1 0 0 0 0,-1 0 0 0 0,-1 1 0 0 0,0-1 0 0 0,-2 1 0 0 0,0 1 0 0 0,-21-35 0 0 0,11 24 0 0 0,-2 1 0 0 0,-1 1 0 0 0,-1 1 0 0 0,-29-27 0 0 0,31 35 0 0 0,-1 2 0 0 0,-1 0 0 0 0,0 1 0 0 0,-1 1 0 0 0,-45-21 0 0 0,39 23 0 0 0,-1 2 0 0 0,-1 2 0 0 0,0 0 0 0 0,0 2 0 0 0,-1 1 0 0 0,0 2 0 0 0,-54 0 0 0 0,29 4 0 0 0,0 2 0 0 0,1 4 0 0 0,0 1 0 0 0,0 3 0 0 0,-90 29 0 0 0,94-22-964 0 0,50-16-887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56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4031 0 0,'0'0'992'0'0,"3"1"-356"0"0,8 2 32 0 0,-11-2-520 0 0,1 0-1 0 0,0 0 0 0 0,-1 0 1 0 0,1 0-1 0 0,-1 0 0 0 0,1 0 1 0 0,-1 0-1 0 0,1 1 0 0 0,-1-1 1 0 0,0 0-1 0 0,0 0 1 0 0,0 0-1 0 0,0 1 0 0 0,1-1 1 0 0,-1 0-1 0 0,-1 0 0 0 0,1 2 1 0 0,0-2 3 0 0,2 102 4141 0 0,-1-86-3858 0 0,1 0-1 0 0,1 0 1 0 0,7 27-1 0 0,5 29 657 0 0,-10-31-571 0 0,9 62 793 0 0,-12-85-928 0 0,2 26 1 0 0,-3-27 58 0 0,5 35 1 0 0,3 2 181 0 0,1 6 119 0 0,-8-53-577 0 0,-1 0 0 0 0,0 1 0 0 0,-1 10-1 0 0,3 18 436 0 0,-2-35-576 0 0,0 4 107 0 0,0 0 0 0 0,0 1 1 0 0,1-1-1 0 0,0 0 0 0 0,0 0 1 0 0,5 9-1 0 0,-7-15-123 0 0,0 1-1 0 0,1-1 1 0 0,-1 1-1 0 0,0-1 1 0 0,0 0-1 0 0,0 1 1 0 0,0-1 0 0 0,0 1-1 0 0,0-1 1 0 0,0 1-1 0 0,0-1 1 0 0,0 1-1 0 0,0-1 1 0 0,0 0 0 0 0,0 1-1 0 0,-1-1 1 0 0,1 1-1 0 0,0-1 1 0 0,0 1-1 0 0,-1-1 1 0 0,1 2 25 0 0,-1 1 11 0 0,1-3-27 0 0,0 1 0 0 0,0 0 0 0 0,0-1 0 0 0,0 1 0 0 0,0 0 0 0 0,0-1 0 0 0,0 1 0 0 0,1 0 0 0 0,-1-1 0 0 0,0 1 1 0 0,0 0-1 0 0,0-1 0 0 0,1 1 0 0 0,-1-1 0 0 0,0 1 0 0 0,1 0 0 0 0,-1-1 0 0 0,1 1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56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0 143 4319 0 0,'1'2'332'0'0,"11"25"876"0"0,0 0 0 0 0,2-2-1 0 0,1 1 1 0 0,1-2-1 0 0,31 36 1 0 0,-42-54-769 0 0,1 0 0 0 0,0-1 0 0 0,0 1 0 0 0,0-2 1 0 0,8 6-1 0 0,-12-8-331 0 0,0-1-1 0 0,0 0 1 0 0,0 0 0 0 0,0 0 0 0 0,0 0 0 0 0,0-1 0 0 0,0 1-1 0 0,0 0 1 0 0,0-1 0 0 0,0 0 0 0 0,0 1 0 0 0,1-1-1 0 0,-1 0 1 0 0,0 0 0 0 0,0 0 0 0 0,0 0 0 0 0,0-1-1 0 0,0 1 1 0 0,1-1 0 0 0,-1 1 0 0 0,0-1 0 0 0,0 1-1 0 0,3-3 1 0 0,9-7 132 0 0,-1-1 0 0 0,-1 0 0 0 0,0-1 0 0 0,0 0 0 0 0,-1 0 0 0 0,-1-1 0 0 0,0-1 0 0 0,13-26 0 0 0,-10 15 9 0 0,-2 0-1 0 0,9-32 1 0 0,-11 31-106 0 0,1 0 1 0 0,16-30-1 0 0,-25 54-191 0 0,0 0-1 0 0,0 0 1 0 0,1 1 0 0 0,-1-1-1 0 0,0 0 1 0 0,1 1 0 0 0,-1-1-1 0 0,4-1 1 0 0,9-4-5142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2023-11-16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05" tIns="47701" rIns="95405" bIns="4770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5405" tIns="47701" rIns="95405" bIns="477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308209">
              <a:defRPr/>
            </a:pPr>
            <a:r>
              <a:rPr lang="en-GB" sz="1700" dirty="0"/>
              <a:t>even if we fix x11, x8 still depends on what happens at x7: x8 is not conditionally independent of x7 given x11.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2023-11-16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0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9" Type="http://schemas.openxmlformats.org/officeDocument/2006/relationships/customXml" Target="../ink/ink33.xml"/><Relationship Id="rId21" Type="http://schemas.openxmlformats.org/officeDocument/2006/relationships/customXml" Target="../ink/ink24.xml"/><Relationship Id="rId34" Type="http://schemas.openxmlformats.org/officeDocument/2006/relationships/image" Target="../media/image44.png"/><Relationship Id="rId7" Type="http://schemas.openxmlformats.org/officeDocument/2006/relationships/customXml" Target="../ink/ink17.xml"/><Relationship Id="rId12" Type="http://schemas.openxmlformats.org/officeDocument/2006/relationships/image" Target="../media/image33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9.xml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37" Type="http://schemas.openxmlformats.org/officeDocument/2006/relationships/customXml" Target="../ink/ink32.xml"/><Relationship Id="rId40" Type="http://schemas.openxmlformats.org/officeDocument/2006/relationships/image" Target="../media/image47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41.png"/><Relationship Id="rId36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29.png"/><Relationship Id="rId9" Type="http://schemas.openxmlformats.org/officeDocument/2006/relationships/customXml" Target="../ink/ink18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customXml" Target="../ink/ink27.xml"/><Relationship Id="rId30" Type="http://schemas.openxmlformats.org/officeDocument/2006/relationships/image" Target="../media/image42.png"/><Relationship Id="rId35" Type="http://schemas.openxmlformats.org/officeDocument/2006/relationships/customXml" Target="../ink/ink31.xml"/><Relationship Id="rId8" Type="http://schemas.openxmlformats.org/officeDocument/2006/relationships/image" Target="../media/image31.png"/><Relationship Id="rId3" Type="http://schemas.openxmlformats.org/officeDocument/2006/relationships/customXml" Target="../ink/ink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.xm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image" Target="../media/image52.png"/><Relationship Id="rId21" Type="http://schemas.openxmlformats.org/officeDocument/2006/relationships/customXml" Target="../ink/ink42.xml"/><Relationship Id="rId34" Type="http://schemas.openxmlformats.org/officeDocument/2006/relationships/image" Target="../media/image68.png"/><Relationship Id="rId7" Type="http://schemas.openxmlformats.org/officeDocument/2006/relationships/customXml" Target="../ink/ink35.xml"/><Relationship Id="rId12" Type="http://schemas.openxmlformats.org/officeDocument/2006/relationships/image" Target="../media/image57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2" Type="http://schemas.openxmlformats.org/officeDocument/2006/relationships/image" Target="../media/image51.png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37.xml"/><Relationship Id="rId24" Type="http://schemas.openxmlformats.org/officeDocument/2006/relationships/image" Target="../media/image63.png"/><Relationship Id="rId32" Type="http://schemas.openxmlformats.org/officeDocument/2006/relationships/image" Target="../media/image67.png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65.png"/><Relationship Id="rId10" Type="http://schemas.openxmlformats.org/officeDocument/2006/relationships/image" Target="../media/image56.png"/><Relationship Id="rId19" Type="http://schemas.openxmlformats.org/officeDocument/2006/relationships/customXml" Target="../ink/ink41.xml"/><Relationship Id="rId31" Type="http://schemas.openxmlformats.org/officeDocument/2006/relationships/customXml" Target="../ink/ink47.xml"/><Relationship Id="rId4" Type="http://schemas.openxmlformats.org/officeDocument/2006/relationships/image" Target="../media/image53.png"/><Relationship Id="rId9" Type="http://schemas.openxmlformats.org/officeDocument/2006/relationships/customXml" Target="../ink/ink36.xml"/><Relationship Id="rId14" Type="http://schemas.openxmlformats.org/officeDocument/2006/relationships/image" Target="../media/image58.png"/><Relationship Id="rId22" Type="http://schemas.openxmlformats.org/officeDocument/2006/relationships/image" Target="../media/image62.png"/><Relationship Id="rId27" Type="http://schemas.openxmlformats.org/officeDocument/2006/relationships/customXml" Target="../ink/ink45.xml"/><Relationship Id="rId30" Type="http://schemas.openxmlformats.org/officeDocument/2006/relationships/image" Target="../media/image66.png"/><Relationship Id="rId8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74.png"/><Relationship Id="rId18" Type="http://schemas.openxmlformats.org/officeDocument/2006/relationships/customXml" Target="../ink/ink57.xml"/><Relationship Id="rId3" Type="http://schemas.openxmlformats.org/officeDocument/2006/relationships/image" Target="../media/image69.png"/><Relationship Id="rId21" Type="http://schemas.openxmlformats.org/officeDocument/2006/relationships/image" Target="../media/image78.png"/><Relationship Id="rId7" Type="http://schemas.openxmlformats.org/officeDocument/2006/relationships/image" Target="../media/image71.png"/><Relationship Id="rId12" Type="http://schemas.openxmlformats.org/officeDocument/2006/relationships/customXml" Target="../ink/ink54.xml"/><Relationship Id="rId17" Type="http://schemas.openxmlformats.org/officeDocument/2006/relationships/image" Target="../media/image76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10" Type="http://schemas.openxmlformats.org/officeDocument/2006/relationships/customXml" Target="../ink/ink53.xml"/><Relationship Id="rId19" Type="http://schemas.openxmlformats.org/officeDocument/2006/relationships/image" Target="../media/image77.png"/><Relationship Id="rId4" Type="http://schemas.openxmlformats.org/officeDocument/2006/relationships/customXml" Target="../ink/ink50.xml"/><Relationship Id="rId9" Type="http://schemas.openxmlformats.org/officeDocument/2006/relationships/image" Target="../media/image72.png"/><Relationship Id="rId14" Type="http://schemas.openxmlformats.org/officeDocument/2006/relationships/customXml" Target="../ink/ink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5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9" Type="http://schemas.openxmlformats.org/officeDocument/2006/relationships/customXml" Target="../ink/ink78.xml"/><Relationship Id="rId21" Type="http://schemas.openxmlformats.org/officeDocument/2006/relationships/customXml" Target="../ink/ink69.xml"/><Relationship Id="rId34" Type="http://schemas.openxmlformats.org/officeDocument/2006/relationships/image" Target="../media/image102.png"/><Relationship Id="rId42" Type="http://schemas.openxmlformats.org/officeDocument/2006/relationships/image" Target="../media/image106.png"/><Relationship Id="rId47" Type="http://schemas.openxmlformats.org/officeDocument/2006/relationships/customXml" Target="../ink/ink82.xml"/><Relationship Id="rId50" Type="http://schemas.openxmlformats.org/officeDocument/2006/relationships/image" Target="../media/image110.png"/><Relationship Id="rId7" Type="http://schemas.openxmlformats.org/officeDocument/2006/relationships/customXml" Target="../ink/ink62.xml"/><Relationship Id="rId2" Type="http://schemas.openxmlformats.org/officeDocument/2006/relationships/image" Target="../media/image86.png"/><Relationship Id="rId16" Type="http://schemas.openxmlformats.org/officeDocument/2006/relationships/image" Target="../media/image93.png"/><Relationship Id="rId29" Type="http://schemas.openxmlformats.org/officeDocument/2006/relationships/customXml" Target="../ink/ink73.xml"/><Relationship Id="rId11" Type="http://schemas.openxmlformats.org/officeDocument/2006/relationships/customXml" Target="../ink/ink64.xml"/><Relationship Id="rId24" Type="http://schemas.openxmlformats.org/officeDocument/2006/relationships/image" Target="../media/image97.png"/><Relationship Id="rId32" Type="http://schemas.openxmlformats.org/officeDocument/2006/relationships/image" Target="../media/image101.png"/><Relationship Id="rId37" Type="http://schemas.openxmlformats.org/officeDocument/2006/relationships/customXml" Target="../ink/ink77.xml"/><Relationship Id="rId40" Type="http://schemas.openxmlformats.org/officeDocument/2006/relationships/image" Target="../media/image105.png"/><Relationship Id="rId45" Type="http://schemas.openxmlformats.org/officeDocument/2006/relationships/customXml" Target="../ink/ink81.xml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99.png"/><Relationship Id="rId36" Type="http://schemas.openxmlformats.org/officeDocument/2006/relationships/image" Target="../media/image103.png"/><Relationship Id="rId49" Type="http://schemas.openxmlformats.org/officeDocument/2006/relationships/customXml" Target="../ink/ink83.xml"/><Relationship Id="rId10" Type="http://schemas.openxmlformats.org/officeDocument/2006/relationships/image" Target="../media/image90.png"/><Relationship Id="rId19" Type="http://schemas.openxmlformats.org/officeDocument/2006/relationships/customXml" Target="../ink/ink68.xml"/><Relationship Id="rId31" Type="http://schemas.openxmlformats.org/officeDocument/2006/relationships/customXml" Target="../ink/ink74.xml"/><Relationship Id="rId44" Type="http://schemas.openxmlformats.org/officeDocument/2006/relationships/image" Target="../media/image107.png"/><Relationship Id="rId52" Type="http://schemas.openxmlformats.org/officeDocument/2006/relationships/image" Target="../media/image111.png"/><Relationship Id="rId4" Type="http://schemas.openxmlformats.org/officeDocument/2006/relationships/image" Target="../media/image87.png"/><Relationship Id="rId9" Type="http://schemas.openxmlformats.org/officeDocument/2006/relationships/customXml" Target="../ink/ink63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Relationship Id="rId27" Type="http://schemas.openxmlformats.org/officeDocument/2006/relationships/customXml" Target="../ink/ink72.xml"/><Relationship Id="rId30" Type="http://schemas.openxmlformats.org/officeDocument/2006/relationships/image" Target="../media/image100.png"/><Relationship Id="rId35" Type="http://schemas.openxmlformats.org/officeDocument/2006/relationships/customXml" Target="../ink/ink76.xml"/><Relationship Id="rId43" Type="http://schemas.openxmlformats.org/officeDocument/2006/relationships/customXml" Target="../ink/ink80.xml"/><Relationship Id="rId48" Type="http://schemas.openxmlformats.org/officeDocument/2006/relationships/image" Target="../media/image109.png"/><Relationship Id="rId8" Type="http://schemas.openxmlformats.org/officeDocument/2006/relationships/image" Target="../media/image89.png"/><Relationship Id="rId51" Type="http://schemas.openxmlformats.org/officeDocument/2006/relationships/customXml" Target="../ink/ink84.xml"/><Relationship Id="rId3" Type="http://schemas.openxmlformats.org/officeDocument/2006/relationships/customXml" Target="../ink/ink60.xml"/><Relationship Id="rId12" Type="http://schemas.openxmlformats.org/officeDocument/2006/relationships/image" Target="../media/image91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customXml" Target="../ink/ink75.xml"/><Relationship Id="rId38" Type="http://schemas.openxmlformats.org/officeDocument/2006/relationships/image" Target="../media/image104.png"/><Relationship Id="rId46" Type="http://schemas.openxmlformats.org/officeDocument/2006/relationships/image" Target="../media/image108.png"/><Relationship Id="rId20" Type="http://schemas.openxmlformats.org/officeDocument/2006/relationships/image" Target="../media/image95.png"/><Relationship Id="rId41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5.xml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customXml" Target="../ink/ink86.xml"/><Relationship Id="rId4" Type="http://schemas.openxmlformats.org/officeDocument/2006/relationships/image" Target="../media/image1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92.xml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customXml" Target="../ink/ink91.xml"/><Relationship Id="rId5" Type="http://schemas.openxmlformats.org/officeDocument/2006/relationships/customXml" Target="../ink/ink88.xml"/><Relationship Id="rId10" Type="http://schemas.openxmlformats.org/officeDocument/2006/relationships/image" Target="../media/image131.png"/><Relationship Id="rId4" Type="http://schemas.openxmlformats.org/officeDocument/2006/relationships/image" Target="../media/image128.png"/><Relationship Id="rId9" Type="http://schemas.openxmlformats.org/officeDocument/2006/relationships/customXml" Target="../ink/ink90.xml"/><Relationship Id="rId14" Type="http://schemas.openxmlformats.org/officeDocument/2006/relationships/image" Target="../media/image13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10 </a:t>
            </a:r>
          </a:p>
          <a:p>
            <a:r>
              <a:rPr lang="en-CA" dirty="0"/>
              <a:t>Graphical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16" y="5157192"/>
            <a:ext cx="8856984" cy="129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8506803" y="5932189"/>
            <a:ext cx="6115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9592" y="5229200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If there is no route between two variables and they share no ancestors, they are independent.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1560" y="515719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 variable is conditionally independent of all others, given its </a:t>
            </a:r>
            <a:r>
              <a:rPr lang="en-CA" sz="2800" u="sng" dirty="0"/>
              <a:t>Markov Blanket </a:t>
            </a:r>
            <a:endParaRPr lang="en-CA" sz="2800" u="sng" baseline="-25000" dirty="0">
              <a:latin typeface="Calibri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AA95A5-7D3D-ECE8-D41C-6246C45191C9}"/>
              </a:ext>
            </a:extLst>
          </p:cNvPr>
          <p:cNvGrpSpPr/>
          <p:nvPr/>
        </p:nvGrpSpPr>
        <p:grpSpPr>
          <a:xfrm>
            <a:off x="4461082" y="5685075"/>
            <a:ext cx="1191600" cy="537840"/>
            <a:chOff x="4461082" y="5685075"/>
            <a:chExt cx="119160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CD02079-EA42-64AC-1ADD-5015923BA165}"/>
                    </a:ext>
                  </a:extLst>
                </p14:cNvPr>
                <p14:cNvContentPartPr/>
                <p14:nvPr/>
              </p14:nvContentPartPr>
              <p14:xfrm>
                <a:off x="4461082" y="5830875"/>
                <a:ext cx="169560" cy="1555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CD02079-EA42-64AC-1ADD-5015923BA1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442" y="5813235"/>
                  <a:ext cx="205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492571D-54F1-850C-D67F-D0AD39B10900}"/>
                    </a:ext>
                  </a:extLst>
                </p14:cNvPr>
                <p14:cNvContentPartPr/>
                <p14:nvPr/>
              </p14:nvContentPartPr>
              <p14:xfrm>
                <a:off x="4487362" y="5685075"/>
                <a:ext cx="1165320" cy="5378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492571D-54F1-850C-D67F-D0AD39B10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9722" y="5667075"/>
                  <a:ext cx="1200960" cy="573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11560" y="5157192"/>
            <a:ext cx="504056" cy="504056"/>
          </a:xfrm>
          <a:prstGeom prst="rect">
            <a:avLst/>
          </a:prstGeom>
          <a:solidFill>
            <a:srgbClr val="F8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000100" y="5157192"/>
            <a:ext cx="814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 = </a:t>
            </a:r>
            <a:r>
              <a:rPr lang="en-CA" sz="2800" dirty="0">
                <a:solidFill>
                  <a:srgbClr val="FF0000"/>
                </a:solidFill>
              </a:rPr>
              <a:t>Markov Blanket </a:t>
            </a:r>
            <a:r>
              <a:rPr lang="en-CA" sz="2800" dirty="0"/>
              <a:t>of variable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8 </a:t>
            </a:r>
            <a:r>
              <a:rPr lang="en-CA" sz="2800" dirty="0"/>
              <a:t>– Parents, children 	and parents of children: all we need to predict x</a:t>
            </a:r>
            <a:r>
              <a:rPr lang="en-CA" sz="2800" baseline="-25000" dirty="0"/>
              <a:t>8</a:t>
            </a:r>
            <a:endParaRPr lang="en-CA" sz="2800" baseline="-25000" dirty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229200"/>
            <a:ext cx="8784976" cy="121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4787860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General rule: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38872"/>
            <a:ext cx="8391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joint </a:t>
            </a:r>
            <a:r>
              <a:rPr lang="en-CA" sz="2800" dirty="0" err="1"/>
              <a:t>pdf</a:t>
            </a:r>
            <a:r>
              <a:rPr lang="en-CA" sz="2800" dirty="0"/>
              <a:t> of this graphical model factorizes as: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38872"/>
            <a:ext cx="8391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joint </a:t>
            </a:r>
            <a:r>
              <a:rPr lang="en-CA" sz="2800" dirty="0" err="1"/>
              <a:t>pdf</a:t>
            </a:r>
            <a:r>
              <a:rPr lang="en-CA" sz="2800" dirty="0"/>
              <a:t> of this graphical model factorizes as: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5652120" y="4221088"/>
            <a:ext cx="1585192" cy="2160240"/>
            <a:chOff x="179512" y="1556792"/>
            <a:chExt cx="2520280" cy="3312368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Box 17"/>
          <p:cNvSpPr txBox="1"/>
          <p:nvPr/>
        </p:nvSpPr>
        <p:spPr>
          <a:xfrm>
            <a:off x="395536" y="422108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It describes the original example: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22468"/>
            <a:ext cx="8784976" cy="121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458112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General rule: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278092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Here the arrows meet head to tail at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, and so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is conditionally independent of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given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Redundancy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068960"/>
            <a:ext cx="6515148" cy="65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4"/>
          <p:cNvGrpSpPr/>
          <p:nvPr/>
        </p:nvGrpSpPr>
        <p:grpSpPr>
          <a:xfrm>
            <a:off x="0" y="1196752"/>
            <a:ext cx="2304256" cy="2808312"/>
            <a:chOff x="179512" y="1556792"/>
            <a:chExt cx="2520280" cy="331236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12"/>
          <p:cNvCxnSpPr/>
          <p:nvPr/>
        </p:nvCxnSpPr>
        <p:spPr>
          <a:xfrm rot="5400000" flipH="1" flipV="1">
            <a:off x="2231740" y="3936593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5852" y="4681847"/>
            <a:ext cx="273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x 3 x 2 = 24 entries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00562" y="4437112"/>
            <a:ext cx="462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CA" sz="2400" dirty="0"/>
              <a:t>         +            3 x 4          +       2 x 3</a:t>
            </a:r>
          </a:p>
          <a:p>
            <a:pPr marL="342900" indent="-342900"/>
            <a:r>
              <a:rPr lang="en-CA" sz="2400" dirty="0"/>
              <a:t>             = 22 entries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8028384" y="407707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517010" y="4076278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4719436" y="3783910"/>
            <a:ext cx="783538" cy="64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9792" y="1628800"/>
            <a:ext cx="6120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Conditional independence can be thought of as redundancy in the full distribution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54452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Redundancy here only very small, but with larger models can be very significant.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5536" y="263691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Algebraic proof: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12976"/>
            <a:ext cx="5929703" cy="223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39552" y="5445224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No dependence on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implies that x</a:t>
            </a:r>
            <a:r>
              <a:rPr lang="en-CA" sz="2800" baseline="-25000" dirty="0"/>
              <a:t>1</a:t>
            </a:r>
            <a:r>
              <a:rPr lang="en-CA" sz="2800" dirty="0"/>
              <a:t> is conditionally independent of x</a:t>
            </a:r>
            <a:r>
              <a:rPr lang="en-CA" sz="2800" baseline="-25000" dirty="0"/>
              <a:t>3</a:t>
            </a:r>
            <a:r>
              <a:rPr lang="en-CA" sz="2800" dirty="0"/>
              <a:t> given x</a:t>
            </a:r>
            <a:r>
              <a:rPr lang="en-CA" sz="2800" baseline="-25000" dirty="0"/>
              <a:t>2</a:t>
            </a:r>
            <a:r>
              <a:rPr lang="en-CA"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CA" sz="2800" dirty="0"/>
              <a:t>Two variables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and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 are </a:t>
            </a:r>
            <a:r>
              <a:rPr lang="en-CA" sz="2800" dirty="0">
                <a:solidFill>
                  <a:srgbClr val="FF0000"/>
                </a:solidFill>
              </a:rPr>
              <a:t>independent</a:t>
            </a:r>
            <a:r>
              <a:rPr lang="en-CA" sz="2800" dirty="0"/>
              <a:t> if their joint probability distribution factorizes as </a:t>
            </a:r>
          </a:p>
          <a:p>
            <a:pPr marL="514350" indent="-514350">
              <a:buNone/>
            </a:pPr>
            <a:r>
              <a:rPr lang="en-CA" sz="2800" dirty="0">
                <a:latin typeface="Calibri"/>
              </a:rPr>
              <a:t>	Pr(x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>
                <a:latin typeface="Calibri"/>
              </a:rPr>
              <a:t>, 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)=</a:t>
            </a:r>
            <a:r>
              <a:rPr lang="en-CA" sz="2800" dirty="0">
                <a:latin typeface="Calibri"/>
              </a:rPr>
              <a:t>Pr(x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>
                <a:latin typeface="Calibri"/>
              </a:rPr>
              <a:t>) Pr(x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)</a:t>
            </a:r>
          </a:p>
          <a:p>
            <a:pPr marL="514350" indent="-514350">
              <a:buNone/>
            </a:pPr>
            <a:endParaRPr lang="en-CA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60324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323528" y="1196752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3203848" y="1340768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5940152" y="1340768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9812" y="3861048"/>
            <a:ext cx="2952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Mixture of Gaussians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920" y="4005064"/>
            <a:ext cx="2109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t-distribution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4005064"/>
            <a:ext cx="238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Factor 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494116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Blue boxes = Plates.  Interpretation:  repeat contents of box     		number of times in bottom right corner.</a:t>
            </a:r>
          </a:p>
          <a:p>
            <a:r>
              <a:rPr lang="en-CA" sz="2400" dirty="0"/>
              <a:t>Bullet = variables which are not treated as uncertain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628800"/>
            <a:ext cx="549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Probability distribution factorizes as: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744" y="3501008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653136"/>
            <a:ext cx="230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Partition function </a:t>
            </a:r>
            <a:r>
              <a:rPr lang="en-CA" sz="2800" dirty="0"/>
              <a:t>(normalization constant)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4175956" y="404106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7864" y="4707141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Product over C functions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5652120" y="3429000"/>
            <a:ext cx="151216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4128" y="4725144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Potential function</a:t>
            </a:r>
          </a:p>
          <a:p>
            <a:pPr algn="ctr"/>
            <a:r>
              <a:rPr lang="en-CA" sz="2800" dirty="0"/>
              <a:t>(returns non-negative number)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B9FFE73-291F-3AC0-8985-2F269CAE52B3}"/>
              </a:ext>
            </a:extLst>
          </p:cNvPr>
          <p:cNvGrpSpPr/>
          <p:nvPr/>
        </p:nvGrpSpPr>
        <p:grpSpPr>
          <a:xfrm>
            <a:off x="854597" y="3716906"/>
            <a:ext cx="1596600" cy="1083240"/>
            <a:chOff x="854597" y="3716906"/>
            <a:chExt cx="1596600" cy="10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00C63EB1-C2FA-7FAD-B227-F25827A55957}"/>
                    </a:ext>
                  </a:extLst>
                </p14:cNvPr>
                <p14:cNvContentPartPr/>
                <p14:nvPr/>
              </p14:nvContentPartPr>
              <p14:xfrm>
                <a:off x="854597" y="4363106"/>
                <a:ext cx="142560" cy="1886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00C63EB1-C2FA-7FAD-B227-F25827A559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6957" y="4345106"/>
                  <a:ext cx="178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AEF6467-D552-37E9-995C-0AAE8B715646}"/>
                    </a:ext>
                  </a:extLst>
                </p14:cNvPr>
                <p14:cNvContentPartPr/>
                <p14:nvPr/>
              </p14:nvContentPartPr>
              <p14:xfrm>
                <a:off x="937037" y="4171586"/>
                <a:ext cx="92520" cy="2797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AEF6467-D552-37E9-995C-0AAE8B7156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9397" y="4153586"/>
                  <a:ext cx="128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AA12DE0-EE38-2D30-F5CB-5460B429AE03}"/>
                    </a:ext>
                  </a:extLst>
                </p14:cNvPr>
                <p14:cNvContentPartPr/>
                <p14:nvPr/>
              </p14:nvContentPartPr>
              <p14:xfrm>
                <a:off x="1057997" y="4395866"/>
                <a:ext cx="20880" cy="352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AA12DE0-EE38-2D30-F5CB-5460B429AE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357" y="4377866"/>
                  <a:ext cx="56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388018F-39FD-25C8-4E78-B7B3EB58E48F}"/>
                    </a:ext>
                  </a:extLst>
                </p14:cNvPr>
                <p14:cNvContentPartPr/>
                <p14:nvPr/>
              </p14:nvContentPartPr>
              <p14:xfrm>
                <a:off x="1060517" y="4079426"/>
                <a:ext cx="79560" cy="3430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388018F-39FD-25C8-4E78-B7B3EB58E4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2517" y="4061426"/>
                  <a:ext cx="115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B6831D33-4009-CF17-9713-8810E51B9B01}"/>
                    </a:ext>
                  </a:extLst>
                </p14:cNvPr>
                <p14:cNvContentPartPr/>
                <p14:nvPr/>
              </p14:nvContentPartPr>
              <p14:xfrm>
                <a:off x="1109117" y="4046666"/>
                <a:ext cx="111240" cy="3538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B6831D33-4009-CF17-9713-8810E51B9B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1477" y="4028666"/>
                  <a:ext cx="1468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BFC08A2-BF69-4349-635A-7196398D2DD0}"/>
                    </a:ext>
                  </a:extLst>
                </p14:cNvPr>
                <p14:cNvContentPartPr/>
                <p14:nvPr/>
              </p14:nvContentPartPr>
              <p14:xfrm>
                <a:off x="1115597" y="4086986"/>
                <a:ext cx="280800" cy="2559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BFC08A2-BF69-4349-635A-7196398D2D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7597" y="4068986"/>
                  <a:ext cx="316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058011D-B179-8082-F74F-D75E30582397}"/>
                    </a:ext>
                  </a:extLst>
                </p14:cNvPr>
                <p14:cNvContentPartPr/>
                <p14:nvPr/>
              </p14:nvContentPartPr>
              <p14:xfrm>
                <a:off x="1141517" y="4170506"/>
                <a:ext cx="181800" cy="2444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058011D-B179-8082-F74F-D75E305823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877" y="4152506"/>
                  <a:ext cx="21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1B4ADC2-48A0-6600-5C0C-682C0B7ABECF}"/>
                    </a:ext>
                  </a:extLst>
                </p14:cNvPr>
                <p14:cNvContentPartPr/>
                <p14:nvPr/>
              </p14:nvContentPartPr>
              <p14:xfrm>
                <a:off x="1400357" y="3978986"/>
                <a:ext cx="99000" cy="2217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1B4ADC2-48A0-6600-5C0C-682C0B7ABE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82357" y="3960986"/>
                  <a:ext cx="134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78A9E11-0EA7-6EF8-7FE2-D513FB0646BA}"/>
                    </a:ext>
                  </a:extLst>
                </p14:cNvPr>
                <p14:cNvContentPartPr/>
                <p14:nvPr/>
              </p14:nvContentPartPr>
              <p14:xfrm>
                <a:off x="1416557" y="3861266"/>
                <a:ext cx="143280" cy="1036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78A9E11-0EA7-6EF8-7FE2-D513FB0646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98557" y="3843266"/>
                  <a:ext cx="178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65428439-ECD4-7DBE-E64B-7DAD4C5A2289}"/>
                    </a:ext>
                  </a:extLst>
                </p14:cNvPr>
                <p14:cNvContentPartPr/>
                <p14:nvPr/>
              </p14:nvContentPartPr>
              <p14:xfrm>
                <a:off x="1498997" y="3849386"/>
                <a:ext cx="172800" cy="3380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65428439-ECD4-7DBE-E64B-7DAD4C5A22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80997" y="3831386"/>
                  <a:ext cx="208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DAFF0F3-20AC-E3D5-6288-A8679430817C}"/>
                    </a:ext>
                  </a:extLst>
                </p14:cNvPr>
                <p14:cNvContentPartPr/>
                <p14:nvPr/>
              </p14:nvContentPartPr>
              <p14:xfrm>
                <a:off x="1551557" y="4054226"/>
                <a:ext cx="210240" cy="1126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DAFF0F3-20AC-E3D5-6288-A867943081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33917" y="4036226"/>
                  <a:ext cx="245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5D775F9-4711-A6E2-FA77-1A78BEA7DC67}"/>
                    </a:ext>
                  </a:extLst>
                </p14:cNvPr>
                <p14:cNvContentPartPr/>
                <p14:nvPr/>
              </p14:nvContentPartPr>
              <p14:xfrm>
                <a:off x="1762877" y="3716906"/>
                <a:ext cx="146880" cy="2678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5D775F9-4711-A6E2-FA77-1A78BEA7DC6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4877" y="3699266"/>
                  <a:ext cx="182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60054B4-CBCD-81E3-D73C-34F7EE4CFDDB}"/>
                    </a:ext>
                  </a:extLst>
                </p14:cNvPr>
                <p14:cNvContentPartPr/>
                <p14:nvPr/>
              </p14:nvContentPartPr>
              <p14:xfrm>
                <a:off x="1809677" y="3819506"/>
                <a:ext cx="120960" cy="2462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60054B4-CBCD-81E3-D73C-34F7EE4CFD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91677" y="3801866"/>
                  <a:ext cx="156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6C098FF-AFFB-5F80-CF6A-62A031482864}"/>
                    </a:ext>
                  </a:extLst>
                </p14:cNvPr>
                <p14:cNvContentPartPr/>
                <p14:nvPr/>
              </p14:nvContentPartPr>
              <p14:xfrm>
                <a:off x="1884917" y="3777026"/>
                <a:ext cx="181440" cy="1231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6C098FF-AFFB-5F80-CF6A-62A0314828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6917" y="3759026"/>
                  <a:ext cx="217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4951DBA9-9B4D-1DC0-F409-4D360D58BC3E}"/>
                    </a:ext>
                  </a:extLst>
                </p14:cNvPr>
                <p14:cNvContentPartPr/>
                <p14:nvPr/>
              </p14:nvContentPartPr>
              <p14:xfrm>
                <a:off x="1669637" y="4353026"/>
                <a:ext cx="294120" cy="2541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4951DBA9-9B4D-1DC0-F409-4D360D58BC3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51997" y="4335026"/>
                  <a:ext cx="329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5EA85F6-DE76-C6A9-E7A4-683C5F887A27}"/>
                    </a:ext>
                  </a:extLst>
                </p14:cNvPr>
                <p14:cNvContentPartPr/>
                <p14:nvPr/>
              </p14:nvContentPartPr>
              <p14:xfrm>
                <a:off x="1732277" y="4322786"/>
                <a:ext cx="98640" cy="4773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5EA85F6-DE76-C6A9-E7A4-683C5F887A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14637" y="4305146"/>
                  <a:ext cx="1342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F816AAE-2530-19D3-075B-5E4CEC41E146}"/>
                    </a:ext>
                  </a:extLst>
                </p14:cNvPr>
                <p14:cNvContentPartPr/>
                <p14:nvPr/>
              </p14:nvContentPartPr>
              <p14:xfrm>
                <a:off x="1627517" y="4378946"/>
                <a:ext cx="265680" cy="968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F816AAE-2530-19D3-075B-5E4CEC41E1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09517" y="4361306"/>
                  <a:ext cx="301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C9669279-EC1D-46C5-4FBB-979286495FD2}"/>
                    </a:ext>
                  </a:extLst>
                </p14:cNvPr>
                <p14:cNvContentPartPr/>
                <p14:nvPr/>
              </p14:nvContentPartPr>
              <p14:xfrm>
                <a:off x="2044757" y="4206506"/>
                <a:ext cx="149760" cy="2577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C9669279-EC1D-46C5-4FBB-979286495F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26757" y="4188866"/>
                  <a:ext cx="185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70B85B0C-9C07-F6E4-6982-EC054BEEE1A4}"/>
                    </a:ext>
                  </a:extLst>
                </p14:cNvPr>
                <p14:cNvContentPartPr/>
                <p14:nvPr/>
              </p14:nvContentPartPr>
              <p14:xfrm>
                <a:off x="2209277" y="4026146"/>
                <a:ext cx="241920" cy="5212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70B85B0C-9C07-F6E4-6982-EC054BEEE1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91277" y="4008146"/>
                  <a:ext cx="277560" cy="556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628800"/>
            <a:ext cx="549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Probability distribution factorizes as: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744" y="3501008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653136"/>
            <a:ext cx="230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Partition function </a:t>
            </a:r>
            <a:r>
              <a:rPr lang="en-CA" sz="2800" dirty="0"/>
              <a:t>(normalization constant)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509120"/>
            <a:ext cx="4033480" cy="110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91880" y="5517232"/>
            <a:ext cx="533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For large systems, intractable to compute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74" y="3207618"/>
            <a:ext cx="72580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268760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2852936"/>
            <a:ext cx="553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Can be written as </a:t>
            </a:r>
            <a:r>
              <a:rPr lang="en-CA" sz="2800" dirty="0">
                <a:solidFill>
                  <a:srgbClr val="FF0000"/>
                </a:solidFill>
              </a:rPr>
              <a:t>Gibbs Distribution</a:t>
            </a:r>
            <a:r>
              <a:rPr lang="en-CA" sz="2800" dirty="0"/>
              <a:t>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444208" y="472514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0072" y="5211197"/>
            <a:ext cx="3254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Cost function </a:t>
            </a:r>
          </a:p>
          <a:p>
            <a:pPr algn="ctr"/>
            <a:r>
              <a:rPr lang="en-CA" sz="2800" dirty="0"/>
              <a:t>(positive or negative)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661248"/>
            <a:ext cx="3528392" cy="36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3568" y="5085184"/>
            <a:ext cx="110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where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4953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628800"/>
            <a:ext cx="538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Better to write undirected model as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6228184" y="3717032"/>
            <a:ext cx="136815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4644008" y="393305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5856" y="4653136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Product over cliques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4128" y="4725144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Clique </a:t>
            </a:r>
          </a:p>
          <a:p>
            <a:pPr algn="ctr"/>
            <a:r>
              <a:rPr lang="en-CA" sz="2800" dirty="0"/>
              <a:t>Subset of variables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40152" y="5661248"/>
            <a:ext cx="2652514" cy="628650"/>
            <a:chOff x="5724128" y="5157192"/>
            <a:chExt cx="2652514" cy="628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0192" y="5157192"/>
              <a:ext cx="20764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128" y="5229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6560090-F091-972C-AD93-E4B5FEE43860}"/>
                  </a:ext>
                </a:extLst>
              </p14:cNvPr>
              <p14:cNvContentPartPr/>
              <p14:nvPr/>
            </p14:nvContentPartPr>
            <p14:xfrm>
              <a:off x="6469157" y="497786"/>
              <a:ext cx="433080" cy="5828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6560090-F091-972C-AD93-E4B5FEE438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1517" y="479786"/>
                <a:ext cx="468720" cy="61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F6E405-618F-3E31-2E5E-B9B9B855AF3E}"/>
              </a:ext>
            </a:extLst>
          </p:cNvPr>
          <p:cNvGrpSpPr/>
          <p:nvPr/>
        </p:nvGrpSpPr>
        <p:grpSpPr>
          <a:xfrm>
            <a:off x="6064877" y="941666"/>
            <a:ext cx="2261880" cy="1327680"/>
            <a:chOff x="6064877" y="941666"/>
            <a:chExt cx="2261880" cy="13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E74ABD0-2D55-CEA1-9C1D-990C305FA648}"/>
                    </a:ext>
                  </a:extLst>
                </p14:cNvPr>
                <p14:cNvContentPartPr/>
                <p14:nvPr/>
              </p14:nvContentPartPr>
              <p14:xfrm>
                <a:off x="6064877" y="1361426"/>
                <a:ext cx="336600" cy="6368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E74ABD0-2D55-CEA1-9C1D-990C305FA6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46877" y="1343426"/>
                  <a:ext cx="3722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D71B673-D5AD-F5CE-EC22-0BEDA3AEE1F9}"/>
                    </a:ext>
                  </a:extLst>
                </p14:cNvPr>
                <p14:cNvContentPartPr/>
                <p14:nvPr/>
              </p14:nvContentPartPr>
              <p14:xfrm>
                <a:off x="6847877" y="1217786"/>
                <a:ext cx="187200" cy="2559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D71B673-D5AD-F5CE-EC22-0BEDA3AEE1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0237" y="1199786"/>
                  <a:ext cx="222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EDAE71B-086A-7B5F-6319-3F3C7A428699}"/>
                    </a:ext>
                  </a:extLst>
                </p14:cNvPr>
                <p14:cNvContentPartPr/>
                <p14:nvPr/>
              </p14:nvContentPartPr>
              <p14:xfrm>
                <a:off x="6877037" y="1261346"/>
                <a:ext cx="116280" cy="2142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EDAE71B-086A-7B5F-6319-3F3C7A4286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59397" y="1243346"/>
                  <a:ext cx="151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83884DE-3E12-E413-4CC0-FCA75E344A98}"/>
                    </a:ext>
                  </a:extLst>
                </p14:cNvPr>
                <p14:cNvContentPartPr/>
                <p14:nvPr/>
              </p14:nvContentPartPr>
              <p14:xfrm>
                <a:off x="7061717" y="1159826"/>
                <a:ext cx="244080" cy="3081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83884DE-3E12-E413-4CC0-FCA75E344A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43717" y="1142186"/>
                  <a:ext cx="279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FC18508-56CD-C5D9-D370-D6FD13F0F6CB}"/>
                    </a:ext>
                  </a:extLst>
                </p14:cNvPr>
                <p14:cNvContentPartPr/>
                <p14:nvPr/>
              </p14:nvContentPartPr>
              <p14:xfrm>
                <a:off x="7141277" y="1175306"/>
                <a:ext cx="181800" cy="2822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FC18508-56CD-C5D9-D370-D6FD13F0F6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23277" y="1157666"/>
                  <a:ext cx="217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4F1D22D8-FF89-AA19-6F1C-03E7A560A505}"/>
                    </a:ext>
                  </a:extLst>
                </p14:cNvPr>
                <p14:cNvContentPartPr/>
                <p14:nvPr/>
              </p14:nvContentPartPr>
              <p14:xfrm>
                <a:off x="7333877" y="1390946"/>
                <a:ext cx="96120" cy="914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4F1D22D8-FF89-AA19-6F1C-03E7A560A5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16237" y="1372946"/>
                  <a:ext cx="131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AC7651D-5475-2403-58EE-6C4EB9E42248}"/>
                    </a:ext>
                  </a:extLst>
                </p14:cNvPr>
                <p14:cNvContentPartPr/>
                <p14:nvPr/>
              </p14:nvContentPartPr>
              <p14:xfrm>
                <a:off x="6716117" y="1808186"/>
                <a:ext cx="160920" cy="2624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AC7651D-5475-2403-58EE-6C4EB9E422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98117" y="1790186"/>
                  <a:ext cx="1965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B74729D-CBF6-BAEF-EB77-D87C482126D6}"/>
                    </a:ext>
                  </a:extLst>
                </p14:cNvPr>
                <p14:cNvContentPartPr/>
                <p14:nvPr/>
              </p14:nvContentPartPr>
              <p14:xfrm>
                <a:off x="6653117" y="1683266"/>
                <a:ext cx="324720" cy="3344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B74729D-CBF6-BAEF-EB77-D87C482126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35117" y="1665266"/>
                  <a:ext cx="360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C47ACB00-1CE8-7E93-6ABF-BBDBCC9DB1A6}"/>
                    </a:ext>
                  </a:extLst>
                </p14:cNvPr>
                <p14:cNvContentPartPr/>
                <p14:nvPr/>
              </p14:nvContentPartPr>
              <p14:xfrm>
                <a:off x="7122917" y="1689026"/>
                <a:ext cx="165600" cy="2556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C47ACB00-1CE8-7E93-6ABF-BBDBCC9DB1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5277" y="1671026"/>
                  <a:ext cx="201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7CB1061-CA74-0FEB-D404-53AAB72C2D13}"/>
                    </a:ext>
                  </a:extLst>
                </p14:cNvPr>
                <p14:cNvContentPartPr/>
                <p14:nvPr/>
              </p14:nvContentPartPr>
              <p14:xfrm>
                <a:off x="7347557" y="1815026"/>
                <a:ext cx="105480" cy="936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7CB1061-CA74-0FEB-D404-53AAB72C2D1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29917" y="1797386"/>
                  <a:ext cx="141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4E636A4-E6D2-8957-FA1B-D271197EC236}"/>
                    </a:ext>
                  </a:extLst>
                </p14:cNvPr>
                <p14:cNvContentPartPr/>
                <p14:nvPr/>
              </p14:nvContentPartPr>
              <p14:xfrm>
                <a:off x="7469957" y="1601186"/>
                <a:ext cx="204840" cy="3769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4E636A4-E6D2-8957-FA1B-D271197EC2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52317" y="1583546"/>
                  <a:ext cx="2404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0081B20-10ED-10C2-2A23-1267B4B65F84}"/>
                    </a:ext>
                  </a:extLst>
                </p14:cNvPr>
                <p14:cNvContentPartPr/>
                <p14:nvPr/>
              </p14:nvContentPartPr>
              <p14:xfrm>
                <a:off x="7836077" y="1777946"/>
                <a:ext cx="51480" cy="1789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0081B20-10ED-10C2-2A23-1267B4B65F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18437" y="1759946"/>
                  <a:ext cx="87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1DEA0A9-0B7C-A117-7D54-4F0EB5BD0AC6}"/>
                    </a:ext>
                  </a:extLst>
                </p14:cNvPr>
                <p14:cNvContentPartPr/>
                <p14:nvPr/>
              </p14:nvContentPartPr>
              <p14:xfrm>
                <a:off x="6572477" y="941666"/>
                <a:ext cx="1156320" cy="5234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1DEA0A9-0B7C-A117-7D54-4F0EB5BD0A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54837" y="924026"/>
                  <a:ext cx="11919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6ED812B7-FBFA-5474-2E54-2FC61D26DDCD}"/>
                    </a:ext>
                  </a:extLst>
                </p14:cNvPr>
                <p14:cNvContentPartPr/>
                <p14:nvPr/>
              </p14:nvContentPartPr>
              <p14:xfrm>
                <a:off x="6396437" y="1472666"/>
                <a:ext cx="1930320" cy="7966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6ED812B7-FBFA-5474-2E54-2FC61D26DD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78797" y="1454666"/>
                  <a:ext cx="1965960" cy="83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To visualize graphical model from factorization</a:t>
            </a:r>
          </a:p>
          <a:p>
            <a:pPr lvl="1"/>
            <a:r>
              <a:rPr lang="en-CA" sz="2400" dirty="0"/>
              <a:t>Sketch one node per random variable</a:t>
            </a:r>
          </a:p>
          <a:p>
            <a:pPr lvl="1"/>
            <a:r>
              <a:rPr lang="en-CA" sz="2400" dirty="0"/>
              <a:t>For every clique, sketch connection from every node to every other</a:t>
            </a:r>
            <a:r>
              <a:rPr lang="en-CA" dirty="0"/>
              <a:t> </a:t>
            </a:r>
          </a:p>
          <a:p>
            <a:pPr lvl="1"/>
            <a:endParaRPr lang="en-CA" dirty="0"/>
          </a:p>
          <a:p>
            <a:r>
              <a:rPr lang="en-CA" sz="2800" dirty="0"/>
              <a:t>To extract factorization from graphical model</a:t>
            </a:r>
          </a:p>
          <a:p>
            <a:pPr lvl="1"/>
            <a:r>
              <a:rPr lang="en-CA" sz="2400" dirty="0"/>
              <a:t>Add one term to factorization per </a:t>
            </a:r>
            <a:r>
              <a:rPr lang="en-CA" sz="2400" dirty="0">
                <a:solidFill>
                  <a:srgbClr val="FF0000"/>
                </a:solidFill>
              </a:rPr>
              <a:t>maximal clique </a:t>
            </a:r>
            <a:r>
              <a:rPr lang="en-CA" sz="2400" dirty="0"/>
              <a:t>(fully connected subset of nodes where it is not possible to add another node and remain fully connected)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294F65-EF8F-F8A4-2AAA-AF72DE635DB2}"/>
              </a:ext>
            </a:extLst>
          </p:cNvPr>
          <p:cNvGrpSpPr/>
          <p:nvPr/>
        </p:nvGrpSpPr>
        <p:grpSpPr>
          <a:xfrm>
            <a:off x="3167597" y="45626"/>
            <a:ext cx="1172520" cy="508680"/>
            <a:chOff x="3167597" y="45626"/>
            <a:chExt cx="11725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9E391CC5-D11A-ACA2-00C3-1BB8F13BA6C1}"/>
                    </a:ext>
                  </a:extLst>
                </p14:cNvPr>
                <p14:cNvContentPartPr/>
                <p14:nvPr/>
              </p14:nvContentPartPr>
              <p14:xfrm>
                <a:off x="3211157" y="258746"/>
                <a:ext cx="172800" cy="129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9E391CC5-D11A-ACA2-00C3-1BB8F13BA6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3517" y="240746"/>
                  <a:ext cx="208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F8EDCDA-EE85-1A30-264B-F4CD5A034DAE}"/>
                    </a:ext>
                  </a:extLst>
                </p14:cNvPr>
                <p14:cNvContentPartPr/>
                <p14:nvPr/>
              </p14:nvContentPartPr>
              <p14:xfrm>
                <a:off x="3167597" y="348386"/>
                <a:ext cx="327960" cy="932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F8EDCDA-EE85-1A30-264B-F4CD5A034D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49957" y="330386"/>
                  <a:ext cx="363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46683FD-F67A-546F-4C6D-78C6DADA8B45}"/>
                    </a:ext>
                  </a:extLst>
                </p14:cNvPr>
                <p14:cNvContentPartPr/>
                <p14:nvPr/>
              </p14:nvContentPartPr>
              <p14:xfrm>
                <a:off x="3217997" y="303386"/>
                <a:ext cx="81000" cy="2509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46683FD-F67A-546F-4C6D-78C6DADA8B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0357" y="285746"/>
                  <a:ext cx="116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48FC58A-22A8-A53E-13C6-9F8600B9DA8D}"/>
                    </a:ext>
                  </a:extLst>
                </p14:cNvPr>
                <p14:cNvContentPartPr/>
                <p14:nvPr/>
              </p14:nvContentPartPr>
              <p14:xfrm>
                <a:off x="3332117" y="233906"/>
                <a:ext cx="266400" cy="2602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48FC58A-22A8-A53E-13C6-9F8600B9DA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4477" y="216266"/>
                  <a:ext cx="302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00C2B5B-EF2C-1B9E-EBFD-D2DD81604F30}"/>
                    </a:ext>
                  </a:extLst>
                </p14:cNvPr>
                <p14:cNvContentPartPr/>
                <p14:nvPr/>
              </p14:nvContentPartPr>
              <p14:xfrm>
                <a:off x="3599237" y="203666"/>
                <a:ext cx="304200" cy="2912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00C2B5B-EF2C-1B9E-EBFD-D2DD81604F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1597" y="185666"/>
                  <a:ext cx="339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7B8A028-F42B-6BA0-91CA-4E1C5FEEA687}"/>
                    </a:ext>
                  </a:extLst>
                </p14:cNvPr>
                <p14:cNvContentPartPr/>
                <p14:nvPr/>
              </p14:nvContentPartPr>
              <p14:xfrm>
                <a:off x="3937997" y="146426"/>
                <a:ext cx="57600" cy="2977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7B8A028-F42B-6BA0-91CA-4E1C5FEEA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0357" y="128426"/>
                  <a:ext cx="9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EC2294A9-BA7A-5ADA-F9E3-610D4D37EF29}"/>
                    </a:ext>
                  </a:extLst>
                </p14:cNvPr>
                <p14:cNvContentPartPr/>
                <p14:nvPr/>
              </p14:nvContentPartPr>
              <p14:xfrm>
                <a:off x="3941597" y="45626"/>
                <a:ext cx="398520" cy="4032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EC2294A9-BA7A-5ADA-F9E3-610D4D37EF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3597" y="27986"/>
                  <a:ext cx="4341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D2AABE7-8493-B48C-BFD5-581A915674D7}"/>
                    </a:ext>
                  </a:extLst>
                </p14:cNvPr>
                <p14:cNvContentPartPr/>
                <p14:nvPr/>
              </p14:nvContentPartPr>
              <p14:xfrm>
                <a:off x="3995597" y="124466"/>
                <a:ext cx="215640" cy="2160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D2AABE7-8493-B48C-BFD5-581A915674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7597" y="106826"/>
                  <a:ext cx="251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108BECA-6D33-A1D2-DAFA-FB16745D30D9}"/>
                    </a:ext>
                  </a:extLst>
                </p14:cNvPr>
                <p14:cNvContentPartPr/>
                <p14:nvPr/>
              </p14:nvContentPartPr>
              <p14:xfrm>
                <a:off x="4111157" y="266666"/>
                <a:ext cx="189360" cy="1767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108BECA-6D33-A1D2-DAFA-FB16745D30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93157" y="249026"/>
                  <a:ext cx="22500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A559806-0C79-B219-A48D-C609E4C434D2}"/>
                  </a:ext>
                </a:extLst>
              </p14:cNvPr>
              <p14:cNvContentPartPr/>
              <p14:nvPr/>
            </p14:nvContentPartPr>
            <p14:xfrm>
              <a:off x="2687357" y="1001786"/>
              <a:ext cx="2152440" cy="561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A559806-0C79-B219-A48D-C609E4C434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9357" y="983786"/>
                <a:ext cx="2188080" cy="9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 Much simpler than for directed models:</a:t>
            </a:r>
          </a:p>
          <a:p>
            <a:endParaRPr lang="en-CA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800" i="1" dirty="0">
                <a:latin typeface="Times New Roman" pitchFamily="18" charset="0"/>
                <a:cs typeface="Times New Roman" pitchFamily="18" charset="0"/>
              </a:rPr>
              <a:t>One set of nodes is conditionally independent of another given a third if the third set separates them (i.e. Blocks any path from the first node to the second)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904084"/>
            <a:ext cx="7286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3212976"/>
            <a:ext cx="380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Represents factorization: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5" y="2924944"/>
            <a:ext cx="8064896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By inspection of graphical model:</a:t>
            </a:r>
          </a:p>
          <a:p>
            <a:endParaRPr lang="en-CA" sz="2800" dirty="0"/>
          </a:p>
          <a:p>
            <a:r>
              <a:rPr lang="en-CA" sz="2800" dirty="0"/>
              <a:t>x</a:t>
            </a:r>
            <a:r>
              <a:rPr lang="en-CA" sz="2800" baseline="-25000" dirty="0"/>
              <a:t>1</a:t>
            </a:r>
            <a:r>
              <a:rPr lang="en-CA" sz="2800" dirty="0"/>
              <a:t> is conditionally independent of x</a:t>
            </a:r>
            <a:r>
              <a:rPr lang="en-CA" sz="2800" baseline="-25000" dirty="0"/>
              <a:t>3</a:t>
            </a:r>
            <a:r>
              <a:rPr lang="en-CA" sz="2800" dirty="0"/>
              <a:t> given x</a:t>
            </a:r>
            <a:r>
              <a:rPr lang="en-CA" sz="2800" baseline="-25000" dirty="0"/>
              <a:t>2</a:t>
            </a:r>
            <a:r>
              <a:rPr lang="en-CA" sz="2800" dirty="0"/>
              <a:t>, as the route from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to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is blocked by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.</a:t>
            </a:r>
            <a:endParaRPr lang="en-CA" sz="2800" baseline="-25000" dirty="0">
              <a:latin typeface="Calibri"/>
            </a:endParaRPr>
          </a:p>
          <a:p>
            <a:endParaRPr lang="en-CA" sz="2800" baseline="-250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143" y="3140968"/>
            <a:ext cx="568516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5" y="278092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Algebraically:</a:t>
            </a:r>
          </a:p>
          <a:p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467544" y="5445224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No dependence on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implies that x</a:t>
            </a:r>
            <a:r>
              <a:rPr lang="en-CA" sz="2800" baseline="-25000" dirty="0"/>
              <a:t>1</a:t>
            </a:r>
            <a:r>
              <a:rPr lang="en-CA" sz="2800" dirty="0"/>
              <a:t> is conditionally independent of x</a:t>
            </a:r>
            <a:r>
              <a:rPr lang="en-CA" sz="2800" baseline="-25000" dirty="0"/>
              <a:t>3</a:t>
            </a:r>
            <a:r>
              <a:rPr lang="en-CA" sz="2800" dirty="0"/>
              <a:t> given x</a:t>
            </a:r>
            <a:r>
              <a:rPr lang="en-CA" sz="2800" baseline="-25000" dirty="0"/>
              <a:t>2</a:t>
            </a:r>
            <a:r>
              <a:rPr lang="en-CA"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852936"/>
            <a:ext cx="4464496" cy="113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CA" sz="2800" dirty="0"/>
              <a:t>The variable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is said to be </a:t>
            </a:r>
            <a:r>
              <a:rPr lang="en-CA" sz="2800" dirty="0">
                <a:solidFill>
                  <a:srgbClr val="FF0000"/>
                </a:solidFill>
              </a:rPr>
              <a:t>conditionally independent</a:t>
            </a:r>
            <a:r>
              <a:rPr lang="en-CA" sz="2800" dirty="0"/>
              <a:t> of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given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 when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and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are independent for fixed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.</a:t>
            </a:r>
          </a:p>
          <a:p>
            <a:pPr marL="514350" indent="-514350"/>
            <a:endParaRPr lang="en-CA" sz="2800" dirty="0"/>
          </a:p>
          <a:p>
            <a:pPr marL="514350" indent="-514350"/>
            <a:endParaRPr lang="en-CA" sz="2800" dirty="0"/>
          </a:p>
          <a:p>
            <a:pPr marL="514350" indent="-514350"/>
            <a:r>
              <a:rPr lang="en-CA" sz="2800" dirty="0"/>
              <a:t>When this is true the joint density </a:t>
            </a:r>
            <a:r>
              <a:rPr lang="en-CA" sz="2800" dirty="0">
                <a:solidFill>
                  <a:srgbClr val="FF0000"/>
                </a:solidFill>
              </a:rPr>
              <a:t>factorizes</a:t>
            </a:r>
            <a:r>
              <a:rPr lang="en-CA" sz="2800" dirty="0"/>
              <a:t> in a certain way and is hence redundant.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13176"/>
            <a:ext cx="6984776" cy="103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451518" cy="33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1560" y="4509120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Variables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and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 form a clique (both connected to each other)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But not a maximal clique, as we can add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and it is connected to both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BDD8A34-F808-D384-F44E-DFCF141EC76F}"/>
                  </a:ext>
                </a:extLst>
              </p14:cNvPr>
              <p14:cNvContentPartPr/>
              <p14:nvPr/>
            </p14:nvContentPartPr>
            <p14:xfrm>
              <a:off x="935957" y="4865306"/>
              <a:ext cx="4753800" cy="210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BDD8A34-F808-D384-F44E-DFCF141EC7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957" y="4847306"/>
                <a:ext cx="4789440" cy="24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451518" cy="33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237009"/>
            <a:ext cx="7992888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47251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/>
              <a:t>Graphical model implies factorization: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64351"/>
          <a:stretch>
            <a:fillRect/>
          </a:stretch>
        </p:blipFill>
        <p:spPr bwMode="auto">
          <a:xfrm>
            <a:off x="5707693" y="5236895"/>
            <a:ext cx="2849352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370"/>
            <a:ext cx="7992888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64351"/>
          <a:stretch>
            <a:fillRect/>
          </a:stretch>
        </p:blipFill>
        <p:spPr bwMode="auto">
          <a:xfrm>
            <a:off x="5524159" y="4286256"/>
            <a:ext cx="2849352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b="2868"/>
          <a:stretch>
            <a:fillRect/>
          </a:stretch>
        </p:blipFill>
        <p:spPr bwMode="auto">
          <a:xfrm>
            <a:off x="2411760" y="1124744"/>
            <a:ext cx="445151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49411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/>
              <a:t>Or could be....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 r="1706"/>
          <a:stretch>
            <a:fillRect/>
          </a:stretch>
        </p:blipFill>
        <p:spPr bwMode="auto">
          <a:xfrm>
            <a:off x="539552" y="5445224"/>
            <a:ext cx="8032976" cy="6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 l="74302"/>
          <a:stretch>
            <a:fillRect/>
          </a:stretch>
        </p:blipFill>
        <p:spPr bwMode="auto">
          <a:xfrm>
            <a:off x="6524746" y="5448314"/>
            <a:ext cx="2100170" cy="6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499992" y="5877272"/>
            <a:ext cx="432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/>
              <a:t>... but this is less general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Comparing directed and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1628800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Summary:</a:t>
            </a:r>
          </a:p>
          <a:p>
            <a:endParaRPr lang="en-CA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conditional independence patterns can be represented as both directed and undirected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can be represented only by 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can be represented only by undirected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can be represented by neither</a:t>
            </a:r>
          </a:p>
          <a:p>
            <a:pPr marL="514350" indent="-514350"/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Comparing directed and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4244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white">
          <a:xfrm>
            <a:off x="107504" y="1268760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 bwMode="white">
          <a:xfrm>
            <a:off x="3203848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6357950" y="1268760"/>
            <a:ext cx="44629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763688" y="4581128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987824" y="450912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7236296" y="4941168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536" y="5500702"/>
            <a:ext cx="506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These models represent same independence / </a:t>
            </a:r>
          </a:p>
          <a:p>
            <a:r>
              <a:rPr lang="en-CA" sz="2000" dirty="0"/>
              <a:t>conditional independence relations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2120" y="5413733"/>
            <a:ext cx="3277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There is no undirected model that can describe these relations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C6BA6D7-0CC8-E2DB-3B9B-878C85552C60}"/>
              </a:ext>
            </a:extLst>
          </p:cNvPr>
          <p:cNvGrpSpPr/>
          <p:nvPr/>
        </p:nvGrpSpPr>
        <p:grpSpPr>
          <a:xfrm>
            <a:off x="1055837" y="3085466"/>
            <a:ext cx="2328840" cy="1336680"/>
            <a:chOff x="1055837" y="3085466"/>
            <a:chExt cx="232884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6BB04C5-19A3-41A3-B013-3715E07B6266}"/>
                    </a:ext>
                  </a:extLst>
                </p14:cNvPr>
                <p14:cNvContentPartPr/>
                <p14:nvPr/>
              </p14:nvContentPartPr>
              <p14:xfrm>
                <a:off x="1074917" y="3968906"/>
                <a:ext cx="379440" cy="4532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6BB04C5-19A3-41A3-B013-3715E07B62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277" y="3951266"/>
                  <a:ext cx="4150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2A756CA-7D53-EDD9-E65E-913727A3F5C1}"/>
                    </a:ext>
                  </a:extLst>
                </p14:cNvPr>
                <p14:cNvContentPartPr/>
                <p14:nvPr/>
              </p14:nvContentPartPr>
              <p14:xfrm>
                <a:off x="1055837" y="4113626"/>
                <a:ext cx="52920" cy="2862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2A756CA-7D53-EDD9-E65E-913727A3F5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8197" y="4095986"/>
                  <a:ext cx="88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8D8521F-00F4-5342-ADDF-2132D9DB2B30}"/>
                    </a:ext>
                  </a:extLst>
                </p14:cNvPr>
                <p14:cNvContentPartPr/>
                <p14:nvPr/>
              </p14:nvContentPartPr>
              <p14:xfrm>
                <a:off x="1439957" y="3865586"/>
                <a:ext cx="98280" cy="450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8D8521F-00F4-5342-ADDF-2132D9DB2B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21957" y="3847586"/>
                  <a:ext cx="133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0025AEC-8936-FF71-6B31-0FA1C79F8143}"/>
                    </a:ext>
                  </a:extLst>
                </p14:cNvPr>
                <p14:cNvContentPartPr/>
                <p14:nvPr/>
              </p14:nvContentPartPr>
              <p14:xfrm>
                <a:off x="1543277" y="3793946"/>
                <a:ext cx="58320" cy="1234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0025AEC-8936-FF71-6B31-0FA1C79F81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5277" y="3776306"/>
                  <a:ext cx="93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ADD2D4C-A00C-6928-757F-015D773C72A7}"/>
                    </a:ext>
                  </a:extLst>
                </p14:cNvPr>
                <p14:cNvContentPartPr/>
                <p14:nvPr/>
              </p14:nvContentPartPr>
              <p14:xfrm>
                <a:off x="1735877" y="3666146"/>
                <a:ext cx="41400" cy="1058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ADD2D4C-A00C-6928-757F-015D773C72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17877" y="3648146"/>
                  <a:ext cx="77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3CBF418-3EFF-A703-076D-9A7B00A8960B}"/>
                    </a:ext>
                  </a:extLst>
                </p14:cNvPr>
                <p14:cNvContentPartPr/>
                <p14:nvPr/>
              </p14:nvContentPartPr>
              <p14:xfrm>
                <a:off x="1845317" y="3642026"/>
                <a:ext cx="70560" cy="106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3CBF418-3EFF-A703-076D-9A7B00A896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27677" y="3624386"/>
                  <a:ext cx="106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D831A79-0A9D-A9DC-B935-BFC981991B18}"/>
                    </a:ext>
                  </a:extLst>
                </p14:cNvPr>
                <p14:cNvContentPartPr/>
                <p14:nvPr/>
              </p14:nvContentPartPr>
              <p14:xfrm>
                <a:off x="1967357" y="3545546"/>
                <a:ext cx="105480" cy="1292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D831A79-0A9D-A9DC-B935-BFC981991B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49717" y="3527546"/>
                  <a:ext cx="141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524F928-7D7B-6AB2-19FE-DAE39B1098B7}"/>
                    </a:ext>
                  </a:extLst>
                </p14:cNvPr>
                <p14:cNvContentPartPr/>
                <p14:nvPr/>
              </p14:nvContentPartPr>
              <p14:xfrm>
                <a:off x="2091917" y="3309746"/>
                <a:ext cx="177120" cy="3405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524F928-7D7B-6AB2-19FE-DAE39B1098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74277" y="3292106"/>
                  <a:ext cx="212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FE86318-7D5E-F83D-D09B-502CA7FAF5B3}"/>
                    </a:ext>
                  </a:extLst>
                </p14:cNvPr>
                <p14:cNvContentPartPr/>
                <p14:nvPr/>
              </p14:nvContentPartPr>
              <p14:xfrm>
                <a:off x="2283797" y="3489026"/>
                <a:ext cx="6840" cy="381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FE86318-7D5E-F83D-D09B-502CA7FAF5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65797" y="3471026"/>
                  <a:ext cx="4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9481E0C-7DF0-786E-A0D6-6B7462BBE5F8}"/>
                    </a:ext>
                  </a:extLst>
                </p14:cNvPr>
                <p14:cNvContentPartPr/>
                <p14:nvPr/>
              </p14:nvContentPartPr>
              <p14:xfrm>
                <a:off x="2354717" y="3219386"/>
                <a:ext cx="52920" cy="3186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9481E0C-7DF0-786E-A0D6-6B7462BBE5F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37077" y="3201746"/>
                  <a:ext cx="88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A539FCF0-1B13-B1D4-7D33-828584B7A932}"/>
                    </a:ext>
                  </a:extLst>
                </p14:cNvPr>
                <p14:cNvContentPartPr/>
                <p14:nvPr/>
              </p14:nvContentPartPr>
              <p14:xfrm>
                <a:off x="2269397" y="3346106"/>
                <a:ext cx="285840" cy="1454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A539FCF0-1B13-B1D4-7D33-828584B7A9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51757" y="3328466"/>
                  <a:ext cx="321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F3D12E3-C864-9F8E-FC32-E386BF5B4EE9}"/>
                    </a:ext>
                  </a:extLst>
                </p14:cNvPr>
                <p14:cNvContentPartPr/>
                <p14:nvPr/>
              </p14:nvContentPartPr>
              <p14:xfrm>
                <a:off x="2555597" y="3283466"/>
                <a:ext cx="205920" cy="1368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F3D12E3-C864-9F8E-FC32-E386BF5B4E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37597" y="3265466"/>
                  <a:ext cx="241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B180391-7A14-BC17-385E-5E73226EBC88}"/>
                    </a:ext>
                  </a:extLst>
                </p14:cNvPr>
                <p14:cNvContentPartPr/>
                <p14:nvPr/>
              </p14:nvContentPartPr>
              <p14:xfrm>
                <a:off x="2793917" y="3085466"/>
                <a:ext cx="14040" cy="1360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B180391-7A14-BC17-385E-5E73226EBC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76277" y="3067466"/>
                  <a:ext cx="49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8F45A2A7-BC8E-2D3D-AB32-C3C7BAAB4A2F}"/>
                    </a:ext>
                  </a:extLst>
                </p14:cNvPr>
                <p14:cNvContentPartPr/>
                <p14:nvPr/>
              </p14:nvContentPartPr>
              <p14:xfrm>
                <a:off x="2845397" y="3155306"/>
                <a:ext cx="117720" cy="1098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8F45A2A7-BC8E-2D3D-AB32-C3C7BAAB4A2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27757" y="3137306"/>
                  <a:ext cx="153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E77610E-CFD1-5542-BEAD-667A245DB7B9}"/>
                    </a:ext>
                  </a:extLst>
                </p14:cNvPr>
                <p14:cNvContentPartPr/>
                <p14:nvPr/>
              </p14:nvContentPartPr>
              <p14:xfrm>
                <a:off x="2783837" y="3201746"/>
                <a:ext cx="194040" cy="4777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E77610E-CFD1-5542-BEAD-667A245DB7B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65837" y="3183746"/>
                  <a:ext cx="2296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E00FC0C-9C76-CA68-3E0D-8EBAE3C12820}"/>
                    </a:ext>
                  </a:extLst>
                </p14:cNvPr>
                <p14:cNvContentPartPr/>
                <p14:nvPr/>
              </p14:nvContentPartPr>
              <p14:xfrm>
                <a:off x="2290637" y="3964226"/>
                <a:ext cx="360" cy="3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E00FC0C-9C76-CA68-3E0D-8EBAE3C128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72637" y="39462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2D71334-1CFC-0236-7694-C45AA3A5A259}"/>
                    </a:ext>
                  </a:extLst>
                </p14:cNvPr>
                <p14:cNvContentPartPr/>
                <p14:nvPr/>
              </p14:nvContentPartPr>
              <p14:xfrm>
                <a:off x="2311877" y="3798986"/>
                <a:ext cx="108000" cy="1234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2D71334-1CFC-0236-7694-C45AA3A5A2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93877" y="3781346"/>
                  <a:ext cx="143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9AF98A71-53EF-A4BB-EA5E-764A8DCD3A70}"/>
                    </a:ext>
                  </a:extLst>
                </p14:cNvPr>
                <p14:cNvContentPartPr/>
                <p14:nvPr/>
              </p14:nvContentPartPr>
              <p14:xfrm>
                <a:off x="2245997" y="3867026"/>
                <a:ext cx="6120" cy="586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9AF98A71-53EF-A4BB-EA5E-764A8DCD3A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27997" y="3849386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080A636D-7070-BCAC-D9BD-C17EFEC45321}"/>
                    </a:ext>
                  </a:extLst>
                </p14:cNvPr>
                <p14:cNvContentPartPr/>
                <p14:nvPr/>
              </p14:nvContentPartPr>
              <p14:xfrm>
                <a:off x="2210357" y="3754706"/>
                <a:ext cx="1440" cy="39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080A636D-7070-BCAC-D9BD-C17EFEC453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92717" y="3737066"/>
                  <a:ext cx="37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32C68FC-A57E-0227-1CD6-DE7FF08B5431}"/>
                    </a:ext>
                  </a:extLst>
                </p14:cNvPr>
                <p14:cNvContentPartPr/>
                <p14:nvPr/>
              </p14:nvContentPartPr>
              <p14:xfrm>
                <a:off x="2458397" y="3553106"/>
                <a:ext cx="211680" cy="3218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32C68FC-A57E-0227-1CD6-DE7FF08B54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40397" y="3535106"/>
                  <a:ext cx="247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EC97083-9DE1-95EF-EE66-A433F7E7CCA6}"/>
                    </a:ext>
                  </a:extLst>
                </p14:cNvPr>
                <p14:cNvContentPartPr/>
                <p14:nvPr/>
              </p14:nvContentPartPr>
              <p14:xfrm>
                <a:off x="2699957" y="3618266"/>
                <a:ext cx="79200" cy="4338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EC97083-9DE1-95EF-EE66-A433F7E7CC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81957" y="3600626"/>
                  <a:ext cx="1148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DB0C6CE-E707-99AC-B2BE-50323025A613}"/>
                    </a:ext>
                  </a:extLst>
                </p14:cNvPr>
                <p14:cNvContentPartPr/>
                <p14:nvPr/>
              </p14:nvContentPartPr>
              <p14:xfrm>
                <a:off x="2721557" y="3584066"/>
                <a:ext cx="140040" cy="2322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DB0C6CE-E707-99AC-B2BE-50323025A61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3557" y="3566066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C4B7E54-6BCD-E68D-B764-2CC6B3CC94B7}"/>
                    </a:ext>
                  </a:extLst>
                </p14:cNvPr>
                <p14:cNvContentPartPr/>
                <p14:nvPr/>
              </p14:nvContentPartPr>
              <p14:xfrm>
                <a:off x="2887157" y="3596666"/>
                <a:ext cx="73440" cy="979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C4B7E54-6BCD-E68D-B764-2CC6B3CC94B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9157" y="3578666"/>
                  <a:ext cx="109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9DE265A1-FC27-8A24-2727-FEEB51E0CB47}"/>
                    </a:ext>
                  </a:extLst>
                </p14:cNvPr>
                <p14:cNvContentPartPr/>
                <p14:nvPr/>
              </p14:nvContentPartPr>
              <p14:xfrm>
                <a:off x="3036917" y="3337466"/>
                <a:ext cx="242640" cy="3387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9DE265A1-FC27-8A24-2727-FEEB51E0CB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19277" y="3319826"/>
                  <a:ext cx="278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249EF31-54E0-2328-44E4-255E8FB367A2}"/>
                    </a:ext>
                  </a:extLst>
                </p14:cNvPr>
                <p14:cNvContentPartPr/>
                <p14:nvPr/>
              </p14:nvContentPartPr>
              <p14:xfrm>
                <a:off x="3289277" y="3219026"/>
                <a:ext cx="95400" cy="2282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249EF31-54E0-2328-44E4-255E8FB367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71277" y="3201026"/>
                  <a:ext cx="131040" cy="263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Comparing directed and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248249" y="5065690"/>
            <a:ext cx="1008112" cy="389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5832140" y="4977172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5507196"/>
            <a:ext cx="371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There is no directed model that can describe these relations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120680" cy="327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 bwMode="white">
          <a:xfrm>
            <a:off x="1403648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 bwMode="white">
          <a:xfrm>
            <a:off x="4572000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580112" y="5500702"/>
            <a:ext cx="2420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Closest example, but not the same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512" y="4077072"/>
            <a:ext cx="4107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Chain model </a:t>
            </a:r>
          </a:p>
          <a:p>
            <a:pPr algn="ctr"/>
            <a:r>
              <a:rPr lang="en-CA" sz="3200" dirty="0"/>
              <a:t>(hidden Markov model)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47262" y="4077072"/>
            <a:ext cx="3541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Interpreting sign </a:t>
            </a:r>
          </a:p>
          <a:p>
            <a:pPr algn="ctr"/>
            <a:r>
              <a:rPr lang="en-CA" sz="3200" dirty="0"/>
              <a:t>language sequences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44824"/>
            <a:ext cx="8398372" cy="17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white">
          <a:xfrm>
            <a:off x="4397844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5017" y="4656038"/>
            <a:ext cx="205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Tree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24" y="4630175"/>
            <a:ext cx="436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Parsing the human body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319192" cy="286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4355976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/>
          <p:cNvGrpSpPr/>
          <p:nvPr/>
        </p:nvGrpSpPr>
        <p:grpSpPr>
          <a:xfrm>
            <a:off x="500034" y="5149348"/>
            <a:ext cx="7715304" cy="1384995"/>
            <a:chOff x="500034" y="5072074"/>
            <a:chExt cx="7715304" cy="13849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5968654"/>
              <a:ext cx="1400177" cy="460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500034" y="5072074"/>
              <a:ext cx="77153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Note direction of links, indicating that we’re building a probability distribution over the data, i.e. generative models:</a:t>
              </a:r>
              <a:endParaRPr lang="en-GB" sz="280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71472" y="5213362"/>
            <a:ext cx="73581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4" y="4656038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Grid model</a:t>
            </a:r>
          </a:p>
          <a:p>
            <a:pPr algn="ctr"/>
            <a:r>
              <a:rPr lang="en-CA" sz="3200" dirty="0"/>
              <a:t>Markov random field</a:t>
            </a:r>
          </a:p>
          <a:p>
            <a:pPr algn="ctr"/>
            <a:r>
              <a:rPr lang="en-CA" sz="3200" dirty="0"/>
              <a:t>(blue nodes)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8441" y="4656038"/>
            <a:ext cx="2478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Semantic </a:t>
            </a:r>
          </a:p>
          <a:p>
            <a:pPr algn="ctr"/>
            <a:r>
              <a:rPr lang="en-CA" sz="3200" dirty="0"/>
              <a:t>segmentation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308634" cy="292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white">
          <a:xfrm>
            <a:off x="4283968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7391" y="4656038"/>
            <a:ext cx="23118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Chain model</a:t>
            </a:r>
          </a:p>
          <a:p>
            <a:pPr algn="ctr"/>
            <a:r>
              <a:rPr lang="en-CA" sz="3200" dirty="0" err="1"/>
              <a:t>Kalman</a:t>
            </a:r>
            <a:r>
              <a:rPr lang="en-CA" sz="3200" dirty="0"/>
              <a:t>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3167" y="4656038"/>
            <a:ext cx="3109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Tracking contours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8292800" cy="173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white">
          <a:xfrm>
            <a:off x="4271089" y="2636912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428596" y="4929198"/>
            <a:ext cx="810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Consider joint </a:t>
            </a:r>
            <a:r>
              <a:rPr lang="en-CA" sz="2400" dirty="0" err="1"/>
              <a:t>pdf</a:t>
            </a:r>
            <a:r>
              <a:rPr lang="en-CA" sz="2400" dirty="0"/>
              <a:t> of three discrete variables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Inference in models with many unknowns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Ideally we would compute full posterior distribution </a:t>
            </a:r>
            <a:r>
              <a:rPr lang="en-CA" dirty="0">
                <a:latin typeface="Calibri"/>
              </a:rPr>
              <a:t>Pr(w</a:t>
            </a:r>
            <a:r>
              <a:rPr lang="en-CA" baseline="-25000" dirty="0">
                <a:latin typeface="Calibri"/>
              </a:rPr>
              <a:t>1...N</a:t>
            </a:r>
            <a:r>
              <a:rPr lang="en-CA" dirty="0">
                <a:latin typeface="Calibri"/>
              </a:rPr>
              <a:t>|</a:t>
            </a:r>
            <a:r>
              <a:rPr lang="en-CA" b="1" dirty="0">
                <a:latin typeface="Calibri"/>
              </a:rPr>
              <a:t>x</a:t>
            </a:r>
            <a:r>
              <a:rPr lang="en-CA" baseline="-25000" dirty="0">
                <a:latin typeface="Calibri"/>
              </a:rPr>
              <a:t>1</a:t>
            </a:r>
            <a:r>
              <a:rPr lang="en-CA" baseline="-25000" dirty="0"/>
              <a:t>...N</a:t>
            </a:r>
            <a:r>
              <a:rPr lang="en-CA" dirty="0"/>
              <a:t>).</a:t>
            </a:r>
          </a:p>
          <a:p>
            <a:r>
              <a:rPr lang="en-CA" dirty="0"/>
              <a:t>But for most models this is a very large discrete distribution – intractable to compute</a:t>
            </a:r>
          </a:p>
          <a:p>
            <a:r>
              <a:rPr lang="en-CA" dirty="0"/>
              <a:t>Other solutions:</a:t>
            </a:r>
          </a:p>
          <a:p>
            <a:pPr lvl="1"/>
            <a:r>
              <a:rPr lang="en-CA" dirty="0"/>
              <a:t>Find MAP solution</a:t>
            </a:r>
          </a:p>
          <a:p>
            <a:pPr lvl="1"/>
            <a:r>
              <a:rPr lang="en-CA" dirty="0"/>
              <a:t>Find marginal posterior distributions</a:t>
            </a:r>
          </a:p>
          <a:p>
            <a:pPr lvl="1"/>
            <a:r>
              <a:rPr lang="en-CA" dirty="0"/>
              <a:t>Maximum </a:t>
            </a:r>
            <a:r>
              <a:rPr lang="en-CA" dirty="0" err="1"/>
              <a:t>marginals</a:t>
            </a:r>
            <a:endParaRPr lang="en-CA" dirty="0"/>
          </a:p>
          <a:p>
            <a:pPr lvl="1"/>
            <a:r>
              <a:rPr lang="en-CA" dirty="0"/>
              <a:t>Sampling posterior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MAP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56376" cy="161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>
            <a:normAutofit/>
          </a:bodyPr>
          <a:lstStyle/>
          <a:p>
            <a:r>
              <a:rPr lang="en-CA" dirty="0"/>
              <a:t>Still difficult to compute – must search through very large number of states to find the best one.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Marginal posterior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435280" cy="248113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Compute one distribution for each variable </a:t>
            </a:r>
            <a:r>
              <a:rPr lang="en-CA" dirty="0" err="1">
                <a:latin typeface="Calibri"/>
              </a:rPr>
              <a:t>w</a:t>
            </a:r>
            <a:r>
              <a:rPr lang="en-CA" baseline="-25000" dirty="0" err="1">
                <a:latin typeface="Calibri"/>
              </a:rPr>
              <a:t>n</a:t>
            </a:r>
            <a:r>
              <a:rPr lang="en-CA" dirty="0"/>
              <a:t>.  </a:t>
            </a:r>
          </a:p>
          <a:p>
            <a:r>
              <a:rPr lang="en-CA" dirty="0"/>
              <a:t>Obviously cannot be computed by computing full distribution and explicitly marginalizing.</a:t>
            </a:r>
          </a:p>
          <a:p>
            <a:r>
              <a:rPr lang="en-CA" dirty="0"/>
              <a:t>Must use algorithms that exploit conditional independence!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522444" cy="102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</a:t>
            </a:r>
            <a:r>
              <a:rPr lang="en-CA" dirty="0" err="1"/>
              <a:t>marginals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435280" cy="2481139"/>
          </a:xfrm>
        </p:spPr>
        <p:txBody>
          <a:bodyPr>
            <a:normAutofit/>
          </a:bodyPr>
          <a:lstStyle/>
          <a:p>
            <a:r>
              <a:rPr lang="en-CA" dirty="0"/>
              <a:t>Maximum of marginal posterior distribution for each variable </a:t>
            </a:r>
            <a:r>
              <a:rPr lang="en-CA" dirty="0" err="1">
                <a:latin typeface="Calibri"/>
              </a:rPr>
              <a:t>w</a:t>
            </a:r>
            <a:r>
              <a:rPr lang="en-CA" baseline="-25000" dirty="0" err="1">
                <a:latin typeface="Calibri"/>
              </a:rPr>
              <a:t>n</a:t>
            </a:r>
            <a:r>
              <a:rPr lang="en-CA" dirty="0"/>
              <a:t>.</a:t>
            </a:r>
          </a:p>
          <a:p>
            <a:r>
              <a:rPr lang="en-CA" dirty="0"/>
              <a:t>May have probability zero;  the states can be individually probable, but never co-occur.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324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</a:t>
            </a:r>
            <a:r>
              <a:rPr lang="en-CA" dirty="0" err="1"/>
              <a:t>marginals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53" y="1238274"/>
            <a:ext cx="52673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Sampling the posterior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435280" cy="248113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Draw samples from posterior Pr(w</a:t>
            </a:r>
            <a:r>
              <a:rPr lang="en-CA" baseline="-25000" dirty="0"/>
              <a:t>1...N</a:t>
            </a:r>
            <a:r>
              <a:rPr lang="en-CA" dirty="0"/>
              <a:t>|</a:t>
            </a:r>
            <a:r>
              <a:rPr lang="en-CA" b="1" dirty="0"/>
              <a:t>x</a:t>
            </a:r>
            <a:r>
              <a:rPr lang="en-CA" baseline="-25000" dirty="0"/>
              <a:t>1...N</a:t>
            </a:r>
            <a:r>
              <a:rPr lang="en-CA" dirty="0"/>
              <a:t>). </a:t>
            </a:r>
          </a:p>
          <a:p>
            <a:pPr lvl="1"/>
            <a:r>
              <a:rPr lang="en-CA" dirty="0"/>
              <a:t>use samples as representation of distribution</a:t>
            </a:r>
          </a:p>
          <a:p>
            <a:pPr lvl="1"/>
            <a:r>
              <a:rPr lang="en-CA" dirty="0"/>
              <a:t>select sample with highest prob. as point sample</a:t>
            </a:r>
          </a:p>
          <a:p>
            <a:pPr lvl="1"/>
            <a:r>
              <a:rPr lang="en-CA" dirty="0"/>
              <a:t>compute empirical max-</a:t>
            </a:r>
            <a:r>
              <a:rPr lang="en-CA" dirty="0" err="1"/>
              <a:t>marginals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Look at marginal statistics of samples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samples - directed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4763492" cy="11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299695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To sample from directed model, use </a:t>
            </a:r>
            <a:r>
              <a:rPr lang="en-CA" sz="2400" dirty="0">
                <a:solidFill>
                  <a:srgbClr val="FF0000"/>
                </a:solidFill>
              </a:rPr>
              <a:t>ancestral sampling</a:t>
            </a:r>
            <a:r>
              <a:rPr lang="en-CA" sz="2400" dirty="0"/>
              <a:t> </a:t>
            </a:r>
          </a:p>
          <a:p>
            <a:endParaRPr lang="en-CA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/>
              <a:t>work through graphical model, sampling one variable at a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/>
              <a:t>Always sample parents before sampling variable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/>
              <a:t>Condition on previously sampled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Ancestral sampling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70273"/>
            <a:ext cx="4678676" cy="31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r="69233"/>
          <a:stretch>
            <a:fillRect/>
          </a:stretch>
        </p:blipFill>
        <p:spPr bwMode="auto">
          <a:xfrm>
            <a:off x="251520" y="4869160"/>
            <a:ext cx="3528392" cy="5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31255"/>
          <a:stretch>
            <a:fillRect/>
          </a:stretch>
        </p:blipFill>
        <p:spPr bwMode="auto">
          <a:xfrm>
            <a:off x="1115616" y="5445224"/>
            <a:ext cx="7883701" cy="5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Ancestral sampling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70273"/>
            <a:ext cx="4678676" cy="31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5171708"/>
            <a:ext cx="4281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)</a:t>
            </a:r>
          </a:p>
          <a:p>
            <a:r>
              <a:rPr lang="en-CA" sz="2400" dirty="0"/>
              <a:t>2.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  <a:p>
            <a:r>
              <a:rPr lang="en-CA" sz="2400" dirty="0"/>
              <a:t>3.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4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4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  <a:p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5171708"/>
            <a:ext cx="4212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,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4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  <a:p>
            <a:r>
              <a:rPr lang="en-CA" sz="2400" dirty="0"/>
              <a:t>5.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5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5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633972"/>
            <a:ext cx="375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To generate one sample: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D4EC7C1-A2C9-4DEA-302A-43CEE148C54E}"/>
                  </a:ext>
                </a:extLst>
              </p14:cNvPr>
              <p14:cNvContentPartPr/>
              <p14:nvPr/>
            </p14:nvContentPartPr>
            <p14:xfrm>
              <a:off x="168796" y="4714375"/>
              <a:ext cx="170640" cy="19332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D4EC7C1-A2C9-4DEA-302A-43CEE148C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156" y="4696375"/>
                <a:ext cx="206280" cy="19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8ECEC55-B62E-F61B-110C-9D59F210C260}"/>
                  </a:ext>
                </a:extLst>
              </p14:cNvPr>
              <p14:cNvContentPartPr/>
              <p14:nvPr/>
            </p14:nvContentPartPr>
            <p14:xfrm>
              <a:off x="583516" y="4615015"/>
              <a:ext cx="8658360" cy="2050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8ECEC55-B62E-F61B-110C-9D59F210C2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516" y="4597015"/>
                <a:ext cx="8694000" cy="208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samples - undirected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r>
              <a:rPr lang="en-CA" dirty="0"/>
              <a:t>Can’t use ancestral sampling as no sense of parents / children and don’t have conditional probability distributions</a:t>
            </a:r>
          </a:p>
          <a:p>
            <a:r>
              <a:rPr lang="en-CA" dirty="0"/>
              <a:t>Instead use </a:t>
            </a:r>
            <a:r>
              <a:rPr lang="en-CA" dirty="0">
                <a:solidFill>
                  <a:srgbClr val="FF0000"/>
                </a:solidFill>
              </a:rPr>
              <a:t>Markov chain Monte Carlo </a:t>
            </a:r>
            <a:r>
              <a:rPr lang="en-CA" dirty="0"/>
              <a:t>method</a:t>
            </a:r>
          </a:p>
          <a:p>
            <a:pPr lvl="1"/>
            <a:r>
              <a:rPr lang="en-CA" dirty="0"/>
              <a:t>Generate series of samples (</a:t>
            </a:r>
            <a:r>
              <a:rPr lang="en-CA" dirty="0">
                <a:solidFill>
                  <a:srgbClr val="FF0000"/>
                </a:solidFill>
              </a:rPr>
              <a:t>chain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Each depends on previous sample (</a:t>
            </a:r>
            <a:r>
              <a:rPr lang="en-CA" dirty="0">
                <a:solidFill>
                  <a:srgbClr val="FF0000"/>
                </a:solidFill>
              </a:rPr>
              <a:t>Markov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Generation stochastic (</a:t>
            </a:r>
            <a:r>
              <a:rPr lang="en-CA" dirty="0">
                <a:solidFill>
                  <a:srgbClr val="FF0000"/>
                </a:solidFill>
              </a:rPr>
              <a:t>Monte Carlo</a:t>
            </a:r>
            <a:r>
              <a:rPr lang="en-CA" dirty="0"/>
              <a:t>)</a:t>
            </a:r>
          </a:p>
          <a:p>
            <a:r>
              <a:rPr lang="en-CA" dirty="0"/>
              <a:t>Example MCMC method = Gibbs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4929198"/>
            <a:ext cx="8105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Consider joint </a:t>
            </a:r>
            <a:r>
              <a:rPr lang="en-CA" sz="2400" dirty="0" err="1"/>
              <a:t>pdf</a:t>
            </a:r>
            <a:r>
              <a:rPr lang="en-CA" sz="2400" dirty="0"/>
              <a:t> of three discrete variables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/>
              <a:t>The three marginal distributions show that no pair of variables is independent</a:t>
            </a:r>
          </a:p>
          <a:p>
            <a:endParaRPr lang="en-C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279" t="4160" r="3654" b="45922"/>
          <a:stretch>
            <a:fillRect/>
          </a:stretch>
        </p:blipFill>
        <p:spPr bwMode="auto">
          <a:xfrm>
            <a:off x="3059832" y="2204864"/>
            <a:ext cx="593789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white">
          <a:xfrm>
            <a:off x="3084681" y="213285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5004048" y="2132856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 bwMode="white">
          <a:xfrm>
            <a:off x="7151409" y="2204864"/>
            <a:ext cx="2652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Gibbs sampling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To generate new sample </a:t>
            </a:r>
            <a:r>
              <a:rPr lang="en-CA" b="1" dirty="0">
                <a:latin typeface="Calibri"/>
              </a:rPr>
              <a:t>x</a:t>
            </a:r>
            <a:r>
              <a:rPr lang="en-CA" dirty="0"/>
              <a:t> in the chain</a:t>
            </a:r>
          </a:p>
          <a:p>
            <a:pPr marL="914400" lvl="1" indent="-514350"/>
            <a:r>
              <a:rPr lang="en-CA" dirty="0"/>
              <a:t>Sample each dimension in any order</a:t>
            </a:r>
          </a:p>
          <a:p>
            <a:pPr marL="914400" lvl="1" indent="-514350"/>
            <a:r>
              <a:rPr lang="en-CA" dirty="0"/>
              <a:t>To update </a:t>
            </a:r>
            <a:r>
              <a:rPr lang="en-CA" dirty="0">
                <a:latin typeface="Calibri"/>
              </a:rPr>
              <a:t>n</a:t>
            </a:r>
            <a:r>
              <a:rPr lang="en-CA" baseline="30000" dirty="0">
                <a:latin typeface="Calibri"/>
              </a:rPr>
              <a:t>th</a:t>
            </a:r>
            <a:r>
              <a:rPr lang="en-CA" dirty="0"/>
              <a:t> dimension </a:t>
            </a:r>
            <a:r>
              <a:rPr lang="en-CA" dirty="0" err="1">
                <a:latin typeface="Calibri"/>
              </a:rPr>
              <a:t>x</a:t>
            </a:r>
            <a:r>
              <a:rPr lang="en-CA" baseline="-25000" dirty="0" err="1">
                <a:latin typeface="Calibri"/>
              </a:rPr>
              <a:t>n</a:t>
            </a:r>
            <a:endParaRPr lang="en-CA" baseline="-25000" dirty="0">
              <a:latin typeface="Calibri"/>
            </a:endParaRPr>
          </a:p>
          <a:p>
            <a:pPr marL="1314450" lvl="2" indent="-514350"/>
            <a:r>
              <a:rPr lang="en-CA" dirty="0"/>
              <a:t>Fix other N-1 dimensions </a:t>
            </a:r>
          </a:p>
          <a:p>
            <a:pPr marL="1314450" lvl="2" indent="-514350"/>
            <a:r>
              <a:rPr lang="en-CA" dirty="0"/>
              <a:t>Draw from conditional distribution </a:t>
            </a:r>
            <a:r>
              <a:rPr lang="en-CA" dirty="0">
                <a:latin typeface="Calibri"/>
              </a:rPr>
              <a:t>Pr(</a:t>
            </a:r>
            <a:r>
              <a:rPr lang="en-CA" dirty="0" err="1">
                <a:latin typeface="Calibri"/>
              </a:rPr>
              <a:t>x</a:t>
            </a:r>
            <a:r>
              <a:rPr lang="en-CA" baseline="-25000" dirty="0" err="1">
                <a:latin typeface="Calibri"/>
              </a:rPr>
              <a:t>n</a:t>
            </a:r>
            <a:r>
              <a:rPr lang="en-CA" dirty="0"/>
              <a:t>| </a:t>
            </a:r>
            <a:r>
              <a:rPr lang="en-CA" dirty="0">
                <a:latin typeface="Calibri"/>
              </a:rPr>
              <a:t>x</a:t>
            </a:r>
            <a:r>
              <a:rPr lang="en-CA" baseline="-25000" dirty="0">
                <a:latin typeface="Calibri"/>
              </a:rPr>
              <a:t>1...</a:t>
            </a:r>
            <a:r>
              <a:rPr lang="en-CA" baseline="-25000" dirty="0"/>
              <a:t>N\n</a:t>
            </a:r>
            <a:r>
              <a:rPr lang="en-CA" dirty="0"/>
              <a:t>)</a:t>
            </a:r>
          </a:p>
          <a:p>
            <a:pPr marL="514350" indent="-514350">
              <a:buNone/>
            </a:pPr>
            <a:r>
              <a:rPr lang="en-CA" dirty="0"/>
              <a:t>Get samples by selecting from chain</a:t>
            </a:r>
          </a:p>
          <a:p>
            <a:pPr marL="914400" lvl="1" indent="-514350"/>
            <a:r>
              <a:rPr lang="en-CA" dirty="0"/>
              <a:t>Needs burn-in period</a:t>
            </a:r>
          </a:p>
          <a:p>
            <a:pPr marL="914400" lvl="1" indent="-514350"/>
            <a:r>
              <a:rPr lang="en-CA" dirty="0"/>
              <a:t>Choose samples spaced apart, so not correlated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Gibbs sampling example: bi-</a:t>
            </a:r>
            <a:r>
              <a:rPr lang="en-CA" dirty="0" err="1"/>
              <a:t>variate</a:t>
            </a:r>
            <a:r>
              <a:rPr lang="en-CA" dirty="0"/>
              <a:t>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49948"/>
          <a:stretch>
            <a:fillRect/>
          </a:stretch>
        </p:blipFill>
        <p:spPr bwMode="auto">
          <a:xfrm>
            <a:off x="2123728" y="1556792"/>
            <a:ext cx="4896544" cy="479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73029" y="1732681"/>
            <a:ext cx="50405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6420AA-0897-76EB-8F04-8543DFDD2D78}"/>
              </a:ext>
            </a:extLst>
          </p:cNvPr>
          <p:cNvGrpSpPr/>
          <p:nvPr/>
        </p:nvGrpSpPr>
        <p:grpSpPr>
          <a:xfrm>
            <a:off x="3214036" y="2008975"/>
            <a:ext cx="638640" cy="290520"/>
            <a:chOff x="3214036" y="2008975"/>
            <a:chExt cx="63864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0E96E42-F8D8-E15A-120A-7E2A93FEB474}"/>
                    </a:ext>
                  </a:extLst>
                </p14:cNvPr>
                <p14:cNvContentPartPr/>
                <p14:nvPr/>
              </p14:nvContentPartPr>
              <p14:xfrm>
                <a:off x="3214036" y="2008975"/>
                <a:ext cx="268920" cy="2905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0E96E42-F8D8-E15A-120A-7E2A93FEB4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96036" y="1991335"/>
                  <a:ext cx="304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C2A9ADB-B0A8-6A59-0949-DB41C1E3C373}"/>
                    </a:ext>
                  </a:extLst>
                </p14:cNvPr>
                <p14:cNvContentPartPr/>
                <p14:nvPr/>
              </p14:nvContentPartPr>
              <p14:xfrm>
                <a:off x="3406996" y="2121655"/>
                <a:ext cx="320760" cy="165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C2A9ADB-B0A8-6A59-0949-DB41C1E3C3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89356" y="2103655"/>
                  <a:ext cx="356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5A0A48E-ABEA-51D8-0774-BDC2B3F9F8BF}"/>
                    </a:ext>
                  </a:extLst>
                </p14:cNvPr>
                <p14:cNvContentPartPr/>
                <p14:nvPr/>
              </p14:nvContentPartPr>
              <p14:xfrm>
                <a:off x="3606436" y="2053615"/>
                <a:ext cx="246240" cy="1641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5A0A48E-ABEA-51D8-0774-BDC2B3F9F8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8796" y="2035615"/>
                  <a:ext cx="28188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F5A3EDB-3D36-67FD-0DB2-FC786337AE23}"/>
                  </a:ext>
                </a:extLst>
              </p14:cNvPr>
              <p14:cNvContentPartPr/>
              <p14:nvPr/>
            </p14:nvContentPartPr>
            <p14:xfrm>
              <a:off x="5055076" y="3285535"/>
              <a:ext cx="796680" cy="6004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F5A3EDB-3D36-67FD-0DB2-FC786337AE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8956" y="3279415"/>
                <a:ext cx="808920" cy="61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3730A6-7279-B51F-E121-28A770A3C891}"/>
              </a:ext>
            </a:extLst>
          </p:cNvPr>
          <p:cNvGrpSpPr/>
          <p:nvPr/>
        </p:nvGrpSpPr>
        <p:grpSpPr>
          <a:xfrm>
            <a:off x="5040316" y="2104015"/>
            <a:ext cx="161640" cy="379440"/>
            <a:chOff x="5040316" y="2104015"/>
            <a:chExt cx="16164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99FE33F8-E959-5640-49FA-6DC20D20C517}"/>
                    </a:ext>
                  </a:extLst>
                </p14:cNvPr>
                <p14:cNvContentPartPr/>
                <p14:nvPr/>
              </p14:nvContentPartPr>
              <p14:xfrm>
                <a:off x="5102236" y="2104015"/>
                <a:ext cx="46800" cy="3088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99FE33F8-E959-5640-49FA-6DC20D20C5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4236" y="2086375"/>
                  <a:ext cx="824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857FDE9-052F-F2EF-F623-B496DC9FF480}"/>
                    </a:ext>
                  </a:extLst>
                </p14:cNvPr>
                <p14:cNvContentPartPr/>
                <p14:nvPr/>
              </p14:nvContentPartPr>
              <p14:xfrm>
                <a:off x="5040316" y="2346295"/>
                <a:ext cx="161640" cy="1371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857FDE9-052F-F2EF-F623-B496DC9FF4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22316" y="2328655"/>
                  <a:ext cx="197280" cy="172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Gibbs sampling example: bi-</a:t>
            </a:r>
            <a:r>
              <a:rPr lang="en-CA" dirty="0" err="1"/>
              <a:t>variate</a:t>
            </a:r>
            <a:r>
              <a:rPr lang="en-CA" dirty="0"/>
              <a:t>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50228"/>
          <a:stretch>
            <a:fillRect/>
          </a:stretch>
        </p:blipFill>
        <p:spPr bwMode="auto">
          <a:xfrm>
            <a:off x="1979712" y="1484784"/>
            <a:ext cx="4869196" cy="479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555776" y="1700808"/>
            <a:ext cx="50405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in directed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6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Use standard ML formulation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sz="1400" dirty="0"/>
          </a:p>
          <a:p>
            <a:pPr>
              <a:buNone/>
            </a:pPr>
            <a:r>
              <a:rPr lang="en-CA" sz="2600" dirty="0"/>
              <a:t>where </a:t>
            </a:r>
            <a:r>
              <a:rPr lang="en-CA" sz="2600" dirty="0" err="1">
                <a:latin typeface="Calibri"/>
              </a:rPr>
              <a:t>x</a:t>
            </a:r>
            <a:r>
              <a:rPr lang="en-CA" sz="2600" baseline="-25000" dirty="0" err="1">
                <a:latin typeface="Calibri"/>
              </a:rPr>
              <a:t>i,n</a:t>
            </a:r>
            <a:r>
              <a:rPr lang="en-CA" sz="2600" dirty="0"/>
              <a:t> is the </a:t>
            </a:r>
            <a:r>
              <a:rPr lang="en-CA" sz="2600" dirty="0">
                <a:latin typeface="Calibri"/>
              </a:rPr>
              <a:t>n</a:t>
            </a:r>
            <a:r>
              <a:rPr lang="en-CA" sz="2600" baseline="30000" dirty="0">
                <a:latin typeface="Calibri"/>
              </a:rPr>
              <a:t>th</a:t>
            </a:r>
            <a:r>
              <a:rPr lang="en-CA" sz="2600" dirty="0"/>
              <a:t> dimension of the </a:t>
            </a:r>
            <a:r>
              <a:rPr lang="en-CA" sz="2600" dirty="0" err="1">
                <a:latin typeface="Calibri"/>
              </a:rPr>
              <a:t>i</a:t>
            </a:r>
            <a:r>
              <a:rPr lang="en-CA" sz="2600" baseline="30000" dirty="0" err="1">
                <a:latin typeface="Calibri"/>
              </a:rPr>
              <a:t>th</a:t>
            </a:r>
            <a:r>
              <a:rPr lang="en-CA" sz="2600" dirty="0"/>
              <a:t> training example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181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624319"/>
            <a:ext cx="6408712" cy="210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in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673354" cy="121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98234"/>
            <a:ext cx="5959308" cy="213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99592" y="1628800"/>
            <a:ext cx="5193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Write in form of Gibbs distribution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3625860"/>
            <a:ext cx="495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Maximum likelihood formulation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in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49224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422108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PROBLEM:  </a:t>
            </a:r>
            <a:r>
              <a:rPr lang="en-CA" sz="2800" dirty="0"/>
              <a:t>To compute first term, we must sum over all possible states.  This is intractable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Contrastive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60963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Some algebraic manipulation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5600293" cy="39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Contrastive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35882"/>
          <a:stretch>
            <a:fillRect/>
          </a:stretch>
        </p:blipFill>
        <p:spPr bwMode="auto">
          <a:xfrm>
            <a:off x="1331640" y="2362772"/>
            <a:ext cx="5400600" cy="116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62316"/>
          <a:stretch>
            <a:fillRect/>
          </a:stretch>
        </p:blipFill>
        <p:spPr bwMode="auto">
          <a:xfrm>
            <a:off x="3059832" y="3527026"/>
            <a:ext cx="3168352" cy="11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7584" y="1700808"/>
            <a:ext cx="2877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Now approximate: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4797152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Where </a:t>
            </a:r>
            <a:r>
              <a:rPr lang="en-CA" sz="2800" dirty="0" err="1">
                <a:latin typeface="Calibri"/>
              </a:rPr>
              <a:t>x</a:t>
            </a:r>
            <a:r>
              <a:rPr lang="en-CA" sz="2800" baseline="-25000" dirty="0" err="1">
                <a:latin typeface="Calibri"/>
              </a:rPr>
              <a:t>j</a:t>
            </a:r>
            <a:r>
              <a:rPr lang="en-CA" sz="2800" baseline="15000" dirty="0">
                <a:latin typeface="Calibri"/>
              </a:rPr>
              <a:t>*</a:t>
            </a:r>
            <a:r>
              <a:rPr lang="en-CA" sz="2800" dirty="0"/>
              <a:t> is one of J samples from the distribution.  </a:t>
            </a:r>
          </a:p>
          <a:p>
            <a:r>
              <a:rPr lang="en-CA" sz="2800" dirty="0"/>
              <a:t>Can be computed using Gibbs sampling. In practice, it is possible to run MCMC for just 1 iteration and still OK.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Contrastive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445224"/>
            <a:ext cx="6192688" cy="96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196752"/>
            <a:ext cx="5256584" cy="42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Can characterize joint distributions as</a:t>
            </a:r>
          </a:p>
          <a:p>
            <a:pPr marL="914400" lvl="1" indent="-514350"/>
            <a:r>
              <a:rPr lang="en-CA" dirty="0"/>
              <a:t>Graphical models</a:t>
            </a:r>
          </a:p>
          <a:p>
            <a:pPr marL="914400" lvl="1" indent="-514350"/>
            <a:r>
              <a:rPr lang="en-CA" dirty="0"/>
              <a:t>Sets of conditional independence relations</a:t>
            </a:r>
          </a:p>
          <a:p>
            <a:pPr marL="914400" lvl="1" indent="-514350"/>
            <a:r>
              <a:rPr lang="en-CA" dirty="0"/>
              <a:t>Factorizations </a:t>
            </a:r>
          </a:p>
          <a:p>
            <a:pPr marL="514350" indent="-514350">
              <a:buNone/>
            </a:pPr>
            <a:r>
              <a:rPr lang="en-CA" dirty="0"/>
              <a:t>Two types of graphical model, represent different but overlapping subsets of possible conditional independence relations</a:t>
            </a:r>
          </a:p>
          <a:p>
            <a:pPr marL="914400" lvl="1" indent="-514350"/>
            <a:r>
              <a:rPr lang="en-CA" dirty="0"/>
              <a:t>Directed (learning easy, sampling easy)</a:t>
            </a:r>
          </a:p>
          <a:p>
            <a:pPr marL="914400" lvl="1" indent="-514350"/>
            <a:r>
              <a:rPr lang="en-CA" dirty="0"/>
              <a:t>Undirected (learning hard, sampling hard)</a:t>
            </a:r>
          </a:p>
          <a:p>
            <a:pPr marL="914400" lvl="1" indent="-514350"/>
            <a:endParaRPr lang="en-CA" dirty="0"/>
          </a:p>
          <a:p>
            <a:pPr marL="914400" lvl="1" indent="-514350"/>
            <a:endParaRPr lang="en-CA" dirty="0"/>
          </a:p>
          <a:p>
            <a:pPr marL="51435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12" y="4929198"/>
            <a:ext cx="8561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Consider joint </a:t>
            </a:r>
            <a:r>
              <a:rPr lang="en-CA" sz="2400" dirty="0" err="1"/>
              <a:t>pdf</a:t>
            </a:r>
            <a:r>
              <a:rPr lang="en-CA" sz="2400" dirty="0"/>
              <a:t> of three discrete variables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/>
              <a:t>The three marginal distributions show that no pair of variables is independent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/>
              <a:t>But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 is independent of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dirty="0"/>
              <a:t> given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</a:p>
          <a:p>
            <a:endParaRPr lang="en-CA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466" t="54078"/>
          <a:stretch>
            <a:fillRect/>
          </a:stretch>
        </p:blipFill>
        <p:spPr bwMode="gray">
          <a:xfrm>
            <a:off x="2699792" y="2492896"/>
            <a:ext cx="6333426" cy="158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2714612" y="3643314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4788024" y="356902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6804248" y="3497588"/>
            <a:ext cx="2880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 bwMode="white">
          <a:xfrm>
            <a:off x="2797558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 bwMode="white">
          <a:xfrm>
            <a:off x="4788024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 bwMode="white">
          <a:xfrm>
            <a:off x="6876256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graphical model </a:t>
            </a:r>
            <a:r>
              <a:rPr lang="en-CA" dirty="0"/>
              <a:t>is a graph based representation that makes both factorization and conditional independence relations easy to establish</a:t>
            </a:r>
          </a:p>
          <a:p>
            <a:pPr>
              <a:buNone/>
            </a:pPr>
            <a:endParaRPr lang="en-CA" dirty="0"/>
          </a:p>
          <a:p>
            <a:r>
              <a:rPr lang="en-CA" dirty="0"/>
              <a:t>Two important types:</a:t>
            </a:r>
          </a:p>
          <a:p>
            <a:pPr lvl="1"/>
            <a:r>
              <a:rPr lang="en-CA" dirty="0"/>
              <a:t>Directed graphical model or Bayesian network</a:t>
            </a:r>
          </a:p>
          <a:p>
            <a:pPr lvl="1"/>
            <a:r>
              <a:rPr lang="en-CA" dirty="0"/>
              <a:t>Undirected graphical model or Markov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Directed 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Directed graphical model represents probability distribution that factorizes as a product of conditional probability distributions</a:t>
            </a:r>
          </a:p>
          <a:p>
            <a:endParaRPr lang="en-CA" sz="2800" dirty="0"/>
          </a:p>
          <a:p>
            <a:pPr>
              <a:buNone/>
            </a:pPr>
            <a:endParaRPr lang="en-CA" sz="2800" dirty="0"/>
          </a:p>
          <a:p>
            <a:pPr>
              <a:buNone/>
            </a:pPr>
            <a:r>
              <a:rPr lang="en-CA" sz="2800" dirty="0"/>
              <a:t>   where pa[n] denotes the parents of node n</a:t>
            </a:r>
          </a:p>
          <a:p>
            <a:pPr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96952"/>
            <a:ext cx="4248472" cy="96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A85153-FF6E-74AE-23BB-F2FC8D65B40D}"/>
              </a:ext>
            </a:extLst>
          </p:cNvPr>
          <p:cNvGrpSpPr/>
          <p:nvPr/>
        </p:nvGrpSpPr>
        <p:grpSpPr>
          <a:xfrm>
            <a:off x="2639117" y="61106"/>
            <a:ext cx="1622160" cy="697680"/>
            <a:chOff x="2639117" y="61106"/>
            <a:chExt cx="1622160" cy="69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76BDA18-A0B8-CE5C-D1B2-1E5AA7AA562F}"/>
                    </a:ext>
                  </a:extLst>
                </p14:cNvPr>
                <p14:cNvContentPartPr/>
                <p14:nvPr/>
              </p14:nvContentPartPr>
              <p14:xfrm>
                <a:off x="2639117" y="270266"/>
                <a:ext cx="281520" cy="1137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76BDA18-A0B8-CE5C-D1B2-1E5AA7AA56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21477" y="252266"/>
                  <a:ext cx="317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6F8F5A2-1060-6CD9-D59D-40BA80B0FDF5}"/>
                    </a:ext>
                  </a:extLst>
                </p14:cNvPr>
                <p14:cNvContentPartPr/>
                <p14:nvPr/>
              </p14:nvContentPartPr>
              <p14:xfrm>
                <a:off x="2694197" y="191066"/>
                <a:ext cx="118440" cy="4845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6F8F5A2-1060-6CD9-D59D-40BA80B0FD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76197" y="173426"/>
                  <a:ext cx="154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35C8DF9-29E4-1B85-176B-3A5A8B35404A}"/>
                    </a:ext>
                  </a:extLst>
                </p14:cNvPr>
                <p14:cNvContentPartPr/>
                <p14:nvPr/>
              </p14:nvContentPartPr>
              <p14:xfrm>
                <a:off x="2780597" y="423986"/>
                <a:ext cx="306720" cy="3348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35C8DF9-29E4-1B85-176B-3A5A8B3540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62957" y="406346"/>
                  <a:ext cx="3423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C8FF8F31-D482-D3EA-38DD-620D2D12EEA8}"/>
                    </a:ext>
                  </a:extLst>
                </p14:cNvPr>
                <p14:cNvContentPartPr/>
                <p14:nvPr/>
              </p14:nvContentPartPr>
              <p14:xfrm>
                <a:off x="2826677" y="542066"/>
                <a:ext cx="182160" cy="1342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C8FF8F31-D482-D3EA-38DD-620D2D12EE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8677" y="524066"/>
                  <a:ext cx="217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EA86832-BC38-AFAC-2FA8-CC395B39A419}"/>
                    </a:ext>
                  </a:extLst>
                </p14:cNvPr>
                <p14:cNvContentPartPr/>
                <p14:nvPr/>
              </p14:nvContentPartPr>
              <p14:xfrm>
                <a:off x="3143477" y="326786"/>
                <a:ext cx="77040" cy="3204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EA86832-BC38-AFAC-2FA8-CC395B39A4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5837" y="309146"/>
                  <a:ext cx="112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B4F02C6-5549-0FA2-102E-E4C1683868B0}"/>
                    </a:ext>
                  </a:extLst>
                </p14:cNvPr>
                <p14:cNvContentPartPr/>
                <p14:nvPr/>
              </p14:nvContentPartPr>
              <p14:xfrm>
                <a:off x="3156437" y="270266"/>
                <a:ext cx="398880" cy="3038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B4F02C6-5549-0FA2-102E-E4C1683868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38797" y="252266"/>
                  <a:ext cx="434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6A68A1E-184D-2348-F7E3-BAE8E8E98A04}"/>
                    </a:ext>
                  </a:extLst>
                </p14:cNvPr>
                <p14:cNvContentPartPr/>
                <p14:nvPr/>
              </p14:nvContentPartPr>
              <p14:xfrm>
                <a:off x="3742157" y="86666"/>
                <a:ext cx="115560" cy="3877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6A68A1E-184D-2348-F7E3-BAE8E8E98A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24157" y="69026"/>
                  <a:ext cx="1512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0FAC91D-5664-2657-5F9A-F5E02F742F3C}"/>
                    </a:ext>
                  </a:extLst>
                </p14:cNvPr>
                <p14:cNvContentPartPr/>
                <p14:nvPr/>
              </p14:nvContentPartPr>
              <p14:xfrm>
                <a:off x="3796517" y="61106"/>
                <a:ext cx="464760" cy="4449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0FAC91D-5664-2657-5F9A-F5E02F742F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78877" y="43466"/>
                  <a:ext cx="5004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720F152-3304-1AB5-93DD-08D3BB67697A}"/>
                    </a:ext>
                  </a:extLst>
                </p14:cNvPr>
                <p14:cNvContentPartPr/>
                <p14:nvPr/>
              </p14:nvContentPartPr>
              <p14:xfrm>
                <a:off x="3934037" y="177746"/>
                <a:ext cx="89280" cy="234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720F152-3304-1AB5-93DD-08D3BB6769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16397" y="160106"/>
                  <a:ext cx="124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DAC4DAC-A47D-3F46-1432-10E0A2092A04}"/>
                    </a:ext>
                  </a:extLst>
                </p14:cNvPr>
                <p14:cNvContentPartPr/>
                <p14:nvPr/>
              </p14:nvContentPartPr>
              <p14:xfrm>
                <a:off x="3915677" y="207266"/>
                <a:ext cx="210240" cy="2624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DAC4DAC-A47D-3F46-1432-10E0A2092A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98037" y="189266"/>
                  <a:ext cx="245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F3251A8C-C4A2-DE03-F055-FA01081DAC17}"/>
                    </a:ext>
                  </a:extLst>
                </p14:cNvPr>
                <p14:cNvContentPartPr/>
                <p14:nvPr/>
              </p14:nvContentPartPr>
              <p14:xfrm>
                <a:off x="4026917" y="320666"/>
                <a:ext cx="142920" cy="1454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F3251A8C-C4A2-DE03-F055-FA01081DAC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09277" y="302666"/>
                  <a:ext cx="178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3F7367B-5160-9386-B0C9-BDA88731E088}"/>
                    </a:ext>
                  </a:extLst>
                </p14:cNvPr>
                <p14:cNvContentPartPr/>
                <p14:nvPr/>
              </p14:nvContentPartPr>
              <p14:xfrm>
                <a:off x="3951317" y="479426"/>
                <a:ext cx="244080" cy="968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3F7367B-5160-9386-B0C9-BDA88731E0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33317" y="461426"/>
                  <a:ext cx="279720" cy="132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To visualize graphical model from factorization</a:t>
            </a:r>
          </a:p>
          <a:p>
            <a:pPr lvl="1"/>
            <a:r>
              <a:rPr lang="en-CA" sz="2400" dirty="0"/>
              <a:t>add one node per random variable and draw arrow to each variable from each of its parents.</a:t>
            </a:r>
            <a:endParaRPr lang="en-CA" dirty="0"/>
          </a:p>
          <a:p>
            <a:endParaRPr lang="en-CA" sz="2800" dirty="0"/>
          </a:p>
          <a:p>
            <a:r>
              <a:rPr lang="en-CA" sz="2800" dirty="0"/>
              <a:t>To extract factorization from graphical model</a:t>
            </a:r>
          </a:p>
          <a:p>
            <a:pPr lvl="1"/>
            <a:r>
              <a:rPr lang="en-CA" sz="2400" dirty="0"/>
              <a:t>Add one term per node in the graph </a:t>
            </a:r>
            <a:r>
              <a:rPr lang="en-CA" sz="2400" dirty="0">
                <a:latin typeface="Calibri"/>
              </a:rPr>
              <a:t>Pr(</a:t>
            </a:r>
            <a:r>
              <a:rPr lang="en-CA" sz="2400" dirty="0" err="1">
                <a:latin typeface="Calibri"/>
              </a:rPr>
              <a:t>x</a:t>
            </a:r>
            <a:r>
              <a:rPr lang="en-CA" sz="2400" baseline="-25000" dirty="0" err="1">
                <a:latin typeface="Calibri"/>
              </a:rPr>
              <a:t>n</a:t>
            </a:r>
            <a:r>
              <a:rPr lang="en-CA" sz="2400" dirty="0">
                <a:latin typeface="Calibri"/>
              </a:rPr>
              <a:t>| </a:t>
            </a:r>
            <a:r>
              <a:rPr lang="en-CA" sz="2400" dirty="0" err="1">
                <a:latin typeface="Calibri"/>
              </a:rPr>
              <a:t>x</a:t>
            </a:r>
            <a:r>
              <a:rPr lang="en-CA" sz="2400" baseline="-25000" dirty="0" err="1">
                <a:latin typeface="Calibri"/>
              </a:rPr>
              <a:t>pa</a:t>
            </a:r>
            <a:r>
              <a:rPr lang="en-CA" sz="2400" baseline="-25000" dirty="0">
                <a:latin typeface="Calibri"/>
              </a:rPr>
              <a:t>[n]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If no parents then just add </a:t>
            </a:r>
            <a:r>
              <a:rPr lang="en-CA" sz="2400" dirty="0">
                <a:latin typeface="Calibri"/>
              </a:rPr>
              <a:t>Pr(</a:t>
            </a:r>
            <a:r>
              <a:rPr lang="en-CA" sz="2400" dirty="0" err="1">
                <a:latin typeface="Calibri"/>
              </a:rPr>
              <a:t>x</a:t>
            </a:r>
            <a:r>
              <a:rPr lang="en-CA" sz="2400" baseline="-25000" dirty="0" err="1">
                <a:latin typeface="Calibri"/>
              </a:rPr>
              <a:t>n</a:t>
            </a:r>
            <a:r>
              <a:rPr lang="en-CA" sz="2400" dirty="0"/>
              <a:t>)</a:t>
            </a:r>
          </a:p>
          <a:p>
            <a:pPr lvl="1"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2596</Words>
  <Application>Microsoft Office PowerPoint</Application>
  <PresentationFormat>全屏显示(4:3)</PresentationFormat>
  <Paragraphs>356</Paragraphs>
  <Slides>59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Arial</vt:lpstr>
      <vt:lpstr>Calibri</vt:lpstr>
      <vt:lpstr>Times New Roman</vt:lpstr>
      <vt:lpstr>Office Theme</vt:lpstr>
      <vt:lpstr>Computer vision: models, learning and inference</vt:lpstr>
      <vt:lpstr>Independence</vt:lpstr>
      <vt:lpstr>Conditional independence</vt:lpstr>
      <vt:lpstr>Conditional independence</vt:lpstr>
      <vt:lpstr>Conditional independence</vt:lpstr>
      <vt:lpstr>Conditional independence</vt:lpstr>
      <vt:lpstr>Graphical models</vt:lpstr>
      <vt:lpstr>Directed graphical models</vt:lpstr>
      <vt:lpstr>Directed graphical models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Redundancy </vt:lpstr>
      <vt:lpstr>Example 2</vt:lpstr>
      <vt:lpstr>Example 3</vt:lpstr>
      <vt:lpstr>Undirected graphical models</vt:lpstr>
      <vt:lpstr>Undirected graphical models</vt:lpstr>
      <vt:lpstr>Alternative form</vt:lpstr>
      <vt:lpstr>Cliques</vt:lpstr>
      <vt:lpstr>Undirected graphical models</vt:lpstr>
      <vt:lpstr>Conditional independence</vt:lpstr>
      <vt:lpstr>Example 1</vt:lpstr>
      <vt:lpstr>Example 1</vt:lpstr>
      <vt:lpstr>Example 1</vt:lpstr>
      <vt:lpstr>Example 2</vt:lpstr>
      <vt:lpstr>Example 2</vt:lpstr>
      <vt:lpstr>Example 2</vt:lpstr>
      <vt:lpstr>Comparing directed and undirected models</vt:lpstr>
      <vt:lpstr>Comparing directed and undirected models</vt:lpstr>
      <vt:lpstr>Comparing directed and undirected models</vt:lpstr>
      <vt:lpstr>Graphical models in computer vision</vt:lpstr>
      <vt:lpstr>Graphical models in computer vision</vt:lpstr>
      <vt:lpstr>Graphical models in computer vision</vt:lpstr>
      <vt:lpstr>Graphical models in computer vision</vt:lpstr>
      <vt:lpstr>Inference in models with many unknowns</vt:lpstr>
      <vt:lpstr>Finding MAP solution</vt:lpstr>
      <vt:lpstr>Marginal posterior distributions</vt:lpstr>
      <vt:lpstr>Maximum marginals</vt:lpstr>
      <vt:lpstr>Maximum marginals</vt:lpstr>
      <vt:lpstr>Sampling the posterior</vt:lpstr>
      <vt:lpstr>Drawing samples - directed</vt:lpstr>
      <vt:lpstr>Ancestral sampling example</vt:lpstr>
      <vt:lpstr>Ancestral sampling example</vt:lpstr>
      <vt:lpstr>Drawing samples - undirected</vt:lpstr>
      <vt:lpstr>PowerPoint 演示文稿</vt:lpstr>
      <vt:lpstr>Gibbs sampling example: bi-variate normal distribution</vt:lpstr>
      <vt:lpstr>Gibbs sampling example: bi-variate normal distribution</vt:lpstr>
      <vt:lpstr>Learning in directed models</vt:lpstr>
      <vt:lpstr>Learning in undirected models</vt:lpstr>
      <vt:lpstr>Learning in undirected models</vt:lpstr>
      <vt:lpstr>Contrastive divergence</vt:lpstr>
      <vt:lpstr>Contrastive divergence</vt:lpstr>
      <vt:lpstr>Contrastive divergence</vt:lpstr>
      <vt:lpstr>Conclusions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50</cp:revision>
  <dcterms:created xsi:type="dcterms:W3CDTF">2011-06-01T16:56:42Z</dcterms:created>
  <dcterms:modified xsi:type="dcterms:W3CDTF">2023-11-16T10:07:13Z</dcterms:modified>
</cp:coreProperties>
</file>