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303" r:id="rId5"/>
    <p:sldId id="310" r:id="rId6"/>
    <p:sldId id="312" r:id="rId7"/>
    <p:sldId id="263" r:id="rId8"/>
    <p:sldId id="264" r:id="rId9"/>
    <p:sldId id="320" r:id="rId10"/>
    <p:sldId id="321" r:id="rId11"/>
    <p:sldId id="308" r:id="rId12"/>
    <p:sldId id="265" r:id="rId13"/>
    <p:sldId id="296" r:id="rId14"/>
    <p:sldId id="297" r:id="rId15"/>
    <p:sldId id="319" r:id="rId16"/>
    <p:sldId id="313" r:id="rId17"/>
    <p:sldId id="314" r:id="rId18"/>
    <p:sldId id="315" r:id="rId19"/>
    <p:sldId id="316" r:id="rId20"/>
    <p:sldId id="317" r:id="rId21"/>
    <p:sldId id="318" r:id="rId22"/>
    <p:sldId id="287"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005369-FB3B-4230-B4DE-79D666A4A167}">
  <a:tblStyle styleId="{61005369-FB3B-4230-B4DE-79D666A4A167}"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med" len="med"/>
              <a:tailEnd type="none" w="med" len="med"/>
            </a:ln>
          </a:left>
          <a:right>
            <a:ln w="12700" cap="flat" cmpd="sng">
              <a:solidFill>
                <a:schemeClr val="dk1"/>
              </a:solidFill>
              <a:prstDash val="solid"/>
              <a:round/>
              <a:headEnd type="none" w="med" len="med"/>
              <a:tailEnd type="none" w="med" len="med"/>
            </a:ln>
          </a:right>
          <a:top>
            <a:ln w="12700" cap="flat" cmpd="sng">
              <a:solidFill>
                <a:schemeClr val="dk1"/>
              </a:solidFill>
              <a:prstDash val="solid"/>
              <a:round/>
              <a:headEnd type="none" w="med" len="med"/>
              <a:tailEnd type="none" w="med" len="med"/>
            </a:ln>
          </a:top>
          <a:bottom>
            <a:ln w="12700" cap="flat" cmpd="sng">
              <a:solidFill>
                <a:schemeClr val="dk1"/>
              </a:solidFill>
              <a:prstDash val="solid"/>
              <a:round/>
              <a:headEnd type="none" w="med" len="med"/>
              <a:tailEnd type="none" w="med" len="med"/>
            </a:ln>
          </a:bottom>
          <a:insideH>
            <a:ln w="12700" cap="flat" cmpd="sng">
              <a:solidFill>
                <a:schemeClr val="dk1"/>
              </a:solidFill>
              <a:prstDash val="solid"/>
              <a:round/>
              <a:headEnd type="none" w="med" len="med"/>
              <a:tailEnd type="none" w="med" len="med"/>
            </a:ln>
          </a:insideH>
          <a:insideV>
            <a:ln w="12700" cap="flat" cmpd="sng">
              <a:solidFill>
                <a:schemeClr val="dk1"/>
              </a:solidFill>
              <a:prstDash val="solid"/>
              <a:round/>
              <a:headEnd type="none" w="med" len="med"/>
              <a:tailEnd type="none" w="med" len="med"/>
            </a:ln>
          </a:insideV>
        </a:tcBdr>
        <a:fill>
          <a:solidFill>
            <a:srgbClr val="FFFFFF">
              <a:alpha val="0"/>
            </a:srgbClr>
          </a:solidFill>
        </a:fill>
      </a:tcStyle>
    </a:wholeTbl>
    <a:band1H>
      <a:tcStyle>
        <a:tcBdr/>
        <a:fill>
          <a:solidFill>
            <a:schemeClr val="dk1">
              <a:alpha val="20000"/>
            </a:schemeClr>
          </a:solidFill>
        </a:fill>
      </a:tcStyle>
    </a:band1H>
    <a:band1V>
      <a:tcStyle>
        <a:tcBdr/>
        <a:fill>
          <a:solidFill>
            <a:schemeClr val="dk1">
              <a:alpha val="20000"/>
            </a:schemeClr>
          </a:solidFill>
        </a:fill>
      </a:tcStyle>
    </a:band1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fill>
          <a:solidFill>
            <a:srgbClr val="FFFFFF">
              <a:alpha val="0"/>
            </a:srgbClr>
          </a:solidFill>
        </a:fill>
      </a:tcStyle>
    </a:lastRow>
    <a:firstRow>
      <a:tcTxStyle b="on" i="off"/>
      <a:tcStyle>
        <a:tcBdr>
          <a:bottom>
            <a:ln w="25400" cap="flat" cmpd="sng">
              <a:solidFill>
                <a:schemeClr val="dk1"/>
              </a:solidFill>
              <a:prstDash val="solid"/>
              <a:round/>
              <a:headEnd type="none" w="med" len="med"/>
              <a:tailEnd type="none" w="med" len="med"/>
            </a:ln>
          </a:bottom>
        </a:tcBdr>
        <a:fill>
          <a:solidFill>
            <a:srgbClr val="FFFFFF">
              <a:alpha val="0"/>
            </a:srgbClr>
          </a:solidFill>
        </a:fill>
      </a:tcStyle>
    </a:firstRow>
  </a:tblStyle>
  <a:tblStyle styleId="{F38B589B-EDFD-41C5-9DD0-7858CB3338B1}"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med" len="med"/>
              <a:tailEnd type="none" w="med" len="med"/>
            </a:ln>
          </a:left>
          <a:right>
            <a:ln w="12700" cap="flat" cmpd="sng">
              <a:solidFill>
                <a:schemeClr val="dk1"/>
              </a:solidFill>
              <a:prstDash val="solid"/>
              <a:round/>
              <a:headEnd type="none" w="med" len="med"/>
              <a:tailEnd type="none" w="med" len="med"/>
            </a:ln>
          </a:right>
          <a:top>
            <a:ln w="12700" cap="flat" cmpd="sng">
              <a:solidFill>
                <a:schemeClr val="dk1"/>
              </a:solidFill>
              <a:prstDash val="solid"/>
              <a:round/>
              <a:headEnd type="none" w="med" len="med"/>
              <a:tailEnd type="none" w="med" len="med"/>
            </a:ln>
          </a:top>
          <a:bottom>
            <a:ln w="12700" cap="flat" cmpd="sng">
              <a:solidFill>
                <a:schemeClr val="dk1"/>
              </a:solidFill>
              <a:prstDash val="solid"/>
              <a:round/>
              <a:headEnd type="none" w="med" len="med"/>
              <a:tailEnd type="none" w="med" len="med"/>
            </a:ln>
          </a:bottom>
          <a:insideH>
            <a:ln w="12700" cap="flat" cmpd="sng">
              <a:solidFill>
                <a:schemeClr val="dk1"/>
              </a:solidFill>
              <a:prstDash val="solid"/>
              <a:round/>
              <a:headEnd type="none" w="med" len="med"/>
              <a:tailEnd type="none" w="med" len="med"/>
            </a:ln>
          </a:insideH>
          <a:insideV>
            <a:ln w="12700" cap="flat" cmpd="sng">
              <a:solidFill>
                <a:schemeClr val="dk1"/>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snapToGrid="0">
      <p:cViewPr varScale="1">
        <p:scale>
          <a:sx n="85" d="100"/>
          <a:sy n="85" d="100"/>
        </p:scale>
        <p:origin x="1176"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774F90-1999-4230-9C80-E4D53432A21A}" type="doc">
      <dgm:prSet loTypeId="urn:microsoft.com/office/officeart/2009/3/layout/BlockDescendingList" loCatId="list" qsTypeId="urn:microsoft.com/office/officeart/2005/8/quickstyle/simple1" qsCatId="simple" csTypeId="urn:microsoft.com/office/officeart/2005/8/colors/accent1_2" csCatId="accent1" phldr="1"/>
      <dgm:spPr/>
      <dgm:t>
        <a:bodyPr/>
        <a:lstStyle/>
        <a:p>
          <a:endParaRPr lang="en-IN"/>
        </a:p>
      </dgm:t>
    </dgm:pt>
    <dgm:pt modelId="{9DBDAB2B-4D4C-4B72-9272-4EC251EFA67F}">
      <dgm:prSet/>
      <dgm:spPr/>
      <dgm:t>
        <a:bodyPr/>
        <a:lstStyle/>
        <a:p>
          <a:r>
            <a:rPr lang="en-IN" b="0" i="0"/>
            <a:t>Word Cloud</a:t>
          </a:r>
          <a:endParaRPr lang="en-IN"/>
        </a:p>
      </dgm:t>
    </dgm:pt>
    <dgm:pt modelId="{44D26218-7025-4BC2-ADC4-2937EC93736C}" type="parTrans" cxnId="{2E2003A9-0BF1-47CE-8B93-1DD7C7CDB114}">
      <dgm:prSet/>
      <dgm:spPr/>
      <dgm:t>
        <a:bodyPr/>
        <a:lstStyle/>
        <a:p>
          <a:endParaRPr lang="en-IN"/>
        </a:p>
      </dgm:t>
    </dgm:pt>
    <dgm:pt modelId="{B361B0BD-B23A-45BD-9649-80B3B663BB84}" type="sibTrans" cxnId="{2E2003A9-0BF1-47CE-8B93-1DD7C7CDB114}">
      <dgm:prSet/>
      <dgm:spPr/>
      <dgm:t>
        <a:bodyPr/>
        <a:lstStyle/>
        <a:p>
          <a:endParaRPr lang="en-IN"/>
        </a:p>
      </dgm:t>
    </dgm:pt>
    <dgm:pt modelId="{FA79886B-C00A-4CB2-BC91-8437385D505B}">
      <dgm:prSet/>
      <dgm:spPr/>
      <dgm:t>
        <a:bodyPr/>
        <a:lstStyle/>
        <a:p>
          <a:r>
            <a:rPr lang="en-IN" b="0" i="0"/>
            <a:t>Bar Graph</a:t>
          </a:r>
          <a:endParaRPr lang="en-IN"/>
        </a:p>
      </dgm:t>
    </dgm:pt>
    <dgm:pt modelId="{6D9AAB89-3677-4B06-948D-E0D840830553}" type="parTrans" cxnId="{AF39773D-2DAA-4CE0-9ABC-D44FFFFC6AF2}">
      <dgm:prSet/>
      <dgm:spPr/>
      <dgm:t>
        <a:bodyPr/>
        <a:lstStyle/>
        <a:p>
          <a:endParaRPr lang="en-IN"/>
        </a:p>
      </dgm:t>
    </dgm:pt>
    <dgm:pt modelId="{D32C92FC-6EE8-4499-AE59-954C6825094D}" type="sibTrans" cxnId="{AF39773D-2DAA-4CE0-9ABC-D44FFFFC6AF2}">
      <dgm:prSet/>
      <dgm:spPr/>
      <dgm:t>
        <a:bodyPr/>
        <a:lstStyle/>
        <a:p>
          <a:endParaRPr lang="en-IN"/>
        </a:p>
      </dgm:t>
    </dgm:pt>
    <dgm:pt modelId="{1352D07E-22B0-4D0D-B54C-8A6B2AF6C9B5}">
      <dgm:prSet/>
      <dgm:spPr/>
      <dgm:t>
        <a:bodyPr/>
        <a:lstStyle/>
        <a:p>
          <a:r>
            <a:rPr lang="en-IN" b="0" i="0"/>
            <a:t>Pie Chart</a:t>
          </a:r>
          <a:endParaRPr lang="en-IN"/>
        </a:p>
      </dgm:t>
    </dgm:pt>
    <dgm:pt modelId="{E849375B-AD28-4854-AB59-B0F5E7371D79}" type="parTrans" cxnId="{400C8279-EBE7-44AF-AA79-928E7C0CEADD}">
      <dgm:prSet/>
      <dgm:spPr/>
      <dgm:t>
        <a:bodyPr/>
        <a:lstStyle/>
        <a:p>
          <a:endParaRPr lang="en-IN"/>
        </a:p>
      </dgm:t>
    </dgm:pt>
    <dgm:pt modelId="{4BD559F6-7334-4179-9C46-3CCEFE6E84D4}" type="sibTrans" cxnId="{400C8279-EBE7-44AF-AA79-928E7C0CEADD}">
      <dgm:prSet/>
      <dgm:spPr/>
      <dgm:t>
        <a:bodyPr/>
        <a:lstStyle/>
        <a:p>
          <a:endParaRPr lang="en-IN"/>
        </a:p>
      </dgm:t>
    </dgm:pt>
    <dgm:pt modelId="{3664803D-0DEE-4109-891C-8AEE2FEB5A72}" type="pres">
      <dgm:prSet presAssocID="{16774F90-1999-4230-9C80-E4D53432A21A}" presName="Name0" presStyleCnt="0">
        <dgm:presLayoutVars>
          <dgm:chMax val="7"/>
          <dgm:chPref val="7"/>
          <dgm:dir/>
          <dgm:animLvl val="lvl"/>
        </dgm:presLayoutVars>
      </dgm:prSet>
      <dgm:spPr/>
    </dgm:pt>
    <dgm:pt modelId="{D0769015-18FC-48D9-8125-0E33BA4ADB12}" type="pres">
      <dgm:prSet presAssocID="{9DBDAB2B-4D4C-4B72-9272-4EC251EFA67F}" presName="parentText_1" presStyleLbl="node1" presStyleIdx="0" presStyleCnt="3">
        <dgm:presLayoutVars>
          <dgm:chMax val="1"/>
          <dgm:chPref val="1"/>
          <dgm:bulletEnabled val="1"/>
        </dgm:presLayoutVars>
      </dgm:prSet>
      <dgm:spPr/>
    </dgm:pt>
    <dgm:pt modelId="{AEA998E0-FAC1-4FFC-A33A-C5B039A0BFA5}" type="pres">
      <dgm:prSet presAssocID="{9DBDAB2B-4D4C-4B72-9272-4EC251EFA67F}" presName="childText_1" presStyleLbl="node1" presStyleIdx="0" presStyleCnt="3">
        <dgm:presLayoutVars>
          <dgm:chMax val="0"/>
          <dgm:chPref val="0"/>
          <dgm:bulletEnabled val="1"/>
        </dgm:presLayoutVars>
      </dgm:prSet>
      <dgm:spPr/>
    </dgm:pt>
    <dgm:pt modelId="{9785FBB8-6AE7-488D-A439-FD04F21E0B16}" type="pres">
      <dgm:prSet presAssocID="{9DBDAB2B-4D4C-4B72-9272-4EC251EFA67F}" presName="accentShape_1" presStyleCnt="0"/>
      <dgm:spPr/>
    </dgm:pt>
    <dgm:pt modelId="{24123B25-CB56-495A-BABF-5D98759E6FAC}" type="pres">
      <dgm:prSet presAssocID="{9DBDAB2B-4D4C-4B72-9272-4EC251EFA67F}" presName="imageRepeatNode" presStyleLbl="node1" presStyleIdx="0" presStyleCnt="3"/>
      <dgm:spPr/>
    </dgm:pt>
    <dgm:pt modelId="{6D394014-F90D-4C64-85EF-7948471E1C09}" type="pres">
      <dgm:prSet presAssocID="{FA79886B-C00A-4CB2-BC91-8437385D505B}" presName="parentText_2" presStyleLbl="node1" presStyleIdx="0" presStyleCnt="3">
        <dgm:presLayoutVars>
          <dgm:chMax val="1"/>
          <dgm:chPref val="1"/>
          <dgm:bulletEnabled val="1"/>
        </dgm:presLayoutVars>
      </dgm:prSet>
      <dgm:spPr/>
    </dgm:pt>
    <dgm:pt modelId="{A448F9F8-6565-45DC-8DB6-CF0714EF067C}" type="pres">
      <dgm:prSet presAssocID="{FA79886B-C00A-4CB2-BC91-8437385D505B}" presName="childText_2" presStyleLbl="node1" presStyleIdx="0" presStyleCnt="3">
        <dgm:presLayoutVars>
          <dgm:chMax val="0"/>
          <dgm:chPref val="0"/>
          <dgm:bulletEnabled val="1"/>
        </dgm:presLayoutVars>
      </dgm:prSet>
      <dgm:spPr/>
    </dgm:pt>
    <dgm:pt modelId="{E813CA29-F498-4CDD-BA9B-887F5B8E7633}" type="pres">
      <dgm:prSet presAssocID="{FA79886B-C00A-4CB2-BC91-8437385D505B}" presName="accentShape_2" presStyleCnt="0"/>
      <dgm:spPr/>
    </dgm:pt>
    <dgm:pt modelId="{3B978AF1-2E30-4303-B512-42B5609B41AB}" type="pres">
      <dgm:prSet presAssocID="{FA79886B-C00A-4CB2-BC91-8437385D505B}" presName="imageRepeatNode" presStyleLbl="node1" presStyleIdx="1" presStyleCnt="3"/>
      <dgm:spPr/>
    </dgm:pt>
    <dgm:pt modelId="{44D593A8-BACE-4BE0-8953-12AEBFBB7F29}" type="pres">
      <dgm:prSet presAssocID="{1352D07E-22B0-4D0D-B54C-8A6B2AF6C9B5}" presName="parentText_3" presStyleLbl="node1" presStyleIdx="1" presStyleCnt="3">
        <dgm:presLayoutVars>
          <dgm:chMax val="1"/>
          <dgm:chPref val="1"/>
          <dgm:bulletEnabled val="1"/>
        </dgm:presLayoutVars>
      </dgm:prSet>
      <dgm:spPr/>
    </dgm:pt>
    <dgm:pt modelId="{96203851-C95C-4F16-AFE6-6FED7185579D}" type="pres">
      <dgm:prSet presAssocID="{1352D07E-22B0-4D0D-B54C-8A6B2AF6C9B5}" presName="childText_3" presStyleLbl="node1" presStyleIdx="1" presStyleCnt="3">
        <dgm:presLayoutVars>
          <dgm:chMax val="0"/>
          <dgm:chPref val="0"/>
          <dgm:bulletEnabled val="1"/>
        </dgm:presLayoutVars>
      </dgm:prSet>
      <dgm:spPr/>
    </dgm:pt>
    <dgm:pt modelId="{35C05532-CAE1-452D-8874-C6565761B1F9}" type="pres">
      <dgm:prSet presAssocID="{1352D07E-22B0-4D0D-B54C-8A6B2AF6C9B5}" presName="accentShape_3" presStyleCnt="0"/>
      <dgm:spPr/>
    </dgm:pt>
    <dgm:pt modelId="{02504201-68C0-434E-B13C-95B2A1401CF8}" type="pres">
      <dgm:prSet presAssocID="{1352D07E-22B0-4D0D-B54C-8A6B2AF6C9B5}" presName="imageRepeatNode" presStyleLbl="node1" presStyleIdx="2" presStyleCnt="3"/>
      <dgm:spPr/>
    </dgm:pt>
  </dgm:ptLst>
  <dgm:cxnLst>
    <dgm:cxn modelId="{AF39773D-2DAA-4CE0-9ABC-D44FFFFC6AF2}" srcId="{16774F90-1999-4230-9C80-E4D53432A21A}" destId="{FA79886B-C00A-4CB2-BC91-8437385D505B}" srcOrd="1" destOrd="0" parTransId="{6D9AAB89-3677-4B06-948D-E0D840830553}" sibTransId="{D32C92FC-6EE8-4499-AE59-954C6825094D}"/>
    <dgm:cxn modelId="{C80C3C66-603D-4677-BB80-69AE2ADACD1C}" type="presOf" srcId="{9DBDAB2B-4D4C-4B72-9272-4EC251EFA67F}" destId="{D0769015-18FC-48D9-8125-0E33BA4ADB12}" srcOrd="0" destOrd="0" presId="urn:microsoft.com/office/officeart/2009/3/layout/BlockDescendingList"/>
    <dgm:cxn modelId="{400C8279-EBE7-44AF-AA79-928E7C0CEADD}" srcId="{16774F90-1999-4230-9C80-E4D53432A21A}" destId="{1352D07E-22B0-4D0D-B54C-8A6B2AF6C9B5}" srcOrd="2" destOrd="0" parTransId="{E849375B-AD28-4854-AB59-B0F5E7371D79}" sibTransId="{4BD559F6-7334-4179-9C46-3CCEFE6E84D4}"/>
    <dgm:cxn modelId="{1A837DA3-441F-4236-BB0B-F20137A3E344}" type="presOf" srcId="{9DBDAB2B-4D4C-4B72-9272-4EC251EFA67F}" destId="{24123B25-CB56-495A-BABF-5D98759E6FAC}" srcOrd="1" destOrd="0" presId="urn:microsoft.com/office/officeart/2009/3/layout/BlockDescendingList"/>
    <dgm:cxn modelId="{2E2003A9-0BF1-47CE-8B93-1DD7C7CDB114}" srcId="{16774F90-1999-4230-9C80-E4D53432A21A}" destId="{9DBDAB2B-4D4C-4B72-9272-4EC251EFA67F}" srcOrd="0" destOrd="0" parTransId="{44D26218-7025-4BC2-ADC4-2937EC93736C}" sibTransId="{B361B0BD-B23A-45BD-9649-80B3B663BB84}"/>
    <dgm:cxn modelId="{242D48AA-2E64-4BCF-AB95-E10B6AEFD5E6}" type="presOf" srcId="{FA79886B-C00A-4CB2-BC91-8437385D505B}" destId="{3B978AF1-2E30-4303-B512-42B5609B41AB}" srcOrd="1" destOrd="0" presId="urn:microsoft.com/office/officeart/2009/3/layout/BlockDescendingList"/>
    <dgm:cxn modelId="{AE32E2AC-DE72-4504-A8D1-44805119DCDC}" type="presOf" srcId="{1352D07E-22B0-4D0D-B54C-8A6B2AF6C9B5}" destId="{02504201-68C0-434E-B13C-95B2A1401CF8}" srcOrd="1" destOrd="0" presId="urn:microsoft.com/office/officeart/2009/3/layout/BlockDescendingList"/>
    <dgm:cxn modelId="{E72371DF-B109-4DF0-AB5C-234D00CDB020}" type="presOf" srcId="{16774F90-1999-4230-9C80-E4D53432A21A}" destId="{3664803D-0DEE-4109-891C-8AEE2FEB5A72}" srcOrd="0" destOrd="0" presId="urn:microsoft.com/office/officeart/2009/3/layout/BlockDescendingList"/>
    <dgm:cxn modelId="{DA3C76E5-E910-48E9-AD24-95C520F1115A}" type="presOf" srcId="{1352D07E-22B0-4D0D-B54C-8A6B2AF6C9B5}" destId="{44D593A8-BACE-4BE0-8953-12AEBFBB7F29}" srcOrd="0" destOrd="0" presId="urn:microsoft.com/office/officeart/2009/3/layout/BlockDescendingList"/>
    <dgm:cxn modelId="{98FB86FE-4815-4DB1-B3EB-C015CBF34FF3}" type="presOf" srcId="{FA79886B-C00A-4CB2-BC91-8437385D505B}" destId="{6D394014-F90D-4C64-85EF-7948471E1C09}" srcOrd="0" destOrd="0" presId="urn:microsoft.com/office/officeart/2009/3/layout/BlockDescendingList"/>
    <dgm:cxn modelId="{811D4CE9-EEF5-4FEF-873F-25F704823391}" type="presParOf" srcId="{3664803D-0DEE-4109-891C-8AEE2FEB5A72}" destId="{D0769015-18FC-48D9-8125-0E33BA4ADB12}" srcOrd="0" destOrd="0" presId="urn:microsoft.com/office/officeart/2009/3/layout/BlockDescendingList"/>
    <dgm:cxn modelId="{F3C96F90-FC03-48CC-BC47-8179CD3BFB0F}" type="presParOf" srcId="{3664803D-0DEE-4109-891C-8AEE2FEB5A72}" destId="{AEA998E0-FAC1-4FFC-A33A-C5B039A0BFA5}" srcOrd="1" destOrd="0" presId="urn:microsoft.com/office/officeart/2009/3/layout/BlockDescendingList"/>
    <dgm:cxn modelId="{07F29C0F-68A1-4389-A82B-52170EDFE4F7}" type="presParOf" srcId="{3664803D-0DEE-4109-891C-8AEE2FEB5A72}" destId="{9785FBB8-6AE7-488D-A439-FD04F21E0B16}" srcOrd="2" destOrd="0" presId="urn:microsoft.com/office/officeart/2009/3/layout/BlockDescendingList"/>
    <dgm:cxn modelId="{EB85FD4D-123E-4B07-B7DA-F14171A6C5F7}" type="presParOf" srcId="{9785FBB8-6AE7-488D-A439-FD04F21E0B16}" destId="{24123B25-CB56-495A-BABF-5D98759E6FAC}" srcOrd="0" destOrd="0" presId="urn:microsoft.com/office/officeart/2009/3/layout/BlockDescendingList"/>
    <dgm:cxn modelId="{7320B21D-5D0B-4DC5-B2B8-3D94D475E6A9}" type="presParOf" srcId="{3664803D-0DEE-4109-891C-8AEE2FEB5A72}" destId="{6D394014-F90D-4C64-85EF-7948471E1C09}" srcOrd="3" destOrd="0" presId="urn:microsoft.com/office/officeart/2009/3/layout/BlockDescendingList"/>
    <dgm:cxn modelId="{3B521CB5-A034-4AB4-83DE-BCECB4329AC4}" type="presParOf" srcId="{3664803D-0DEE-4109-891C-8AEE2FEB5A72}" destId="{A448F9F8-6565-45DC-8DB6-CF0714EF067C}" srcOrd="4" destOrd="0" presId="urn:microsoft.com/office/officeart/2009/3/layout/BlockDescendingList"/>
    <dgm:cxn modelId="{93EF2C43-E019-46EF-9D38-5F0FBC793F69}" type="presParOf" srcId="{3664803D-0DEE-4109-891C-8AEE2FEB5A72}" destId="{E813CA29-F498-4CDD-BA9B-887F5B8E7633}" srcOrd="5" destOrd="0" presId="urn:microsoft.com/office/officeart/2009/3/layout/BlockDescendingList"/>
    <dgm:cxn modelId="{D7DBAC8A-548F-4F38-B829-C3BA97F5D689}" type="presParOf" srcId="{E813CA29-F498-4CDD-BA9B-887F5B8E7633}" destId="{3B978AF1-2E30-4303-B512-42B5609B41AB}" srcOrd="0" destOrd="0" presId="urn:microsoft.com/office/officeart/2009/3/layout/BlockDescendingList"/>
    <dgm:cxn modelId="{32B8528D-97E3-4676-AA8B-67EAFCF9A3C3}" type="presParOf" srcId="{3664803D-0DEE-4109-891C-8AEE2FEB5A72}" destId="{44D593A8-BACE-4BE0-8953-12AEBFBB7F29}" srcOrd="6" destOrd="0" presId="urn:microsoft.com/office/officeart/2009/3/layout/BlockDescendingList"/>
    <dgm:cxn modelId="{918EA46C-A077-46CA-B6C5-5C15A929332C}" type="presParOf" srcId="{3664803D-0DEE-4109-891C-8AEE2FEB5A72}" destId="{96203851-C95C-4F16-AFE6-6FED7185579D}" srcOrd="7" destOrd="0" presId="urn:microsoft.com/office/officeart/2009/3/layout/BlockDescendingList"/>
    <dgm:cxn modelId="{5AD36A55-83A3-4702-B454-404D4F7A9047}" type="presParOf" srcId="{3664803D-0DEE-4109-891C-8AEE2FEB5A72}" destId="{35C05532-CAE1-452D-8874-C6565761B1F9}" srcOrd="8" destOrd="0" presId="urn:microsoft.com/office/officeart/2009/3/layout/BlockDescendingList"/>
    <dgm:cxn modelId="{69C06A76-5780-4454-91C8-B10D3035B01A}" type="presParOf" srcId="{35C05532-CAE1-452D-8874-C6565761B1F9}" destId="{02504201-68C0-434E-B13C-95B2A1401CF8}" srcOrd="0" destOrd="0" presId="urn:microsoft.com/office/officeart/2009/3/layout/BlockDescending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04201-68C0-434E-B13C-95B2A1401CF8}">
      <dsp:nvSpPr>
        <dsp:cNvPr id="0" name=""/>
        <dsp:cNvSpPr/>
      </dsp:nvSpPr>
      <dsp:spPr>
        <a:xfrm>
          <a:off x="5169136" y="1112029"/>
          <a:ext cx="1783917" cy="339401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0" rIns="182880" bIns="40640" numCol="1" spcCol="1270" anchor="ctr" anchorCtr="0">
          <a:noAutofit/>
        </a:bodyPr>
        <a:lstStyle/>
        <a:p>
          <a:pPr marL="0" lvl="0" indent="0" algn="r" defTabSz="1422400">
            <a:lnSpc>
              <a:spcPct val="90000"/>
            </a:lnSpc>
            <a:spcBef>
              <a:spcPct val="0"/>
            </a:spcBef>
            <a:spcAft>
              <a:spcPct val="35000"/>
            </a:spcAft>
            <a:buNone/>
          </a:pPr>
          <a:r>
            <a:rPr lang="en-IN" sz="3200" b="0" i="0" kern="1200"/>
            <a:t>Pie Chart</a:t>
          </a:r>
          <a:endParaRPr lang="en-IN" sz="3200" kern="1200"/>
        </a:p>
      </dsp:txBody>
      <dsp:txXfrm rot="16200000">
        <a:off x="5149786" y="2407428"/>
        <a:ext cx="3054617" cy="463818"/>
      </dsp:txXfrm>
    </dsp:sp>
    <dsp:sp modelId="{3B978AF1-2E30-4303-B512-42B5609B41AB}">
      <dsp:nvSpPr>
        <dsp:cNvPr id="0" name=""/>
        <dsp:cNvSpPr/>
      </dsp:nvSpPr>
      <dsp:spPr>
        <a:xfrm>
          <a:off x="3225712" y="539494"/>
          <a:ext cx="1783917" cy="39647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0" rIns="182880" bIns="40640" numCol="1" spcCol="1270" anchor="ctr" anchorCtr="0">
          <a:noAutofit/>
        </a:bodyPr>
        <a:lstStyle/>
        <a:p>
          <a:pPr marL="0" lvl="0" indent="0" algn="r" defTabSz="1422400">
            <a:lnSpc>
              <a:spcPct val="90000"/>
            </a:lnSpc>
            <a:spcBef>
              <a:spcPct val="0"/>
            </a:spcBef>
            <a:spcAft>
              <a:spcPct val="35000"/>
            </a:spcAft>
            <a:buNone/>
          </a:pPr>
          <a:r>
            <a:rPr lang="en-IN" sz="3200" b="0" i="0" kern="1200"/>
            <a:t>Bar Graph</a:t>
          </a:r>
          <a:endParaRPr lang="en-IN" sz="3200" kern="1200"/>
        </a:p>
      </dsp:txBody>
      <dsp:txXfrm rot="16200000">
        <a:off x="2949536" y="2091720"/>
        <a:ext cx="3568269" cy="463818"/>
      </dsp:txXfrm>
    </dsp:sp>
    <dsp:sp modelId="{24123B25-CB56-495A-BABF-5D98759E6FAC}">
      <dsp:nvSpPr>
        <dsp:cNvPr id="0" name=""/>
        <dsp:cNvSpPr/>
      </dsp:nvSpPr>
      <dsp:spPr>
        <a:xfrm>
          <a:off x="1276545" y="0"/>
          <a:ext cx="1783917" cy="45042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0" rIns="182880" bIns="40640" numCol="1" spcCol="1270" anchor="ctr" anchorCtr="0">
          <a:noAutofit/>
        </a:bodyPr>
        <a:lstStyle/>
        <a:p>
          <a:pPr marL="0" lvl="0" indent="0" algn="r" defTabSz="1422400">
            <a:lnSpc>
              <a:spcPct val="90000"/>
            </a:lnSpc>
            <a:spcBef>
              <a:spcPct val="0"/>
            </a:spcBef>
            <a:spcAft>
              <a:spcPct val="35000"/>
            </a:spcAft>
            <a:buNone/>
          </a:pPr>
          <a:r>
            <a:rPr lang="en-IN" sz="3200" b="0" i="0" kern="1200"/>
            <a:t>Word Cloud</a:t>
          </a:r>
          <a:endParaRPr lang="en-IN" sz="3200" kern="1200"/>
        </a:p>
      </dsp:txBody>
      <dsp:txXfrm rot="16200000">
        <a:off x="757597" y="1794997"/>
        <a:ext cx="4053814" cy="463818"/>
      </dsp:txXfrm>
    </dsp:sp>
  </dsp:spTree>
</dsp:drawing>
</file>

<file path=ppt/diagrams/layout1.xml><?xml version="1.0" encoding="utf-8"?>
<dgm:layoutDef xmlns:dgm="http://schemas.openxmlformats.org/drawingml/2006/diagram" xmlns:a="http://schemas.openxmlformats.org/drawingml/2006/main" uniqueId="urn:microsoft.com/office/officeart/2009/3/layout/BlockDescendingList">
  <dgm:title val=""/>
  <dgm:desc val=""/>
  <dgm:catLst>
    <dgm:cat type="list" pri="185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13" srcId="10" destId="11" srcOrd="0" destOrd="0"/>
        <dgm:cxn modelId="14" srcId="10" destId="12" srcOrd="0" destOrd="0"/>
        <dgm:cxn modelId="50" srcId="0" destId="20" srcOrd="1" destOrd="0"/>
        <dgm:cxn modelId="23" srcId="20" destId="21" srcOrd="0" destOrd="0"/>
        <dgm:cxn modelId="24" srcId="20" destId="22" srcOrd="0" destOrd="0"/>
        <dgm:cxn modelId="60" srcId="0" destId="30" srcOrd="2" destOrd="0"/>
        <dgm:cxn modelId="33" srcId="30" destId="31" srcOrd="0" destOrd="0"/>
        <dgm:cxn modelId="34" srcId="30" destId="32"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70">
          <dgm:prSet phldr="1"/>
        </dgm:pt>
      </dgm:ptLst>
      <dgm:cxnLst>
        <dgm:cxn modelId="40" srcId="0" destId="10" srcOrd="0" destOrd="0"/>
        <dgm:cxn modelId="50" srcId="0" destId="20" srcOrd="1" destOrd="0"/>
        <dgm:cxn modelId="60" srcId="0" destId="30" srcOrd="2" destOrd="0"/>
        <dgm:cxn modelId="80" srcId="0" destId="7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axis="ch" ptType="node" func="cnt" op="equ" val="1">
        <dgm:alg type="composite">
          <dgm:param type="ar" val="0.5516"/>
        </dgm:alg>
        <dgm:choose name="Name3">
          <dgm:if name="Name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if>
          <dgm:else name="Name5">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else>
        </dgm:choose>
      </dgm:if>
      <dgm:if name="Name6" axis="ch" ptType="node" func="cnt" op="equ" val="2">
        <dgm:alg type="composite">
          <dgm:param type="ar" val="0.9804"/>
        </dgm:alg>
        <dgm:choose name="Name7">
          <dgm:if name="Name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2" refType="w" fact="0.4393"/>
              <dgm:constr type="t" for="ch" forName="accentShape_2" refType="h" fact="0.1192"/>
              <dgm:constr type="w" for="ch" forName="accentShape_2" refType="w" fact="0.4021"/>
              <dgm:constr type="h" for="ch" forName="accentShape_2" refType="h" fact="0.876"/>
              <dgm:constr type="l" for="ch" forName="accentShape_1" refType="w" fact="0"/>
              <dgm:constr type="t" for="ch" forName="accentShape_1" refType="h" fact="0"/>
              <dgm:constr type="w" for="ch" forName="accentShape_1" refType="w" fact="0.4021"/>
              <dgm:constr type="h" for="ch" forName="accentShape_1" refType="h" fact="0.9952"/>
              <dgm:constr type="l" for="ch" forName="parentText_1" refType="w" fact="0.2946"/>
              <dgm:constr type="t" for="ch" forName="parentText_1" refType="h" fact="0"/>
              <dgm:constr type="w" for="ch" forName="parentText_1" refType="w" refFor="ch" refForName="accentShape_1" fact="0.26"/>
              <dgm:constr type="h" for="ch" forName="parentText_1" refType="h" fact="0.78"/>
              <dgm:constr type="l" for="ch" forName="parentText_2" refType="w" fact="0.7339"/>
              <dgm:constr type="t" for="ch" forName="parentText_2" refType="h" fact="0.1192"/>
              <dgm:constr type="w" for="ch" forName="parentText_2" refType="w" refFor="ch" refForName="accentShape_1" fact="0.26"/>
              <dgm:constr type="h" for="ch" forName="parentText_2"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4393"/>
              <dgm:constr type="t" for="ch" forName="childText_2" refType="h" fact="0.1192"/>
              <dgm:constr type="w" for="ch" forName="childText_2" refType="w" refFor="ch" refForName="accentShape_2" fact="0.71"/>
              <dgm:constr type="h" for="ch" forName="childText_2" refType="h" fact="0.8808"/>
            </dgm:constrLst>
          </dgm:if>
          <dgm:else name="Name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1" refType="w" fact="0.4393"/>
              <dgm:constr type="t" for="ch" forName="accentShape_2" refType="h" fact="0.1192"/>
              <dgm:constr type="w" for="ch" forName="accentShape_2" refType="w" fact="0.4021"/>
              <dgm:constr type="h" for="ch" forName="accentShape_2" refType="h" fact="0.876"/>
              <dgm:constr type="l" for="ch" forName="accentShape_2" refType="w" fact="0"/>
              <dgm:constr type="t" for="ch" forName="accentShape_1" refType="h" fact="0"/>
              <dgm:constr type="w" for="ch" forName="accentShape_1" refType="w" fact="0.4021"/>
              <dgm:constr type="h" for="ch" forName="accentShape_1" refType="h" fact="0.9952"/>
              <dgm:constr type="l" for="ch" forName="parentText_2" refType="w" fact="0.2946"/>
              <dgm:constr type="t" for="ch" forName="parentText_1" refType="h" fact="0"/>
              <dgm:constr type="w" for="ch" forName="parentText_1" refType="w" refFor="ch" refForName="accentShape_1" fact="0.26"/>
              <dgm:constr type="h" for="ch" forName="parentText_1" refType="h" fact="0.78"/>
              <dgm:constr type="l" for="ch" forName="parentText_1" refType="w" fact="0.7339"/>
              <dgm:constr type="t" for="ch" forName="parentText_2" refType="h" fact="0.1192"/>
              <dgm:constr type="w" for="ch" forName="parentText_2" refType="w" refFor="ch" refForName="accentShape_1" fact="0.26"/>
              <dgm:constr type="h" for="ch" forName="parentText_2" refType="h" fact="0.78"/>
              <dgm:constr type="l" for="ch" forName="childText_2" refType="w" fact="0"/>
              <dgm:constr type="t" for="ch" forName="childText_1" refType="h" fact="0"/>
              <dgm:constr type="w" for="ch" forName="childText_1" refType="w" refFor="ch" refForName="accentShape_1" fact="0.71"/>
              <dgm:constr type="h" for="ch" forName="childText_1" refType="h"/>
              <dgm:constr type="l" for="ch" forName="childText_1" refType="w" fact="0.4393"/>
              <dgm:constr type="t" for="ch" forName="childText_2" refType="h" fact="0.1192"/>
              <dgm:constr type="w" for="ch" forName="childText_2" refType="w" refFor="ch" refForName="accentShape_2" fact="0.71"/>
              <dgm:constr type="h" for="ch" forName="childText_2" refType="h" fact="0.8808"/>
            </dgm:constrLst>
          </dgm:else>
        </dgm:choose>
      </dgm:if>
      <dgm:if name="Name10" axis="ch" ptType="node" func="cnt" op="equ" val="3">
        <dgm:alg type="composite">
          <dgm:param type="ar" val="1.4097"/>
        </dgm:alg>
        <dgm:choose name="Name11">
          <dgm:if name="Name12"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1"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3" refType="w" fact="0.6101"/>
              <dgm:constr type="t" for="ch" forName="accentShape_3" refType="h" fact="0.2457"/>
              <dgm:constr type="w" for="ch" forName="accentShape_3" refType="w" fact="0.2796"/>
              <dgm:constr type="h" for="ch" forName="accentShape_3" refType="h" fact="0.7499"/>
              <dgm:constr type="l" for="ch" forName="parentText_1"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3" refType="w" fact="0.6101"/>
              <dgm:constr type="t" for="ch" forName="childText_3" refType="h" fact="0.2457"/>
              <dgm:constr type="w" for="ch" forName="childText_3" refType="w" refFor="ch" refForName="accentShape_3" fact="0.71"/>
              <dgm:constr type="h" for="ch" forName="childText_3" refType="h" fact="0.7543"/>
            </dgm:constrLst>
          </dgm:if>
          <dgm:else name="Name13">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3"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1" refType="w" fact="0.6101"/>
              <dgm:constr type="t" for="ch" forName="accentShape_3" refType="h" fact="0.2457"/>
              <dgm:constr type="w" for="ch" forName="accentShape_3" refType="w" fact="0.2796"/>
              <dgm:constr type="h" for="ch" forName="accentShape_3" refType="h" fact="0.7499"/>
              <dgm:constr type="l" for="ch" forName="parentText_3"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1"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3"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1" refType="w" fact="0.6101"/>
              <dgm:constr type="t" for="ch" forName="childText_3" refType="h" fact="0.2457"/>
              <dgm:constr type="w" for="ch" forName="childText_3" refType="w" refFor="ch" refForName="accentShape_3" fact="0.71"/>
              <dgm:constr type="h" for="ch" forName="childText_3" refType="h" fact="0.7543"/>
            </dgm:constrLst>
          </dgm:else>
        </dgm:choose>
      </dgm:if>
      <dgm:if name="Name14" axis="ch" ptType="node" func="cnt" op="equ" val="4">
        <dgm:alg type="composite">
          <dgm:param type="ar" val="1.8305"/>
        </dgm:alg>
        <dgm:choose name="Name15">
          <dgm:if name="Name16"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1" refType="w" fact="0"/>
              <dgm:constr type="t" for="ch" forName="accentShape_1" refType="h" fact="0"/>
              <dgm:constr type="w" for="ch" forName="accentShape_1" refType="w" fact="0.2153"/>
              <dgm:constr type="h" for="ch" forName="accentShape_1" refType="h" fact="0.9952"/>
              <dgm:constr type="l" for="ch" forName="accentShape_2" refType="w" fact="0.2353"/>
              <dgm:constr type="t" for="ch" forName="accentShape_2" refType="h" fact="0.1192"/>
              <dgm:constr type="w" for="ch" forName="accentShape_2" refType="w" fact="0.2153"/>
              <dgm:constr type="h" for="ch" forName="accentShape_2" refType="h" fact="0.876"/>
              <dgm:constr type="l" for="ch" forName="accentShape_3" refType="w" fact="0.4699"/>
              <dgm:constr type="t" for="ch" forName="accentShape_3" refType="h" fact="0.2457"/>
              <dgm:constr type="w" for="ch" forName="accentShape_3" refType="w" fact="0.2153"/>
              <dgm:constr type="h" for="ch" forName="accentShape_3" refType="h" fact="0.7495"/>
              <dgm:constr type="l" for="ch" forName="accentShape_4" refType="w" fact="0.6997"/>
              <dgm:constr type="t" for="ch" forName="accentShape_4" refType="h" fact="0.3696"/>
              <dgm:constr type="w" for="ch" forName="accentShape_4" refType="w" fact="0.2153"/>
              <dgm:constr type="h" for="ch" forName="accentShape_4" refType="h" fact="0.6256"/>
              <dgm:constr type="l" for="ch" forName="parentText_1"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2353"/>
              <dgm:constr type="t" for="ch" forName="childText_2" refType="h" fact="0.1192"/>
              <dgm:constr type="w" for="ch" forName="childText_2" refType="w" refFor="ch" refForName="accentShape_2" fact="0.71"/>
              <dgm:constr type="h" for="ch" forName="childText_2" refType="h" fact="0.8808"/>
              <dgm:constr type="l" for="ch" forName="childText_3" refType="w" fact="0.4699"/>
              <dgm:constr type="t" for="ch" forName="childText_3" refType="h" fact="0.2457"/>
              <dgm:constr type="w" for="ch" forName="childText_3" refType="w" refFor="ch" refForName="accentShape_3" fact="0.71"/>
              <dgm:constr type="h" for="ch" forName="childText_3" refType="h" fact="0.7543"/>
              <dgm:constr type="l" for="ch" forName="childText_4" refType="w" fact="0.6997"/>
              <dgm:constr type="t" for="ch" forName="childText_4" refType="h" fact="0.3696"/>
              <dgm:constr type="w" for="ch" forName="childText_4" refType="w" refFor="ch" refForName="accentShape_4" fact="0.71"/>
              <dgm:constr type="h" for="ch" forName="childText_4" refType="h" fact="0.6261"/>
            </dgm:constrLst>
          </dgm:if>
          <dgm:else name="Name17">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4" refType="w" fact="0"/>
              <dgm:constr type="t" for="ch" forName="accentShape_1" refType="h" fact="0"/>
              <dgm:constr type="w" for="ch" forName="accentShape_1" refType="w" fact="0.2153"/>
              <dgm:constr type="h" for="ch" forName="accentShape_1" refType="h" fact="0.9952"/>
              <dgm:constr type="l" for="ch" forName="accentShape_3" refType="w" fact="0.2353"/>
              <dgm:constr type="t" for="ch" forName="accentShape_2" refType="h" fact="0.1192"/>
              <dgm:constr type="w" for="ch" forName="accentShape_2" refType="w" fact="0.2153"/>
              <dgm:constr type="h" for="ch" forName="accentShape_2" refType="h" fact="0.876"/>
              <dgm:constr type="l" for="ch" forName="accentShape_2" refType="w" fact="0.4699"/>
              <dgm:constr type="t" for="ch" forName="accentShape_3" refType="h" fact="0.2457"/>
              <dgm:constr type="w" for="ch" forName="accentShape_3" refType="w" fact="0.2153"/>
              <dgm:constr type="h" for="ch" forName="accentShape_3" refType="h" fact="0.7495"/>
              <dgm:constr type="l" for="ch" forName="accentShape_1" refType="w" fact="0.6997"/>
              <dgm:constr type="t" for="ch" forName="accentShape_4" refType="h" fact="0.3696"/>
              <dgm:constr type="w" for="ch" forName="accentShape_4" refType="w" fact="0.2153"/>
              <dgm:constr type="h" for="ch" forName="accentShape_4" refType="h" fact="0.6256"/>
              <dgm:constr type="l" for="ch" forName="parentText_4"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3"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2"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1"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4" refType="w" fact="0"/>
              <dgm:constr type="t" for="ch" forName="childText_1" refType="h" fact="0"/>
              <dgm:constr type="w" for="ch" forName="childText_1" refType="w" refFor="ch" refForName="accentShape_1" fact="0.71"/>
              <dgm:constr type="h" for="ch" forName="childText_1" refType="h"/>
              <dgm:constr type="l" for="ch" forName="childText_3" refType="w" fact="0.2353"/>
              <dgm:constr type="t" for="ch" forName="childText_2" refType="h" fact="0.1192"/>
              <dgm:constr type="w" for="ch" forName="childText_2" refType="w" refFor="ch" refForName="accentShape_2" fact="0.71"/>
              <dgm:constr type="h" for="ch" forName="childText_2" refType="h" fact="0.8808"/>
              <dgm:constr type="l" for="ch" forName="childText_2" refType="w" fact="0.4699"/>
              <dgm:constr type="t" for="ch" forName="childText_3" refType="h" fact="0.2457"/>
              <dgm:constr type="w" for="ch" forName="childText_3" refType="w" refFor="ch" refForName="accentShape_3" fact="0.71"/>
              <dgm:constr type="h" for="ch" forName="childText_3" refType="h" fact="0.7543"/>
              <dgm:constr type="l" for="ch" forName="childText_1" refType="w" fact="0.6997"/>
              <dgm:constr type="t" for="ch" forName="childText_4" refType="h" fact="0.3696"/>
              <dgm:constr type="w" for="ch" forName="childText_4" refType="w" refFor="ch" refForName="accentShape_4" fact="0.71"/>
              <dgm:constr type="h" for="ch" forName="childText_4" refType="h" fact="0.6261"/>
            </dgm:constrLst>
          </dgm:else>
        </dgm:choose>
      </dgm:if>
      <dgm:if name="Name18" axis="ch" ptType="node" func="cnt" op="equ" val="5">
        <dgm:alg type="composite">
          <dgm:param type="ar" val="2.0125"/>
        </dgm:alg>
        <dgm:choose name="Name19">
          <dgm:if name="Name20"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1" refType="w" fact="0"/>
              <dgm:constr type="t" for="ch" forName="accentShape_1" refType="h" fact="0"/>
              <dgm:constr type="w" for="ch" forName="accentShape_1" refType="w" fact="0.1759"/>
              <dgm:constr type="h" for="ch" forName="accentShape_1" refType="h" fact="0.9952"/>
              <dgm:constr type="l" for="ch" forName="accentShape_2"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4" refType="w" fact="0.5759"/>
              <dgm:constr type="t" for="ch" forName="accentShape_4" refType="h" fact="0.3739"/>
              <dgm:constr type="w" for="ch" forName="accentShape_4" refType="w" fact="0.1759"/>
              <dgm:constr type="h" for="ch" forName="accentShape_4" refType="h" fact="0.6217"/>
              <dgm:constr type="l" for="ch" forName="accentShape_5" refType="w" fact="0.7679"/>
              <dgm:constr type="t" for="ch" forName="accentShape_5" refType="h" fact="0.5"/>
              <dgm:constr type="w" for="ch" forName="accentShape_5" refType="w" fact="0.1759"/>
              <dgm:constr type="h" for="ch" forName="accentShape_5" refType="h" fact="0.4956"/>
              <dgm:constr type="l" for="ch" forName="parentText_1"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5"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4" refType="w" fact="0.5759"/>
              <dgm:constr type="t" for="ch" forName="childText_4" refType="h" fact="0.3739"/>
              <dgm:constr type="w" for="ch" forName="childText_4" refType="w" refFor="ch" refForName="accentShape_4" fact="0.71"/>
              <dgm:constr type="h" for="ch" forName="childText_4" refType="h" fact="0.6217"/>
              <dgm:constr type="l" for="ch" forName="childText_5" refType="w" fact="0.7679"/>
              <dgm:constr type="t" for="ch" forName="childText_5" refType="h" fact="0.5001"/>
              <dgm:constr type="w" for="ch" forName="childText_5" refType="w" refFor="ch" refForName="accentShape_5" fact="0.71"/>
              <dgm:constr type="h" for="ch" forName="childText_5" refType="h" fact="0.4956"/>
            </dgm:constrLst>
          </dgm:if>
          <dgm:else name="Name21">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5" refType="w" fact="0"/>
              <dgm:constr type="t" for="ch" forName="accentShape_1" refType="h" fact="0"/>
              <dgm:constr type="w" for="ch" forName="accentShape_1" refType="w" fact="0.1759"/>
              <dgm:constr type="h" for="ch" forName="accentShape_1" refType="h" fact="0.9952"/>
              <dgm:constr type="l" for="ch" forName="accentShape_4"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2" refType="w" fact="0.5759"/>
              <dgm:constr type="t" for="ch" forName="accentShape_4" refType="h" fact="0.3739"/>
              <dgm:constr type="w" for="ch" forName="accentShape_4" refType="w" fact="0.1759"/>
              <dgm:constr type="h" for="ch" forName="accentShape_4" refType="h" fact="0.6217"/>
              <dgm:constr type="l" for="ch" forName="accentShape_1" refType="w" fact="0.7679"/>
              <dgm:constr type="t" for="ch" forName="accentShape_5" refType="h" fact="0.5"/>
              <dgm:constr type="w" for="ch" forName="accentShape_5" refType="w" fact="0.1759"/>
              <dgm:constr type="h" for="ch" forName="accentShape_5" refType="h" fact="0.4956"/>
              <dgm:constr type="l" for="ch" forName="parentText_5"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4"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2"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1"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5" refType="w" fact="0"/>
              <dgm:constr type="t" for="ch" forName="childText_1" refType="h" fact="0"/>
              <dgm:constr type="w" for="ch" forName="childText_1" refType="w" refFor="ch" refForName="accentShape_1" fact="0.71"/>
              <dgm:constr type="h" for="ch" forName="childText_1" refType="h"/>
              <dgm:constr type="l" for="ch" forName="childText_4"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2" refType="w" fact="0.5759"/>
              <dgm:constr type="t" for="ch" forName="childText_4" refType="h" fact="0.3739"/>
              <dgm:constr type="w" for="ch" forName="childText_4" refType="w" refFor="ch" refForName="accentShape_4" fact="0.71"/>
              <dgm:constr type="h" for="ch" forName="childText_4" refType="h" fact="0.6261"/>
              <dgm:constr type="l" for="ch" forName="childText_1" refType="w" fact="0.7679"/>
              <dgm:constr type="t" for="ch" forName="childText_5" refType="h" fact="0.5001"/>
              <dgm:constr type="w" for="ch" forName="childText_5" refType="w" refFor="ch" refForName="accentShape_5" fact="0.71"/>
              <dgm:constr type="h" for="ch" forName="childText_5" refType="h" fact="0.4999"/>
            </dgm:constrLst>
          </dgm:else>
        </dgm:choose>
      </dgm:if>
      <dgm:if name="Name22" axis="ch" ptType="node" func="cnt" op="equ" val="6">
        <dgm:alg type="composite">
          <dgm:param type="ar" val="2.4006"/>
        </dgm:alg>
        <dgm:shape xmlns:r="http://schemas.openxmlformats.org/officeDocument/2006/relationships" r:blip="">
          <dgm:adjLst/>
        </dgm:shape>
        <dgm:choose name="Name23">
          <dgm:if name="Name2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1" refType="w" fact="0"/>
              <dgm:constr type="t" for="ch" forName="accentShape_1" refType="h" fact="0"/>
              <dgm:constr type="w" for="ch" forName="accentShape_1" refType="w" fact="0.1473"/>
              <dgm:constr type="h" for="ch" forName="accentShape_1" refType="h"/>
              <dgm:constr type="l" for="ch" forName="accentShape_2" refType="w" fact="0.1608"/>
              <dgm:constr type="t" for="ch" forName="accentShape_2" refType="h" fact="0.1"/>
              <dgm:constr type="w" for="ch" forName="accentShape_2" refType="w" fact="0.1473"/>
              <dgm:constr type="h" for="ch" forName="accentShape_2" refType="h" fact="0.9"/>
              <dgm:constr type="l" for="ch" forName="accentShape_3" refType="w" fact="0.3216"/>
              <dgm:constr type="t" for="ch" forName="accentShape_3" refType="h" fact="0.2"/>
              <dgm:constr type="w" for="ch" forName="accentShape_3" refType="w" fact="0.1473"/>
              <dgm:constr type="h" for="ch" forName="accentShape_3" refType="h" fact="0.8"/>
              <dgm:constr type="l" for="ch" forName="accentShape_4" refType="w" fact="0.4824"/>
              <dgm:constr type="t" for="ch" forName="accentShape_4" refType="h" fact="0.3"/>
              <dgm:constr type="w" for="ch" forName="accentShape_4" refType="w" fact="0.1473"/>
              <dgm:constr type="h" for="ch" forName="accentShape_4" refType="h" fact="0.7"/>
              <dgm:constr type="l" for="ch" forName="accentShape_5" refType="w" fact="0.6432"/>
              <dgm:constr type="t" for="ch" forName="accentShape_5" refType="h" fact="0.4"/>
              <dgm:constr type="w" for="ch" forName="accentShape_5" refType="w" fact="0.1473"/>
              <dgm:constr type="h" for="ch" forName="accentShape_5" refType="h" fact="0.6"/>
              <dgm:constr type="l" for="ch" forName="accentShape_6" refType="w" fact="0.8056"/>
              <dgm:constr type="t" for="ch" forName="accentShape_6" refType="h" fact="0.5"/>
              <dgm:constr type="w" for="ch" forName="accentShape_6" refType="w" fact="0.1473"/>
              <dgm:constr type="h" for="ch" forName="accentShape_6" refType="h" fact="0.5"/>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3"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4"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5"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6"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1"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3"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4"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5"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6" refType="w" fact="0.9101"/>
              <dgm:constr type="t" for="ch" forName="parentText_6" refType="h" fact="0.5"/>
              <dgm:constr type="w" for="ch" forName="parentText_6" refType="w" refFor="ch" refForName="accentShape_6" fact="0.26"/>
              <dgm:constr type="h" for="ch" forName="parentText_6" refType="h" refFor="ch" refForName="accentShape_6" fact="0.9"/>
            </dgm:constrLst>
          </dgm:if>
          <dgm:else name="Name25">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6" refType="w" fact="0"/>
              <dgm:constr type="t" for="ch" forName="accentShape_1" refType="h" fact="0"/>
              <dgm:constr type="w" for="ch" forName="accentShape_1" refType="w" fact="0.1473"/>
              <dgm:constr type="h" for="ch" forName="accentShape_1" refType="h"/>
              <dgm:constr type="l" for="ch" forName="accentShape_5" refType="w" fact="0.1608"/>
              <dgm:constr type="t" for="ch" forName="accentShape_2" refType="h" fact="0.1"/>
              <dgm:constr type="w" for="ch" forName="accentShape_2" refType="w" fact="0.1473"/>
              <dgm:constr type="h" for="ch" forName="accentShape_2" refType="h" fact="0.9"/>
              <dgm:constr type="l" for="ch" forName="accentShape_4" refType="w" fact="0.3216"/>
              <dgm:constr type="t" for="ch" forName="accentShape_3" refType="h" fact="0.2"/>
              <dgm:constr type="w" for="ch" forName="accentShape_3" refType="w" fact="0.1473"/>
              <dgm:constr type="h" for="ch" forName="accentShape_3" refType="h" fact="0.8"/>
              <dgm:constr type="l" for="ch" forName="accentShape_3" refType="w" fact="0.4824"/>
              <dgm:constr type="t" for="ch" forName="accentShape_4" refType="h" fact="0.3"/>
              <dgm:constr type="w" for="ch" forName="accentShape_4" refType="w" fact="0.1473"/>
              <dgm:constr type="h" for="ch" forName="accentShape_4" refType="h" fact="0.7"/>
              <dgm:constr type="l" for="ch" forName="accentShape_2" refType="w" fact="0.6432"/>
              <dgm:constr type="t" for="ch" forName="accentShape_5" refType="h" fact="0.4"/>
              <dgm:constr type="w" for="ch" forName="accentShape_5" refType="w" fact="0.1473"/>
              <dgm:constr type="h" for="ch" forName="accentShape_5" refType="h" fact="0.6"/>
              <dgm:constr type="l" for="ch" forName="accentShape_1" refType="w" fact="0.8056"/>
              <dgm:constr type="t" for="ch" forName="accentShape_6" refType="h" fact="0.5"/>
              <dgm:constr type="w" for="ch" forName="accentShape_6" refType="w" fact="0.1473"/>
              <dgm:constr type="h" for="ch" forName="accentShape_6" refType="h" fact="0.5"/>
              <dgm:constr type="l" for="ch" forName="childText_6"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5"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4"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3"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2"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1"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6"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5"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4"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3"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2"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1" refType="w" fact="0.9101"/>
              <dgm:constr type="t" for="ch" forName="parentText_6" refType="h" fact="0.5"/>
              <dgm:constr type="w" for="ch" forName="parentText_6" refType="w" refFor="ch" refForName="accentShape_6" fact="0.26"/>
              <dgm:constr type="h" for="ch" forName="parentText_6" refType="h" refFor="ch" refForName="accentShape_6" fact="0.9"/>
            </dgm:constrLst>
          </dgm:else>
        </dgm:choose>
      </dgm:if>
      <dgm:else name="Name26">
        <dgm:alg type="composite">
          <dgm:param type="ar" val="2.7874"/>
        </dgm:alg>
        <dgm:shape xmlns:r="http://schemas.openxmlformats.org/officeDocument/2006/relationships" r:blip="">
          <dgm:adjLst/>
        </dgm:shape>
        <dgm:choose name="Name27">
          <dgm:if name="Name2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1" refType="w" fact="0"/>
              <dgm:constr type="t" for="ch" forName="accentShape_1" refType="h" fact="0"/>
              <dgm:constr type="w" for="ch" forName="accentShape_1" refType="w" fact="0.1269"/>
              <dgm:constr type="h" for="ch" forName="accentShape_1" refType="h"/>
              <dgm:constr type="l" for="ch" forName="accentShape_2" refType="w" fact="0.1385"/>
              <dgm:constr type="t" for="ch" forName="accentShape_2" refType="h" fact="0.0833"/>
              <dgm:constr type="w" for="ch" forName="accentShape_2" refType="w" fact="0.1269"/>
              <dgm:constr type="h" for="ch" forName="accentShape_2" refType="h" fact="0.9165"/>
              <dgm:constr type="l" for="ch" forName="accentShape_3"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5" refType="w" fact="0.5539"/>
              <dgm:constr type="t" for="ch" forName="accentShape_5" refType="h" fact="0.3332"/>
              <dgm:constr type="w" for="ch" forName="accentShape_5" refType="w" fact="0.1269"/>
              <dgm:constr type="h" for="ch" forName="accentShape_5" refType="h" fact="0.6666"/>
              <dgm:constr type="l" for="ch" forName="accentShape_6" refType="w" fact="0.6938"/>
              <dgm:constr type="t" for="ch" forName="accentShape_6" refType="h" fact="0.4165"/>
              <dgm:constr type="w" for="ch" forName="accentShape_6" refType="w" fact="0.1269"/>
              <dgm:constr type="h" for="ch" forName="accentShape_6" refType="h" fact="0.5833"/>
              <dgm:constr type="l" for="ch" forName="accentShape_7" refType="w" fact="0.8326"/>
              <dgm:constr type="t" for="ch" forName="accentShape_7" refType="h" fact="0.5"/>
              <dgm:constr type="w" for="ch" forName="accentShape_7" refType="w" fact="0.1269"/>
              <dgm:constr type="h" for="ch" forName="accentShape_7" refType="h" fact="0.5"/>
              <dgm:constr type="l" for="ch" forName="parentText_1"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3"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5"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6"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7"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3"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5"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6"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7" refType="w" fact="0.8326"/>
              <dgm:constr type="t" for="ch" forName="childText_7" refType="h" fact="0.5"/>
              <dgm:constr type="w" for="ch" forName="childText_7" refType="w" refFor="ch" refForName="accentShape_7" fact="0.7"/>
              <dgm:constr type="h" for="ch" forName="childText_7" refType="h" refFor="ch" refForName="accentShape_7"/>
            </dgm:constrLst>
          </dgm:if>
          <dgm:else name="Name2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7" refType="w" fact="0"/>
              <dgm:constr type="t" for="ch" forName="accentShape_1" refType="h" fact="0"/>
              <dgm:constr type="w" for="ch" forName="accentShape_1" refType="w" fact="0.1269"/>
              <dgm:constr type="h" for="ch" forName="accentShape_1" refType="h"/>
              <dgm:constr type="l" for="ch" forName="accentShape_6" refType="w" fact="0.1385"/>
              <dgm:constr type="t" for="ch" forName="accentShape_2" refType="h" fact="0.0833"/>
              <dgm:constr type="w" for="ch" forName="accentShape_2" refType="w" fact="0.1269"/>
              <dgm:constr type="h" for="ch" forName="accentShape_2" refType="h" fact="0.9165"/>
              <dgm:constr type="l" for="ch" forName="accentShape_5"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3" refType="w" fact="0.5539"/>
              <dgm:constr type="t" for="ch" forName="accentShape_5" refType="h" fact="0.3332"/>
              <dgm:constr type="w" for="ch" forName="accentShape_5" refType="w" fact="0.1269"/>
              <dgm:constr type="h" for="ch" forName="accentShape_5" refType="h" fact="0.6666"/>
              <dgm:constr type="l" for="ch" forName="accentShape_2" refType="w" fact="0.6938"/>
              <dgm:constr type="t" for="ch" forName="accentShape_6" refType="h" fact="0.4165"/>
              <dgm:constr type="w" for="ch" forName="accentShape_6" refType="w" fact="0.1269"/>
              <dgm:constr type="h" for="ch" forName="accentShape_6" refType="h" fact="0.5833"/>
              <dgm:constr type="l" for="ch" forName="accentShape_1" refType="w" fact="0.8326"/>
              <dgm:constr type="t" for="ch" forName="accentShape_7" refType="h" fact="0.5"/>
              <dgm:constr type="w" for="ch" forName="accentShape_7" refType="w" fact="0.1269"/>
              <dgm:constr type="h" for="ch" forName="accentShape_7" refType="h" fact="0.5"/>
              <dgm:constr type="l" for="ch" forName="parentText_7"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6"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5"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3"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2"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1"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7"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6"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5"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3"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2"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1" refType="w" fact="0.8326"/>
              <dgm:constr type="t" for="ch" forName="childText_7" refType="h" fact="0.5"/>
              <dgm:constr type="w" for="ch" forName="childText_7" refType="w" refFor="ch" refForName="accentShape_7" fact="0.7"/>
              <dgm:constr type="h" for="ch" forName="childText_7" refType="h" refFor="ch" refForName="accentShape_7"/>
            </dgm:constrLst>
          </dgm:else>
        </dgm:choose>
      </dgm:else>
    </dgm:choose>
    <dgm:forEach name="wrapper" axis="self" ptType="parTrans">
      <dgm:forEach name="accentRepeat" axis="self">
        <dgm:layoutNode name="imageRepeatNode" styleLbl="node1">
          <dgm:alg type="sp"/>
          <dgm:shape xmlns:r="http://schemas.openxmlformats.org/officeDocument/2006/relationships" type="rect" r:blip="" zOrderOff="-10">
            <dgm:adjLst/>
          </dgm:shape>
          <dgm:presOf axis="self"/>
        </dgm:layoutNode>
      </dgm:forEach>
    </dgm:forEach>
    <dgm:forEach name="Name30" axis="ch" ptType="node" cnt="1">
      <dgm:layoutNode name="parentText_1" styleLbl="node1">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1" styleLbl="node1">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1">
        <dgm:alg type="sp"/>
        <dgm:shape xmlns:r="http://schemas.openxmlformats.org/officeDocument/2006/relationships" r:blip="">
          <dgm:adjLst/>
        </dgm:shape>
        <dgm:presOf/>
        <dgm:constrLst/>
        <dgm:forEach name="Name31" ref="accentRepeat"/>
      </dgm:layoutNode>
    </dgm:forEach>
    <dgm:forEach name="Name32" axis="ch" ptType="node" st="2" cnt="1">
      <dgm:layoutNode name="parentText_2">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2">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2">
        <dgm:alg type="sp"/>
        <dgm:shape xmlns:r="http://schemas.openxmlformats.org/officeDocument/2006/relationships" r:blip="">
          <dgm:adjLst/>
        </dgm:shape>
        <dgm:presOf/>
        <dgm:constrLst/>
        <dgm:forEach name="Name33" ref="accentRepeat"/>
      </dgm:layoutNode>
    </dgm:forEach>
    <dgm:forEach name="Name34" axis="ch" ptType="node" st="3" cnt="1">
      <dgm:layoutNode name="parentText_3">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3">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3">
        <dgm:alg type="sp"/>
        <dgm:shape xmlns:r="http://schemas.openxmlformats.org/officeDocument/2006/relationships" r:blip="">
          <dgm:adjLst/>
        </dgm:shape>
        <dgm:presOf/>
        <dgm:constrLst/>
        <dgm:forEach name="Name35" ref="accentRepeat"/>
      </dgm:layoutNode>
    </dgm:forEach>
    <dgm:forEach name="Name36" axis="ch" ptType="node" st="4" cnt="1">
      <dgm:layoutNode name="parentText_4">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4">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4">
        <dgm:alg type="sp"/>
        <dgm:shape xmlns:r="http://schemas.openxmlformats.org/officeDocument/2006/relationships" r:blip="">
          <dgm:adjLst/>
        </dgm:shape>
        <dgm:presOf/>
        <dgm:constrLst/>
        <dgm:forEach name="Name37" ref="accentRepeat"/>
      </dgm:layoutNode>
    </dgm:forEach>
    <dgm:forEach name="Name38" axis="ch" ptType="node" st="5" cnt="1">
      <dgm:layoutNode name="parentText_5">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5">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5">
        <dgm:alg type="sp"/>
        <dgm:shape xmlns:r="http://schemas.openxmlformats.org/officeDocument/2006/relationships" r:blip="">
          <dgm:adjLst/>
        </dgm:shape>
        <dgm:presOf/>
        <dgm:constrLst/>
        <dgm:forEach name="Name39" ref="accentRepeat"/>
      </dgm:layoutNode>
    </dgm:forEach>
    <dgm:forEach name="Name40" axis="ch" ptType="node" st="6" cnt="1">
      <dgm:layoutNode name="parentText_6">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6">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6">
        <dgm:alg type="sp"/>
        <dgm:shape xmlns:r="http://schemas.openxmlformats.org/officeDocument/2006/relationships" r:blip="">
          <dgm:adjLst/>
        </dgm:shape>
        <dgm:presOf/>
        <dgm:constrLst/>
        <dgm:forEach name="Name41" ref="accentRepeat"/>
      </dgm:layoutNode>
    </dgm:forEach>
    <dgm:forEach name="Name42" axis="ch" ptType="node" st="7" cnt="1">
      <dgm:layoutNode name="parentText_7">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7">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7">
        <dgm:alg type="sp"/>
        <dgm:shape xmlns:r="http://schemas.openxmlformats.org/officeDocument/2006/relationships" r:blip="">
          <dgm:adjLst/>
        </dgm:shape>
        <dgm:presOf/>
        <dgm:constrLst/>
        <dgm:forEach name="Name43"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8104595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726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00" name="Shape 10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55806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8991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53" name="Shape 1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2171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2" name="Shape 1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6860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286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05" name="Shape 4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0801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a:t>4/6/2016</a:t>
            </a:r>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IN"/>
              <a:t>Secure Searching and sharing of real time video data using cloud</a:t>
            </a:r>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a:t>4/6/2016</a:t>
            </a:r>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IN"/>
              <a:t>Secure Searching and sharing of real time video data using cloud</a:t>
            </a:r>
            <a:endParaRPr/>
          </a:p>
        </p:txBody>
      </p:sp>
      <p:sp>
        <p:nvSpPr>
          <p:cNvPr id="26" name="Shape 2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9" name="Shape 3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a:t>4/6/2016</a:t>
            </a:r>
            <a:endParaRPr/>
          </a:p>
        </p:txBody>
      </p:sp>
      <p:sp>
        <p:nvSpPr>
          <p:cNvPr id="40" name="Shape 4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IN"/>
              <a:t>Secure Searching and sharing of real time video data using cloud</a:t>
            </a:r>
            <a:endParaRPr/>
          </a:p>
        </p:txBody>
      </p:sp>
      <p:sp>
        <p:nvSpPr>
          <p:cNvPr id="41" name="Shape 4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4" name="Shape 44"/>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a:t>4/6/2016</a:t>
            </a:r>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IN"/>
              <a:t>Secure Searching and sharing of real time video data using cloud</a:t>
            </a:r>
            <a:endParaRPr/>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a:t>4/6/2016</a:t>
            </a:r>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IN"/>
              <a:t>Secure Searching and sharing of real time video data using cloud</a:t>
            </a:r>
            <a:endParaRPr/>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a:t>4/6/2016</a:t>
            </a:r>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IN"/>
              <a:t>Secure Searching and sharing of real time video data using cloud</a:t>
            </a:r>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a:t>4/6/2016</a:t>
            </a:r>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IN"/>
              <a:t>Secure Searching and sharing of real time video data using cloud</a:t>
            </a:r>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a:t>4/6/2016</a:t>
            </a:r>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IN"/>
              <a:t>Secure Searching and sharing of real time video data using cloud</a:t>
            </a:r>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a:t>4/6/2016</a:t>
            </a:r>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IN"/>
              <a:t>Secure Searching and sharing of real time video data using cloud</a:t>
            </a:r>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SzPct val="25000"/>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US"/>
              <a:t>4/6/2016</a:t>
            </a:r>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r>
              <a:rPr lang="en-IN"/>
              <a:t>Secure Searching and sharing of real time video data using cloud</a:t>
            </a:r>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SzPct val="25000"/>
                <a:buNone/>
              </a:p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342900" y="1606086"/>
            <a:ext cx="8458200" cy="1470024"/>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Times New Roman"/>
              <a:buNone/>
            </a:pPr>
            <a:r>
              <a:rPr lang="en-US" sz="2000" b="1" i="0" u="none" strike="noStrike" cap="none">
                <a:solidFill>
                  <a:schemeClr val="dk1"/>
                </a:solidFill>
                <a:latin typeface="Times New Roman"/>
                <a:ea typeface="Times New Roman"/>
                <a:cs typeface="Times New Roman"/>
                <a:sym typeface="Times New Roman"/>
              </a:rPr>
              <a:t>LOYOLA-ICAM </a:t>
            </a:r>
            <a:br>
              <a:rPr lang="en-US" sz="2000" b="1" i="0" u="none" strike="noStrike" cap="none">
                <a:solidFill>
                  <a:schemeClr val="dk1"/>
                </a:solidFill>
                <a:latin typeface="Times New Roman"/>
                <a:ea typeface="Times New Roman"/>
                <a:cs typeface="Times New Roman"/>
                <a:sym typeface="Times New Roman"/>
              </a:rPr>
            </a:br>
            <a:r>
              <a:rPr lang="en-US" sz="2000" b="1" i="0" u="none" strike="noStrike" cap="none">
                <a:solidFill>
                  <a:schemeClr val="dk1"/>
                </a:solidFill>
                <a:latin typeface="Times New Roman"/>
                <a:ea typeface="Times New Roman"/>
                <a:cs typeface="Times New Roman"/>
                <a:sym typeface="Times New Roman"/>
              </a:rPr>
              <a:t>COLLEGE OF ENGINEERING AND TECHNOLOGY (LICET)</a:t>
            </a:r>
            <a:br>
              <a:rPr lang="en-US" sz="2000" b="0" i="0" u="none" strike="noStrike" cap="none">
                <a:solidFill>
                  <a:schemeClr val="dk1"/>
                </a:solidFill>
                <a:latin typeface="Times New Roman"/>
                <a:ea typeface="Times New Roman"/>
                <a:cs typeface="Times New Roman"/>
                <a:sym typeface="Times New Roman"/>
              </a:rPr>
            </a:br>
            <a:r>
              <a:rPr lang="en-US" sz="2000" b="0" i="0" u="none" strike="noStrike" cap="none">
                <a:solidFill>
                  <a:schemeClr val="dk1"/>
                </a:solidFill>
                <a:latin typeface="Times New Roman"/>
                <a:ea typeface="Times New Roman"/>
                <a:cs typeface="Times New Roman"/>
                <a:sym typeface="Times New Roman"/>
              </a:rPr>
              <a:t>Loyola  Campus, Nungambakkam, Chennai – 600034</a:t>
            </a:r>
            <a:br>
              <a:rPr lang="en-US" sz="2000" b="0" i="0" u="none" strike="noStrike" cap="none">
                <a:solidFill>
                  <a:schemeClr val="dk1"/>
                </a:solidFill>
                <a:latin typeface="Times New Roman"/>
                <a:ea typeface="Times New Roman"/>
                <a:cs typeface="Times New Roman"/>
                <a:sym typeface="Times New Roman"/>
              </a:rPr>
            </a:br>
            <a:endParaRPr lang="en-US" sz="2000" b="0" i="0" u="none" strike="noStrike" cap="none">
              <a:solidFill>
                <a:schemeClr val="dk1"/>
              </a:solidFill>
              <a:latin typeface="Times New Roman"/>
              <a:ea typeface="Times New Roman"/>
              <a:cs typeface="Times New Roman"/>
              <a:sym typeface="Times New Roman"/>
            </a:endParaRPr>
          </a:p>
        </p:txBody>
      </p:sp>
      <p:sp>
        <p:nvSpPr>
          <p:cNvPr id="90" name="Shape 90"/>
          <p:cNvSpPr txBox="1">
            <a:spLocks noGrp="1"/>
          </p:cNvSpPr>
          <p:nvPr>
            <p:ph type="subTitle" idx="1"/>
          </p:nvPr>
        </p:nvSpPr>
        <p:spPr>
          <a:xfrm>
            <a:off x="457200" y="2812616"/>
            <a:ext cx="8343900" cy="3283383"/>
          </a:xfrm>
          <a:prstGeom prst="rect">
            <a:avLst/>
          </a:prstGeom>
          <a:noFill/>
          <a:ln>
            <a:noFill/>
          </a:ln>
        </p:spPr>
        <p:txBody>
          <a:bodyPr lIns="91425" tIns="45700" rIns="91425" bIns="45700" anchor="t" anchorCtr="0">
            <a:noAutofit/>
          </a:bodyPr>
          <a:lstStyle/>
          <a:p>
            <a:pPr marL="0" marR="0" lvl="0" indent="0" algn="ctr" rtl="0">
              <a:lnSpc>
                <a:spcPct val="80000"/>
              </a:lnSpc>
              <a:spcBef>
                <a:spcPts val="532"/>
              </a:spcBef>
              <a:spcAft>
                <a:spcPts val="0"/>
              </a:spcAft>
              <a:buClr>
                <a:srgbClr val="888888"/>
              </a:buClr>
              <a:buSzPct val="25000"/>
              <a:buFont typeface="Arial"/>
              <a:buNone/>
            </a:pPr>
            <a:endParaRPr lang="en-US" sz="1610" b="1" dirty="0">
              <a:solidFill>
                <a:schemeClr val="dk1"/>
              </a:solidFill>
              <a:latin typeface="Times New Roman"/>
              <a:ea typeface="Times New Roman"/>
              <a:cs typeface="Times New Roman"/>
              <a:sym typeface="Times New Roman"/>
            </a:endParaRPr>
          </a:p>
          <a:p>
            <a:pPr marL="0" marR="0" lvl="0" indent="0" algn="ctr" rtl="0">
              <a:lnSpc>
                <a:spcPct val="80000"/>
              </a:lnSpc>
              <a:spcBef>
                <a:spcPts val="532"/>
              </a:spcBef>
              <a:spcAft>
                <a:spcPts val="0"/>
              </a:spcAft>
              <a:buClr>
                <a:srgbClr val="888888"/>
              </a:buClr>
              <a:buSzPct val="25000"/>
              <a:buFont typeface="Arial"/>
              <a:buNone/>
            </a:pPr>
            <a:r>
              <a:rPr lang="en-US" sz="2660" b="1" i="0" u="none" strike="noStrike" cap="none" dirty="0">
                <a:solidFill>
                  <a:schemeClr val="dk1"/>
                </a:solidFill>
                <a:latin typeface="Times New Roman"/>
                <a:ea typeface="Times New Roman"/>
                <a:cs typeface="Times New Roman"/>
                <a:sym typeface="Times New Roman"/>
              </a:rPr>
              <a:t>TWITTER SENTIMENT ANALYSER</a:t>
            </a:r>
            <a:endParaRPr sz="2660" b="1" i="0" u="none" strike="noStrike" cap="none" dirty="0">
              <a:solidFill>
                <a:schemeClr val="dk1"/>
              </a:solidFill>
              <a:latin typeface="Times New Roman"/>
              <a:ea typeface="Times New Roman"/>
              <a:cs typeface="Times New Roman"/>
              <a:sym typeface="Times New Roman"/>
            </a:endParaRPr>
          </a:p>
          <a:p>
            <a:pPr marL="0" marR="0" lvl="0" indent="0" algn="l" rtl="0">
              <a:lnSpc>
                <a:spcPct val="150000"/>
              </a:lnSpc>
              <a:spcBef>
                <a:spcPts val="266"/>
              </a:spcBef>
              <a:spcAft>
                <a:spcPts val="0"/>
              </a:spcAft>
              <a:buClr>
                <a:schemeClr val="dk1"/>
              </a:buClr>
              <a:buSzPct val="25000"/>
              <a:buFont typeface="Arial"/>
              <a:buNone/>
            </a:pPr>
            <a:r>
              <a:rPr lang="en-US" sz="1330" b="1" i="0" u="none" strike="noStrike" cap="none" dirty="0">
                <a:solidFill>
                  <a:schemeClr val="dk1"/>
                </a:solidFill>
                <a:latin typeface="Times New Roman"/>
                <a:ea typeface="Times New Roman"/>
                <a:cs typeface="Times New Roman"/>
                <a:sym typeface="Times New Roman"/>
              </a:rPr>
              <a:t>DONE BY:                                                                                                         SUPERVISOR:</a:t>
            </a:r>
          </a:p>
          <a:p>
            <a:pPr marL="0" marR="0" lvl="0" indent="0" algn="l" rtl="0">
              <a:lnSpc>
                <a:spcPct val="150000"/>
              </a:lnSpc>
              <a:spcBef>
                <a:spcPts val="266"/>
              </a:spcBef>
              <a:spcAft>
                <a:spcPts val="0"/>
              </a:spcAft>
              <a:buClr>
                <a:schemeClr val="dk1"/>
              </a:buClr>
              <a:buSzPct val="25000"/>
              <a:buFont typeface="Arial"/>
              <a:buNone/>
            </a:pPr>
            <a:r>
              <a:rPr lang="en-US" sz="1330" b="1" i="0" u="none" strike="noStrike" cap="none" dirty="0" err="1">
                <a:solidFill>
                  <a:schemeClr val="dk1"/>
                </a:solidFill>
                <a:latin typeface="Times New Roman"/>
                <a:ea typeface="Times New Roman"/>
                <a:cs typeface="Times New Roman"/>
                <a:sym typeface="Times New Roman"/>
              </a:rPr>
              <a:t>Amala</a:t>
            </a:r>
            <a:r>
              <a:rPr lang="en-US" sz="1330" b="1" i="0" u="none" strike="noStrike" cap="none" dirty="0">
                <a:solidFill>
                  <a:schemeClr val="dk1"/>
                </a:solidFill>
                <a:latin typeface="Times New Roman"/>
                <a:ea typeface="Times New Roman"/>
                <a:cs typeface="Times New Roman"/>
                <a:sym typeface="Times New Roman"/>
              </a:rPr>
              <a:t> Lily </a:t>
            </a:r>
            <a:r>
              <a:rPr lang="en-US" sz="1330" b="1" i="0" u="none" strike="noStrike" cap="none" dirty="0" err="1">
                <a:solidFill>
                  <a:schemeClr val="dk1"/>
                </a:solidFill>
                <a:latin typeface="Times New Roman"/>
                <a:ea typeface="Times New Roman"/>
                <a:cs typeface="Times New Roman"/>
                <a:sym typeface="Times New Roman"/>
              </a:rPr>
              <a:t>Carolin</a:t>
            </a:r>
            <a:r>
              <a:rPr lang="en-US" sz="1330" b="1" i="0" u="none" strike="noStrike" cap="none" dirty="0">
                <a:solidFill>
                  <a:schemeClr val="dk1"/>
                </a:solidFill>
                <a:latin typeface="Times New Roman"/>
                <a:ea typeface="Times New Roman"/>
                <a:cs typeface="Times New Roman"/>
                <a:sym typeface="Times New Roman"/>
              </a:rPr>
              <a:t> 311119104008                                                                   </a:t>
            </a:r>
            <a:r>
              <a:rPr lang="en-US" sz="1330" b="1" i="0" u="none" strike="noStrike" cap="none" dirty="0" err="1">
                <a:solidFill>
                  <a:schemeClr val="dk1"/>
                </a:solidFill>
                <a:latin typeface="Times New Roman"/>
                <a:ea typeface="Times New Roman"/>
                <a:cs typeface="Times New Roman"/>
                <a:sym typeface="Times New Roman"/>
              </a:rPr>
              <a:t>Sharmila</a:t>
            </a:r>
            <a:r>
              <a:rPr lang="en-US" sz="1330" b="1" i="0" u="none" strike="noStrike" cap="none" dirty="0">
                <a:solidFill>
                  <a:schemeClr val="dk1"/>
                </a:solidFill>
                <a:latin typeface="Times New Roman"/>
                <a:ea typeface="Times New Roman"/>
                <a:cs typeface="Times New Roman"/>
                <a:sym typeface="Times New Roman"/>
              </a:rPr>
              <a:t> V J AP/CSE</a:t>
            </a:r>
          </a:p>
          <a:p>
            <a:pPr marL="0" marR="0" lvl="0" indent="0" algn="l" rtl="0">
              <a:lnSpc>
                <a:spcPct val="150000"/>
              </a:lnSpc>
              <a:spcBef>
                <a:spcPts val="266"/>
              </a:spcBef>
              <a:spcAft>
                <a:spcPts val="0"/>
              </a:spcAft>
              <a:buClr>
                <a:schemeClr val="dk1"/>
              </a:buClr>
              <a:buSzPct val="25000"/>
              <a:buFont typeface="Arial"/>
              <a:buNone/>
            </a:pPr>
            <a:r>
              <a:rPr lang="en-US" sz="1330" b="1" i="0" u="none" strike="noStrike" cap="none" dirty="0">
                <a:solidFill>
                  <a:schemeClr val="dk1"/>
                </a:solidFill>
                <a:latin typeface="Times New Roman"/>
                <a:ea typeface="Times New Roman"/>
                <a:cs typeface="Times New Roman"/>
                <a:sym typeface="Times New Roman"/>
              </a:rPr>
              <a:t>Joy </a:t>
            </a:r>
            <a:r>
              <a:rPr lang="en-US" sz="1330" b="1" i="0" u="none" strike="noStrike" cap="none" dirty="0" err="1">
                <a:solidFill>
                  <a:schemeClr val="dk1"/>
                </a:solidFill>
                <a:latin typeface="Times New Roman"/>
                <a:ea typeface="Times New Roman"/>
                <a:cs typeface="Times New Roman"/>
                <a:sym typeface="Times New Roman"/>
              </a:rPr>
              <a:t>Infanta</a:t>
            </a:r>
            <a:r>
              <a:rPr lang="en-US" sz="1330" b="1" i="0" u="none" strike="noStrike" cap="none" dirty="0">
                <a:solidFill>
                  <a:schemeClr val="dk1"/>
                </a:solidFill>
                <a:latin typeface="Times New Roman"/>
                <a:ea typeface="Times New Roman"/>
                <a:cs typeface="Times New Roman"/>
                <a:sym typeface="Times New Roman"/>
              </a:rPr>
              <a:t> 311119104035</a:t>
            </a:r>
          </a:p>
          <a:p>
            <a:pPr marL="0" marR="0" lvl="0" indent="0" algn="l" rtl="0">
              <a:lnSpc>
                <a:spcPct val="150000"/>
              </a:lnSpc>
              <a:spcBef>
                <a:spcPts val="266"/>
              </a:spcBef>
              <a:spcAft>
                <a:spcPts val="0"/>
              </a:spcAft>
              <a:buClr>
                <a:schemeClr val="dk1"/>
              </a:buClr>
              <a:buSzPct val="25000"/>
              <a:buFont typeface="Arial"/>
              <a:buNone/>
            </a:pPr>
            <a:r>
              <a:rPr lang="en-US" sz="1330" b="1" dirty="0" err="1">
                <a:solidFill>
                  <a:schemeClr val="dk1"/>
                </a:solidFill>
                <a:latin typeface="Times New Roman"/>
                <a:ea typeface="Times New Roman"/>
                <a:cs typeface="Times New Roman"/>
                <a:sym typeface="Times New Roman"/>
              </a:rPr>
              <a:t>Judes</a:t>
            </a:r>
            <a:r>
              <a:rPr lang="en-US" sz="1330" b="1" dirty="0">
                <a:solidFill>
                  <a:schemeClr val="dk1"/>
                </a:solidFill>
                <a:latin typeface="Times New Roman"/>
                <a:ea typeface="Times New Roman"/>
                <a:cs typeface="Times New Roman"/>
                <a:sym typeface="Times New Roman"/>
              </a:rPr>
              <a:t> </a:t>
            </a:r>
            <a:r>
              <a:rPr lang="en-US" sz="1330" b="1" dirty="0" err="1">
                <a:solidFill>
                  <a:schemeClr val="dk1"/>
                </a:solidFill>
                <a:latin typeface="Times New Roman"/>
                <a:ea typeface="Times New Roman"/>
                <a:cs typeface="Times New Roman"/>
                <a:sym typeface="Times New Roman"/>
              </a:rPr>
              <a:t>Jovina</a:t>
            </a:r>
            <a:r>
              <a:rPr lang="en-US" sz="1330" b="1" dirty="0">
                <a:solidFill>
                  <a:schemeClr val="dk1"/>
                </a:solidFill>
                <a:latin typeface="Times New Roman"/>
                <a:ea typeface="Times New Roman"/>
                <a:cs typeface="Times New Roman"/>
                <a:sym typeface="Times New Roman"/>
              </a:rPr>
              <a:t> 311119104036</a:t>
            </a:r>
          </a:p>
          <a:p>
            <a:pPr marL="0" marR="0" lvl="0" indent="0" algn="l" rtl="0">
              <a:lnSpc>
                <a:spcPct val="150000"/>
              </a:lnSpc>
              <a:spcBef>
                <a:spcPts val="266"/>
              </a:spcBef>
              <a:spcAft>
                <a:spcPts val="0"/>
              </a:spcAft>
              <a:buClr>
                <a:schemeClr val="dk1"/>
              </a:buClr>
              <a:buSzPct val="25000"/>
              <a:buFont typeface="Arial"/>
              <a:buNone/>
            </a:pPr>
            <a:r>
              <a:rPr lang="en-US" sz="1330" b="1" i="0" u="none" strike="noStrike" cap="none" dirty="0">
                <a:solidFill>
                  <a:schemeClr val="dk1"/>
                </a:solidFill>
                <a:latin typeface="Times New Roman"/>
                <a:ea typeface="Times New Roman"/>
                <a:cs typeface="Times New Roman"/>
                <a:sym typeface="Times New Roman"/>
              </a:rPr>
              <a:t>Mary </a:t>
            </a:r>
            <a:r>
              <a:rPr lang="en-US" sz="1330" b="1" i="0" u="none" strike="noStrike" cap="none" dirty="0" err="1">
                <a:solidFill>
                  <a:schemeClr val="dk1"/>
                </a:solidFill>
                <a:latin typeface="Times New Roman"/>
                <a:ea typeface="Times New Roman"/>
                <a:cs typeface="Times New Roman"/>
                <a:sym typeface="Times New Roman"/>
              </a:rPr>
              <a:t>Derlin</a:t>
            </a:r>
            <a:r>
              <a:rPr lang="en-US" sz="1330" b="1" i="0" u="none" strike="noStrike" cap="none" dirty="0">
                <a:solidFill>
                  <a:schemeClr val="dk1"/>
                </a:solidFill>
                <a:latin typeface="Times New Roman"/>
                <a:ea typeface="Times New Roman"/>
                <a:cs typeface="Times New Roman"/>
                <a:sym typeface="Times New Roman"/>
              </a:rPr>
              <a:t> Tanya 311119104043</a:t>
            </a:r>
          </a:p>
          <a:p>
            <a:pPr marL="0" marR="0" lvl="0" indent="0" algn="l" rtl="0">
              <a:lnSpc>
                <a:spcPct val="150000"/>
              </a:lnSpc>
              <a:spcBef>
                <a:spcPts val="266"/>
              </a:spcBef>
              <a:spcAft>
                <a:spcPts val="0"/>
              </a:spcAft>
              <a:buClr>
                <a:schemeClr val="dk1"/>
              </a:buClr>
              <a:buSzPct val="25000"/>
              <a:buFont typeface="Arial"/>
              <a:buNone/>
            </a:pPr>
            <a:r>
              <a:rPr lang="en-US" sz="1330" b="1" i="0" u="none" strike="noStrike" cap="none" dirty="0">
                <a:solidFill>
                  <a:schemeClr val="dk1"/>
                </a:solidFill>
                <a:latin typeface="Times New Roman"/>
                <a:ea typeface="Times New Roman"/>
                <a:cs typeface="Times New Roman"/>
                <a:sym typeface="Times New Roman"/>
              </a:rPr>
              <a:t>						</a:t>
            </a:r>
          </a:p>
          <a:p>
            <a:pPr marL="0" marR="0" lvl="0" indent="0" algn="l" rtl="0">
              <a:lnSpc>
                <a:spcPct val="80000"/>
              </a:lnSpc>
              <a:spcBef>
                <a:spcPts val="252"/>
              </a:spcBef>
              <a:buClr>
                <a:schemeClr val="dk1"/>
              </a:buClr>
              <a:buSzPct val="25000"/>
              <a:buFont typeface="Arial"/>
              <a:buNone/>
            </a:pPr>
            <a:r>
              <a:rPr lang="en-US" sz="1260" b="1" i="0" u="none" strike="noStrike" cap="none" dirty="0">
                <a:solidFill>
                  <a:schemeClr val="dk1"/>
                </a:solidFill>
                <a:latin typeface="Times New Roman"/>
                <a:ea typeface="Times New Roman"/>
                <a:cs typeface="Times New Roman"/>
                <a:sym typeface="Times New Roman"/>
              </a:rPr>
              <a:t>                                                                                               </a:t>
            </a:r>
          </a:p>
        </p:txBody>
      </p:sp>
      <p:sp>
        <p:nvSpPr>
          <p:cNvPr id="91" name="Shape 91"/>
          <p:cNvSpPr/>
          <p:nvPr/>
        </p:nvSpPr>
        <p:spPr>
          <a:xfrm>
            <a:off x="0" y="0"/>
            <a:ext cx="9144000" cy="4572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Font typeface="Calibri"/>
              <a:buNone/>
            </a:pPr>
            <a:endParaRPr sz="1800" b="0" i="0" u="none" strike="noStrike" cap="none">
              <a:solidFill>
                <a:schemeClr val="dk1"/>
              </a:solidFill>
              <a:latin typeface="Arial"/>
              <a:ea typeface="Arial"/>
              <a:cs typeface="Arial"/>
              <a:sym typeface="Arial"/>
            </a:endParaRPr>
          </a:p>
        </p:txBody>
      </p:sp>
      <p:pic>
        <p:nvPicPr>
          <p:cNvPr id="92" name="Shape 92" descr="LICET_logo"/>
          <p:cNvPicPr preferRelativeResize="0"/>
          <p:nvPr/>
        </p:nvPicPr>
        <p:blipFill rotWithShape="1">
          <a:blip r:embed="rId3">
            <a:alphaModFix/>
          </a:blip>
          <a:srcRect/>
          <a:stretch/>
        </p:blipFill>
        <p:spPr>
          <a:xfrm>
            <a:off x="7010400" y="228600"/>
            <a:ext cx="1600199" cy="1435128"/>
          </a:xfrm>
          <a:prstGeom prst="rect">
            <a:avLst/>
          </a:prstGeom>
          <a:noFill/>
          <a:ln>
            <a:noFill/>
          </a:ln>
        </p:spPr>
      </p:pic>
      <p:pic>
        <p:nvPicPr>
          <p:cNvPr id="93" name="Shape 93" descr="http://t1.gstatic.com/images?q=tbn:ANd9GcTxC1OTdX2o19r1E1as_AuHDg4COPtMPxfgolGDlhJyaMZjNjUn"/>
          <p:cNvPicPr preferRelativeResize="0"/>
          <p:nvPr/>
        </p:nvPicPr>
        <p:blipFill rotWithShape="1">
          <a:blip r:embed="rId4">
            <a:alphaModFix/>
          </a:blip>
          <a:srcRect/>
          <a:stretch/>
        </p:blipFill>
        <p:spPr>
          <a:xfrm>
            <a:off x="152400" y="228600"/>
            <a:ext cx="1524000" cy="1571133"/>
          </a:xfrm>
          <a:prstGeom prst="rect">
            <a:avLst/>
          </a:prstGeom>
          <a:noFill/>
          <a:ln>
            <a:noFill/>
          </a:ln>
        </p:spPr>
      </p:pic>
      <p:sp>
        <p:nvSpPr>
          <p:cNvPr id="94" name="Shape 94"/>
          <p:cNvSpPr txBox="1"/>
          <p:nvPr/>
        </p:nvSpPr>
        <p:spPr>
          <a:xfrm>
            <a:off x="3352800" y="5650467"/>
            <a:ext cx="243839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1" i="0" u="none" strike="noStrike" cap="none" dirty="0">
                <a:solidFill>
                  <a:schemeClr val="dk1"/>
                </a:solidFill>
                <a:latin typeface="Times New Roman"/>
                <a:ea typeface="Times New Roman"/>
                <a:cs typeface="Times New Roman"/>
                <a:sym typeface="Times New Roman"/>
              </a:rPr>
              <a:t>Batch: 2019- 2023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23C0-B68E-04ED-1D80-DAC6498FAE3C}"/>
              </a:ext>
            </a:extLst>
          </p:cNvPr>
          <p:cNvSpPr>
            <a:spLocks noGrp="1"/>
          </p:cNvSpPr>
          <p:nvPr>
            <p:ph type="title"/>
          </p:nvPr>
        </p:nvSpPr>
        <p:spPr/>
        <p:txBody>
          <a:bodyPr/>
          <a:lstStyle/>
          <a:p>
            <a:r>
              <a:rPr lang="en-IN" sz="3600" b="1" dirty="0">
                <a:solidFill>
                  <a:srgbClr val="FF0000"/>
                </a:solidFill>
                <a:latin typeface="Times New Roman" panose="02020603050405020304" pitchFamily="18" charset="0"/>
                <a:cs typeface="Times New Roman" panose="02020603050405020304" pitchFamily="18" charset="0"/>
              </a:rPr>
              <a:t>ANALYZED OUTPUT</a:t>
            </a:r>
          </a:p>
        </p:txBody>
      </p:sp>
      <p:graphicFrame>
        <p:nvGraphicFramePr>
          <p:cNvPr id="4" name="Diagram 3">
            <a:extLst>
              <a:ext uri="{FF2B5EF4-FFF2-40B4-BE49-F238E27FC236}">
                <a16:creationId xmlns:a16="http://schemas.microsoft.com/office/drawing/2014/main" id="{81B56B1F-D349-A54A-6DFE-E46D8480BDBA}"/>
              </a:ext>
            </a:extLst>
          </p:cNvPr>
          <p:cNvGraphicFramePr/>
          <p:nvPr>
            <p:extLst>
              <p:ext uri="{D42A27DB-BD31-4B8C-83A1-F6EECF244321}">
                <p14:modId xmlns:p14="http://schemas.microsoft.com/office/powerpoint/2010/main" val="310914721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4220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662065"/>
          </a:xfrm>
        </p:spPr>
        <p:txBody>
          <a:bodyPr/>
          <a:lstStyle/>
          <a:p>
            <a:r>
              <a:rPr lang="en-US" sz="3600" b="1" dirty="0">
                <a:solidFill>
                  <a:srgbClr val="FF0000"/>
                </a:solidFill>
                <a:latin typeface="Times New Roman" panose="02020603050405020304" pitchFamily="18" charset="0"/>
                <a:cs typeface="Times New Roman" panose="02020603050405020304" pitchFamily="18" charset="0"/>
              </a:rPr>
              <a:t>UML DIAGRAMS</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936701"/>
            <a:ext cx="8229600" cy="5789919"/>
          </a:xfrm>
        </p:spPr>
        <p:txBody>
          <a:bodyPr/>
          <a:lstStyle/>
          <a:p>
            <a:pPr marL="203200" indent="0">
              <a:buNone/>
            </a:pPr>
            <a:r>
              <a:rPr lang="en-US" sz="2400" dirty="0">
                <a:latin typeface="Times New Roman" panose="02020603050405020304" pitchFamily="18" charset="0"/>
                <a:cs typeface="Times New Roman" panose="02020603050405020304" pitchFamily="18" charset="0"/>
              </a:rPr>
              <a:t>USE CASE DIAGRAM</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00878FE-CA63-C537-5964-A3DE9B25DD6E}"/>
              </a:ext>
            </a:extLst>
          </p:cNvPr>
          <p:cNvPicPr>
            <a:picLocks noChangeAspect="1"/>
          </p:cNvPicPr>
          <p:nvPr/>
        </p:nvPicPr>
        <p:blipFill>
          <a:blip r:embed="rId2"/>
          <a:stretch>
            <a:fillRect/>
          </a:stretch>
        </p:blipFill>
        <p:spPr>
          <a:xfrm>
            <a:off x="546846" y="1633580"/>
            <a:ext cx="7790329" cy="4881723"/>
          </a:xfrm>
          <a:prstGeom prst="rect">
            <a:avLst/>
          </a:prstGeom>
        </p:spPr>
      </p:pic>
    </p:spTree>
    <p:extLst>
      <p:ext uri="{BB962C8B-B14F-4D97-AF65-F5344CB8AC3E}">
        <p14:creationId xmlns:p14="http://schemas.microsoft.com/office/powerpoint/2010/main" val="1884086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2" name="Text Placeholder 1"/>
          <p:cNvSpPr>
            <a:spLocks noGrp="1"/>
          </p:cNvSpPr>
          <p:nvPr>
            <p:ph type="body" idx="1"/>
          </p:nvPr>
        </p:nvSpPr>
        <p:spPr>
          <a:xfrm>
            <a:off x="122663" y="267629"/>
            <a:ext cx="8536841" cy="6590371"/>
          </a:xfrm>
        </p:spPr>
        <p:txBody>
          <a:bodyPr/>
          <a:lstStyle/>
          <a:p>
            <a:pPr>
              <a:buNone/>
            </a:pPr>
            <a:r>
              <a:rPr lang="en-IN" sz="2400" dirty="0">
                <a:latin typeface="Times New Roman" pitchFamily="18" charset="0"/>
                <a:cs typeface="Times New Roman" pitchFamily="18" charset="0"/>
              </a:rPr>
              <a:t>SEQUENCE DIAGRAM</a:t>
            </a:r>
          </a:p>
        </p:txBody>
      </p:sp>
      <p:pic>
        <p:nvPicPr>
          <p:cNvPr id="4" name="Picture 3">
            <a:extLst>
              <a:ext uri="{FF2B5EF4-FFF2-40B4-BE49-F238E27FC236}">
                <a16:creationId xmlns:a16="http://schemas.microsoft.com/office/drawing/2014/main" id="{2562B0F1-5480-01DF-3131-395228612407}"/>
              </a:ext>
            </a:extLst>
          </p:cNvPr>
          <p:cNvPicPr>
            <a:picLocks noChangeAspect="1"/>
          </p:cNvPicPr>
          <p:nvPr/>
        </p:nvPicPr>
        <p:blipFill>
          <a:blip r:embed="rId3"/>
          <a:stretch>
            <a:fillRect/>
          </a:stretch>
        </p:blipFill>
        <p:spPr>
          <a:xfrm>
            <a:off x="0" y="977153"/>
            <a:ext cx="9144000" cy="58058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78" y="334104"/>
            <a:ext cx="5109882" cy="461343"/>
          </a:xfrm>
        </p:spPr>
        <p:txBody>
          <a:bodyPr/>
          <a:lstStyle/>
          <a:p>
            <a:r>
              <a:rPr lang="en-US" sz="2400" dirty="0">
                <a:latin typeface="Times New Roman" panose="02020603050405020304" pitchFamily="18" charset="0"/>
                <a:cs typeface="Times New Roman" panose="02020603050405020304" pitchFamily="18" charset="0"/>
              </a:rPr>
              <a:t>COLLABORATION</a:t>
            </a: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DIAGRAM</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903DDD7-96B0-B135-5362-52E4ABDDCD8D}"/>
              </a:ext>
            </a:extLst>
          </p:cNvPr>
          <p:cNvPicPr>
            <a:picLocks noChangeAspect="1"/>
          </p:cNvPicPr>
          <p:nvPr/>
        </p:nvPicPr>
        <p:blipFill>
          <a:blip r:embed="rId2"/>
          <a:stretch>
            <a:fillRect/>
          </a:stretch>
        </p:blipFill>
        <p:spPr>
          <a:xfrm>
            <a:off x="0" y="953690"/>
            <a:ext cx="9144000" cy="5339534"/>
          </a:xfrm>
          <a:prstGeom prst="rect">
            <a:avLst/>
          </a:prstGeom>
        </p:spPr>
      </p:pic>
    </p:spTree>
    <p:extLst>
      <p:ext uri="{BB962C8B-B14F-4D97-AF65-F5344CB8AC3E}">
        <p14:creationId xmlns:p14="http://schemas.microsoft.com/office/powerpoint/2010/main" val="2239308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7"/>
            <a:ext cx="3813717" cy="372134"/>
          </a:xfrm>
        </p:spPr>
        <p:txBody>
          <a:bodyPr/>
          <a:lstStyle/>
          <a:p>
            <a:r>
              <a:rPr lang="en-US" sz="2400" dirty="0">
                <a:latin typeface="Times New Roman" panose="02020603050405020304" pitchFamily="18" charset="0"/>
                <a:cs typeface="Times New Roman" panose="02020603050405020304" pitchFamily="18" charset="0"/>
              </a:rPr>
              <a:t>ACTIVITY</a:t>
            </a: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DIAGRAM</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6DC4C63-319A-1AB9-75A2-8BB070F0C08A}"/>
              </a:ext>
            </a:extLst>
          </p:cNvPr>
          <p:cNvPicPr>
            <a:picLocks noChangeAspect="1"/>
          </p:cNvPicPr>
          <p:nvPr/>
        </p:nvPicPr>
        <p:blipFill>
          <a:blip r:embed="rId2"/>
          <a:stretch>
            <a:fillRect/>
          </a:stretch>
        </p:blipFill>
        <p:spPr>
          <a:xfrm>
            <a:off x="147484" y="914400"/>
            <a:ext cx="8849032" cy="5943600"/>
          </a:xfrm>
          <a:prstGeom prst="rect">
            <a:avLst/>
          </a:prstGeom>
        </p:spPr>
      </p:pic>
    </p:spTree>
    <p:extLst>
      <p:ext uri="{BB962C8B-B14F-4D97-AF65-F5344CB8AC3E}">
        <p14:creationId xmlns:p14="http://schemas.microsoft.com/office/powerpoint/2010/main" val="3238097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3CA34C-82B9-5584-0FAD-BC0DBB040F59}"/>
              </a:ext>
            </a:extLst>
          </p:cNvPr>
          <p:cNvPicPr>
            <a:picLocks noChangeAspect="1"/>
          </p:cNvPicPr>
          <p:nvPr/>
        </p:nvPicPr>
        <p:blipFill>
          <a:blip r:embed="rId2"/>
          <a:stretch>
            <a:fillRect/>
          </a:stretch>
        </p:blipFill>
        <p:spPr>
          <a:xfrm>
            <a:off x="515445" y="530863"/>
            <a:ext cx="8113109" cy="5796273"/>
          </a:xfrm>
          <a:prstGeom prst="rect">
            <a:avLst/>
          </a:prstGeom>
        </p:spPr>
      </p:pic>
    </p:spTree>
    <p:extLst>
      <p:ext uri="{BB962C8B-B14F-4D97-AF65-F5344CB8AC3E}">
        <p14:creationId xmlns:p14="http://schemas.microsoft.com/office/powerpoint/2010/main" val="854498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29F39-8906-9E94-57BE-14188A1DED3D}"/>
              </a:ext>
            </a:extLst>
          </p:cNvPr>
          <p:cNvSpPr>
            <a:spLocks noGrp="1"/>
          </p:cNvSpPr>
          <p:nvPr>
            <p:ph type="title"/>
          </p:nvPr>
        </p:nvSpPr>
        <p:spPr/>
        <p:txBody>
          <a:bodyPr/>
          <a:lstStyle/>
          <a:p>
            <a:r>
              <a:rPr lang="en-IN" sz="3600" b="1" dirty="0">
                <a:solidFill>
                  <a:srgbClr val="FF0000"/>
                </a:solidFill>
                <a:latin typeface="Times New Roman" panose="02020603050405020304" pitchFamily="18" charset="0"/>
                <a:cs typeface="Times New Roman" panose="02020603050405020304" pitchFamily="18" charset="0"/>
              </a:rPr>
              <a:t>TWEET</a:t>
            </a:r>
            <a:r>
              <a:rPr lang="en-IN" dirty="0">
                <a:solidFill>
                  <a:srgbClr val="FF0000"/>
                </a:solidFill>
                <a:latin typeface="Times New Roman" panose="02020603050405020304" pitchFamily="18" charset="0"/>
                <a:cs typeface="Times New Roman" panose="02020603050405020304" pitchFamily="18" charset="0"/>
              </a:rPr>
              <a:t> </a:t>
            </a:r>
            <a:r>
              <a:rPr lang="en-IN" sz="3600" b="1" dirty="0">
                <a:solidFill>
                  <a:srgbClr val="FF0000"/>
                </a:solidFill>
                <a:latin typeface="Times New Roman" panose="02020603050405020304" pitchFamily="18" charset="0"/>
                <a:cs typeface="Times New Roman" panose="02020603050405020304" pitchFamily="18" charset="0"/>
              </a:rPr>
              <a:t>SEARCH</a:t>
            </a:r>
          </a:p>
        </p:txBody>
      </p:sp>
      <p:pic>
        <p:nvPicPr>
          <p:cNvPr id="5" name="Picture 4">
            <a:extLst>
              <a:ext uri="{FF2B5EF4-FFF2-40B4-BE49-F238E27FC236}">
                <a16:creationId xmlns:a16="http://schemas.microsoft.com/office/drawing/2014/main" id="{7FA0B9CA-9103-EBB9-0919-B3033B769C93}"/>
              </a:ext>
            </a:extLst>
          </p:cNvPr>
          <p:cNvPicPr>
            <a:picLocks noChangeAspect="1"/>
          </p:cNvPicPr>
          <p:nvPr/>
        </p:nvPicPr>
        <p:blipFill>
          <a:blip r:embed="rId2"/>
          <a:stretch>
            <a:fillRect/>
          </a:stretch>
        </p:blipFill>
        <p:spPr>
          <a:xfrm>
            <a:off x="821964" y="1659118"/>
            <a:ext cx="7638832" cy="4487158"/>
          </a:xfrm>
          <a:prstGeom prst="rect">
            <a:avLst/>
          </a:prstGeom>
        </p:spPr>
      </p:pic>
    </p:spTree>
    <p:extLst>
      <p:ext uri="{BB962C8B-B14F-4D97-AF65-F5344CB8AC3E}">
        <p14:creationId xmlns:p14="http://schemas.microsoft.com/office/powerpoint/2010/main" val="3745396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8D3B2-8974-C146-7D6A-A5F837E24712}"/>
              </a:ext>
            </a:extLst>
          </p:cNvPr>
          <p:cNvSpPr>
            <a:spLocks noGrp="1"/>
          </p:cNvSpPr>
          <p:nvPr>
            <p:ph type="title"/>
          </p:nvPr>
        </p:nvSpPr>
        <p:spPr/>
        <p:txBody>
          <a:bodyPr/>
          <a:lstStyle/>
          <a:p>
            <a:r>
              <a:rPr lang="en-IN" sz="3600" b="1" dirty="0">
                <a:solidFill>
                  <a:srgbClr val="FF0000"/>
                </a:solidFill>
                <a:latin typeface="Times New Roman" panose="02020603050405020304" pitchFamily="18" charset="0"/>
                <a:cs typeface="Times New Roman" panose="02020603050405020304" pitchFamily="18" charset="0"/>
              </a:rPr>
              <a:t>CLASSIFICATION</a:t>
            </a:r>
          </a:p>
        </p:txBody>
      </p:sp>
      <p:pic>
        <p:nvPicPr>
          <p:cNvPr id="9" name="Picture 8">
            <a:extLst>
              <a:ext uri="{FF2B5EF4-FFF2-40B4-BE49-F238E27FC236}">
                <a16:creationId xmlns:a16="http://schemas.microsoft.com/office/drawing/2014/main" id="{0E036DC7-04B5-9A81-1BDC-F2243F5F005A}"/>
              </a:ext>
            </a:extLst>
          </p:cNvPr>
          <p:cNvPicPr>
            <a:picLocks noChangeAspect="1"/>
          </p:cNvPicPr>
          <p:nvPr/>
        </p:nvPicPr>
        <p:blipFill>
          <a:blip r:embed="rId2"/>
          <a:stretch>
            <a:fillRect/>
          </a:stretch>
        </p:blipFill>
        <p:spPr>
          <a:xfrm>
            <a:off x="457200" y="1583703"/>
            <a:ext cx="7723686" cy="1762812"/>
          </a:xfrm>
          <a:prstGeom prst="rect">
            <a:avLst/>
          </a:prstGeom>
        </p:spPr>
      </p:pic>
      <p:pic>
        <p:nvPicPr>
          <p:cNvPr id="11" name="Picture 10">
            <a:extLst>
              <a:ext uri="{FF2B5EF4-FFF2-40B4-BE49-F238E27FC236}">
                <a16:creationId xmlns:a16="http://schemas.microsoft.com/office/drawing/2014/main" id="{6BC04612-EF6E-8350-22BC-9D8500AC47AB}"/>
              </a:ext>
            </a:extLst>
          </p:cNvPr>
          <p:cNvPicPr>
            <a:picLocks noChangeAspect="1"/>
          </p:cNvPicPr>
          <p:nvPr/>
        </p:nvPicPr>
        <p:blipFill>
          <a:blip r:embed="rId3"/>
          <a:stretch>
            <a:fillRect/>
          </a:stretch>
        </p:blipFill>
        <p:spPr>
          <a:xfrm>
            <a:off x="457200" y="4020607"/>
            <a:ext cx="7723686" cy="1889924"/>
          </a:xfrm>
          <a:prstGeom prst="rect">
            <a:avLst/>
          </a:prstGeom>
        </p:spPr>
      </p:pic>
    </p:spTree>
    <p:extLst>
      <p:ext uri="{BB962C8B-B14F-4D97-AF65-F5344CB8AC3E}">
        <p14:creationId xmlns:p14="http://schemas.microsoft.com/office/powerpoint/2010/main" val="1560099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11BC-3701-A7AC-1B0C-1DADA8A3EDAC}"/>
              </a:ext>
            </a:extLst>
          </p:cNvPr>
          <p:cNvSpPr>
            <a:spLocks noGrp="1"/>
          </p:cNvSpPr>
          <p:nvPr>
            <p:ph type="title"/>
          </p:nvPr>
        </p:nvSpPr>
        <p:spPr/>
        <p:txBody>
          <a:bodyPr/>
          <a:lstStyle/>
          <a:p>
            <a:r>
              <a:rPr lang="en-IN" sz="3600" b="1" dirty="0">
                <a:solidFill>
                  <a:srgbClr val="FF0000"/>
                </a:solidFill>
                <a:latin typeface="Times New Roman" panose="02020603050405020304" pitchFamily="18" charset="0"/>
                <a:cs typeface="Times New Roman" panose="02020603050405020304" pitchFamily="18" charset="0"/>
              </a:rPr>
              <a:t>CLASSIFICATION</a:t>
            </a:r>
          </a:p>
        </p:txBody>
      </p:sp>
      <p:pic>
        <p:nvPicPr>
          <p:cNvPr id="5" name="Picture 4">
            <a:extLst>
              <a:ext uri="{FF2B5EF4-FFF2-40B4-BE49-F238E27FC236}">
                <a16:creationId xmlns:a16="http://schemas.microsoft.com/office/drawing/2014/main" id="{B4B5E630-1B66-CC4D-F1D8-26E9846AC029}"/>
              </a:ext>
            </a:extLst>
          </p:cNvPr>
          <p:cNvPicPr>
            <a:picLocks noChangeAspect="1"/>
          </p:cNvPicPr>
          <p:nvPr/>
        </p:nvPicPr>
        <p:blipFill>
          <a:blip r:embed="rId2"/>
          <a:stretch>
            <a:fillRect/>
          </a:stretch>
        </p:blipFill>
        <p:spPr>
          <a:xfrm>
            <a:off x="659876" y="1940769"/>
            <a:ext cx="7901537" cy="1516511"/>
          </a:xfrm>
          <a:prstGeom prst="rect">
            <a:avLst/>
          </a:prstGeom>
        </p:spPr>
      </p:pic>
      <p:pic>
        <p:nvPicPr>
          <p:cNvPr id="7" name="Picture 6">
            <a:extLst>
              <a:ext uri="{FF2B5EF4-FFF2-40B4-BE49-F238E27FC236}">
                <a16:creationId xmlns:a16="http://schemas.microsoft.com/office/drawing/2014/main" id="{2158B93F-EF1B-D5DF-4FC8-389CE2EA8479}"/>
              </a:ext>
            </a:extLst>
          </p:cNvPr>
          <p:cNvPicPr>
            <a:picLocks noChangeAspect="1"/>
          </p:cNvPicPr>
          <p:nvPr/>
        </p:nvPicPr>
        <p:blipFill>
          <a:blip r:embed="rId3"/>
          <a:stretch>
            <a:fillRect/>
          </a:stretch>
        </p:blipFill>
        <p:spPr>
          <a:xfrm>
            <a:off x="582583" y="3994133"/>
            <a:ext cx="7978831" cy="1905165"/>
          </a:xfrm>
          <a:prstGeom prst="rect">
            <a:avLst/>
          </a:prstGeom>
        </p:spPr>
      </p:pic>
    </p:spTree>
    <p:extLst>
      <p:ext uri="{BB962C8B-B14F-4D97-AF65-F5344CB8AC3E}">
        <p14:creationId xmlns:p14="http://schemas.microsoft.com/office/powerpoint/2010/main" val="754737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D25A-778D-8876-013F-17863A61FCD9}"/>
              </a:ext>
            </a:extLst>
          </p:cNvPr>
          <p:cNvSpPr>
            <a:spLocks noGrp="1"/>
          </p:cNvSpPr>
          <p:nvPr>
            <p:ph type="title"/>
          </p:nvPr>
        </p:nvSpPr>
        <p:spPr/>
        <p:txBody>
          <a:bodyPr/>
          <a:lstStyle/>
          <a:p>
            <a:r>
              <a:rPr lang="en-IN" sz="3600" b="1" dirty="0">
                <a:solidFill>
                  <a:srgbClr val="FF0000"/>
                </a:solidFill>
                <a:latin typeface="Times New Roman" panose="02020603050405020304" pitchFamily="18" charset="0"/>
                <a:cs typeface="Times New Roman" panose="02020603050405020304" pitchFamily="18" charset="0"/>
              </a:rPr>
              <a:t>OUTPUT</a:t>
            </a:r>
          </a:p>
        </p:txBody>
      </p:sp>
      <p:pic>
        <p:nvPicPr>
          <p:cNvPr id="4" name="Picture 3">
            <a:extLst>
              <a:ext uri="{FF2B5EF4-FFF2-40B4-BE49-F238E27FC236}">
                <a16:creationId xmlns:a16="http://schemas.microsoft.com/office/drawing/2014/main" id="{28C98C7D-A047-8D2B-D54F-23E441F75383}"/>
              </a:ext>
            </a:extLst>
          </p:cNvPr>
          <p:cNvPicPr>
            <a:picLocks noChangeAspect="1"/>
          </p:cNvPicPr>
          <p:nvPr/>
        </p:nvPicPr>
        <p:blipFill>
          <a:blip r:embed="rId2"/>
          <a:stretch>
            <a:fillRect/>
          </a:stretch>
        </p:blipFill>
        <p:spPr>
          <a:xfrm>
            <a:off x="1008668" y="1660884"/>
            <a:ext cx="7598004" cy="4273877"/>
          </a:xfrm>
          <a:prstGeom prst="rect">
            <a:avLst/>
          </a:prstGeom>
        </p:spPr>
      </p:pic>
    </p:spTree>
    <p:extLst>
      <p:ext uri="{BB962C8B-B14F-4D97-AF65-F5344CB8AC3E}">
        <p14:creationId xmlns:p14="http://schemas.microsoft.com/office/powerpoint/2010/main" val="2593849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274637"/>
            <a:ext cx="8229600" cy="563562"/>
          </a:xfrm>
          <a:prstGeom prst="rect">
            <a:avLst/>
          </a:prstGeom>
          <a:noFill/>
          <a:ln>
            <a:noFill/>
          </a:ln>
        </p:spPr>
        <p:txBody>
          <a:bodyPr lIns="91425" tIns="45700" rIns="91425" bIns="45700" anchor="ctr" anchorCtr="0">
            <a:noAutofit/>
          </a:bodyPr>
          <a:lstStyle/>
          <a:p>
            <a:pPr marL="0" marR="0" lvl="0" indent="0" algn="ctr" rtl="0">
              <a:spcBef>
                <a:spcPts val="0"/>
              </a:spcBef>
              <a:buClr>
                <a:srgbClr val="FF0000"/>
              </a:buClr>
              <a:buSzPct val="25000"/>
              <a:buFont typeface="Times New Roman"/>
              <a:buNone/>
            </a:pPr>
            <a:r>
              <a:rPr lang="en-US" sz="3600" b="1" i="0" u="none" strike="noStrike" cap="none">
                <a:solidFill>
                  <a:srgbClr val="FF0000"/>
                </a:solidFill>
                <a:latin typeface="Times New Roman"/>
                <a:ea typeface="Times New Roman"/>
                <a:cs typeface="Times New Roman"/>
                <a:sym typeface="Times New Roman"/>
              </a:rPr>
              <a:t>PROBLEM STATEMENT</a:t>
            </a:r>
          </a:p>
        </p:txBody>
      </p:sp>
      <p:sp>
        <p:nvSpPr>
          <p:cNvPr id="103" name="Shape 103"/>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457200" indent="-457200"/>
            <a:r>
              <a:rPr lang="en-US" sz="2800" b="0" i="0" u="none" strike="noStrike" cap="none" dirty="0">
                <a:solidFill>
                  <a:schemeClr val="dk1"/>
                </a:solidFill>
                <a:latin typeface="Times New Roman"/>
                <a:ea typeface="Times New Roman"/>
                <a:cs typeface="Times New Roman"/>
                <a:sym typeface="Times New Roman"/>
              </a:rPr>
              <a:t>To help companies understand their customer, traders, investors and make valuable improvements in their products by the companies and to identify the polarity of given text as negative, positive or neutral sentiments.</a:t>
            </a:r>
          </a:p>
        </p:txBody>
      </p:sp>
      <p:pic>
        <p:nvPicPr>
          <p:cNvPr id="4" name="Picture 3">
            <a:extLst>
              <a:ext uri="{FF2B5EF4-FFF2-40B4-BE49-F238E27FC236}">
                <a16:creationId xmlns:a16="http://schemas.microsoft.com/office/drawing/2014/main" id="{B8D8D8DF-8361-D865-AC8A-54CD19432E96}"/>
              </a:ext>
            </a:extLst>
          </p:cNvPr>
          <p:cNvPicPr>
            <a:picLocks noChangeAspect="1"/>
          </p:cNvPicPr>
          <p:nvPr/>
        </p:nvPicPr>
        <p:blipFill>
          <a:blip r:embed="rId3"/>
          <a:stretch>
            <a:fillRect/>
          </a:stretch>
        </p:blipFill>
        <p:spPr>
          <a:xfrm>
            <a:off x="4320988" y="3828409"/>
            <a:ext cx="3644713" cy="229775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C8A27-DB9B-D3B1-01D7-4E525005A40C}"/>
              </a:ext>
            </a:extLst>
          </p:cNvPr>
          <p:cNvSpPr>
            <a:spLocks noGrp="1"/>
          </p:cNvSpPr>
          <p:nvPr>
            <p:ph type="title"/>
          </p:nvPr>
        </p:nvSpPr>
        <p:spPr/>
        <p:txBody>
          <a:bodyPr/>
          <a:lstStyle/>
          <a:p>
            <a:r>
              <a:rPr lang="en-IN" sz="3600" b="1" dirty="0">
                <a:solidFill>
                  <a:srgbClr val="FF0000"/>
                </a:solidFill>
                <a:latin typeface="Times New Roman" panose="02020603050405020304" pitchFamily="18" charset="0"/>
                <a:cs typeface="Times New Roman" panose="02020603050405020304" pitchFamily="18" charset="0"/>
              </a:rPr>
              <a:t>OUTPUT</a:t>
            </a:r>
          </a:p>
        </p:txBody>
      </p:sp>
      <p:pic>
        <p:nvPicPr>
          <p:cNvPr id="4" name="Picture 3">
            <a:extLst>
              <a:ext uri="{FF2B5EF4-FFF2-40B4-BE49-F238E27FC236}">
                <a16:creationId xmlns:a16="http://schemas.microsoft.com/office/drawing/2014/main" id="{F4B15493-991D-1FF5-8938-7AE9205ACCC9}"/>
              </a:ext>
            </a:extLst>
          </p:cNvPr>
          <p:cNvPicPr>
            <a:picLocks noChangeAspect="1"/>
          </p:cNvPicPr>
          <p:nvPr/>
        </p:nvPicPr>
        <p:blipFill>
          <a:blip r:embed="rId2"/>
          <a:stretch>
            <a:fillRect/>
          </a:stretch>
        </p:blipFill>
        <p:spPr>
          <a:xfrm>
            <a:off x="556181" y="1590692"/>
            <a:ext cx="7880808" cy="4791254"/>
          </a:xfrm>
          <a:prstGeom prst="rect">
            <a:avLst/>
          </a:prstGeom>
        </p:spPr>
      </p:pic>
    </p:spTree>
    <p:extLst>
      <p:ext uri="{BB962C8B-B14F-4D97-AF65-F5344CB8AC3E}">
        <p14:creationId xmlns:p14="http://schemas.microsoft.com/office/powerpoint/2010/main" val="93489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19A04-A0CF-B290-12B3-B4BEC786094B}"/>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B280762C-1DC8-92D2-E5B4-8B601BED3E1F}"/>
              </a:ext>
            </a:extLst>
          </p:cNvPr>
          <p:cNvPicPr>
            <a:picLocks noChangeAspect="1"/>
          </p:cNvPicPr>
          <p:nvPr/>
        </p:nvPicPr>
        <p:blipFill>
          <a:blip r:embed="rId2"/>
          <a:stretch>
            <a:fillRect/>
          </a:stretch>
        </p:blipFill>
        <p:spPr>
          <a:xfrm>
            <a:off x="641022" y="1644314"/>
            <a:ext cx="7616858" cy="4700588"/>
          </a:xfrm>
          <a:prstGeom prst="rect">
            <a:avLst/>
          </a:prstGeom>
        </p:spPr>
      </p:pic>
    </p:spTree>
    <p:extLst>
      <p:ext uri="{BB962C8B-B14F-4D97-AF65-F5344CB8AC3E}">
        <p14:creationId xmlns:p14="http://schemas.microsoft.com/office/powerpoint/2010/main" val="1407523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457200" y="1295400"/>
            <a:ext cx="8229600" cy="4830762"/>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Arial"/>
              <a:buNone/>
            </a:pPr>
            <a:endParaRPr sz="3200" b="0" i="0" u="none" strike="noStrike" cap="none" dirty="0">
              <a:solidFill>
                <a:schemeClr val="dk1"/>
              </a:solidFill>
              <a:latin typeface="Calibri"/>
              <a:ea typeface="Calibri"/>
              <a:cs typeface="Calibri"/>
              <a:sym typeface="Calibri"/>
            </a:endParaRPr>
          </a:p>
        </p:txBody>
      </p:sp>
      <p:sp>
        <p:nvSpPr>
          <p:cNvPr id="410" name="Shape 410"/>
          <p:cNvSpPr/>
          <p:nvPr/>
        </p:nvSpPr>
        <p:spPr>
          <a:xfrm>
            <a:off x="1981200" y="2967333"/>
            <a:ext cx="5486400" cy="2138066"/>
          </a:xfrm>
          <a:prstGeom prst="rect">
            <a:avLst/>
          </a:prstGeom>
        </p:spPr>
        <p:txBody>
          <a:bodyPr>
            <a:prstTxWarp prst="textPlain">
              <a:avLst/>
            </a:prstTxWarp>
          </a:bodyPr>
          <a:lstStyle/>
          <a:p>
            <a:pPr lvl="0" algn="ctr"/>
            <a:r>
              <a:rPr b="1" i="0" dirty="0">
                <a:ln w="12700" cap="flat" cmpd="sng">
                  <a:solidFill>
                    <a:srgbClr val="17365D"/>
                  </a:solidFill>
                  <a:prstDash val="solid"/>
                  <a:round/>
                  <a:headEnd type="none" w="med" len="med"/>
                  <a:tailEnd type="none" w="med" len="med"/>
                </a:ln>
                <a:solidFill>
                  <a:srgbClr val="C5D8F1"/>
                </a:solidFill>
                <a:latin typeface="Calibri"/>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FF0000"/>
              </a:buClr>
              <a:buSzPct val="25000"/>
              <a:buFont typeface="Times New Roman"/>
              <a:buNone/>
            </a:pPr>
            <a:r>
              <a:rPr lang="en-US" sz="3600" b="1" i="0" u="none" strike="noStrike" cap="none" dirty="0">
                <a:solidFill>
                  <a:srgbClr val="FF0000"/>
                </a:solidFill>
                <a:latin typeface="Times New Roman"/>
                <a:ea typeface="Times New Roman"/>
                <a:cs typeface="Times New Roman"/>
                <a:sym typeface="Times New Roman"/>
              </a:rPr>
              <a:t>OBJECTIVE</a:t>
            </a:r>
          </a:p>
        </p:txBody>
      </p:sp>
      <p:sp>
        <p:nvSpPr>
          <p:cNvPr id="112" name="Shape 112"/>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algn="l" fontAlgn="base">
              <a:buFont typeface="Arial" panose="020B0604020202020204" pitchFamily="34" charset="0"/>
              <a:buChar char="•"/>
            </a:pPr>
            <a:r>
              <a:rPr lang="en-US" i="0" dirty="0">
                <a:solidFill>
                  <a:srgbClr val="273239"/>
                </a:solidFill>
                <a:effectLst/>
                <a:latin typeface="Times New Roman" panose="02020603050405020304" pitchFamily="18" charset="0"/>
                <a:cs typeface="Times New Roman" panose="02020603050405020304" pitchFamily="18" charset="0"/>
              </a:rPr>
              <a:t>We have designed a model in a view of analyzing the customer review and feedback by using Twitter API because twitter is one of the largest social network, great community of professional companies and people could give you great variability of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D8EE8-8000-0479-1EED-5FA4CC1B2E02}"/>
              </a:ext>
            </a:extLst>
          </p:cNvPr>
          <p:cNvSpPr>
            <a:spLocks noGrp="1"/>
          </p:cNvSpPr>
          <p:nvPr>
            <p:ph type="title"/>
          </p:nvPr>
        </p:nvSpPr>
        <p:spPr>
          <a:xfrm>
            <a:off x="457200" y="0"/>
            <a:ext cx="8229600" cy="591016"/>
          </a:xfrm>
        </p:spPr>
        <p:txBody>
          <a:bodyPr/>
          <a:lstStyle/>
          <a:p>
            <a:r>
              <a:rPr lang="en-IN" sz="3600" b="1" dirty="0">
                <a:solidFill>
                  <a:srgbClr val="FF0000"/>
                </a:solidFill>
                <a:latin typeface="Times New Roman" panose="02020603050405020304" pitchFamily="18" charset="0"/>
                <a:cs typeface="Times New Roman" panose="02020603050405020304" pitchFamily="18" charset="0"/>
              </a:rPr>
              <a:t>LITERATURE SURVEY</a:t>
            </a:r>
          </a:p>
        </p:txBody>
      </p:sp>
      <p:pic>
        <p:nvPicPr>
          <p:cNvPr id="3" name="Picture 2"/>
          <p:cNvPicPr>
            <a:picLocks noChangeAspect="1"/>
          </p:cNvPicPr>
          <p:nvPr/>
        </p:nvPicPr>
        <p:blipFill>
          <a:blip r:embed="rId2"/>
          <a:stretch>
            <a:fillRect/>
          </a:stretch>
        </p:blipFill>
        <p:spPr>
          <a:xfrm>
            <a:off x="457200" y="734334"/>
            <a:ext cx="8502061" cy="5610710"/>
          </a:xfrm>
          <a:prstGeom prst="rect">
            <a:avLst/>
          </a:prstGeom>
        </p:spPr>
      </p:pic>
    </p:spTree>
    <p:extLst>
      <p:ext uri="{BB962C8B-B14F-4D97-AF65-F5344CB8AC3E}">
        <p14:creationId xmlns:p14="http://schemas.microsoft.com/office/powerpoint/2010/main" val="113055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98" y="1003610"/>
            <a:ext cx="8751477" cy="4861931"/>
          </a:xfrm>
          <a:prstGeom prst="rect">
            <a:avLst/>
          </a:prstGeom>
        </p:spPr>
      </p:pic>
    </p:spTree>
    <p:extLst>
      <p:ext uri="{BB962C8B-B14F-4D97-AF65-F5344CB8AC3E}">
        <p14:creationId xmlns:p14="http://schemas.microsoft.com/office/powerpoint/2010/main" val="2614608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588" y="802888"/>
            <a:ext cx="8488596" cy="5341433"/>
          </a:xfrm>
          <a:prstGeom prst="rect">
            <a:avLst/>
          </a:prstGeom>
        </p:spPr>
      </p:pic>
    </p:spTree>
    <p:extLst>
      <p:ext uri="{BB962C8B-B14F-4D97-AF65-F5344CB8AC3E}">
        <p14:creationId xmlns:p14="http://schemas.microsoft.com/office/powerpoint/2010/main" val="4293252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57200" y="274637"/>
            <a:ext cx="8229600" cy="944561"/>
          </a:xfrm>
          <a:prstGeom prst="rect">
            <a:avLst/>
          </a:prstGeom>
          <a:noFill/>
          <a:ln>
            <a:noFill/>
          </a:ln>
        </p:spPr>
        <p:txBody>
          <a:bodyPr lIns="91425" tIns="45700" rIns="91425" bIns="45700" anchor="ctr" anchorCtr="0">
            <a:noAutofit/>
          </a:bodyPr>
          <a:lstStyle/>
          <a:p>
            <a:pPr marL="0" marR="0" lvl="0" indent="0" algn="ctr" rtl="0">
              <a:spcBef>
                <a:spcPts val="0"/>
              </a:spcBef>
              <a:buClr>
                <a:srgbClr val="FF0000"/>
              </a:buClr>
              <a:buSzPct val="25000"/>
              <a:buFont typeface="Times New Roman"/>
              <a:buNone/>
            </a:pPr>
            <a:r>
              <a:rPr lang="en-US" sz="3600" b="1" i="0" u="none" strike="noStrike" cap="none" dirty="0">
                <a:solidFill>
                  <a:srgbClr val="FF0000"/>
                </a:solidFill>
                <a:latin typeface="Times New Roman"/>
                <a:ea typeface="Times New Roman"/>
                <a:cs typeface="Times New Roman"/>
                <a:sym typeface="Times New Roman"/>
              </a:rPr>
              <a:t> SYSTEM REQUIREMENTS</a:t>
            </a:r>
          </a:p>
        </p:txBody>
      </p:sp>
      <p:sp>
        <p:nvSpPr>
          <p:cNvPr id="156" name="Shape 156"/>
          <p:cNvSpPr txBox="1">
            <a:spLocks noGrp="1"/>
          </p:cNvSpPr>
          <p:nvPr>
            <p:ph type="body" idx="1"/>
          </p:nvPr>
        </p:nvSpPr>
        <p:spPr>
          <a:xfrm>
            <a:off x="304800" y="1143000"/>
            <a:ext cx="8381999" cy="5552440"/>
          </a:xfrm>
          <a:prstGeom prst="rect">
            <a:avLst/>
          </a:prstGeom>
          <a:noFill/>
          <a:ln>
            <a:noFill/>
          </a:ln>
        </p:spPr>
        <p:txBody>
          <a:bodyPr lIns="91425" tIns="45700" rIns="91425" bIns="45700" anchor="t" anchorCtr="0">
            <a:noAutofit/>
          </a:bodyPr>
          <a:lstStyle/>
          <a:p>
            <a:pPr>
              <a:buNone/>
            </a:pPr>
            <a:r>
              <a:rPr lang="en-US" sz="2400" b="1" i="0" u="none" strike="noStrike" cap="none" dirty="0">
                <a:solidFill>
                  <a:schemeClr val="dk1"/>
                </a:solidFill>
                <a:latin typeface="Times New Roman"/>
                <a:ea typeface="Times New Roman"/>
                <a:cs typeface="Times New Roman"/>
                <a:sym typeface="Times New Roman"/>
              </a:rPr>
              <a:t>HARDWARE:</a:t>
            </a:r>
          </a:p>
          <a:p>
            <a:r>
              <a:rPr lang="en-US" sz="2400" b="1" dirty="0"/>
              <a:t>Processor</a:t>
            </a:r>
            <a:r>
              <a:rPr lang="en-US" sz="2400" dirty="0"/>
              <a:t> :Intel(R) Core(TM) i3-6006U CPU @2.00GHz 2.00 GHz</a:t>
            </a:r>
          </a:p>
          <a:p>
            <a:r>
              <a:rPr lang="en-US" sz="2400" b="1" dirty="0"/>
              <a:t>Installed RAM</a:t>
            </a:r>
            <a:r>
              <a:rPr lang="en-US" sz="2400" dirty="0"/>
              <a:t> : 4.00 GB</a:t>
            </a:r>
          </a:p>
          <a:p>
            <a:r>
              <a:rPr lang="en-US" sz="2400" b="1" dirty="0"/>
              <a:t>System type </a:t>
            </a:r>
            <a:r>
              <a:rPr lang="en-US" sz="2400" dirty="0"/>
              <a:t>: 64-bit operating system, x64-based processor</a:t>
            </a:r>
          </a:p>
          <a:p>
            <a:pPr marL="342900" marR="0" lvl="0" indent="-342900" algn="l" rtl="0">
              <a:spcBef>
                <a:spcPts val="480"/>
              </a:spcBef>
              <a:spcAft>
                <a:spcPts val="0"/>
              </a:spcAft>
              <a:buClr>
                <a:schemeClr val="dk1"/>
              </a:buClr>
              <a:buSzPct val="100000"/>
              <a:buFont typeface="Arial"/>
              <a:buChar char="•"/>
            </a:pPr>
            <a:endParaRPr lang="en-US" sz="2400" b="1" i="0" u="none" strike="noStrike" cap="none" dirty="0">
              <a:solidFill>
                <a:schemeClr val="dk1"/>
              </a:solidFill>
              <a:latin typeface="Times New Roman"/>
              <a:ea typeface="Times New Roman"/>
              <a:cs typeface="Times New Roman"/>
              <a:sym typeface="Times New Roman"/>
            </a:endParaRPr>
          </a:p>
          <a:p>
            <a:pPr marL="342900" marR="0" lvl="0" indent="-342900" algn="l" rtl="0">
              <a:spcBef>
                <a:spcPts val="480"/>
              </a:spcBef>
              <a:spcAft>
                <a:spcPts val="0"/>
              </a:spcAft>
              <a:buClr>
                <a:schemeClr val="dk1"/>
              </a:buClr>
              <a:buSzPct val="100000"/>
              <a:buNone/>
            </a:pPr>
            <a:r>
              <a:rPr lang="en-US" sz="2400" b="1" dirty="0">
                <a:latin typeface="Times New Roman"/>
                <a:ea typeface="Times New Roman"/>
                <a:cs typeface="Times New Roman"/>
                <a:sym typeface="Times New Roman"/>
              </a:rPr>
              <a:t>   SOFTWARE</a:t>
            </a:r>
            <a:r>
              <a:rPr lang="en-US" sz="2400" b="1" i="0" u="none" strike="noStrike" cap="none" dirty="0">
                <a:solidFill>
                  <a:schemeClr val="dk1"/>
                </a:solidFill>
                <a:latin typeface="Times New Roman"/>
                <a:ea typeface="Times New Roman"/>
                <a:cs typeface="Times New Roman"/>
                <a:sym typeface="Times New Roman"/>
              </a:rPr>
              <a:t>:</a:t>
            </a:r>
            <a:endParaRPr lang="en-US" sz="2000" dirty="0"/>
          </a:p>
          <a:p>
            <a:r>
              <a:rPr lang="en-US" sz="2000" dirty="0"/>
              <a:t>Windows 10</a:t>
            </a:r>
          </a:p>
          <a:p>
            <a:r>
              <a:rPr lang="en-US" sz="2000" dirty="0"/>
              <a:t>Python platform</a:t>
            </a:r>
          </a:p>
          <a:p>
            <a:r>
              <a:rPr lang="en-US" sz="2000" dirty="0"/>
              <a:t>NLTK package</a:t>
            </a:r>
          </a:p>
          <a:p>
            <a:r>
              <a:rPr lang="en-US" sz="2000" dirty="0"/>
              <a:t>Modern web browser</a:t>
            </a:r>
          </a:p>
          <a:p>
            <a:r>
              <a:rPr lang="en-US" sz="2000" dirty="0"/>
              <a:t>Twitter API</a:t>
            </a:r>
          </a:p>
          <a:p>
            <a:pPr marL="203200" indent="0">
              <a:buNone/>
            </a:pPr>
            <a:endParaRPr lang="en-US" sz="2000" dirty="0"/>
          </a:p>
          <a:p>
            <a:pPr marL="0" marR="0" lvl="0" indent="0" algn="l" rtl="0">
              <a:spcBef>
                <a:spcPts val="400"/>
              </a:spcBef>
              <a:spcAft>
                <a:spcPts val="0"/>
              </a:spcAft>
              <a:buClr>
                <a:schemeClr val="dk1"/>
              </a:buClr>
              <a:buSzPct val="25000"/>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0" marR="0" lvl="0" indent="0" algn="l" rtl="0">
              <a:spcBef>
                <a:spcPts val="480"/>
              </a:spcBef>
              <a:spcAft>
                <a:spcPts val="0"/>
              </a:spcAft>
              <a:buClr>
                <a:schemeClr val="dk1"/>
              </a:buClr>
              <a:buSzPct val="250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342900" marR="0" lvl="0" indent="-342900" algn="l" rtl="0">
              <a:spcBef>
                <a:spcPts val="480"/>
              </a:spcBef>
              <a:spcAft>
                <a:spcPts val="0"/>
              </a:spcAft>
              <a:buClr>
                <a:schemeClr val="dk1"/>
              </a:buClr>
              <a:buSzPct val="1000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742950" marR="0" lvl="1" indent="-285750" algn="l" rtl="0">
              <a:spcBef>
                <a:spcPts val="400"/>
              </a:spcBef>
              <a:buClr>
                <a:schemeClr val="dk1"/>
              </a:buClr>
              <a:buSzPct val="100000"/>
              <a:buFont typeface="Arial"/>
              <a:buNone/>
            </a:pPr>
            <a:endParaRPr sz="20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FF0000"/>
              </a:buClr>
              <a:buSzPct val="25000"/>
              <a:buFont typeface="Times New Roman"/>
              <a:buNone/>
            </a:pPr>
            <a:r>
              <a:rPr lang="en-US" sz="3600" b="1" i="0" u="none" strike="noStrike" cap="none" dirty="0">
                <a:solidFill>
                  <a:srgbClr val="FF0000"/>
                </a:solidFill>
                <a:latin typeface="Times New Roman"/>
                <a:ea typeface="Times New Roman"/>
                <a:cs typeface="Times New Roman"/>
                <a:sym typeface="Times New Roman"/>
              </a:rPr>
              <a:t>SYSTEM ARCHITECTURE</a:t>
            </a:r>
          </a:p>
        </p:txBody>
      </p:sp>
      <p:sp>
        <p:nvSpPr>
          <p:cNvPr id="18434" name="AutoShape 2" descr="blob:https://web.whatsapp.com/38af7daf-9a6b-4300-b982-d24b0dbfdd0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C09C4872-4953-C8D3-F7DF-512F82191A15}"/>
              </a:ext>
            </a:extLst>
          </p:cNvPr>
          <p:cNvPicPr>
            <a:picLocks noChangeAspect="1"/>
          </p:cNvPicPr>
          <p:nvPr/>
        </p:nvPicPr>
        <p:blipFill>
          <a:blip r:embed="rId3"/>
          <a:stretch>
            <a:fillRect/>
          </a:stretch>
        </p:blipFill>
        <p:spPr>
          <a:xfrm>
            <a:off x="375267" y="2057209"/>
            <a:ext cx="8393465" cy="30723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F561B06-DB31-AF0E-16EA-5DEF24A2BC00}"/>
              </a:ext>
            </a:extLst>
          </p:cNvPr>
          <p:cNvPicPr>
            <a:picLocks noChangeAspect="1"/>
          </p:cNvPicPr>
          <p:nvPr/>
        </p:nvPicPr>
        <p:blipFill>
          <a:blip r:embed="rId2"/>
          <a:stretch>
            <a:fillRect/>
          </a:stretch>
        </p:blipFill>
        <p:spPr>
          <a:xfrm>
            <a:off x="1362075" y="118222"/>
            <a:ext cx="6419850" cy="2838450"/>
          </a:xfrm>
          <a:prstGeom prst="rect">
            <a:avLst/>
          </a:prstGeom>
        </p:spPr>
      </p:pic>
      <p:pic>
        <p:nvPicPr>
          <p:cNvPr id="8" name="Picture 7">
            <a:extLst>
              <a:ext uri="{FF2B5EF4-FFF2-40B4-BE49-F238E27FC236}">
                <a16:creationId xmlns:a16="http://schemas.microsoft.com/office/drawing/2014/main" id="{438005F5-CE87-635F-4FFF-DAEE0EBB6406}"/>
              </a:ext>
            </a:extLst>
          </p:cNvPr>
          <p:cNvPicPr>
            <a:picLocks noChangeAspect="1"/>
          </p:cNvPicPr>
          <p:nvPr/>
        </p:nvPicPr>
        <p:blipFill>
          <a:blip r:embed="rId3"/>
          <a:stretch>
            <a:fillRect/>
          </a:stretch>
        </p:blipFill>
        <p:spPr>
          <a:xfrm>
            <a:off x="319367" y="4044482"/>
            <a:ext cx="8648700" cy="1476375"/>
          </a:xfrm>
          <a:prstGeom prst="rect">
            <a:avLst/>
          </a:prstGeom>
        </p:spPr>
      </p:pic>
      <p:sp>
        <p:nvSpPr>
          <p:cNvPr id="9" name="TextBox 8">
            <a:extLst>
              <a:ext uri="{FF2B5EF4-FFF2-40B4-BE49-F238E27FC236}">
                <a16:creationId xmlns:a16="http://schemas.microsoft.com/office/drawing/2014/main" id="{B06B6E10-055F-4196-2734-D2A2EB23CD55}"/>
              </a:ext>
            </a:extLst>
          </p:cNvPr>
          <p:cNvSpPr txBox="1"/>
          <p:nvPr/>
        </p:nvSpPr>
        <p:spPr>
          <a:xfrm>
            <a:off x="319367" y="3460376"/>
            <a:ext cx="2788024" cy="307777"/>
          </a:xfrm>
          <a:prstGeom prst="rect">
            <a:avLst/>
          </a:prstGeom>
          <a:noFill/>
        </p:spPr>
        <p:txBody>
          <a:bodyPr wrap="square" rtlCol="0">
            <a:spAutoFit/>
          </a:bodyPr>
          <a:lstStyle/>
          <a:p>
            <a:r>
              <a:rPr lang="en-IN" dirty="0"/>
              <a:t>CLEANING :</a:t>
            </a:r>
          </a:p>
        </p:txBody>
      </p:sp>
    </p:spTree>
    <p:extLst>
      <p:ext uri="{BB962C8B-B14F-4D97-AF65-F5344CB8AC3E}">
        <p14:creationId xmlns:p14="http://schemas.microsoft.com/office/powerpoint/2010/main" val="403168565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TotalTime>
  <Words>225</Words>
  <Application>Microsoft Office PowerPoint</Application>
  <PresentationFormat>On-screen Show (4:3)</PresentationFormat>
  <Paragraphs>50</Paragraphs>
  <Slides>22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LOYOLA-ICAM  COLLEGE OF ENGINEERING AND TECHNOLOGY (LICET) Loyola  Campus, Nungambakkam, Chennai – 600034 </vt:lpstr>
      <vt:lpstr>PROBLEM STATEMENT</vt:lpstr>
      <vt:lpstr>OBJECTIVE</vt:lpstr>
      <vt:lpstr>LITERATURE SURVEY</vt:lpstr>
      <vt:lpstr>PowerPoint Presentation</vt:lpstr>
      <vt:lpstr>PowerPoint Presentation</vt:lpstr>
      <vt:lpstr> SYSTEM REQUIREMENTS</vt:lpstr>
      <vt:lpstr>SYSTEM ARCHITECTURE</vt:lpstr>
      <vt:lpstr>PowerPoint Presentation</vt:lpstr>
      <vt:lpstr>ANALYZED OUTPUT</vt:lpstr>
      <vt:lpstr>UML DIAGRAMS</vt:lpstr>
      <vt:lpstr>PowerPoint Presentation</vt:lpstr>
      <vt:lpstr>COLLABORATION DIAGRAM</vt:lpstr>
      <vt:lpstr>ACTIVITY DIAGRAM</vt:lpstr>
      <vt:lpstr>PowerPoint Presentation</vt:lpstr>
      <vt:lpstr>TWEET SEARCH</vt:lpstr>
      <vt:lpstr>CLASSIFICATION</vt:lpstr>
      <vt:lpstr>CLASSIFICATION</vt:lpstr>
      <vt:lpstr>OUTPUT</vt:lpstr>
      <vt:lpstr>OUTPUT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LOYOLA-ICAM  COLLEGE OF ENGINEERING AND TECHNOLOGY (LICET) Loyola  Campus, Nungambakkam, Chennai – 600034</dc:title>
  <dc:creator>Reme</dc:creator>
  <cp:lastModifiedBy>derlintanya1@outlook.com</cp:lastModifiedBy>
  <cp:revision>38</cp:revision>
  <dcterms:modified xsi:type="dcterms:W3CDTF">2022-06-18T05:32:28Z</dcterms:modified>
</cp:coreProperties>
</file>