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39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13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16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9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68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77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0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68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8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1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2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AE3F-1562-4081-BB92-AFE84F6239EF}" type="datetimeFigureOut">
              <a:rPr lang="pt-BR" smtClean="0"/>
              <a:t>03/03/2021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EC7-3FAD-4BD2-B97C-8064FDFB8B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11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7704" y="260648"/>
            <a:ext cx="5472608" cy="288032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HROADS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2396480"/>
            <a:ext cx="6400800" cy="17526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Documentação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20688"/>
            <a:ext cx="683568" cy="547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314670" y="133089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FF0000"/>
                </a:solidFill>
              </a:rPr>
              <a:t>_________SENAI.SP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-1075982" y="397980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TÉCNICO EM DESENVOLVIMENTO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0" y="625832"/>
            <a:ext cx="683568" cy="547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314670" y="133604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FF0000"/>
                </a:solidFill>
              </a:rPr>
              <a:t>_________SENAI.SP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0688"/>
            <a:ext cx="683568" cy="547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314670" y="133089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FF0000"/>
                </a:solidFill>
              </a:rPr>
              <a:t>_________SENAI.SP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 rot="16200000">
            <a:off x="-1075982" y="397980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TÉCNICO EM DESENVOLVIMENTO</a:t>
            </a:r>
            <a:endParaRPr lang="pt-BR" sz="1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195735" y="61603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209005" y="1300118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>
                <a:solidFill>
                  <a:srgbClr val="0070C0"/>
                </a:solidFill>
              </a:rPr>
              <a:t>1.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u="sng" dirty="0" smtClean="0">
                <a:solidFill>
                  <a:srgbClr val="0070C0"/>
                </a:solidFill>
              </a:rPr>
              <a:t>Resumo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09005" y="1592261"/>
            <a:ext cx="25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>
                <a:solidFill>
                  <a:srgbClr val="0070C0"/>
                </a:solidFill>
              </a:rPr>
              <a:t>2.</a:t>
            </a:r>
            <a:r>
              <a:rPr lang="pt-BR" dirty="0" smtClean="0">
                <a:solidFill>
                  <a:srgbClr val="0070C0"/>
                </a:solidFill>
              </a:rPr>
              <a:t>   </a:t>
            </a:r>
            <a:r>
              <a:rPr lang="pt-BR" u="sng" dirty="0" smtClean="0">
                <a:solidFill>
                  <a:srgbClr val="0070C0"/>
                </a:solidFill>
              </a:rPr>
              <a:t>Descrição do Projeto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95735" y="1961593"/>
            <a:ext cx="257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>
                <a:solidFill>
                  <a:srgbClr val="0070C0"/>
                </a:solidFill>
              </a:rPr>
              <a:t>3.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u="sng" dirty="0" smtClean="0">
                <a:solidFill>
                  <a:srgbClr val="0070C0"/>
                </a:solidFill>
              </a:rPr>
              <a:t>Modelagem de Dados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620832" y="229429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Modelo Conceitual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620832" y="2663624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Modelo Lógico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620832" y="3032956"/>
            <a:ext cx="148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Modelo Físico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620832" y="3402288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Cronograma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20688"/>
            <a:ext cx="683568" cy="547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314670" y="133089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FF0000"/>
                </a:solidFill>
              </a:rPr>
              <a:t>_________SENAI.SP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-1075982" y="397980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TÉCNICO EM DESENVOLVIMENTO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7624" y="1124744"/>
            <a:ext cx="78433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b="1" dirty="0" smtClean="0"/>
              <a:t>Resumo</a:t>
            </a:r>
          </a:p>
          <a:p>
            <a:pPr marL="342900" indent="-342900">
              <a:buAutoNum type="arabicPeriod"/>
            </a:pPr>
            <a:endParaRPr lang="pt-BR" dirty="0" smtClean="0"/>
          </a:p>
          <a:p>
            <a:r>
              <a:rPr lang="pt-BR" dirty="0" smtClean="0"/>
              <a:t>Esse Projeto Foi Baseado em Um Jogo de RPG online.</a:t>
            </a:r>
          </a:p>
          <a:p>
            <a:endParaRPr lang="pt-BR" dirty="0" smtClean="0"/>
          </a:p>
          <a:p>
            <a:r>
              <a:rPr lang="pt-BR" b="1" dirty="0" smtClean="0"/>
              <a:t>2. Descrição do projeto</a:t>
            </a:r>
          </a:p>
          <a:p>
            <a:endParaRPr lang="pt-BR" i="1" dirty="0" smtClean="0"/>
          </a:p>
          <a:p>
            <a:r>
              <a:rPr lang="pt-BR" dirty="0" smtClean="0"/>
              <a:t>Projeto RPG online Feito Com ajuda dos professores do Senai e com membros do</a:t>
            </a:r>
          </a:p>
          <a:p>
            <a:r>
              <a:rPr lang="pt-BR" dirty="0" smtClean="0"/>
              <a:t>Projeto Derlis, Marcos.</a:t>
            </a:r>
          </a:p>
          <a:p>
            <a:endParaRPr lang="pt-BR" b="1" dirty="0" smtClean="0"/>
          </a:p>
          <a:p>
            <a:r>
              <a:rPr lang="pt-BR" b="1" dirty="0" smtClean="0"/>
              <a:t>3. Modelagem de Dados</a:t>
            </a:r>
          </a:p>
          <a:p>
            <a:endParaRPr lang="pt-BR" dirty="0" smtClean="0"/>
          </a:p>
          <a:p>
            <a:r>
              <a:rPr lang="pt-BR" dirty="0"/>
              <a:t>Modelar significa criar um modelo que explique as características de </a:t>
            </a:r>
            <a:endParaRPr lang="pt-BR" dirty="0" smtClean="0"/>
          </a:p>
          <a:p>
            <a:r>
              <a:rPr lang="pt-BR" dirty="0" smtClean="0"/>
              <a:t>e </a:t>
            </a:r>
            <a:r>
              <a:rPr lang="pt-BR" dirty="0"/>
              <a:t>comportamento de um software a partir do qual ele será criado, facilitando seu </a:t>
            </a:r>
            <a:endParaRPr lang="pt-BR" dirty="0" smtClean="0"/>
          </a:p>
          <a:p>
            <a:r>
              <a:rPr lang="pt-BR" dirty="0" smtClean="0"/>
              <a:t>entendimento </a:t>
            </a:r>
            <a:r>
              <a:rPr lang="pt-BR" dirty="0"/>
              <a:t>e seu projeto, através das características principais que evitarão </a:t>
            </a:r>
            <a:endParaRPr lang="pt-BR" dirty="0" smtClean="0"/>
          </a:p>
          <a:p>
            <a:r>
              <a:rPr lang="pt-BR" dirty="0" smtClean="0"/>
              <a:t>erros </a:t>
            </a:r>
            <a:r>
              <a:rPr lang="pt-BR" dirty="0"/>
              <a:t>de programação, projeto e funcionamento.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11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 rot="16200000">
            <a:off x="-1075982" y="397980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TÉCNICO EM DESENVOLVIMENTO</a:t>
            </a:r>
            <a:endParaRPr lang="pt-BR" sz="1600" b="1" dirty="0"/>
          </a:p>
        </p:txBody>
      </p:sp>
      <p:sp>
        <p:nvSpPr>
          <p:cNvPr id="6" name="Retângulo 5"/>
          <p:cNvSpPr/>
          <p:nvPr/>
        </p:nvSpPr>
        <p:spPr>
          <a:xfrm>
            <a:off x="0" y="625832"/>
            <a:ext cx="683568" cy="547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314670" y="133604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FF0000"/>
                </a:solidFill>
              </a:rPr>
              <a:t>_________SENAI.SP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06662" y="655823"/>
            <a:ext cx="5726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Conceitual</a:t>
            </a:r>
          </a:p>
          <a:p>
            <a:r>
              <a:rPr lang="pt-BR" dirty="0" smtClean="0"/>
              <a:t>é </a:t>
            </a:r>
            <a:r>
              <a:rPr lang="pt-BR" dirty="0"/>
              <a:t>um conjunto de suposições baseadas no mundo real que </a:t>
            </a:r>
            <a:endParaRPr lang="pt-BR" dirty="0" smtClean="0"/>
          </a:p>
          <a:p>
            <a:r>
              <a:rPr lang="pt-BR" dirty="0" smtClean="0"/>
              <a:t>indicarão </a:t>
            </a:r>
            <a:r>
              <a:rPr lang="pt-BR" dirty="0"/>
              <a:t>as regas de negócio de um sistema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62" y="1849326"/>
            <a:ext cx="678274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 rot="16200000">
            <a:off x="-1075982" y="397980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TÉCNICO EM DESENVOLVIMENTO</a:t>
            </a:r>
            <a:endParaRPr lang="pt-BR" sz="1600" b="1" dirty="0"/>
          </a:p>
        </p:txBody>
      </p:sp>
      <p:sp>
        <p:nvSpPr>
          <p:cNvPr id="6" name="Retângulo 5"/>
          <p:cNvSpPr/>
          <p:nvPr/>
        </p:nvSpPr>
        <p:spPr>
          <a:xfrm>
            <a:off x="0" y="625832"/>
            <a:ext cx="683568" cy="547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314670" y="133604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FF0000"/>
                </a:solidFill>
              </a:rPr>
              <a:t>_________SENAI.SP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03648" y="683764"/>
            <a:ext cx="74469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Lógico</a:t>
            </a:r>
          </a:p>
          <a:p>
            <a:r>
              <a:rPr lang="pt-BR" dirty="0"/>
              <a:t>Modelos lógicos são descrições hipotéticas da cadeia de causas e efeitos que </a:t>
            </a:r>
            <a:endParaRPr lang="pt-BR" dirty="0" smtClean="0"/>
          </a:p>
          <a:p>
            <a:r>
              <a:rPr lang="pt-BR" dirty="0" smtClean="0"/>
              <a:t>levam </a:t>
            </a:r>
            <a:r>
              <a:rPr lang="pt-BR" dirty="0"/>
              <a:t>a um resultado de interesse. Embora eles possam estar em uma forma </a:t>
            </a:r>
            <a:endParaRPr lang="pt-BR" dirty="0" smtClean="0"/>
          </a:p>
          <a:p>
            <a:r>
              <a:rPr lang="pt-BR" dirty="0" smtClean="0"/>
              <a:t>narrativa</a:t>
            </a:r>
            <a:r>
              <a:rPr lang="pt-BR" dirty="0"/>
              <a:t>, o modelo lógico geralmente se forma em uma representação </a:t>
            </a:r>
            <a:endParaRPr lang="pt-BR" dirty="0" smtClean="0"/>
          </a:p>
          <a:p>
            <a:r>
              <a:rPr lang="pt-BR" dirty="0" smtClean="0"/>
              <a:t>gráfica </a:t>
            </a:r>
            <a:r>
              <a:rPr lang="pt-BR" dirty="0"/>
              <a:t>das relações "se-então" entre os vários elementos que levam ao </a:t>
            </a:r>
            <a:endParaRPr lang="pt-BR" dirty="0" smtClean="0"/>
          </a:p>
          <a:p>
            <a:r>
              <a:rPr lang="pt-BR" dirty="0" smtClean="0"/>
              <a:t>resultado.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42057"/>
            <a:ext cx="6996612" cy="38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-1075982" y="397980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TÉCNICO EM DESENVOLVIMENTO</a:t>
            </a:r>
            <a:endParaRPr lang="pt-BR" sz="16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625832"/>
            <a:ext cx="683568" cy="547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-314670" y="133604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FF0000"/>
                </a:solidFill>
              </a:rPr>
              <a:t>_________SENAI.SP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63688" y="623703"/>
            <a:ext cx="714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Físico</a:t>
            </a:r>
          </a:p>
          <a:p>
            <a:r>
              <a:rPr lang="pt-BR" dirty="0"/>
              <a:t>Modelos físicos ou modelos reduzidos em escalas são ferramentas usadas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diversos ramos da engenharia mecânica, engenharia civil, engenharia </a:t>
            </a:r>
            <a:endParaRPr lang="pt-BR" dirty="0" smtClean="0"/>
          </a:p>
          <a:p>
            <a:r>
              <a:rPr lang="pt-BR" dirty="0" smtClean="0"/>
              <a:t>naval</a:t>
            </a:r>
            <a:r>
              <a:rPr lang="pt-BR" dirty="0"/>
              <a:t>, Engenharia nuclear e em outros ramos para se projetar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91343"/>
            <a:ext cx="5657524" cy="43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-1075982" y="397980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TÉCNICO EM DESENVOLVIMENTO</a:t>
            </a:r>
            <a:endParaRPr lang="pt-BR" sz="16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625832"/>
            <a:ext cx="683568" cy="547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-314670" y="133604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FF0000"/>
                </a:solidFill>
              </a:rPr>
              <a:t>_________SENAI.SP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915067" y="639662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Cronograma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559178" y="1556791"/>
            <a:ext cx="1216773" cy="345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775951" y="1556791"/>
            <a:ext cx="1216773" cy="345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992724" y="1556791"/>
            <a:ext cx="1216773" cy="345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209497" y="1556791"/>
            <a:ext cx="1216773" cy="345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426270" y="1556791"/>
            <a:ext cx="1216773" cy="345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2559177" y="1556791"/>
            <a:ext cx="6083865" cy="35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356781" y="1914304"/>
            <a:ext cx="1202396" cy="309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356781" y="2821110"/>
            <a:ext cx="7286262" cy="1082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2924670" y="155679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Dia 1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53958" y="155679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Dia 2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270730" y="154497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Dia 3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516216" y="154497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Dia 4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708068" y="153566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Dia 5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20036" y="2052212"/>
            <a:ext cx="1475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Modelo</a:t>
            </a:r>
          </a:p>
          <a:p>
            <a:pPr algn="ctr"/>
            <a:r>
              <a:rPr lang="pt-BR" sz="1600" dirty="0" smtClean="0"/>
              <a:t>Conceitual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541037" y="3038970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Modelo</a:t>
            </a:r>
          </a:p>
          <a:p>
            <a:pPr algn="ctr"/>
            <a:r>
              <a:rPr lang="pt-BR" sz="1600" dirty="0" smtClean="0"/>
              <a:t>Lógico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541037" y="4175089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Modelo</a:t>
            </a:r>
          </a:p>
          <a:p>
            <a:pPr algn="ctr"/>
            <a:r>
              <a:rPr lang="pt-BR" sz="1600" dirty="0" smtClean="0"/>
              <a:t>Físico</a:t>
            </a:r>
            <a:endParaRPr lang="pt-BR" sz="1600" dirty="0"/>
          </a:p>
        </p:txBody>
      </p:sp>
      <p:sp>
        <p:nvSpPr>
          <p:cNvPr id="39" name="Multiplicar 38"/>
          <p:cNvSpPr/>
          <p:nvPr/>
        </p:nvSpPr>
        <p:spPr>
          <a:xfrm>
            <a:off x="3958696" y="2936493"/>
            <a:ext cx="851281" cy="851281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Multiplicar 39"/>
          <p:cNvSpPr/>
          <p:nvPr/>
        </p:nvSpPr>
        <p:spPr>
          <a:xfrm>
            <a:off x="5175468" y="4041835"/>
            <a:ext cx="851281" cy="851281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Multiplicar 40"/>
          <p:cNvSpPr/>
          <p:nvPr/>
        </p:nvSpPr>
        <p:spPr>
          <a:xfrm>
            <a:off x="2741923" y="1946163"/>
            <a:ext cx="851281" cy="851281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5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271</Words>
  <Application>Microsoft Office PowerPoint</Application>
  <PresentationFormat>Apresentação na tela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HROADS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HROADS</dc:title>
  <dc:creator>VINICIUS</dc:creator>
  <cp:lastModifiedBy>VINICIUS</cp:lastModifiedBy>
  <cp:revision>7</cp:revision>
  <dcterms:created xsi:type="dcterms:W3CDTF">2021-03-03T20:39:16Z</dcterms:created>
  <dcterms:modified xsi:type="dcterms:W3CDTF">2021-03-03T21:41:36Z</dcterms:modified>
</cp:coreProperties>
</file>