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D9D3-A995-46EC-B18F-02B462D750FC}" type="datetimeFigureOut">
              <a:rPr lang="es-ES" smtClean="0"/>
              <a:t>22/03/2020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C6B-0C3E-49BF-9946-F87409510D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29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D9D3-A995-46EC-B18F-02B462D750FC}" type="datetimeFigureOut">
              <a:rPr lang="es-ES" smtClean="0"/>
              <a:t>22/03/2020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C6B-0C3E-49BF-9946-F87409510D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735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D9D3-A995-46EC-B18F-02B462D750FC}" type="datetimeFigureOut">
              <a:rPr lang="es-ES" smtClean="0"/>
              <a:t>22/03/2020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C6B-0C3E-49BF-9946-F87409510D2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350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D9D3-A995-46EC-B18F-02B462D750FC}" type="datetimeFigureOut">
              <a:rPr lang="es-ES" smtClean="0"/>
              <a:t>22/03/2020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C6B-0C3E-49BF-9946-F87409510D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775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D9D3-A995-46EC-B18F-02B462D750FC}" type="datetimeFigureOut">
              <a:rPr lang="es-ES" smtClean="0"/>
              <a:t>22/03/2020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C6B-0C3E-49BF-9946-F87409510D2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455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D9D3-A995-46EC-B18F-02B462D750FC}" type="datetimeFigureOut">
              <a:rPr lang="es-ES" smtClean="0"/>
              <a:t>22/03/2020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C6B-0C3E-49BF-9946-F87409510D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375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D9D3-A995-46EC-B18F-02B462D750FC}" type="datetimeFigureOut">
              <a:rPr lang="es-ES" smtClean="0"/>
              <a:t>22/03/2020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C6B-0C3E-49BF-9946-F87409510D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112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D9D3-A995-46EC-B18F-02B462D750FC}" type="datetimeFigureOut">
              <a:rPr lang="es-ES" smtClean="0"/>
              <a:t>22/03/2020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C6B-0C3E-49BF-9946-F87409510D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89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D9D3-A995-46EC-B18F-02B462D750FC}" type="datetimeFigureOut">
              <a:rPr lang="es-ES" smtClean="0"/>
              <a:t>22/03/2020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C6B-0C3E-49BF-9946-F87409510D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598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D9D3-A995-46EC-B18F-02B462D750FC}" type="datetimeFigureOut">
              <a:rPr lang="es-ES" smtClean="0"/>
              <a:t>22/03/2020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C6B-0C3E-49BF-9946-F87409510D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25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D9D3-A995-46EC-B18F-02B462D750FC}" type="datetimeFigureOut">
              <a:rPr lang="es-ES" smtClean="0"/>
              <a:t>22/03/2020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C6B-0C3E-49BF-9946-F87409510D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56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D9D3-A995-46EC-B18F-02B462D750FC}" type="datetimeFigureOut">
              <a:rPr lang="es-ES" smtClean="0"/>
              <a:t>22/03/2020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C6B-0C3E-49BF-9946-F87409510D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60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D9D3-A995-46EC-B18F-02B462D750FC}" type="datetimeFigureOut">
              <a:rPr lang="es-ES" smtClean="0"/>
              <a:t>22/03/2020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C6B-0C3E-49BF-9946-F87409510D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795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D9D3-A995-46EC-B18F-02B462D750FC}" type="datetimeFigureOut">
              <a:rPr lang="es-ES" smtClean="0"/>
              <a:t>22/03/2020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C6B-0C3E-49BF-9946-F87409510D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54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D9D3-A995-46EC-B18F-02B462D750FC}" type="datetimeFigureOut">
              <a:rPr lang="es-ES" smtClean="0"/>
              <a:t>22/03/2020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C6B-0C3E-49BF-9946-F87409510D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87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8C6B-0C3E-49BF-9946-F87409510D22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D9D3-A995-46EC-B18F-02B462D750FC}" type="datetimeFigureOut">
              <a:rPr lang="es-ES" smtClean="0"/>
              <a:t>22/03/2020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40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4D9D3-A995-46EC-B18F-02B462D750FC}" type="datetimeFigureOut">
              <a:rPr lang="es-ES" smtClean="0"/>
              <a:t>22/03/2020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458C6B-0C3E-49BF-9946-F87409510D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37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B288997-C832-4019-81EB-B9B330223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200" b="1" dirty="0">
                <a:solidFill>
                  <a:srgbClr val="FFFFFF"/>
                </a:solidFill>
              </a:rPr>
              <a:t>Escritura de Algoritmo Básico: </a:t>
            </a:r>
            <a:r>
              <a:rPr lang="es-ES" sz="4200" b="1" dirty="0" err="1">
                <a:solidFill>
                  <a:srgbClr val="FFFFFF"/>
                </a:solidFill>
              </a:rPr>
              <a:t>Finders</a:t>
            </a:r>
            <a:r>
              <a:rPr lang="es-ES" sz="4200" b="1" dirty="0">
                <a:solidFill>
                  <a:srgbClr val="FFFFFF"/>
                </a:solidFill>
              </a:rPr>
              <a:t> </a:t>
            </a:r>
            <a:r>
              <a:rPr lang="es-ES" sz="4200" b="1" dirty="0" err="1">
                <a:solidFill>
                  <a:srgbClr val="FFFFFF"/>
                </a:solidFill>
              </a:rPr>
              <a:t>Keepers</a:t>
            </a:r>
            <a:r>
              <a:rPr lang="es-ES" sz="4200" b="1" dirty="0">
                <a:solidFill>
                  <a:srgbClr val="FFFFFF"/>
                </a:solidFill>
              </a:rPr>
              <a:t> (Buscadores de Scripts o Encargados de búsqueda)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F4728-40D0-4CCA-94F4-7810CD771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6386" y="3962088"/>
            <a:ext cx="6203795" cy="1186108"/>
          </a:xfrm>
        </p:spPr>
        <p:txBody>
          <a:bodyPr>
            <a:normAutofit/>
          </a:bodyPr>
          <a:lstStyle/>
          <a:p>
            <a:pPr algn="l"/>
            <a:endParaRPr lang="es-ES" dirty="0">
              <a:solidFill>
                <a:srgbClr val="FFFFFF">
                  <a:alpha val="70000"/>
                </a:srgbClr>
              </a:solidFill>
            </a:endParaRPr>
          </a:p>
          <a:p>
            <a:pPr algn="l"/>
            <a:r>
              <a:rPr lang="es-ES" dirty="0">
                <a:solidFill>
                  <a:srgbClr val="FFFFFF">
                    <a:alpha val="70000"/>
                  </a:srgbClr>
                </a:solidFill>
              </a:rPr>
              <a:t>Andrea Clavijo Zuluaga</a:t>
            </a:r>
          </a:p>
          <a:p>
            <a:pPr algn="l"/>
            <a:r>
              <a:rPr lang="es-ES" dirty="0">
                <a:solidFill>
                  <a:srgbClr val="FFFFFF">
                    <a:alpha val="70000"/>
                  </a:srgbClr>
                </a:solidFill>
              </a:rPr>
              <a:t>Derly Viviana Murcia 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35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E0F41-F73C-4386-AAE9-C6F327F7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Reto: </a:t>
            </a:r>
            <a:r>
              <a:rPr lang="es-E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Finders</a:t>
            </a:r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Keepers</a:t>
            </a:r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A96430E-0B8B-4CEB-8277-0103AFA91BFA}"/>
              </a:ext>
            </a:extLst>
          </p:cNvPr>
          <p:cNvSpPr/>
          <p:nvPr/>
        </p:nvSpPr>
        <p:spPr>
          <a:xfrm>
            <a:off x="1086678" y="4903304"/>
            <a:ext cx="6970644" cy="1589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55551DC-2376-491A-812F-89FCBDC180AD}"/>
              </a:ext>
            </a:extLst>
          </p:cNvPr>
          <p:cNvSpPr txBox="1"/>
          <p:nvPr/>
        </p:nvSpPr>
        <p:spPr>
          <a:xfrm>
            <a:off x="549070" y="5458567"/>
            <a:ext cx="471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¿Qué estamos tratando de hacer aquí esencialmente, cuál es el objetivo del reto?</a:t>
            </a:r>
          </a:p>
        </p:txBody>
      </p:sp>
      <p:pic>
        <p:nvPicPr>
          <p:cNvPr id="1026" name="Picture 2" descr="Resultado de imagen para png pregunta">
            <a:extLst>
              <a:ext uri="{FF2B5EF4-FFF2-40B4-BE49-F238E27FC236}">
                <a16:creationId xmlns:a16="http://schemas.microsoft.com/office/drawing/2014/main" id="{82767657-1DB4-4037-8D00-C48A9FA54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194" y="5512931"/>
            <a:ext cx="777740" cy="97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349EC87-BA54-4164-B732-BD835329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828" y="1571625"/>
            <a:ext cx="7658100" cy="371475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0030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545FC448-95E7-4BCC-9C07-FF7DEF2EF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72" y="1986311"/>
            <a:ext cx="8524875" cy="328612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8DE0F41-F73C-4386-AAE9-C6F327F7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Reto: </a:t>
            </a:r>
            <a:r>
              <a:rPr lang="es-E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Finders</a:t>
            </a:r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Keepers</a:t>
            </a:r>
            <a:b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Solución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A96430E-0B8B-4CEB-8277-0103AFA91BFA}"/>
              </a:ext>
            </a:extLst>
          </p:cNvPr>
          <p:cNvSpPr/>
          <p:nvPr/>
        </p:nvSpPr>
        <p:spPr>
          <a:xfrm>
            <a:off x="1086678" y="4903304"/>
            <a:ext cx="6970644" cy="1589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E15569-46F5-4DBA-B398-F9B1432B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568" y="5641569"/>
            <a:ext cx="4648200" cy="438150"/>
          </a:xfrm>
          <a:prstGeom prst="rect">
            <a:avLst/>
          </a:prstGeom>
        </p:spPr>
      </p:pic>
      <p:sp>
        <p:nvSpPr>
          <p:cNvPr id="8" name="Rectángulo: esquina doblada 7">
            <a:extLst>
              <a:ext uri="{FF2B5EF4-FFF2-40B4-BE49-F238E27FC236}">
                <a16:creationId xmlns:a16="http://schemas.microsoft.com/office/drawing/2014/main" id="{F21BC054-99C5-40E8-82D5-D1F629086A5A}"/>
              </a:ext>
            </a:extLst>
          </p:cNvPr>
          <p:cNvSpPr/>
          <p:nvPr/>
        </p:nvSpPr>
        <p:spPr>
          <a:xfrm>
            <a:off x="225284" y="2834587"/>
            <a:ext cx="1644546" cy="158957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b="1" dirty="0">
              <a:solidFill>
                <a:schemeClr val="tx1"/>
              </a:solidFill>
            </a:endParaRPr>
          </a:p>
          <a:p>
            <a:pPr algn="ctr"/>
            <a:r>
              <a:rPr lang="es-CO" sz="1400" b="1" dirty="0">
                <a:solidFill>
                  <a:schemeClr val="tx1"/>
                </a:solidFill>
              </a:rPr>
              <a:t>Queremos devolver el primer valor par de una matriz que cumple con la condición </a:t>
            </a:r>
            <a:endParaRPr lang="es-ES" sz="1400" b="1" dirty="0">
              <a:solidFill>
                <a:schemeClr val="tx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1928E0F-CE08-4121-A956-04492CB64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525" y="6297267"/>
            <a:ext cx="4552950" cy="419100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5A58C25B-78E2-459D-BAD5-DBD969F2F0B7}"/>
              </a:ext>
            </a:extLst>
          </p:cNvPr>
          <p:cNvSpPr/>
          <p:nvPr/>
        </p:nvSpPr>
        <p:spPr>
          <a:xfrm>
            <a:off x="1894014" y="5643015"/>
            <a:ext cx="523549" cy="4352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691CB00-EA19-4E0A-87F4-D941CDCEA166}"/>
              </a:ext>
            </a:extLst>
          </p:cNvPr>
          <p:cNvSpPr/>
          <p:nvPr/>
        </p:nvSpPr>
        <p:spPr>
          <a:xfrm>
            <a:off x="1502039" y="6192644"/>
            <a:ext cx="523549" cy="4352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461190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470</TotalTime>
  <Words>62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</vt:lpstr>
      <vt:lpstr>Escritura de Algoritmo Básico: Finders Keepers (Buscadores de Scripts o Encargados de búsqueda)</vt:lpstr>
      <vt:lpstr>Reto: Finders Keepers </vt:lpstr>
      <vt:lpstr>Reto: Finders Keepers Solución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Escritura de Algoritmo Básico: Finders Keepers (Buscadores de Scripts o Encargados de búsqueda)</dc:title>
  <dc:creator>DERLY VIVIANA MURCIA SERRANO</dc:creator>
  <cp:lastModifiedBy>DERLY VIVIANA MURCIA SERRANO</cp:lastModifiedBy>
  <cp:revision>9</cp:revision>
  <dcterms:created xsi:type="dcterms:W3CDTF">2020-03-21T23:27:25Z</dcterms:created>
  <dcterms:modified xsi:type="dcterms:W3CDTF">2020-03-22T17:23:37Z</dcterms:modified>
</cp:coreProperties>
</file>