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7030"/>
  </p:normalViewPr>
  <p:slideViewPr>
    <p:cSldViewPr snapToGrid="0" snapToObjects="1">
      <p:cViewPr varScale="1">
        <p:scale>
          <a:sx n="88" d="100"/>
          <a:sy n="88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740C9-DCAC-3A40-8B48-28D3E46F9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F10559-F373-3C48-B823-66EDCA14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A19B5-1522-9649-B290-AE327987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FD84D-F2F5-D441-A8EB-71B39A2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B8965-7861-0E4F-8231-901887E5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42CD3-8062-3C4A-8053-5D5AC62D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9E3EF-33DE-2C42-BABC-4B053E083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6D922-30D9-1849-9B31-09B8651A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49BED-E8A4-2D4B-ADFC-C699C43D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288DD-6322-1444-AC90-AE4A7CCC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61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877F35-8672-3A45-A5B9-3AA896F96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C4832D-DD6C-8045-B29E-3F9A1E09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E372F-E2F0-DC49-B216-6DFC87A9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18E8D-135F-2643-8C07-8C27F14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C76B8-5DCC-FE48-B966-492CE368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18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3DAD7-B167-C847-9A97-D09F2AEF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E0EBC0-8FFE-7646-987F-9670F16F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60901-01BB-E04F-A696-D789D4E5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C8797-2A7C-CC44-B3C8-6E62200D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B60AA-F6C2-C94B-81AB-C99CC79D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5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27CB4-9F0C-1742-BF45-903CA44F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06972F-E605-7B47-9D63-223F21E9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439FB-993D-454E-B202-66D035BC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47EA1-3A07-5248-8649-125BC529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5BD3E-015F-614B-A369-50792B15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F1947-8984-E54D-8E23-74746D07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FF4C4-140B-B24B-A56D-3DDA0DDCB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5E9AFD-C627-AD49-A9BA-34838DC5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06705F-488A-6D4D-A0C6-EEC941D2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6443B-A582-2F4C-9EC2-CEA04AC4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8660D6-CEE3-934C-85BD-24F8BFDF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21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D900-3E7C-CB4C-A0A5-2A2FE322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F79AA-241D-A24A-8DC4-610AB89B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28AC36-3775-2A42-9FC1-7FF5EC21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F99BD1-782A-C146-8636-24D3783B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59D878-F1DD-4548-8F05-2F7D8998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F4346-7F48-9F44-ABB3-1A4918C9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7EBDFC-9D1E-C641-B2CB-683039D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37223-6F16-304A-AB90-1C65360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48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D3D3F-8EC2-F242-B26F-86BDA86A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0B3A9B-38AF-7144-BE2C-0548A74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8BB351-B580-0D4C-B981-C7CBDBCA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287E42-3AD6-C443-862C-E0691EC0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56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3D0ABE-1DF5-AF42-AF76-CF25A06A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3F016C-24B1-414D-BA80-47ABFEB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B71A7C-BD2A-384B-B139-E93BAAEA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F4EFB-4CE4-0143-B678-AC71250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862D6-DF16-9F40-A16A-04DA779D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ABAEA-FAD1-6C46-B626-492BD1360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828D49-1BFC-934D-8910-9E0B1936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E97D5-4A92-164A-AF82-A4F4813B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DF25D7-2E6B-9348-876F-A647945F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80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7D6E2-439C-004E-BE05-576F3034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EB5E8E-B2BD-B64D-95F6-551B6E2E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82FB5E-2191-334E-831A-5AB4B6777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19333-9CE1-4B4A-B0B4-E740CE1D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BC6AA6-DC90-C746-88C6-A6438D9C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9F6AB-4501-984B-8543-883A847F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E0D2D9-9099-ED4B-9CF6-3279D377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651FB7-4C9A-324F-8E1D-08357136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74793-19F2-A04B-9CFC-C76E3B6C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1383-A48E-DD48-A4E0-E75AE0F6692C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190D2-F042-834F-AE43-39C959BEE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3128C-0F18-3D4E-968F-ED8FB7D1B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D42E-7533-E744-9DDA-1EBC816A0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9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chainer.org/ja/tutorial.html" TargetMode="External"/><Relationship Id="rId2" Type="http://schemas.openxmlformats.org/officeDocument/2006/relationships/hyperlink" Target="https://www.fttsus.jp/cov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kevdp.github.io/PythonDataScienceHandbo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tmental_models_in_epidemiology" TargetMode="External"/><Relationship Id="rId2" Type="http://schemas.openxmlformats.org/officeDocument/2006/relationships/hyperlink" Target="https://www.fttsus.jp/covinf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9E440-3BED-5D48-84C2-B14CF9522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lang="ja-JP" altLang="en-US"/>
              <a:t>入門勉強会方針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FF2D20-3E48-764D-8468-1D28199FC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93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2F1AB-3A83-414F-B025-2C6B085E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C3421C-C4EC-5C46-BA55-F7ADAE84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Python</a:t>
            </a:r>
            <a:r>
              <a:rPr kumimoji="1" lang="ja-JP" altLang="en-US"/>
              <a:t>を通じて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ほぼ全てのプログラム言語で共通する概念・構文を理解する</a:t>
            </a:r>
            <a:endParaRPr kumimoji="1"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演算・変数・関数・リスト・辞書・制御構文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en-US" altLang="ja-JP" dirty="0" err="1"/>
              <a:t>Numpy</a:t>
            </a:r>
            <a:r>
              <a:rPr kumimoji="1" lang="ja-JP" altLang="en-US"/>
              <a:t>を用いたベクトル化されたプログラミングを理解する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en-US" altLang="ja-JP" dirty="0"/>
              <a:t>Pandas</a:t>
            </a:r>
            <a:r>
              <a:rPr lang="ja-JP" altLang="en-US"/>
              <a:t>を用いたデータベースの操作を体験する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en-US" altLang="ja-JP" dirty="0"/>
              <a:t>Matplotlib</a:t>
            </a:r>
            <a:r>
              <a:rPr kumimoji="1" lang="ja-JP" altLang="en-US"/>
              <a:t>を用いたデータの可視化を体験する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データにモデルを適用する過程を体験する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31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E0CBF-1888-0B4F-B5E9-DC3FBDEE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勉強会概要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68AE2-A760-774F-8BD4-D1297B4F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全</a:t>
            </a:r>
            <a:r>
              <a:rPr lang="en-US" altLang="ja-JP" dirty="0"/>
              <a:t>5</a:t>
            </a:r>
            <a:r>
              <a:rPr lang="ja-JP" altLang="en-US"/>
              <a:t>回、</a:t>
            </a:r>
            <a:r>
              <a:rPr lang="en-US" altLang="ja-JP" dirty="0"/>
              <a:t>1</a:t>
            </a:r>
            <a:r>
              <a:rPr lang="ja-JP" altLang="en-US"/>
              <a:t>回</a:t>
            </a:r>
            <a:r>
              <a:rPr lang="en-US" altLang="ja-JP" dirty="0"/>
              <a:t>60~90</a:t>
            </a:r>
            <a:r>
              <a:rPr lang="ja-JP" altLang="en-US"/>
              <a:t>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対象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プログラミングを全くやったことのない人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Python</a:t>
            </a:r>
            <a:r>
              <a:rPr lang="ja-JP" altLang="en-US"/>
              <a:t>によるデータの取り扱い方法を学びたい人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目標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東京都の</a:t>
            </a:r>
            <a:r>
              <a:rPr lang="en-US" altLang="ja-JP" dirty="0"/>
              <a:t>COVID19</a:t>
            </a:r>
            <a:r>
              <a:rPr lang="ja-JP" altLang="en-US"/>
              <a:t>の感染者数に</a:t>
            </a:r>
            <a:r>
              <a:rPr lang="ja-JP" altLang="en-US">
                <a:hlinkClick r:id="rId2"/>
              </a:rPr>
              <a:t>確率的遅れ付</a:t>
            </a:r>
            <a:r>
              <a:rPr lang="en-US" altLang="ja-JP" dirty="0">
                <a:hlinkClick r:id="rId2"/>
              </a:rPr>
              <a:t>SIR</a:t>
            </a:r>
            <a:r>
              <a:rPr lang="ja-JP" altLang="en-US">
                <a:hlinkClick r:id="rId2"/>
              </a:rPr>
              <a:t>モデル</a:t>
            </a:r>
            <a:r>
              <a:rPr lang="ja-JP" altLang="en-US"/>
              <a:t>を適用する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参考教材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 err="1"/>
              <a:t>Chainer</a:t>
            </a:r>
            <a:r>
              <a:rPr lang="en-US" altLang="ja-JP" dirty="0"/>
              <a:t> Tutorial( </a:t>
            </a:r>
            <a:r>
              <a:rPr lang="en-US" altLang="ja-JP" dirty="0">
                <a:hlinkClick r:id="rId3"/>
              </a:rPr>
              <a:t>https://tutorials.chainer.org/ja/tutorial.html</a:t>
            </a:r>
            <a:r>
              <a:rPr lang="en-US" altLang="ja-JP" dirty="0"/>
              <a:t> 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Python Data Science Handbook (</a:t>
            </a:r>
            <a:r>
              <a:rPr lang="en-US" altLang="ja-JP" dirty="0">
                <a:hlinkClick r:id="rId4"/>
              </a:rPr>
              <a:t>https://jakevdp.github.io/PythonDataScienceHandbook/</a:t>
            </a:r>
            <a:r>
              <a:rPr lang="en-US" altLang="ja-JP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8656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F94EE-A937-9C42-B7A5-A093AC83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日目：プログラミング自体を理解する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58D0E-2406-D44D-87BF-570352B7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目標：どんなプログラム言語にも備わっている基本的な概念を</a:t>
            </a:r>
            <a:r>
              <a:rPr kumimoji="1" lang="en-US" altLang="ja-JP" dirty="0"/>
              <a:t>Python</a:t>
            </a:r>
            <a:r>
              <a:rPr kumimoji="1" lang="ja-JP" altLang="en-US"/>
              <a:t>を通じて理解する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変数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データ型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演算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複合データ型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制御構文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関数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D3D3E5-50BA-2843-8433-1C5A9AA5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528E6-5B4E-BC4C-A006-A98C3DE5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日目：</a:t>
            </a:r>
            <a:r>
              <a:rPr kumimoji="1" lang="en-US" altLang="ja-JP" dirty="0" err="1"/>
              <a:t>Numpy</a:t>
            </a:r>
            <a:r>
              <a:rPr kumimoji="1" lang="ja-JP" altLang="en-US"/>
              <a:t>を用いた計算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70E5D-D5BC-034C-A999-4FE2447E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目標</a:t>
            </a:r>
            <a:r>
              <a:rPr lang="ja-JP" altLang="en-US"/>
              <a:t>：</a:t>
            </a:r>
            <a:r>
              <a:rPr kumimoji="1" lang="en-US" altLang="ja-JP" dirty="0" err="1"/>
              <a:t>Numpy</a:t>
            </a:r>
            <a:r>
              <a:rPr kumimoji="1" lang="ja-JP" altLang="en-US"/>
              <a:t>が優れている点を理解する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数値演算の高速化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en-US" altLang="ja-JP" dirty="0" err="1"/>
              <a:t>Numpy</a:t>
            </a:r>
            <a:r>
              <a:rPr lang="en-US" altLang="ja-JP" dirty="0"/>
              <a:t> array</a:t>
            </a:r>
            <a:r>
              <a:rPr lang="ja-JP" altLang="en-US"/>
              <a:t>要素へのアクセス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dirty="0"/>
              <a:t>Indexing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Slicing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ja-JP" dirty="0"/>
              <a:t>Boolean mask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Fancy indexing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en-US" altLang="ja-JP" dirty="0" err="1"/>
              <a:t>uFunc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ブロードキャスト</a:t>
            </a:r>
          </a:p>
        </p:txBody>
      </p:sp>
    </p:spTree>
    <p:extLst>
      <p:ext uri="{BB962C8B-B14F-4D97-AF65-F5344CB8AC3E}">
        <p14:creationId xmlns:p14="http://schemas.microsoft.com/office/powerpoint/2010/main" val="359363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9D013-C419-6341-81D7-D3C5724D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日目：</a:t>
            </a:r>
            <a:r>
              <a:rPr lang="en-US" altLang="ja-JP" dirty="0"/>
              <a:t>Pandas</a:t>
            </a:r>
            <a:r>
              <a:rPr lang="ja-JP" altLang="en-US"/>
              <a:t>を用いた計算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15AD3-A180-0447-B94E-96BE6E5A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目標：データフレームの構造と、基本的な操作を理解する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データフレームの構造を理解する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Index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Values</a:t>
            </a:r>
          </a:p>
          <a:p>
            <a:pPr>
              <a:buFont typeface="Wingdings" pitchFamily="2" charset="2"/>
              <a:buChar char="l"/>
            </a:pPr>
            <a:r>
              <a:rPr lang="ja-JP" altLang="en-US"/>
              <a:t>簡単な統計量の取得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データフレーム要素へのアクセス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演算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データの結合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グルーピング</a:t>
            </a:r>
          </a:p>
        </p:txBody>
      </p:sp>
    </p:spTree>
    <p:extLst>
      <p:ext uri="{BB962C8B-B14F-4D97-AF65-F5344CB8AC3E}">
        <p14:creationId xmlns:p14="http://schemas.microsoft.com/office/powerpoint/2010/main" val="6456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4A8E8-17BD-A549-90B6-E5160913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日目：</a:t>
            </a:r>
            <a:r>
              <a:rPr kumimoji="1" lang="en-US" altLang="ja-JP" dirty="0" err="1"/>
              <a:t>Maplotlib</a:t>
            </a:r>
            <a:r>
              <a:rPr kumimoji="1" lang="ja-JP" altLang="en-US"/>
              <a:t>を用いた可視化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376A-6184-2844-A0EB-3889ABF3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Matplotlib</a:t>
            </a:r>
            <a:r>
              <a:rPr kumimoji="1" lang="ja-JP" altLang="en-US"/>
              <a:t>を用いて簡単な図を作れるようになる</a:t>
            </a:r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詳細保留（自分の本質的理解が間に合っていないため）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en-US" altLang="ja-JP" dirty="0"/>
              <a:t>3</a:t>
            </a:r>
            <a:r>
              <a:rPr lang="ja-JP" altLang="en-US"/>
              <a:t>日に考え直す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A5DD2-76B5-E54E-8A17-12FDEC1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/>
              <a:t>日目：モデルの適用を体験する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7F920-63AE-F447-A051-90D24FAE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ja-JP" dirty="0"/>
              <a:t>COVID-19</a:t>
            </a:r>
            <a:r>
              <a:rPr kumimoji="1" lang="ja-JP" altLang="en-US"/>
              <a:t>の感染者数のデータなどを取り扱う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en-US" altLang="ja-JP" dirty="0"/>
              <a:t>SIR</a:t>
            </a:r>
            <a:r>
              <a:rPr lang="ja-JP" altLang="en-US"/>
              <a:t>モデルというのがあるらしく、これを使ってみたい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参考</a:t>
            </a:r>
            <a:r>
              <a:rPr lang="en-US" altLang="ja-JP" dirty="0"/>
              <a:t>1 (</a:t>
            </a:r>
            <a:r>
              <a:rPr lang="en-US" altLang="ja-JP" dirty="0">
                <a:hlinkClick r:id="rId2"/>
              </a:rPr>
              <a:t>https://www.fttsus.jp/covinfo/</a:t>
            </a:r>
            <a:r>
              <a:rPr lang="en-US" altLang="ja-JP" dirty="0"/>
              <a:t> )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参考</a:t>
            </a:r>
            <a:r>
              <a:rPr lang="en-US" altLang="ja-JP" dirty="0"/>
              <a:t>2 (</a:t>
            </a:r>
            <a:r>
              <a:rPr lang="en-US" altLang="ja-JP" dirty="0">
                <a:hlinkClick r:id="rId3"/>
              </a:rPr>
              <a:t>https://en.wikipedia.org/wiki/Compartmental_models_in_epidemiology</a:t>
            </a:r>
            <a:r>
              <a:rPr lang="en-US" altLang="ja-JP" dirty="0"/>
              <a:t> )</a:t>
            </a:r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ちなみに僕は今からこのモデルを勉強します</a:t>
            </a:r>
          </a:p>
        </p:txBody>
      </p:sp>
    </p:spTree>
    <p:extLst>
      <p:ext uri="{BB962C8B-B14F-4D97-AF65-F5344CB8AC3E}">
        <p14:creationId xmlns:p14="http://schemas.microsoft.com/office/powerpoint/2010/main" val="5450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372</Words>
  <Application>Microsoft Macintosh PowerPoint</Application>
  <PresentationFormat>ワイド画面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Python入門勉強会方針</vt:lpstr>
      <vt:lpstr>目標</vt:lpstr>
      <vt:lpstr>勉強会概要</vt:lpstr>
      <vt:lpstr>1日目：プログラミング自体を理解する</vt:lpstr>
      <vt:lpstr>2日目：Numpyを用いた計算</vt:lpstr>
      <vt:lpstr>3日目：Pandasを用いた計算</vt:lpstr>
      <vt:lpstr>4日目：Maplotlibを用いた可視化</vt:lpstr>
      <vt:lpstr>5日目：モデルの適用を体験する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Python入門勉強会方針</dc:title>
  <dc:creator>杉田 一毅</dc:creator>
  <cp:lastModifiedBy>杉田 一毅</cp:lastModifiedBy>
  <cp:revision>11</cp:revision>
  <dcterms:created xsi:type="dcterms:W3CDTF">2020-04-10T16:22:30Z</dcterms:created>
  <dcterms:modified xsi:type="dcterms:W3CDTF">2020-04-12T14:45:37Z</dcterms:modified>
</cp:coreProperties>
</file>