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4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9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3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04.09.2013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5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04.09.2013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3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0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04.09.2013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9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034F-1760-4B20-AE6D-A3DD230D8A49}" type="datetimeFigureOut">
              <a:rPr lang="ru-RU" smtClean="0"/>
              <a:t>04.09.2013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5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43000" y="2438400"/>
            <a:ext cx="2438400" cy="2438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2590800" y="1905000"/>
            <a:ext cx="548727" cy="990600"/>
          </a:xfrm>
          <a:custGeom>
            <a:avLst/>
            <a:gdLst>
              <a:gd name="connsiteX0" fmla="*/ 0 w 533400"/>
              <a:gd name="connsiteY0" fmla="*/ 1480458 h 1524000"/>
              <a:gd name="connsiteX1" fmla="*/ 402771 w 533400"/>
              <a:gd name="connsiteY1" fmla="*/ 783772 h 1524000"/>
              <a:gd name="connsiteX2" fmla="*/ 315685 w 533400"/>
              <a:gd name="connsiteY2" fmla="*/ 10886 h 1524000"/>
              <a:gd name="connsiteX3" fmla="*/ 446314 w 533400"/>
              <a:gd name="connsiteY3" fmla="*/ 0 h 1524000"/>
              <a:gd name="connsiteX4" fmla="*/ 533400 w 533400"/>
              <a:gd name="connsiteY4" fmla="*/ 805543 h 1524000"/>
              <a:gd name="connsiteX5" fmla="*/ 119743 w 533400"/>
              <a:gd name="connsiteY5" fmla="*/ 1524000 h 1524000"/>
              <a:gd name="connsiteX0" fmla="*/ 0 w 533400"/>
              <a:gd name="connsiteY0" fmla="*/ 1480458 h 1524000"/>
              <a:gd name="connsiteX1" fmla="*/ 402771 w 533400"/>
              <a:gd name="connsiteY1" fmla="*/ 783772 h 1524000"/>
              <a:gd name="connsiteX2" fmla="*/ 315685 w 533400"/>
              <a:gd name="connsiteY2" fmla="*/ 10886 h 1524000"/>
              <a:gd name="connsiteX3" fmla="*/ 446314 w 533400"/>
              <a:gd name="connsiteY3" fmla="*/ 0 h 1524000"/>
              <a:gd name="connsiteX4" fmla="*/ 533400 w 533400"/>
              <a:gd name="connsiteY4" fmla="*/ 805543 h 1524000"/>
              <a:gd name="connsiteX5" fmla="*/ 119743 w 533400"/>
              <a:gd name="connsiteY5" fmla="*/ 1524000 h 1524000"/>
              <a:gd name="connsiteX6" fmla="*/ 0 w 533400"/>
              <a:gd name="connsiteY6" fmla="*/ 1480458 h 1524000"/>
              <a:gd name="connsiteX0" fmla="*/ 0 w 548727"/>
              <a:gd name="connsiteY0" fmla="*/ 1480458 h 1524000"/>
              <a:gd name="connsiteX1" fmla="*/ 402771 w 548727"/>
              <a:gd name="connsiteY1" fmla="*/ 783772 h 1524000"/>
              <a:gd name="connsiteX2" fmla="*/ 315685 w 548727"/>
              <a:gd name="connsiteY2" fmla="*/ 10886 h 1524000"/>
              <a:gd name="connsiteX3" fmla="*/ 446314 w 548727"/>
              <a:gd name="connsiteY3" fmla="*/ 0 h 1524000"/>
              <a:gd name="connsiteX4" fmla="*/ 533400 w 548727"/>
              <a:gd name="connsiteY4" fmla="*/ 805543 h 1524000"/>
              <a:gd name="connsiteX5" fmla="*/ 119743 w 548727"/>
              <a:gd name="connsiteY5" fmla="*/ 1524000 h 1524000"/>
              <a:gd name="connsiteX6" fmla="*/ 0 w 548727"/>
              <a:gd name="connsiteY6" fmla="*/ 1480458 h 1524000"/>
              <a:gd name="connsiteX0" fmla="*/ 0 w 548727"/>
              <a:gd name="connsiteY0" fmla="*/ 1480458 h 1524000"/>
              <a:gd name="connsiteX1" fmla="*/ 402771 w 548727"/>
              <a:gd name="connsiteY1" fmla="*/ 783772 h 1524000"/>
              <a:gd name="connsiteX2" fmla="*/ 315685 w 548727"/>
              <a:gd name="connsiteY2" fmla="*/ 10886 h 1524000"/>
              <a:gd name="connsiteX3" fmla="*/ 446314 w 548727"/>
              <a:gd name="connsiteY3" fmla="*/ 0 h 1524000"/>
              <a:gd name="connsiteX4" fmla="*/ 533400 w 548727"/>
              <a:gd name="connsiteY4" fmla="*/ 805543 h 1524000"/>
              <a:gd name="connsiteX5" fmla="*/ 119743 w 548727"/>
              <a:gd name="connsiteY5" fmla="*/ 1524000 h 1524000"/>
              <a:gd name="connsiteX6" fmla="*/ 0 w 548727"/>
              <a:gd name="connsiteY6" fmla="*/ 1480458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727" h="1524000">
                <a:moveTo>
                  <a:pt x="0" y="1480458"/>
                </a:moveTo>
                <a:cubicBezTo>
                  <a:pt x="47171" y="1357087"/>
                  <a:pt x="350157" y="1028701"/>
                  <a:pt x="402771" y="783772"/>
                </a:cubicBezTo>
                <a:cubicBezTo>
                  <a:pt x="455385" y="538843"/>
                  <a:pt x="308428" y="141515"/>
                  <a:pt x="315685" y="10886"/>
                </a:cubicBezTo>
                <a:lnTo>
                  <a:pt x="446314" y="0"/>
                </a:lnTo>
                <a:cubicBezTo>
                  <a:pt x="482600" y="132443"/>
                  <a:pt x="587828" y="551543"/>
                  <a:pt x="533400" y="805543"/>
                </a:cubicBezTo>
                <a:cubicBezTo>
                  <a:pt x="478972" y="1059543"/>
                  <a:pt x="208643" y="1411514"/>
                  <a:pt x="119743" y="1524000"/>
                </a:cubicBezTo>
                <a:lnTo>
                  <a:pt x="0" y="148045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68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366153" y="1455054"/>
            <a:ext cx="685800" cy="2324100"/>
            <a:chOff x="762000" y="1866900"/>
            <a:chExt cx="685800" cy="2324100"/>
          </a:xfrm>
        </p:grpSpPr>
        <p:sp>
          <p:nvSpPr>
            <p:cNvPr id="47" name="Oval 46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8458" y="1620162"/>
            <a:ext cx="685800" cy="2324100"/>
            <a:chOff x="762000" y="1866900"/>
            <a:chExt cx="685800" cy="2324100"/>
          </a:xfrm>
        </p:grpSpPr>
        <p:sp>
          <p:nvSpPr>
            <p:cNvPr id="4" name="Oval 3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81200" y="1238250"/>
            <a:ext cx="685800" cy="2324100"/>
            <a:chOff x="762000" y="1866900"/>
            <a:chExt cx="685800" cy="2324100"/>
          </a:xfrm>
        </p:grpSpPr>
        <p:sp>
          <p:nvSpPr>
            <p:cNvPr id="23" name="Oval 22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997529" y="1628319"/>
            <a:ext cx="685800" cy="2324100"/>
            <a:chOff x="762000" y="1866900"/>
            <a:chExt cx="685800" cy="2324100"/>
          </a:xfrm>
        </p:grpSpPr>
        <p:sp>
          <p:nvSpPr>
            <p:cNvPr id="29" name="Oval 28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013858" y="1997526"/>
            <a:ext cx="685800" cy="2324100"/>
            <a:chOff x="762000" y="1866900"/>
            <a:chExt cx="685800" cy="2324100"/>
          </a:xfrm>
        </p:grpSpPr>
        <p:sp>
          <p:nvSpPr>
            <p:cNvPr id="35" name="Oval 34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335312" y="1815183"/>
            <a:ext cx="685800" cy="2324100"/>
            <a:chOff x="762000" y="1866900"/>
            <a:chExt cx="685800" cy="2324100"/>
          </a:xfrm>
        </p:grpSpPr>
        <p:sp>
          <p:nvSpPr>
            <p:cNvPr id="41" name="Oval 40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9042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524000"/>
            <a:ext cx="2286000" cy="2286000"/>
          </a:xfrm>
          <a:prstGeom prst="rect">
            <a:avLst/>
          </a:prstGeom>
          <a:solidFill>
            <a:schemeClr val="tx1"/>
          </a:solidFill>
          <a:ln w="1270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00B050"/>
                </a:solidFill>
              </a:rPr>
              <a:t>START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0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 Meister</dc:creator>
  <cp:lastModifiedBy>Der Meister</cp:lastModifiedBy>
  <cp:revision>5</cp:revision>
  <dcterms:created xsi:type="dcterms:W3CDTF">2013-05-04T08:32:46Z</dcterms:created>
  <dcterms:modified xsi:type="dcterms:W3CDTF">2013-09-04T11:42:12Z</dcterms:modified>
</cp:coreProperties>
</file>