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5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3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9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034F-1760-4B20-AE6D-A3DD230D8A49}" type="datetimeFigureOut">
              <a:rPr lang="ru-RU" smtClean="0"/>
              <a:t>04.05.2013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3000" y="2438400"/>
            <a:ext cx="2438400" cy="2438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2590800" y="1905000"/>
            <a:ext cx="548727" cy="990600"/>
          </a:xfrm>
          <a:custGeom>
            <a:avLst/>
            <a:gdLst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6" fmla="*/ 0 w 533400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727" h="1524000">
                <a:moveTo>
                  <a:pt x="0" y="1480458"/>
                </a:moveTo>
                <a:cubicBezTo>
                  <a:pt x="47171" y="1357087"/>
                  <a:pt x="350157" y="1028701"/>
                  <a:pt x="402771" y="783772"/>
                </a:cubicBezTo>
                <a:cubicBezTo>
                  <a:pt x="455385" y="538843"/>
                  <a:pt x="308428" y="141515"/>
                  <a:pt x="315685" y="10886"/>
                </a:cubicBezTo>
                <a:lnTo>
                  <a:pt x="446314" y="0"/>
                </a:lnTo>
                <a:cubicBezTo>
                  <a:pt x="482600" y="132443"/>
                  <a:pt x="587828" y="551543"/>
                  <a:pt x="533400" y="805543"/>
                </a:cubicBezTo>
                <a:cubicBezTo>
                  <a:pt x="478972" y="1059543"/>
                  <a:pt x="208643" y="1411514"/>
                  <a:pt x="119743" y="1524000"/>
                </a:cubicBezTo>
                <a:lnTo>
                  <a:pt x="0" y="148045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8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 Meister</dc:creator>
  <cp:lastModifiedBy>Der Meister</cp:lastModifiedBy>
  <cp:revision>1</cp:revision>
  <dcterms:created xsi:type="dcterms:W3CDTF">2013-05-04T08:32:46Z</dcterms:created>
  <dcterms:modified xsi:type="dcterms:W3CDTF">2013-05-04T08:35:33Z</dcterms:modified>
</cp:coreProperties>
</file>