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9" r:id="rId4"/>
    <p:sldId id="260" r:id="rId5"/>
    <p:sldId id="261" r:id="rId6"/>
    <p:sldId id="262" r:id="rId7"/>
    <p:sldId id="267" r:id="rId8"/>
    <p:sldId id="263" r:id="rId9"/>
    <p:sldId id="264" r:id="rId10"/>
    <p:sldId id="265" r:id="rId11"/>
    <p:sldId id="268" r:id="rId12"/>
    <p:sldId id="266" r:id="rId13"/>
    <p:sldId id="258" r:id="rId1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434" autoAdjust="0"/>
  </p:normalViewPr>
  <p:slideViewPr>
    <p:cSldViewPr snapToGrid="0">
      <p:cViewPr varScale="1">
        <p:scale>
          <a:sx n="67" d="100"/>
          <a:sy n="67" d="100"/>
        </p:scale>
        <p:origin x="780" y="60"/>
      </p:cViewPr>
      <p:guideLst>
        <p:guide orient="horz" pos="2160"/>
        <p:guide pos="3817"/>
      </p:guideLst>
    </p:cSldViewPr>
  </p:slideViewPr>
  <p:outlineViewPr>
    <p:cViewPr>
      <p:scale>
        <a:sx n="33" d="100"/>
        <a:sy n="33" d="100"/>
      </p:scale>
      <p:origin x="0" y="-354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50334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15539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44719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138849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de-DE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348377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8288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9391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9562928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23985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92655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671695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ECE91080-C357-4976-9CE9-A97089D610E0}" type="datetimeFigureOut">
              <a:rPr lang="de-DE" smtClean="0"/>
              <a:t>28.04.2017</a:t>
            </a:fld>
            <a:endParaRPr lang="de-D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de-DE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898EBFEA-19A7-4937-B6E1-2EBB84A1B552}" type="slidenum">
              <a:rPr lang="de-DE" smtClean="0"/>
              <a:t>‹#›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319220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dermojo/" TargetMode="External"/><Relationship Id="rId2" Type="http://schemas.openxmlformats.org/officeDocument/2006/relationships/hyperlink" Target="mailto:dermojo@gmail.com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noProof="0" dirty="0" smtClean="0"/>
              <a:t>(C++) Programmers self-help group</a:t>
            </a:r>
            <a:endParaRPr lang="en-US" noProof="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505031"/>
            <a:ext cx="7891272" cy="1069848"/>
          </a:xfrm>
        </p:spPr>
        <p:txBody>
          <a:bodyPr>
            <a:normAutofit fontScale="92500" lnSpcReduction="20000"/>
          </a:bodyPr>
          <a:lstStyle/>
          <a:p>
            <a:r>
              <a:rPr lang="en-US" noProof="0" dirty="0" smtClean="0"/>
              <a:t>Daniel Evers</a:t>
            </a:r>
          </a:p>
          <a:p>
            <a:r>
              <a:rPr lang="en-US" noProof="0" dirty="0" smtClean="0">
                <a:hlinkClick r:id="rId2"/>
              </a:rPr>
              <a:t>dermojo@gmail.com</a:t>
            </a:r>
            <a:endParaRPr lang="en-US" noProof="0" dirty="0" smtClean="0"/>
          </a:p>
          <a:p>
            <a:r>
              <a:rPr lang="en-US" noProof="0" dirty="0" smtClean="0">
                <a:hlinkClick r:id="rId3"/>
              </a:rPr>
              <a:t>https://github.com/dermojo/</a:t>
            </a:r>
            <a:endParaRPr lang="en-US" noProof="0" dirty="0" smtClean="0"/>
          </a:p>
        </p:txBody>
      </p:sp>
    </p:spTree>
    <p:extLst>
      <p:ext uri="{BB962C8B-B14F-4D97-AF65-F5344CB8AC3E}">
        <p14:creationId xmlns:p14="http://schemas.microsoft.com/office/powerpoint/2010/main" val="1850119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894031"/>
            <a:ext cx="10058400" cy="3069937"/>
          </a:xfrm>
        </p:spPr>
        <p:txBody>
          <a:bodyPr>
            <a:normAutofit/>
          </a:bodyPr>
          <a:lstStyle/>
          <a:p>
            <a:pPr algn="ctr"/>
            <a:r>
              <a:rPr lang="en-US" sz="7200" noProof="0" dirty="0" smtClean="0"/>
              <a:t>I write clever code.</a:t>
            </a:r>
            <a:br>
              <a:rPr lang="en-US" sz="7200" noProof="0" dirty="0" smtClean="0"/>
            </a:br>
            <a:r>
              <a:rPr lang="en-US" sz="8000" noProof="0" dirty="0" smtClean="0"/>
              <a:t/>
            </a:r>
            <a:br>
              <a:rPr lang="en-US" sz="8000" noProof="0" dirty="0" smtClean="0"/>
            </a:br>
            <a:r>
              <a:rPr lang="en-US" sz="4400" cap="none" noProof="0" dirty="0" smtClean="0"/>
              <a:t>(that even I won‘t understand next week…)</a:t>
            </a:r>
            <a:endParaRPr lang="en-US" sz="6000" cap="none" noProof="0" dirty="0"/>
          </a:p>
        </p:txBody>
      </p:sp>
    </p:spTree>
    <p:extLst>
      <p:ext uri="{BB962C8B-B14F-4D97-AF65-F5344CB8AC3E}">
        <p14:creationId xmlns:p14="http://schemas.microsoft.com/office/powerpoint/2010/main" val="41968066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57506" y="406998"/>
            <a:ext cx="8076987" cy="6044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598954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894031"/>
            <a:ext cx="10058400" cy="306993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noProof="0" dirty="0" smtClean="0"/>
              <a:t>I </a:t>
            </a:r>
            <a:r>
              <a:rPr lang="en-US" sz="7200" noProof="0" dirty="0" smtClean="0"/>
              <a:t>aggressively clean up </a:t>
            </a:r>
            <a:r>
              <a:rPr lang="en-US" sz="7200" noProof="0" dirty="0" smtClean="0"/>
              <a:t>code.</a:t>
            </a:r>
            <a:br>
              <a:rPr lang="en-US" sz="7200" noProof="0" dirty="0" smtClean="0"/>
            </a:br>
            <a:r>
              <a:rPr lang="en-US" sz="8000" noProof="0" dirty="0" smtClean="0"/>
              <a:t/>
            </a:r>
            <a:br>
              <a:rPr lang="en-US" sz="8000" noProof="0" dirty="0" smtClean="0"/>
            </a:br>
            <a:r>
              <a:rPr lang="en-US" sz="4400" cap="none" noProof="0" dirty="0" smtClean="0"/>
              <a:t>(including “obsolete</a:t>
            </a:r>
            <a:r>
              <a:rPr lang="en-US" sz="4400" cap="none" dirty="0" smtClean="0"/>
              <a:t>”</a:t>
            </a:r>
            <a:r>
              <a:rPr lang="en-US" sz="4400" cap="none" noProof="0" dirty="0" smtClean="0"/>
              <a:t> legacy functionality…)</a:t>
            </a:r>
            <a:endParaRPr lang="en-US" sz="6000" cap="none" noProof="0" dirty="0"/>
          </a:p>
        </p:txBody>
      </p:sp>
    </p:spTree>
    <p:extLst>
      <p:ext uri="{BB962C8B-B14F-4D97-AF65-F5344CB8AC3E}">
        <p14:creationId xmlns:p14="http://schemas.microsoft.com/office/powerpoint/2010/main" val="20856112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541" y="1362344"/>
            <a:ext cx="10121893" cy="4133312"/>
          </a:xfrm>
        </p:spPr>
        <p:txBody>
          <a:bodyPr>
            <a:normAutofit/>
          </a:bodyPr>
          <a:lstStyle/>
          <a:p>
            <a:r>
              <a:rPr lang="en-US" sz="5000" cap="none" noProof="0" dirty="0" smtClean="0"/>
              <a:t>Allow me to accept the code I cannot change,</a:t>
            </a:r>
            <a:br>
              <a:rPr lang="en-US" sz="5000" cap="none" noProof="0" dirty="0" smtClean="0"/>
            </a:br>
            <a:r>
              <a:rPr lang="en-US" sz="5000" cap="none" noProof="0" dirty="0" smtClean="0"/>
              <a:t/>
            </a:r>
            <a:br>
              <a:rPr lang="en-US" sz="5000" cap="none" noProof="0" dirty="0" smtClean="0"/>
            </a:br>
            <a:r>
              <a:rPr lang="en-US" sz="5000" cap="none" noProof="0" dirty="0" smtClean="0"/>
              <a:t>the courage to change the code I can,</a:t>
            </a:r>
            <a:br>
              <a:rPr lang="en-US" sz="5000" cap="none" noProof="0" dirty="0" smtClean="0"/>
            </a:br>
            <a:r>
              <a:rPr lang="en-US" sz="5000" cap="none" noProof="0" dirty="0" smtClean="0"/>
              <a:t/>
            </a:r>
            <a:br>
              <a:rPr lang="en-US" sz="5000" cap="none" noProof="0" dirty="0" smtClean="0"/>
            </a:br>
            <a:r>
              <a:rPr lang="en-US" sz="5000" cap="none" noProof="0" dirty="0" smtClean="0"/>
              <a:t>and the tools to know the difference.</a:t>
            </a:r>
            <a:endParaRPr lang="en-US" sz="5000" cap="none" noProof="0" dirty="0"/>
          </a:p>
        </p:txBody>
      </p:sp>
    </p:spTree>
    <p:extLst>
      <p:ext uri="{BB962C8B-B14F-4D97-AF65-F5344CB8AC3E}">
        <p14:creationId xmlns:p14="http://schemas.microsoft.com/office/powerpoint/2010/main" val="11309306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835982" cy="3520440"/>
          </a:xfrm>
        </p:spPr>
        <p:txBody>
          <a:bodyPr>
            <a:normAutofit/>
          </a:bodyPr>
          <a:lstStyle/>
          <a:p>
            <a:r>
              <a:rPr lang="en-US" sz="7200" noProof="0" dirty="0" smtClean="0"/>
              <a:t>I write crappy software</a:t>
            </a:r>
            <a:endParaRPr lang="en-US" sz="7200" noProof="0" dirty="0"/>
          </a:p>
        </p:txBody>
      </p:sp>
    </p:spTree>
    <p:extLst>
      <p:ext uri="{BB962C8B-B14F-4D97-AF65-F5344CB8AC3E}">
        <p14:creationId xmlns:p14="http://schemas.microsoft.com/office/powerpoint/2010/main" val="347303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894031"/>
            <a:ext cx="10058400" cy="3069937"/>
          </a:xfrm>
        </p:spPr>
        <p:txBody>
          <a:bodyPr>
            <a:normAutofit/>
          </a:bodyPr>
          <a:lstStyle/>
          <a:p>
            <a:pPr algn="ctr"/>
            <a:r>
              <a:rPr lang="en-US" sz="7200" noProof="0" dirty="0" smtClean="0"/>
              <a:t>I introduce bugs.</a:t>
            </a:r>
            <a:br>
              <a:rPr lang="en-US" sz="7200" noProof="0" dirty="0" smtClean="0"/>
            </a:br>
            <a:r>
              <a:rPr lang="en-US" sz="8000" noProof="0" dirty="0" smtClean="0"/>
              <a:t/>
            </a:r>
            <a:br>
              <a:rPr lang="en-US" sz="8000" noProof="0" dirty="0" smtClean="0"/>
            </a:br>
            <a:r>
              <a:rPr lang="en-US" sz="4400" cap="none" noProof="0" dirty="0" smtClean="0"/>
              <a:t>(Testing is for QA/CI/CD/compilers)</a:t>
            </a:r>
            <a:endParaRPr lang="en-US" sz="6000" cap="none" noProof="0" dirty="0"/>
          </a:p>
        </p:txBody>
      </p:sp>
    </p:spTree>
    <p:extLst>
      <p:ext uri="{BB962C8B-B14F-4D97-AF65-F5344CB8AC3E}">
        <p14:creationId xmlns:p14="http://schemas.microsoft.com/office/powerpoint/2010/main" val="1636405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894031"/>
            <a:ext cx="10058400" cy="3069937"/>
          </a:xfrm>
        </p:spPr>
        <p:txBody>
          <a:bodyPr>
            <a:normAutofit/>
          </a:bodyPr>
          <a:lstStyle/>
          <a:p>
            <a:pPr algn="ctr"/>
            <a:r>
              <a:rPr lang="en-US" sz="7200" noProof="0" dirty="0" smtClean="0"/>
              <a:t>I skip unit tests.</a:t>
            </a:r>
            <a:endParaRPr lang="en-US" sz="6000" cap="none" noProof="0" dirty="0"/>
          </a:p>
        </p:txBody>
      </p:sp>
    </p:spTree>
    <p:extLst>
      <p:ext uri="{BB962C8B-B14F-4D97-AF65-F5344CB8AC3E}">
        <p14:creationId xmlns:p14="http://schemas.microsoft.com/office/powerpoint/2010/main" val="307692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894031"/>
            <a:ext cx="10058400" cy="3069937"/>
          </a:xfrm>
        </p:spPr>
        <p:txBody>
          <a:bodyPr>
            <a:normAutofit/>
          </a:bodyPr>
          <a:lstStyle/>
          <a:p>
            <a:pPr algn="ctr"/>
            <a:r>
              <a:rPr lang="en-US" sz="7200" noProof="0" dirty="0" smtClean="0"/>
              <a:t>I write C-style code.</a:t>
            </a:r>
            <a:br>
              <a:rPr lang="en-US" sz="7200" noProof="0" dirty="0" smtClean="0"/>
            </a:br>
            <a:r>
              <a:rPr lang="en-US" sz="8000" noProof="0" dirty="0" smtClean="0"/>
              <a:t/>
            </a:r>
            <a:br>
              <a:rPr lang="en-US" sz="8000" noProof="0" dirty="0" smtClean="0"/>
            </a:br>
            <a:r>
              <a:rPr lang="en-US" sz="4400" cap="none" noProof="0" dirty="0" smtClean="0"/>
              <a:t>(Macros, void*, manual clean-up …)</a:t>
            </a:r>
            <a:endParaRPr lang="en-US" sz="6000" cap="none" noProof="0" dirty="0"/>
          </a:p>
        </p:txBody>
      </p:sp>
    </p:spTree>
    <p:extLst>
      <p:ext uri="{BB962C8B-B14F-4D97-AF65-F5344CB8AC3E}">
        <p14:creationId xmlns:p14="http://schemas.microsoft.com/office/powerpoint/2010/main" val="3039016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70973" y="1735560"/>
            <a:ext cx="10050053" cy="3386880"/>
          </a:xfrm>
        </p:spPr>
        <p:txBody>
          <a:bodyPr>
            <a:normAutofit fontScale="90000"/>
          </a:bodyPr>
          <a:lstStyle/>
          <a:p>
            <a:pPr algn="ctr"/>
            <a:r>
              <a:rPr lang="en-US" sz="7200" noProof="0" dirty="0" smtClean="0"/>
              <a:t>I use C functions without a type-safe wrapper.</a:t>
            </a:r>
            <a:br>
              <a:rPr lang="en-US" sz="7200" noProof="0" dirty="0" smtClean="0"/>
            </a:br>
            <a:r>
              <a:rPr lang="en-US" sz="8000" noProof="0" dirty="0" smtClean="0"/>
              <a:t/>
            </a:r>
            <a:br>
              <a:rPr lang="en-US" sz="8000" noProof="0" dirty="0" smtClean="0"/>
            </a:br>
            <a:r>
              <a:rPr lang="en-US" sz="4400" cap="none" noProof="0" dirty="0" smtClean="0"/>
              <a:t>(</a:t>
            </a:r>
            <a:r>
              <a:rPr lang="en-US" sz="4400" cap="none" noProof="0" dirty="0" err="1" smtClean="0"/>
              <a:t>memset</a:t>
            </a:r>
            <a:r>
              <a:rPr lang="en-US" sz="4400" cap="none" noProof="0" dirty="0" smtClean="0"/>
              <a:t>, </a:t>
            </a:r>
            <a:r>
              <a:rPr lang="en-US" sz="4400" cap="none" noProof="0" dirty="0" err="1" smtClean="0"/>
              <a:t>memcpy</a:t>
            </a:r>
            <a:r>
              <a:rPr lang="en-US" sz="4400" cap="none" noProof="0" dirty="0" smtClean="0"/>
              <a:t>, …)</a:t>
            </a:r>
            <a:endParaRPr lang="en-US" sz="6000" cap="none" noProof="0" dirty="0"/>
          </a:p>
        </p:txBody>
      </p:sp>
    </p:spTree>
    <p:extLst>
      <p:ext uri="{BB962C8B-B14F-4D97-AF65-F5344CB8AC3E}">
        <p14:creationId xmlns:p14="http://schemas.microsoft.com/office/powerpoint/2010/main" val="18309481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941170" y="1630110"/>
            <a:ext cx="10309660" cy="3597780"/>
          </a:xfrm>
        </p:spPr>
        <p:txBody>
          <a:bodyPr>
            <a:noAutofit/>
          </a:bodyPr>
          <a:lstStyle/>
          <a:p>
            <a:r>
              <a:rPr lang="de-DE" sz="2400" cap="none" dirty="0" err="1">
                <a:solidFill>
                  <a:srgbClr val="8000FF"/>
                </a:solidFill>
                <a:latin typeface="Courier New" panose="02070309020205020404" pitchFamily="49" charset="0"/>
              </a:rPr>
              <a:t>t</a:t>
            </a:r>
            <a:r>
              <a:rPr lang="de-DE" sz="2400" cap="none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emplate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de-DE" sz="2400" cap="none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class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T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</a:t>
            </a:r>
            <a:b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de-DE" sz="2400" cap="none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void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400" cap="non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typesafe_memset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&amp;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400" cap="non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400" cap="none" dirty="0" err="1" smtClean="0">
                <a:solidFill>
                  <a:srgbClr val="8000FF"/>
                </a:solidFill>
                <a:latin typeface="Courier New" panose="02070309020205020404" pitchFamily="49" charset="0"/>
              </a:rPr>
              <a:t>int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400" cap="non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b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{</a:t>
            </a:r>
            <a:b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de-DE" sz="2400" b="1" cap="none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static_assert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2400" cap="non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std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::</a:t>
            </a:r>
            <a:r>
              <a:rPr lang="de-DE" sz="2400" cap="non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is_trivially_copyable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&lt;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&gt;::</a:t>
            </a:r>
            <a:r>
              <a:rPr lang="de-DE" sz="2400" cap="non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value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b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              </a:t>
            </a:r>
            <a:r>
              <a:rPr lang="de-DE" sz="2400" cap="none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"</a:t>
            </a:r>
            <a:r>
              <a:rPr lang="de-DE" sz="2400" cap="none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this</a:t>
            </a:r>
            <a:r>
              <a:rPr lang="de-DE" sz="2400" cap="none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type </a:t>
            </a:r>
            <a:r>
              <a:rPr lang="de-DE" sz="2400" cap="none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isn't</a:t>
            </a:r>
            <a:r>
              <a:rPr lang="de-DE" sz="2400" cap="none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 </a:t>
            </a:r>
            <a:r>
              <a:rPr lang="de-DE" sz="2400" cap="none" dirty="0" err="1" smtClean="0">
                <a:solidFill>
                  <a:srgbClr val="808080"/>
                </a:solidFill>
                <a:latin typeface="Courier New" panose="02070309020205020404" pitchFamily="49" charset="0"/>
              </a:rPr>
              <a:t>memset'able</a:t>
            </a:r>
            <a:r>
              <a:rPr lang="de-DE" sz="2400" cap="none" dirty="0" smtClean="0">
                <a:solidFill>
                  <a:srgbClr val="808080"/>
                </a:solidFill>
                <a:latin typeface="Courier New" panose="02070309020205020404" pitchFamily="49" charset="0"/>
              </a:rPr>
              <a:t>!"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b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/>
            </a:r>
            <a:b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    </a:t>
            </a:r>
            <a:r>
              <a:rPr lang="de-DE" sz="2400" cap="non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memset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(&amp;</a:t>
            </a:r>
            <a:r>
              <a:rPr lang="de-DE" sz="2400" cap="non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obj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400" cap="none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val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,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de-DE" sz="2400" b="1" cap="none" dirty="0" err="1" smtClean="0">
                <a:solidFill>
                  <a:srgbClr val="0000FF"/>
                </a:solidFill>
                <a:latin typeface="Courier New" panose="02070309020205020404" pitchFamily="49" charset="0"/>
              </a:rPr>
              <a:t>sizeof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de-DE" sz="2400" cap="none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T</a:t>
            </a: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));</a:t>
            </a:r>
            <a:b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</a:br>
            <a:r>
              <a:rPr lang="de-DE" sz="2400" b="1" cap="none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}</a:t>
            </a:r>
            <a:r>
              <a:rPr lang="de-DE" sz="2400" cap="none" dirty="0" smtClean="0"/>
              <a:t/>
            </a:r>
            <a:br>
              <a:rPr lang="de-DE" sz="2400" cap="none" dirty="0" smtClean="0"/>
            </a:br>
            <a:endParaRPr lang="en-US" sz="2400" cap="none" noProof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531217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897711" y="1894031"/>
            <a:ext cx="10396578" cy="3069937"/>
          </a:xfrm>
        </p:spPr>
        <p:txBody>
          <a:bodyPr>
            <a:normAutofit/>
          </a:bodyPr>
          <a:lstStyle/>
          <a:p>
            <a:pPr algn="ctr"/>
            <a:r>
              <a:rPr lang="en-US" sz="7200" noProof="0" dirty="0" smtClean="0"/>
              <a:t>I prematurely optimize code.</a:t>
            </a:r>
            <a:endParaRPr lang="en-US" sz="6000" noProof="0" dirty="0"/>
          </a:p>
        </p:txBody>
      </p:sp>
    </p:spTree>
    <p:extLst>
      <p:ext uri="{BB962C8B-B14F-4D97-AF65-F5344CB8AC3E}">
        <p14:creationId xmlns:p14="http://schemas.microsoft.com/office/powerpoint/2010/main" val="3729211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6800" y="1894031"/>
            <a:ext cx="10058400" cy="3069937"/>
          </a:xfrm>
        </p:spPr>
        <p:txBody>
          <a:bodyPr>
            <a:normAutofit/>
          </a:bodyPr>
          <a:lstStyle/>
          <a:p>
            <a:pPr algn="ctr"/>
            <a:r>
              <a:rPr lang="en-US" sz="7200" noProof="0" dirty="0" smtClean="0"/>
              <a:t>I copy &amp; paste code.</a:t>
            </a:r>
            <a:br>
              <a:rPr lang="en-US" sz="7200" noProof="0" dirty="0" smtClean="0"/>
            </a:br>
            <a:r>
              <a:rPr lang="en-US" sz="8000" noProof="0" dirty="0" smtClean="0"/>
              <a:t/>
            </a:r>
            <a:br>
              <a:rPr lang="en-US" sz="8000" noProof="0" dirty="0" smtClean="0"/>
            </a:br>
            <a:r>
              <a:rPr lang="en-US" sz="4000" cap="none" noProof="0" dirty="0" smtClean="0"/>
              <a:t>(Great backup if you don‘t have version control…)</a:t>
            </a:r>
            <a:endParaRPr lang="en-US" sz="4000" cap="none" noProof="0" dirty="0"/>
          </a:p>
        </p:txBody>
      </p:sp>
    </p:spTree>
    <p:extLst>
      <p:ext uri="{BB962C8B-B14F-4D97-AF65-F5344CB8AC3E}">
        <p14:creationId xmlns:p14="http://schemas.microsoft.com/office/powerpoint/2010/main" val="310548894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0</TotalTime>
  <Words>75</Words>
  <Application>Microsoft Office PowerPoint</Application>
  <PresentationFormat>Widescreen</PresentationFormat>
  <Paragraphs>15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Courier New</vt:lpstr>
      <vt:lpstr>Rockwell</vt:lpstr>
      <vt:lpstr>Rockwell Condensed</vt:lpstr>
      <vt:lpstr>Wingdings</vt:lpstr>
      <vt:lpstr>Wood Type</vt:lpstr>
      <vt:lpstr>(C++) Programmers self-help group</vt:lpstr>
      <vt:lpstr>I write crappy software</vt:lpstr>
      <vt:lpstr>I introduce bugs.  (Testing is for QA/CI/CD/compilers)</vt:lpstr>
      <vt:lpstr>I skip unit tests.</vt:lpstr>
      <vt:lpstr>I write C-style code.  (Macros, void*, manual clean-up …)</vt:lpstr>
      <vt:lpstr>I use C functions without a type-safe wrapper.  (memset, memcpy, …)</vt:lpstr>
      <vt:lpstr>template&lt;class T&gt; void typesafe_memset(T&amp; obj, int val) {     static_assert(std::is_trivially_copyable&lt;T&gt;::value,                   "this type isn't memset'able!");      memset(&amp;obj, val, sizeof(T)); } </vt:lpstr>
      <vt:lpstr>I prematurely optimize code.</vt:lpstr>
      <vt:lpstr>I copy &amp; paste code.  (Great backup if you don‘t have version control…)</vt:lpstr>
      <vt:lpstr>I write clever code.  (that even I won‘t understand next week…)</vt:lpstr>
      <vt:lpstr>PowerPoint Presentation</vt:lpstr>
      <vt:lpstr>I aggressively clean up code.  (including “obsolete” legacy functionality…)</vt:lpstr>
      <vt:lpstr>Allow me to accept the code I cannot change,  the courage to change the code I can,  and the tools to know the difference.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C++ Programmer SELF-HELP</dc:title>
  <dc:creator>Daniel Evers</dc:creator>
  <cp:lastModifiedBy>Daniel Evers</cp:lastModifiedBy>
  <cp:revision>11</cp:revision>
  <dcterms:created xsi:type="dcterms:W3CDTF">2017-04-27T09:56:29Z</dcterms:created>
  <dcterms:modified xsi:type="dcterms:W3CDTF">2017-04-28T08:12:35Z</dcterms:modified>
</cp:coreProperties>
</file>