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2" r:id="rId4"/>
    <p:sldId id="261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Delays and Cancellations: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does the data tell us?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39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about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ga-IE" dirty="0" smtClean="0"/>
              <a:t>Missing ‘actual departure time’ means flight was cancelled</a:t>
            </a:r>
            <a:endParaRPr lang="en-US" dirty="0" smtClean="0"/>
          </a:p>
          <a:p>
            <a:r>
              <a:rPr lang="en-US" dirty="0" smtClean="0"/>
              <a:t>Missing ‘actual arrival time’ means arrived on</a:t>
            </a:r>
            <a:r>
              <a:rPr lang="en-US" dirty="0"/>
              <a:t> </a:t>
            </a:r>
            <a:r>
              <a:rPr lang="en-US" dirty="0" smtClean="0"/>
              <a:t>schedule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3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points are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METAR weather data for origin and destination airports (within nearest hour)</a:t>
            </a:r>
          </a:p>
          <a:p>
            <a:r>
              <a:rPr lang="en-US" dirty="0" smtClean="0"/>
              <a:t>Added recent delays and cancellations (previous hour and same day)</a:t>
            </a:r>
          </a:p>
          <a:p>
            <a:r>
              <a:rPr lang="en-US" dirty="0" smtClean="0"/>
              <a:t>Used mean value encoding for categorical variables with high cardinality (average delay, cancellation rate)</a:t>
            </a:r>
          </a:p>
          <a:p>
            <a:pPr lvl="1"/>
            <a:r>
              <a:rPr lang="en-US" dirty="0" smtClean="0"/>
              <a:t>(origin, destination, airline, aircraft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3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problem, with class imbalance</a:t>
            </a:r>
          </a:p>
          <a:p>
            <a:pPr lvl="1"/>
            <a:r>
              <a:rPr lang="en-US" dirty="0" smtClean="0"/>
              <a:t>Samples from under-represented classes are given more weight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Cancellation rate highly correlated with</a:t>
            </a:r>
          </a:p>
          <a:p>
            <a:pPr lvl="1"/>
            <a:r>
              <a:rPr lang="en-US" dirty="0" smtClean="0"/>
              <a:t>Airline that operates the flight (21%)</a:t>
            </a:r>
          </a:p>
          <a:p>
            <a:pPr lvl="1"/>
            <a:r>
              <a:rPr lang="en-US" dirty="0" smtClean="0"/>
              <a:t>Aircraft model (55%)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Regression problem (instead of classification) if we what to know how long will be the delay instead of if there will be a delay</a:t>
            </a:r>
          </a:p>
          <a:p>
            <a:pPr lvl="1"/>
            <a:r>
              <a:rPr lang="en-US" dirty="0" smtClean="0"/>
              <a:t>Long delays are worse than short delays</a:t>
            </a:r>
          </a:p>
          <a:p>
            <a:r>
              <a:rPr lang="en-US" dirty="0" smtClean="0"/>
              <a:t>Delayed departures are the single most important factor in delayed arrivals; flights do catch up some of the lost time but not all of it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6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Experience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Be aware of past reliability data for</a:t>
            </a:r>
          </a:p>
          <a:p>
            <a:pPr lvl="1"/>
            <a:r>
              <a:rPr lang="en-US" dirty="0" smtClean="0"/>
              <a:t>The airline that will operate your customer’s flight</a:t>
            </a:r>
          </a:p>
          <a:p>
            <a:pPr lvl="1"/>
            <a:r>
              <a:rPr lang="en-US" dirty="0" smtClean="0"/>
              <a:t>The model of the aircraft that they will be </a:t>
            </a:r>
            <a:r>
              <a:rPr lang="en-US" dirty="0" smtClean="0"/>
              <a:t>flying in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92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417</TotalTime>
  <Words>224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Flight Delays and Cancellations:</vt:lpstr>
      <vt:lpstr>Assumptions about the data</vt:lpstr>
      <vt:lpstr>Which data points are relevant</vt:lpstr>
      <vt:lpstr>Predicting cancellations</vt:lpstr>
      <vt:lpstr>Predicting Delays</vt:lpstr>
      <vt:lpstr>Customer Experience 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Dermot Cochran</dc:creator>
  <cp:lastModifiedBy>Dermot Cochran</cp:lastModifiedBy>
  <cp:revision>39</cp:revision>
  <dcterms:created xsi:type="dcterms:W3CDTF">2019-06-16T14:27:28Z</dcterms:created>
  <dcterms:modified xsi:type="dcterms:W3CDTF">2019-06-20T21:55:07Z</dcterms:modified>
</cp:coreProperties>
</file>