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ga-IE" dirty="0" smtClean="0"/>
              <a:t>Missing ‘real departure time’ means flight was cancelled</a:t>
            </a:r>
            <a:endParaRPr lang="en-US" dirty="0" smtClean="0"/>
          </a:p>
          <a:p>
            <a:r>
              <a:rPr lang="en-US" dirty="0" smtClean="0"/>
              <a:t>Missing ‘real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points are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weather data to the feature set</a:t>
            </a:r>
          </a:p>
          <a:p>
            <a:r>
              <a:rPr lang="en-US" dirty="0" smtClean="0"/>
              <a:t>Added previous delays and cancellations to the feature set</a:t>
            </a:r>
          </a:p>
          <a:p>
            <a:r>
              <a:rPr lang="en-US" dirty="0" smtClean="0"/>
              <a:t>Used target (mean value) encoding for categorical variables with high cardinality </a:t>
            </a:r>
          </a:p>
          <a:p>
            <a:pPr lvl="1"/>
            <a:r>
              <a:rPr lang="en-US" dirty="0" smtClean="0"/>
              <a:t>(origin, destination, airline, aircraft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pPr lvl="1"/>
            <a:r>
              <a:rPr lang="en-US" dirty="0" smtClean="0"/>
              <a:t>Support Vector Machine classifier gives best prediction</a:t>
            </a:r>
          </a:p>
          <a:p>
            <a:r>
              <a:rPr lang="en-US" dirty="0" smtClean="0"/>
              <a:t>Cancellation rate highly correlated with</a:t>
            </a:r>
          </a:p>
          <a:p>
            <a:pPr lvl="1"/>
            <a:r>
              <a:rPr lang="en-US" dirty="0" smtClean="0"/>
              <a:t>Airline that operates the flight</a:t>
            </a:r>
          </a:p>
          <a:p>
            <a:pPr lvl="1"/>
            <a:r>
              <a:rPr lang="en-US" dirty="0" smtClean="0"/>
              <a:t>Aircraft model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Delayed departures are the single most important factor in delayed arrivals; flights do catch up some of the lost time but not all of it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7698" y="29860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Evaluate the reliability of</a:t>
            </a:r>
          </a:p>
          <a:p>
            <a:pPr lvl="1"/>
            <a:r>
              <a:rPr lang="en-US" dirty="0" smtClean="0"/>
              <a:t>The airline that will operate your customer’s flight</a:t>
            </a:r>
          </a:p>
          <a:p>
            <a:pPr lvl="1"/>
            <a:r>
              <a:rPr lang="en-US" dirty="0" smtClean="0"/>
              <a:t>The model of the aircraft that they will be </a:t>
            </a:r>
            <a:r>
              <a:rPr lang="en-US" dirty="0" smtClean="0"/>
              <a:t>flying in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ga-I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388</TotalTime>
  <Words>169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Assumptions</vt:lpstr>
      <vt:lpstr>Which data points are relevant</vt:lpstr>
      <vt:lpstr>Predicting cancellations</vt:lpstr>
      <vt:lpstr>Predicting Delays</vt:lpstr>
      <vt:lpstr>Customer Experience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29</cp:revision>
  <dcterms:created xsi:type="dcterms:W3CDTF">2019-06-16T14:27:28Z</dcterms:created>
  <dcterms:modified xsi:type="dcterms:W3CDTF">2019-06-20T21:26:16Z</dcterms:modified>
</cp:coreProperties>
</file>