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16/06/19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16/06/19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16/06/19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16/06/19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16/06/19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16/06/19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16/06/19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16/06/19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16/06/19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16/06/19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16/06/19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16/06/19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16/06/19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16/06/19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16/06/19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16/06/19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16/06/19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Checked for duplicate policy numbers </a:t>
            </a:r>
            <a:r>
              <a:rPr lang="mr-IN" dirty="0" smtClean="0"/>
              <a:t>–</a:t>
            </a:r>
            <a:r>
              <a:rPr lang="en-US" dirty="0" smtClean="0"/>
              <a:t> none found</a:t>
            </a:r>
          </a:p>
          <a:p>
            <a:r>
              <a:rPr lang="en-US" dirty="0" smtClean="0"/>
              <a:t>Added new ‘Unknown’ category where fuel type missing</a:t>
            </a:r>
          </a:p>
          <a:p>
            <a:r>
              <a:rPr lang="en-US" dirty="0" smtClean="0"/>
              <a:t>Used median value where driver age missing or non-numeric</a:t>
            </a:r>
          </a:p>
          <a:p>
            <a:r>
              <a:rPr lang="en-US" dirty="0" smtClean="0"/>
              <a:t>Used median value where exposure missing or non-numeric</a:t>
            </a:r>
          </a:p>
          <a:p>
            <a:r>
              <a:rPr lang="en-US" dirty="0" smtClean="0"/>
              <a:t>Checked all fields for null values</a:t>
            </a:r>
          </a:p>
          <a:p>
            <a:r>
              <a:rPr lang="en-US" dirty="0" smtClean="0"/>
              <a:t>Added indicator ‘flag’ columns for missing or non-numeric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3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Looked for correlation between columns</a:t>
            </a:r>
          </a:p>
          <a:p>
            <a:r>
              <a:rPr lang="en-US" dirty="0" smtClean="0"/>
              <a:t>Are no-claims-discount and exposure derived from claims history only and not derived from the claim count that we are trying to predict?</a:t>
            </a:r>
          </a:p>
          <a:p>
            <a:r>
              <a:rPr lang="en-US" dirty="0" smtClean="0"/>
              <a:t>Any correlation between area code, region and population density?</a:t>
            </a:r>
          </a:p>
          <a:p>
            <a:r>
              <a:rPr lang="en-US" dirty="0" smtClean="0"/>
              <a:t>Converted categorical data into a numeric risk factor based on average number of claims in each class</a:t>
            </a:r>
          </a:p>
          <a:p>
            <a:pPr lvl="1"/>
            <a:r>
              <a:rPr lang="en-US" dirty="0" smtClean="0"/>
              <a:t>Wanted to avoid one-hot encoding each category as this would lead to lots and lots of dummy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8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handle un-scaled, un-normalized data</a:t>
            </a:r>
          </a:p>
          <a:p>
            <a:pPr lvl="1"/>
            <a:r>
              <a:rPr lang="en-US" dirty="0" smtClean="0"/>
              <a:t>Python implementation requires all fields to be numeric</a:t>
            </a:r>
          </a:p>
          <a:p>
            <a:r>
              <a:rPr lang="en-US" dirty="0" smtClean="0"/>
              <a:t>Prone to over-fitting, so an ensemble (forest) is needed</a:t>
            </a:r>
          </a:p>
          <a:p>
            <a:r>
              <a:rPr lang="en-US" dirty="0" smtClean="0"/>
              <a:t>Random Forest creates many decision trees (in parallel) using different subsamples then averages the result</a:t>
            </a:r>
          </a:p>
          <a:p>
            <a:r>
              <a:rPr lang="en-US" dirty="0" smtClean="0"/>
              <a:t>Gradient Boosting creates decision trees in sequence, where each tree focuses on the residual error form the previous tree</a:t>
            </a:r>
          </a:p>
        </p:txBody>
      </p:sp>
    </p:spTree>
    <p:extLst>
      <p:ext uri="{BB962C8B-B14F-4D97-AF65-F5344CB8AC3E}">
        <p14:creationId xmlns:p14="http://schemas.microsoft.com/office/powerpoint/2010/main" val="355635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a baseline dummy prediction using median value of claim count</a:t>
            </a:r>
          </a:p>
          <a:p>
            <a:r>
              <a:rPr lang="en-US" dirty="0" smtClean="0"/>
              <a:t>Calculated R^2 score and Explained Variance for Random Forest, Gradient Boosting and the average of the two</a:t>
            </a:r>
          </a:p>
          <a:p>
            <a:r>
              <a:rPr lang="en-US" dirty="0" smtClean="0"/>
              <a:t>Compared scores with the baseline model</a:t>
            </a:r>
          </a:p>
          <a:p>
            <a:r>
              <a:rPr lang="en-US" dirty="0" smtClean="0"/>
              <a:t>Found only a marginal improvement over the baseline</a:t>
            </a:r>
          </a:p>
          <a:p>
            <a:pPr lvl="1"/>
            <a:r>
              <a:rPr lang="en-US" dirty="0" smtClean="0"/>
              <a:t>Either not enough predictive power in the data set, or </a:t>
            </a:r>
            <a:r>
              <a:rPr lang="mr-IN" dirty="0" smtClean="0"/>
              <a:t>…</a:t>
            </a:r>
            <a:r>
              <a:rPr lang="ga-IE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2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Is domain knowledge missing?</a:t>
            </a:r>
          </a:p>
          <a:p>
            <a:pPr lvl="1"/>
            <a:r>
              <a:rPr lang="en-US" dirty="0" smtClean="0"/>
              <a:t>Is there a relationship between the data fields that could have been used to create a new feature with more predictive power?</a:t>
            </a:r>
          </a:p>
          <a:p>
            <a:r>
              <a:rPr lang="en-US" dirty="0" smtClean="0"/>
              <a:t>Is the data realistic?</a:t>
            </a:r>
          </a:p>
          <a:p>
            <a:pPr lvl="1"/>
            <a:r>
              <a:rPr lang="en-US" dirty="0" smtClean="0"/>
              <a:t>Is the data biased in any way? Do we need another sample?</a:t>
            </a:r>
          </a:p>
          <a:p>
            <a:r>
              <a:rPr lang="en-US" dirty="0" smtClean="0"/>
              <a:t>Verify the code for the models</a:t>
            </a:r>
          </a:p>
          <a:p>
            <a:pPr lvl="1"/>
            <a:r>
              <a:rPr lang="en-US" dirty="0" smtClean="0"/>
              <a:t>Create synthetic data with a known relationship between claim count and the other columns</a:t>
            </a:r>
          </a:p>
          <a:p>
            <a:pPr lvl="1"/>
            <a:r>
              <a:rPr lang="en-US" smtClean="0"/>
              <a:t>Use synthetic </a:t>
            </a:r>
            <a:r>
              <a:rPr lang="en-US" dirty="0" smtClean="0"/>
              <a:t>data to test the coding and design of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69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89</TotalTime>
  <Words>356</Words>
  <Application>Microsoft Macintosh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Genesis</vt:lpstr>
      <vt:lpstr>Data Cleansing</vt:lpstr>
      <vt:lpstr>Feature Engineering</vt:lpstr>
      <vt:lpstr>Decision Tree Models</vt:lpstr>
      <vt:lpstr>Model Validation</vt:lpstr>
      <vt:lpstr>What next?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Cleansing</dc:title>
  <dc:creator>Dermot Cochran</dc:creator>
  <cp:lastModifiedBy>Dermot Cochran</cp:lastModifiedBy>
  <cp:revision>16</cp:revision>
  <dcterms:created xsi:type="dcterms:W3CDTF">2019-06-16T14:27:28Z</dcterms:created>
  <dcterms:modified xsi:type="dcterms:W3CDTF">2019-06-16T15:56:57Z</dcterms:modified>
</cp:coreProperties>
</file>