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3" r:id="rId2"/>
    <p:sldId id="256" r:id="rId3"/>
    <p:sldId id="261" r:id="rId4"/>
    <p:sldId id="262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8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864F3-A54A-EB4B-9A17-DA060B0C2424}" type="datetimeFigureOut">
              <a:rPr lang="en-US" smtClean="0"/>
              <a:t>08/07/19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DC1EC-C729-8449-8590-D0396952B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7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Dermot Cochran,</a:t>
            </a:r>
            <a:r>
              <a:rPr lang="en-US" baseline="0" dirty="0" smtClean="0"/>
              <a:t> 21</a:t>
            </a:r>
            <a:r>
              <a:rPr lang="en-US" baseline="30000" dirty="0" smtClean="0"/>
              <a:t>st</a:t>
            </a:r>
            <a:r>
              <a:rPr lang="en-US" baseline="0" dirty="0" smtClean="0"/>
              <a:t> June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DC1EC-C729-8449-8590-D0396952BA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6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DC1EC-C729-8449-8590-D0396952BA3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34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DC1EC-C729-8449-8590-D0396952BA3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80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DC1EC-C729-8449-8590-D0396952BA3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24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Uniform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</a:t>
            </a:r>
            <a:r>
              <a:rPr lang="en-US" baseline="0" dirty="0" smtClean="0"/>
              <a:t> is like throwing 1 six-sided die (1d6), Normal </a:t>
            </a:r>
            <a:r>
              <a:rPr lang="en-US" baseline="0" dirty="0" err="1" smtClean="0"/>
              <a:t>dist</a:t>
            </a:r>
            <a:r>
              <a:rPr lang="en-US" baseline="0" dirty="0" smtClean="0"/>
              <a:t> is like taking the sum of three six-sided dice (3d6), a simple example of the Central Limit Theorem that the mean of a group of random </a:t>
            </a:r>
            <a:r>
              <a:rPr lang="en-US" baseline="0" dirty="0" err="1" smtClean="0"/>
              <a:t>vars</a:t>
            </a:r>
            <a:r>
              <a:rPr lang="en-US" baseline="0" dirty="0" smtClean="0"/>
              <a:t> tends to normal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DC1EC-C729-8449-8590-D0396952BA3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1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08/07/19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08/07/19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08/07/19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08/07/19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08/07/19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08/07/19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08/07/19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08/07/19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08/07/19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08/07/19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08/07/19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08/07/19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08/07/19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08/07/19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08/07/19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08/07/19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08/07/19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Status Classification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Without Training Labels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390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Consider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ga-IE" dirty="0" smtClean="0"/>
              <a:t>No information about real stock levels</a:t>
            </a:r>
            <a:endParaRPr lang="ga-IE" dirty="0" smtClean="0"/>
          </a:p>
          <a:p>
            <a:pPr lvl="1"/>
            <a:r>
              <a:rPr lang="ga-IE" dirty="0" smtClean="0"/>
              <a:t>Not ideal for a supervised classification model (no training labels)</a:t>
            </a:r>
          </a:p>
          <a:p>
            <a:pPr lvl="1"/>
            <a:r>
              <a:rPr lang="ga-IE" dirty="0" smtClean="0"/>
              <a:t>Time series analysis or regression would predict future sales trends but not current stock level</a:t>
            </a:r>
          </a:p>
          <a:p>
            <a:pPr lvl="1"/>
            <a:r>
              <a:rPr lang="ga-IE" dirty="0" smtClean="0"/>
              <a:t>Clustering would find similar shops or similar products, in terms of sales frequency, but would not predict stock level</a:t>
            </a:r>
            <a:endParaRPr lang="ga-IE" dirty="0"/>
          </a:p>
          <a:p>
            <a:r>
              <a:rPr lang="ga-IE" dirty="0" smtClean="0"/>
              <a:t>No information about shop opening days or times</a:t>
            </a:r>
          </a:p>
          <a:p>
            <a:pPr lvl="1"/>
            <a:r>
              <a:rPr lang="ga-IE" dirty="0" smtClean="0"/>
              <a:t>If no data for a day then was</a:t>
            </a:r>
            <a:r>
              <a:rPr lang="ga-IE" dirty="0" smtClean="0"/>
              <a:t> there a data outage or was shop closed that day, or were there just no sales?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43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0094"/>
            <a:ext cx="7269032" cy="3541350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minimum number of product sales before a pattern can be seen?</a:t>
            </a:r>
          </a:p>
          <a:p>
            <a:pPr lvl="1"/>
            <a:r>
              <a:rPr lang="en-US" dirty="0" smtClean="0"/>
              <a:t>If not enough product sales in that shop then classify as </a:t>
            </a:r>
            <a:r>
              <a:rPr lang="en-US" b="1" dirty="0" smtClean="0"/>
              <a:t>unknown</a:t>
            </a:r>
            <a:r>
              <a:rPr lang="en-US" dirty="0" smtClean="0"/>
              <a:t> or ‘limited stock’</a:t>
            </a:r>
          </a:p>
          <a:p>
            <a:r>
              <a:rPr lang="en-US" dirty="0" smtClean="0"/>
              <a:t>What is the maximum acceptable number of data outages?</a:t>
            </a:r>
          </a:p>
          <a:p>
            <a:pPr lvl="1"/>
            <a:r>
              <a:rPr lang="en-US" dirty="0" smtClean="0"/>
              <a:t>If too many data outages for a shop then classify all product stock levels as </a:t>
            </a:r>
            <a:r>
              <a:rPr lang="en-US" b="1" dirty="0" smtClean="0"/>
              <a:t>unknown </a:t>
            </a:r>
            <a:r>
              <a:rPr lang="en-US" dirty="0" smtClean="0"/>
              <a:t>for that shop</a:t>
            </a:r>
            <a:endParaRPr lang="en-US" b="1" dirty="0" smtClean="0"/>
          </a:p>
          <a:p>
            <a:pPr lvl="1"/>
            <a:endParaRPr lang="en-US" dirty="0" smtClean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0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normal range of sales for each product in each shop?</a:t>
            </a:r>
          </a:p>
          <a:p>
            <a:pPr lvl="1"/>
            <a:r>
              <a:rPr lang="en-US" dirty="0" smtClean="0"/>
              <a:t>If sales fall below this normal range then classify as </a:t>
            </a:r>
            <a:r>
              <a:rPr lang="en-US" b="1" dirty="0" smtClean="0"/>
              <a:t>out of stock</a:t>
            </a:r>
          </a:p>
          <a:p>
            <a:r>
              <a:rPr lang="en-US" dirty="0" smtClean="0"/>
              <a:t>What is a reasonable number of days between sales?</a:t>
            </a:r>
          </a:p>
          <a:p>
            <a:pPr lvl="1"/>
            <a:r>
              <a:rPr lang="en-US" dirty="0" smtClean="0"/>
              <a:t>If product not sold for a while then classify as </a:t>
            </a:r>
            <a:r>
              <a:rPr lang="en-US" b="1" dirty="0" smtClean="0"/>
              <a:t>discontinued</a:t>
            </a:r>
          </a:p>
          <a:p>
            <a:r>
              <a:rPr lang="en-US" dirty="0" smtClean="0"/>
              <a:t>If not ‘unknown’ or ‘discontinued’ or ‘out of stock’ then classify as ‘</a:t>
            </a:r>
            <a:r>
              <a:rPr lang="en-US" b="1" dirty="0" smtClean="0"/>
              <a:t>in stock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85803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Independence of temporal events</a:t>
            </a:r>
          </a:p>
          <a:p>
            <a:pPr lvl="1"/>
            <a:r>
              <a:rPr lang="en-US" dirty="0" smtClean="0"/>
              <a:t>Yesterday’s sales count did not influence today’s sales</a:t>
            </a:r>
          </a:p>
          <a:p>
            <a:pPr lvl="1"/>
            <a:r>
              <a:rPr lang="en-US" dirty="0" smtClean="0"/>
              <a:t>Time series analysis not relevant for classifying stock status</a:t>
            </a:r>
          </a:p>
          <a:p>
            <a:r>
              <a:rPr lang="en-US" dirty="0" smtClean="0"/>
              <a:t>Time series of product sales count can be treated like a ‘Normal’ (Gaussian, Bell Curve) distribution</a:t>
            </a:r>
          </a:p>
          <a:p>
            <a:pPr lvl="1"/>
            <a:r>
              <a:rPr lang="en-US" dirty="0" smtClean="0"/>
              <a:t>This allows use of confidence intervals to say when product sales are much lower than expected, suggesting that products are out of stock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24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1165</TotalTime>
  <Words>369</Words>
  <Application>Microsoft Macintosh PowerPoint</Application>
  <PresentationFormat>On-screen Show (4:3)</PresentationFormat>
  <Paragraphs>35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Genesis</vt:lpstr>
      <vt:lpstr>Stock Status Classification</vt:lpstr>
      <vt:lpstr>Issues to Consider</vt:lpstr>
      <vt:lpstr>Approach (part 1)</vt:lpstr>
      <vt:lpstr>Approach (part 2)</vt:lpstr>
      <vt:lpstr>Assumptions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Cleansing</dc:title>
  <dc:creator>Dermot Cochran</dc:creator>
  <cp:lastModifiedBy>Dermot Cochran</cp:lastModifiedBy>
  <cp:revision>93</cp:revision>
  <dcterms:created xsi:type="dcterms:W3CDTF">2019-06-16T14:27:28Z</dcterms:created>
  <dcterms:modified xsi:type="dcterms:W3CDTF">2019-07-08T20:42:42Z</dcterms:modified>
</cp:coreProperties>
</file>