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ga-IE" dirty="0" smtClean="0"/>
              <a:t>Missing ‘real departure time’ means flight was cancelled</a:t>
            </a:r>
            <a:endParaRPr lang="en-US" dirty="0" smtClean="0"/>
          </a:p>
          <a:p>
            <a:r>
              <a:rPr lang="en-US" dirty="0" smtClean="0"/>
              <a:t>Missing ‘real arrival time’ means arrived on</a:t>
            </a:r>
            <a:r>
              <a:rPr lang="en-US" dirty="0"/>
              <a:t> </a:t>
            </a:r>
            <a:r>
              <a:rPr lang="en-US" dirty="0" smtClean="0"/>
              <a:t>schedule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data points are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weather data to the feature set</a:t>
            </a:r>
          </a:p>
          <a:p>
            <a:r>
              <a:rPr lang="en-US" dirty="0" smtClean="0"/>
              <a:t>Added previous delays and cancellations to the feature set</a:t>
            </a:r>
          </a:p>
          <a:p>
            <a:r>
              <a:rPr lang="en-US" dirty="0" smtClean="0"/>
              <a:t>Used target (mean value) encoding for categorical variables with high cardinality </a:t>
            </a:r>
          </a:p>
          <a:p>
            <a:pPr lvl="1"/>
            <a:r>
              <a:rPr lang="en-US" dirty="0" smtClean="0"/>
              <a:t>(origin, destination, airline, aircraft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3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problem, with class imbalance</a:t>
            </a:r>
          </a:p>
          <a:p>
            <a:pPr lvl="1"/>
            <a:r>
              <a:rPr lang="en-US" dirty="0" smtClean="0"/>
              <a:t>Samples from under-represented classes are given more weight</a:t>
            </a:r>
          </a:p>
          <a:p>
            <a:pPr lvl="1"/>
            <a:r>
              <a:rPr lang="en-US" dirty="0" smtClean="0"/>
              <a:t>Support Vector Machine classifier gives best prediction</a:t>
            </a:r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0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8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ga-I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2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367</TotalTime>
  <Words>107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Genesis</vt:lpstr>
      <vt:lpstr>Assumptions</vt:lpstr>
      <vt:lpstr>Which data points are relevant</vt:lpstr>
      <vt:lpstr>Predicting cancellations</vt:lpstr>
      <vt:lpstr>Predicting Delays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Dermot Cochran</dc:creator>
  <cp:lastModifiedBy>Dermot Cochran</cp:lastModifiedBy>
  <cp:revision>26</cp:revision>
  <dcterms:created xsi:type="dcterms:W3CDTF">2019-06-16T14:27:28Z</dcterms:created>
  <dcterms:modified xsi:type="dcterms:W3CDTF">2019-06-20T21:05:11Z</dcterms:modified>
</cp:coreProperties>
</file>