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57" r:id="rId4"/>
    <p:sldId id="264" r:id="rId5"/>
    <p:sldId id="260" r:id="rId6"/>
    <p:sldId id="263" r:id="rId7"/>
    <p:sldId id="261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564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98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6926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72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2920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7555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652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1500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02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90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55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368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80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646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41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281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631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ED6C-797D-4D38-B150-53C03F5292BD}" type="datetimeFigureOut">
              <a:rPr lang="hu-HU" smtClean="0"/>
              <a:t>2023.04.19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A321-2AAF-4916-B05C-73E935BFDD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3009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F746B0-148E-4708-8548-6965F38E6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hu-HU" dirty="0"/>
            </a:br>
            <a:r>
              <a:rPr lang="hu-HU" dirty="0"/>
              <a:t>Ford </a:t>
            </a:r>
            <a:r>
              <a:rPr lang="hu-HU" dirty="0" err="1"/>
              <a:t>Salon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8D153B-47A4-432A-BED2-F957713CB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Készítette: </a:t>
            </a:r>
          </a:p>
          <a:p>
            <a:r>
              <a:rPr lang="hu-HU" kern="600" dirty="0" err="1"/>
              <a:t>Dernóczi</a:t>
            </a:r>
            <a:r>
              <a:rPr lang="hu-HU" kern="600" dirty="0"/>
              <a:t> Dániel</a:t>
            </a:r>
          </a:p>
          <a:p>
            <a:r>
              <a:rPr lang="hu-HU" kern="600" dirty="0"/>
              <a:t>Hujber Patrik</a:t>
            </a:r>
          </a:p>
          <a:p>
            <a:r>
              <a:rPr lang="hu-HU" kern="600" dirty="0"/>
              <a:t>Bognár Péter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81837BD-1A7B-4E42-B81D-781788988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11" y="2043637"/>
            <a:ext cx="4692242" cy="2932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769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642BBC-465E-47AC-98F1-EB5CE9C0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Előnyök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456060-31D4-4412-9EC3-1288CF82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Megfelelő autók kiválasztása</a:t>
            </a:r>
          </a:p>
          <a:p>
            <a:r>
              <a:rPr lang="hu-HU" dirty="0"/>
              <a:t>Szakemberek segítő kezei</a:t>
            </a:r>
          </a:p>
          <a:p>
            <a:r>
              <a:rPr lang="hu-HU" dirty="0"/>
              <a:t>Üzembe helyezés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2999865-61D3-4A75-8E46-A9A90261A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97" y="1837615"/>
            <a:ext cx="2619375" cy="17430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9F80AD3-6FEE-43E8-BBEC-601F007BF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35" y="1837615"/>
            <a:ext cx="2762250" cy="16573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263D884-A93E-4F4D-8FE6-FB29FB574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605" y="4029784"/>
            <a:ext cx="4660157" cy="13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2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F41F33-73ED-4D4A-9B5C-03A19250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Hátrányok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A6EE66-C560-441E-8097-8D4660A85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Minőség</a:t>
            </a:r>
          </a:p>
          <a:p>
            <a:r>
              <a:rPr lang="hu-HU" dirty="0"/>
              <a:t>Költségvetés</a:t>
            </a:r>
          </a:p>
          <a:p>
            <a:r>
              <a:rPr lang="hu-HU" dirty="0"/>
              <a:t>Alkalmazottak hozzá állása</a:t>
            </a:r>
          </a:p>
          <a:p>
            <a:r>
              <a:rPr lang="hu-HU" dirty="0"/>
              <a:t>A vevő megbízhatósága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4753305-A217-401F-9085-E955976C3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09" y="1759229"/>
            <a:ext cx="1659740" cy="147857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14944D6-C35C-46D5-89A8-581048BA0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35" y="1893079"/>
            <a:ext cx="3632608" cy="121086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27C3C3D-C166-4442-AE80-3DB53B092D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96" y="3585562"/>
            <a:ext cx="2657475" cy="172402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B6802C9-BF73-47CD-8A88-187E92995E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563" y="34290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1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2D4213-BF27-40F4-AE3B-44BAD8D9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567" y="848488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5170D8-BF53-425B-9F97-BBC08D2B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358" y="2011684"/>
            <a:ext cx="7796540" cy="3997828"/>
          </a:xfrm>
        </p:spPr>
        <p:txBody>
          <a:bodyPr>
            <a:normAutofit/>
          </a:bodyPr>
          <a:lstStyle/>
          <a:p>
            <a:r>
              <a:rPr lang="hu-HU" sz="3200" dirty="0" err="1"/>
              <a:t>Database</a:t>
            </a:r>
            <a:r>
              <a:rPr lang="hu-HU" sz="3200" dirty="0"/>
              <a:t> </a:t>
            </a:r>
            <a:r>
              <a:rPr lang="hu-HU" spc="100" dirty="0"/>
              <a:t>  </a:t>
            </a:r>
          </a:p>
          <a:p>
            <a:endParaRPr lang="hu-HU" dirty="0"/>
          </a:p>
          <a:p>
            <a:r>
              <a:rPr lang="hu-HU" sz="3200" dirty="0"/>
              <a:t>Back-end</a:t>
            </a:r>
          </a:p>
          <a:p>
            <a:endParaRPr lang="hu-HU" sz="3200" dirty="0"/>
          </a:p>
          <a:p>
            <a:r>
              <a:rPr lang="hu-HU" sz="3200" dirty="0"/>
              <a:t>Front-end</a:t>
            </a:r>
            <a:endParaRPr lang="hu-HU" dirty="0"/>
          </a:p>
          <a:p>
            <a:endParaRPr lang="hu-HU" dirty="0"/>
          </a:p>
        </p:txBody>
      </p:sp>
      <p:pic>
        <p:nvPicPr>
          <p:cNvPr id="4" name="Google Shape;98;p17">
            <a:extLst>
              <a:ext uri="{FF2B5EF4-FFF2-40B4-BE49-F238E27FC236}">
                <a16:creationId xmlns:a16="http://schemas.microsoft.com/office/drawing/2014/main" id="{E9AF9FD2-04C9-4D53-B80B-087524BD67A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61558" y="2657744"/>
            <a:ext cx="570117" cy="513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3690B31-6A99-442A-9C75-BBECE5D58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16" y="5470427"/>
            <a:ext cx="352473" cy="352473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5A29099-24E4-4286-AD7C-BC589E39A47A}"/>
              </a:ext>
            </a:extLst>
          </p:cNvPr>
          <p:cNvSpPr txBox="1"/>
          <p:nvPr/>
        </p:nvSpPr>
        <p:spPr>
          <a:xfrm>
            <a:off x="1526744" y="2729889"/>
            <a:ext cx="102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pc="100" dirty="0" err="1"/>
              <a:t>MySQL</a:t>
            </a:r>
            <a:endParaRPr lang="hu-HU" sz="2000" dirty="0"/>
          </a:p>
        </p:txBody>
      </p:sp>
      <p:pic>
        <p:nvPicPr>
          <p:cNvPr id="10" name="Google Shape;96;p17">
            <a:extLst>
              <a:ext uri="{FF2B5EF4-FFF2-40B4-BE49-F238E27FC236}">
                <a16:creationId xmlns:a16="http://schemas.microsoft.com/office/drawing/2014/main" id="{30FE079C-40E8-4BB8-A630-A7E762FFBCA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753" y="4082325"/>
            <a:ext cx="435725" cy="4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3ACD5CF5-641D-4359-9BA9-0AC6A14284EF}"/>
              </a:ext>
            </a:extLst>
          </p:cNvPr>
          <p:cNvSpPr txBox="1"/>
          <p:nvPr/>
        </p:nvSpPr>
        <p:spPr>
          <a:xfrm>
            <a:off x="1518714" y="4100158"/>
            <a:ext cx="112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/>
              <a:t>Node</a:t>
            </a:r>
            <a:r>
              <a:rPr lang="hu-HU" dirty="0" err="1"/>
              <a:t>.Js</a:t>
            </a:r>
            <a:r>
              <a:rPr lang="hu-HU" dirty="0"/>
              <a:t> 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9C1A068E-5B5D-40C3-BEA8-6B6C23A4AC7E}"/>
              </a:ext>
            </a:extLst>
          </p:cNvPr>
          <p:cNvSpPr txBox="1"/>
          <p:nvPr/>
        </p:nvSpPr>
        <p:spPr>
          <a:xfrm>
            <a:off x="1526745" y="5387593"/>
            <a:ext cx="864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Vue.js  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26663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A07BF9-7F40-4878-9087-99BA703E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50C1B6-65DD-497C-8B53-0CF28235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First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Entitás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keretrendszer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betöltése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Példák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Kategóriák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Címkék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Helyszínek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Tábla</a:t>
            </a:r>
          </a:p>
        </p:txBody>
      </p:sp>
    </p:spTree>
    <p:extLst>
      <p:ext uri="{BB962C8B-B14F-4D97-AF65-F5344CB8AC3E}">
        <p14:creationId xmlns:p14="http://schemas.microsoft.com/office/powerpoint/2010/main" val="26220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388FB-EF4D-4498-BF56-BCE0B87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79695"/>
            <a:ext cx="9905998" cy="1478570"/>
          </a:xfrm>
        </p:spPr>
        <p:txBody>
          <a:bodyPr/>
          <a:lstStyle/>
          <a:p>
            <a:pPr algn="ctr"/>
            <a:r>
              <a:rPr lang="hu-HU" b="1" dirty="0"/>
              <a:t>Adatbázis </a:t>
            </a:r>
            <a:br>
              <a:rPr lang="hu-HU" b="1" dirty="0"/>
            </a:br>
            <a:r>
              <a:rPr lang="hu-HU" b="1" dirty="0" err="1"/>
              <a:t>modelje</a:t>
            </a:r>
            <a:endParaRPr lang="hu-HU" b="1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73770B59-3F77-4E5B-A1B6-33C642EAC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84" y="1272287"/>
            <a:ext cx="7167232" cy="5367600"/>
          </a:xfrm>
        </p:spPr>
      </p:pic>
    </p:spTree>
    <p:extLst>
      <p:ext uri="{BB962C8B-B14F-4D97-AF65-F5344CB8AC3E}">
        <p14:creationId xmlns:p14="http://schemas.microsoft.com/office/powerpoint/2010/main" val="402395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B2B2B5-6BBE-4744-88B9-AE5A8C93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A program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809398-B8EE-4A5E-B556-0A4D8BE9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Keresés, böngészés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Rendelések leadása és összegzése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8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43B92F-BF69-470C-9263-440F1D35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Alkotásaim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E40956-F406-4779-9991-A793DFD26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  <a:p>
            <a:pPr lvl="1"/>
            <a:r>
              <a:rPr lang="hu-HU" dirty="0"/>
              <a:t>Táblák létrehozása</a:t>
            </a:r>
          </a:p>
          <a:p>
            <a:pPr lvl="1"/>
            <a:r>
              <a:rPr lang="hu-HU" dirty="0"/>
              <a:t>Kapcsoló táblák létrehozása</a:t>
            </a:r>
          </a:p>
          <a:p>
            <a:r>
              <a:rPr lang="hu-HU" dirty="0"/>
              <a:t>Dokumentáció</a:t>
            </a:r>
          </a:p>
        </p:txBody>
      </p:sp>
    </p:spTree>
    <p:extLst>
      <p:ext uri="{BB962C8B-B14F-4D97-AF65-F5344CB8AC3E}">
        <p14:creationId xmlns:p14="http://schemas.microsoft.com/office/powerpoint/2010/main" val="109112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3CA6CE-444D-4000-9CBF-F1319756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Köszönjük a figyelmet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01837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82</Words>
  <Application>Microsoft Office PowerPoint</Application>
  <PresentationFormat>Szélesvásznú</PresentationFormat>
  <Paragraphs>43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Tw Cen MT</vt:lpstr>
      <vt:lpstr>Áramkör</vt:lpstr>
      <vt:lpstr> Ford Salon </vt:lpstr>
      <vt:lpstr>Előnyök</vt:lpstr>
      <vt:lpstr>Hátrányok</vt:lpstr>
      <vt:lpstr>Technológiák</vt:lpstr>
      <vt:lpstr>Adatbázis</vt:lpstr>
      <vt:lpstr>Adatbázis  modelje</vt:lpstr>
      <vt:lpstr>A program funkciói</vt:lpstr>
      <vt:lpstr>Alkotásaim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prezentáció</dc:title>
  <dc:creator>Bognár Péter</dc:creator>
  <cp:lastModifiedBy>Bognár Péter</cp:lastModifiedBy>
  <cp:revision>31</cp:revision>
  <dcterms:created xsi:type="dcterms:W3CDTF">2023-03-23T08:50:27Z</dcterms:created>
  <dcterms:modified xsi:type="dcterms:W3CDTF">2023-04-19T10:45:50Z</dcterms:modified>
</cp:coreProperties>
</file>