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726F"/>
    <a:srgbClr val="7B8C89"/>
    <a:srgbClr val="A8AEAD"/>
    <a:srgbClr val="EAEDEC"/>
    <a:srgbClr val="9D2624"/>
    <a:srgbClr val="CA332E"/>
    <a:srgbClr val="B13C22"/>
    <a:srgbClr val="CD6122"/>
    <a:srgbClr val="E18423"/>
    <a:srgbClr val="E4B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B3B-CF5D-AA4C-8BA6-BD46DBD1C5C6}" type="datetimeFigureOut">
              <a:rPr kumimoji="1" lang="ja-JP" altLang="en-US" smtClean="0"/>
              <a:t>13/11/18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F2B0-5198-DC42-AA0B-222AD04D7A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28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B3B-CF5D-AA4C-8BA6-BD46DBD1C5C6}" type="datetimeFigureOut">
              <a:rPr kumimoji="1" lang="ja-JP" altLang="en-US" smtClean="0"/>
              <a:t>13/11/18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F2B0-5198-DC42-AA0B-222AD04D7A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30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B3B-CF5D-AA4C-8BA6-BD46DBD1C5C6}" type="datetimeFigureOut">
              <a:rPr kumimoji="1" lang="ja-JP" altLang="en-US" smtClean="0"/>
              <a:t>13/11/18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F2B0-5198-DC42-AA0B-222AD04D7A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12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B3B-CF5D-AA4C-8BA6-BD46DBD1C5C6}" type="datetimeFigureOut">
              <a:rPr kumimoji="1" lang="ja-JP" altLang="en-US" smtClean="0"/>
              <a:t>13/11/18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F2B0-5198-DC42-AA0B-222AD04D7A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244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B3B-CF5D-AA4C-8BA6-BD46DBD1C5C6}" type="datetimeFigureOut">
              <a:rPr kumimoji="1" lang="ja-JP" altLang="en-US" smtClean="0"/>
              <a:t>13/11/18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F2B0-5198-DC42-AA0B-222AD04D7A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3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B3B-CF5D-AA4C-8BA6-BD46DBD1C5C6}" type="datetimeFigureOut">
              <a:rPr kumimoji="1" lang="ja-JP" altLang="en-US" smtClean="0"/>
              <a:t>13/11/18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F2B0-5198-DC42-AA0B-222AD04D7A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50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B3B-CF5D-AA4C-8BA6-BD46DBD1C5C6}" type="datetimeFigureOut">
              <a:rPr kumimoji="1" lang="ja-JP" altLang="en-US" smtClean="0"/>
              <a:t>13/11/18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F2B0-5198-DC42-AA0B-222AD04D7A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60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B3B-CF5D-AA4C-8BA6-BD46DBD1C5C6}" type="datetimeFigureOut">
              <a:rPr kumimoji="1" lang="ja-JP" altLang="en-US" smtClean="0"/>
              <a:t>13/11/18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F2B0-5198-DC42-AA0B-222AD04D7A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33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B3B-CF5D-AA4C-8BA6-BD46DBD1C5C6}" type="datetimeFigureOut">
              <a:rPr kumimoji="1" lang="ja-JP" altLang="en-US" smtClean="0"/>
              <a:t>13/11/18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F2B0-5198-DC42-AA0B-222AD04D7A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83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B3B-CF5D-AA4C-8BA6-BD46DBD1C5C6}" type="datetimeFigureOut">
              <a:rPr kumimoji="1" lang="ja-JP" altLang="en-US" smtClean="0"/>
              <a:t>13/11/18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F2B0-5198-DC42-AA0B-222AD04D7A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3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B3B-CF5D-AA4C-8BA6-BD46DBD1C5C6}" type="datetimeFigureOut">
              <a:rPr kumimoji="1" lang="ja-JP" altLang="en-US" smtClean="0"/>
              <a:t>13/11/18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F2B0-5198-DC42-AA0B-222AD04D7A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76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1CB3B-CF5D-AA4C-8BA6-BD46DBD1C5C6}" type="datetimeFigureOut">
              <a:rPr kumimoji="1" lang="ja-JP" altLang="en-US" smtClean="0"/>
              <a:t>13/11/18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F2B0-5198-DC42-AA0B-222AD04D7A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11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704691" y="1153466"/>
            <a:ext cx="1008000" cy="1008000"/>
          </a:xfrm>
          <a:prstGeom prst="rect">
            <a:avLst/>
          </a:prstGeom>
          <a:solidFill>
            <a:srgbClr val="26A3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890025" y="1153466"/>
            <a:ext cx="1008000" cy="1008000"/>
          </a:xfrm>
          <a:prstGeom prst="rect">
            <a:avLst/>
          </a:prstGeom>
          <a:solidFill>
            <a:srgbClr val="3BA4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104848" y="1153466"/>
            <a:ext cx="1008000" cy="1008000"/>
          </a:xfrm>
          <a:prstGeom prst="rect">
            <a:avLst/>
          </a:prstGeom>
          <a:solidFill>
            <a:srgbClr val="4F91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374230" y="1153466"/>
            <a:ext cx="1008000" cy="1008000"/>
          </a:xfrm>
          <a:prstGeom prst="rect">
            <a:avLst/>
          </a:prstGeom>
          <a:solidFill>
            <a:srgbClr val="743D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564027" y="1153466"/>
            <a:ext cx="995768" cy="1008000"/>
          </a:xfrm>
          <a:prstGeom prst="rect">
            <a:avLst/>
          </a:prstGeom>
          <a:solidFill>
            <a:srgbClr val="2531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704691" y="2313866"/>
            <a:ext cx="1008000" cy="1008000"/>
          </a:xfrm>
          <a:prstGeom prst="rect">
            <a:avLst/>
          </a:prstGeom>
          <a:solidFill>
            <a:srgbClr val="1D8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890025" y="2313866"/>
            <a:ext cx="1008000" cy="1008000"/>
          </a:xfrm>
          <a:prstGeom prst="rect">
            <a:avLst/>
          </a:prstGeom>
          <a:solidFill>
            <a:srgbClr val="20974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104848" y="2313866"/>
            <a:ext cx="1008000" cy="1008000"/>
          </a:xfrm>
          <a:prstGeom prst="rect">
            <a:avLst/>
          </a:prstGeom>
          <a:solidFill>
            <a:srgbClr val="25619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374230" y="2313866"/>
            <a:ext cx="1008000" cy="1008000"/>
          </a:xfrm>
          <a:prstGeom prst="rect">
            <a:avLst/>
          </a:prstGeom>
          <a:solidFill>
            <a:srgbClr val="67307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564027" y="2313866"/>
            <a:ext cx="995768" cy="1008000"/>
          </a:xfrm>
          <a:prstGeom prst="rect">
            <a:avLst/>
          </a:prstGeom>
          <a:solidFill>
            <a:srgbClr val="1E29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704691" y="3478977"/>
            <a:ext cx="1008000" cy="1008000"/>
          </a:xfrm>
          <a:prstGeom prst="rect">
            <a:avLst/>
          </a:prstGeom>
          <a:solidFill>
            <a:srgbClr val="E4B5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890025" y="3478977"/>
            <a:ext cx="1008000" cy="1008000"/>
          </a:xfrm>
          <a:prstGeom prst="rect">
            <a:avLst/>
          </a:prstGeom>
          <a:solidFill>
            <a:srgbClr val="CD61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4104848" y="3478977"/>
            <a:ext cx="1008000" cy="1008000"/>
          </a:xfrm>
          <a:prstGeom prst="rect">
            <a:avLst/>
          </a:prstGeom>
          <a:solidFill>
            <a:srgbClr val="CA33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5374230" y="3478977"/>
            <a:ext cx="1008000" cy="1008000"/>
          </a:xfrm>
          <a:prstGeom prst="rect">
            <a:avLst/>
          </a:prstGeom>
          <a:solidFill>
            <a:srgbClr val="EAED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564027" y="3478977"/>
            <a:ext cx="995768" cy="1008000"/>
          </a:xfrm>
          <a:prstGeom prst="rect">
            <a:avLst/>
          </a:prstGeom>
          <a:solidFill>
            <a:srgbClr val="7B8C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704691" y="4654903"/>
            <a:ext cx="1008000" cy="1008000"/>
          </a:xfrm>
          <a:prstGeom prst="rect">
            <a:avLst/>
          </a:prstGeom>
          <a:solidFill>
            <a:srgbClr val="E184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890025" y="4654903"/>
            <a:ext cx="1008000" cy="1008000"/>
          </a:xfrm>
          <a:prstGeom prst="rect">
            <a:avLst/>
          </a:prstGeom>
          <a:solidFill>
            <a:srgbClr val="B13C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4104848" y="4654903"/>
            <a:ext cx="1008000" cy="1008000"/>
          </a:xfrm>
          <a:prstGeom prst="rect">
            <a:avLst/>
          </a:prstGeom>
          <a:solidFill>
            <a:srgbClr val="9D26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5374230" y="4654903"/>
            <a:ext cx="1008000" cy="1008000"/>
          </a:xfrm>
          <a:prstGeom prst="rect">
            <a:avLst/>
          </a:prstGeom>
          <a:solidFill>
            <a:srgbClr val="A8AE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564027" y="4654903"/>
            <a:ext cx="995768" cy="1008000"/>
          </a:xfrm>
          <a:prstGeom prst="rect">
            <a:avLst/>
          </a:prstGeom>
          <a:solidFill>
            <a:srgbClr val="6472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492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Macintosh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こんにちわ。ふにすです。</dc:title>
  <dc:creator>デグチ シンヤ</dc:creator>
  <cp:lastModifiedBy>デグチ シンヤ</cp:lastModifiedBy>
  <cp:revision>8</cp:revision>
  <dcterms:created xsi:type="dcterms:W3CDTF">2013-11-15T04:16:09Z</dcterms:created>
  <dcterms:modified xsi:type="dcterms:W3CDTF">2013-11-18T04:52:59Z</dcterms:modified>
</cp:coreProperties>
</file>