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4bd8d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4bd8d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f529103cd_3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f529103cd_3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badc59791_2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badc59791_2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d44b1506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d44b1506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d44b1506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d44b1506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8d8e9c849d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8d8e9c849d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f529103cd_3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8f529103cd_3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d44b1506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d44b1506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8d44b1506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8d44b1506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8d44b150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8d44b150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8d44b15066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8d44b15066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d8e9c849d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d8e9c849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8d44b150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8d44b150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d44b1506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d44b150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d44b1506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d44b1506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8d44b1506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8d44b1506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ed22aa0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ed22aa0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8d44b1506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8d44b1506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8d44b1506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8d44b1506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8d44b1506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8d44b1506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ed22aa031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ed22aa031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8d44b1506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8d44b1506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badc59791_2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badc59791_2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8ed22aa031_0_2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8ed22aa031_0_2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8d44b150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8d44b150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badc59791_2_2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badc59791_2_2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d8e9c849d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8d8e9c849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d44b150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d44b150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d44b15066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d44b15066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d44b1506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d44b1506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d44b1506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d44b1506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"/>
              <a:buChar char="■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 rot="-900191">
            <a:off x="-834583" y="1353506"/>
            <a:ext cx="6109566" cy="610956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7"/>
          <p:cNvSpPr txBox="1"/>
          <p:nvPr>
            <p:ph type="ctrTitle"/>
          </p:nvPr>
        </p:nvSpPr>
        <p:spPr>
          <a:xfrm>
            <a:off x="5704691" y="1476452"/>
            <a:ext cx="2723700" cy="12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</a:t>
            </a:r>
            <a:r>
              <a:rPr lang="en"/>
              <a:t>Infographics</a:t>
            </a:r>
            <a:endParaRPr/>
          </a:p>
        </p:txBody>
      </p:sp>
      <p:sp>
        <p:nvSpPr>
          <p:cNvPr id="62" name="Google Shape;62;p17"/>
          <p:cNvSpPr txBox="1"/>
          <p:nvPr>
            <p:ph idx="1" type="subTitle"/>
          </p:nvPr>
        </p:nvSpPr>
        <p:spPr>
          <a:xfrm>
            <a:off x="5704585" y="2713552"/>
            <a:ext cx="2723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your infographics begin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7"/>
          <p:cNvGrpSpPr/>
          <p:nvPr/>
        </p:nvGrpSpPr>
        <p:grpSpPr>
          <a:xfrm flipH="1">
            <a:off x="-9280" y="-4191038"/>
            <a:ext cx="1495763" cy="8207149"/>
            <a:chOff x="7139615" y="1617320"/>
            <a:chExt cx="429163" cy="2354790"/>
          </a:xfrm>
        </p:grpSpPr>
        <p:sp>
          <p:nvSpPr>
            <p:cNvPr id="64" name="Google Shape;64;p17"/>
            <p:cNvSpPr/>
            <p:nvPr/>
          </p:nvSpPr>
          <p:spPr>
            <a:xfrm>
              <a:off x="7140610" y="2696598"/>
              <a:ext cx="428168" cy="247277"/>
            </a:xfrm>
            <a:custGeom>
              <a:rect b="b" l="l" r="r" t="t"/>
              <a:pathLst>
                <a:path extrusionOk="0" h="24852" w="43032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7139615" y="2820387"/>
              <a:ext cx="214084" cy="1151722"/>
            </a:xfrm>
            <a:custGeom>
              <a:rect b="b" l="l" r="r" t="t"/>
              <a:pathLst>
                <a:path extrusionOk="0" h="115751" w="21516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7353673" y="2820387"/>
              <a:ext cx="214423" cy="1151722"/>
            </a:xfrm>
            <a:custGeom>
              <a:rect b="b" l="l" r="r" t="t"/>
              <a:pathLst>
                <a:path extrusionOk="0" h="115751" w="2155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7380895" y="2927591"/>
              <a:ext cx="40168" cy="1028910"/>
            </a:xfrm>
            <a:custGeom>
              <a:rect b="b" l="l" r="r" t="t"/>
              <a:pathLst>
                <a:path extrusionOk="0" h="103408" w="4037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7440958" y="2893077"/>
              <a:ext cx="39840" cy="1028581"/>
            </a:xfrm>
            <a:custGeom>
              <a:rect b="b" l="l" r="r" t="t"/>
              <a:pathLst>
                <a:path extrusionOk="0" h="103375" w="4004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7500704" y="2858553"/>
              <a:ext cx="40168" cy="1028581"/>
            </a:xfrm>
            <a:custGeom>
              <a:rect b="b" l="l" r="r" t="t"/>
              <a:pathLst>
                <a:path extrusionOk="0" h="103375" w="4037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7139615" y="2239270"/>
              <a:ext cx="215418" cy="142066"/>
            </a:xfrm>
            <a:custGeom>
              <a:rect b="b" l="l" r="r" t="t"/>
              <a:pathLst>
                <a:path extrusionOk="0" h="14278" w="2165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7355007" y="2239936"/>
              <a:ext cx="213756" cy="141399"/>
            </a:xfrm>
            <a:custGeom>
              <a:rect b="b" l="l" r="r" t="t"/>
              <a:pathLst>
                <a:path extrusionOk="0" h="14211" w="21483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7355007" y="2240593"/>
              <a:ext cx="204124" cy="684063"/>
            </a:xfrm>
            <a:custGeom>
              <a:rect b="b" l="l" r="r" t="t"/>
              <a:pathLst>
                <a:path extrusionOk="0" h="68750" w="20515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17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17"/>
            <p:cNvSpPr/>
            <p:nvPr/>
          </p:nvSpPr>
          <p:spPr>
            <a:xfrm>
              <a:off x="7150897" y="2240593"/>
              <a:ext cx="204134" cy="684063"/>
            </a:xfrm>
            <a:custGeom>
              <a:rect b="b" l="l" r="r" t="t"/>
              <a:pathLst>
                <a:path extrusionOk="0" h="68750" w="20516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7139615" y="2115809"/>
              <a:ext cx="429163" cy="247606"/>
            </a:xfrm>
            <a:custGeom>
              <a:rect b="b" l="l" r="r" t="t"/>
              <a:pathLst>
                <a:path extrusionOk="0" h="24885" w="43132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17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86" name="Google Shape;86;p17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" name="Google Shape;95;p17"/>
            <p:cNvSpPr/>
            <p:nvPr/>
          </p:nvSpPr>
          <p:spPr>
            <a:xfrm>
              <a:off x="7178447" y="2027201"/>
              <a:ext cx="353155" cy="203796"/>
            </a:xfrm>
            <a:custGeom>
              <a:rect b="b" l="l" r="r" t="t"/>
              <a:pathLst>
                <a:path extrusionOk="0" h="20482" w="35493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177780" y="2129081"/>
              <a:ext cx="176583" cy="211766"/>
            </a:xfrm>
            <a:custGeom>
              <a:rect b="b" l="l" r="r" t="t"/>
              <a:pathLst>
                <a:path extrusionOk="0" h="21283" w="17747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298923" y="2217700"/>
              <a:ext cx="32865" cy="110196"/>
            </a:xfrm>
            <a:custGeom>
              <a:rect b="b" l="l" r="r" t="t"/>
              <a:pathLst>
                <a:path extrusionOk="0" h="11075" w="3303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249465" y="2189155"/>
              <a:ext cx="32875" cy="110196"/>
            </a:xfrm>
            <a:custGeom>
              <a:rect b="b" l="l" r="r" t="t"/>
              <a:pathLst>
                <a:path extrusionOk="0" h="11075" w="3304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200017" y="2160611"/>
              <a:ext cx="33203" cy="110206"/>
            </a:xfrm>
            <a:custGeom>
              <a:rect b="b" l="l" r="r" t="t"/>
              <a:pathLst>
                <a:path extrusionOk="0" h="11076" w="3337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354340" y="2129081"/>
              <a:ext cx="176583" cy="211766"/>
            </a:xfrm>
            <a:custGeom>
              <a:rect b="b" l="l" r="r" t="t"/>
              <a:pathLst>
                <a:path extrusionOk="0" h="21283" w="17747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376577" y="2217700"/>
              <a:ext cx="32865" cy="110196"/>
            </a:xfrm>
            <a:custGeom>
              <a:rect b="b" l="l" r="r" t="t"/>
              <a:pathLst>
                <a:path extrusionOk="0" h="11075" w="3303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426024" y="2189155"/>
              <a:ext cx="32875" cy="110196"/>
            </a:xfrm>
            <a:custGeom>
              <a:rect b="b" l="l" r="r" t="t"/>
              <a:pathLst>
                <a:path extrusionOk="0" h="11075" w="3304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475482" y="2160611"/>
              <a:ext cx="32865" cy="110206"/>
            </a:xfrm>
            <a:custGeom>
              <a:rect b="b" l="l" r="r" t="t"/>
              <a:pathLst>
                <a:path extrusionOk="0" h="11076" w="3303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216284" y="2011929"/>
              <a:ext cx="276481" cy="159329"/>
            </a:xfrm>
            <a:custGeom>
              <a:rect b="b" l="l" r="r" t="t"/>
              <a:pathLst>
                <a:path extrusionOk="0" h="16013" w="27787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215617" y="2091583"/>
              <a:ext cx="138414" cy="117500"/>
            </a:xfrm>
            <a:custGeom>
              <a:rect b="b" l="l" r="r" t="t"/>
              <a:pathLst>
                <a:path extrusionOk="0" h="11809" w="13911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354012" y="2091583"/>
              <a:ext cx="138076" cy="117500"/>
            </a:xfrm>
            <a:custGeom>
              <a:rect b="b" l="l" r="r" t="t"/>
              <a:pathLst>
                <a:path extrusionOk="0" h="11809" w="13877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315180" y="1855287"/>
              <a:ext cx="78008" cy="45143"/>
            </a:xfrm>
            <a:custGeom>
              <a:rect b="b" l="l" r="r" t="t"/>
              <a:pathLst>
                <a:path extrusionOk="0" h="4537" w="784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325796" y="1861585"/>
              <a:ext cx="56436" cy="32537"/>
            </a:xfrm>
            <a:custGeom>
              <a:rect b="b" l="l" r="r" t="t"/>
              <a:pathLst>
                <a:path extrusionOk="0" h="3270" w="5672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4851" y="1877852"/>
              <a:ext cx="39173" cy="234999"/>
            </a:xfrm>
            <a:custGeom>
              <a:rect b="b" l="l" r="r" t="t"/>
              <a:pathLst>
                <a:path extrusionOk="0" h="23618" w="3937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7354012" y="1877852"/>
              <a:ext cx="38845" cy="234999"/>
            </a:xfrm>
            <a:custGeom>
              <a:rect b="b" l="l" r="r" t="t"/>
              <a:pathLst>
                <a:path extrusionOk="0" h="23618" w="3904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325796" y="1617320"/>
              <a:ext cx="28228" cy="276819"/>
            </a:xfrm>
            <a:custGeom>
              <a:rect b="b" l="l" r="r" t="t"/>
              <a:pathLst>
                <a:path extrusionOk="0" h="27821" w="2837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354012" y="1617320"/>
              <a:ext cx="28218" cy="276819"/>
            </a:xfrm>
            <a:custGeom>
              <a:rect b="b" l="l" r="r" t="t"/>
              <a:pathLst>
                <a:path extrusionOk="0" h="27821" w="2836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 flipH="1">
            <a:off x="1017864" y="98962"/>
            <a:ext cx="1494619" cy="4508206"/>
            <a:chOff x="6845236" y="2848204"/>
            <a:chExt cx="428835" cy="129349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rect b="b" l="l" r="r" t="t"/>
                <a:pathLst>
                  <a:path extrusionOk="0" h="24852" w="43032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rect b="b" l="l" r="r" t="t"/>
                <a:pathLst>
                  <a:path extrusionOk="0" h="115750" w="21517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rect b="b" l="l" r="r" t="t"/>
                <a:pathLst>
                  <a:path extrusionOk="0" h="115750" w="21516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rect b="b" l="l" r="r" t="t"/>
                <a:pathLst>
                  <a:path extrusionOk="0" h="103375" w="4004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rect b="b" l="l" r="r" t="t"/>
                <a:pathLst>
                  <a:path extrusionOk="0" h="19481" w="33691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rect b="b" l="l" r="r" t="t"/>
                <a:pathLst>
                  <a:path extrusionOk="0" h="14311" w="16846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rect b="b" l="l" r="r" t="t"/>
                <a:pathLst>
                  <a:path extrusionOk="0" h="14311" w="16847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rect b="b" l="l" r="r" t="t"/>
                <a:pathLst>
                  <a:path extrusionOk="0" h="103374" w="4004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rect b="b" l="l" r="r" t="t"/>
                <a:pathLst>
                  <a:path extrusionOk="0" h="103375" w="4004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" name="Google Shape;125;p17"/>
          <p:cNvGrpSpPr/>
          <p:nvPr/>
        </p:nvGrpSpPr>
        <p:grpSpPr>
          <a:xfrm flipH="1">
            <a:off x="2011476" y="1310029"/>
            <a:ext cx="1495763" cy="3876530"/>
            <a:chOff x="6559821" y="3195683"/>
            <a:chExt cx="429163" cy="1112251"/>
          </a:xfrm>
        </p:grpSpPr>
        <p:sp>
          <p:nvSpPr>
            <p:cNvPr id="126" name="Google Shape;126;p17"/>
            <p:cNvSpPr/>
            <p:nvPr/>
          </p:nvSpPr>
          <p:spPr>
            <a:xfrm>
              <a:off x="6559821" y="3622548"/>
              <a:ext cx="215418" cy="203468"/>
            </a:xfrm>
            <a:custGeom>
              <a:rect b="b" l="l" r="r" t="t"/>
              <a:pathLst>
                <a:path extrusionOk="0" h="20449" w="2165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775213" y="3623872"/>
              <a:ext cx="203796" cy="684063"/>
            </a:xfrm>
            <a:custGeom>
              <a:rect b="b" l="l" r="r" t="t"/>
              <a:pathLst>
                <a:path extrusionOk="0" h="68750" w="20482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795788" y="4124679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5788" y="3727752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788" y="3841254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95788" y="3784503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95788" y="3898004"/>
              <a:ext cx="166961" cy="134106"/>
            </a:xfrm>
            <a:custGeom>
              <a:rect b="b" l="l" r="r" t="t"/>
              <a:pathLst>
                <a:path extrusionOk="0" h="13478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95788" y="3954427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795788" y="4011177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788" y="4067928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6571103" y="3623872"/>
              <a:ext cx="204134" cy="684063"/>
            </a:xfrm>
            <a:custGeom>
              <a:rect b="b" l="l" r="r" t="t"/>
              <a:pathLst>
                <a:path extrusionOk="0" h="68750" w="20516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59821" y="3499088"/>
              <a:ext cx="429163" cy="247606"/>
            </a:xfrm>
            <a:custGeom>
              <a:rect b="b" l="l" r="r" t="t"/>
              <a:pathLst>
                <a:path extrusionOk="0" h="24885" w="43132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598653" y="3195683"/>
              <a:ext cx="352817" cy="203796"/>
            </a:xfrm>
            <a:custGeom>
              <a:rect b="b" l="l" r="r" t="t"/>
              <a:pathLst>
                <a:path extrusionOk="0" h="20482" w="35459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597986" y="3296968"/>
              <a:ext cx="176583" cy="427173"/>
            </a:xfrm>
            <a:custGeom>
              <a:rect b="b" l="l" r="r" t="t"/>
              <a:pathLst>
                <a:path extrusionOk="0" h="42932" w="17747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669671" y="3357042"/>
              <a:ext cx="32875" cy="325604"/>
            </a:xfrm>
            <a:custGeom>
              <a:rect b="b" l="l" r="r" t="t"/>
              <a:pathLst>
                <a:path extrusionOk="0" h="32724" w="3304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774546" y="3296968"/>
              <a:ext cx="176254" cy="427173"/>
            </a:xfrm>
            <a:custGeom>
              <a:rect b="b" l="l" r="r" t="t"/>
              <a:pathLst>
                <a:path extrusionOk="0" h="42932" w="17714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846231" y="3357042"/>
              <a:ext cx="32875" cy="325604"/>
            </a:xfrm>
            <a:custGeom>
              <a:rect b="b" l="l" r="r" t="t"/>
              <a:pathLst>
                <a:path extrusionOk="0" h="32724" w="3304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7"/>
          <p:cNvGrpSpPr/>
          <p:nvPr/>
        </p:nvGrpSpPr>
        <p:grpSpPr>
          <a:xfrm flipH="1">
            <a:off x="2981959" y="2424148"/>
            <a:ext cx="1495729" cy="3323473"/>
            <a:chOff x="6281380" y="3515345"/>
            <a:chExt cx="429153" cy="953569"/>
          </a:xfrm>
        </p:grpSpPr>
        <p:sp>
          <p:nvSpPr>
            <p:cNvPr id="144" name="Google Shape;144;p17"/>
            <p:cNvSpPr/>
            <p:nvPr/>
          </p:nvSpPr>
          <p:spPr>
            <a:xfrm>
              <a:off x="6496434" y="3647770"/>
              <a:ext cx="199816" cy="821144"/>
            </a:xfrm>
            <a:custGeom>
              <a:rect b="b" l="l" r="r" t="t"/>
              <a:pathLst>
                <a:path extrusionOk="0" h="82527" w="20082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296643" y="3647770"/>
              <a:ext cx="199816" cy="821144"/>
            </a:xfrm>
            <a:custGeom>
              <a:rect b="b" l="l" r="r" t="t"/>
              <a:pathLst>
                <a:path extrusionOk="0" h="82527" w="20082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496434" y="3646061"/>
              <a:ext cx="214084" cy="141071"/>
            </a:xfrm>
            <a:custGeom>
              <a:rect b="b" l="l" r="r" t="t"/>
              <a:pathLst>
                <a:path extrusionOk="0" h="14178" w="21516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496434" y="3791477"/>
              <a:ext cx="73023" cy="95261"/>
            </a:xfrm>
            <a:custGeom>
              <a:rect b="b" l="l" r="r" t="t"/>
              <a:pathLst>
                <a:path extrusionOk="0" h="9574" w="7339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496434" y="3862167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496434" y="3932518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96434" y="4003208"/>
              <a:ext cx="73023" cy="94943"/>
            </a:xfrm>
            <a:custGeom>
              <a:rect b="b" l="l" r="r" t="t"/>
              <a:pathLst>
                <a:path extrusionOk="0" h="9542" w="7339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496434" y="4073908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496434" y="4144259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496434" y="4214949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496434" y="4285310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81062" y="3767241"/>
              <a:ext cx="30875" cy="70715"/>
            </a:xfrm>
            <a:custGeom>
              <a:rect b="b" l="l" r="r" t="t"/>
              <a:pathLst>
                <a:path extrusionOk="0" h="7107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23208" y="3742686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665691" y="3718460"/>
              <a:ext cx="30546" cy="70376"/>
            </a:xfrm>
            <a:custGeom>
              <a:rect b="b" l="l" r="r" t="t"/>
              <a:pathLst>
                <a:path extrusionOk="0" h="7073" w="307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581062" y="3837602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623208" y="3813376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665691" y="378882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581062" y="3908292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623208" y="388373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665691" y="385951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6581062" y="3978653"/>
              <a:ext cx="30875" cy="71033"/>
            </a:xfrm>
            <a:custGeom>
              <a:rect b="b" l="l" r="r" t="t"/>
              <a:pathLst>
                <a:path extrusionOk="0" h="7139" w="3103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6623208" y="395442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665691" y="392987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581062" y="4049343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6623208" y="4025116"/>
              <a:ext cx="30875" cy="70376"/>
            </a:xfrm>
            <a:custGeom>
              <a:rect b="b" l="l" r="r" t="t"/>
              <a:pathLst>
                <a:path extrusionOk="0" h="7073" w="3103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665691" y="400056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81062" y="4120033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623208" y="4095478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665691" y="407125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6581062" y="4190394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6623208" y="416616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6665691" y="414160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581062" y="4261084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623208" y="4236529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665691" y="421230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281380" y="3532935"/>
              <a:ext cx="429153" cy="247944"/>
            </a:xfrm>
            <a:custGeom>
              <a:rect b="b" l="l" r="r" t="t"/>
              <a:pathLst>
                <a:path extrusionOk="0" h="24919" w="43131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281380" y="3515345"/>
              <a:ext cx="429153" cy="247616"/>
            </a:xfrm>
            <a:custGeom>
              <a:rect b="b" l="l" r="r" t="t"/>
              <a:pathLst>
                <a:path extrusionOk="0" h="24886" w="43131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16889" y="3535930"/>
              <a:ext cx="358130" cy="206781"/>
            </a:xfrm>
            <a:custGeom>
              <a:rect b="b" l="l" r="r" t="t"/>
              <a:pathLst>
                <a:path extrusionOk="0" h="20782" w="35993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281380" y="3638806"/>
              <a:ext cx="215079" cy="142066"/>
            </a:xfrm>
            <a:custGeom>
              <a:rect b="b" l="l" r="r" t="t"/>
              <a:pathLst>
                <a:path extrusionOk="0" h="14278" w="21616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496434" y="3639472"/>
              <a:ext cx="214084" cy="141399"/>
            </a:xfrm>
            <a:custGeom>
              <a:rect b="b" l="l" r="r" t="t"/>
              <a:pathLst>
                <a:path extrusionOk="0" h="14211" w="21516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342439" y="3594332"/>
              <a:ext cx="153678" cy="140743"/>
            </a:xfrm>
            <a:custGeom>
              <a:rect b="b" l="l" r="r" t="t"/>
              <a:pathLst>
                <a:path extrusionOk="0" h="14145" w="15445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342439" y="3594332"/>
              <a:ext cx="153678" cy="140743"/>
            </a:xfrm>
            <a:custGeom>
              <a:rect b="b" l="l" r="r" t="t"/>
              <a:pathLst>
                <a:path extrusionOk="0" h="14145" w="15445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342777" y="3563808"/>
              <a:ext cx="306679" cy="118823"/>
            </a:xfrm>
            <a:custGeom>
              <a:rect b="b" l="l" r="r" t="t"/>
              <a:pathLst>
                <a:path extrusionOk="0" h="11942" w="30822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495439" y="3647151"/>
              <a:ext cx="154006" cy="88635"/>
            </a:xfrm>
            <a:custGeom>
              <a:rect b="b" l="l" r="r" t="t"/>
              <a:pathLst>
                <a:path extrusionOk="0" h="8908" w="15478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 flipH="1">
            <a:off x="4011426" y="3564684"/>
            <a:ext cx="1495729" cy="2777424"/>
            <a:chOff x="5986006" y="3842587"/>
            <a:chExt cx="429153" cy="796897"/>
          </a:xfrm>
        </p:grpSpPr>
        <p:sp>
          <p:nvSpPr>
            <p:cNvPr id="189" name="Google Shape;189;p17"/>
            <p:cNvSpPr/>
            <p:nvPr/>
          </p:nvSpPr>
          <p:spPr>
            <a:xfrm>
              <a:off x="6296643" y="3929872"/>
              <a:ext cx="73023" cy="95261"/>
            </a:xfrm>
            <a:custGeom>
              <a:rect b="b" l="l" r="r" t="t"/>
              <a:pathLst>
                <a:path extrusionOk="0" h="9574" w="7339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296643" y="392987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296643" y="4000562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296643" y="400056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296643" y="4071251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296643" y="4071251"/>
              <a:ext cx="73023" cy="45481"/>
            </a:xfrm>
            <a:custGeom>
              <a:rect b="b" l="l" r="r" t="t"/>
              <a:pathLst>
                <a:path extrusionOk="0" h="4571" w="7339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296643" y="4141603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96643" y="4141603"/>
              <a:ext cx="73023" cy="45820"/>
            </a:xfrm>
            <a:custGeom>
              <a:rect b="b" l="l" r="r" t="t"/>
              <a:pathLst>
                <a:path extrusionOk="0" h="4605" w="7339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96643" y="4212302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296643" y="421230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381271" y="3978653"/>
              <a:ext cx="30546" cy="71033"/>
            </a:xfrm>
            <a:custGeom>
              <a:rect b="b" l="l" r="r" t="t"/>
              <a:pathLst>
                <a:path extrusionOk="0" h="7139" w="307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381271" y="3978653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381271" y="404934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381271" y="4049343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381271" y="412003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381271" y="4120033"/>
              <a:ext cx="30546" cy="54446"/>
            </a:xfrm>
            <a:custGeom>
              <a:rect b="b" l="l" r="r" t="t"/>
              <a:pathLst>
                <a:path extrusionOk="0" h="5472" w="307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381271" y="4190394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381271" y="4190394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381271" y="4261084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381271" y="4261084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986006" y="3966376"/>
              <a:ext cx="215079" cy="673108"/>
            </a:xfrm>
            <a:custGeom>
              <a:rect b="b" l="l" r="r" t="t"/>
              <a:pathLst>
                <a:path extrusionOk="0" h="67649" w="21616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201060" y="3967042"/>
              <a:ext cx="214084" cy="672441"/>
            </a:xfrm>
            <a:custGeom>
              <a:rect b="b" l="l" r="r" t="t"/>
              <a:pathLst>
                <a:path extrusionOk="0" h="67582" w="21516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258477" y="4054318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225286" y="4117714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368655" y="4035076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58477" y="4100452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225286" y="4164178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368655" y="4081201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6258477" y="4146916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225286" y="4210302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68655" y="4127664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258477" y="4193050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225286" y="4256766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368655" y="4173799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258477" y="4239514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25286" y="4302900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8655" y="4220262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258477" y="4285977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225286" y="4349364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368655" y="4266397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258477" y="4332102"/>
              <a:ext cx="100575" cy="85650"/>
            </a:xfrm>
            <a:custGeom>
              <a:rect b="b" l="l" r="r" t="t"/>
              <a:pathLst>
                <a:path extrusionOk="0" h="8608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225286" y="4395498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368655" y="4312860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258477" y="4378565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25286" y="4441962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368655" y="4358985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258477" y="4424700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225286" y="4488086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368655" y="4405448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86006" y="3842587"/>
              <a:ext cx="429153" cy="247934"/>
            </a:xfrm>
            <a:custGeom>
              <a:rect b="b" l="l" r="r" t="t"/>
              <a:pathLst>
                <a:path extrusionOk="0" h="24918" w="43131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013546" y="3858516"/>
              <a:ext cx="374070" cy="216074"/>
            </a:xfrm>
            <a:custGeom>
              <a:rect b="b" l="l" r="r" t="t"/>
              <a:pathLst>
                <a:path extrusionOk="0" h="21716" w="37595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00065" y="3858516"/>
              <a:ext cx="187538" cy="115181"/>
            </a:xfrm>
            <a:custGeom>
              <a:rect b="b" l="l" r="r" t="t"/>
              <a:pathLst>
                <a:path extrusionOk="0" h="11576" w="18848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013546" y="3858516"/>
              <a:ext cx="186543" cy="114515"/>
            </a:xfrm>
            <a:custGeom>
              <a:rect b="b" l="l" r="r" t="t"/>
              <a:pathLst>
                <a:path extrusionOk="0" h="11509" w="18748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200732" y="4032419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185459" y="4014501"/>
              <a:ext cx="15283" cy="44815"/>
            </a:xfrm>
            <a:custGeom>
              <a:rect b="b" l="l" r="r" t="t"/>
              <a:pathLst>
                <a:path extrusionOk="0" h="4504" w="1536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85459" y="4014501"/>
              <a:ext cx="15283" cy="44815"/>
            </a:xfrm>
            <a:custGeom>
              <a:rect b="b" l="l" r="r" t="t"/>
              <a:pathLst>
                <a:path extrusionOk="0" h="4504" w="1536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185459" y="4005536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31922" y="4014501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16332" y="3996572"/>
              <a:ext cx="15602" cy="44825"/>
            </a:xfrm>
            <a:custGeom>
              <a:rect b="b" l="l" r="r" t="t"/>
              <a:pathLst>
                <a:path extrusionOk="0" h="4505" w="1568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216332" y="3996572"/>
              <a:ext cx="15602" cy="44825"/>
            </a:xfrm>
            <a:custGeom>
              <a:rect b="b" l="l" r="r" t="t"/>
              <a:pathLst>
                <a:path extrusionOk="0" h="4505" w="1568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216332" y="3987618"/>
              <a:ext cx="31203" cy="35850"/>
            </a:xfrm>
            <a:custGeom>
              <a:rect b="b" l="l" r="r" t="t"/>
              <a:pathLst>
                <a:path extrusionOk="0" h="3603" w="3136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262795" y="3996572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247523" y="3978653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247523" y="3978653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47523" y="3969689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293986" y="3978653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278724" y="3960735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278724" y="3960735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278724" y="3951770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38996" y="3996244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23406" y="3978325"/>
              <a:ext cx="15602" cy="44815"/>
            </a:xfrm>
            <a:custGeom>
              <a:rect b="b" l="l" r="r" t="t"/>
              <a:pathLst>
                <a:path extrusionOk="0" h="4504" w="1568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123406" y="3978325"/>
              <a:ext cx="15602" cy="44815"/>
            </a:xfrm>
            <a:custGeom>
              <a:rect b="b" l="l" r="r" t="t"/>
              <a:pathLst>
                <a:path extrusionOk="0" h="4504" w="1568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123406" y="3969361"/>
              <a:ext cx="31203" cy="35521"/>
            </a:xfrm>
            <a:custGeom>
              <a:rect b="b" l="l" r="r" t="t"/>
              <a:pathLst>
                <a:path extrusionOk="0" h="3570" w="3136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170197" y="3977987"/>
              <a:ext cx="15273" cy="26895"/>
            </a:xfrm>
            <a:custGeom>
              <a:rect b="b" l="l" r="r" t="t"/>
              <a:pathLst>
                <a:path extrusionOk="0" h="2703" w="1535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154597" y="3960396"/>
              <a:ext cx="15612" cy="44486"/>
            </a:xfrm>
            <a:custGeom>
              <a:rect b="b" l="l" r="r" t="t"/>
              <a:pathLst>
                <a:path extrusionOk="0" h="4471" w="1569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154597" y="3960396"/>
              <a:ext cx="15612" cy="44486"/>
            </a:xfrm>
            <a:custGeom>
              <a:rect b="b" l="l" r="r" t="t"/>
              <a:pathLst>
                <a:path extrusionOk="0" h="4471" w="1569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154597" y="3951442"/>
              <a:ext cx="30875" cy="35521"/>
            </a:xfrm>
            <a:custGeom>
              <a:rect b="b" l="l" r="r" t="t"/>
              <a:pathLst>
                <a:path extrusionOk="0" h="3570" w="3103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201060" y="3960396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185459" y="3942478"/>
              <a:ext cx="15612" cy="44815"/>
            </a:xfrm>
            <a:custGeom>
              <a:rect b="b" l="l" r="r" t="t"/>
              <a:pathLst>
                <a:path extrusionOk="0" h="4504" w="1569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185459" y="3942478"/>
              <a:ext cx="15612" cy="44815"/>
            </a:xfrm>
            <a:custGeom>
              <a:rect b="b" l="l" r="r" t="t"/>
              <a:pathLst>
                <a:path extrusionOk="0" h="4504" w="1569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185459" y="3933513"/>
              <a:ext cx="31213" cy="35531"/>
            </a:xfrm>
            <a:custGeom>
              <a:rect b="b" l="l" r="r" t="t"/>
              <a:pathLst>
                <a:path extrusionOk="0" h="3571" w="3137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232261" y="3942149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216660" y="3924221"/>
              <a:ext cx="15612" cy="44825"/>
            </a:xfrm>
            <a:custGeom>
              <a:rect b="b" l="l" r="r" t="t"/>
              <a:pathLst>
                <a:path extrusionOk="0" h="4505" w="1569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216660" y="3924221"/>
              <a:ext cx="15612" cy="44825"/>
            </a:xfrm>
            <a:custGeom>
              <a:rect b="b" l="l" r="r" t="t"/>
              <a:pathLst>
                <a:path extrusionOk="0" h="4505" w="1569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216660" y="3915595"/>
              <a:ext cx="31203" cy="35521"/>
            </a:xfrm>
            <a:custGeom>
              <a:rect b="b" l="l" r="r" t="t"/>
              <a:pathLst>
                <a:path extrusionOk="0" h="3570" w="3136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6"/>
          <p:cNvGrpSpPr/>
          <p:nvPr/>
        </p:nvGrpSpPr>
        <p:grpSpPr>
          <a:xfrm>
            <a:off x="6380525" y="1876474"/>
            <a:ext cx="1829400" cy="2068350"/>
            <a:chOff x="6380525" y="2886949"/>
            <a:chExt cx="1829400" cy="2068350"/>
          </a:xfrm>
        </p:grpSpPr>
        <p:sp>
          <p:nvSpPr>
            <p:cNvPr id="773" name="Google Shape;773;p26"/>
            <p:cNvSpPr/>
            <p:nvPr/>
          </p:nvSpPr>
          <p:spPr>
            <a:xfrm>
              <a:off x="6391831" y="3655235"/>
              <a:ext cx="1818093" cy="732626"/>
            </a:xfrm>
            <a:custGeom>
              <a:rect b="b" l="l" r="r" t="t"/>
              <a:pathLst>
                <a:path extrusionOk="0" h="118452" w="50137">
                  <a:moveTo>
                    <a:pt x="50137" y="22717"/>
                  </a:moveTo>
                  <a:lnTo>
                    <a:pt x="50137" y="118452"/>
                  </a:lnTo>
                  <a:lnTo>
                    <a:pt x="1" y="118452"/>
                  </a:lnTo>
                  <a:lnTo>
                    <a:pt x="1" y="22717"/>
                  </a:lnTo>
                  <a:cubicBezTo>
                    <a:pt x="9508" y="14111"/>
                    <a:pt x="15378" y="8773"/>
                    <a:pt x="25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 rot="8100000">
              <a:off x="6648434" y="3154859"/>
              <a:ext cx="1293581" cy="1293581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 rot="8100000">
              <a:off x="6648434" y="3393809"/>
              <a:ext cx="1293581" cy="1293581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6"/>
          <p:cNvGrpSpPr/>
          <p:nvPr/>
        </p:nvGrpSpPr>
        <p:grpSpPr>
          <a:xfrm>
            <a:off x="2746225" y="1876477"/>
            <a:ext cx="1829400" cy="2058000"/>
            <a:chOff x="2746225" y="2886952"/>
            <a:chExt cx="1829400" cy="2058000"/>
          </a:xfrm>
        </p:grpSpPr>
        <p:grpSp>
          <p:nvGrpSpPr>
            <p:cNvPr id="777" name="Google Shape;777;p26"/>
            <p:cNvGrpSpPr/>
            <p:nvPr/>
          </p:nvGrpSpPr>
          <p:grpSpPr>
            <a:xfrm>
              <a:off x="2746225" y="2886952"/>
              <a:ext cx="1829400" cy="1829400"/>
              <a:chOff x="2746225" y="2886952"/>
              <a:chExt cx="1829400" cy="1829400"/>
            </a:xfrm>
          </p:grpSpPr>
          <p:sp>
            <p:nvSpPr>
              <p:cNvPr id="778" name="Google Shape;778;p26"/>
              <p:cNvSpPr/>
              <p:nvPr/>
            </p:nvSpPr>
            <p:spPr>
              <a:xfrm>
                <a:off x="2750529" y="3655235"/>
                <a:ext cx="1818093" cy="732626"/>
              </a:xfrm>
              <a:custGeom>
                <a:rect b="b" l="l" r="r" t="t"/>
                <a:pathLst>
                  <a:path extrusionOk="0" h="118452" w="50137">
                    <a:moveTo>
                      <a:pt x="50137" y="22717"/>
                    </a:moveTo>
                    <a:lnTo>
                      <a:pt x="50137" y="118452"/>
                    </a:lnTo>
                    <a:lnTo>
                      <a:pt x="1" y="118452"/>
                    </a:lnTo>
                    <a:lnTo>
                      <a:pt x="1" y="22717"/>
                    </a:lnTo>
                    <a:cubicBezTo>
                      <a:pt x="9508" y="14111"/>
                      <a:pt x="15378" y="8773"/>
                      <a:pt x="25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 rot="8100000">
                <a:off x="3014134" y="3154862"/>
                <a:ext cx="1293581" cy="1293581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0" name="Google Shape;780;p26"/>
            <p:cNvSpPr/>
            <p:nvPr/>
          </p:nvSpPr>
          <p:spPr>
            <a:xfrm rot="8100000">
              <a:off x="3014134" y="3383462"/>
              <a:ext cx="1293581" cy="129358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6"/>
          <p:cNvGrpSpPr/>
          <p:nvPr/>
        </p:nvGrpSpPr>
        <p:grpSpPr>
          <a:xfrm>
            <a:off x="4563375" y="1485900"/>
            <a:ext cx="1829400" cy="2058000"/>
            <a:chOff x="4563375" y="2496375"/>
            <a:chExt cx="1829400" cy="2058000"/>
          </a:xfrm>
        </p:grpSpPr>
        <p:grpSp>
          <p:nvGrpSpPr>
            <p:cNvPr id="782" name="Google Shape;782;p26"/>
            <p:cNvGrpSpPr/>
            <p:nvPr/>
          </p:nvGrpSpPr>
          <p:grpSpPr>
            <a:xfrm>
              <a:off x="4563375" y="2496375"/>
              <a:ext cx="1829400" cy="1891504"/>
              <a:chOff x="4563375" y="2496375"/>
              <a:chExt cx="1829400" cy="1891504"/>
            </a:xfrm>
          </p:grpSpPr>
          <p:sp>
            <p:nvSpPr>
              <p:cNvPr id="783" name="Google Shape;783;p26"/>
              <p:cNvSpPr/>
              <p:nvPr/>
            </p:nvSpPr>
            <p:spPr>
              <a:xfrm>
                <a:off x="4572579" y="3267175"/>
                <a:ext cx="1819290" cy="1120703"/>
              </a:xfrm>
              <a:custGeom>
                <a:rect b="b" l="l" r="r" t="t"/>
                <a:pathLst>
                  <a:path extrusionOk="0" h="181197" w="50170">
                    <a:moveTo>
                      <a:pt x="50170" y="22717"/>
                    </a:moveTo>
                    <a:lnTo>
                      <a:pt x="50170" y="181197"/>
                    </a:lnTo>
                    <a:lnTo>
                      <a:pt x="1" y="181197"/>
                    </a:lnTo>
                    <a:lnTo>
                      <a:pt x="1" y="22717"/>
                    </a:lnTo>
                    <a:cubicBezTo>
                      <a:pt x="9507" y="14111"/>
                      <a:pt x="15378" y="8773"/>
                      <a:pt x="25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 rot="8100000">
                <a:off x="4831284" y="2764284"/>
                <a:ext cx="1293581" cy="1293581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5" name="Google Shape;785;p26"/>
            <p:cNvSpPr/>
            <p:nvPr/>
          </p:nvSpPr>
          <p:spPr>
            <a:xfrm rot="8100000">
              <a:off x="4831284" y="2992884"/>
              <a:ext cx="1293581" cy="1293581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26"/>
          <p:cNvGrpSpPr/>
          <p:nvPr/>
        </p:nvGrpSpPr>
        <p:grpSpPr>
          <a:xfrm>
            <a:off x="929075" y="1619425"/>
            <a:ext cx="1829400" cy="2065850"/>
            <a:chOff x="929075" y="2629900"/>
            <a:chExt cx="1829400" cy="2065850"/>
          </a:xfrm>
        </p:grpSpPr>
        <p:grpSp>
          <p:nvGrpSpPr>
            <p:cNvPr id="787" name="Google Shape;787;p26"/>
            <p:cNvGrpSpPr/>
            <p:nvPr/>
          </p:nvGrpSpPr>
          <p:grpSpPr>
            <a:xfrm>
              <a:off x="929075" y="2629900"/>
              <a:ext cx="1829400" cy="1829400"/>
              <a:chOff x="929075" y="2629900"/>
              <a:chExt cx="1829400" cy="1829400"/>
            </a:xfrm>
          </p:grpSpPr>
          <p:sp>
            <p:nvSpPr>
              <p:cNvPr id="788" name="Google Shape;788;p26"/>
              <p:cNvSpPr/>
              <p:nvPr/>
            </p:nvSpPr>
            <p:spPr>
              <a:xfrm>
                <a:off x="934075" y="3403956"/>
                <a:ext cx="1819290" cy="983916"/>
              </a:xfrm>
              <a:custGeom>
                <a:rect b="b" l="l" r="r" t="t"/>
                <a:pathLst>
                  <a:path extrusionOk="0" h="159081" w="50170">
                    <a:moveTo>
                      <a:pt x="50169" y="22750"/>
                    </a:moveTo>
                    <a:lnTo>
                      <a:pt x="50169" y="159081"/>
                    </a:lnTo>
                    <a:lnTo>
                      <a:pt x="0" y="159081"/>
                    </a:lnTo>
                    <a:lnTo>
                      <a:pt x="0" y="22750"/>
                    </a:lnTo>
                    <a:cubicBezTo>
                      <a:pt x="9507" y="14110"/>
                      <a:pt x="15378" y="8773"/>
                      <a:pt x="250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 rot="8100000">
                <a:off x="1196984" y="2897809"/>
                <a:ext cx="1293581" cy="1293581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0" name="Google Shape;790;p26"/>
            <p:cNvSpPr/>
            <p:nvPr/>
          </p:nvSpPr>
          <p:spPr>
            <a:xfrm rot="8100000">
              <a:off x="1196984" y="3134259"/>
              <a:ext cx="1293581" cy="129358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2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>
            <a:off x="1109475" y="3737049"/>
            <a:ext cx="1468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 planet with a beautiful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26"/>
          <p:cNvSpPr/>
          <p:nvPr/>
        </p:nvSpPr>
        <p:spPr>
          <a:xfrm>
            <a:off x="2928525" y="3737049"/>
            <a:ext cx="1466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26"/>
          <p:cNvSpPr/>
          <p:nvPr/>
        </p:nvSpPr>
        <p:spPr>
          <a:xfrm>
            <a:off x="4749175" y="3737049"/>
            <a:ext cx="1466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6"/>
          <p:cNvSpPr/>
          <p:nvPr/>
        </p:nvSpPr>
        <p:spPr>
          <a:xfrm>
            <a:off x="6567250" y="3737049"/>
            <a:ext cx="1467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6"/>
          <p:cNvSpPr/>
          <p:nvPr/>
        </p:nvSpPr>
        <p:spPr>
          <a:xfrm>
            <a:off x="1109475" y="2819025"/>
            <a:ext cx="146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26"/>
          <p:cNvSpPr/>
          <p:nvPr/>
        </p:nvSpPr>
        <p:spPr>
          <a:xfrm>
            <a:off x="2926375" y="2819025"/>
            <a:ext cx="1466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26"/>
          <p:cNvSpPr/>
          <p:nvPr/>
        </p:nvSpPr>
        <p:spPr>
          <a:xfrm>
            <a:off x="4751299" y="2819025"/>
            <a:ext cx="1466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26"/>
          <p:cNvSpPr/>
          <p:nvPr/>
        </p:nvSpPr>
        <p:spPr>
          <a:xfrm>
            <a:off x="6567225" y="2819025"/>
            <a:ext cx="1467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7"/>
          <p:cNvSpPr/>
          <p:nvPr/>
        </p:nvSpPr>
        <p:spPr>
          <a:xfrm>
            <a:off x="5837715" y="2423552"/>
            <a:ext cx="1958099" cy="471462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5" name="Google Shape;805;p27"/>
          <p:cNvSpPr/>
          <p:nvPr/>
        </p:nvSpPr>
        <p:spPr>
          <a:xfrm>
            <a:off x="5837715" y="2890850"/>
            <a:ext cx="1958099" cy="471462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6" name="Google Shape;806;p27"/>
          <p:cNvSpPr/>
          <p:nvPr/>
        </p:nvSpPr>
        <p:spPr>
          <a:xfrm>
            <a:off x="5837715" y="3358169"/>
            <a:ext cx="1958099" cy="471462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7" name="Google Shape;807;p27"/>
          <p:cNvSpPr/>
          <p:nvPr/>
        </p:nvSpPr>
        <p:spPr>
          <a:xfrm>
            <a:off x="5837715" y="3825509"/>
            <a:ext cx="1958099" cy="471462"/>
          </a:xfrm>
          <a:custGeom>
            <a:rect b="b" l="l" r="r" t="t"/>
            <a:pathLst>
              <a:path extrusionOk="0" h="34059" w="14745">
                <a:moveTo>
                  <a:pt x="0" y="1"/>
                </a:moveTo>
                <a:lnTo>
                  <a:pt x="14744" y="1"/>
                </a:lnTo>
                <a:lnTo>
                  <a:pt x="14744" y="34059"/>
                </a:lnTo>
                <a:lnTo>
                  <a:pt x="0" y="340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4572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8" name="Google Shape;808;p27"/>
          <p:cNvGrpSpPr/>
          <p:nvPr/>
        </p:nvGrpSpPr>
        <p:grpSpPr>
          <a:xfrm>
            <a:off x="890269" y="3360271"/>
            <a:ext cx="5278728" cy="468313"/>
            <a:chOff x="890269" y="3360271"/>
            <a:chExt cx="5278728" cy="468313"/>
          </a:xfrm>
        </p:grpSpPr>
        <p:sp>
          <p:nvSpPr>
            <p:cNvPr id="809" name="Google Shape;809;p27"/>
            <p:cNvSpPr/>
            <p:nvPr/>
          </p:nvSpPr>
          <p:spPr>
            <a:xfrm>
              <a:off x="3372103" y="3360272"/>
              <a:ext cx="2796894" cy="468311"/>
            </a:xfrm>
            <a:custGeom>
              <a:rect b="b" l="l" r="r" t="t"/>
              <a:pathLst>
                <a:path extrusionOk="0" h="34059" w="138033">
                  <a:moveTo>
                    <a:pt x="1" y="1"/>
                  </a:moveTo>
                  <a:lnTo>
                    <a:pt x="138033" y="1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890269" y="3360271"/>
              <a:ext cx="2563468" cy="468311"/>
            </a:xfrm>
            <a:custGeom>
              <a:rect b="b" l="l" r="r" t="t"/>
              <a:pathLst>
                <a:path extrusionOk="0" h="34059" w="186434">
                  <a:moveTo>
                    <a:pt x="186434" y="1"/>
                  </a:moveTo>
                  <a:lnTo>
                    <a:pt x="17046" y="1"/>
                  </a:lnTo>
                  <a:lnTo>
                    <a:pt x="1" y="17046"/>
                  </a:lnTo>
                  <a:lnTo>
                    <a:pt x="17046" y="34058"/>
                  </a:lnTo>
                  <a:lnTo>
                    <a:pt x="17046" y="34058"/>
                  </a:lnTo>
                  <a:lnTo>
                    <a:pt x="186434" y="340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959535" y="3419444"/>
              <a:ext cx="174763" cy="349979"/>
            </a:xfrm>
            <a:custGeom>
              <a:rect b="b" l="l" r="r" t="t"/>
              <a:pathLst>
                <a:path extrusionOk="0" h="25453" w="12710">
                  <a:moveTo>
                    <a:pt x="12709" y="1"/>
                  </a:moveTo>
                  <a:lnTo>
                    <a:pt x="0" y="12743"/>
                  </a:lnTo>
                  <a:lnTo>
                    <a:pt x="12709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2" name="Google Shape;812;p27"/>
          <p:cNvSpPr/>
          <p:nvPr/>
        </p:nvSpPr>
        <p:spPr>
          <a:xfrm>
            <a:off x="6204637" y="3509353"/>
            <a:ext cx="170170" cy="170184"/>
          </a:xfrm>
          <a:custGeom>
            <a:rect b="b" l="l" r="r" t="t"/>
            <a:pathLst>
              <a:path extrusionOk="0" h="12377" w="12376">
                <a:moveTo>
                  <a:pt x="6538" y="534"/>
                </a:moveTo>
                <a:lnTo>
                  <a:pt x="6538" y="2169"/>
                </a:lnTo>
                <a:lnTo>
                  <a:pt x="5838" y="2169"/>
                </a:lnTo>
                <a:lnTo>
                  <a:pt x="5838" y="534"/>
                </a:lnTo>
                <a:close/>
                <a:moveTo>
                  <a:pt x="2435" y="1935"/>
                </a:moveTo>
                <a:lnTo>
                  <a:pt x="3603" y="3103"/>
                </a:lnTo>
                <a:lnTo>
                  <a:pt x="3103" y="3603"/>
                </a:lnTo>
                <a:lnTo>
                  <a:pt x="1935" y="2436"/>
                </a:lnTo>
                <a:lnTo>
                  <a:pt x="2435" y="1935"/>
                </a:lnTo>
                <a:close/>
                <a:moveTo>
                  <a:pt x="9941" y="1935"/>
                </a:moveTo>
                <a:lnTo>
                  <a:pt x="10441" y="2436"/>
                </a:lnTo>
                <a:lnTo>
                  <a:pt x="9274" y="3603"/>
                </a:lnTo>
                <a:lnTo>
                  <a:pt x="8773" y="3103"/>
                </a:lnTo>
                <a:lnTo>
                  <a:pt x="9941" y="1935"/>
                </a:lnTo>
                <a:close/>
                <a:moveTo>
                  <a:pt x="2169" y="5838"/>
                </a:moveTo>
                <a:lnTo>
                  <a:pt x="2169" y="6539"/>
                </a:lnTo>
                <a:lnTo>
                  <a:pt x="534" y="6539"/>
                </a:lnTo>
                <a:lnTo>
                  <a:pt x="534" y="5838"/>
                </a:lnTo>
                <a:close/>
                <a:moveTo>
                  <a:pt x="11875" y="5838"/>
                </a:moveTo>
                <a:lnTo>
                  <a:pt x="11875" y="6539"/>
                </a:lnTo>
                <a:lnTo>
                  <a:pt x="10208" y="6539"/>
                </a:lnTo>
                <a:lnTo>
                  <a:pt x="10208" y="5838"/>
                </a:lnTo>
                <a:close/>
                <a:moveTo>
                  <a:pt x="8206" y="3870"/>
                </a:moveTo>
                <a:lnTo>
                  <a:pt x="8707" y="4370"/>
                </a:lnTo>
                <a:lnTo>
                  <a:pt x="6271" y="6772"/>
                </a:lnTo>
                <a:lnTo>
                  <a:pt x="4704" y="5271"/>
                </a:lnTo>
                <a:lnTo>
                  <a:pt x="5204" y="4737"/>
                </a:lnTo>
                <a:lnTo>
                  <a:pt x="6271" y="5771"/>
                </a:lnTo>
                <a:lnTo>
                  <a:pt x="8206" y="3870"/>
                </a:lnTo>
                <a:close/>
                <a:moveTo>
                  <a:pt x="3103" y="8774"/>
                </a:moveTo>
                <a:lnTo>
                  <a:pt x="3603" y="9274"/>
                </a:lnTo>
                <a:lnTo>
                  <a:pt x="2435" y="10441"/>
                </a:lnTo>
                <a:lnTo>
                  <a:pt x="1935" y="9941"/>
                </a:lnTo>
                <a:lnTo>
                  <a:pt x="3103" y="8774"/>
                </a:lnTo>
                <a:close/>
                <a:moveTo>
                  <a:pt x="9274" y="8774"/>
                </a:moveTo>
                <a:lnTo>
                  <a:pt x="10441" y="9941"/>
                </a:lnTo>
                <a:lnTo>
                  <a:pt x="9941" y="10441"/>
                </a:lnTo>
                <a:lnTo>
                  <a:pt x="8773" y="9274"/>
                </a:lnTo>
                <a:lnTo>
                  <a:pt x="9274" y="8774"/>
                </a:lnTo>
                <a:close/>
                <a:moveTo>
                  <a:pt x="6538" y="10208"/>
                </a:moveTo>
                <a:lnTo>
                  <a:pt x="6538" y="11876"/>
                </a:lnTo>
                <a:lnTo>
                  <a:pt x="5838" y="11876"/>
                </a:lnTo>
                <a:lnTo>
                  <a:pt x="5838" y="10208"/>
                </a:lnTo>
                <a:close/>
                <a:moveTo>
                  <a:pt x="6205" y="1"/>
                </a:moveTo>
                <a:cubicBezTo>
                  <a:pt x="2769" y="1"/>
                  <a:pt x="0" y="2769"/>
                  <a:pt x="0" y="6205"/>
                </a:cubicBezTo>
                <a:cubicBezTo>
                  <a:pt x="0" y="9607"/>
                  <a:pt x="2769" y="12376"/>
                  <a:pt x="6205" y="12376"/>
                </a:cubicBezTo>
                <a:cubicBezTo>
                  <a:pt x="9607" y="12376"/>
                  <a:pt x="12376" y="9607"/>
                  <a:pt x="12376" y="6205"/>
                </a:cubicBezTo>
                <a:cubicBezTo>
                  <a:pt x="12376" y="2769"/>
                  <a:pt x="9607" y="1"/>
                  <a:pt x="62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27"/>
          <p:cNvGrpSpPr/>
          <p:nvPr/>
        </p:nvGrpSpPr>
        <p:grpSpPr>
          <a:xfrm>
            <a:off x="1582021" y="3828626"/>
            <a:ext cx="4586976" cy="468299"/>
            <a:chOff x="1582021" y="3828626"/>
            <a:chExt cx="4586976" cy="468299"/>
          </a:xfrm>
        </p:grpSpPr>
        <p:sp>
          <p:nvSpPr>
            <p:cNvPr id="814" name="Google Shape;814;p27"/>
            <p:cNvSpPr/>
            <p:nvPr/>
          </p:nvSpPr>
          <p:spPr>
            <a:xfrm>
              <a:off x="1582021" y="3828626"/>
              <a:ext cx="2563468" cy="468297"/>
            </a:xfrm>
            <a:custGeom>
              <a:rect b="b" l="l" r="r" t="t"/>
              <a:pathLst>
                <a:path extrusionOk="0" h="34058" w="186434">
                  <a:moveTo>
                    <a:pt x="186433" y="34058"/>
                  </a:moveTo>
                  <a:lnTo>
                    <a:pt x="17046" y="34058"/>
                  </a:lnTo>
                  <a:lnTo>
                    <a:pt x="17046" y="34058"/>
                  </a:lnTo>
                  <a:lnTo>
                    <a:pt x="0" y="17012"/>
                  </a:lnTo>
                  <a:lnTo>
                    <a:pt x="17046" y="0"/>
                  </a:lnTo>
                  <a:lnTo>
                    <a:pt x="17046" y="0"/>
                  </a:lnTo>
                  <a:lnTo>
                    <a:pt x="1864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3372103" y="3828628"/>
              <a:ext cx="2796894" cy="468297"/>
            </a:xfrm>
            <a:custGeom>
              <a:rect b="b" l="l" r="r" t="t"/>
              <a:pathLst>
                <a:path extrusionOk="0" h="34058" w="138033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641648" y="3887800"/>
              <a:ext cx="174763" cy="349965"/>
            </a:xfrm>
            <a:custGeom>
              <a:rect b="b" l="l" r="r" t="t"/>
              <a:pathLst>
                <a:path extrusionOk="0" h="25452" w="12710">
                  <a:moveTo>
                    <a:pt x="12710" y="0"/>
                  </a:moveTo>
                  <a:lnTo>
                    <a:pt x="1" y="12709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27"/>
          <p:cNvSpPr/>
          <p:nvPr/>
        </p:nvSpPr>
        <p:spPr>
          <a:xfrm>
            <a:off x="6189496" y="3969678"/>
            <a:ext cx="193572" cy="185996"/>
          </a:xfrm>
          <a:custGeom>
            <a:rect b="b" l="l" r="r" t="t"/>
            <a:pathLst>
              <a:path extrusionOk="0" h="13527" w="14078">
                <a:moveTo>
                  <a:pt x="5805" y="1885"/>
                </a:moveTo>
                <a:cubicBezTo>
                  <a:pt x="7706" y="1885"/>
                  <a:pt x="9207" y="3420"/>
                  <a:pt x="9207" y="5288"/>
                </a:cubicBezTo>
                <a:cubicBezTo>
                  <a:pt x="9207" y="7156"/>
                  <a:pt x="7673" y="8690"/>
                  <a:pt x="5805" y="8690"/>
                </a:cubicBezTo>
                <a:cubicBezTo>
                  <a:pt x="3937" y="8690"/>
                  <a:pt x="2402" y="7156"/>
                  <a:pt x="2402" y="5288"/>
                </a:cubicBezTo>
                <a:cubicBezTo>
                  <a:pt x="2402" y="3420"/>
                  <a:pt x="3937" y="1885"/>
                  <a:pt x="5805" y="1885"/>
                </a:cubicBezTo>
                <a:close/>
                <a:moveTo>
                  <a:pt x="5805" y="1"/>
                </a:moveTo>
                <a:cubicBezTo>
                  <a:pt x="4454" y="1"/>
                  <a:pt x="3103" y="518"/>
                  <a:pt x="2069" y="1552"/>
                </a:cubicBezTo>
                <a:cubicBezTo>
                  <a:pt x="1" y="3620"/>
                  <a:pt x="1" y="6956"/>
                  <a:pt x="2069" y="9024"/>
                </a:cubicBezTo>
                <a:cubicBezTo>
                  <a:pt x="3103" y="10058"/>
                  <a:pt x="4469" y="10579"/>
                  <a:pt x="5831" y="10579"/>
                </a:cubicBezTo>
                <a:cubicBezTo>
                  <a:pt x="6798" y="10579"/>
                  <a:pt x="7762" y="10317"/>
                  <a:pt x="8607" y="9791"/>
                </a:cubicBezTo>
                <a:lnTo>
                  <a:pt x="12376" y="13527"/>
                </a:lnTo>
                <a:lnTo>
                  <a:pt x="14077" y="11826"/>
                </a:lnTo>
                <a:lnTo>
                  <a:pt x="10308" y="8090"/>
                </a:lnTo>
                <a:cubicBezTo>
                  <a:pt x="11575" y="6055"/>
                  <a:pt x="11309" y="3320"/>
                  <a:pt x="9541" y="1552"/>
                </a:cubicBezTo>
                <a:cubicBezTo>
                  <a:pt x="8507" y="518"/>
                  <a:pt x="7156" y="1"/>
                  <a:pt x="58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27"/>
          <p:cNvGrpSpPr/>
          <p:nvPr/>
        </p:nvGrpSpPr>
        <p:grpSpPr>
          <a:xfrm>
            <a:off x="1320546" y="2891915"/>
            <a:ext cx="4848451" cy="468313"/>
            <a:chOff x="1320546" y="2891915"/>
            <a:chExt cx="4848451" cy="468313"/>
          </a:xfrm>
        </p:grpSpPr>
        <p:sp>
          <p:nvSpPr>
            <p:cNvPr id="819" name="Google Shape;819;p27"/>
            <p:cNvSpPr/>
            <p:nvPr/>
          </p:nvSpPr>
          <p:spPr>
            <a:xfrm>
              <a:off x="1320546" y="2891915"/>
              <a:ext cx="2563468" cy="468311"/>
            </a:xfrm>
            <a:custGeom>
              <a:rect b="b" l="l" r="r" t="t"/>
              <a:pathLst>
                <a:path extrusionOk="0" h="34059" w="186434">
                  <a:moveTo>
                    <a:pt x="186434" y="34059"/>
                  </a:moveTo>
                  <a:lnTo>
                    <a:pt x="17013" y="34059"/>
                  </a:lnTo>
                  <a:lnTo>
                    <a:pt x="1" y="17046"/>
                  </a:lnTo>
                  <a:lnTo>
                    <a:pt x="17013" y="1"/>
                  </a:lnTo>
                  <a:lnTo>
                    <a:pt x="1864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3372103" y="2891917"/>
              <a:ext cx="2796894" cy="468311"/>
            </a:xfrm>
            <a:custGeom>
              <a:rect b="b" l="l" r="r" t="t"/>
              <a:pathLst>
                <a:path extrusionOk="0" h="34059" w="138033">
                  <a:moveTo>
                    <a:pt x="1" y="1"/>
                  </a:moveTo>
                  <a:lnTo>
                    <a:pt x="138033" y="1"/>
                  </a:lnTo>
                  <a:lnTo>
                    <a:pt x="138033" y="34059"/>
                  </a:lnTo>
                  <a:lnTo>
                    <a:pt x="1" y="340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379719" y="2951088"/>
              <a:ext cx="174763" cy="349979"/>
            </a:xfrm>
            <a:custGeom>
              <a:rect b="b" l="l" r="r" t="t"/>
              <a:pathLst>
                <a:path extrusionOk="0" h="25453" w="12710">
                  <a:moveTo>
                    <a:pt x="12710" y="1"/>
                  </a:moveTo>
                  <a:lnTo>
                    <a:pt x="1" y="12743"/>
                  </a:lnTo>
                  <a:lnTo>
                    <a:pt x="12710" y="25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6192714" y="3040997"/>
            <a:ext cx="194044" cy="170653"/>
            <a:chOff x="5375480" y="2795969"/>
            <a:chExt cx="226978" cy="199617"/>
          </a:xfrm>
        </p:grpSpPr>
        <p:sp>
          <p:nvSpPr>
            <p:cNvPr id="823" name="Google Shape;823;p27"/>
            <p:cNvSpPr/>
            <p:nvPr/>
          </p:nvSpPr>
          <p:spPr>
            <a:xfrm>
              <a:off x="5375480" y="2842650"/>
              <a:ext cx="163649" cy="152936"/>
            </a:xfrm>
            <a:custGeom>
              <a:rect b="b" l="l" r="r" t="t"/>
              <a:pathLst>
                <a:path extrusionOk="0" h="9508" w="10174">
                  <a:moveTo>
                    <a:pt x="0" y="1"/>
                  </a:moveTo>
                  <a:lnTo>
                    <a:pt x="0" y="7406"/>
                  </a:lnTo>
                  <a:lnTo>
                    <a:pt x="1067" y="7406"/>
                  </a:lnTo>
                  <a:lnTo>
                    <a:pt x="1067" y="9508"/>
                  </a:lnTo>
                  <a:lnTo>
                    <a:pt x="2869" y="7406"/>
                  </a:lnTo>
                  <a:lnTo>
                    <a:pt x="10174" y="7406"/>
                  </a:lnTo>
                  <a:lnTo>
                    <a:pt x="10174" y="5205"/>
                  </a:lnTo>
                  <a:lnTo>
                    <a:pt x="3169" y="5205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5432343" y="2795969"/>
              <a:ext cx="170115" cy="158839"/>
            </a:xfrm>
            <a:custGeom>
              <a:rect b="b" l="l" r="r" t="t"/>
              <a:pathLst>
                <a:path extrusionOk="0" h="9875" w="10576">
                  <a:moveTo>
                    <a:pt x="1" y="1"/>
                  </a:moveTo>
                  <a:lnTo>
                    <a:pt x="1" y="2903"/>
                  </a:lnTo>
                  <a:lnTo>
                    <a:pt x="1" y="7706"/>
                  </a:lnTo>
                  <a:lnTo>
                    <a:pt x="7606" y="7706"/>
                  </a:lnTo>
                  <a:lnTo>
                    <a:pt x="9474" y="9875"/>
                  </a:lnTo>
                  <a:lnTo>
                    <a:pt x="9474" y="7706"/>
                  </a:lnTo>
                  <a:lnTo>
                    <a:pt x="10575" y="7706"/>
                  </a:lnTo>
                  <a:lnTo>
                    <a:pt x="10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27"/>
          <p:cNvGrpSpPr/>
          <p:nvPr/>
        </p:nvGrpSpPr>
        <p:grpSpPr>
          <a:xfrm>
            <a:off x="1075133" y="2423573"/>
            <a:ext cx="5093864" cy="468300"/>
            <a:chOff x="1075133" y="2423573"/>
            <a:chExt cx="5093864" cy="468300"/>
          </a:xfrm>
        </p:grpSpPr>
        <p:sp>
          <p:nvSpPr>
            <p:cNvPr id="826" name="Google Shape;826;p27"/>
            <p:cNvSpPr/>
            <p:nvPr/>
          </p:nvSpPr>
          <p:spPr>
            <a:xfrm>
              <a:off x="1075133" y="2423573"/>
              <a:ext cx="2563468" cy="468298"/>
            </a:xfrm>
            <a:custGeom>
              <a:rect b="b" l="l" r="r" t="t"/>
              <a:pathLst>
                <a:path extrusionOk="0" h="34058" w="186434">
                  <a:moveTo>
                    <a:pt x="186434" y="0"/>
                  </a:moveTo>
                  <a:lnTo>
                    <a:pt x="17046" y="0"/>
                  </a:lnTo>
                  <a:lnTo>
                    <a:pt x="1" y="17046"/>
                  </a:lnTo>
                  <a:lnTo>
                    <a:pt x="17046" y="34058"/>
                  </a:lnTo>
                  <a:lnTo>
                    <a:pt x="186434" y="3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4114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3372103" y="2423575"/>
              <a:ext cx="2796894" cy="468297"/>
            </a:xfrm>
            <a:custGeom>
              <a:rect b="b" l="l" r="r" t="t"/>
              <a:pathLst>
                <a:path extrusionOk="0" h="34058" w="138033">
                  <a:moveTo>
                    <a:pt x="1" y="0"/>
                  </a:moveTo>
                  <a:lnTo>
                    <a:pt x="138033" y="0"/>
                  </a:lnTo>
                  <a:lnTo>
                    <a:pt x="138033" y="34058"/>
                  </a:lnTo>
                  <a:lnTo>
                    <a:pt x="1" y="340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134307" y="2483200"/>
              <a:ext cx="175230" cy="349511"/>
            </a:xfrm>
            <a:custGeom>
              <a:rect b="b" l="l" r="r" t="t"/>
              <a:pathLst>
                <a:path extrusionOk="0" h="25419" w="12744">
                  <a:moveTo>
                    <a:pt x="12743" y="1"/>
                  </a:moveTo>
                  <a:lnTo>
                    <a:pt x="1" y="12710"/>
                  </a:lnTo>
                  <a:lnTo>
                    <a:pt x="12743" y="25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27"/>
          <p:cNvSpPr/>
          <p:nvPr/>
        </p:nvSpPr>
        <p:spPr>
          <a:xfrm>
            <a:off x="6193168" y="2561186"/>
            <a:ext cx="193572" cy="193559"/>
          </a:xfrm>
          <a:custGeom>
            <a:rect b="b" l="l" r="r" t="t"/>
            <a:pathLst>
              <a:path extrusionOk="0" h="14077" w="14078">
                <a:moveTo>
                  <a:pt x="7039" y="367"/>
                </a:moveTo>
                <a:cubicBezTo>
                  <a:pt x="7472" y="367"/>
                  <a:pt x="7939" y="401"/>
                  <a:pt x="8340" y="501"/>
                </a:cubicBezTo>
                <a:cubicBezTo>
                  <a:pt x="8340" y="534"/>
                  <a:pt x="8273" y="534"/>
                  <a:pt x="8240" y="567"/>
                </a:cubicBezTo>
                <a:cubicBezTo>
                  <a:pt x="8173" y="567"/>
                  <a:pt x="8173" y="634"/>
                  <a:pt x="8106" y="634"/>
                </a:cubicBezTo>
                <a:cubicBezTo>
                  <a:pt x="8079" y="641"/>
                  <a:pt x="8054" y="643"/>
                  <a:pt x="8030" y="643"/>
                </a:cubicBezTo>
                <a:cubicBezTo>
                  <a:pt x="7931" y="643"/>
                  <a:pt x="7846" y="601"/>
                  <a:pt x="7739" y="601"/>
                </a:cubicBezTo>
                <a:cubicBezTo>
                  <a:pt x="7739" y="634"/>
                  <a:pt x="7806" y="667"/>
                  <a:pt x="7839" y="701"/>
                </a:cubicBezTo>
                <a:cubicBezTo>
                  <a:pt x="7889" y="734"/>
                  <a:pt x="7939" y="742"/>
                  <a:pt x="7994" y="742"/>
                </a:cubicBezTo>
                <a:cubicBezTo>
                  <a:pt x="8048" y="742"/>
                  <a:pt x="8106" y="734"/>
                  <a:pt x="8173" y="734"/>
                </a:cubicBezTo>
                <a:cubicBezTo>
                  <a:pt x="8240" y="734"/>
                  <a:pt x="8292" y="749"/>
                  <a:pt x="8338" y="749"/>
                </a:cubicBezTo>
                <a:cubicBezTo>
                  <a:pt x="8362" y="749"/>
                  <a:pt x="8384" y="745"/>
                  <a:pt x="8406" y="734"/>
                </a:cubicBezTo>
                <a:cubicBezTo>
                  <a:pt x="8473" y="701"/>
                  <a:pt x="8473" y="634"/>
                  <a:pt x="8506" y="601"/>
                </a:cubicBezTo>
                <a:cubicBezTo>
                  <a:pt x="8506" y="567"/>
                  <a:pt x="8540" y="567"/>
                  <a:pt x="8540" y="534"/>
                </a:cubicBezTo>
                <a:cubicBezTo>
                  <a:pt x="8640" y="567"/>
                  <a:pt x="8707" y="601"/>
                  <a:pt x="8773" y="601"/>
                </a:cubicBezTo>
                <a:cubicBezTo>
                  <a:pt x="8773" y="667"/>
                  <a:pt x="8673" y="634"/>
                  <a:pt x="8673" y="701"/>
                </a:cubicBezTo>
                <a:cubicBezTo>
                  <a:pt x="8691" y="710"/>
                  <a:pt x="8714" y="714"/>
                  <a:pt x="8738" y="714"/>
                </a:cubicBezTo>
                <a:cubicBezTo>
                  <a:pt x="8804" y="714"/>
                  <a:pt x="8882" y="683"/>
                  <a:pt x="8907" y="634"/>
                </a:cubicBezTo>
                <a:cubicBezTo>
                  <a:pt x="8907" y="634"/>
                  <a:pt x="8940" y="667"/>
                  <a:pt x="8973" y="667"/>
                </a:cubicBezTo>
                <a:cubicBezTo>
                  <a:pt x="9074" y="701"/>
                  <a:pt x="9174" y="734"/>
                  <a:pt x="9274" y="767"/>
                </a:cubicBezTo>
                <a:cubicBezTo>
                  <a:pt x="9407" y="834"/>
                  <a:pt x="9574" y="868"/>
                  <a:pt x="9707" y="934"/>
                </a:cubicBezTo>
                <a:cubicBezTo>
                  <a:pt x="9674" y="968"/>
                  <a:pt x="9641" y="968"/>
                  <a:pt x="9641" y="968"/>
                </a:cubicBezTo>
                <a:cubicBezTo>
                  <a:pt x="9587" y="968"/>
                  <a:pt x="9555" y="925"/>
                  <a:pt x="9510" y="925"/>
                </a:cubicBezTo>
                <a:cubicBezTo>
                  <a:pt x="9499" y="925"/>
                  <a:pt x="9487" y="928"/>
                  <a:pt x="9474" y="934"/>
                </a:cubicBezTo>
                <a:cubicBezTo>
                  <a:pt x="9474" y="1001"/>
                  <a:pt x="9541" y="1034"/>
                  <a:pt x="9607" y="1068"/>
                </a:cubicBezTo>
                <a:cubicBezTo>
                  <a:pt x="9674" y="1101"/>
                  <a:pt x="9741" y="1168"/>
                  <a:pt x="9774" y="1234"/>
                </a:cubicBezTo>
                <a:cubicBezTo>
                  <a:pt x="9755" y="1273"/>
                  <a:pt x="9733" y="1286"/>
                  <a:pt x="9709" y="1286"/>
                </a:cubicBezTo>
                <a:cubicBezTo>
                  <a:pt x="9650" y="1286"/>
                  <a:pt x="9579" y="1201"/>
                  <a:pt x="9507" y="1201"/>
                </a:cubicBezTo>
                <a:cubicBezTo>
                  <a:pt x="9433" y="1201"/>
                  <a:pt x="9323" y="1328"/>
                  <a:pt x="9231" y="1328"/>
                </a:cubicBezTo>
                <a:cubicBezTo>
                  <a:pt x="9198" y="1328"/>
                  <a:pt x="9167" y="1312"/>
                  <a:pt x="9140" y="1268"/>
                </a:cubicBezTo>
                <a:cubicBezTo>
                  <a:pt x="9174" y="1168"/>
                  <a:pt x="9274" y="1168"/>
                  <a:pt x="9307" y="1068"/>
                </a:cubicBezTo>
                <a:lnTo>
                  <a:pt x="9240" y="1068"/>
                </a:lnTo>
                <a:cubicBezTo>
                  <a:pt x="9207" y="1101"/>
                  <a:pt x="9174" y="1101"/>
                  <a:pt x="9107" y="1134"/>
                </a:cubicBezTo>
                <a:cubicBezTo>
                  <a:pt x="9074" y="1168"/>
                  <a:pt x="9007" y="1168"/>
                  <a:pt x="8973" y="1201"/>
                </a:cubicBezTo>
                <a:cubicBezTo>
                  <a:pt x="8907" y="1201"/>
                  <a:pt x="8873" y="1201"/>
                  <a:pt x="8807" y="1234"/>
                </a:cubicBezTo>
                <a:cubicBezTo>
                  <a:pt x="8740" y="1234"/>
                  <a:pt x="8673" y="1301"/>
                  <a:pt x="8573" y="1335"/>
                </a:cubicBezTo>
                <a:cubicBezTo>
                  <a:pt x="8540" y="1368"/>
                  <a:pt x="8473" y="1368"/>
                  <a:pt x="8440" y="1368"/>
                </a:cubicBezTo>
                <a:cubicBezTo>
                  <a:pt x="8340" y="1401"/>
                  <a:pt x="8240" y="1468"/>
                  <a:pt x="8140" y="1501"/>
                </a:cubicBezTo>
                <a:cubicBezTo>
                  <a:pt x="8039" y="1568"/>
                  <a:pt x="7939" y="1601"/>
                  <a:pt x="7873" y="1668"/>
                </a:cubicBezTo>
                <a:cubicBezTo>
                  <a:pt x="7839" y="1701"/>
                  <a:pt x="7773" y="1802"/>
                  <a:pt x="7773" y="1835"/>
                </a:cubicBezTo>
                <a:cubicBezTo>
                  <a:pt x="7773" y="1868"/>
                  <a:pt x="7873" y="1868"/>
                  <a:pt x="7873" y="1935"/>
                </a:cubicBezTo>
                <a:cubicBezTo>
                  <a:pt x="7873" y="1968"/>
                  <a:pt x="7806" y="2002"/>
                  <a:pt x="7839" y="2068"/>
                </a:cubicBezTo>
                <a:cubicBezTo>
                  <a:pt x="7850" y="2080"/>
                  <a:pt x="7865" y="2083"/>
                  <a:pt x="7883" y="2083"/>
                </a:cubicBezTo>
                <a:cubicBezTo>
                  <a:pt x="7917" y="2083"/>
                  <a:pt x="7962" y="2068"/>
                  <a:pt x="8006" y="2068"/>
                </a:cubicBezTo>
                <a:cubicBezTo>
                  <a:pt x="8140" y="2102"/>
                  <a:pt x="8206" y="2168"/>
                  <a:pt x="8273" y="2235"/>
                </a:cubicBezTo>
                <a:cubicBezTo>
                  <a:pt x="8340" y="2269"/>
                  <a:pt x="8440" y="2302"/>
                  <a:pt x="8540" y="2335"/>
                </a:cubicBezTo>
                <a:cubicBezTo>
                  <a:pt x="8590" y="2335"/>
                  <a:pt x="8640" y="2327"/>
                  <a:pt x="8682" y="2327"/>
                </a:cubicBezTo>
                <a:cubicBezTo>
                  <a:pt x="8723" y="2327"/>
                  <a:pt x="8757" y="2335"/>
                  <a:pt x="8773" y="2369"/>
                </a:cubicBezTo>
                <a:cubicBezTo>
                  <a:pt x="8773" y="2469"/>
                  <a:pt x="8673" y="2502"/>
                  <a:pt x="8640" y="2535"/>
                </a:cubicBezTo>
                <a:cubicBezTo>
                  <a:pt x="8707" y="2602"/>
                  <a:pt x="8607" y="2635"/>
                  <a:pt x="8607" y="2702"/>
                </a:cubicBezTo>
                <a:cubicBezTo>
                  <a:pt x="8607" y="2769"/>
                  <a:pt x="8673" y="2836"/>
                  <a:pt x="8740" y="2836"/>
                </a:cubicBezTo>
                <a:cubicBezTo>
                  <a:pt x="8749" y="2840"/>
                  <a:pt x="8759" y="2842"/>
                  <a:pt x="8771" y="2842"/>
                </a:cubicBezTo>
                <a:cubicBezTo>
                  <a:pt x="8841" y="2842"/>
                  <a:pt x="8945" y="2760"/>
                  <a:pt x="8973" y="2702"/>
                </a:cubicBezTo>
                <a:cubicBezTo>
                  <a:pt x="9007" y="2602"/>
                  <a:pt x="8973" y="2502"/>
                  <a:pt x="9040" y="2435"/>
                </a:cubicBezTo>
                <a:cubicBezTo>
                  <a:pt x="9407" y="2435"/>
                  <a:pt x="9707" y="2269"/>
                  <a:pt x="9674" y="1902"/>
                </a:cubicBezTo>
                <a:cubicBezTo>
                  <a:pt x="9674" y="1868"/>
                  <a:pt x="9674" y="1802"/>
                  <a:pt x="9674" y="1768"/>
                </a:cubicBezTo>
                <a:cubicBezTo>
                  <a:pt x="9674" y="1735"/>
                  <a:pt x="9774" y="1668"/>
                  <a:pt x="9774" y="1601"/>
                </a:cubicBezTo>
                <a:cubicBezTo>
                  <a:pt x="9807" y="1601"/>
                  <a:pt x="9841" y="1568"/>
                  <a:pt x="9841" y="1535"/>
                </a:cubicBezTo>
                <a:cubicBezTo>
                  <a:pt x="9874" y="1468"/>
                  <a:pt x="9907" y="1401"/>
                  <a:pt x="9941" y="1401"/>
                </a:cubicBezTo>
                <a:lnTo>
                  <a:pt x="9974" y="1401"/>
                </a:lnTo>
                <a:cubicBezTo>
                  <a:pt x="9985" y="1390"/>
                  <a:pt x="9996" y="1386"/>
                  <a:pt x="10008" y="1386"/>
                </a:cubicBezTo>
                <a:cubicBezTo>
                  <a:pt x="10030" y="1386"/>
                  <a:pt x="10052" y="1401"/>
                  <a:pt x="10074" y="1401"/>
                </a:cubicBezTo>
                <a:cubicBezTo>
                  <a:pt x="10108" y="1401"/>
                  <a:pt x="10174" y="1435"/>
                  <a:pt x="10241" y="1435"/>
                </a:cubicBezTo>
                <a:cubicBezTo>
                  <a:pt x="10308" y="1435"/>
                  <a:pt x="10341" y="1401"/>
                  <a:pt x="10374" y="1401"/>
                </a:cubicBezTo>
                <a:cubicBezTo>
                  <a:pt x="10441" y="1435"/>
                  <a:pt x="10508" y="1501"/>
                  <a:pt x="10541" y="1568"/>
                </a:cubicBezTo>
                <a:cubicBezTo>
                  <a:pt x="10608" y="1601"/>
                  <a:pt x="10641" y="1568"/>
                  <a:pt x="10675" y="1635"/>
                </a:cubicBezTo>
                <a:cubicBezTo>
                  <a:pt x="10641" y="1701"/>
                  <a:pt x="10608" y="1701"/>
                  <a:pt x="10608" y="1802"/>
                </a:cubicBezTo>
                <a:cubicBezTo>
                  <a:pt x="10608" y="1868"/>
                  <a:pt x="10675" y="1902"/>
                  <a:pt x="10708" y="1935"/>
                </a:cubicBezTo>
                <a:cubicBezTo>
                  <a:pt x="10775" y="1935"/>
                  <a:pt x="10841" y="1902"/>
                  <a:pt x="10908" y="1868"/>
                </a:cubicBezTo>
                <a:cubicBezTo>
                  <a:pt x="10942" y="1835"/>
                  <a:pt x="11008" y="1802"/>
                  <a:pt x="11075" y="1735"/>
                </a:cubicBezTo>
                <a:cubicBezTo>
                  <a:pt x="11142" y="1802"/>
                  <a:pt x="11208" y="1868"/>
                  <a:pt x="11275" y="1935"/>
                </a:cubicBezTo>
                <a:cubicBezTo>
                  <a:pt x="11275" y="1968"/>
                  <a:pt x="11308" y="2002"/>
                  <a:pt x="11308" y="2002"/>
                </a:cubicBezTo>
                <a:cubicBezTo>
                  <a:pt x="11308" y="2102"/>
                  <a:pt x="11275" y="2168"/>
                  <a:pt x="11275" y="2235"/>
                </a:cubicBezTo>
                <a:cubicBezTo>
                  <a:pt x="11308" y="2369"/>
                  <a:pt x="11475" y="2335"/>
                  <a:pt x="11542" y="2402"/>
                </a:cubicBezTo>
                <a:cubicBezTo>
                  <a:pt x="11575" y="2435"/>
                  <a:pt x="11575" y="2469"/>
                  <a:pt x="11609" y="2502"/>
                </a:cubicBezTo>
                <a:cubicBezTo>
                  <a:pt x="11642" y="2569"/>
                  <a:pt x="11675" y="2569"/>
                  <a:pt x="11675" y="2602"/>
                </a:cubicBezTo>
                <a:cubicBezTo>
                  <a:pt x="11709" y="2736"/>
                  <a:pt x="11575" y="2769"/>
                  <a:pt x="11575" y="2902"/>
                </a:cubicBezTo>
                <a:cubicBezTo>
                  <a:pt x="11542" y="2969"/>
                  <a:pt x="11475" y="2969"/>
                  <a:pt x="11475" y="3036"/>
                </a:cubicBezTo>
                <a:cubicBezTo>
                  <a:pt x="11509" y="3136"/>
                  <a:pt x="11675" y="3069"/>
                  <a:pt x="11709" y="3136"/>
                </a:cubicBezTo>
                <a:cubicBezTo>
                  <a:pt x="11742" y="3203"/>
                  <a:pt x="11709" y="3236"/>
                  <a:pt x="11709" y="3303"/>
                </a:cubicBezTo>
                <a:cubicBezTo>
                  <a:pt x="11742" y="3369"/>
                  <a:pt x="11742" y="3503"/>
                  <a:pt x="11642" y="3503"/>
                </a:cubicBezTo>
                <a:cubicBezTo>
                  <a:pt x="11575" y="3503"/>
                  <a:pt x="11575" y="3436"/>
                  <a:pt x="11509" y="3403"/>
                </a:cubicBezTo>
                <a:lnTo>
                  <a:pt x="11375" y="3403"/>
                </a:lnTo>
                <a:cubicBezTo>
                  <a:pt x="11342" y="3369"/>
                  <a:pt x="11275" y="3369"/>
                  <a:pt x="11242" y="3369"/>
                </a:cubicBezTo>
                <a:cubicBezTo>
                  <a:pt x="11142" y="3369"/>
                  <a:pt x="11042" y="3369"/>
                  <a:pt x="11008" y="3336"/>
                </a:cubicBezTo>
                <a:cubicBezTo>
                  <a:pt x="11108" y="3203"/>
                  <a:pt x="11208" y="3102"/>
                  <a:pt x="11342" y="3002"/>
                </a:cubicBezTo>
                <a:cubicBezTo>
                  <a:pt x="11375" y="2969"/>
                  <a:pt x="11442" y="2936"/>
                  <a:pt x="11409" y="2869"/>
                </a:cubicBezTo>
                <a:cubicBezTo>
                  <a:pt x="11389" y="2859"/>
                  <a:pt x="11369" y="2855"/>
                  <a:pt x="11350" y="2855"/>
                </a:cubicBezTo>
                <a:cubicBezTo>
                  <a:pt x="11303" y="2855"/>
                  <a:pt x="11256" y="2879"/>
                  <a:pt x="11208" y="2902"/>
                </a:cubicBezTo>
                <a:cubicBezTo>
                  <a:pt x="11142" y="2969"/>
                  <a:pt x="11075" y="3002"/>
                  <a:pt x="11008" y="3002"/>
                </a:cubicBezTo>
                <a:cubicBezTo>
                  <a:pt x="10978" y="3010"/>
                  <a:pt x="10946" y="3012"/>
                  <a:pt x="10914" y="3012"/>
                </a:cubicBezTo>
                <a:cubicBezTo>
                  <a:pt x="10856" y="3012"/>
                  <a:pt x="10796" y="3005"/>
                  <a:pt x="10741" y="3005"/>
                </a:cubicBezTo>
                <a:cubicBezTo>
                  <a:pt x="10691" y="3005"/>
                  <a:pt x="10645" y="3011"/>
                  <a:pt x="10608" y="3036"/>
                </a:cubicBezTo>
                <a:cubicBezTo>
                  <a:pt x="10608" y="3102"/>
                  <a:pt x="10741" y="3069"/>
                  <a:pt x="10708" y="3169"/>
                </a:cubicBezTo>
                <a:cubicBezTo>
                  <a:pt x="10675" y="3169"/>
                  <a:pt x="10608" y="3169"/>
                  <a:pt x="10575" y="3136"/>
                </a:cubicBezTo>
                <a:cubicBezTo>
                  <a:pt x="10541" y="3102"/>
                  <a:pt x="10541" y="3069"/>
                  <a:pt x="10541" y="3036"/>
                </a:cubicBezTo>
                <a:cubicBezTo>
                  <a:pt x="10525" y="3019"/>
                  <a:pt x="10475" y="3011"/>
                  <a:pt x="10420" y="3011"/>
                </a:cubicBezTo>
                <a:cubicBezTo>
                  <a:pt x="10366" y="3011"/>
                  <a:pt x="10308" y="3019"/>
                  <a:pt x="10274" y="3036"/>
                </a:cubicBezTo>
                <a:cubicBezTo>
                  <a:pt x="10208" y="3036"/>
                  <a:pt x="10141" y="3069"/>
                  <a:pt x="10141" y="3136"/>
                </a:cubicBezTo>
                <a:cubicBezTo>
                  <a:pt x="10161" y="3156"/>
                  <a:pt x="10189" y="3161"/>
                  <a:pt x="10221" y="3161"/>
                </a:cubicBezTo>
                <a:cubicBezTo>
                  <a:pt x="10254" y="3161"/>
                  <a:pt x="10290" y="3155"/>
                  <a:pt x="10322" y="3155"/>
                </a:cubicBezTo>
                <a:cubicBezTo>
                  <a:pt x="10362" y="3155"/>
                  <a:pt x="10395" y="3164"/>
                  <a:pt x="10408" y="3203"/>
                </a:cubicBezTo>
                <a:cubicBezTo>
                  <a:pt x="10374" y="3303"/>
                  <a:pt x="10241" y="3369"/>
                  <a:pt x="10241" y="3503"/>
                </a:cubicBezTo>
                <a:cubicBezTo>
                  <a:pt x="10274" y="3536"/>
                  <a:pt x="10308" y="3603"/>
                  <a:pt x="10374" y="3603"/>
                </a:cubicBezTo>
                <a:cubicBezTo>
                  <a:pt x="10408" y="3603"/>
                  <a:pt x="10441" y="3569"/>
                  <a:pt x="10475" y="3569"/>
                </a:cubicBezTo>
                <a:cubicBezTo>
                  <a:pt x="10508" y="3569"/>
                  <a:pt x="10508" y="3636"/>
                  <a:pt x="10541" y="3636"/>
                </a:cubicBezTo>
                <a:cubicBezTo>
                  <a:pt x="10608" y="3603"/>
                  <a:pt x="10675" y="3503"/>
                  <a:pt x="10741" y="3503"/>
                </a:cubicBezTo>
                <a:cubicBezTo>
                  <a:pt x="10841" y="3603"/>
                  <a:pt x="10641" y="3670"/>
                  <a:pt x="10541" y="3703"/>
                </a:cubicBezTo>
                <a:cubicBezTo>
                  <a:pt x="10441" y="3770"/>
                  <a:pt x="10274" y="3770"/>
                  <a:pt x="10174" y="3836"/>
                </a:cubicBezTo>
                <a:cubicBezTo>
                  <a:pt x="10151" y="3836"/>
                  <a:pt x="10042" y="3921"/>
                  <a:pt x="9969" y="3921"/>
                </a:cubicBezTo>
                <a:cubicBezTo>
                  <a:pt x="9940" y="3921"/>
                  <a:pt x="9917" y="3908"/>
                  <a:pt x="9907" y="3870"/>
                </a:cubicBezTo>
                <a:cubicBezTo>
                  <a:pt x="9907" y="3770"/>
                  <a:pt x="10008" y="3803"/>
                  <a:pt x="10041" y="3736"/>
                </a:cubicBezTo>
                <a:cubicBezTo>
                  <a:pt x="10016" y="3730"/>
                  <a:pt x="9993" y="3727"/>
                  <a:pt x="9971" y="3727"/>
                </a:cubicBezTo>
                <a:cubicBezTo>
                  <a:pt x="9871" y="3727"/>
                  <a:pt x="9789" y="3782"/>
                  <a:pt x="9707" y="3836"/>
                </a:cubicBezTo>
                <a:cubicBezTo>
                  <a:pt x="9541" y="3870"/>
                  <a:pt x="9274" y="3903"/>
                  <a:pt x="9240" y="4070"/>
                </a:cubicBezTo>
                <a:cubicBezTo>
                  <a:pt x="9240" y="4103"/>
                  <a:pt x="9274" y="4170"/>
                  <a:pt x="9240" y="4203"/>
                </a:cubicBezTo>
                <a:cubicBezTo>
                  <a:pt x="9240" y="4237"/>
                  <a:pt x="9107" y="4237"/>
                  <a:pt x="9074" y="4237"/>
                </a:cubicBezTo>
                <a:cubicBezTo>
                  <a:pt x="9007" y="4270"/>
                  <a:pt x="8940" y="4337"/>
                  <a:pt x="8873" y="4337"/>
                </a:cubicBezTo>
                <a:lnTo>
                  <a:pt x="8773" y="4337"/>
                </a:lnTo>
                <a:cubicBezTo>
                  <a:pt x="8707" y="4370"/>
                  <a:pt x="8707" y="4470"/>
                  <a:pt x="8640" y="4503"/>
                </a:cubicBezTo>
                <a:cubicBezTo>
                  <a:pt x="8607" y="4537"/>
                  <a:pt x="8540" y="4537"/>
                  <a:pt x="8506" y="4570"/>
                </a:cubicBezTo>
                <a:cubicBezTo>
                  <a:pt x="8473" y="4604"/>
                  <a:pt x="8473" y="4704"/>
                  <a:pt x="8406" y="4704"/>
                </a:cubicBezTo>
                <a:cubicBezTo>
                  <a:pt x="8399" y="4711"/>
                  <a:pt x="8392" y="4713"/>
                  <a:pt x="8385" y="4713"/>
                </a:cubicBezTo>
                <a:cubicBezTo>
                  <a:pt x="8365" y="4713"/>
                  <a:pt x="8342" y="4694"/>
                  <a:pt x="8311" y="4694"/>
                </a:cubicBezTo>
                <a:cubicBezTo>
                  <a:pt x="8300" y="4694"/>
                  <a:pt x="8287" y="4697"/>
                  <a:pt x="8273" y="4704"/>
                </a:cubicBezTo>
                <a:cubicBezTo>
                  <a:pt x="8273" y="4804"/>
                  <a:pt x="8306" y="4937"/>
                  <a:pt x="8273" y="5037"/>
                </a:cubicBezTo>
                <a:cubicBezTo>
                  <a:pt x="8173" y="5104"/>
                  <a:pt x="8073" y="5171"/>
                  <a:pt x="7973" y="5237"/>
                </a:cubicBezTo>
                <a:cubicBezTo>
                  <a:pt x="7906" y="5271"/>
                  <a:pt x="7839" y="5271"/>
                  <a:pt x="7773" y="5304"/>
                </a:cubicBezTo>
                <a:cubicBezTo>
                  <a:pt x="7706" y="5337"/>
                  <a:pt x="7673" y="5404"/>
                  <a:pt x="7606" y="5437"/>
                </a:cubicBezTo>
                <a:cubicBezTo>
                  <a:pt x="7472" y="5504"/>
                  <a:pt x="7306" y="5604"/>
                  <a:pt x="7306" y="5838"/>
                </a:cubicBezTo>
                <a:cubicBezTo>
                  <a:pt x="7306" y="5871"/>
                  <a:pt x="7306" y="5938"/>
                  <a:pt x="7306" y="5971"/>
                </a:cubicBezTo>
                <a:cubicBezTo>
                  <a:pt x="7339" y="6005"/>
                  <a:pt x="7306" y="6038"/>
                  <a:pt x="7306" y="6071"/>
                </a:cubicBezTo>
                <a:cubicBezTo>
                  <a:pt x="7339" y="6171"/>
                  <a:pt x="7372" y="6271"/>
                  <a:pt x="7306" y="6305"/>
                </a:cubicBezTo>
                <a:cubicBezTo>
                  <a:pt x="7206" y="6271"/>
                  <a:pt x="7105" y="6271"/>
                  <a:pt x="7005" y="6205"/>
                </a:cubicBezTo>
                <a:cubicBezTo>
                  <a:pt x="7005" y="6105"/>
                  <a:pt x="7039" y="6038"/>
                  <a:pt x="7039" y="5971"/>
                </a:cubicBezTo>
                <a:cubicBezTo>
                  <a:pt x="7039" y="5938"/>
                  <a:pt x="6972" y="5838"/>
                  <a:pt x="6905" y="5838"/>
                </a:cubicBezTo>
                <a:cubicBezTo>
                  <a:pt x="6899" y="5831"/>
                  <a:pt x="6892" y="5828"/>
                  <a:pt x="6885" y="5828"/>
                </a:cubicBezTo>
                <a:cubicBezTo>
                  <a:pt x="6857" y="5828"/>
                  <a:pt x="6825" y="5871"/>
                  <a:pt x="6772" y="5871"/>
                </a:cubicBezTo>
                <a:cubicBezTo>
                  <a:pt x="6705" y="5871"/>
                  <a:pt x="6672" y="5771"/>
                  <a:pt x="6605" y="5771"/>
                </a:cubicBezTo>
                <a:cubicBezTo>
                  <a:pt x="6538" y="5771"/>
                  <a:pt x="6472" y="5786"/>
                  <a:pt x="6405" y="5786"/>
                </a:cubicBezTo>
                <a:cubicBezTo>
                  <a:pt x="6372" y="5786"/>
                  <a:pt x="6338" y="5782"/>
                  <a:pt x="6305" y="5771"/>
                </a:cubicBezTo>
                <a:cubicBezTo>
                  <a:pt x="6171" y="5838"/>
                  <a:pt x="6138" y="5938"/>
                  <a:pt x="6005" y="5938"/>
                </a:cubicBezTo>
                <a:cubicBezTo>
                  <a:pt x="5938" y="5938"/>
                  <a:pt x="5905" y="5904"/>
                  <a:pt x="5838" y="5871"/>
                </a:cubicBezTo>
                <a:cubicBezTo>
                  <a:pt x="5816" y="5871"/>
                  <a:pt x="5764" y="5856"/>
                  <a:pt x="5712" y="5856"/>
                </a:cubicBezTo>
                <a:cubicBezTo>
                  <a:pt x="5686" y="5856"/>
                  <a:pt x="5660" y="5860"/>
                  <a:pt x="5638" y="5871"/>
                </a:cubicBezTo>
                <a:cubicBezTo>
                  <a:pt x="5504" y="5871"/>
                  <a:pt x="5404" y="5971"/>
                  <a:pt x="5304" y="6005"/>
                </a:cubicBezTo>
                <a:cubicBezTo>
                  <a:pt x="5204" y="6071"/>
                  <a:pt x="5071" y="6138"/>
                  <a:pt x="5037" y="6238"/>
                </a:cubicBezTo>
                <a:cubicBezTo>
                  <a:pt x="5004" y="6305"/>
                  <a:pt x="5037" y="6371"/>
                  <a:pt x="5004" y="6405"/>
                </a:cubicBezTo>
                <a:cubicBezTo>
                  <a:pt x="5004" y="6438"/>
                  <a:pt x="4971" y="6472"/>
                  <a:pt x="4937" y="6505"/>
                </a:cubicBezTo>
                <a:cubicBezTo>
                  <a:pt x="4871" y="6672"/>
                  <a:pt x="4804" y="6872"/>
                  <a:pt x="4837" y="7105"/>
                </a:cubicBezTo>
                <a:cubicBezTo>
                  <a:pt x="4871" y="7139"/>
                  <a:pt x="4937" y="7305"/>
                  <a:pt x="4971" y="7339"/>
                </a:cubicBezTo>
                <a:cubicBezTo>
                  <a:pt x="5004" y="7406"/>
                  <a:pt x="5137" y="7472"/>
                  <a:pt x="5204" y="7472"/>
                </a:cubicBezTo>
                <a:cubicBezTo>
                  <a:pt x="5271" y="7472"/>
                  <a:pt x="5338" y="7439"/>
                  <a:pt x="5371" y="7406"/>
                </a:cubicBezTo>
                <a:lnTo>
                  <a:pt x="5571" y="7406"/>
                </a:lnTo>
                <a:cubicBezTo>
                  <a:pt x="5738" y="7339"/>
                  <a:pt x="5704" y="7105"/>
                  <a:pt x="5871" y="7039"/>
                </a:cubicBezTo>
                <a:cubicBezTo>
                  <a:pt x="5938" y="7005"/>
                  <a:pt x="6038" y="7005"/>
                  <a:pt x="6138" y="7005"/>
                </a:cubicBezTo>
                <a:cubicBezTo>
                  <a:pt x="6205" y="7039"/>
                  <a:pt x="6205" y="7105"/>
                  <a:pt x="6205" y="7139"/>
                </a:cubicBezTo>
                <a:cubicBezTo>
                  <a:pt x="6205" y="7172"/>
                  <a:pt x="6171" y="7205"/>
                  <a:pt x="6138" y="7272"/>
                </a:cubicBezTo>
                <a:cubicBezTo>
                  <a:pt x="6138" y="7305"/>
                  <a:pt x="6105" y="7372"/>
                  <a:pt x="6105" y="7406"/>
                </a:cubicBezTo>
                <a:cubicBezTo>
                  <a:pt x="6071" y="7472"/>
                  <a:pt x="6038" y="7506"/>
                  <a:pt x="6005" y="7539"/>
                </a:cubicBezTo>
                <a:cubicBezTo>
                  <a:pt x="6005" y="7572"/>
                  <a:pt x="6005" y="7606"/>
                  <a:pt x="6005" y="7639"/>
                </a:cubicBezTo>
                <a:cubicBezTo>
                  <a:pt x="5971" y="7706"/>
                  <a:pt x="5905" y="7739"/>
                  <a:pt x="5938" y="7772"/>
                </a:cubicBezTo>
                <a:cubicBezTo>
                  <a:pt x="6000" y="7797"/>
                  <a:pt x="6066" y="7804"/>
                  <a:pt x="6131" y="7804"/>
                </a:cubicBezTo>
                <a:cubicBezTo>
                  <a:pt x="6203" y="7804"/>
                  <a:pt x="6274" y="7796"/>
                  <a:pt x="6339" y="7796"/>
                </a:cubicBezTo>
                <a:cubicBezTo>
                  <a:pt x="6374" y="7796"/>
                  <a:pt x="6408" y="7798"/>
                  <a:pt x="6438" y="7806"/>
                </a:cubicBezTo>
                <a:cubicBezTo>
                  <a:pt x="6505" y="7806"/>
                  <a:pt x="6638" y="7873"/>
                  <a:pt x="6605" y="7973"/>
                </a:cubicBezTo>
                <a:cubicBezTo>
                  <a:pt x="6605" y="8039"/>
                  <a:pt x="6572" y="8073"/>
                  <a:pt x="6572" y="8139"/>
                </a:cubicBezTo>
                <a:cubicBezTo>
                  <a:pt x="6538" y="8239"/>
                  <a:pt x="6505" y="8373"/>
                  <a:pt x="6505" y="8440"/>
                </a:cubicBezTo>
                <a:cubicBezTo>
                  <a:pt x="6505" y="8573"/>
                  <a:pt x="6672" y="8773"/>
                  <a:pt x="6805" y="8773"/>
                </a:cubicBezTo>
                <a:cubicBezTo>
                  <a:pt x="6939" y="8773"/>
                  <a:pt x="7008" y="8688"/>
                  <a:pt x="7116" y="8688"/>
                </a:cubicBezTo>
                <a:cubicBezTo>
                  <a:pt x="7143" y="8688"/>
                  <a:pt x="7172" y="8693"/>
                  <a:pt x="7206" y="8706"/>
                </a:cubicBezTo>
                <a:cubicBezTo>
                  <a:pt x="7272" y="8740"/>
                  <a:pt x="7339" y="8840"/>
                  <a:pt x="7406" y="8840"/>
                </a:cubicBezTo>
                <a:cubicBezTo>
                  <a:pt x="7439" y="8840"/>
                  <a:pt x="7539" y="8740"/>
                  <a:pt x="7572" y="8673"/>
                </a:cubicBezTo>
                <a:cubicBezTo>
                  <a:pt x="7606" y="8606"/>
                  <a:pt x="7606" y="8540"/>
                  <a:pt x="7673" y="8506"/>
                </a:cubicBezTo>
                <a:cubicBezTo>
                  <a:pt x="7773" y="8440"/>
                  <a:pt x="7839" y="8473"/>
                  <a:pt x="7939" y="8440"/>
                </a:cubicBezTo>
                <a:cubicBezTo>
                  <a:pt x="7973" y="8406"/>
                  <a:pt x="8039" y="8373"/>
                  <a:pt x="8073" y="8340"/>
                </a:cubicBezTo>
                <a:cubicBezTo>
                  <a:pt x="8100" y="8340"/>
                  <a:pt x="8126" y="8297"/>
                  <a:pt x="8153" y="8297"/>
                </a:cubicBezTo>
                <a:cubicBezTo>
                  <a:pt x="8160" y="8297"/>
                  <a:pt x="8166" y="8300"/>
                  <a:pt x="8173" y="8306"/>
                </a:cubicBezTo>
                <a:cubicBezTo>
                  <a:pt x="8240" y="8373"/>
                  <a:pt x="8106" y="8406"/>
                  <a:pt x="8173" y="8473"/>
                </a:cubicBezTo>
                <a:cubicBezTo>
                  <a:pt x="8184" y="8477"/>
                  <a:pt x="8195" y="8478"/>
                  <a:pt x="8205" y="8478"/>
                </a:cubicBezTo>
                <a:cubicBezTo>
                  <a:pt x="8288" y="8478"/>
                  <a:pt x="8347" y="8373"/>
                  <a:pt x="8406" y="8373"/>
                </a:cubicBezTo>
                <a:cubicBezTo>
                  <a:pt x="8440" y="8373"/>
                  <a:pt x="8506" y="8406"/>
                  <a:pt x="8540" y="8440"/>
                </a:cubicBezTo>
                <a:cubicBezTo>
                  <a:pt x="8607" y="8473"/>
                  <a:pt x="8640" y="8540"/>
                  <a:pt x="8707" y="8540"/>
                </a:cubicBezTo>
                <a:lnTo>
                  <a:pt x="8873" y="8540"/>
                </a:lnTo>
                <a:cubicBezTo>
                  <a:pt x="8940" y="8540"/>
                  <a:pt x="8973" y="8606"/>
                  <a:pt x="9040" y="8606"/>
                </a:cubicBezTo>
                <a:cubicBezTo>
                  <a:pt x="9107" y="8606"/>
                  <a:pt x="9140" y="8540"/>
                  <a:pt x="9207" y="8506"/>
                </a:cubicBezTo>
                <a:cubicBezTo>
                  <a:pt x="9340" y="8506"/>
                  <a:pt x="9407" y="8540"/>
                  <a:pt x="9440" y="8606"/>
                </a:cubicBezTo>
                <a:cubicBezTo>
                  <a:pt x="9450" y="8611"/>
                  <a:pt x="9459" y="8613"/>
                  <a:pt x="9466" y="8613"/>
                </a:cubicBezTo>
                <a:cubicBezTo>
                  <a:pt x="9501" y="8613"/>
                  <a:pt x="9513" y="8566"/>
                  <a:pt x="9548" y="8566"/>
                </a:cubicBezTo>
                <a:cubicBezTo>
                  <a:pt x="9556" y="8566"/>
                  <a:pt x="9564" y="8568"/>
                  <a:pt x="9574" y="8573"/>
                </a:cubicBezTo>
                <a:cubicBezTo>
                  <a:pt x="9541" y="8640"/>
                  <a:pt x="9607" y="8673"/>
                  <a:pt x="9607" y="8706"/>
                </a:cubicBezTo>
                <a:cubicBezTo>
                  <a:pt x="9641" y="8740"/>
                  <a:pt x="9641" y="8773"/>
                  <a:pt x="9641" y="8807"/>
                </a:cubicBezTo>
                <a:cubicBezTo>
                  <a:pt x="9674" y="8840"/>
                  <a:pt x="9741" y="8840"/>
                  <a:pt x="9807" y="8873"/>
                </a:cubicBezTo>
                <a:cubicBezTo>
                  <a:pt x="9874" y="8907"/>
                  <a:pt x="9907" y="8973"/>
                  <a:pt x="9941" y="9040"/>
                </a:cubicBezTo>
                <a:cubicBezTo>
                  <a:pt x="10008" y="9107"/>
                  <a:pt x="10141" y="9173"/>
                  <a:pt x="10208" y="9207"/>
                </a:cubicBezTo>
                <a:cubicBezTo>
                  <a:pt x="10308" y="9207"/>
                  <a:pt x="10374" y="9173"/>
                  <a:pt x="10441" y="9173"/>
                </a:cubicBezTo>
                <a:cubicBezTo>
                  <a:pt x="10608" y="9207"/>
                  <a:pt x="10708" y="9274"/>
                  <a:pt x="10808" y="9374"/>
                </a:cubicBezTo>
                <a:cubicBezTo>
                  <a:pt x="10875" y="9407"/>
                  <a:pt x="10908" y="9440"/>
                  <a:pt x="10942" y="9507"/>
                </a:cubicBezTo>
                <a:cubicBezTo>
                  <a:pt x="10942" y="9540"/>
                  <a:pt x="10942" y="9574"/>
                  <a:pt x="10975" y="9640"/>
                </a:cubicBezTo>
                <a:cubicBezTo>
                  <a:pt x="11008" y="9741"/>
                  <a:pt x="11142" y="9774"/>
                  <a:pt x="11075" y="9941"/>
                </a:cubicBezTo>
                <a:cubicBezTo>
                  <a:pt x="11108" y="9974"/>
                  <a:pt x="11142" y="10007"/>
                  <a:pt x="11208" y="10041"/>
                </a:cubicBezTo>
                <a:cubicBezTo>
                  <a:pt x="11242" y="10074"/>
                  <a:pt x="11275" y="10107"/>
                  <a:pt x="11342" y="10141"/>
                </a:cubicBezTo>
                <a:cubicBezTo>
                  <a:pt x="11375" y="10141"/>
                  <a:pt x="11409" y="10107"/>
                  <a:pt x="11442" y="10107"/>
                </a:cubicBezTo>
                <a:cubicBezTo>
                  <a:pt x="11509" y="10107"/>
                  <a:pt x="11575" y="10141"/>
                  <a:pt x="11642" y="10174"/>
                </a:cubicBezTo>
                <a:cubicBezTo>
                  <a:pt x="11709" y="10208"/>
                  <a:pt x="11742" y="10208"/>
                  <a:pt x="11775" y="10241"/>
                </a:cubicBezTo>
                <a:cubicBezTo>
                  <a:pt x="11809" y="10241"/>
                  <a:pt x="11842" y="10341"/>
                  <a:pt x="11876" y="10374"/>
                </a:cubicBezTo>
                <a:lnTo>
                  <a:pt x="12042" y="10374"/>
                </a:lnTo>
                <a:cubicBezTo>
                  <a:pt x="12109" y="10374"/>
                  <a:pt x="12209" y="10441"/>
                  <a:pt x="12309" y="10441"/>
                </a:cubicBezTo>
                <a:cubicBezTo>
                  <a:pt x="12343" y="10441"/>
                  <a:pt x="12376" y="10408"/>
                  <a:pt x="12409" y="10408"/>
                </a:cubicBezTo>
                <a:cubicBezTo>
                  <a:pt x="12509" y="10408"/>
                  <a:pt x="12576" y="10474"/>
                  <a:pt x="12643" y="10541"/>
                </a:cubicBezTo>
                <a:cubicBezTo>
                  <a:pt x="11742" y="12009"/>
                  <a:pt x="10274" y="13110"/>
                  <a:pt x="8540" y="13510"/>
                </a:cubicBezTo>
                <a:cubicBezTo>
                  <a:pt x="8540" y="13443"/>
                  <a:pt x="8506" y="13376"/>
                  <a:pt x="8506" y="13310"/>
                </a:cubicBezTo>
                <a:cubicBezTo>
                  <a:pt x="8506" y="13176"/>
                  <a:pt x="8540" y="13076"/>
                  <a:pt x="8506" y="12943"/>
                </a:cubicBezTo>
                <a:cubicBezTo>
                  <a:pt x="8506" y="12843"/>
                  <a:pt x="8473" y="12676"/>
                  <a:pt x="8440" y="12609"/>
                </a:cubicBezTo>
                <a:cubicBezTo>
                  <a:pt x="8406" y="12543"/>
                  <a:pt x="8240" y="12442"/>
                  <a:pt x="8140" y="12376"/>
                </a:cubicBezTo>
                <a:cubicBezTo>
                  <a:pt x="8106" y="12342"/>
                  <a:pt x="8039" y="12342"/>
                  <a:pt x="7973" y="12309"/>
                </a:cubicBezTo>
                <a:cubicBezTo>
                  <a:pt x="7839" y="12276"/>
                  <a:pt x="7606" y="12142"/>
                  <a:pt x="7572" y="12009"/>
                </a:cubicBezTo>
                <a:cubicBezTo>
                  <a:pt x="7539" y="11975"/>
                  <a:pt x="7539" y="11942"/>
                  <a:pt x="7539" y="11875"/>
                </a:cubicBezTo>
                <a:cubicBezTo>
                  <a:pt x="7506" y="11809"/>
                  <a:pt x="7439" y="11742"/>
                  <a:pt x="7372" y="11675"/>
                </a:cubicBezTo>
                <a:cubicBezTo>
                  <a:pt x="7306" y="11542"/>
                  <a:pt x="7206" y="11342"/>
                  <a:pt x="7105" y="11208"/>
                </a:cubicBezTo>
                <a:cubicBezTo>
                  <a:pt x="7072" y="11142"/>
                  <a:pt x="7039" y="11041"/>
                  <a:pt x="6972" y="10975"/>
                </a:cubicBezTo>
                <a:cubicBezTo>
                  <a:pt x="6939" y="10941"/>
                  <a:pt x="6839" y="10908"/>
                  <a:pt x="6839" y="10875"/>
                </a:cubicBezTo>
                <a:cubicBezTo>
                  <a:pt x="6805" y="10808"/>
                  <a:pt x="6772" y="10708"/>
                  <a:pt x="6772" y="10641"/>
                </a:cubicBezTo>
                <a:cubicBezTo>
                  <a:pt x="6772" y="10574"/>
                  <a:pt x="6939" y="10508"/>
                  <a:pt x="6939" y="10441"/>
                </a:cubicBezTo>
                <a:cubicBezTo>
                  <a:pt x="6939" y="10408"/>
                  <a:pt x="6839" y="10374"/>
                  <a:pt x="6839" y="10308"/>
                </a:cubicBezTo>
                <a:cubicBezTo>
                  <a:pt x="6805" y="10208"/>
                  <a:pt x="6839" y="10141"/>
                  <a:pt x="6905" y="10041"/>
                </a:cubicBezTo>
                <a:cubicBezTo>
                  <a:pt x="6905" y="10007"/>
                  <a:pt x="6939" y="9941"/>
                  <a:pt x="6939" y="9941"/>
                </a:cubicBezTo>
                <a:cubicBezTo>
                  <a:pt x="6972" y="9874"/>
                  <a:pt x="7039" y="9874"/>
                  <a:pt x="7072" y="9841"/>
                </a:cubicBezTo>
                <a:cubicBezTo>
                  <a:pt x="7072" y="9807"/>
                  <a:pt x="7105" y="9741"/>
                  <a:pt x="7139" y="9707"/>
                </a:cubicBezTo>
                <a:cubicBezTo>
                  <a:pt x="7206" y="9640"/>
                  <a:pt x="7272" y="9607"/>
                  <a:pt x="7306" y="9540"/>
                </a:cubicBezTo>
                <a:cubicBezTo>
                  <a:pt x="7339" y="9474"/>
                  <a:pt x="7339" y="9207"/>
                  <a:pt x="7306" y="9107"/>
                </a:cubicBezTo>
                <a:cubicBezTo>
                  <a:pt x="7306" y="9073"/>
                  <a:pt x="7239" y="9007"/>
                  <a:pt x="7239" y="8973"/>
                </a:cubicBezTo>
                <a:cubicBezTo>
                  <a:pt x="7206" y="8873"/>
                  <a:pt x="7206" y="8773"/>
                  <a:pt x="7105" y="8773"/>
                </a:cubicBezTo>
                <a:cubicBezTo>
                  <a:pt x="7039" y="8773"/>
                  <a:pt x="7005" y="8840"/>
                  <a:pt x="6972" y="8873"/>
                </a:cubicBezTo>
                <a:cubicBezTo>
                  <a:pt x="6939" y="8940"/>
                  <a:pt x="6939" y="9007"/>
                  <a:pt x="6905" y="9007"/>
                </a:cubicBezTo>
                <a:cubicBezTo>
                  <a:pt x="6894" y="9010"/>
                  <a:pt x="6884" y="9012"/>
                  <a:pt x="6875" y="9012"/>
                </a:cubicBezTo>
                <a:cubicBezTo>
                  <a:pt x="6797" y="9012"/>
                  <a:pt x="6761" y="8903"/>
                  <a:pt x="6672" y="8873"/>
                </a:cubicBezTo>
                <a:lnTo>
                  <a:pt x="6538" y="8873"/>
                </a:lnTo>
                <a:cubicBezTo>
                  <a:pt x="6472" y="8840"/>
                  <a:pt x="6438" y="8740"/>
                  <a:pt x="6372" y="8673"/>
                </a:cubicBezTo>
                <a:cubicBezTo>
                  <a:pt x="6305" y="8640"/>
                  <a:pt x="6238" y="8673"/>
                  <a:pt x="6205" y="8606"/>
                </a:cubicBezTo>
                <a:cubicBezTo>
                  <a:pt x="6205" y="8573"/>
                  <a:pt x="6205" y="8506"/>
                  <a:pt x="6205" y="8473"/>
                </a:cubicBezTo>
                <a:cubicBezTo>
                  <a:pt x="6105" y="8406"/>
                  <a:pt x="6038" y="8239"/>
                  <a:pt x="5938" y="8206"/>
                </a:cubicBezTo>
                <a:cubicBezTo>
                  <a:pt x="5905" y="8173"/>
                  <a:pt x="5805" y="8173"/>
                  <a:pt x="5704" y="8139"/>
                </a:cubicBezTo>
                <a:cubicBezTo>
                  <a:pt x="5671" y="8139"/>
                  <a:pt x="5638" y="8106"/>
                  <a:pt x="5604" y="8106"/>
                </a:cubicBezTo>
                <a:cubicBezTo>
                  <a:pt x="5571" y="8073"/>
                  <a:pt x="5504" y="8073"/>
                  <a:pt x="5471" y="8073"/>
                </a:cubicBezTo>
                <a:cubicBezTo>
                  <a:pt x="5338" y="8006"/>
                  <a:pt x="5237" y="7772"/>
                  <a:pt x="5071" y="7772"/>
                </a:cubicBezTo>
                <a:cubicBezTo>
                  <a:pt x="4971" y="7772"/>
                  <a:pt x="4904" y="7839"/>
                  <a:pt x="4837" y="7839"/>
                </a:cubicBezTo>
                <a:cubicBezTo>
                  <a:pt x="4770" y="7839"/>
                  <a:pt x="4637" y="7772"/>
                  <a:pt x="4537" y="7739"/>
                </a:cubicBezTo>
                <a:cubicBezTo>
                  <a:pt x="4470" y="7706"/>
                  <a:pt x="4370" y="7672"/>
                  <a:pt x="4270" y="7639"/>
                </a:cubicBezTo>
                <a:cubicBezTo>
                  <a:pt x="4203" y="7606"/>
                  <a:pt x="4170" y="7539"/>
                  <a:pt x="4103" y="7506"/>
                </a:cubicBezTo>
                <a:cubicBezTo>
                  <a:pt x="4070" y="7506"/>
                  <a:pt x="4003" y="7506"/>
                  <a:pt x="3970" y="7472"/>
                </a:cubicBezTo>
                <a:cubicBezTo>
                  <a:pt x="3937" y="7472"/>
                  <a:pt x="3870" y="7406"/>
                  <a:pt x="3836" y="7372"/>
                </a:cubicBezTo>
                <a:cubicBezTo>
                  <a:pt x="3770" y="7339"/>
                  <a:pt x="3703" y="7272"/>
                  <a:pt x="3703" y="7205"/>
                </a:cubicBezTo>
                <a:cubicBezTo>
                  <a:pt x="3703" y="7172"/>
                  <a:pt x="3770" y="7105"/>
                  <a:pt x="3770" y="7039"/>
                </a:cubicBezTo>
                <a:cubicBezTo>
                  <a:pt x="3770" y="6872"/>
                  <a:pt x="3636" y="6738"/>
                  <a:pt x="3570" y="6638"/>
                </a:cubicBezTo>
                <a:cubicBezTo>
                  <a:pt x="3503" y="6572"/>
                  <a:pt x="3436" y="6505"/>
                  <a:pt x="3369" y="6405"/>
                </a:cubicBezTo>
                <a:cubicBezTo>
                  <a:pt x="3369" y="6371"/>
                  <a:pt x="3369" y="6371"/>
                  <a:pt x="3369" y="6305"/>
                </a:cubicBezTo>
                <a:cubicBezTo>
                  <a:pt x="3336" y="6271"/>
                  <a:pt x="3269" y="6205"/>
                  <a:pt x="3236" y="6138"/>
                </a:cubicBezTo>
                <a:cubicBezTo>
                  <a:pt x="3203" y="6071"/>
                  <a:pt x="3103" y="6005"/>
                  <a:pt x="3103" y="5938"/>
                </a:cubicBezTo>
                <a:cubicBezTo>
                  <a:pt x="3069" y="5871"/>
                  <a:pt x="3136" y="5771"/>
                  <a:pt x="3103" y="5704"/>
                </a:cubicBezTo>
                <a:cubicBezTo>
                  <a:pt x="3078" y="5655"/>
                  <a:pt x="3040" y="5633"/>
                  <a:pt x="3002" y="5633"/>
                </a:cubicBezTo>
                <a:cubicBezTo>
                  <a:pt x="2936" y="5633"/>
                  <a:pt x="2869" y="5699"/>
                  <a:pt x="2869" y="5804"/>
                </a:cubicBezTo>
                <a:cubicBezTo>
                  <a:pt x="2869" y="5838"/>
                  <a:pt x="2936" y="5904"/>
                  <a:pt x="2969" y="5971"/>
                </a:cubicBezTo>
                <a:cubicBezTo>
                  <a:pt x="3003" y="6005"/>
                  <a:pt x="3003" y="6071"/>
                  <a:pt x="3003" y="6138"/>
                </a:cubicBezTo>
                <a:cubicBezTo>
                  <a:pt x="3036" y="6205"/>
                  <a:pt x="3103" y="6238"/>
                  <a:pt x="3103" y="6305"/>
                </a:cubicBezTo>
                <a:cubicBezTo>
                  <a:pt x="3136" y="6438"/>
                  <a:pt x="3136" y="6538"/>
                  <a:pt x="3169" y="6605"/>
                </a:cubicBezTo>
                <a:cubicBezTo>
                  <a:pt x="3203" y="6672"/>
                  <a:pt x="3303" y="6705"/>
                  <a:pt x="3236" y="6772"/>
                </a:cubicBezTo>
                <a:cubicBezTo>
                  <a:pt x="3227" y="6776"/>
                  <a:pt x="3218" y="6778"/>
                  <a:pt x="3210" y="6778"/>
                </a:cubicBezTo>
                <a:cubicBezTo>
                  <a:pt x="3160" y="6778"/>
                  <a:pt x="3131" y="6700"/>
                  <a:pt x="3103" y="6672"/>
                </a:cubicBezTo>
                <a:cubicBezTo>
                  <a:pt x="3069" y="6672"/>
                  <a:pt x="2969" y="6605"/>
                  <a:pt x="2969" y="6572"/>
                </a:cubicBezTo>
                <a:cubicBezTo>
                  <a:pt x="2969" y="6505"/>
                  <a:pt x="3003" y="6438"/>
                  <a:pt x="2969" y="6405"/>
                </a:cubicBezTo>
                <a:cubicBezTo>
                  <a:pt x="2969" y="6305"/>
                  <a:pt x="2736" y="6305"/>
                  <a:pt x="2736" y="6171"/>
                </a:cubicBezTo>
                <a:cubicBezTo>
                  <a:pt x="2736" y="6105"/>
                  <a:pt x="2836" y="6105"/>
                  <a:pt x="2836" y="6038"/>
                </a:cubicBezTo>
                <a:cubicBezTo>
                  <a:pt x="2836" y="5971"/>
                  <a:pt x="2736" y="5904"/>
                  <a:pt x="2702" y="5838"/>
                </a:cubicBezTo>
                <a:cubicBezTo>
                  <a:pt x="2702" y="5771"/>
                  <a:pt x="2702" y="5704"/>
                  <a:pt x="2669" y="5604"/>
                </a:cubicBezTo>
                <a:cubicBezTo>
                  <a:pt x="2669" y="5538"/>
                  <a:pt x="2669" y="5471"/>
                  <a:pt x="2669" y="5404"/>
                </a:cubicBezTo>
                <a:cubicBezTo>
                  <a:pt x="2636" y="5337"/>
                  <a:pt x="2569" y="5271"/>
                  <a:pt x="2536" y="5237"/>
                </a:cubicBezTo>
                <a:cubicBezTo>
                  <a:pt x="2469" y="5204"/>
                  <a:pt x="2402" y="5237"/>
                  <a:pt x="2369" y="5171"/>
                </a:cubicBezTo>
                <a:cubicBezTo>
                  <a:pt x="2335" y="5137"/>
                  <a:pt x="2335" y="5037"/>
                  <a:pt x="2335" y="4970"/>
                </a:cubicBezTo>
                <a:cubicBezTo>
                  <a:pt x="2302" y="4870"/>
                  <a:pt x="2302" y="4770"/>
                  <a:pt x="2302" y="4704"/>
                </a:cubicBezTo>
                <a:cubicBezTo>
                  <a:pt x="2302" y="4604"/>
                  <a:pt x="2302" y="4503"/>
                  <a:pt x="2302" y="4403"/>
                </a:cubicBezTo>
                <a:cubicBezTo>
                  <a:pt x="2335" y="4303"/>
                  <a:pt x="2402" y="4270"/>
                  <a:pt x="2469" y="4203"/>
                </a:cubicBezTo>
                <a:cubicBezTo>
                  <a:pt x="2469" y="4170"/>
                  <a:pt x="2469" y="4103"/>
                  <a:pt x="2502" y="4036"/>
                </a:cubicBezTo>
                <a:cubicBezTo>
                  <a:pt x="2569" y="3936"/>
                  <a:pt x="2702" y="3870"/>
                  <a:pt x="2769" y="3770"/>
                </a:cubicBezTo>
                <a:cubicBezTo>
                  <a:pt x="2869" y="3670"/>
                  <a:pt x="2936" y="3569"/>
                  <a:pt x="3003" y="3436"/>
                </a:cubicBezTo>
                <a:cubicBezTo>
                  <a:pt x="3003" y="3403"/>
                  <a:pt x="3069" y="3303"/>
                  <a:pt x="3036" y="3236"/>
                </a:cubicBezTo>
                <a:cubicBezTo>
                  <a:pt x="3036" y="3169"/>
                  <a:pt x="2902" y="3102"/>
                  <a:pt x="2902" y="3036"/>
                </a:cubicBezTo>
                <a:cubicBezTo>
                  <a:pt x="2936" y="2969"/>
                  <a:pt x="3003" y="2969"/>
                  <a:pt x="3003" y="2936"/>
                </a:cubicBezTo>
                <a:cubicBezTo>
                  <a:pt x="3036" y="2902"/>
                  <a:pt x="3036" y="2802"/>
                  <a:pt x="3036" y="2769"/>
                </a:cubicBezTo>
                <a:cubicBezTo>
                  <a:pt x="3036" y="2702"/>
                  <a:pt x="3003" y="2635"/>
                  <a:pt x="3003" y="2569"/>
                </a:cubicBezTo>
                <a:cubicBezTo>
                  <a:pt x="3036" y="2502"/>
                  <a:pt x="3136" y="2469"/>
                  <a:pt x="3069" y="2402"/>
                </a:cubicBezTo>
                <a:cubicBezTo>
                  <a:pt x="3060" y="2384"/>
                  <a:pt x="3046" y="2378"/>
                  <a:pt x="3028" y="2378"/>
                </a:cubicBezTo>
                <a:cubicBezTo>
                  <a:pt x="3000" y="2378"/>
                  <a:pt x="2965" y="2393"/>
                  <a:pt x="2930" y="2393"/>
                </a:cubicBezTo>
                <a:cubicBezTo>
                  <a:pt x="2909" y="2393"/>
                  <a:pt x="2888" y="2387"/>
                  <a:pt x="2869" y="2369"/>
                </a:cubicBezTo>
                <a:cubicBezTo>
                  <a:pt x="2836" y="2335"/>
                  <a:pt x="2902" y="2302"/>
                  <a:pt x="2902" y="2202"/>
                </a:cubicBezTo>
                <a:cubicBezTo>
                  <a:pt x="2902" y="2168"/>
                  <a:pt x="2869" y="2135"/>
                  <a:pt x="2869" y="2102"/>
                </a:cubicBezTo>
                <a:cubicBezTo>
                  <a:pt x="2869" y="2068"/>
                  <a:pt x="2936" y="2035"/>
                  <a:pt x="2936" y="2002"/>
                </a:cubicBezTo>
                <a:cubicBezTo>
                  <a:pt x="2902" y="1968"/>
                  <a:pt x="2869" y="1902"/>
                  <a:pt x="2836" y="1835"/>
                </a:cubicBezTo>
                <a:cubicBezTo>
                  <a:pt x="3703" y="1168"/>
                  <a:pt x="4737" y="667"/>
                  <a:pt x="5838" y="467"/>
                </a:cubicBezTo>
                <a:cubicBezTo>
                  <a:pt x="5838" y="501"/>
                  <a:pt x="5871" y="534"/>
                  <a:pt x="5905" y="534"/>
                </a:cubicBezTo>
                <a:cubicBezTo>
                  <a:pt x="5927" y="523"/>
                  <a:pt x="5949" y="519"/>
                  <a:pt x="5971" y="519"/>
                </a:cubicBezTo>
                <a:cubicBezTo>
                  <a:pt x="6016" y="519"/>
                  <a:pt x="6060" y="534"/>
                  <a:pt x="6105" y="534"/>
                </a:cubicBezTo>
                <a:cubicBezTo>
                  <a:pt x="6149" y="534"/>
                  <a:pt x="6194" y="519"/>
                  <a:pt x="6238" y="519"/>
                </a:cubicBezTo>
                <a:cubicBezTo>
                  <a:pt x="6260" y="519"/>
                  <a:pt x="6283" y="523"/>
                  <a:pt x="6305" y="534"/>
                </a:cubicBezTo>
                <a:cubicBezTo>
                  <a:pt x="6412" y="534"/>
                  <a:pt x="6561" y="619"/>
                  <a:pt x="6668" y="619"/>
                </a:cubicBezTo>
                <a:cubicBezTo>
                  <a:pt x="6695" y="619"/>
                  <a:pt x="6719" y="614"/>
                  <a:pt x="6739" y="601"/>
                </a:cubicBezTo>
                <a:cubicBezTo>
                  <a:pt x="6772" y="601"/>
                  <a:pt x="6772" y="567"/>
                  <a:pt x="6805" y="501"/>
                </a:cubicBezTo>
                <a:cubicBezTo>
                  <a:pt x="6805" y="467"/>
                  <a:pt x="6839" y="434"/>
                  <a:pt x="6872" y="367"/>
                </a:cubicBezTo>
                <a:close/>
                <a:moveTo>
                  <a:pt x="6805" y="0"/>
                </a:moveTo>
                <a:cubicBezTo>
                  <a:pt x="6105" y="0"/>
                  <a:pt x="5404" y="134"/>
                  <a:pt x="4770" y="367"/>
                </a:cubicBezTo>
                <a:cubicBezTo>
                  <a:pt x="4670" y="401"/>
                  <a:pt x="4570" y="434"/>
                  <a:pt x="4470" y="467"/>
                </a:cubicBezTo>
                <a:cubicBezTo>
                  <a:pt x="4437" y="501"/>
                  <a:pt x="4404" y="501"/>
                  <a:pt x="4370" y="501"/>
                </a:cubicBezTo>
                <a:cubicBezTo>
                  <a:pt x="4270" y="534"/>
                  <a:pt x="4203" y="567"/>
                  <a:pt x="4137" y="601"/>
                </a:cubicBezTo>
                <a:cubicBezTo>
                  <a:pt x="4037" y="634"/>
                  <a:pt x="3937" y="701"/>
                  <a:pt x="3836" y="767"/>
                </a:cubicBezTo>
                <a:cubicBezTo>
                  <a:pt x="3736" y="801"/>
                  <a:pt x="3636" y="868"/>
                  <a:pt x="3536" y="934"/>
                </a:cubicBezTo>
                <a:cubicBezTo>
                  <a:pt x="3136" y="1134"/>
                  <a:pt x="2769" y="1401"/>
                  <a:pt x="2435" y="1701"/>
                </a:cubicBezTo>
                <a:cubicBezTo>
                  <a:pt x="2369" y="1735"/>
                  <a:pt x="2335" y="1768"/>
                  <a:pt x="2302" y="1802"/>
                </a:cubicBezTo>
                <a:cubicBezTo>
                  <a:pt x="2202" y="1902"/>
                  <a:pt x="2135" y="1968"/>
                  <a:pt x="2069" y="2035"/>
                </a:cubicBezTo>
                <a:cubicBezTo>
                  <a:pt x="1968" y="2135"/>
                  <a:pt x="1902" y="2202"/>
                  <a:pt x="1835" y="2302"/>
                </a:cubicBezTo>
                <a:cubicBezTo>
                  <a:pt x="1702" y="2402"/>
                  <a:pt x="1602" y="2535"/>
                  <a:pt x="1501" y="2669"/>
                </a:cubicBezTo>
                <a:cubicBezTo>
                  <a:pt x="1301" y="2936"/>
                  <a:pt x="1101" y="3236"/>
                  <a:pt x="934" y="3536"/>
                </a:cubicBezTo>
                <a:cubicBezTo>
                  <a:pt x="868" y="3636"/>
                  <a:pt x="834" y="3736"/>
                  <a:pt x="768" y="3836"/>
                </a:cubicBezTo>
                <a:cubicBezTo>
                  <a:pt x="734" y="3870"/>
                  <a:pt x="701" y="3936"/>
                  <a:pt x="701" y="3970"/>
                </a:cubicBezTo>
                <a:cubicBezTo>
                  <a:pt x="601" y="4137"/>
                  <a:pt x="534" y="4303"/>
                  <a:pt x="501" y="4437"/>
                </a:cubicBezTo>
                <a:lnTo>
                  <a:pt x="434" y="4604"/>
                </a:lnTo>
                <a:cubicBezTo>
                  <a:pt x="334" y="4837"/>
                  <a:pt x="267" y="5037"/>
                  <a:pt x="234" y="5271"/>
                </a:cubicBezTo>
                <a:cubicBezTo>
                  <a:pt x="167" y="5404"/>
                  <a:pt x="167" y="5504"/>
                  <a:pt x="134" y="5604"/>
                </a:cubicBezTo>
                <a:cubicBezTo>
                  <a:pt x="100" y="5738"/>
                  <a:pt x="100" y="5838"/>
                  <a:pt x="67" y="5971"/>
                </a:cubicBezTo>
                <a:cubicBezTo>
                  <a:pt x="67" y="6071"/>
                  <a:pt x="34" y="6205"/>
                  <a:pt x="34" y="6305"/>
                </a:cubicBezTo>
                <a:cubicBezTo>
                  <a:pt x="0" y="6538"/>
                  <a:pt x="0" y="6772"/>
                  <a:pt x="0" y="7039"/>
                </a:cubicBezTo>
                <a:cubicBezTo>
                  <a:pt x="0" y="7272"/>
                  <a:pt x="0" y="7506"/>
                  <a:pt x="34" y="7739"/>
                </a:cubicBezTo>
                <a:cubicBezTo>
                  <a:pt x="34" y="7873"/>
                  <a:pt x="34" y="8006"/>
                  <a:pt x="67" y="8106"/>
                </a:cubicBezTo>
                <a:cubicBezTo>
                  <a:pt x="100" y="8206"/>
                  <a:pt x="100" y="8340"/>
                  <a:pt x="134" y="8440"/>
                </a:cubicBezTo>
                <a:cubicBezTo>
                  <a:pt x="167" y="8573"/>
                  <a:pt x="167" y="8673"/>
                  <a:pt x="201" y="8807"/>
                </a:cubicBezTo>
                <a:cubicBezTo>
                  <a:pt x="267" y="9007"/>
                  <a:pt x="334" y="9240"/>
                  <a:pt x="434" y="9440"/>
                </a:cubicBezTo>
                <a:cubicBezTo>
                  <a:pt x="467" y="9574"/>
                  <a:pt x="501" y="9674"/>
                  <a:pt x="534" y="9774"/>
                </a:cubicBezTo>
                <a:cubicBezTo>
                  <a:pt x="601" y="9874"/>
                  <a:pt x="634" y="9974"/>
                  <a:pt x="668" y="10074"/>
                </a:cubicBezTo>
                <a:cubicBezTo>
                  <a:pt x="701" y="10141"/>
                  <a:pt x="734" y="10174"/>
                  <a:pt x="768" y="10241"/>
                </a:cubicBezTo>
                <a:cubicBezTo>
                  <a:pt x="801" y="10341"/>
                  <a:pt x="868" y="10441"/>
                  <a:pt x="934" y="10541"/>
                </a:cubicBezTo>
                <a:cubicBezTo>
                  <a:pt x="1101" y="10841"/>
                  <a:pt x="1268" y="11108"/>
                  <a:pt x="1501" y="11375"/>
                </a:cubicBezTo>
                <a:cubicBezTo>
                  <a:pt x="1602" y="11508"/>
                  <a:pt x="1702" y="11642"/>
                  <a:pt x="1802" y="11775"/>
                </a:cubicBezTo>
                <a:cubicBezTo>
                  <a:pt x="1902" y="11842"/>
                  <a:pt x="1968" y="11942"/>
                  <a:pt x="2035" y="12009"/>
                </a:cubicBezTo>
                <a:cubicBezTo>
                  <a:pt x="2135" y="12109"/>
                  <a:pt x="2202" y="12176"/>
                  <a:pt x="2302" y="12242"/>
                </a:cubicBezTo>
                <a:cubicBezTo>
                  <a:pt x="2669" y="12609"/>
                  <a:pt x="3069" y="12909"/>
                  <a:pt x="3536" y="13143"/>
                </a:cubicBezTo>
                <a:cubicBezTo>
                  <a:pt x="3636" y="13210"/>
                  <a:pt x="3736" y="13276"/>
                  <a:pt x="3836" y="13310"/>
                </a:cubicBezTo>
                <a:cubicBezTo>
                  <a:pt x="4037" y="13410"/>
                  <a:pt x="4237" y="13510"/>
                  <a:pt x="4437" y="13610"/>
                </a:cubicBezTo>
                <a:cubicBezTo>
                  <a:pt x="4570" y="13643"/>
                  <a:pt x="4670" y="13677"/>
                  <a:pt x="4770" y="13710"/>
                </a:cubicBezTo>
                <a:cubicBezTo>
                  <a:pt x="5471" y="13944"/>
                  <a:pt x="6238" y="14077"/>
                  <a:pt x="7039" y="14077"/>
                </a:cubicBezTo>
                <a:cubicBezTo>
                  <a:pt x="7572" y="14077"/>
                  <a:pt x="8106" y="14010"/>
                  <a:pt x="8607" y="13910"/>
                </a:cubicBezTo>
                <a:cubicBezTo>
                  <a:pt x="8840" y="13843"/>
                  <a:pt x="9074" y="13777"/>
                  <a:pt x="9307" y="13710"/>
                </a:cubicBezTo>
                <a:cubicBezTo>
                  <a:pt x="9407" y="13677"/>
                  <a:pt x="9507" y="13643"/>
                  <a:pt x="9607" y="13610"/>
                </a:cubicBezTo>
                <a:cubicBezTo>
                  <a:pt x="9841" y="13510"/>
                  <a:pt x="10041" y="13410"/>
                  <a:pt x="10241" y="13310"/>
                </a:cubicBezTo>
                <a:cubicBezTo>
                  <a:pt x="10341" y="13276"/>
                  <a:pt x="10441" y="13210"/>
                  <a:pt x="10541" y="13143"/>
                </a:cubicBezTo>
                <a:cubicBezTo>
                  <a:pt x="10975" y="12909"/>
                  <a:pt x="11409" y="12609"/>
                  <a:pt x="11775" y="12242"/>
                </a:cubicBezTo>
                <a:cubicBezTo>
                  <a:pt x="11842" y="12176"/>
                  <a:pt x="11942" y="12109"/>
                  <a:pt x="12009" y="12009"/>
                </a:cubicBezTo>
                <a:cubicBezTo>
                  <a:pt x="12109" y="11942"/>
                  <a:pt x="12176" y="11842"/>
                  <a:pt x="12242" y="11775"/>
                </a:cubicBezTo>
                <a:cubicBezTo>
                  <a:pt x="12376" y="11642"/>
                  <a:pt x="12476" y="11508"/>
                  <a:pt x="12576" y="11375"/>
                </a:cubicBezTo>
                <a:cubicBezTo>
                  <a:pt x="12743" y="11175"/>
                  <a:pt x="12876" y="10941"/>
                  <a:pt x="13043" y="10741"/>
                </a:cubicBezTo>
                <a:cubicBezTo>
                  <a:pt x="13076" y="10675"/>
                  <a:pt x="13110" y="10608"/>
                  <a:pt x="13143" y="10541"/>
                </a:cubicBezTo>
                <a:cubicBezTo>
                  <a:pt x="13210" y="10441"/>
                  <a:pt x="13243" y="10341"/>
                  <a:pt x="13310" y="10241"/>
                </a:cubicBezTo>
                <a:cubicBezTo>
                  <a:pt x="13343" y="10208"/>
                  <a:pt x="13343" y="10141"/>
                  <a:pt x="13377" y="10074"/>
                </a:cubicBezTo>
                <a:cubicBezTo>
                  <a:pt x="13443" y="9974"/>
                  <a:pt x="13477" y="9874"/>
                  <a:pt x="13510" y="9774"/>
                </a:cubicBezTo>
                <a:cubicBezTo>
                  <a:pt x="13577" y="9674"/>
                  <a:pt x="13610" y="9574"/>
                  <a:pt x="13643" y="9440"/>
                </a:cubicBezTo>
                <a:cubicBezTo>
                  <a:pt x="13710" y="9240"/>
                  <a:pt x="13777" y="9007"/>
                  <a:pt x="13844" y="8807"/>
                </a:cubicBezTo>
                <a:cubicBezTo>
                  <a:pt x="13877" y="8673"/>
                  <a:pt x="13910" y="8573"/>
                  <a:pt x="13944" y="8440"/>
                </a:cubicBezTo>
                <a:cubicBezTo>
                  <a:pt x="13944" y="8340"/>
                  <a:pt x="13977" y="8206"/>
                  <a:pt x="13977" y="8106"/>
                </a:cubicBezTo>
                <a:cubicBezTo>
                  <a:pt x="14010" y="7973"/>
                  <a:pt x="14010" y="7873"/>
                  <a:pt x="14044" y="7739"/>
                </a:cubicBezTo>
                <a:cubicBezTo>
                  <a:pt x="14077" y="7506"/>
                  <a:pt x="14077" y="7272"/>
                  <a:pt x="14077" y="7039"/>
                </a:cubicBezTo>
                <a:cubicBezTo>
                  <a:pt x="14077" y="6805"/>
                  <a:pt x="14077" y="6538"/>
                  <a:pt x="14044" y="6305"/>
                </a:cubicBezTo>
                <a:cubicBezTo>
                  <a:pt x="14010" y="6205"/>
                  <a:pt x="14010" y="6071"/>
                  <a:pt x="13977" y="5971"/>
                </a:cubicBezTo>
                <a:cubicBezTo>
                  <a:pt x="13977" y="5838"/>
                  <a:pt x="13944" y="5738"/>
                  <a:pt x="13944" y="5604"/>
                </a:cubicBezTo>
                <a:cubicBezTo>
                  <a:pt x="13910" y="5504"/>
                  <a:pt x="13877" y="5404"/>
                  <a:pt x="13844" y="5271"/>
                </a:cubicBezTo>
                <a:cubicBezTo>
                  <a:pt x="13777" y="5037"/>
                  <a:pt x="13710" y="4837"/>
                  <a:pt x="13643" y="4604"/>
                </a:cubicBezTo>
                <a:lnTo>
                  <a:pt x="13577" y="4437"/>
                </a:lnTo>
                <a:cubicBezTo>
                  <a:pt x="13510" y="4303"/>
                  <a:pt x="13443" y="4137"/>
                  <a:pt x="13377" y="3970"/>
                </a:cubicBezTo>
                <a:cubicBezTo>
                  <a:pt x="13343" y="3936"/>
                  <a:pt x="13343" y="3870"/>
                  <a:pt x="13310" y="3836"/>
                </a:cubicBezTo>
                <a:cubicBezTo>
                  <a:pt x="13243" y="3736"/>
                  <a:pt x="13210" y="3636"/>
                  <a:pt x="13143" y="3536"/>
                </a:cubicBezTo>
                <a:cubicBezTo>
                  <a:pt x="12976" y="3236"/>
                  <a:pt x="12776" y="2936"/>
                  <a:pt x="12576" y="2669"/>
                </a:cubicBezTo>
                <a:cubicBezTo>
                  <a:pt x="12476" y="2535"/>
                  <a:pt x="12376" y="2402"/>
                  <a:pt x="12242" y="2302"/>
                </a:cubicBezTo>
                <a:cubicBezTo>
                  <a:pt x="12176" y="2202"/>
                  <a:pt x="12109" y="2135"/>
                  <a:pt x="12009" y="2035"/>
                </a:cubicBezTo>
                <a:cubicBezTo>
                  <a:pt x="11942" y="1968"/>
                  <a:pt x="11842" y="1902"/>
                  <a:pt x="11775" y="1802"/>
                </a:cubicBezTo>
                <a:cubicBezTo>
                  <a:pt x="11609" y="1668"/>
                  <a:pt x="11442" y="1535"/>
                  <a:pt x="11275" y="1401"/>
                </a:cubicBezTo>
                <a:cubicBezTo>
                  <a:pt x="11042" y="1234"/>
                  <a:pt x="10808" y="1068"/>
                  <a:pt x="10541" y="934"/>
                </a:cubicBezTo>
                <a:cubicBezTo>
                  <a:pt x="10441" y="868"/>
                  <a:pt x="10341" y="801"/>
                  <a:pt x="10241" y="767"/>
                </a:cubicBezTo>
                <a:cubicBezTo>
                  <a:pt x="10208" y="734"/>
                  <a:pt x="10141" y="701"/>
                  <a:pt x="10108" y="667"/>
                </a:cubicBezTo>
                <a:cubicBezTo>
                  <a:pt x="10041" y="667"/>
                  <a:pt x="9974" y="634"/>
                  <a:pt x="9941" y="601"/>
                </a:cubicBezTo>
                <a:cubicBezTo>
                  <a:pt x="9907" y="601"/>
                  <a:pt x="9874" y="567"/>
                  <a:pt x="9874" y="567"/>
                </a:cubicBezTo>
                <a:cubicBezTo>
                  <a:pt x="9774" y="534"/>
                  <a:pt x="9707" y="501"/>
                  <a:pt x="9607" y="467"/>
                </a:cubicBezTo>
                <a:cubicBezTo>
                  <a:pt x="9541" y="434"/>
                  <a:pt x="9440" y="401"/>
                  <a:pt x="9340" y="367"/>
                </a:cubicBezTo>
                <a:lnTo>
                  <a:pt x="9307" y="367"/>
                </a:lnTo>
                <a:cubicBezTo>
                  <a:pt x="9074" y="267"/>
                  <a:pt x="8873" y="234"/>
                  <a:pt x="8640" y="167"/>
                </a:cubicBezTo>
                <a:cubicBezTo>
                  <a:pt x="8573" y="167"/>
                  <a:pt x="8506" y="134"/>
                  <a:pt x="8440" y="134"/>
                </a:cubicBezTo>
                <a:cubicBezTo>
                  <a:pt x="8406" y="100"/>
                  <a:pt x="8340" y="100"/>
                  <a:pt x="8306" y="100"/>
                </a:cubicBezTo>
                <a:cubicBezTo>
                  <a:pt x="7939" y="34"/>
                  <a:pt x="7539" y="0"/>
                  <a:pt x="71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 rot="8100000">
            <a:off x="6177535" y="1786946"/>
            <a:ext cx="1278732" cy="1278732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5687928" y="1492820"/>
            <a:ext cx="2257954" cy="2991939"/>
          </a:xfrm>
          <a:custGeom>
            <a:rect b="b" l="l" r="r" t="t"/>
            <a:pathLst>
              <a:path extrusionOk="0" h="217556" w="164185">
                <a:moveTo>
                  <a:pt x="164184" y="67682"/>
                </a:moveTo>
                <a:lnTo>
                  <a:pt x="164184" y="217556"/>
                </a:lnTo>
                <a:lnTo>
                  <a:pt x="0" y="217556"/>
                </a:lnTo>
                <a:lnTo>
                  <a:pt x="0" y="67682"/>
                </a:lnTo>
                <a:lnTo>
                  <a:pt x="82159" y="0"/>
                </a:lnTo>
                <a:close/>
                <a:moveTo>
                  <a:pt x="149441" y="74754"/>
                </a:moveTo>
                <a:lnTo>
                  <a:pt x="82159" y="20382"/>
                </a:lnTo>
                <a:lnTo>
                  <a:pt x="14744" y="74754"/>
                </a:lnTo>
                <a:lnTo>
                  <a:pt x="14744" y="203913"/>
                </a:lnTo>
                <a:lnTo>
                  <a:pt x="149441" y="2039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5380145" y="1213925"/>
            <a:ext cx="2873585" cy="1209725"/>
          </a:xfrm>
          <a:custGeom>
            <a:rect b="b" l="l" r="r" t="t"/>
            <a:pathLst>
              <a:path extrusionOk="0" h="87964" w="208950">
                <a:moveTo>
                  <a:pt x="1" y="87963"/>
                </a:moveTo>
                <a:lnTo>
                  <a:pt x="22383" y="87963"/>
                </a:lnTo>
                <a:lnTo>
                  <a:pt x="104542" y="20281"/>
                </a:lnTo>
                <a:lnTo>
                  <a:pt x="186567" y="87963"/>
                </a:lnTo>
                <a:lnTo>
                  <a:pt x="208950" y="87963"/>
                </a:lnTo>
                <a:lnTo>
                  <a:pt x="104542" y="0"/>
                </a:lnTo>
                <a:lnTo>
                  <a:pt x="64013" y="34091"/>
                </a:lnTo>
                <a:lnTo>
                  <a:pt x="64013" y="8940"/>
                </a:lnTo>
                <a:lnTo>
                  <a:pt x="39496" y="8940"/>
                </a:lnTo>
                <a:lnTo>
                  <a:pt x="39496" y="547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834" name="Google Shape;834;p27"/>
          <p:cNvSpPr txBox="1"/>
          <p:nvPr/>
        </p:nvSpPr>
        <p:spPr>
          <a:xfrm>
            <a:off x="1455925" y="2458775"/>
            <a:ext cx="4035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gas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giant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biggest planet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7"/>
          <p:cNvSpPr txBox="1"/>
          <p:nvPr/>
        </p:nvSpPr>
        <p:spPr>
          <a:xfrm>
            <a:off x="1717850" y="2924950"/>
            <a:ext cx="3773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smallest and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7"/>
          <p:cNvSpPr txBox="1"/>
          <p:nvPr/>
        </p:nvSpPr>
        <p:spPr>
          <a:xfrm>
            <a:off x="1319450" y="3391125"/>
            <a:ext cx="41718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27"/>
          <p:cNvSpPr txBox="1"/>
          <p:nvPr/>
        </p:nvSpPr>
        <p:spPr>
          <a:xfrm>
            <a:off x="2062250" y="3857300"/>
            <a:ext cx="3429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 cold place. I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t’s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843" name="Google Shape;843;p28"/>
          <p:cNvSpPr txBox="1"/>
          <p:nvPr/>
        </p:nvSpPr>
        <p:spPr>
          <a:xfrm>
            <a:off x="665988" y="1688201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28"/>
          <p:cNvSpPr txBox="1"/>
          <p:nvPr/>
        </p:nvSpPr>
        <p:spPr>
          <a:xfrm>
            <a:off x="663913" y="2410489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28"/>
          <p:cNvSpPr txBox="1"/>
          <p:nvPr/>
        </p:nvSpPr>
        <p:spPr>
          <a:xfrm>
            <a:off x="6690538" y="1688201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8"/>
          <p:cNvSpPr txBox="1"/>
          <p:nvPr/>
        </p:nvSpPr>
        <p:spPr>
          <a:xfrm>
            <a:off x="6688463" y="2410489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28"/>
          <p:cNvSpPr txBox="1"/>
          <p:nvPr/>
        </p:nvSpPr>
        <p:spPr>
          <a:xfrm>
            <a:off x="6688463" y="3109536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Sun is the star at the center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28"/>
          <p:cNvSpPr txBox="1"/>
          <p:nvPr/>
        </p:nvSpPr>
        <p:spPr>
          <a:xfrm>
            <a:off x="6688463" y="3857261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a satellite that orbits Earth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28"/>
          <p:cNvSpPr txBox="1"/>
          <p:nvPr/>
        </p:nvSpPr>
        <p:spPr>
          <a:xfrm>
            <a:off x="663913" y="3109536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28"/>
          <p:cNvSpPr txBox="1"/>
          <p:nvPr/>
        </p:nvSpPr>
        <p:spPr>
          <a:xfrm>
            <a:off x="663913" y="3857261"/>
            <a:ext cx="1789200" cy="5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1" name="Google Shape;851;p28"/>
          <p:cNvGrpSpPr/>
          <p:nvPr/>
        </p:nvGrpSpPr>
        <p:grpSpPr>
          <a:xfrm>
            <a:off x="2453113" y="1971551"/>
            <a:ext cx="1347300" cy="2169059"/>
            <a:chOff x="2453113" y="1666751"/>
            <a:chExt cx="1347300" cy="2169059"/>
          </a:xfrm>
        </p:grpSpPr>
        <p:cxnSp>
          <p:nvCxnSpPr>
            <p:cNvPr id="852" name="Google Shape;852;p28"/>
            <p:cNvCxnSpPr>
              <a:stCxn id="843" idx="3"/>
            </p:cNvCxnSpPr>
            <p:nvPr/>
          </p:nvCxnSpPr>
          <p:spPr>
            <a:xfrm>
              <a:off x="2455188" y="1666751"/>
              <a:ext cx="1278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8"/>
            <p:cNvCxnSpPr/>
            <p:nvPr/>
          </p:nvCxnSpPr>
          <p:spPr>
            <a:xfrm>
              <a:off x="2453128" y="2389050"/>
              <a:ext cx="837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8"/>
            <p:cNvCxnSpPr/>
            <p:nvPr/>
          </p:nvCxnSpPr>
          <p:spPr>
            <a:xfrm>
              <a:off x="2453128" y="3088075"/>
              <a:ext cx="831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8"/>
            <p:cNvCxnSpPr>
              <a:stCxn id="850" idx="3"/>
            </p:cNvCxnSpPr>
            <p:nvPr/>
          </p:nvCxnSpPr>
          <p:spPr>
            <a:xfrm>
              <a:off x="2453113" y="3835811"/>
              <a:ext cx="1347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6" name="Google Shape;856;p28"/>
          <p:cNvGrpSpPr/>
          <p:nvPr/>
        </p:nvGrpSpPr>
        <p:grpSpPr>
          <a:xfrm>
            <a:off x="5257763" y="1971551"/>
            <a:ext cx="1432775" cy="2169059"/>
            <a:chOff x="5257763" y="1666751"/>
            <a:chExt cx="1432775" cy="2169059"/>
          </a:xfrm>
        </p:grpSpPr>
        <p:cxnSp>
          <p:nvCxnSpPr>
            <p:cNvPr id="857" name="Google Shape;857;p28"/>
            <p:cNvCxnSpPr/>
            <p:nvPr/>
          </p:nvCxnSpPr>
          <p:spPr>
            <a:xfrm rot="10800000">
              <a:off x="5305438" y="1666751"/>
              <a:ext cx="1385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8"/>
            <p:cNvCxnSpPr>
              <a:stCxn id="846" idx="1"/>
            </p:cNvCxnSpPr>
            <p:nvPr/>
          </p:nvCxnSpPr>
          <p:spPr>
            <a:xfrm rot="10800000">
              <a:off x="5876963" y="2389039"/>
              <a:ext cx="811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8"/>
            <p:cNvCxnSpPr>
              <a:stCxn id="847" idx="1"/>
            </p:cNvCxnSpPr>
            <p:nvPr/>
          </p:nvCxnSpPr>
          <p:spPr>
            <a:xfrm rot="10800000">
              <a:off x="5824463" y="3088086"/>
              <a:ext cx="864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8"/>
            <p:cNvCxnSpPr>
              <a:stCxn id="848" idx="1"/>
            </p:cNvCxnSpPr>
            <p:nvPr/>
          </p:nvCxnSpPr>
          <p:spPr>
            <a:xfrm rot="10800000">
              <a:off x="5257763" y="3835811"/>
              <a:ext cx="143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1" name="Google Shape;861;p28"/>
          <p:cNvGrpSpPr/>
          <p:nvPr/>
        </p:nvGrpSpPr>
        <p:grpSpPr>
          <a:xfrm>
            <a:off x="3176613" y="1657800"/>
            <a:ext cx="2790783" cy="2786328"/>
            <a:chOff x="3176613" y="1353000"/>
            <a:chExt cx="2790783" cy="2786328"/>
          </a:xfrm>
        </p:grpSpPr>
        <p:sp>
          <p:nvSpPr>
            <p:cNvPr id="862" name="Google Shape;862;p28"/>
            <p:cNvSpPr/>
            <p:nvPr/>
          </p:nvSpPr>
          <p:spPr>
            <a:xfrm>
              <a:off x="4755566" y="3358254"/>
              <a:ext cx="10" cy="10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5158162" y="1798874"/>
              <a:ext cx="809234" cy="1051322"/>
            </a:xfrm>
            <a:custGeom>
              <a:rect b="b" l="l" r="r" t="t"/>
              <a:pathLst>
                <a:path extrusionOk="0" h="93868" w="72253">
                  <a:moveTo>
                    <a:pt x="39129" y="1"/>
                  </a:moveTo>
                  <a:lnTo>
                    <a:pt x="27587" y="11609"/>
                  </a:lnTo>
                  <a:cubicBezTo>
                    <a:pt x="27854" y="12443"/>
                    <a:pt x="28121" y="13410"/>
                    <a:pt x="28354" y="14411"/>
                  </a:cubicBezTo>
                  <a:cubicBezTo>
                    <a:pt x="29755" y="19748"/>
                    <a:pt x="30456" y="23451"/>
                    <a:pt x="27821" y="26086"/>
                  </a:cubicBezTo>
                  <a:cubicBezTo>
                    <a:pt x="26019" y="27887"/>
                    <a:pt x="23651" y="27887"/>
                    <a:pt x="22750" y="27887"/>
                  </a:cubicBezTo>
                  <a:cubicBezTo>
                    <a:pt x="20215" y="27887"/>
                    <a:pt x="15779" y="27120"/>
                    <a:pt x="12743" y="26520"/>
                  </a:cubicBezTo>
                  <a:lnTo>
                    <a:pt x="134" y="39195"/>
                  </a:lnTo>
                  <a:cubicBezTo>
                    <a:pt x="101" y="39229"/>
                    <a:pt x="34" y="39262"/>
                    <a:pt x="1" y="39329"/>
                  </a:cubicBezTo>
                  <a:cubicBezTo>
                    <a:pt x="10442" y="51337"/>
                    <a:pt x="16779" y="66982"/>
                    <a:pt x="16913" y="84094"/>
                  </a:cubicBezTo>
                  <a:lnTo>
                    <a:pt x="40463" y="84094"/>
                  </a:lnTo>
                  <a:lnTo>
                    <a:pt x="46667" y="93868"/>
                  </a:lnTo>
                  <a:lnTo>
                    <a:pt x="52872" y="84094"/>
                  </a:lnTo>
                  <a:lnTo>
                    <a:pt x="72252" y="84094"/>
                  </a:lnTo>
                  <a:cubicBezTo>
                    <a:pt x="72219" y="67449"/>
                    <a:pt x="68917" y="51304"/>
                    <a:pt x="62479" y="36093"/>
                  </a:cubicBezTo>
                  <a:cubicBezTo>
                    <a:pt x="56841" y="22717"/>
                    <a:pt x="49002" y="10608"/>
                    <a:pt x="39129" y="1"/>
                  </a:cubicBez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128270" y="2802004"/>
              <a:ext cx="838365" cy="920562"/>
            </a:xfrm>
            <a:custGeom>
              <a:rect b="b" l="l" r="r" t="t"/>
              <a:pathLst>
                <a:path extrusionOk="0" h="82193" w="74854">
                  <a:moveTo>
                    <a:pt x="19414" y="0"/>
                  </a:moveTo>
                  <a:cubicBezTo>
                    <a:pt x="18180" y="16679"/>
                    <a:pt x="11041" y="31756"/>
                    <a:pt x="0" y="43098"/>
                  </a:cubicBezTo>
                  <a:lnTo>
                    <a:pt x="15878" y="58909"/>
                  </a:lnTo>
                  <a:lnTo>
                    <a:pt x="13009" y="71718"/>
                  </a:lnTo>
                  <a:lnTo>
                    <a:pt x="13009" y="71718"/>
                  </a:lnTo>
                  <a:lnTo>
                    <a:pt x="25852" y="68850"/>
                  </a:lnTo>
                  <a:lnTo>
                    <a:pt x="39228" y="82193"/>
                  </a:lnTo>
                  <a:cubicBezTo>
                    <a:pt x="50303" y="70951"/>
                    <a:pt x="59042" y="57909"/>
                    <a:pt x="65180" y="43398"/>
                  </a:cubicBezTo>
                  <a:cubicBezTo>
                    <a:pt x="71018" y="29588"/>
                    <a:pt x="74253" y="15011"/>
                    <a:pt x="74854" y="0"/>
                  </a:cubicBezTo>
                  <a:lnTo>
                    <a:pt x="58542" y="0"/>
                  </a:lnTo>
                  <a:lnTo>
                    <a:pt x="53939" y="7239"/>
                  </a:lnTo>
                  <a:cubicBezTo>
                    <a:pt x="52905" y="8807"/>
                    <a:pt x="51203" y="9774"/>
                    <a:pt x="49335" y="9774"/>
                  </a:cubicBezTo>
                  <a:cubicBezTo>
                    <a:pt x="47467" y="9774"/>
                    <a:pt x="45733" y="8807"/>
                    <a:pt x="44732" y="7239"/>
                  </a:cubicBezTo>
                  <a:lnTo>
                    <a:pt x="40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4628958" y="1353000"/>
              <a:ext cx="925042" cy="841736"/>
            </a:xfrm>
            <a:custGeom>
              <a:rect b="b" l="l" r="r" t="t"/>
              <a:pathLst>
                <a:path extrusionOk="0" h="75155" w="82593">
                  <a:moveTo>
                    <a:pt x="0" y="0"/>
                  </a:moveTo>
                  <a:lnTo>
                    <a:pt x="0" y="18947"/>
                  </a:lnTo>
                  <a:lnTo>
                    <a:pt x="9307" y="24852"/>
                  </a:lnTo>
                  <a:cubicBezTo>
                    <a:pt x="10874" y="25852"/>
                    <a:pt x="11808" y="27587"/>
                    <a:pt x="11808" y="29455"/>
                  </a:cubicBezTo>
                  <a:cubicBezTo>
                    <a:pt x="11808" y="31323"/>
                    <a:pt x="10874" y="33024"/>
                    <a:pt x="9307" y="34025"/>
                  </a:cubicBezTo>
                  <a:lnTo>
                    <a:pt x="0" y="39929"/>
                  </a:lnTo>
                  <a:lnTo>
                    <a:pt x="0" y="55273"/>
                  </a:lnTo>
                  <a:cubicBezTo>
                    <a:pt x="0" y="55340"/>
                    <a:pt x="0" y="55407"/>
                    <a:pt x="0" y="55440"/>
                  </a:cubicBezTo>
                  <a:cubicBezTo>
                    <a:pt x="16912" y="56641"/>
                    <a:pt x="32156" y="63946"/>
                    <a:pt x="43531" y="75154"/>
                  </a:cubicBezTo>
                  <a:lnTo>
                    <a:pt x="58175" y="60410"/>
                  </a:lnTo>
                  <a:lnTo>
                    <a:pt x="71218" y="62045"/>
                  </a:lnTo>
                  <a:lnTo>
                    <a:pt x="71218" y="62045"/>
                  </a:lnTo>
                  <a:lnTo>
                    <a:pt x="68682" y="49836"/>
                  </a:lnTo>
                  <a:lnTo>
                    <a:pt x="82592" y="35859"/>
                  </a:lnTo>
                  <a:cubicBezTo>
                    <a:pt x="71284" y="24685"/>
                    <a:pt x="58142" y="15879"/>
                    <a:pt x="43531" y="9707"/>
                  </a:cubicBezTo>
                  <a:cubicBezTo>
                    <a:pt x="29688" y="3837"/>
                    <a:pt x="15077" y="6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4446197" y="3326734"/>
              <a:ext cx="1077474" cy="812594"/>
            </a:xfrm>
            <a:custGeom>
              <a:rect b="b" l="l" r="r" t="t"/>
              <a:pathLst>
                <a:path extrusionOk="0" h="72553" w="96203">
                  <a:moveTo>
                    <a:pt x="56941" y="1"/>
                  </a:moveTo>
                  <a:cubicBezTo>
                    <a:pt x="44766" y="10675"/>
                    <a:pt x="28854" y="17180"/>
                    <a:pt x="11409" y="17180"/>
                  </a:cubicBezTo>
                  <a:lnTo>
                    <a:pt x="10875" y="17180"/>
                  </a:lnTo>
                  <a:lnTo>
                    <a:pt x="10875" y="36660"/>
                  </a:lnTo>
                  <a:lnTo>
                    <a:pt x="0" y="43565"/>
                  </a:lnTo>
                  <a:lnTo>
                    <a:pt x="10875" y="50470"/>
                  </a:lnTo>
                  <a:lnTo>
                    <a:pt x="10875" y="72519"/>
                  </a:lnTo>
                  <a:cubicBezTo>
                    <a:pt x="11075" y="72519"/>
                    <a:pt x="11242" y="72553"/>
                    <a:pt x="11409" y="72553"/>
                  </a:cubicBezTo>
                  <a:cubicBezTo>
                    <a:pt x="28187" y="72553"/>
                    <a:pt x="44499" y="69250"/>
                    <a:pt x="59843" y="62746"/>
                  </a:cubicBezTo>
                  <a:cubicBezTo>
                    <a:pt x="73319" y="57042"/>
                    <a:pt x="85528" y="49136"/>
                    <a:pt x="96202" y="39162"/>
                  </a:cubicBezTo>
                  <a:lnTo>
                    <a:pt x="84994" y="27988"/>
                  </a:lnTo>
                  <a:lnTo>
                    <a:pt x="75054" y="30223"/>
                  </a:lnTo>
                  <a:cubicBezTo>
                    <a:pt x="74654" y="30289"/>
                    <a:pt x="74253" y="30323"/>
                    <a:pt x="73886" y="30323"/>
                  </a:cubicBezTo>
                  <a:cubicBezTo>
                    <a:pt x="72452" y="30323"/>
                    <a:pt x="71051" y="29789"/>
                    <a:pt x="70017" y="28755"/>
                  </a:cubicBezTo>
                  <a:cubicBezTo>
                    <a:pt x="68716" y="27421"/>
                    <a:pt x="68149" y="25519"/>
                    <a:pt x="68549" y="23718"/>
                  </a:cubicBezTo>
                  <a:lnTo>
                    <a:pt x="70784" y="13811"/>
                  </a:lnTo>
                  <a:lnTo>
                    <a:pt x="57041" y="101"/>
                  </a:lnTo>
                  <a:cubicBezTo>
                    <a:pt x="57008" y="68"/>
                    <a:pt x="56974" y="34"/>
                    <a:pt x="56941" y="1"/>
                  </a:cubicBez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3176613" y="2642041"/>
              <a:ext cx="809222" cy="1051322"/>
            </a:xfrm>
            <a:custGeom>
              <a:rect b="b" l="l" r="r" t="t"/>
              <a:pathLst>
                <a:path extrusionOk="0" h="93868" w="72252">
                  <a:moveTo>
                    <a:pt x="25585" y="0"/>
                  </a:moveTo>
                  <a:lnTo>
                    <a:pt x="19381" y="9774"/>
                  </a:lnTo>
                  <a:lnTo>
                    <a:pt x="0" y="9774"/>
                  </a:lnTo>
                  <a:cubicBezTo>
                    <a:pt x="33" y="26419"/>
                    <a:pt x="3336" y="42564"/>
                    <a:pt x="9774" y="57775"/>
                  </a:cubicBezTo>
                  <a:cubicBezTo>
                    <a:pt x="15411" y="71151"/>
                    <a:pt x="23250" y="83260"/>
                    <a:pt x="33124" y="93868"/>
                  </a:cubicBezTo>
                  <a:lnTo>
                    <a:pt x="44665" y="82259"/>
                  </a:lnTo>
                  <a:cubicBezTo>
                    <a:pt x="44398" y="81425"/>
                    <a:pt x="44132" y="80458"/>
                    <a:pt x="43898" y="79457"/>
                  </a:cubicBezTo>
                  <a:cubicBezTo>
                    <a:pt x="42497" y="74120"/>
                    <a:pt x="41797" y="70418"/>
                    <a:pt x="44432" y="67782"/>
                  </a:cubicBezTo>
                  <a:cubicBezTo>
                    <a:pt x="46233" y="65948"/>
                    <a:pt x="48602" y="65948"/>
                    <a:pt x="49502" y="65948"/>
                  </a:cubicBezTo>
                  <a:cubicBezTo>
                    <a:pt x="52037" y="65948"/>
                    <a:pt x="56474" y="66748"/>
                    <a:pt x="59509" y="67349"/>
                  </a:cubicBezTo>
                  <a:lnTo>
                    <a:pt x="72118" y="54673"/>
                  </a:lnTo>
                  <a:cubicBezTo>
                    <a:pt x="72152" y="54640"/>
                    <a:pt x="72185" y="54606"/>
                    <a:pt x="72252" y="54540"/>
                  </a:cubicBezTo>
                  <a:cubicBezTo>
                    <a:pt x="61811" y="42531"/>
                    <a:pt x="55440" y="26886"/>
                    <a:pt x="55340" y="9774"/>
                  </a:cubicBezTo>
                  <a:lnTo>
                    <a:pt x="31789" y="9774"/>
                  </a:lnTo>
                  <a:lnTo>
                    <a:pt x="25585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3177353" y="1769721"/>
              <a:ext cx="837995" cy="920562"/>
            </a:xfrm>
            <a:custGeom>
              <a:rect b="b" l="l" r="r" t="t"/>
              <a:pathLst>
                <a:path extrusionOk="0" h="82193" w="74821">
                  <a:moveTo>
                    <a:pt x="35626" y="1"/>
                  </a:moveTo>
                  <a:cubicBezTo>
                    <a:pt x="24552" y="11242"/>
                    <a:pt x="15812" y="24285"/>
                    <a:pt x="9674" y="38795"/>
                  </a:cubicBezTo>
                  <a:cubicBezTo>
                    <a:pt x="3837" y="52605"/>
                    <a:pt x="601" y="67182"/>
                    <a:pt x="1" y="82193"/>
                  </a:cubicBezTo>
                  <a:lnTo>
                    <a:pt x="16312" y="82193"/>
                  </a:lnTo>
                  <a:lnTo>
                    <a:pt x="20916" y="74954"/>
                  </a:lnTo>
                  <a:cubicBezTo>
                    <a:pt x="21916" y="73387"/>
                    <a:pt x="23651" y="72419"/>
                    <a:pt x="25519" y="72419"/>
                  </a:cubicBezTo>
                  <a:cubicBezTo>
                    <a:pt x="27387" y="72419"/>
                    <a:pt x="29122" y="73387"/>
                    <a:pt x="30089" y="74954"/>
                  </a:cubicBezTo>
                  <a:lnTo>
                    <a:pt x="34692" y="82193"/>
                  </a:lnTo>
                  <a:lnTo>
                    <a:pt x="55440" y="82193"/>
                  </a:lnTo>
                  <a:cubicBezTo>
                    <a:pt x="56641" y="65514"/>
                    <a:pt x="63813" y="50437"/>
                    <a:pt x="74821" y="39095"/>
                  </a:cubicBezTo>
                  <a:lnTo>
                    <a:pt x="58976" y="23284"/>
                  </a:lnTo>
                  <a:lnTo>
                    <a:pt x="61845" y="10442"/>
                  </a:lnTo>
                  <a:lnTo>
                    <a:pt x="49003" y="13310"/>
                  </a:lnTo>
                  <a:lnTo>
                    <a:pt x="35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3589967" y="3297592"/>
              <a:ext cx="925042" cy="841725"/>
            </a:xfrm>
            <a:custGeom>
              <a:rect b="b" l="l" r="r" t="t"/>
              <a:pathLst>
                <a:path extrusionOk="0" h="75154" w="82593">
                  <a:moveTo>
                    <a:pt x="39061" y="0"/>
                  </a:moveTo>
                  <a:lnTo>
                    <a:pt x="24418" y="14744"/>
                  </a:lnTo>
                  <a:lnTo>
                    <a:pt x="11375" y="13109"/>
                  </a:lnTo>
                  <a:lnTo>
                    <a:pt x="13910" y="25318"/>
                  </a:lnTo>
                  <a:lnTo>
                    <a:pt x="0" y="39295"/>
                  </a:lnTo>
                  <a:cubicBezTo>
                    <a:pt x="11308" y="50470"/>
                    <a:pt x="24451" y="59276"/>
                    <a:pt x="39061" y="65447"/>
                  </a:cubicBezTo>
                  <a:cubicBezTo>
                    <a:pt x="52905" y="71318"/>
                    <a:pt x="67515" y="74553"/>
                    <a:pt x="82559" y="75154"/>
                  </a:cubicBezTo>
                  <a:lnTo>
                    <a:pt x="82559" y="56207"/>
                  </a:lnTo>
                  <a:lnTo>
                    <a:pt x="73286" y="50303"/>
                  </a:lnTo>
                  <a:cubicBezTo>
                    <a:pt x="71718" y="49302"/>
                    <a:pt x="70784" y="47567"/>
                    <a:pt x="70784" y="45699"/>
                  </a:cubicBezTo>
                  <a:cubicBezTo>
                    <a:pt x="70784" y="43831"/>
                    <a:pt x="71718" y="42097"/>
                    <a:pt x="73286" y="41129"/>
                  </a:cubicBezTo>
                  <a:lnTo>
                    <a:pt x="82559" y="35225"/>
                  </a:lnTo>
                  <a:lnTo>
                    <a:pt x="82559" y="19881"/>
                  </a:lnTo>
                  <a:cubicBezTo>
                    <a:pt x="82559" y="19814"/>
                    <a:pt x="82592" y="19748"/>
                    <a:pt x="82592" y="19714"/>
                  </a:cubicBezTo>
                  <a:cubicBezTo>
                    <a:pt x="65680" y="18513"/>
                    <a:pt x="50436" y="11208"/>
                    <a:pt x="39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3620240" y="1353370"/>
              <a:ext cx="1077474" cy="812224"/>
            </a:xfrm>
            <a:custGeom>
              <a:rect b="b" l="l" r="r" t="t"/>
              <a:pathLst>
                <a:path extrusionOk="0" h="72520" w="96203">
                  <a:moveTo>
                    <a:pt x="84794" y="1"/>
                  </a:moveTo>
                  <a:cubicBezTo>
                    <a:pt x="67982" y="1"/>
                    <a:pt x="51704" y="3270"/>
                    <a:pt x="36359" y="9774"/>
                  </a:cubicBezTo>
                  <a:cubicBezTo>
                    <a:pt x="22883" y="15479"/>
                    <a:pt x="10674" y="23384"/>
                    <a:pt x="0" y="33358"/>
                  </a:cubicBezTo>
                  <a:lnTo>
                    <a:pt x="11208" y="44533"/>
                  </a:lnTo>
                  <a:lnTo>
                    <a:pt x="21149" y="42298"/>
                  </a:lnTo>
                  <a:cubicBezTo>
                    <a:pt x="21549" y="42231"/>
                    <a:pt x="21916" y="42198"/>
                    <a:pt x="22316" y="42198"/>
                  </a:cubicBezTo>
                  <a:cubicBezTo>
                    <a:pt x="23750" y="42198"/>
                    <a:pt x="25151" y="42731"/>
                    <a:pt x="26185" y="43765"/>
                  </a:cubicBezTo>
                  <a:cubicBezTo>
                    <a:pt x="27486" y="45100"/>
                    <a:pt x="28053" y="47001"/>
                    <a:pt x="27653" y="48802"/>
                  </a:cubicBezTo>
                  <a:lnTo>
                    <a:pt x="25418" y="58710"/>
                  </a:lnTo>
                  <a:lnTo>
                    <a:pt x="39161" y="72419"/>
                  </a:lnTo>
                  <a:cubicBezTo>
                    <a:pt x="39195" y="72453"/>
                    <a:pt x="39228" y="72486"/>
                    <a:pt x="39261" y="72519"/>
                  </a:cubicBezTo>
                  <a:cubicBezTo>
                    <a:pt x="51437" y="61845"/>
                    <a:pt x="67348" y="55340"/>
                    <a:pt x="84794" y="55340"/>
                  </a:cubicBezTo>
                  <a:lnTo>
                    <a:pt x="85328" y="55340"/>
                  </a:lnTo>
                  <a:lnTo>
                    <a:pt x="85328" y="36227"/>
                  </a:lnTo>
                  <a:lnTo>
                    <a:pt x="96202" y="29322"/>
                  </a:lnTo>
                  <a:lnTo>
                    <a:pt x="85328" y="22417"/>
                  </a:lnTo>
                  <a:lnTo>
                    <a:pt x="85328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3961081" y="2114320"/>
              <a:ext cx="1259418" cy="1259787"/>
            </a:xfrm>
            <a:custGeom>
              <a:rect b="b" l="l" r="r" t="t"/>
              <a:pathLst>
                <a:path extrusionOk="0" h="112481" w="112448">
                  <a:moveTo>
                    <a:pt x="56241" y="0"/>
                  </a:moveTo>
                  <a:cubicBezTo>
                    <a:pt x="25185" y="0"/>
                    <a:pt x="1" y="25185"/>
                    <a:pt x="1" y="56240"/>
                  </a:cubicBezTo>
                  <a:cubicBezTo>
                    <a:pt x="1" y="87296"/>
                    <a:pt x="25185" y="112481"/>
                    <a:pt x="56241" y="112481"/>
                  </a:cubicBezTo>
                  <a:cubicBezTo>
                    <a:pt x="87296" y="112481"/>
                    <a:pt x="112448" y="87296"/>
                    <a:pt x="112448" y="56240"/>
                  </a:cubicBezTo>
                  <a:cubicBezTo>
                    <a:pt x="112448" y="25185"/>
                    <a:pt x="87296" y="0"/>
                    <a:pt x="56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4868514" y="1600619"/>
              <a:ext cx="389682" cy="371370"/>
            </a:xfrm>
            <a:custGeom>
              <a:rect b="b" l="l" r="r" t="t"/>
              <a:pathLst>
                <a:path extrusionOk="0" h="33158" w="34793">
                  <a:moveTo>
                    <a:pt x="17380" y="0"/>
                  </a:moveTo>
                  <a:cubicBezTo>
                    <a:pt x="16946" y="0"/>
                    <a:pt x="16479" y="167"/>
                    <a:pt x="16146" y="467"/>
                  </a:cubicBezTo>
                  <a:lnTo>
                    <a:pt x="735" y="14611"/>
                  </a:lnTo>
                  <a:cubicBezTo>
                    <a:pt x="34" y="15245"/>
                    <a:pt x="1" y="16279"/>
                    <a:pt x="635" y="16946"/>
                  </a:cubicBezTo>
                  <a:lnTo>
                    <a:pt x="1035" y="17346"/>
                  </a:lnTo>
                  <a:cubicBezTo>
                    <a:pt x="1390" y="17720"/>
                    <a:pt x="1871" y="17916"/>
                    <a:pt x="2337" y="17916"/>
                  </a:cubicBezTo>
                  <a:cubicBezTo>
                    <a:pt x="2702" y="17916"/>
                    <a:pt x="3058" y="17795"/>
                    <a:pt x="3337" y="17546"/>
                  </a:cubicBezTo>
                  <a:lnTo>
                    <a:pt x="4504" y="16512"/>
                  </a:lnTo>
                  <a:lnTo>
                    <a:pt x="4504" y="31590"/>
                  </a:lnTo>
                  <a:cubicBezTo>
                    <a:pt x="4504" y="32290"/>
                    <a:pt x="4938" y="32890"/>
                    <a:pt x="5538" y="33157"/>
                  </a:cubicBezTo>
                  <a:lnTo>
                    <a:pt x="16446" y="33157"/>
                  </a:lnTo>
                  <a:cubicBezTo>
                    <a:pt x="14244" y="31656"/>
                    <a:pt x="8807" y="27653"/>
                    <a:pt x="8073" y="24318"/>
                  </a:cubicBezTo>
                  <a:cubicBezTo>
                    <a:pt x="7873" y="23784"/>
                    <a:pt x="7807" y="23217"/>
                    <a:pt x="7807" y="22650"/>
                  </a:cubicBezTo>
                  <a:cubicBezTo>
                    <a:pt x="7807" y="20582"/>
                    <a:pt x="8941" y="18814"/>
                    <a:pt x="10609" y="17880"/>
                  </a:cubicBezTo>
                  <a:cubicBezTo>
                    <a:pt x="11376" y="17446"/>
                    <a:pt x="12276" y="17213"/>
                    <a:pt x="13210" y="17213"/>
                  </a:cubicBezTo>
                  <a:cubicBezTo>
                    <a:pt x="14912" y="17213"/>
                    <a:pt x="16413" y="17980"/>
                    <a:pt x="17380" y="19181"/>
                  </a:cubicBezTo>
                  <a:cubicBezTo>
                    <a:pt x="18381" y="17980"/>
                    <a:pt x="19882" y="17213"/>
                    <a:pt x="21550" y="17213"/>
                  </a:cubicBezTo>
                  <a:cubicBezTo>
                    <a:pt x="22517" y="17213"/>
                    <a:pt x="23418" y="17479"/>
                    <a:pt x="24185" y="17880"/>
                  </a:cubicBezTo>
                  <a:cubicBezTo>
                    <a:pt x="25853" y="18814"/>
                    <a:pt x="26987" y="20582"/>
                    <a:pt x="26987" y="22650"/>
                  </a:cubicBezTo>
                  <a:cubicBezTo>
                    <a:pt x="26987" y="23217"/>
                    <a:pt x="26887" y="23784"/>
                    <a:pt x="26720" y="24318"/>
                  </a:cubicBezTo>
                  <a:cubicBezTo>
                    <a:pt x="25986" y="27620"/>
                    <a:pt x="20549" y="31656"/>
                    <a:pt x="18314" y="33157"/>
                  </a:cubicBezTo>
                  <a:lnTo>
                    <a:pt x="29255" y="33157"/>
                  </a:lnTo>
                  <a:cubicBezTo>
                    <a:pt x="29856" y="32890"/>
                    <a:pt x="30289" y="32290"/>
                    <a:pt x="30289" y="31590"/>
                  </a:cubicBezTo>
                  <a:lnTo>
                    <a:pt x="30289" y="16512"/>
                  </a:lnTo>
                  <a:lnTo>
                    <a:pt x="31423" y="17546"/>
                  </a:lnTo>
                  <a:cubicBezTo>
                    <a:pt x="31702" y="17795"/>
                    <a:pt x="32064" y="17916"/>
                    <a:pt x="32437" y="17916"/>
                  </a:cubicBezTo>
                  <a:cubicBezTo>
                    <a:pt x="32912" y="17916"/>
                    <a:pt x="33403" y="17720"/>
                    <a:pt x="33758" y="17346"/>
                  </a:cubicBezTo>
                  <a:lnTo>
                    <a:pt x="34125" y="16946"/>
                  </a:lnTo>
                  <a:cubicBezTo>
                    <a:pt x="34792" y="16279"/>
                    <a:pt x="34759" y="15245"/>
                    <a:pt x="34059" y="14611"/>
                  </a:cubicBezTo>
                  <a:lnTo>
                    <a:pt x="18648" y="467"/>
                  </a:lnTo>
                  <a:cubicBezTo>
                    <a:pt x="18314" y="167"/>
                    <a:pt x="17847" y="0"/>
                    <a:pt x="17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4117311" y="3529559"/>
              <a:ext cx="81446" cy="75802"/>
            </a:xfrm>
            <a:custGeom>
              <a:rect b="b" l="l" r="r" t="t"/>
              <a:pathLst>
                <a:path extrusionOk="0" h="6768" w="7272">
                  <a:moveTo>
                    <a:pt x="3628" y="0"/>
                  </a:moveTo>
                  <a:cubicBezTo>
                    <a:pt x="2991" y="0"/>
                    <a:pt x="2354" y="177"/>
                    <a:pt x="1801" y="530"/>
                  </a:cubicBezTo>
                  <a:cubicBezTo>
                    <a:pt x="601" y="1297"/>
                    <a:pt x="0" y="2798"/>
                    <a:pt x="334" y="4199"/>
                  </a:cubicBezTo>
                  <a:cubicBezTo>
                    <a:pt x="667" y="5567"/>
                    <a:pt x="1868" y="6601"/>
                    <a:pt x="3269" y="6734"/>
                  </a:cubicBezTo>
                  <a:cubicBezTo>
                    <a:pt x="3403" y="6767"/>
                    <a:pt x="3503" y="6767"/>
                    <a:pt x="3636" y="6767"/>
                  </a:cubicBezTo>
                  <a:cubicBezTo>
                    <a:pt x="5037" y="6767"/>
                    <a:pt x="6338" y="5833"/>
                    <a:pt x="6805" y="4499"/>
                  </a:cubicBezTo>
                  <a:cubicBezTo>
                    <a:pt x="7272" y="3165"/>
                    <a:pt x="6838" y="1630"/>
                    <a:pt x="5738" y="730"/>
                  </a:cubicBezTo>
                  <a:cubicBezTo>
                    <a:pt x="5125" y="243"/>
                    <a:pt x="4376" y="0"/>
                    <a:pt x="3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4249609" y="3650778"/>
              <a:ext cx="50445" cy="48776"/>
            </a:xfrm>
            <a:custGeom>
              <a:rect b="b" l="l" r="r" t="t"/>
              <a:pathLst>
                <a:path extrusionOk="0" h="4355" w="4504">
                  <a:moveTo>
                    <a:pt x="2230" y="1"/>
                  </a:moveTo>
                  <a:cubicBezTo>
                    <a:pt x="1719" y="1"/>
                    <a:pt x="1217" y="174"/>
                    <a:pt x="834" y="485"/>
                  </a:cubicBezTo>
                  <a:cubicBezTo>
                    <a:pt x="301" y="952"/>
                    <a:pt x="1" y="1652"/>
                    <a:pt x="67" y="2353"/>
                  </a:cubicBezTo>
                  <a:cubicBezTo>
                    <a:pt x="101" y="3053"/>
                    <a:pt x="501" y="3687"/>
                    <a:pt x="1101" y="4054"/>
                  </a:cubicBezTo>
                  <a:cubicBezTo>
                    <a:pt x="1435" y="4254"/>
                    <a:pt x="1835" y="4354"/>
                    <a:pt x="2235" y="4354"/>
                  </a:cubicBezTo>
                  <a:cubicBezTo>
                    <a:pt x="2936" y="4354"/>
                    <a:pt x="3603" y="4021"/>
                    <a:pt x="4003" y="3420"/>
                  </a:cubicBezTo>
                  <a:cubicBezTo>
                    <a:pt x="4404" y="2853"/>
                    <a:pt x="4504" y="2086"/>
                    <a:pt x="4270" y="1419"/>
                  </a:cubicBezTo>
                  <a:cubicBezTo>
                    <a:pt x="4037" y="785"/>
                    <a:pt x="3503" y="251"/>
                    <a:pt x="2836" y="85"/>
                  </a:cubicBezTo>
                  <a:cubicBezTo>
                    <a:pt x="2637" y="28"/>
                    <a:pt x="2433" y="1"/>
                    <a:pt x="2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3879985" y="3600863"/>
              <a:ext cx="440485" cy="288579"/>
            </a:xfrm>
            <a:custGeom>
              <a:rect b="b" l="l" r="r" t="t"/>
              <a:pathLst>
                <a:path extrusionOk="0" h="25766" w="39329">
                  <a:moveTo>
                    <a:pt x="14081" y="1"/>
                  </a:moveTo>
                  <a:cubicBezTo>
                    <a:pt x="13191" y="1"/>
                    <a:pt x="12307" y="325"/>
                    <a:pt x="11575" y="770"/>
                  </a:cubicBezTo>
                  <a:cubicBezTo>
                    <a:pt x="10007" y="1704"/>
                    <a:pt x="8940" y="3272"/>
                    <a:pt x="8406" y="5007"/>
                  </a:cubicBezTo>
                  <a:cubicBezTo>
                    <a:pt x="7806" y="6808"/>
                    <a:pt x="7739" y="8743"/>
                    <a:pt x="7906" y="10611"/>
                  </a:cubicBezTo>
                  <a:lnTo>
                    <a:pt x="7939" y="11144"/>
                  </a:lnTo>
                  <a:cubicBezTo>
                    <a:pt x="7506" y="11044"/>
                    <a:pt x="7072" y="10811"/>
                    <a:pt x="6705" y="10544"/>
                  </a:cubicBezTo>
                  <a:cubicBezTo>
                    <a:pt x="6271" y="10277"/>
                    <a:pt x="5871" y="10010"/>
                    <a:pt x="5504" y="9677"/>
                  </a:cubicBezTo>
                  <a:cubicBezTo>
                    <a:pt x="5204" y="9410"/>
                    <a:pt x="4837" y="9210"/>
                    <a:pt x="4437" y="9143"/>
                  </a:cubicBezTo>
                  <a:cubicBezTo>
                    <a:pt x="4353" y="9135"/>
                    <a:pt x="4272" y="9130"/>
                    <a:pt x="4192" y="9130"/>
                  </a:cubicBezTo>
                  <a:cubicBezTo>
                    <a:pt x="3951" y="9130"/>
                    <a:pt x="3720" y="9168"/>
                    <a:pt x="3469" y="9243"/>
                  </a:cubicBezTo>
                  <a:cubicBezTo>
                    <a:pt x="1802" y="9743"/>
                    <a:pt x="734" y="11311"/>
                    <a:pt x="301" y="12946"/>
                  </a:cubicBezTo>
                  <a:cubicBezTo>
                    <a:pt x="200" y="13446"/>
                    <a:pt x="100" y="13913"/>
                    <a:pt x="34" y="14447"/>
                  </a:cubicBezTo>
                  <a:cubicBezTo>
                    <a:pt x="0" y="14947"/>
                    <a:pt x="0" y="15447"/>
                    <a:pt x="0" y="15948"/>
                  </a:cubicBezTo>
                  <a:cubicBezTo>
                    <a:pt x="0" y="16148"/>
                    <a:pt x="0" y="16315"/>
                    <a:pt x="134" y="16482"/>
                  </a:cubicBezTo>
                  <a:cubicBezTo>
                    <a:pt x="267" y="16615"/>
                    <a:pt x="434" y="16682"/>
                    <a:pt x="601" y="16715"/>
                  </a:cubicBezTo>
                  <a:cubicBezTo>
                    <a:pt x="968" y="16715"/>
                    <a:pt x="1235" y="16415"/>
                    <a:pt x="1268" y="16081"/>
                  </a:cubicBezTo>
                  <a:cubicBezTo>
                    <a:pt x="1335" y="15648"/>
                    <a:pt x="1368" y="15214"/>
                    <a:pt x="1435" y="14780"/>
                  </a:cubicBezTo>
                  <a:cubicBezTo>
                    <a:pt x="1535" y="14347"/>
                    <a:pt x="1635" y="13913"/>
                    <a:pt x="1802" y="13479"/>
                  </a:cubicBezTo>
                  <a:lnTo>
                    <a:pt x="1802" y="13479"/>
                  </a:lnTo>
                  <a:cubicBezTo>
                    <a:pt x="1735" y="14247"/>
                    <a:pt x="1702" y="15014"/>
                    <a:pt x="1668" y="15814"/>
                  </a:cubicBezTo>
                  <a:cubicBezTo>
                    <a:pt x="1668" y="15914"/>
                    <a:pt x="1668" y="16015"/>
                    <a:pt x="1635" y="16115"/>
                  </a:cubicBezTo>
                  <a:cubicBezTo>
                    <a:pt x="1635" y="16315"/>
                    <a:pt x="1668" y="16515"/>
                    <a:pt x="1702" y="16715"/>
                  </a:cubicBezTo>
                  <a:cubicBezTo>
                    <a:pt x="1702" y="16815"/>
                    <a:pt x="1735" y="16949"/>
                    <a:pt x="1768" y="17049"/>
                  </a:cubicBezTo>
                  <a:cubicBezTo>
                    <a:pt x="1802" y="17082"/>
                    <a:pt x="1835" y="17149"/>
                    <a:pt x="1835" y="17182"/>
                  </a:cubicBezTo>
                  <a:cubicBezTo>
                    <a:pt x="1868" y="17249"/>
                    <a:pt x="1902" y="17315"/>
                    <a:pt x="1902" y="17349"/>
                  </a:cubicBezTo>
                  <a:cubicBezTo>
                    <a:pt x="1935" y="17482"/>
                    <a:pt x="1935" y="17616"/>
                    <a:pt x="1935" y="17749"/>
                  </a:cubicBezTo>
                  <a:cubicBezTo>
                    <a:pt x="1968" y="18583"/>
                    <a:pt x="2035" y="19417"/>
                    <a:pt x="2068" y="20251"/>
                  </a:cubicBezTo>
                  <a:cubicBezTo>
                    <a:pt x="2102" y="21218"/>
                    <a:pt x="2169" y="22219"/>
                    <a:pt x="2202" y="23220"/>
                  </a:cubicBezTo>
                  <a:cubicBezTo>
                    <a:pt x="2235" y="23553"/>
                    <a:pt x="2235" y="23887"/>
                    <a:pt x="2269" y="24220"/>
                  </a:cubicBezTo>
                  <a:cubicBezTo>
                    <a:pt x="2269" y="24387"/>
                    <a:pt x="2269" y="24554"/>
                    <a:pt x="2302" y="24687"/>
                  </a:cubicBezTo>
                  <a:cubicBezTo>
                    <a:pt x="2369" y="25021"/>
                    <a:pt x="2669" y="25321"/>
                    <a:pt x="3036" y="25321"/>
                  </a:cubicBezTo>
                  <a:cubicBezTo>
                    <a:pt x="3403" y="25321"/>
                    <a:pt x="3703" y="25054"/>
                    <a:pt x="3770" y="24687"/>
                  </a:cubicBezTo>
                  <a:cubicBezTo>
                    <a:pt x="3836" y="24521"/>
                    <a:pt x="3803" y="24320"/>
                    <a:pt x="3803" y="24154"/>
                  </a:cubicBezTo>
                  <a:cubicBezTo>
                    <a:pt x="3870" y="23253"/>
                    <a:pt x="3903" y="22319"/>
                    <a:pt x="3936" y="21418"/>
                  </a:cubicBezTo>
                  <a:cubicBezTo>
                    <a:pt x="4003" y="20618"/>
                    <a:pt x="4037" y="19851"/>
                    <a:pt x="4070" y="19050"/>
                  </a:cubicBezTo>
                  <a:cubicBezTo>
                    <a:pt x="4070" y="18983"/>
                    <a:pt x="4070" y="18950"/>
                    <a:pt x="4070" y="18883"/>
                  </a:cubicBezTo>
                  <a:cubicBezTo>
                    <a:pt x="4103" y="19484"/>
                    <a:pt x="4137" y="20051"/>
                    <a:pt x="4170" y="20618"/>
                  </a:cubicBezTo>
                  <a:cubicBezTo>
                    <a:pt x="4203" y="21585"/>
                    <a:pt x="4270" y="22586"/>
                    <a:pt x="4303" y="23553"/>
                  </a:cubicBezTo>
                  <a:cubicBezTo>
                    <a:pt x="4337" y="23853"/>
                    <a:pt x="4337" y="24154"/>
                    <a:pt x="4370" y="24487"/>
                  </a:cubicBezTo>
                  <a:cubicBezTo>
                    <a:pt x="4370" y="24521"/>
                    <a:pt x="4370" y="24587"/>
                    <a:pt x="4370" y="24621"/>
                  </a:cubicBezTo>
                  <a:cubicBezTo>
                    <a:pt x="4403" y="24988"/>
                    <a:pt x="4704" y="25288"/>
                    <a:pt x="5037" y="25321"/>
                  </a:cubicBezTo>
                  <a:cubicBezTo>
                    <a:pt x="5061" y="25323"/>
                    <a:pt x="5084" y="25324"/>
                    <a:pt x="5107" y="25324"/>
                  </a:cubicBezTo>
                  <a:cubicBezTo>
                    <a:pt x="5446" y="25324"/>
                    <a:pt x="5744" y="25100"/>
                    <a:pt x="5838" y="24787"/>
                  </a:cubicBezTo>
                  <a:cubicBezTo>
                    <a:pt x="5871" y="24687"/>
                    <a:pt x="5871" y="24621"/>
                    <a:pt x="5871" y="24521"/>
                  </a:cubicBezTo>
                  <a:cubicBezTo>
                    <a:pt x="5905" y="24287"/>
                    <a:pt x="5905" y="24054"/>
                    <a:pt x="5905" y="23820"/>
                  </a:cubicBezTo>
                  <a:cubicBezTo>
                    <a:pt x="5971" y="22886"/>
                    <a:pt x="6005" y="21985"/>
                    <a:pt x="6038" y="21051"/>
                  </a:cubicBezTo>
                  <a:cubicBezTo>
                    <a:pt x="6105" y="20117"/>
                    <a:pt x="6138" y="19217"/>
                    <a:pt x="6171" y="18283"/>
                  </a:cubicBezTo>
                  <a:lnTo>
                    <a:pt x="6238" y="17516"/>
                  </a:lnTo>
                  <a:cubicBezTo>
                    <a:pt x="6238" y="17482"/>
                    <a:pt x="6238" y="17449"/>
                    <a:pt x="6238" y="17382"/>
                  </a:cubicBezTo>
                  <a:cubicBezTo>
                    <a:pt x="6472" y="16982"/>
                    <a:pt x="6538" y="16548"/>
                    <a:pt x="6538" y="16115"/>
                  </a:cubicBezTo>
                  <a:cubicBezTo>
                    <a:pt x="6505" y="15381"/>
                    <a:pt x="6438" y="14680"/>
                    <a:pt x="6405" y="13946"/>
                  </a:cubicBezTo>
                  <a:cubicBezTo>
                    <a:pt x="6372" y="13379"/>
                    <a:pt x="6338" y="12812"/>
                    <a:pt x="6305" y="12212"/>
                  </a:cubicBezTo>
                  <a:lnTo>
                    <a:pt x="6305" y="12212"/>
                  </a:lnTo>
                  <a:cubicBezTo>
                    <a:pt x="6772" y="12379"/>
                    <a:pt x="7239" y="12545"/>
                    <a:pt x="7706" y="12612"/>
                  </a:cubicBezTo>
                  <a:cubicBezTo>
                    <a:pt x="7939" y="12612"/>
                    <a:pt x="8206" y="12612"/>
                    <a:pt x="8440" y="12579"/>
                  </a:cubicBezTo>
                  <a:cubicBezTo>
                    <a:pt x="8540" y="12545"/>
                    <a:pt x="8673" y="12512"/>
                    <a:pt x="8773" y="12479"/>
                  </a:cubicBezTo>
                  <a:cubicBezTo>
                    <a:pt x="8807" y="12479"/>
                    <a:pt x="8807" y="12445"/>
                    <a:pt x="8840" y="12445"/>
                  </a:cubicBezTo>
                  <a:lnTo>
                    <a:pt x="9073" y="12445"/>
                  </a:lnTo>
                  <a:cubicBezTo>
                    <a:pt x="9407" y="12412"/>
                    <a:pt x="9741" y="12212"/>
                    <a:pt x="9874" y="11912"/>
                  </a:cubicBezTo>
                  <a:cubicBezTo>
                    <a:pt x="9974" y="11745"/>
                    <a:pt x="10007" y="11578"/>
                    <a:pt x="10007" y="11378"/>
                  </a:cubicBezTo>
                  <a:cubicBezTo>
                    <a:pt x="9974" y="11144"/>
                    <a:pt x="9974" y="10911"/>
                    <a:pt x="9974" y="10677"/>
                  </a:cubicBezTo>
                  <a:cubicBezTo>
                    <a:pt x="9974" y="9710"/>
                    <a:pt x="10007" y="8776"/>
                    <a:pt x="10174" y="7842"/>
                  </a:cubicBezTo>
                  <a:cubicBezTo>
                    <a:pt x="10341" y="6908"/>
                    <a:pt x="10641" y="5974"/>
                    <a:pt x="11108" y="5140"/>
                  </a:cubicBezTo>
                  <a:lnTo>
                    <a:pt x="11108" y="5140"/>
                  </a:lnTo>
                  <a:cubicBezTo>
                    <a:pt x="11042" y="5707"/>
                    <a:pt x="10975" y="6241"/>
                    <a:pt x="10908" y="6775"/>
                  </a:cubicBezTo>
                  <a:cubicBezTo>
                    <a:pt x="10775" y="7775"/>
                    <a:pt x="10641" y="8776"/>
                    <a:pt x="10541" y="9743"/>
                  </a:cubicBezTo>
                  <a:cubicBezTo>
                    <a:pt x="10508" y="10110"/>
                    <a:pt x="10441" y="10477"/>
                    <a:pt x="10408" y="10844"/>
                  </a:cubicBezTo>
                  <a:cubicBezTo>
                    <a:pt x="10374" y="11078"/>
                    <a:pt x="10341" y="11345"/>
                    <a:pt x="10341" y="11578"/>
                  </a:cubicBezTo>
                  <a:cubicBezTo>
                    <a:pt x="10341" y="12045"/>
                    <a:pt x="10408" y="12479"/>
                    <a:pt x="10541" y="12912"/>
                  </a:cubicBezTo>
                  <a:cubicBezTo>
                    <a:pt x="10608" y="13112"/>
                    <a:pt x="10708" y="13313"/>
                    <a:pt x="10808" y="13513"/>
                  </a:cubicBezTo>
                  <a:cubicBezTo>
                    <a:pt x="10875" y="13613"/>
                    <a:pt x="10908" y="13713"/>
                    <a:pt x="10975" y="13780"/>
                  </a:cubicBezTo>
                  <a:cubicBezTo>
                    <a:pt x="11008" y="13813"/>
                    <a:pt x="11008" y="13813"/>
                    <a:pt x="11008" y="13813"/>
                  </a:cubicBezTo>
                  <a:cubicBezTo>
                    <a:pt x="11008" y="13913"/>
                    <a:pt x="11008" y="14046"/>
                    <a:pt x="11008" y="14147"/>
                  </a:cubicBezTo>
                  <a:cubicBezTo>
                    <a:pt x="11042" y="14814"/>
                    <a:pt x="11075" y="15481"/>
                    <a:pt x="11108" y="16148"/>
                  </a:cubicBezTo>
                  <a:cubicBezTo>
                    <a:pt x="11142" y="17115"/>
                    <a:pt x="11208" y="18083"/>
                    <a:pt x="11242" y="19083"/>
                  </a:cubicBezTo>
                  <a:cubicBezTo>
                    <a:pt x="11308" y="20084"/>
                    <a:pt x="11342" y="21085"/>
                    <a:pt x="11375" y="22086"/>
                  </a:cubicBezTo>
                  <a:cubicBezTo>
                    <a:pt x="11408" y="22786"/>
                    <a:pt x="11442" y="23487"/>
                    <a:pt x="11475" y="24187"/>
                  </a:cubicBezTo>
                  <a:cubicBezTo>
                    <a:pt x="11509" y="24354"/>
                    <a:pt x="11509" y="24487"/>
                    <a:pt x="11509" y="24621"/>
                  </a:cubicBezTo>
                  <a:cubicBezTo>
                    <a:pt x="11542" y="25121"/>
                    <a:pt x="11875" y="25588"/>
                    <a:pt x="12342" y="25721"/>
                  </a:cubicBezTo>
                  <a:cubicBezTo>
                    <a:pt x="12443" y="25750"/>
                    <a:pt x="12545" y="25764"/>
                    <a:pt x="12646" y="25764"/>
                  </a:cubicBezTo>
                  <a:cubicBezTo>
                    <a:pt x="13248" y="25764"/>
                    <a:pt x="13810" y="25282"/>
                    <a:pt x="13810" y="24654"/>
                  </a:cubicBezTo>
                  <a:cubicBezTo>
                    <a:pt x="13844" y="24521"/>
                    <a:pt x="13844" y="24421"/>
                    <a:pt x="13844" y="24287"/>
                  </a:cubicBezTo>
                  <a:cubicBezTo>
                    <a:pt x="13877" y="23520"/>
                    <a:pt x="13910" y="22753"/>
                    <a:pt x="13944" y="21985"/>
                  </a:cubicBezTo>
                  <a:lnTo>
                    <a:pt x="14077" y="18950"/>
                  </a:lnTo>
                  <a:cubicBezTo>
                    <a:pt x="14110" y="18216"/>
                    <a:pt x="14144" y="17482"/>
                    <a:pt x="14177" y="16748"/>
                  </a:cubicBezTo>
                  <a:cubicBezTo>
                    <a:pt x="14177" y="16648"/>
                    <a:pt x="14177" y="16548"/>
                    <a:pt x="14210" y="16448"/>
                  </a:cubicBezTo>
                  <a:lnTo>
                    <a:pt x="14244" y="17782"/>
                  </a:lnTo>
                  <a:cubicBezTo>
                    <a:pt x="14311" y="18716"/>
                    <a:pt x="14344" y="19684"/>
                    <a:pt x="14377" y="20651"/>
                  </a:cubicBezTo>
                  <a:cubicBezTo>
                    <a:pt x="14444" y="21585"/>
                    <a:pt x="14477" y="22519"/>
                    <a:pt x="14511" y="23487"/>
                  </a:cubicBezTo>
                  <a:cubicBezTo>
                    <a:pt x="14544" y="23787"/>
                    <a:pt x="14544" y="24087"/>
                    <a:pt x="14577" y="24387"/>
                  </a:cubicBezTo>
                  <a:cubicBezTo>
                    <a:pt x="14577" y="24554"/>
                    <a:pt x="14577" y="24721"/>
                    <a:pt x="14611" y="24888"/>
                  </a:cubicBezTo>
                  <a:cubicBezTo>
                    <a:pt x="14757" y="25425"/>
                    <a:pt x="15243" y="25765"/>
                    <a:pt x="15755" y="25765"/>
                  </a:cubicBezTo>
                  <a:cubicBezTo>
                    <a:pt x="15942" y="25765"/>
                    <a:pt x="16133" y="25720"/>
                    <a:pt x="16312" y="25621"/>
                  </a:cubicBezTo>
                  <a:cubicBezTo>
                    <a:pt x="16679" y="25421"/>
                    <a:pt x="16879" y="25021"/>
                    <a:pt x="16912" y="24621"/>
                  </a:cubicBezTo>
                  <a:cubicBezTo>
                    <a:pt x="16912" y="24120"/>
                    <a:pt x="16946" y="23653"/>
                    <a:pt x="16979" y="23153"/>
                  </a:cubicBezTo>
                  <a:lnTo>
                    <a:pt x="17079" y="20451"/>
                  </a:lnTo>
                  <a:cubicBezTo>
                    <a:pt x="17146" y="19417"/>
                    <a:pt x="17179" y="18383"/>
                    <a:pt x="17246" y="17382"/>
                  </a:cubicBezTo>
                  <a:cubicBezTo>
                    <a:pt x="17279" y="16515"/>
                    <a:pt x="17313" y="15681"/>
                    <a:pt x="17346" y="14847"/>
                  </a:cubicBezTo>
                  <a:cubicBezTo>
                    <a:pt x="17379" y="14480"/>
                    <a:pt x="17379" y="14113"/>
                    <a:pt x="17413" y="13780"/>
                  </a:cubicBezTo>
                  <a:cubicBezTo>
                    <a:pt x="17413" y="13746"/>
                    <a:pt x="17446" y="13713"/>
                    <a:pt x="17446" y="13713"/>
                  </a:cubicBezTo>
                  <a:cubicBezTo>
                    <a:pt x="17479" y="13646"/>
                    <a:pt x="17479" y="13613"/>
                    <a:pt x="17513" y="13579"/>
                  </a:cubicBezTo>
                  <a:cubicBezTo>
                    <a:pt x="17580" y="13479"/>
                    <a:pt x="17613" y="13379"/>
                    <a:pt x="17680" y="13279"/>
                  </a:cubicBezTo>
                  <a:cubicBezTo>
                    <a:pt x="17780" y="13079"/>
                    <a:pt x="17846" y="12879"/>
                    <a:pt x="17913" y="12645"/>
                  </a:cubicBezTo>
                  <a:cubicBezTo>
                    <a:pt x="18013" y="12212"/>
                    <a:pt x="18047" y="11778"/>
                    <a:pt x="18013" y="11311"/>
                  </a:cubicBezTo>
                  <a:cubicBezTo>
                    <a:pt x="18013" y="11144"/>
                    <a:pt x="17980" y="10944"/>
                    <a:pt x="17946" y="10744"/>
                  </a:cubicBezTo>
                  <a:cubicBezTo>
                    <a:pt x="17846" y="9877"/>
                    <a:pt x="17746" y="8976"/>
                    <a:pt x="17646" y="8109"/>
                  </a:cubicBezTo>
                  <a:cubicBezTo>
                    <a:pt x="17513" y="7242"/>
                    <a:pt x="17413" y="6408"/>
                    <a:pt x="17313" y="5540"/>
                  </a:cubicBezTo>
                  <a:cubicBezTo>
                    <a:pt x="17313" y="5440"/>
                    <a:pt x="17313" y="5340"/>
                    <a:pt x="17279" y="5207"/>
                  </a:cubicBezTo>
                  <a:lnTo>
                    <a:pt x="17279" y="5207"/>
                  </a:lnTo>
                  <a:cubicBezTo>
                    <a:pt x="17713" y="6007"/>
                    <a:pt x="17980" y="6908"/>
                    <a:pt x="18147" y="7809"/>
                  </a:cubicBezTo>
                  <a:cubicBezTo>
                    <a:pt x="18313" y="8709"/>
                    <a:pt x="18380" y="9643"/>
                    <a:pt x="18347" y="10544"/>
                  </a:cubicBezTo>
                  <a:cubicBezTo>
                    <a:pt x="18347" y="10811"/>
                    <a:pt x="18347" y="11044"/>
                    <a:pt x="18347" y="11311"/>
                  </a:cubicBezTo>
                  <a:cubicBezTo>
                    <a:pt x="18347" y="11478"/>
                    <a:pt x="18347" y="11611"/>
                    <a:pt x="18413" y="11778"/>
                  </a:cubicBezTo>
                  <a:cubicBezTo>
                    <a:pt x="18514" y="12112"/>
                    <a:pt x="18814" y="12379"/>
                    <a:pt x="19181" y="12445"/>
                  </a:cubicBezTo>
                  <a:cubicBezTo>
                    <a:pt x="19214" y="12449"/>
                    <a:pt x="19248" y="12450"/>
                    <a:pt x="19283" y="12450"/>
                  </a:cubicBezTo>
                  <a:cubicBezTo>
                    <a:pt x="19587" y="12450"/>
                    <a:pt x="19905" y="12318"/>
                    <a:pt x="20115" y="12078"/>
                  </a:cubicBezTo>
                  <a:cubicBezTo>
                    <a:pt x="20382" y="11745"/>
                    <a:pt x="20382" y="11345"/>
                    <a:pt x="20415" y="10944"/>
                  </a:cubicBezTo>
                  <a:cubicBezTo>
                    <a:pt x="20448" y="10210"/>
                    <a:pt x="20582" y="9477"/>
                    <a:pt x="20748" y="8743"/>
                  </a:cubicBezTo>
                  <a:cubicBezTo>
                    <a:pt x="20915" y="8009"/>
                    <a:pt x="21149" y="7308"/>
                    <a:pt x="21449" y="6641"/>
                  </a:cubicBezTo>
                  <a:lnTo>
                    <a:pt x="21449" y="7208"/>
                  </a:lnTo>
                  <a:cubicBezTo>
                    <a:pt x="21449" y="7275"/>
                    <a:pt x="21449" y="7375"/>
                    <a:pt x="21449" y="7442"/>
                  </a:cubicBezTo>
                  <a:cubicBezTo>
                    <a:pt x="21416" y="7609"/>
                    <a:pt x="21382" y="7742"/>
                    <a:pt x="21349" y="7909"/>
                  </a:cubicBezTo>
                  <a:cubicBezTo>
                    <a:pt x="21182" y="8676"/>
                    <a:pt x="21049" y="9443"/>
                    <a:pt x="20882" y="10177"/>
                  </a:cubicBezTo>
                  <a:lnTo>
                    <a:pt x="20248" y="13179"/>
                  </a:lnTo>
                  <a:cubicBezTo>
                    <a:pt x="20081" y="14013"/>
                    <a:pt x="19915" y="14814"/>
                    <a:pt x="19748" y="15614"/>
                  </a:cubicBezTo>
                  <a:lnTo>
                    <a:pt x="19614" y="16215"/>
                  </a:lnTo>
                  <a:cubicBezTo>
                    <a:pt x="19614" y="16281"/>
                    <a:pt x="19614" y="16315"/>
                    <a:pt x="19581" y="16381"/>
                  </a:cubicBezTo>
                  <a:cubicBezTo>
                    <a:pt x="19581" y="16748"/>
                    <a:pt x="19881" y="17082"/>
                    <a:pt x="20248" y="17082"/>
                  </a:cubicBezTo>
                  <a:lnTo>
                    <a:pt x="21649" y="17082"/>
                  </a:lnTo>
                  <a:cubicBezTo>
                    <a:pt x="21649" y="17082"/>
                    <a:pt x="21682" y="17215"/>
                    <a:pt x="21682" y="17282"/>
                  </a:cubicBezTo>
                  <a:cubicBezTo>
                    <a:pt x="21716" y="17983"/>
                    <a:pt x="21749" y="18683"/>
                    <a:pt x="21783" y="19417"/>
                  </a:cubicBezTo>
                  <a:cubicBezTo>
                    <a:pt x="21816" y="20418"/>
                    <a:pt x="21883" y="21452"/>
                    <a:pt x="21916" y="22452"/>
                  </a:cubicBezTo>
                  <a:cubicBezTo>
                    <a:pt x="21949" y="23120"/>
                    <a:pt x="21983" y="23787"/>
                    <a:pt x="22016" y="24487"/>
                  </a:cubicBezTo>
                  <a:cubicBezTo>
                    <a:pt x="22016" y="24521"/>
                    <a:pt x="22016" y="24554"/>
                    <a:pt x="22016" y="24587"/>
                  </a:cubicBezTo>
                  <a:cubicBezTo>
                    <a:pt x="22049" y="24921"/>
                    <a:pt x="22183" y="25221"/>
                    <a:pt x="22450" y="25421"/>
                  </a:cubicBezTo>
                  <a:cubicBezTo>
                    <a:pt x="22662" y="25607"/>
                    <a:pt x="22938" y="25708"/>
                    <a:pt x="23226" y="25708"/>
                  </a:cubicBezTo>
                  <a:cubicBezTo>
                    <a:pt x="23301" y="25708"/>
                    <a:pt x="23375" y="25702"/>
                    <a:pt x="23450" y="25688"/>
                  </a:cubicBezTo>
                  <a:cubicBezTo>
                    <a:pt x="23784" y="25621"/>
                    <a:pt x="24084" y="25388"/>
                    <a:pt x="24251" y="25088"/>
                  </a:cubicBezTo>
                  <a:cubicBezTo>
                    <a:pt x="24351" y="24854"/>
                    <a:pt x="24351" y="24621"/>
                    <a:pt x="24384" y="24354"/>
                  </a:cubicBezTo>
                  <a:cubicBezTo>
                    <a:pt x="24384" y="24054"/>
                    <a:pt x="24418" y="23787"/>
                    <a:pt x="24418" y="23487"/>
                  </a:cubicBezTo>
                  <a:cubicBezTo>
                    <a:pt x="24484" y="22519"/>
                    <a:pt x="24518" y="21552"/>
                    <a:pt x="24585" y="20618"/>
                  </a:cubicBezTo>
                  <a:cubicBezTo>
                    <a:pt x="24618" y="19684"/>
                    <a:pt x="24685" y="18783"/>
                    <a:pt x="24718" y="17883"/>
                  </a:cubicBezTo>
                  <a:cubicBezTo>
                    <a:pt x="24718" y="17649"/>
                    <a:pt x="24751" y="17416"/>
                    <a:pt x="24751" y="17182"/>
                  </a:cubicBezTo>
                  <a:cubicBezTo>
                    <a:pt x="24751" y="17115"/>
                    <a:pt x="24751" y="17082"/>
                    <a:pt x="24785" y="17082"/>
                  </a:cubicBezTo>
                  <a:cubicBezTo>
                    <a:pt x="24885" y="17082"/>
                    <a:pt x="24885" y="17082"/>
                    <a:pt x="24885" y="17149"/>
                  </a:cubicBezTo>
                  <a:cubicBezTo>
                    <a:pt x="24918" y="17782"/>
                    <a:pt x="24951" y="18416"/>
                    <a:pt x="24985" y="19050"/>
                  </a:cubicBezTo>
                  <a:cubicBezTo>
                    <a:pt x="25052" y="20051"/>
                    <a:pt x="25085" y="21051"/>
                    <a:pt x="25118" y="22052"/>
                  </a:cubicBezTo>
                  <a:cubicBezTo>
                    <a:pt x="25185" y="22819"/>
                    <a:pt x="25218" y="23587"/>
                    <a:pt x="25252" y="24320"/>
                  </a:cubicBezTo>
                  <a:cubicBezTo>
                    <a:pt x="25252" y="24554"/>
                    <a:pt x="25252" y="24787"/>
                    <a:pt x="25352" y="24988"/>
                  </a:cubicBezTo>
                  <a:cubicBezTo>
                    <a:pt x="25530" y="25432"/>
                    <a:pt x="25974" y="25699"/>
                    <a:pt x="26429" y="25699"/>
                  </a:cubicBezTo>
                  <a:cubicBezTo>
                    <a:pt x="26656" y="25699"/>
                    <a:pt x="26886" y="25633"/>
                    <a:pt x="27086" y="25488"/>
                  </a:cubicBezTo>
                  <a:cubicBezTo>
                    <a:pt x="27387" y="25288"/>
                    <a:pt x="27587" y="24954"/>
                    <a:pt x="27587" y="24621"/>
                  </a:cubicBezTo>
                  <a:cubicBezTo>
                    <a:pt x="27587" y="24587"/>
                    <a:pt x="27587" y="24521"/>
                    <a:pt x="27587" y="24487"/>
                  </a:cubicBezTo>
                  <a:cubicBezTo>
                    <a:pt x="27620" y="24254"/>
                    <a:pt x="27620" y="24020"/>
                    <a:pt x="27620" y="23753"/>
                  </a:cubicBezTo>
                  <a:cubicBezTo>
                    <a:pt x="27687" y="22853"/>
                    <a:pt x="27720" y="21952"/>
                    <a:pt x="27787" y="21018"/>
                  </a:cubicBezTo>
                  <a:lnTo>
                    <a:pt x="27920" y="18183"/>
                  </a:lnTo>
                  <a:cubicBezTo>
                    <a:pt x="27954" y="17883"/>
                    <a:pt x="27954" y="17582"/>
                    <a:pt x="27987" y="17315"/>
                  </a:cubicBezTo>
                  <a:cubicBezTo>
                    <a:pt x="27987" y="17249"/>
                    <a:pt x="27987" y="17082"/>
                    <a:pt x="27987" y="17082"/>
                  </a:cubicBezTo>
                  <a:lnTo>
                    <a:pt x="29355" y="17082"/>
                  </a:lnTo>
                  <a:cubicBezTo>
                    <a:pt x="29755" y="17082"/>
                    <a:pt x="30055" y="16715"/>
                    <a:pt x="29988" y="16315"/>
                  </a:cubicBezTo>
                  <a:cubicBezTo>
                    <a:pt x="29988" y="16281"/>
                    <a:pt x="29988" y="16248"/>
                    <a:pt x="29988" y="16215"/>
                  </a:cubicBezTo>
                  <a:cubicBezTo>
                    <a:pt x="29855" y="15648"/>
                    <a:pt x="29755" y="15081"/>
                    <a:pt x="29621" y="14513"/>
                  </a:cubicBezTo>
                  <a:lnTo>
                    <a:pt x="29054" y="11645"/>
                  </a:lnTo>
                  <a:cubicBezTo>
                    <a:pt x="28854" y="10711"/>
                    <a:pt x="28654" y="9777"/>
                    <a:pt x="28487" y="8843"/>
                  </a:cubicBezTo>
                  <a:cubicBezTo>
                    <a:pt x="28387" y="8376"/>
                    <a:pt x="28287" y="7942"/>
                    <a:pt x="28187" y="7475"/>
                  </a:cubicBezTo>
                  <a:cubicBezTo>
                    <a:pt x="28187" y="7408"/>
                    <a:pt x="28187" y="7308"/>
                    <a:pt x="28187" y="7242"/>
                  </a:cubicBezTo>
                  <a:lnTo>
                    <a:pt x="28187" y="6775"/>
                  </a:lnTo>
                  <a:cubicBezTo>
                    <a:pt x="28387" y="7242"/>
                    <a:pt x="28521" y="7709"/>
                    <a:pt x="28654" y="8209"/>
                  </a:cubicBezTo>
                  <a:cubicBezTo>
                    <a:pt x="28788" y="8676"/>
                    <a:pt x="28888" y="9176"/>
                    <a:pt x="28988" y="9677"/>
                  </a:cubicBezTo>
                  <a:cubicBezTo>
                    <a:pt x="29054" y="10210"/>
                    <a:pt x="29121" y="10711"/>
                    <a:pt x="29154" y="11211"/>
                  </a:cubicBezTo>
                  <a:cubicBezTo>
                    <a:pt x="29154" y="11378"/>
                    <a:pt x="29154" y="11578"/>
                    <a:pt x="29255" y="11745"/>
                  </a:cubicBezTo>
                  <a:cubicBezTo>
                    <a:pt x="29321" y="11912"/>
                    <a:pt x="29421" y="12045"/>
                    <a:pt x="29555" y="12145"/>
                  </a:cubicBezTo>
                  <a:cubicBezTo>
                    <a:pt x="29755" y="12279"/>
                    <a:pt x="29988" y="12345"/>
                    <a:pt x="30255" y="12345"/>
                  </a:cubicBezTo>
                  <a:cubicBezTo>
                    <a:pt x="30322" y="12345"/>
                    <a:pt x="30355" y="12379"/>
                    <a:pt x="30422" y="12412"/>
                  </a:cubicBezTo>
                  <a:cubicBezTo>
                    <a:pt x="30489" y="12445"/>
                    <a:pt x="30555" y="12479"/>
                    <a:pt x="30622" y="12512"/>
                  </a:cubicBezTo>
                  <a:cubicBezTo>
                    <a:pt x="30789" y="12579"/>
                    <a:pt x="30956" y="12612"/>
                    <a:pt x="31123" y="12612"/>
                  </a:cubicBezTo>
                  <a:cubicBezTo>
                    <a:pt x="31165" y="12614"/>
                    <a:pt x="31208" y="12615"/>
                    <a:pt x="31251" y="12615"/>
                  </a:cubicBezTo>
                  <a:cubicBezTo>
                    <a:pt x="31875" y="12615"/>
                    <a:pt x="32495" y="12395"/>
                    <a:pt x="33057" y="12145"/>
                  </a:cubicBezTo>
                  <a:lnTo>
                    <a:pt x="33057" y="13613"/>
                  </a:lnTo>
                  <a:lnTo>
                    <a:pt x="32457" y="16181"/>
                  </a:lnTo>
                  <a:cubicBezTo>
                    <a:pt x="32257" y="17049"/>
                    <a:pt x="32057" y="17916"/>
                    <a:pt x="31856" y="18783"/>
                  </a:cubicBezTo>
                  <a:cubicBezTo>
                    <a:pt x="31790" y="18983"/>
                    <a:pt x="31690" y="19250"/>
                    <a:pt x="31790" y="19450"/>
                  </a:cubicBezTo>
                  <a:cubicBezTo>
                    <a:pt x="31893" y="19632"/>
                    <a:pt x="32058" y="19652"/>
                    <a:pt x="32236" y="19652"/>
                  </a:cubicBezTo>
                  <a:cubicBezTo>
                    <a:pt x="32286" y="19652"/>
                    <a:pt x="32338" y="19650"/>
                    <a:pt x="32390" y="19650"/>
                  </a:cubicBezTo>
                  <a:lnTo>
                    <a:pt x="33191" y="19650"/>
                  </a:lnTo>
                  <a:cubicBezTo>
                    <a:pt x="33191" y="19684"/>
                    <a:pt x="33191" y="19684"/>
                    <a:pt x="33191" y="19717"/>
                  </a:cubicBezTo>
                  <a:cubicBezTo>
                    <a:pt x="33191" y="19817"/>
                    <a:pt x="33191" y="19917"/>
                    <a:pt x="33224" y="20051"/>
                  </a:cubicBezTo>
                  <a:cubicBezTo>
                    <a:pt x="33224" y="20451"/>
                    <a:pt x="33257" y="20851"/>
                    <a:pt x="33257" y="21252"/>
                  </a:cubicBezTo>
                  <a:cubicBezTo>
                    <a:pt x="33324" y="22219"/>
                    <a:pt x="33357" y="23153"/>
                    <a:pt x="33424" y="24087"/>
                  </a:cubicBezTo>
                  <a:cubicBezTo>
                    <a:pt x="33424" y="24287"/>
                    <a:pt x="33424" y="24521"/>
                    <a:pt x="33458" y="24721"/>
                  </a:cubicBezTo>
                  <a:cubicBezTo>
                    <a:pt x="33524" y="25054"/>
                    <a:pt x="33824" y="25321"/>
                    <a:pt x="34191" y="25321"/>
                  </a:cubicBezTo>
                  <a:cubicBezTo>
                    <a:pt x="34558" y="25321"/>
                    <a:pt x="34859" y="25054"/>
                    <a:pt x="34925" y="24687"/>
                  </a:cubicBezTo>
                  <a:cubicBezTo>
                    <a:pt x="34959" y="24487"/>
                    <a:pt x="34959" y="24287"/>
                    <a:pt x="34959" y="24087"/>
                  </a:cubicBezTo>
                  <a:cubicBezTo>
                    <a:pt x="34992" y="23653"/>
                    <a:pt x="35025" y="23220"/>
                    <a:pt x="35025" y="22786"/>
                  </a:cubicBezTo>
                  <a:cubicBezTo>
                    <a:pt x="35092" y="21852"/>
                    <a:pt x="35125" y="20951"/>
                    <a:pt x="35192" y="20017"/>
                  </a:cubicBezTo>
                  <a:cubicBezTo>
                    <a:pt x="35192" y="19917"/>
                    <a:pt x="35192" y="19817"/>
                    <a:pt x="35192" y="19717"/>
                  </a:cubicBezTo>
                  <a:cubicBezTo>
                    <a:pt x="35192" y="19684"/>
                    <a:pt x="35192" y="19684"/>
                    <a:pt x="35192" y="19650"/>
                  </a:cubicBezTo>
                  <a:lnTo>
                    <a:pt x="35292" y="19650"/>
                  </a:lnTo>
                  <a:cubicBezTo>
                    <a:pt x="35292" y="19884"/>
                    <a:pt x="35292" y="20117"/>
                    <a:pt x="35326" y="20351"/>
                  </a:cubicBezTo>
                  <a:cubicBezTo>
                    <a:pt x="35359" y="21318"/>
                    <a:pt x="35392" y="22286"/>
                    <a:pt x="35459" y="23253"/>
                  </a:cubicBezTo>
                  <a:cubicBezTo>
                    <a:pt x="35459" y="23620"/>
                    <a:pt x="35492" y="23987"/>
                    <a:pt x="35492" y="24354"/>
                  </a:cubicBezTo>
                  <a:cubicBezTo>
                    <a:pt x="35526" y="24454"/>
                    <a:pt x="35526" y="24521"/>
                    <a:pt x="35526" y="24587"/>
                  </a:cubicBezTo>
                  <a:cubicBezTo>
                    <a:pt x="35526" y="24854"/>
                    <a:pt x="35659" y="25088"/>
                    <a:pt x="35893" y="25221"/>
                  </a:cubicBezTo>
                  <a:cubicBezTo>
                    <a:pt x="36014" y="25294"/>
                    <a:pt x="36143" y="25327"/>
                    <a:pt x="36271" y="25327"/>
                  </a:cubicBezTo>
                  <a:cubicBezTo>
                    <a:pt x="36494" y="25327"/>
                    <a:pt x="36711" y="25224"/>
                    <a:pt x="36860" y="25054"/>
                  </a:cubicBezTo>
                  <a:cubicBezTo>
                    <a:pt x="36960" y="24921"/>
                    <a:pt x="37027" y="24754"/>
                    <a:pt x="37027" y="24554"/>
                  </a:cubicBezTo>
                  <a:cubicBezTo>
                    <a:pt x="37060" y="24287"/>
                    <a:pt x="37060" y="24020"/>
                    <a:pt x="37060" y="23753"/>
                  </a:cubicBezTo>
                  <a:cubicBezTo>
                    <a:pt x="37127" y="22753"/>
                    <a:pt x="37160" y="21785"/>
                    <a:pt x="37227" y="20818"/>
                  </a:cubicBezTo>
                  <a:cubicBezTo>
                    <a:pt x="37227" y="20484"/>
                    <a:pt x="37260" y="20151"/>
                    <a:pt x="37260" y="19817"/>
                  </a:cubicBezTo>
                  <a:cubicBezTo>
                    <a:pt x="37260" y="19784"/>
                    <a:pt x="37294" y="19650"/>
                    <a:pt x="37294" y="19650"/>
                  </a:cubicBezTo>
                  <a:lnTo>
                    <a:pt x="37827" y="19650"/>
                  </a:lnTo>
                  <a:cubicBezTo>
                    <a:pt x="37907" y="19650"/>
                    <a:pt x="37998" y="19656"/>
                    <a:pt x="38089" y="19656"/>
                  </a:cubicBezTo>
                  <a:cubicBezTo>
                    <a:pt x="38225" y="19656"/>
                    <a:pt x="38361" y="19644"/>
                    <a:pt x="38461" y="19584"/>
                  </a:cubicBezTo>
                  <a:cubicBezTo>
                    <a:pt x="38595" y="19484"/>
                    <a:pt x="38661" y="19284"/>
                    <a:pt x="38628" y="19117"/>
                  </a:cubicBezTo>
                  <a:cubicBezTo>
                    <a:pt x="38561" y="18850"/>
                    <a:pt x="38494" y="18616"/>
                    <a:pt x="38461" y="18350"/>
                  </a:cubicBezTo>
                  <a:cubicBezTo>
                    <a:pt x="38228" y="17416"/>
                    <a:pt x="38027" y="16482"/>
                    <a:pt x="37827" y="15514"/>
                  </a:cubicBezTo>
                  <a:cubicBezTo>
                    <a:pt x="37694" y="14880"/>
                    <a:pt x="37394" y="13613"/>
                    <a:pt x="37394" y="13613"/>
                  </a:cubicBezTo>
                  <a:lnTo>
                    <a:pt x="37394" y="13112"/>
                  </a:lnTo>
                  <a:cubicBezTo>
                    <a:pt x="37794" y="14046"/>
                    <a:pt x="37927" y="15047"/>
                    <a:pt x="38027" y="16048"/>
                  </a:cubicBezTo>
                  <a:cubicBezTo>
                    <a:pt x="38027" y="16215"/>
                    <a:pt x="38094" y="16348"/>
                    <a:pt x="38194" y="16482"/>
                  </a:cubicBezTo>
                  <a:cubicBezTo>
                    <a:pt x="38328" y="16615"/>
                    <a:pt x="38494" y="16715"/>
                    <a:pt x="38661" y="16715"/>
                  </a:cubicBezTo>
                  <a:cubicBezTo>
                    <a:pt x="39028" y="16715"/>
                    <a:pt x="39328" y="16415"/>
                    <a:pt x="39328" y="16048"/>
                  </a:cubicBezTo>
                  <a:cubicBezTo>
                    <a:pt x="39295" y="15948"/>
                    <a:pt x="39295" y="15881"/>
                    <a:pt x="39295" y="15781"/>
                  </a:cubicBezTo>
                  <a:cubicBezTo>
                    <a:pt x="39295" y="15548"/>
                    <a:pt x="39295" y="15281"/>
                    <a:pt x="39295" y="15047"/>
                  </a:cubicBezTo>
                  <a:cubicBezTo>
                    <a:pt x="39295" y="14780"/>
                    <a:pt x="39262" y="14547"/>
                    <a:pt x="39228" y="14280"/>
                  </a:cubicBezTo>
                  <a:cubicBezTo>
                    <a:pt x="39195" y="13780"/>
                    <a:pt x="39062" y="13279"/>
                    <a:pt x="38961" y="12812"/>
                  </a:cubicBezTo>
                  <a:cubicBezTo>
                    <a:pt x="38895" y="12545"/>
                    <a:pt x="38795" y="12312"/>
                    <a:pt x="38728" y="12078"/>
                  </a:cubicBezTo>
                  <a:cubicBezTo>
                    <a:pt x="38628" y="11845"/>
                    <a:pt x="38528" y="11611"/>
                    <a:pt x="38394" y="11411"/>
                  </a:cubicBezTo>
                  <a:cubicBezTo>
                    <a:pt x="38161" y="10978"/>
                    <a:pt x="37894" y="10577"/>
                    <a:pt x="37527" y="10210"/>
                  </a:cubicBezTo>
                  <a:cubicBezTo>
                    <a:pt x="37327" y="9977"/>
                    <a:pt x="37060" y="9777"/>
                    <a:pt x="36793" y="9577"/>
                  </a:cubicBezTo>
                  <a:cubicBezTo>
                    <a:pt x="36593" y="9443"/>
                    <a:pt x="36360" y="9276"/>
                    <a:pt x="36126" y="9176"/>
                  </a:cubicBezTo>
                  <a:cubicBezTo>
                    <a:pt x="35859" y="9076"/>
                    <a:pt x="35559" y="8976"/>
                    <a:pt x="35259" y="8976"/>
                  </a:cubicBezTo>
                  <a:cubicBezTo>
                    <a:pt x="34892" y="8976"/>
                    <a:pt x="34558" y="9076"/>
                    <a:pt x="34225" y="9276"/>
                  </a:cubicBezTo>
                  <a:cubicBezTo>
                    <a:pt x="33958" y="9410"/>
                    <a:pt x="33724" y="9610"/>
                    <a:pt x="33491" y="9810"/>
                  </a:cubicBezTo>
                  <a:cubicBezTo>
                    <a:pt x="33257" y="10010"/>
                    <a:pt x="32991" y="10210"/>
                    <a:pt x="32757" y="10377"/>
                  </a:cubicBezTo>
                  <a:cubicBezTo>
                    <a:pt x="32257" y="10711"/>
                    <a:pt x="31723" y="11078"/>
                    <a:pt x="31156" y="11178"/>
                  </a:cubicBezTo>
                  <a:cubicBezTo>
                    <a:pt x="31189" y="10144"/>
                    <a:pt x="31156" y="9110"/>
                    <a:pt x="30989" y="8109"/>
                  </a:cubicBezTo>
                  <a:cubicBezTo>
                    <a:pt x="30922" y="7609"/>
                    <a:pt x="30822" y="7108"/>
                    <a:pt x="30689" y="6641"/>
                  </a:cubicBezTo>
                  <a:cubicBezTo>
                    <a:pt x="30589" y="6141"/>
                    <a:pt x="30422" y="5674"/>
                    <a:pt x="30255" y="5207"/>
                  </a:cubicBezTo>
                  <a:cubicBezTo>
                    <a:pt x="29922" y="4340"/>
                    <a:pt x="29455" y="3539"/>
                    <a:pt x="28854" y="2805"/>
                  </a:cubicBezTo>
                  <a:cubicBezTo>
                    <a:pt x="28321" y="2171"/>
                    <a:pt x="27687" y="1604"/>
                    <a:pt x="26986" y="1171"/>
                  </a:cubicBezTo>
                  <a:cubicBezTo>
                    <a:pt x="26298" y="769"/>
                    <a:pt x="25561" y="516"/>
                    <a:pt x="24775" y="516"/>
                  </a:cubicBezTo>
                  <a:cubicBezTo>
                    <a:pt x="24646" y="516"/>
                    <a:pt x="24516" y="523"/>
                    <a:pt x="24384" y="537"/>
                  </a:cubicBezTo>
                  <a:cubicBezTo>
                    <a:pt x="23517" y="604"/>
                    <a:pt x="22717" y="1071"/>
                    <a:pt x="22049" y="1604"/>
                  </a:cubicBezTo>
                  <a:cubicBezTo>
                    <a:pt x="21082" y="2338"/>
                    <a:pt x="20248" y="3305"/>
                    <a:pt x="19681" y="4373"/>
                  </a:cubicBezTo>
                  <a:cubicBezTo>
                    <a:pt x="19114" y="2905"/>
                    <a:pt x="18113" y="1571"/>
                    <a:pt x="16746" y="737"/>
                  </a:cubicBezTo>
                  <a:cubicBezTo>
                    <a:pt x="15978" y="303"/>
                    <a:pt x="15111" y="3"/>
                    <a:pt x="14210" y="3"/>
                  </a:cubicBezTo>
                  <a:cubicBezTo>
                    <a:pt x="14167" y="2"/>
                    <a:pt x="14124" y="1"/>
                    <a:pt x="14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3900534" y="3650778"/>
              <a:ext cx="50826" cy="48776"/>
            </a:xfrm>
            <a:custGeom>
              <a:rect b="b" l="l" r="r" t="t"/>
              <a:pathLst>
                <a:path extrusionOk="0" h="4355" w="4538">
                  <a:moveTo>
                    <a:pt x="2252" y="1"/>
                  </a:moveTo>
                  <a:cubicBezTo>
                    <a:pt x="1753" y="1"/>
                    <a:pt x="1251" y="174"/>
                    <a:pt x="868" y="485"/>
                  </a:cubicBezTo>
                  <a:cubicBezTo>
                    <a:pt x="301" y="952"/>
                    <a:pt x="1" y="1652"/>
                    <a:pt x="68" y="2353"/>
                  </a:cubicBezTo>
                  <a:cubicBezTo>
                    <a:pt x="134" y="3053"/>
                    <a:pt x="535" y="3687"/>
                    <a:pt x="1135" y="4054"/>
                  </a:cubicBezTo>
                  <a:cubicBezTo>
                    <a:pt x="1469" y="4254"/>
                    <a:pt x="1836" y="4354"/>
                    <a:pt x="2236" y="4354"/>
                  </a:cubicBezTo>
                  <a:cubicBezTo>
                    <a:pt x="2936" y="4354"/>
                    <a:pt x="3604" y="4021"/>
                    <a:pt x="4037" y="3420"/>
                  </a:cubicBezTo>
                  <a:cubicBezTo>
                    <a:pt x="4437" y="2853"/>
                    <a:pt x="4538" y="2086"/>
                    <a:pt x="4304" y="1419"/>
                  </a:cubicBezTo>
                  <a:cubicBezTo>
                    <a:pt x="4071" y="785"/>
                    <a:pt x="3503" y="251"/>
                    <a:pt x="2836" y="85"/>
                  </a:cubicBezTo>
                  <a:cubicBezTo>
                    <a:pt x="2647" y="28"/>
                    <a:pt x="245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3998088" y="3523800"/>
              <a:ext cx="81446" cy="74827"/>
            </a:xfrm>
            <a:custGeom>
              <a:rect b="b" l="l" r="r" t="t"/>
              <a:pathLst>
                <a:path extrusionOk="0" h="6681" w="7272">
                  <a:moveTo>
                    <a:pt x="3640" y="1"/>
                  </a:moveTo>
                  <a:cubicBezTo>
                    <a:pt x="2958" y="1"/>
                    <a:pt x="2273" y="201"/>
                    <a:pt x="1701" y="610"/>
                  </a:cubicBezTo>
                  <a:cubicBezTo>
                    <a:pt x="534" y="1444"/>
                    <a:pt x="0" y="2945"/>
                    <a:pt x="434" y="4313"/>
                  </a:cubicBezTo>
                  <a:cubicBezTo>
                    <a:pt x="867" y="5680"/>
                    <a:pt x="2135" y="6648"/>
                    <a:pt x="3536" y="6681"/>
                  </a:cubicBezTo>
                  <a:lnTo>
                    <a:pt x="3636" y="6681"/>
                  </a:lnTo>
                  <a:cubicBezTo>
                    <a:pt x="5037" y="6681"/>
                    <a:pt x="6338" y="5747"/>
                    <a:pt x="6805" y="4413"/>
                  </a:cubicBezTo>
                  <a:cubicBezTo>
                    <a:pt x="7272" y="3045"/>
                    <a:pt x="6772" y="1511"/>
                    <a:pt x="5638" y="643"/>
                  </a:cubicBezTo>
                  <a:cubicBezTo>
                    <a:pt x="5059" y="218"/>
                    <a:pt x="4351" y="1"/>
                    <a:pt x="3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4987367" y="3812052"/>
              <a:ext cx="111339" cy="111350"/>
            </a:xfrm>
            <a:custGeom>
              <a:rect b="b" l="l" r="r" t="t"/>
              <a:pathLst>
                <a:path extrusionOk="0" h="9942" w="9941">
                  <a:moveTo>
                    <a:pt x="4971" y="2803"/>
                  </a:moveTo>
                  <a:cubicBezTo>
                    <a:pt x="6172" y="2803"/>
                    <a:pt x="7139" y="3770"/>
                    <a:pt x="7139" y="4971"/>
                  </a:cubicBezTo>
                  <a:cubicBezTo>
                    <a:pt x="7139" y="6172"/>
                    <a:pt x="6172" y="7139"/>
                    <a:pt x="4971" y="7139"/>
                  </a:cubicBezTo>
                  <a:cubicBezTo>
                    <a:pt x="3770" y="7139"/>
                    <a:pt x="2803" y="6172"/>
                    <a:pt x="2803" y="4971"/>
                  </a:cubicBezTo>
                  <a:cubicBezTo>
                    <a:pt x="2803" y="3770"/>
                    <a:pt x="3770" y="2803"/>
                    <a:pt x="4971" y="2803"/>
                  </a:cubicBezTo>
                  <a:close/>
                  <a:moveTo>
                    <a:pt x="4971" y="1"/>
                  </a:moveTo>
                  <a:cubicBezTo>
                    <a:pt x="2235" y="1"/>
                    <a:pt x="1" y="2202"/>
                    <a:pt x="1" y="4971"/>
                  </a:cubicBezTo>
                  <a:cubicBezTo>
                    <a:pt x="1" y="7706"/>
                    <a:pt x="2235" y="9941"/>
                    <a:pt x="4971" y="9941"/>
                  </a:cubicBezTo>
                  <a:cubicBezTo>
                    <a:pt x="7706" y="9941"/>
                    <a:pt x="9941" y="7706"/>
                    <a:pt x="9941" y="4971"/>
                  </a:cubicBezTo>
                  <a:cubicBezTo>
                    <a:pt x="9941" y="2202"/>
                    <a:pt x="7706" y="1"/>
                    <a:pt x="4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796393" y="3812052"/>
              <a:ext cx="111339" cy="111350"/>
            </a:xfrm>
            <a:custGeom>
              <a:rect b="b" l="l" r="r" t="t"/>
              <a:pathLst>
                <a:path extrusionOk="0" h="9942" w="9941">
                  <a:moveTo>
                    <a:pt x="4970" y="2803"/>
                  </a:moveTo>
                  <a:cubicBezTo>
                    <a:pt x="6171" y="2803"/>
                    <a:pt x="7138" y="3770"/>
                    <a:pt x="7138" y="4971"/>
                  </a:cubicBezTo>
                  <a:cubicBezTo>
                    <a:pt x="7138" y="6172"/>
                    <a:pt x="6171" y="7139"/>
                    <a:pt x="4970" y="7139"/>
                  </a:cubicBezTo>
                  <a:cubicBezTo>
                    <a:pt x="3769" y="7139"/>
                    <a:pt x="2802" y="6172"/>
                    <a:pt x="2802" y="4971"/>
                  </a:cubicBezTo>
                  <a:cubicBezTo>
                    <a:pt x="2802" y="3770"/>
                    <a:pt x="3769" y="2803"/>
                    <a:pt x="4970" y="2803"/>
                  </a:cubicBezTo>
                  <a:close/>
                  <a:moveTo>
                    <a:pt x="4970" y="1"/>
                  </a:moveTo>
                  <a:cubicBezTo>
                    <a:pt x="2235" y="1"/>
                    <a:pt x="0" y="2236"/>
                    <a:pt x="0" y="4971"/>
                  </a:cubicBezTo>
                  <a:cubicBezTo>
                    <a:pt x="0" y="7706"/>
                    <a:pt x="2235" y="9941"/>
                    <a:pt x="4970" y="9941"/>
                  </a:cubicBezTo>
                  <a:cubicBezTo>
                    <a:pt x="7706" y="9941"/>
                    <a:pt x="9940" y="7706"/>
                    <a:pt x="9940" y="4971"/>
                  </a:cubicBezTo>
                  <a:cubicBezTo>
                    <a:pt x="9940" y="2202"/>
                    <a:pt x="7706" y="1"/>
                    <a:pt x="4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728742" y="3637142"/>
              <a:ext cx="439734" cy="233509"/>
            </a:xfrm>
            <a:custGeom>
              <a:rect b="b" l="l" r="r" t="t"/>
              <a:pathLst>
                <a:path extrusionOk="0" h="20849" w="39262">
                  <a:moveTo>
                    <a:pt x="23984" y="1802"/>
                  </a:moveTo>
                  <a:cubicBezTo>
                    <a:pt x="25252" y="1802"/>
                    <a:pt x="26786" y="2736"/>
                    <a:pt x="27353" y="3870"/>
                  </a:cubicBezTo>
                  <a:lnTo>
                    <a:pt x="29321" y="7840"/>
                  </a:lnTo>
                  <a:cubicBezTo>
                    <a:pt x="29455" y="8107"/>
                    <a:pt x="29622" y="8340"/>
                    <a:pt x="29822" y="8540"/>
                  </a:cubicBezTo>
                  <a:lnTo>
                    <a:pt x="20682" y="8540"/>
                  </a:lnTo>
                  <a:lnTo>
                    <a:pt x="20682" y="7039"/>
                  </a:lnTo>
                  <a:lnTo>
                    <a:pt x="20682" y="1802"/>
                  </a:lnTo>
                  <a:close/>
                  <a:moveTo>
                    <a:pt x="16746" y="1"/>
                  </a:moveTo>
                  <a:cubicBezTo>
                    <a:pt x="15978" y="1"/>
                    <a:pt x="15378" y="635"/>
                    <a:pt x="15378" y="1368"/>
                  </a:cubicBezTo>
                  <a:lnTo>
                    <a:pt x="15378" y="7873"/>
                  </a:lnTo>
                  <a:cubicBezTo>
                    <a:pt x="15078" y="8440"/>
                    <a:pt x="14511" y="8807"/>
                    <a:pt x="13877" y="8807"/>
                  </a:cubicBezTo>
                  <a:lnTo>
                    <a:pt x="1268" y="8807"/>
                  </a:lnTo>
                  <a:cubicBezTo>
                    <a:pt x="534" y="8807"/>
                    <a:pt x="0" y="9407"/>
                    <a:pt x="0" y="10175"/>
                  </a:cubicBezTo>
                  <a:lnTo>
                    <a:pt x="0" y="19481"/>
                  </a:lnTo>
                  <a:cubicBezTo>
                    <a:pt x="0" y="20182"/>
                    <a:pt x="534" y="20749"/>
                    <a:pt x="1235" y="20849"/>
                  </a:cubicBezTo>
                  <a:lnTo>
                    <a:pt x="5071" y="20849"/>
                  </a:lnTo>
                  <a:cubicBezTo>
                    <a:pt x="5071" y="20749"/>
                    <a:pt x="5071" y="20682"/>
                    <a:pt x="5071" y="20582"/>
                  </a:cubicBezTo>
                  <a:cubicBezTo>
                    <a:pt x="5071" y="17313"/>
                    <a:pt x="7739" y="14645"/>
                    <a:pt x="11008" y="14645"/>
                  </a:cubicBezTo>
                  <a:cubicBezTo>
                    <a:pt x="14277" y="14645"/>
                    <a:pt x="16946" y="17313"/>
                    <a:pt x="16946" y="20582"/>
                  </a:cubicBezTo>
                  <a:cubicBezTo>
                    <a:pt x="16946" y="20682"/>
                    <a:pt x="16946" y="20749"/>
                    <a:pt x="16946" y="20849"/>
                  </a:cubicBezTo>
                  <a:lnTo>
                    <a:pt x="21582" y="20849"/>
                  </a:lnTo>
                  <a:cubicBezTo>
                    <a:pt x="21749" y="20849"/>
                    <a:pt x="21883" y="20849"/>
                    <a:pt x="22016" y="20816"/>
                  </a:cubicBezTo>
                  <a:cubicBezTo>
                    <a:pt x="22016" y="20749"/>
                    <a:pt x="22016" y="20649"/>
                    <a:pt x="22016" y="20582"/>
                  </a:cubicBezTo>
                  <a:cubicBezTo>
                    <a:pt x="22016" y="17280"/>
                    <a:pt x="24685" y="14611"/>
                    <a:pt x="27987" y="14611"/>
                  </a:cubicBezTo>
                  <a:cubicBezTo>
                    <a:pt x="28587" y="14611"/>
                    <a:pt x="29221" y="14711"/>
                    <a:pt x="29755" y="14878"/>
                  </a:cubicBezTo>
                  <a:cubicBezTo>
                    <a:pt x="32223" y="15612"/>
                    <a:pt x="33991" y="17880"/>
                    <a:pt x="33991" y="20582"/>
                  </a:cubicBezTo>
                  <a:cubicBezTo>
                    <a:pt x="33991" y="20682"/>
                    <a:pt x="33991" y="20749"/>
                    <a:pt x="33991" y="20849"/>
                  </a:cubicBezTo>
                  <a:lnTo>
                    <a:pt x="36660" y="20849"/>
                  </a:lnTo>
                  <a:cubicBezTo>
                    <a:pt x="38094" y="20849"/>
                    <a:pt x="39262" y="19681"/>
                    <a:pt x="39262" y="18247"/>
                  </a:cubicBezTo>
                  <a:lnTo>
                    <a:pt x="39262" y="13277"/>
                  </a:lnTo>
                  <a:cubicBezTo>
                    <a:pt x="39262" y="9107"/>
                    <a:pt x="35626" y="9107"/>
                    <a:pt x="34225" y="8774"/>
                  </a:cubicBezTo>
                  <a:cubicBezTo>
                    <a:pt x="32557" y="8307"/>
                    <a:pt x="31590" y="8040"/>
                    <a:pt x="30922" y="6772"/>
                  </a:cubicBezTo>
                  <a:lnTo>
                    <a:pt x="28721" y="2302"/>
                  </a:lnTo>
                  <a:cubicBezTo>
                    <a:pt x="28054" y="1035"/>
                    <a:pt x="26353" y="1"/>
                    <a:pt x="2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4115810" y="1815831"/>
              <a:ext cx="36254" cy="103555"/>
            </a:xfrm>
            <a:custGeom>
              <a:rect b="b" l="l" r="r" t="t"/>
              <a:pathLst>
                <a:path extrusionOk="0" h="9246" w="3237">
                  <a:moveTo>
                    <a:pt x="3004" y="0"/>
                  </a:moveTo>
                  <a:cubicBezTo>
                    <a:pt x="2913" y="0"/>
                    <a:pt x="2798" y="56"/>
                    <a:pt x="2669" y="173"/>
                  </a:cubicBezTo>
                  <a:lnTo>
                    <a:pt x="534" y="2341"/>
                  </a:lnTo>
                  <a:cubicBezTo>
                    <a:pt x="234" y="2641"/>
                    <a:pt x="1" y="3242"/>
                    <a:pt x="1" y="3675"/>
                  </a:cubicBezTo>
                  <a:lnTo>
                    <a:pt x="1" y="9246"/>
                  </a:lnTo>
                  <a:lnTo>
                    <a:pt x="3236" y="9246"/>
                  </a:lnTo>
                  <a:lnTo>
                    <a:pt x="3236" y="406"/>
                  </a:lnTo>
                  <a:cubicBezTo>
                    <a:pt x="3236" y="141"/>
                    <a:pt x="3149" y="0"/>
                    <a:pt x="3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275401" y="1756594"/>
              <a:ext cx="36624" cy="162770"/>
            </a:xfrm>
            <a:custGeom>
              <a:rect b="b" l="l" r="r" t="t"/>
              <a:pathLst>
                <a:path extrusionOk="0" h="14533" w="3270">
                  <a:moveTo>
                    <a:pt x="3024" y="0"/>
                  </a:moveTo>
                  <a:cubicBezTo>
                    <a:pt x="2931" y="0"/>
                    <a:pt x="2819" y="59"/>
                    <a:pt x="2702" y="189"/>
                  </a:cubicBezTo>
                  <a:lnTo>
                    <a:pt x="567" y="2324"/>
                  </a:lnTo>
                  <a:cubicBezTo>
                    <a:pt x="267" y="2624"/>
                    <a:pt x="0" y="3225"/>
                    <a:pt x="0" y="3659"/>
                  </a:cubicBezTo>
                  <a:lnTo>
                    <a:pt x="0" y="14533"/>
                  </a:lnTo>
                  <a:lnTo>
                    <a:pt x="3269" y="14533"/>
                  </a:lnTo>
                  <a:lnTo>
                    <a:pt x="3269" y="390"/>
                  </a:lnTo>
                  <a:cubicBezTo>
                    <a:pt x="3269" y="145"/>
                    <a:pt x="3170" y="0"/>
                    <a:pt x="3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328845" y="1705951"/>
              <a:ext cx="33634" cy="213394"/>
            </a:xfrm>
            <a:custGeom>
              <a:rect b="b" l="l" r="r" t="t"/>
              <a:pathLst>
                <a:path extrusionOk="0" h="19053" w="3003">
                  <a:moveTo>
                    <a:pt x="2778" y="0"/>
                  </a:moveTo>
                  <a:cubicBezTo>
                    <a:pt x="2691" y="0"/>
                    <a:pt x="2585" y="56"/>
                    <a:pt x="2469" y="173"/>
                  </a:cubicBezTo>
                  <a:lnTo>
                    <a:pt x="534" y="2074"/>
                  </a:lnTo>
                  <a:cubicBezTo>
                    <a:pt x="234" y="2408"/>
                    <a:pt x="0" y="2975"/>
                    <a:pt x="0" y="3408"/>
                  </a:cubicBezTo>
                  <a:lnTo>
                    <a:pt x="0" y="19053"/>
                  </a:lnTo>
                  <a:lnTo>
                    <a:pt x="3002" y="19053"/>
                  </a:lnTo>
                  <a:lnTo>
                    <a:pt x="3002" y="406"/>
                  </a:lnTo>
                  <a:cubicBezTo>
                    <a:pt x="3002" y="141"/>
                    <a:pt x="2915" y="0"/>
                    <a:pt x="2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222327" y="1809848"/>
              <a:ext cx="36254" cy="109536"/>
            </a:xfrm>
            <a:custGeom>
              <a:rect b="b" l="l" r="r" t="t"/>
              <a:pathLst>
                <a:path extrusionOk="0" h="9780" w="3237">
                  <a:moveTo>
                    <a:pt x="3012" y="1"/>
                  </a:moveTo>
                  <a:cubicBezTo>
                    <a:pt x="2925" y="1"/>
                    <a:pt x="2819" y="57"/>
                    <a:pt x="2702" y="173"/>
                  </a:cubicBezTo>
                  <a:lnTo>
                    <a:pt x="634" y="2241"/>
                  </a:lnTo>
                  <a:cubicBezTo>
                    <a:pt x="634" y="2241"/>
                    <a:pt x="501" y="2375"/>
                    <a:pt x="301" y="2541"/>
                  </a:cubicBezTo>
                  <a:cubicBezTo>
                    <a:pt x="134" y="2742"/>
                    <a:pt x="0" y="3242"/>
                    <a:pt x="0" y="3642"/>
                  </a:cubicBezTo>
                  <a:lnTo>
                    <a:pt x="0" y="9780"/>
                  </a:lnTo>
                  <a:lnTo>
                    <a:pt x="3236" y="9780"/>
                  </a:lnTo>
                  <a:lnTo>
                    <a:pt x="3236" y="407"/>
                  </a:lnTo>
                  <a:cubicBezTo>
                    <a:pt x="3236" y="141"/>
                    <a:pt x="3148" y="1"/>
                    <a:pt x="3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168884" y="1814330"/>
              <a:ext cx="36624" cy="105056"/>
            </a:xfrm>
            <a:custGeom>
              <a:rect b="b" l="l" r="r" t="t"/>
              <a:pathLst>
                <a:path extrusionOk="0" h="9380" w="3270">
                  <a:moveTo>
                    <a:pt x="247" y="1"/>
                  </a:moveTo>
                  <a:cubicBezTo>
                    <a:pt x="100" y="1"/>
                    <a:pt x="0" y="141"/>
                    <a:pt x="0" y="407"/>
                  </a:cubicBezTo>
                  <a:lnTo>
                    <a:pt x="0" y="9380"/>
                  </a:lnTo>
                  <a:lnTo>
                    <a:pt x="3269" y="9380"/>
                  </a:lnTo>
                  <a:lnTo>
                    <a:pt x="3269" y="3643"/>
                  </a:lnTo>
                  <a:cubicBezTo>
                    <a:pt x="3269" y="3209"/>
                    <a:pt x="3036" y="2642"/>
                    <a:pt x="2736" y="2342"/>
                  </a:cubicBezTo>
                  <a:lnTo>
                    <a:pt x="2202" y="1841"/>
                  </a:lnTo>
                  <a:lnTo>
                    <a:pt x="567" y="173"/>
                  </a:lnTo>
                  <a:cubicBezTo>
                    <a:pt x="451" y="57"/>
                    <a:pt x="340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058254" y="1869276"/>
              <a:ext cx="40734" cy="50131"/>
            </a:xfrm>
            <a:custGeom>
              <a:rect b="b" l="l" r="r" t="t"/>
              <a:pathLst>
                <a:path extrusionOk="0" h="4476" w="3637">
                  <a:moveTo>
                    <a:pt x="3390" y="0"/>
                  </a:moveTo>
                  <a:cubicBezTo>
                    <a:pt x="3297" y="0"/>
                    <a:pt x="3186" y="57"/>
                    <a:pt x="3070" y="173"/>
                  </a:cubicBezTo>
                  <a:lnTo>
                    <a:pt x="1602" y="1641"/>
                  </a:lnTo>
                  <a:lnTo>
                    <a:pt x="534" y="2708"/>
                  </a:lnTo>
                  <a:cubicBezTo>
                    <a:pt x="234" y="3008"/>
                    <a:pt x="1" y="3542"/>
                    <a:pt x="1" y="3876"/>
                  </a:cubicBezTo>
                  <a:lnTo>
                    <a:pt x="1" y="4476"/>
                  </a:lnTo>
                  <a:lnTo>
                    <a:pt x="3637" y="4476"/>
                  </a:lnTo>
                  <a:lnTo>
                    <a:pt x="3637" y="406"/>
                  </a:lnTo>
                  <a:cubicBezTo>
                    <a:pt x="3637" y="141"/>
                    <a:pt x="3536" y="0"/>
                    <a:pt x="3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4019017" y="1565113"/>
              <a:ext cx="393411" cy="290203"/>
            </a:xfrm>
            <a:custGeom>
              <a:rect b="b" l="l" r="r" t="t"/>
              <a:pathLst>
                <a:path extrusionOk="0" h="25911" w="35126">
                  <a:moveTo>
                    <a:pt x="22516" y="0"/>
                  </a:moveTo>
                  <a:cubicBezTo>
                    <a:pt x="22083" y="0"/>
                    <a:pt x="21983" y="234"/>
                    <a:pt x="22283" y="534"/>
                  </a:cubicBezTo>
                  <a:lnTo>
                    <a:pt x="26219" y="4470"/>
                  </a:lnTo>
                  <a:lnTo>
                    <a:pt x="24618" y="6071"/>
                  </a:lnTo>
                  <a:lnTo>
                    <a:pt x="17179" y="13510"/>
                  </a:lnTo>
                  <a:lnTo>
                    <a:pt x="13243" y="9574"/>
                  </a:lnTo>
                  <a:cubicBezTo>
                    <a:pt x="13093" y="9424"/>
                    <a:pt x="12893" y="9349"/>
                    <a:pt x="12693" y="9349"/>
                  </a:cubicBezTo>
                  <a:cubicBezTo>
                    <a:pt x="12492" y="9349"/>
                    <a:pt x="12292" y="9424"/>
                    <a:pt x="12142" y="9574"/>
                  </a:cubicBezTo>
                  <a:lnTo>
                    <a:pt x="1234" y="20515"/>
                  </a:lnTo>
                  <a:cubicBezTo>
                    <a:pt x="0" y="21749"/>
                    <a:pt x="0" y="23717"/>
                    <a:pt x="1234" y="24918"/>
                  </a:cubicBezTo>
                  <a:lnTo>
                    <a:pt x="1301" y="24985"/>
                  </a:lnTo>
                  <a:cubicBezTo>
                    <a:pt x="1902" y="25602"/>
                    <a:pt x="2694" y="25911"/>
                    <a:pt x="3490" y="25911"/>
                  </a:cubicBezTo>
                  <a:cubicBezTo>
                    <a:pt x="4287" y="25911"/>
                    <a:pt x="5087" y="25602"/>
                    <a:pt x="5704" y="24985"/>
                  </a:cubicBezTo>
                  <a:lnTo>
                    <a:pt x="12709" y="17980"/>
                  </a:lnTo>
                  <a:lnTo>
                    <a:pt x="16645" y="21916"/>
                  </a:lnTo>
                  <a:cubicBezTo>
                    <a:pt x="16795" y="22066"/>
                    <a:pt x="16987" y="22141"/>
                    <a:pt x="17183" y="22141"/>
                  </a:cubicBezTo>
                  <a:cubicBezTo>
                    <a:pt x="17379" y="22141"/>
                    <a:pt x="17579" y="22066"/>
                    <a:pt x="17746" y="21916"/>
                  </a:cubicBezTo>
                  <a:lnTo>
                    <a:pt x="30689" y="8940"/>
                  </a:lnTo>
                  <a:lnTo>
                    <a:pt x="34558" y="12843"/>
                  </a:lnTo>
                  <a:cubicBezTo>
                    <a:pt x="34687" y="12959"/>
                    <a:pt x="34802" y="13015"/>
                    <a:pt x="34893" y="13015"/>
                  </a:cubicBezTo>
                  <a:cubicBezTo>
                    <a:pt x="35038" y="13015"/>
                    <a:pt x="35125" y="12875"/>
                    <a:pt x="35125" y="12609"/>
                  </a:cubicBezTo>
                  <a:lnTo>
                    <a:pt x="35125" y="1501"/>
                  </a:lnTo>
                  <a:cubicBezTo>
                    <a:pt x="35125" y="701"/>
                    <a:pt x="34358" y="0"/>
                    <a:pt x="3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3359364" y="2138055"/>
              <a:ext cx="430405" cy="378470"/>
            </a:xfrm>
            <a:custGeom>
              <a:rect b="b" l="l" r="r" t="t"/>
              <a:pathLst>
                <a:path extrusionOk="0" h="33792" w="38429">
                  <a:moveTo>
                    <a:pt x="30189" y="6906"/>
                  </a:moveTo>
                  <a:lnTo>
                    <a:pt x="30189" y="10008"/>
                  </a:lnTo>
                  <a:lnTo>
                    <a:pt x="27120" y="10008"/>
                  </a:lnTo>
                  <a:lnTo>
                    <a:pt x="27120" y="6906"/>
                  </a:lnTo>
                  <a:close/>
                  <a:moveTo>
                    <a:pt x="34659" y="6906"/>
                  </a:moveTo>
                  <a:lnTo>
                    <a:pt x="34659" y="10008"/>
                  </a:lnTo>
                  <a:lnTo>
                    <a:pt x="31590" y="10008"/>
                  </a:lnTo>
                  <a:lnTo>
                    <a:pt x="31590" y="6906"/>
                  </a:lnTo>
                  <a:close/>
                  <a:moveTo>
                    <a:pt x="7339" y="10275"/>
                  </a:moveTo>
                  <a:lnTo>
                    <a:pt x="7339" y="13010"/>
                  </a:lnTo>
                  <a:lnTo>
                    <a:pt x="4571" y="13010"/>
                  </a:lnTo>
                  <a:lnTo>
                    <a:pt x="4571" y="10275"/>
                  </a:lnTo>
                  <a:close/>
                  <a:moveTo>
                    <a:pt x="11909" y="10275"/>
                  </a:moveTo>
                  <a:lnTo>
                    <a:pt x="11909" y="13010"/>
                  </a:lnTo>
                  <a:lnTo>
                    <a:pt x="9141" y="13010"/>
                  </a:lnTo>
                  <a:lnTo>
                    <a:pt x="9141" y="10275"/>
                  </a:lnTo>
                  <a:close/>
                  <a:moveTo>
                    <a:pt x="30189" y="12343"/>
                  </a:moveTo>
                  <a:lnTo>
                    <a:pt x="30189" y="15445"/>
                  </a:lnTo>
                  <a:lnTo>
                    <a:pt x="27120" y="15445"/>
                  </a:lnTo>
                  <a:lnTo>
                    <a:pt x="27120" y="12343"/>
                  </a:lnTo>
                  <a:close/>
                  <a:moveTo>
                    <a:pt x="34659" y="12343"/>
                  </a:moveTo>
                  <a:lnTo>
                    <a:pt x="34659" y="15445"/>
                  </a:lnTo>
                  <a:lnTo>
                    <a:pt x="31590" y="15445"/>
                  </a:lnTo>
                  <a:lnTo>
                    <a:pt x="31590" y="12343"/>
                  </a:lnTo>
                  <a:close/>
                  <a:moveTo>
                    <a:pt x="7339" y="15212"/>
                  </a:moveTo>
                  <a:lnTo>
                    <a:pt x="7339" y="17947"/>
                  </a:lnTo>
                  <a:lnTo>
                    <a:pt x="4571" y="17947"/>
                  </a:lnTo>
                  <a:lnTo>
                    <a:pt x="4571" y="15212"/>
                  </a:lnTo>
                  <a:close/>
                  <a:moveTo>
                    <a:pt x="11909" y="15212"/>
                  </a:moveTo>
                  <a:lnTo>
                    <a:pt x="11909" y="17947"/>
                  </a:lnTo>
                  <a:lnTo>
                    <a:pt x="9141" y="17947"/>
                  </a:lnTo>
                  <a:lnTo>
                    <a:pt x="9141" y="15212"/>
                  </a:lnTo>
                  <a:close/>
                  <a:moveTo>
                    <a:pt x="30189" y="17880"/>
                  </a:moveTo>
                  <a:lnTo>
                    <a:pt x="30189" y="20983"/>
                  </a:lnTo>
                  <a:lnTo>
                    <a:pt x="27120" y="20983"/>
                  </a:lnTo>
                  <a:lnTo>
                    <a:pt x="27120" y="17880"/>
                  </a:lnTo>
                  <a:close/>
                  <a:moveTo>
                    <a:pt x="34659" y="17880"/>
                  </a:moveTo>
                  <a:lnTo>
                    <a:pt x="34659" y="20983"/>
                  </a:lnTo>
                  <a:lnTo>
                    <a:pt x="31590" y="20983"/>
                  </a:lnTo>
                  <a:lnTo>
                    <a:pt x="31590" y="17880"/>
                  </a:lnTo>
                  <a:close/>
                  <a:moveTo>
                    <a:pt x="7339" y="20182"/>
                  </a:moveTo>
                  <a:lnTo>
                    <a:pt x="7339" y="22917"/>
                  </a:lnTo>
                  <a:lnTo>
                    <a:pt x="4571" y="22917"/>
                  </a:lnTo>
                  <a:lnTo>
                    <a:pt x="4571" y="20182"/>
                  </a:lnTo>
                  <a:close/>
                  <a:moveTo>
                    <a:pt x="11909" y="20182"/>
                  </a:moveTo>
                  <a:lnTo>
                    <a:pt x="11909" y="22917"/>
                  </a:lnTo>
                  <a:lnTo>
                    <a:pt x="9141" y="22917"/>
                  </a:lnTo>
                  <a:lnTo>
                    <a:pt x="9141" y="20182"/>
                  </a:lnTo>
                  <a:close/>
                  <a:moveTo>
                    <a:pt x="30189" y="23318"/>
                  </a:moveTo>
                  <a:lnTo>
                    <a:pt x="30189" y="26420"/>
                  </a:lnTo>
                  <a:lnTo>
                    <a:pt x="27120" y="26420"/>
                  </a:lnTo>
                  <a:lnTo>
                    <a:pt x="27120" y="23318"/>
                  </a:lnTo>
                  <a:close/>
                  <a:moveTo>
                    <a:pt x="34659" y="23318"/>
                  </a:moveTo>
                  <a:lnTo>
                    <a:pt x="34659" y="26420"/>
                  </a:lnTo>
                  <a:lnTo>
                    <a:pt x="31590" y="26420"/>
                  </a:lnTo>
                  <a:lnTo>
                    <a:pt x="31590" y="23318"/>
                  </a:lnTo>
                  <a:close/>
                  <a:moveTo>
                    <a:pt x="7339" y="25086"/>
                  </a:moveTo>
                  <a:lnTo>
                    <a:pt x="7339" y="27854"/>
                  </a:lnTo>
                  <a:lnTo>
                    <a:pt x="4571" y="27854"/>
                  </a:lnTo>
                  <a:lnTo>
                    <a:pt x="4571" y="25086"/>
                  </a:lnTo>
                  <a:close/>
                  <a:moveTo>
                    <a:pt x="11909" y="25086"/>
                  </a:moveTo>
                  <a:lnTo>
                    <a:pt x="11909" y="27854"/>
                  </a:lnTo>
                  <a:lnTo>
                    <a:pt x="9141" y="27854"/>
                  </a:lnTo>
                  <a:lnTo>
                    <a:pt x="9141" y="25086"/>
                  </a:lnTo>
                  <a:close/>
                  <a:moveTo>
                    <a:pt x="25752" y="1"/>
                  </a:moveTo>
                  <a:lnTo>
                    <a:pt x="25752" y="31157"/>
                  </a:lnTo>
                  <a:lnTo>
                    <a:pt x="23851" y="31157"/>
                  </a:lnTo>
                  <a:lnTo>
                    <a:pt x="23851" y="16846"/>
                  </a:lnTo>
                  <a:cubicBezTo>
                    <a:pt x="23851" y="15345"/>
                    <a:pt x="22617" y="14111"/>
                    <a:pt x="21116" y="14111"/>
                  </a:cubicBezTo>
                  <a:lnTo>
                    <a:pt x="14578" y="14111"/>
                  </a:lnTo>
                  <a:lnTo>
                    <a:pt x="14578" y="29689"/>
                  </a:lnTo>
                  <a:lnTo>
                    <a:pt x="13911" y="29689"/>
                  </a:lnTo>
                  <a:lnTo>
                    <a:pt x="13911" y="8640"/>
                  </a:lnTo>
                  <a:cubicBezTo>
                    <a:pt x="13444" y="7773"/>
                    <a:pt x="12543" y="7206"/>
                    <a:pt x="11509" y="7206"/>
                  </a:cubicBezTo>
                  <a:lnTo>
                    <a:pt x="5505" y="7206"/>
                  </a:lnTo>
                  <a:cubicBezTo>
                    <a:pt x="3970" y="7206"/>
                    <a:pt x="2736" y="8440"/>
                    <a:pt x="2736" y="9941"/>
                  </a:cubicBezTo>
                  <a:lnTo>
                    <a:pt x="2736" y="31157"/>
                  </a:lnTo>
                  <a:lnTo>
                    <a:pt x="1" y="31157"/>
                  </a:lnTo>
                  <a:lnTo>
                    <a:pt x="1" y="33792"/>
                  </a:lnTo>
                  <a:lnTo>
                    <a:pt x="38428" y="33792"/>
                  </a:lnTo>
                  <a:lnTo>
                    <a:pt x="38428" y="31157"/>
                  </a:lnTo>
                  <a:lnTo>
                    <a:pt x="36027" y="31157"/>
                  </a:lnTo>
                  <a:lnTo>
                    <a:pt x="36027" y="6172"/>
                  </a:lnTo>
                  <a:lnTo>
                    <a:pt x="25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393617" y="2289324"/>
              <a:ext cx="403133" cy="291334"/>
            </a:xfrm>
            <a:custGeom>
              <a:rect b="b" l="l" r="r" t="t"/>
              <a:pathLst>
                <a:path extrusionOk="0" h="26012" w="35994">
                  <a:moveTo>
                    <a:pt x="23045" y="0"/>
                  </a:moveTo>
                  <a:cubicBezTo>
                    <a:pt x="22598" y="0"/>
                    <a:pt x="22173" y="158"/>
                    <a:pt x="21683" y="410"/>
                  </a:cubicBezTo>
                  <a:cubicBezTo>
                    <a:pt x="19815" y="1411"/>
                    <a:pt x="15278" y="3946"/>
                    <a:pt x="13144" y="5247"/>
                  </a:cubicBezTo>
                  <a:cubicBezTo>
                    <a:pt x="12376" y="5680"/>
                    <a:pt x="11809" y="6281"/>
                    <a:pt x="11809" y="7181"/>
                  </a:cubicBezTo>
                  <a:cubicBezTo>
                    <a:pt x="11809" y="8067"/>
                    <a:pt x="12703" y="9175"/>
                    <a:pt x="13936" y="9175"/>
                  </a:cubicBezTo>
                  <a:cubicBezTo>
                    <a:pt x="14283" y="9175"/>
                    <a:pt x="14657" y="9088"/>
                    <a:pt x="15045" y="8883"/>
                  </a:cubicBezTo>
                  <a:cubicBezTo>
                    <a:pt x="16012" y="8416"/>
                    <a:pt x="18247" y="7248"/>
                    <a:pt x="19782" y="6448"/>
                  </a:cubicBezTo>
                  <a:cubicBezTo>
                    <a:pt x="20276" y="6185"/>
                    <a:pt x="20715" y="6094"/>
                    <a:pt x="21087" y="6094"/>
                  </a:cubicBezTo>
                  <a:cubicBezTo>
                    <a:pt x="21947" y="6094"/>
                    <a:pt x="22450" y="6581"/>
                    <a:pt x="22450" y="6581"/>
                  </a:cubicBezTo>
                  <a:cubicBezTo>
                    <a:pt x="22450" y="6581"/>
                    <a:pt x="28421" y="12519"/>
                    <a:pt x="30122" y="14153"/>
                  </a:cubicBezTo>
                  <a:cubicBezTo>
                    <a:pt x="30656" y="14670"/>
                    <a:pt x="31306" y="14804"/>
                    <a:pt x="31882" y="14804"/>
                  </a:cubicBezTo>
                  <a:cubicBezTo>
                    <a:pt x="32457" y="14804"/>
                    <a:pt x="32958" y="14670"/>
                    <a:pt x="33191" y="14653"/>
                  </a:cubicBezTo>
                  <a:cubicBezTo>
                    <a:pt x="33658" y="14587"/>
                    <a:pt x="35993" y="14120"/>
                    <a:pt x="35993" y="14120"/>
                  </a:cubicBezTo>
                  <a:lnTo>
                    <a:pt x="35993" y="3212"/>
                  </a:lnTo>
                  <a:cubicBezTo>
                    <a:pt x="35993" y="3212"/>
                    <a:pt x="32557" y="4012"/>
                    <a:pt x="30356" y="4446"/>
                  </a:cubicBezTo>
                  <a:cubicBezTo>
                    <a:pt x="30197" y="4481"/>
                    <a:pt x="30048" y="4496"/>
                    <a:pt x="29911" y="4496"/>
                  </a:cubicBezTo>
                  <a:cubicBezTo>
                    <a:pt x="29273" y="4496"/>
                    <a:pt x="28888" y="4179"/>
                    <a:pt x="28888" y="4179"/>
                  </a:cubicBezTo>
                  <a:cubicBezTo>
                    <a:pt x="28888" y="4179"/>
                    <a:pt x="27187" y="2712"/>
                    <a:pt x="25252" y="1077"/>
                  </a:cubicBezTo>
                  <a:cubicBezTo>
                    <a:pt x="24323" y="303"/>
                    <a:pt x="23663" y="0"/>
                    <a:pt x="23045" y="0"/>
                  </a:cubicBezTo>
                  <a:close/>
                  <a:moveTo>
                    <a:pt x="13577" y="176"/>
                  </a:moveTo>
                  <a:cubicBezTo>
                    <a:pt x="11376" y="176"/>
                    <a:pt x="6772" y="3179"/>
                    <a:pt x="6772" y="3179"/>
                  </a:cubicBezTo>
                  <a:cubicBezTo>
                    <a:pt x="6772" y="3179"/>
                    <a:pt x="6146" y="3570"/>
                    <a:pt x="5162" y="3570"/>
                  </a:cubicBezTo>
                  <a:cubicBezTo>
                    <a:pt x="4710" y="3570"/>
                    <a:pt x="4181" y="3487"/>
                    <a:pt x="3603" y="3245"/>
                  </a:cubicBezTo>
                  <a:lnTo>
                    <a:pt x="1" y="2011"/>
                  </a:lnTo>
                  <a:lnTo>
                    <a:pt x="1" y="14487"/>
                  </a:lnTo>
                  <a:cubicBezTo>
                    <a:pt x="1" y="14487"/>
                    <a:pt x="1035" y="14787"/>
                    <a:pt x="1935" y="15154"/>
                  </a:cubicBezTo>
                  <a:cubicBezTo>
                    <a:pt x="2169" y="14553"/>
                    <a:pt x="2503" y="14020"/>
                    <a:pt x="2970" y="13553"/>
                  </a:cubicBezTo>
                  <a:cubicBezTo>
                    <a:pt x="3729" y="12827"/>
                    <a:pt x="4753" y="12460"/>
                    <a:pt x="5760" y="12460"/>
                  </a:cubicBezTo>
                  <a:cubicBezTo>
                    <a:pt x="6745" y="12460"/>
                    <a:pt x="7714" y="12810"/>
                    <a:pt x="8407" y="13519"/>
                  </a:cubicBezTo>
                  <a:cubicBezTo>
                    <a:pt x="8840" y="13953"/>
                    <a:pt x="9107" y="14487"/>
                    <a:pt x="9274" y="15054"/>
                  </a:cubicBezTo>
                  <a:cubicBezTo>
                    <a:pt x="9841" y="15221"/>
                    <a:pt x="10341" y="15521"/>
                    <a:pt x="10742" y="15954"/>
                  </a:cubicBezTo>
                  <a:cubicBezTo>
                    <a:pt x="11175" y="16388"/>
                    <a:pt x="11442" y="16888"/>
                    <a:pt x="11609" y="17455"/>
                  </a:cubicBezTo>
                  <a:cubicBezTo>
                    <a:pt x="12176" y="17656"/>
                    <a:pt x="12677" y="17956"/>
                    <a:pt x="13077" y="18356"/>
                  </a:cubicBezTo>
                  <a:cubicBezTo>
                    <a:pt x="13544" y="18856"/>
                    <a:pt x="13844" y="19424"/>
                    <a:pt x="13977" y="20024"/>
                  </a:cubicBezTo>
                  <a:cubicBezTo>
                    <a:pt x="14578" y="20224"/>
                    <a:pt x="15112" y="20524"/>
                    <a:pt x="15512" y="20958"/>
                  </a:cubicBezTo>
                  <a:cubicBezTo>
                    <a:pt x="16346" y="21825"/>
                    <a:pt x="16646" y="22993"/>
                    <a:pt x="16479" y="24094"/>
                  </a:cubicBezTo>
                  <a:cubicBezTo>
                    <a:pt x="16479" y="24127"/>
                    <a:pt x="17013" y="24694"/>
                    <a:pt x="17313" y="24994"/>
                  </a:cubicBezTo>
                  <a:cubicBezTo>
                    <a:pt x="17613" y="25311"/>
                    <a:pt x="18022" y="25470"/>
                    <a:pt x="18431" y="25470"/>
                  </a:cubicBezTo>
                  <a:cubicBezTo>
                    <a:pt x="18839" y="25470"/>
                    <a:pt x="19248" y="25311"/>
                    <a:pt x="19548" y="24994"/>
                  </a:cubicBezTo>
                  <a:cubicBezTo>
                    <a:pt x="20149" y="24394"/>
                    <a:pt x="20182" y="23393"/>
                    <a:pt x="19548" y="22759"/>
                  </a:cubicBezTo>
                  <a:cubicBezTo>
                    <a:pt x="19515" y="22759"/>
                    <a:pt x="17313" y="20458"/>
                    <a:pt x="17513" y="20257"/>
                  </a:cubicBezTo>
                  <a:cubicBezTo>
                    <a:pt x="17518" y="20253"/>
                    <a:pt x="17525" y="20251"/>
                    <a:pt x="17533" y="20251"/>
                  </a:cubicBezTo>
                  <a:cubicBezTo>
                    <a:pt x="17834" y="20251"/>
                    <a:pt x="20484" y="22995"/>
                    <a:pt x="20549" y="23059"/>
                  </a:cubicBezTo>
                  <a:cubicBezTo>
                    <a:pt x="20849" y="23360"/>
                    <a:pt x="21249" y="23510"/>
                    <a:pt x="21654" y="23510"/>
                  </a:cubicBezTo>
                  <a:cubicBezTo>
                    <a:pt x="22058" y="23510"/>
                    <a:pt x="22467" y="23360"/>
                    <a:pt x="22784" y="23059"/>
                  </a:cubicBezTo>
                  <a:cubicBezTo>
                    <a:pt x="23384" y="22426"/>
                    <a:pt x="23384" y="21425"/>
                    <a:pt x="22784" y="20825"/>
                  </a:cubicBezTo>
                  <a:cubicBezTo>
                    <a:pt x="22750" y="20791"/>
                    <a:pt x="22617" y="20658"/>
                    <a:pt x="22550" y="20624"/>
                  </a:cubicBezTo>
                  <a:cubicBezTo>
                    <a:pt x="22550" y="20624"/>
                    <a:pt x="19782" y="18156"/>
                    <a:pt x="20015" y="17922"/>
                  </a:cubicBezTo>
                  <a:cubicBezTo>
                    <a:pt x="20021" y="17916"/>
                    <a:pt x="20030" y="17914"/>
                    <a:pt x="20042" y="17914"/>
                  </a:cubicBezTo>
                  <a:cubicBezTo>
                    <a:pt x="20418" y="17914"/>
                    <a:pt x="23652" y="20958"/>
                    <a:pt x="23684" y="20958"/>
                  </a:cubicBezTo>
                  <a:cubicBezTo>
                    <a:pt x="23976" y="21217"/>
                    <a:pt x="24354" y="21350"/>
                    <a:pt x="24734" y="21350"/>
                  </a:cubicBezTo>
                  <a:cubicBezTo>
                    <a:pt x="25137" y="21350"/>
                    <a:pt x="25544" y="21200"/>
                    <a:pt x="25853" y="20891"/>
                  </a:cubicBezTo>
                  <a:cubicBezTo>
                    <a:pt x="26420" y="20324"/>
                    <a:pt x="26420" y="19390"/>
                    <a:pt x="25919" y="18790"/>
                  </a:cubicBezTo>
                  <a:cubicBezTo>
                    <a:pt x="25919" y="18756"/>
                    <a:pt x="23284" y="16021"/>
                    <a:pt x="23484" y="15821"/>
                  </a:cubicBezTo>
                  <a:cubicBezTo>
                    <a:pt x="23494" y="15811"/>
                    <a:pt x="23508" y="15806"/>
                    <a:pt x="23526" y="15806"/>
                  </a:cubicBezTo>
                  <a:cubicBezTo>
                    <a:pt x="23929" y="15806"/>
                    <a:pt x="26288" y="18257"/>
                    <a:pt x="26320" y="18289"/>
                  </a:cubicBezTo>
                  <a:cubicBezTo>
                    <a:pt x="26620" y="18590"/>
                    <a:pt x="27020" y="18740"/>
                    <a:pt x="27420" y="18740"/>
                  </a:cubicBezTo>
                  <a:cubicBezTo>
                    <a:pt x="27821" y="18740"/>
                    <a:pt x="28221" y="18590"/>
                    <a:pt x="28521" y="18289"/>
                  </a:cubicBezTo>
                  <a:cubicBezTo>
                    <a:pt x="29155" y="17656"/>
                    <a:pt x="29155" y="16655"/>
                    <a:pt x="28521" y="16021"/>
                  </a:cubicBezTo>
                  <a:cubicBezTo>
                    <a:pt x="22050" y="9583"/>
                    <a:pt x="25085" y="12619"/>
                    <a:pt x="21616" y="9116"/>
                  </a:cubicBezTo>
                  <a:cubicBezTo>
                    <a:pt x="21616" y="9116"/>
                    <a:pt x="20995" y="8495"/>
                    <a:pt x="20063" y="8495"/>
                  </a:cubicBezTo>
                  <a:cubicBezTo>
                    <a:pt x="19793" y="8495"/>
                    <a:pt x="19496" y="8547"/>
                    <a:pt x="19181" y="8683"/>
                  </a:cubicBezTo>
                  <a:cubicBezTo>
                    <a:pt x="18214" y="9116"/>
                    <a:pt x="16980" y="9683"/>
                    <a:pt x="16046" y="10117"/>
                  </a:cubicBezTo>
                  <a:cubicBezTo>
                    <a:pt x="15012" y="10684"/>
                    <a:pt x="14278" y="10851"/>
                    <a:pt x="13944" y="10851"/>
                  </a:cubicBezTo>
                  <a:cubicBezTo>
                    <a:pt x="11943" y="10817"/>
                    <a:pt x="10341" y="9216"/>
                    <a:pt x="10341" y="7248"/>
                  </a:cubicBezTo>
                  <a:cubicBezTo>
                    <a:pt x="10341" y="5947"/>
                    <a:pt x="11009" y="4813"/>
                    <a:pt x="12043" y="4179"/>
                  </a:cubicBezTo>
                  <a:cubicBezTo>
                    <a:pt x="13477" y="3212"/>
                    <a:pt x="16779" y="1444"/>
                    <a:pt x="16779" y="1444"/>
                  </a:cubicBezTo>
                  <a:cubicBezTo>
                    <a:pt x="16779" y="1444"/>
                    <a:pt x="15779" y="176"/>
                    <a:pt x="13577" y="176"/>
                  </a:cubicBezTo>
                  <a:close/>
                  <a:moveTo>
                    <a:pt x="5771" y="14110"/>
                  </a:moveTo>
                  <a:cubicBezTo>
                    <a:pt x="5200" y="14110"/>
                    <a:pt x="4605" y="14336"/>
                    <a:pt x="4137" y="14787"/>
                  </a:cubicBezTo>
                  <a:cubicBezTo>
                    <a:pt x="3236" y="15621"/>
                    <a:pt x="2669" y="17155"/>
                    <a:pt x="3470" y="18089"/>
                  </a:cubicBezTo>
                  <a:cubicBezTo>
                    <a:pt x="3805" y="18466"/>
                    <a:pt x="4157" y="18586"/>
                    <a:pt x="4504" y="18586"/>
                  </a:cubicBezTo>
                  <a:cubicBezTo>
                    <a:pt x="4988" y="18586"/>
                    <a:pt x="5464" y="18353"/>
                    <a:pt x="5872" y="18256"/>
                  </a:cubicBezTo>
                  <a:lnTo>
                    <a:pt x="5872" y="18256"/>
                  </a:lnTo>
                  <a:cubicBezTo>
                    <a:pt x="5671" y="18957"/>
                    <a:pt x="5104" y="19590"/>
                    <a:pt x="5805" y="20491"/>
                  </a:cubicBezTo>
                  <a:cubicBezTo>
                    <a:pt x="6106" y="20878"/>
                    <a:pt x="6463" y="21000"/>
                    <a:pt x="6828" y="21000"/>
                  </a:cubicBezTo>
                  <a:cubicBezTo>
                    <a:pt x="7311" y="21000"/>
                    <a:pt x="7807" y="20786"/>
                    <a:pt x="8207" y="20691"/>
                  </a:cubicBezTo>
                  <a:lnTo>
                    <a:pt x="8207" y="20691"/>
                  </a:lnTo>
                  <a:cubicBezTo>
                    <a:pt x="8006" y="21392"/>
                    <a:pt x="7473" y="22092"/>
                    <a:pt x="8140" y="22926"/>
                  </a:cubicBezTo>
                  <a:cubicBezTo>
                    <a:pt x="8441" y="23284"/>
                    <a:pt x="8821" y="23402"/>
                    <a:pt x="9215" y="23402"/>
                  </a:cubicBezTo>
                  <a:cubicBezTo>
                    <a:pt x="9740" y="23402"/>
                    <a:pt x="10289" y="23193"/>
                    <a:pt x="10708" y="23059"/>
                  </a:cubicBezTo>
                  <a:lnTo>
                    <a:pt x="10708" y="23059"/>
                  </a:lnTo>
                  <a:cubicBezTo>
                    <a:pt x="10408" y="23827"/>
                    <a:pt x="9808" y="24627"/>
                    <a:pt x="10608" y="25528"/>
                  </a:cubicBezTo>
                  <a:cubicBezTo>
                    <a:pt x="10908" y="25866"/>
                    <a:pt x="11370" y="26012"/>
                    <a:pt x="11875" y="26012"/>
                  </a:cubicBezTo>
                  <a:cubicBezTo>
                    <a:pt x="12665" y="26012"/>
                    <a:pt x="13562" y="25656"/>
                    <a:pt x="14111" y="25128"/>
                  </a:cubicBezTo>
                  <a:cubicBezTo>
                    <a:pt x="15012" y="24294"/>
                    <a:pt x="15078" y="22926"/>
                    <a:pt x="14311" y="22125"/>
                  </a:cubicBezTo>
                  <a:cubicBezTo>
                    <a:pt x="13945" y="21759"/>
                    <a:pt x="13437" y="21581"/>
                    <a:pt x="12917" y="21581"/>
                  </a:cubicBezTo>
                  <a:cubicBezTo>
                    <a:pt x="12680" y="21581"/>
                    <a:pt x="12440" y="21619"/>
                    <a:pt x="12209" y="21692"/>
                  </a:cubicBezTo>
                  <a:cubicBezTo>
                    <a:pt x="12510" y="20958"/>
                    <a:pt x="12410" y="20124"/>
                    <a:pt x="11843" y="19557"/>
                  </a:cubicBezTo>
                  <a:cubicBezTo>
                    <a:pt x="11475" y="19165"/>
                    <a:pt x="10982" y="18989"/>
                    <a:pt x="10482" y="18989"/>
                  </a:cubicBezTo>
                  <a:cubicBezTo>
                    <a:pt x="10301" y="18989"/>
                    <a:pt x="10119" y="19012"/>
                    <a:pt x="9941" y="19057"/>
                  </a:cubicBezTo>
                  <a:cubicBezTo>
                    <a:pt x="10108" y="18356"/>
                    <a:pt x="10008" y="17622"/>
                    <a:pt x="9508" y="17122"/>
                  </a:cubicBezTo>
                  <a:cubicBezTo>
                    <a:pt x="9132" y="16747"/>
                    <a:pt x="8626" y="16559"/>
                    <a:pt x="8114" y="16559"/>
                  </a:cubicBezTo>
                  <a:cubicBezTo>
                    <a:pt x="7944" y="16559"/>
                    <a:pt x="7773" y="16580"/>
                    <a:pt x="7606" y="16622"/>
                  </a:cubicBezTo>
                  <a:cubicBezTo>
                    <a:pt x="7773" y="15954"/>
                    <a:pt x="7673" y="15221"/>
                    <a:pt x="7173" y="14687"/>
                  </a:cubicBezTo>
                  <a:cubicBezTo>
                    <a:pt x="6804" y="14303"/>
                    <a:pt x="6298" y="14110"/>
                    <a:pt x="5771" y="14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435857" y="2997378"/>
              <a:ext cx="232008" cy="222219"/>
            </a:xfrm>
            <a:custGeom>
              <a:rect b="b" l="l" r="r" t="t"/>
              <a:pathLst>
                <a:path extrusionOk="0" h="19841" w="20715">
                  <a:moveTo>
                    <a:pt x="10382" y="1"/>
                  </a:moveTo>
                  <a:cubicBezTo>
                    <a:pt x="10098" y="1"/>
                    <a:pt x="9816" y="102"/>
                    <a:pt x="9607" y="293"/>
                  </a:cubicBezTo>
                  <a:lnTo>
                    <a:pt x="434" y="8699"/>
                  </a:lnTo>
                  <a:cubicBezTo>
                    <a:pt x="33" y="9066"/>
                    <a:pt x="0" y="9700"/>
                    <a:pt x="400" y="10100"/>
                  </a:cubicBezTo>
                  <a:lnTo>
                    <a:pt x="634" y="10334"/>
                  </a:lnTo>
                  <a:cubicBezTo>
                    <a:pt x="837" y="10556"/>
                    <a:pt x="1122" y="10675"/>
                    <a:pt x="1399" y="10675"/>
                  </a:cubicBezTo>
                  <a:cubicBezTo>
                    <a:pt x="1621" y="10675"/>
                    <a:pt x="1838" y="10598"/>
                    <a:pt x="2002" y="10434"/>
                  </a:cubicBezTo>
                  <a:lnTo>
                    <a:pt x="2669" y="9834"/>
                  </a:lnTo>
                  <a:lnTo>
                    <a:pt x="2669" y="18840"/>
                  </a:lnTo>
                  <a:cubicBezTo>
                    <a:pt x="2669" y="19374"/>
                    <a:pt x="3136" y="19841"/>
                    <a:pt x="3669" y="19841"/>
                  </a:cubicBezTo>
                  <a:lnTo>
                    <a:pt x="7272" y="19841"/>
                  </a:lnTo>
                  <a:cubicBezTo>
                    <a:pt x="7806" y="19841"/>
                    <a:pt x="8273" y="19374"/>
                    <a:pt x="8273" y="18840"/>
                  </a:cubicBezTo>
                  <a:lnTo>
                    <a:pt x="8273" y="12535"/>
                  </a:lnTo>
                  <a:lnTo>
                    <a:pt x="12809" y="12535"/>
                  </a:lnTo>
                  <a:lnTo>
                    <a:pt x="12809" y="18840"/>
                  </a:lnTo>
                  <a:cubicBezTo>
                    <a:pt x="12809" y="19374"/>
                    <a:pt x="13210" y="19841"/>
                    <a:pt x="13777" y="19841"/>
                  </a:cubicBezTo>
                  <a:lnTo>
                    <a:pt x="17546" y="19841"/>
                  </a:lnTo>
                  <a:cubicBezTo>
                    <a:pt x="18113" y="19841"/>
                    <a:pt x="18547" y="19374"/>
                    <a:pt x="18547" y="18840"/>
                  </a:cubicBezTo>
                  <a:lnTo>
                    <a:pt x="18547" y="9967"/>
                  </a:lnTo>
                  <a:cubicBezTo>
                    <a:pt x="18547" y="9967"/>
                    <a:pt x="18747" y="10134"/>
                    <a:pt x="18980" y="10334"/>
                  </a:cubicBezTo>
                  <a:cubicBezTo>
                    <a:pt x="19048" y="10392"/>
                    <a:pt x="19137" y="10419"/>
                    <a:pt x="19239" y="10419"/>
                  </a:cubicBezTo>
                  <a:cubicBezTo>
                    <a:pt x="19491" y="10419"/>
                    <a:pt x="19820" y="10252"/>
                    <a:pt x="20081" y="9967"/>
                  </a:cubicBezTo>
                  <a:lnTo>
                    <a:pt x="20348" y="9667"/>
                  </a:lnTo>
                  <a:cubicBezTo>
                    <a:pt x="20715" y="9266"/>
                    <a:pt x="20682" y="8633"/>
                    <a:pt x="20248" y="8266"/>
                  </a:cubicBezTo>
                  <a:lnTo>
                    <a:pt x="11108" y="260"/>
                  </a:lnTo>
                  <a:cubicBezTo>
                    <a:pt x="10901" y="85"/>
                    <a:pt x="10641" y="1"/>
                    <a:pt x="10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5396239" y="3201923"/>
              <a:ext cx="310094" cy="250130"/>
            </a:xfrm>
            <a:custGeom>
              <a:rect b="b" l="l" r="r" t="t"/>
              <a:pathLst>
                <a:path extrusionOk="0" h="22333" w="27687">
                  <a:moveTo>
                    <a:pt x="9474" y="10524"/>
                  </a:moveTo>
                  <a:lnTo>
                    <a:pt x="9474" y="14461"/>
                  </a:lnTo>
                  <a:lnTo>
                    <a:pt x="5071" y="14461"/>
                  </a:lnTo>
                  <a:lnTo>
                    <a:pt x="4604" y="10524"/>
                  </a:lnTo>
                  <a:close/>
                  <a:moveTo>
                    <a:pt x="15745" y="10524"/>
                  </a:moveTo>
                  <a:lnTo>
                    <a:pt x="15745" y="14461"/>
                  </a:lnTo>
                  <a:lnTo>
                    <a:pt x="12076" y="14461"/>
                  </a:lnTo>
                  <a:lnTo>
                    <a:pt x="12076" y="10524"/>
                  </a:lnTo>
                  <a:close/>
                  <a:moveTo>
                    <a:pt x="23250" y="10524"/>
                  </a:moveTo>
                  <a:lnTo>
                    <a:pt x="22550" y="14461"/>
                  </a:lnTo>
                  <a:lnTo>
                    <a:pt x="18614" y="14461"/>
                  </a:lnTo>
                  <a:lnTo>
                    <a:pt x="18614" y="10524"/>
                  </a:lnTo>
                  <a:close/>
                  <a:moveTo>
                    <a:pt x="9440" y="16028"/>
                  </a:moveTo>
                  <a:lnTo>
                    <a:pt x="9440" y="19965"/>
                  </a:lnTo>
                  <a:lnTo>
                    <a:pt x="5838" y="19965"/>
                  </a:lnTo>
                  <a:lnTo>
                    <a:pt x="5304" y="16028"/>
                  </a:lnTo>
                  <a:close/>
                  <a:moveTo>
                    <a:pt x="15745" y="16028"/>
                  </a:moveTo>
                  <a:lnTo>
                    <a:pt x="15745" y="19965"/>
                  </a:lnTo>
                  <a:lnTo>
                    <a:pt x="12076" y="19965"/>
                  </a:lnTo>
                  <a:lnTo>
                    <a:pt x="12076" y="16028"/>
                  </a:lnTo>
                  <a:close/>
                  <a:moveTo>
                    <a:pt x="22216" y="16028"/>
                  </a:moveTo>
                  <a:lnTo>
                    <a:pt x="21516" y="19965"/>
                  </a:lnTo>
                  <a:lnTo>
                    <a:pt x="18647" y="19965"/>
                  </a:lnTo>
                  <a:lnTo>
                    <a:pt x="18647" y="16028"/>
                  </a:lnTo>
                  <a:close/>
                  <a:moveTo>
                    <a:pt x="1685" y="0"/>
                  </a:moveTo>
                  <a:cubicBezTo>
                    <a:pt x="1293" y="0"/>
                    <a:pt x="901" y="150"/>
                    <a:pt x="601" y="451"/>
                  </a:cubicBezTo>
                  <a:cubicBezTo>
                    <a:pt x="0" y="1018"/>
                    <a:pt x="0" y="1985"/>
                    <a:pt x="601" y="2585"/>
                  </a:cubicBezTo>
                  <a:lnTo>
                    <a:pt x="2469" y="4453"/>
                  </a:lnTo>
                  <a:lnTo>
                    <a:pt x="2102" y="4453"/>
                  </a:lnTo>
                  <a:cubicBezTo>
                    <a:pt x="1001" y="4453"/>
                    <a:pt x="100" y="5354"/>
                    <a:pt x="100" y="6488"/>
                  </a:cubicBezTo>
                  <a:lnTo>
                    <a:pt x="100" y="7889"/>
                  </a:lnTo>
                  <a:cubicBezTo>
                    <a:pt x="100" y="8957"/>
                    <a:pt x="901" y="9791"/>
                    <a:pt x="1935" y="9891"/>
                  </a:cubicBezTo>
                  <a:lnTo>
                    <a:pt x="3436" y="19965"/>
                  </a:lnTo>
                  <a:cubicBezTo>
                    <a:pt x="3436" y="21265"/>
                    <a:pt x="4503" y="22333"/>
                    <a:pt x="5804" y="22333"/>
                  </a:cubicBezTo>
                  <a:lnTo>
                    <a:pt x="21983" y="22333"/>
                  </a:lnTo>
                  <a:cubicBezTo>
                    <a:pt x="23284" y="22333"/>
                    <a:pt x="24351" y="21265"/>
                    <a:pt x="24351" y="19965"/>
                  </a:cubicBezTo>
                  <a:lnTo>
                    <a:pt x="25852" y="9891"/>
                  </a:lnTo>
                  <a:cubicBezTo>
                    <a:pt x="26886" y="9791"/>
                    <a:pt x="27687" y="8923"/>
                    <a:pt x="27687" y="7889"/>
                  </a:cubicBezTo>
                  <a:lnTo>
                    <a:pt x="27687" y="6488"/>
                  </a:lnTo>
                  <a:cubicBezTo>
                    <a:pt x="27687" y="5354"/>
                    <a:pt x="26786" y="4453"/>
                    <a:pt x="25685" y="4453"/>
                  </a:cubicBezTo>
                  <a:lnTo>
                    <a:pt x="25185" y="4453"/>
                  </a:lnTo>
                  <a:lnTo>
                    <a:pt x="27020" y="2585"/>
                  </a:lnTo>
                  <a:cubicBezTo>
                    <a:pt x="27620" y="1985"/>
                    <a:pt x="27620" y="1018"/>
                    <a:pt x="27020" y="451"/>
                  </a:cubicBezTo>
                  <a:cubicBezTo>
                    <a:pt x="26719" y="150"/>
                    <a:pt x="26327" y="0"/>
                    <a:pt x="25940" y="0"/>
                  </a:cubicBezTo>
                  <a:cubicBezTo>
                    <a:pt x="25552" y="0"/>
                    <a:pt x="25168" y="150"/>
                    <a:pt x="24885" y="451"/>
                  </a:cubicBezTo>
                  <a:lnTo>
                    <a:pt x="21983" y="3319"/>
                  </a:lnTo>
                  <a:lnTo>
                    <a:pt x="21783" y="3319"/>
                  </a:lnTo>
                  <a:cubicBezTo>
                    <a:pt x="20915" y="3319"/>
                    <a:pt x="20148" y="3753"/>
                    <a:pt x="19714" y="4453"/>
                  </a:cubicBezTo>
                  <a:lnTo>
                    <a:pt x="7906" y="4453"/>
                  </a:lnTo>
                  <a:cubicBezTo>
                    <a:pt x="7506" y="3753"/>
                    <a:pt x="6738" y="3319"/>
                    <a:pt x="5871" y="3319"/>
                  </a:cubicBezTo>
                  <a:lnTo>
                    <a:pt x="5671" y="3319"/>
                  </a:lnTo>
                  <a:lnTo>
                    <a:pt x="2769" y="451"/>
                  </a:lnTo>
                  <a:cubicBezTo>
                    <a:pt x="2469" y="150"/>
                    <a:pt x="2077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3430006" y="2862378"/>
              <a:ext cx="229398" cy="191666"/>
            </a:xfrm>
            <a:custGeom>
              <a:rect b="b" l="l" r="r" t="t"/>
              <a:pathLst>
                <a:path extrusionOk="0" h="17113" w="20482">
                  <a:moveTo>
                    <a:pt x="10241" y="0"/>
                  </a:moveTo>
                  <a:cubicBezTo>
                    <a:pt x="6605" y="0"/>
                    <a:pt x="3203" y="1435"/>
                    <a:pt x="601" y="4003"/>
                  </a:cubicBezTo>
                  <a:cubicBezTo>
                    <a:pt x="0" y="4604"/>
                    <a:pt x="0" y="5571"/>
                    <a:pt x="601" y="6171"/>
                  </a:cubicBezTo>
                  <a:cubicBezTo>
                    <a:pt x="901" y="6472"/>
                    <a:pt x="1301" y="6605"/>
                    <a:pt x="1701" y="6605"/>
                  </a:cubicBezTo>
                  <a:cubicBezTo>
                    <a:pt x="2068" y="6605"/>
                    <a:pt x="2469" y="6472"/>
                    <a:pt x="2769" y="6171"/>
                  </a:cubicBezTo>
                  <a:cubicBezTo>
                    <a:pt x="4770" y="4170"/>
                    <a:pt x="7439" y="3069"/>
                    <a:pt x="10241" y="3069"/>
                  </a:cubicBezTo>
                  <a:cubicBezTo>
                    <a:pt x="13076" y="3069"/>
                    <a:pt x="15745" y="4170"/>
                    <a:pt x="17746" y="6171"/>
                  </a:cubicBezTo>
                  <a:cubicBezTo>
                    <a:pt x="18046" y="6455"/>
                    <a:pt x="18438" y="6597"/>
                    <a:pt x="18826" y="6597"/>
                  </a:cubicBezTo>
                  <a:cubicBezTo>
                    <a:pt x="19214" y="6597"/>
                    <a:pt x="19598" y="6455"/>
                    <a:pt x="19881" y="6171"/>
                  </a:cubicBezTo>
                  <a:cubicBezTo>
                    <a:pt x="20482" y="5571"/>
                    <a:pt x="20482" y="4604"/>
                    <a:pt x="19881" y="4003"/>
                  </a:cubicBezTo>
                  <a:cubicBezTo>
                    <a:pt x="17313" y="1435"/>
                    <a:pt x="13910" y="0"/>
                    <a:pt x="10241" y="0"/>
                  </a:cubicBezTo>
                  <a:close/>
                  <a:moveTo>
                    <a:pt x="10258" y="5588"/>
                  </a:moveTo>
                  <a:cubicBezTo>
                    <a:pt x="8206" y="5588"/>
                    <a:pt x="6155" y="6371"/>
                    <a:pt x="4604" y="7939"/>
                  </a:cubicBezTo>
                  <a:cubicBezTo>
                    <a:pt x="4003" y="8540"/>
                    <a:pt x="4003" y="9507"/>
                    <a:pt x="4604" y="10074"/>
                  </a:cubicBezTo>
                  <a:cubicBezTo>
                    <a:pt x="4887" y="10374"/>
                    <a:pt x="5271" y="10524"/>
                    <a:pt x="5658" y="10524"/>
                  </a:cubicBezTo>
                  <a:cubicBezTo>
                    <a:pt x="6046" y="10524"/>
                    <a:pt x="6438" y="10374"/>
                    <a:pt x="6738" y="10074"/>
                  </a:cubicBezTo>
                  <a:cubicBezTo>
                    <a:pt x="7706" y="9107"/>
                    <a:pt x="8982" y="8623"/>
                    <a:pt x="10258" y="8623"/>
                  </a:cubicBezTo>
                  <a:cubicBezTo>
                    <a:pt x="11534" y="8623"/>
                    <a:pt x="12809" y="9107"/>
                    <a:pt x="13777" y="10074"/>
                  </a:cubicBezTo>
                  <a:cubicBezTo>
                    <a:pt x="14077" y="10374"/>
                    <a:pt x="14444" y="10541"/>
                    <a:pt x="14844" y="10541"/>
                  </a:cubicBezTo>
                  <a:cubicBezTo>
                    <a:pt x="15244" y="10541"/>
                    <a:pt x="15611" y="10374"/>
                    <a:pt x="15912" y="10074"/>
                  </a:cubicBezTo>
                  <a:cubicBezTo>
                    <a:pt x="16512" y="9474"/>
                    <a:pt x="16512" y="8540"/>
                    <a:pt x="15912" y="7939"/>
                  </a:cubicBezTo>
                  <a:cubicBezTo>
                    <a:pt x="14361" y="6371"/>
                    <a:pt x="12309" y="5588"/>
                    <a:pt x="10258" y="5588"/>
                  </a:cubicBezTo>
                  <a:close/>
                  <a:moveTo>
                    <a:pt x="10241" y="11008"/>
                  </a:moveTo>
                  <a:cubicBezTo>
                    <a:pt x="8573" y="11008"/>
                    <a:pt x="7205" y="12376"/>
                    <a:pt x="7205" y="14044"/>
                  </a:cubicBezTo>
                  <a:cubicBezTo>
                    <a:pt x="7205" y="15745"/>
                    <a:pt x="8573" y="17112"/>
                    <a:pt x="10241" y="17112"/>
                  </a:cubicBezTo>
                  <a:cubicBezTo>
                    <a:pt x="11942" y="17112"/>
                    <a:pt x="13310" y="15745"/>
                    <a:pt x="13310" y="14044"/>
                  </a:cubicBezTo>
                  <a:cubicBezTo>
                    <a:pt x="13310" y="12376"/>
                    <a:pt x="11942" y="11008"/>
                    <a:pt x="10241" y="110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3506250" y="3071013"/>
              <a:ext cx="305614" cy="230888"/>
            </a:xfrm>
            <a:custGeom>
              <a:rect b="b" l="l" r="r" t="t"/>
              <a:pathLst>
                <a:path extrusionOk="0" h="20615" w="27287">
                  <a:moveTo>
                    <a:pt x="10165" y="3259"/>
                  </a:moveTo>
                  <a:cubicBezTo>
                    <a:pt x="11297" y="3259"/>
                    <a:pt x="12429" y="3555"/>
                    <a:pt x="13443" y="4129"/>
                  </a:cubicBezTo>
                  <a:cubicBezTo>
                    <a:pt x="14977" y="4996"/>
                    <a:pt x="16078" y="6397"/>
                    <a:pt x="16545" y="8098"/>
                  </a:cubicBezTo>
                  <a:cubicBezTo>
                    <a:pt x="17012" y="9800"/>
                    <a:pt x="16779" y="11568"/>
                    <a:pt x="15911" y="13102"/>
                  </a:cubicBezTo>
                  <a:cubicBezTo>
                    <a:pt x="15044" y="14636"/>
                    <a:pt x="13610" y="15737"/>
                    <a:pt x="11909" y="16204"/>
                  </a:cubicBezTo>
                  <a:cubicBezTo>
                    <a:pt x="11330" y="16366"/>
                    <a:pt x="10735" y="16448"/>
                    <a:pt x="10141" y="16448"/>
                  </a:cubicBezTo>
                  <a:cubicBezTo>
                    <a:pt x="9023" y="16448"/>
                    <a:pt x="7907" y="16159"/>
                    <a:pt x="6905" y="15570"/>
                  </a:cubicBezTo>
                  <a:cubicBezTo>
                    <a:pt x="5371" y="14703"/>
                    <a:pt x="4270" y="13302"/>
                    <a:pt x="3803" y="11601"/>
                  </a:cubicBezTo>
                  <a:cubicBezTo>
                    <a:pt x="3336" y="9900"/>
                    <a:pt x="3569" y="8132"/>
                    <a:pt x="4437" y="6597"/>
                  </a:cubicBezTo>
                  <a:cubicBezTo>
                    <a:pt x="5304" y="5063"/>
                    <a:pt x="6738" y="3962"/>
                    <a:pt x="8439" y="3495"/>
                  </a:cubicBezTo>
                  <a:cubicBezTo>
                    <a:pt x="9005" y="3337"/>
                    <a:pt x="9585" y="3259"/>
                    <a:pt x="10165" y="3259"/>
                  </a:cubicBezTo>
                  <a:close/>
                  <a:moveTo>
                    <a:pt x="10195" y="1"/>
                  </a:moveTo>
                  <a:cubicBezTo>
                    <a:pt x="9320" y="1"/>
                    <a:pt x="8440" y="120"/>
                    <a:pt x="7572" y="359"/>
                  </a:cubicBezTo>
                  <a:cubicBezTo>
                    <a:pt x="5037" y="1060"/>
                    <a:pt x="2936" y="2694"/>
                    <a:pt x="1635" y="4996"/>
                  </a:cubicBezTo>
                  <a:cubicBezTo>
                    <a:pt x="334" y="7264"/>
                    <a:pt x="0" y="9933"/>
                    <a:pt x="701" y="12468"/>
                  </a:cubicBezTo>
                  <a:cubicBezTo>
                    <a:pt x="1368" y="15003"/>
                    <a:pt x="3036" y="17105"/>
                    <a:pt x="5304" y="18406"/>
                  </a:cubicBezTo>
                  <a:cubicBezTo>
                    <a:pt x="6817" y="19261"/>
                    <a:pt x="8475" y="19698"/>
                    <a:pt x="10153" y="19698"/>
                  </a:cubicBezTo>
                  <a:cubicBezTo>
                    <a:pt x="11028" y="19698"/>
                    <a:pt x="11908" y="19580"/>
                    <a:pt x="12776" y="19340"/>
                  </a:cubicBezTo>
                  <a:cubicBezTo>
                    <a:pt x="14310" y="18906"/>
                    <a:pt x="15678" y="18172"/>
                    <a:pt x="16779" y="17138"/>
                  </a:cubicBezTo>
                  <a:lnTo>
                    <a:pt x="22283" y="20207"/>
                  </a:lnTo>
                  <a:cubicBezTo>
                    <a:pt x="22758" y="20488"/>
                    <a:pt x="23276" y="20615"/>
                    <a:pt x="23791" y="20615"/>
                  </a:cubicBezTo>
                  <a:cubicBezTo>
                    <a:pt x="24070" y="20615"/>
                    <a:pt x="24348" y="20578"/>
                    <a:pt x="24618" y="20507"/>
                  </a:cubicBezTo>
                  <a:cubicBezTo>
                    <a:pt x="25352" y="20307"/>
                    <a:pt x="26052" y="19807"/>
                    <a:pt x="26452" y="19073"/>
                  </a:cubicBezTo>
                  <a:cubicBezTo>
                    <a:pt x="27286" y="17605"/>
                    <a:pt x="26786" y="15737"/>
                    <a:pt x="25318" y="14903"/>
                  </a:cubicBezTo>
                  <a:lnTo>
                    <a:pt x="19814" y="11834"/>
                  </a:lnTo>
                  <a:cubicBezTo>
                    <a:pt x="20115" y="10333"/>
                    <a:pt x="20081" y="8766"/>
                    <a:pt x="19648" y="7231"/>
                  </a:cubicBezTo>
                  <a:cubicBezTo>
                    <a:pt x="18980" y="4696"/>
                    <a:pt x="17313" y="2594"/>
                    <a:pt x="15044" y="1293"/>
                  </a:cubicBezTo>
                  <a:cubicBezTo>
                    <a:pt x="13531" y="438"/>
                    <a:pt x="11873" y="1"/>
                    <a:pt x="10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3362355" y="3085264"/>
              <a:ext cx="248461" cy="265496"/>
            </a:xfrm>
            <a:custGeom>
              <a:rect b="b" l="l" r="r" t="t"/>
              <a:pathLst>
                <a:path extrusionOk="0" h="23705" w="22184">
                  <a:moveTo>
                    <a:pt x="12398" y="1"/>
                  </a:moveTo>
                  <a:cubicBezTo>
                    <a:pt x="12071" y="1"/>
                    <a:pt x="11747" y="117"/>
                    <a:pt x="11509" y="355"/>
                  </a:cubicBezTo>
                  <a:lnTo>
                    <a:pt x="501" y="10396"/>
                  </a:lnTo>
                  <a:cubicBezTo>
                    <a:pt x="34" y="10863"/>
                    <a:pt x="1" y="11596"/>
                    <a:pt x="468" y="12063"/>
                  </a:cubicBezTo>
                  <a:lnTo>
                    <a:pt x="734" y="12364"/>
                  </a:lnTo>
                  <a:cubicBezTo>
                    <a:pt x="995" y="12624"/>
                    <a:pt x="1338" y="12760"/>
                    <a:pt x="1666" y="12760"/>
                  </a:cubicBezTo>
                  <a:cubicBezTo>
                    <a:pt x="1926" y="12760"/>
                    <a:pt x="2177" y="12674"/>
                    <a:pt x="2369" y="12497"/>
                  </a:cubicBezTo>
                  <a:lnTo>
                    <a:pt x="3203" y="11763"/>
                  </a:lnTo>
                  <a:lnTo>
                    <a:pt x="3203" y="22504"/>
                  </a:lnTo>
                  <a:cubicBezTo>
                    <a:pt x="3203" y="23171"/>
                    <a:pt x="3737" y="23705"/>
                    <a:pt x="4404" y="23705"/>
                  </a:cubicBezTo>
                  <a:lnTo>
                    <a:pt x="8673" y="23705"/>
                  </a:lnTo>
                  <a:cubicBezTo>
                    <a:pt x="9341" y="23705"/>
                    <a:pt x="9874" y="23171"/>
                    <a:pt x="9874" y="22504"/>
                  </a:cubicBezTo>
                  <a:lnTo>
                    <a:pt x="9874" y="14966"/>
                  </a:lnTo>
                  <a:lnTo>
                    <a:pt x="15345" y="14966"/>
                  </a:lnTo>
                  <a:lnTo>
                    <a:pt x="15345" y="22504"/>
                  </a:lnTo>
                  <a:cubicBezTo>
                    <a:pt x="15312" y="23171"/>
                    <a:pt x="15779" y="23705"/>
                    <a:pt x="16446" y="23705"/>
                  </a:cubicBezTo>
                  <a:lnTo>
                    <a:pt x="20982" y="23705"/>
                  </a:lnTo>
                  <a:cubicBezTo>
                    <a:pt x="21649" y="23705"/>
                    <a:pt x="22183" y="23171"/>
                    <a:pt x="22183" y="22504"/>
                  </a:cubicBezTo>
                  <a:lnTo>
                    <a:pt x="22183" y="15132"/>
                  </a:lnTo>
                  <a:cubicBezTo>
                    <a:pt x="21349" y="15032"/>
                    <a:pt x="20515" y="14732"/>
                    <a:pt x="19748" y="14298"/>
                  </a:cubicBezTo>
                  <a:cubicBezTo>
                    <a:pt x="18214" y="13431"/>
                    <a:pt x="17113" y="12030"/>
                    <a:pt x="16646" y="10329"/>
                  </a:cubicBezTo>
                  <a:cubicBezTo>
                    <a:pt x="16179" y="8628"/>
                    <a:pt x="16412" y="6860"/>
                    <a:pt x="17280" y="5325"/>
                  </a:cubicBezTo>
                  <a:cubicBezTo>
                    <a:pt x="17480" y="4992"/>
                    <a:pt x="17680" y="4691"/>
                    <a:pt x="17913" y="4391"/>
                  </a:cubicBezTo>
                  <a:lnTo>
                    <a:pt x="13277" y="322"/>
                  </a:lnTo>
                  <a:cubicBezTo>
                    <a:pt x="13031" y="109"/>
                    <a:pt x="12713" y="1"/>
                    <a:pt x="12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4333841" y="2275046"/>
              <a:ext cx="475978" cy="942234"/>
            </a:xfrm>
            <a:custGeom>
              <a:rect b="b" l="l" r="r" t="t"/>
              <a:pathLst>
                <a:path extrusionOk="0" h="84128" w="42498">
                  <a:moveTo>
                    <a:pt x="19047" y="22650"/>
                  </a:moveTo>
                  <a:lnTo>
                    <a:pt x="19047" y="31223"/>
                  </a:lnTo>
                  <a:lnTo>
                    <a:pt x="10475" y="31223"/>
                  </a:lnTo>
                  <a:lnTo>
                    <a:pt x="10475" y="22650"/>
                  </a:lnTo>
                  <a:close/>
                  <a:moveTo>
                    <a:pt x="32023" y="22650"/>
                  </a:moveTo>
                  <a:lnTo>
                    <a:pt x="32023" y="31223"/>
                  </a:lnTo>
                  <a:lnTo>
                    <a:pt x="23451" y="31223"/>
                  </a:lnTo>
                  <a:lnTo>
                    <a:pt x="23451" y="22650"/>
                  </a:lnTo>
                  <a:close/>
                  <a:moveTo>
                    <a:pt x="21249" y="1"/>
                  </a:moveTo>
                  <a:cubicBezTo>
                    <a:pt x="20682" y="1"/>
                    <a:pt x="20115" y="168"/>
                    <a:pt x="19715" y="568"/>
                  </a:cubicBezTo>
                  <a:lnTo>
                    <a:pt x="868" y="17814"/>
                  </a:lnTo>
                  <a:cubicBezTo>
                    <a:pt x="34" y="18581"/>
                    <a:pt x="1" y="19882"/>
                    <a:pt x="801" y="20682"/>
                  </a:cubicBezTo>
                  <a:lnTo>
                    <a:pt x="1268" y="21183"/>
                  </a:lnTo>
                  <a:cubicBezTo>
                    <a:pt x="1690" y="21623"/>
                    <a:pt x="2263" y="21851"/>
                    <a:pt x="2827" y="21851"/>
                  </a:cubicBezTo>
                  <a:cubicBezTo>
                    <a:pt x="3288" y="21851"/>
                    <a:pt x="3743" y="21698"/>
                    <a:pt x="4103" y="21383"/>
                  </a:cubicBezTo>
                  <a:lnTo>
                    <a:pt x="5504" y="20149"/>
                  </a:lnTo>
                  <a:lnTo>
                    <a:pt x="5504" y="38562"/>
                  </a:lnTo>
                  <a:cubicBezTo>
                    <a:pt x="5504" y="39696"/>
                    <a:pt x="6405" y="40630"/>
                    <a:pt x="7539" y="40630"/>
                  </a:cubicBezTo>
                  <a:lnTo>
                    <a:pt x="12810" y="40630"/>
                  </a:lnTo>
                  <a:lnTo>
                    <a:pt x="12810" y="75722"/>
                  </a:lnTo>
                  <a:lnTo>
                    <a:pt x="21216" y="84128"/>
                  </a:lnTo>
                  <a:lnTo>
                    <a:pt x="29622" y="75722"/>
                  </a:lnTo>
                  <a:lnTo>
                    <a:pt x="24585" y="70651"/>
                  </a:lnTo>
                  <a:lnTo>
                    <a:pt x="29622" y="65614"/>
                  </a:lnTo>
                  <a:lnTo>
                    <a:pt x="24585" y="60578"/>
                  </a:lnTo>
                  <a:lnTo>
                    <a:pt x="29622" y="55541"/>
                  </a:lnTo>
                  <a:lnTo>
                    <a:pt x="29622" y="40630"/>
                  </a:lnTo>
                  <a:lnTo>
                    <a:pt x="34959" y="40630"/>
                  </a:lnTo>
                  <a:cubicBezTo>
                    <a:pt x="36093" y="40630"/>
                    <a:pt x="36994" y="39696"/>
                    <a:pt x="36994" y="38595"/>
                  </a:cubicBezTo>
                  <a:lnTo>
                    <a:pt x="36994" y="20149"/>
                  </a:lnTo>
                  <a:lnTo>
                    <a:pt x="38395" y="21383"/>
                  </a:lnTo>
                  <a:cubicBezTo>
                    <a:pt x="38755" y="21698"/>
                    <a:pt x="39210" y="21851"/>
                    <a:pt x="39671" y="21851"/>
                  </a:cubicBezTo>
                  <a:cubicBezTo>
                    <a:pt x="40235" y="21851"/>
                    <a:pt x="40808" y="21623"/>
                    <a:pt x="41230" y="21183"/>
                  </a:cubicBezTo>
                  <a:lnTo>
                    <a:pt x="41697" y="20682"/>
                  </a:lnTo>
                  <a:cubicBezTo>
                    <a:pt x="42498" y="19882"/>
                    <a:pt x="42464" y="18581"/>
                    <a:pt x="41630" y="17814"/>
                  </a:cubicBezTo>
                  <a:lnTo>
                    <a:pt x="22783" y="568"/>
                  </a:lnTo>
                  <a:cubicBezTo>
                    <a:pt x="22383" y="168"/>
                    <a:pt x="21816" y="1"/>
                    <a:pt x="2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9"/>
          <p:cNvSpPr txBox="1"/>
          <p:nvPr>
            <p:ph type="title"/>
          </p:nvPr>
        </p:nvSpPr>
        <p:spPr>
          <a:xfrm>
            <a:off x="6587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901" name="Google Shape;901;p29"/>
          <p:cNvSpPr/>
          <p:nvPr/>
        </p:nvSpPr>
        <p:spPr>
          <a:xfrm flipH="1">
            <a:off x="5201343" y="2836486"/>
            <a:ext cx="3428957" cy="2098436"/>
          </a:xfrm>
          <a:custGeom>
            <a:rect b="b" l="l" r="r" t="t"/>
            <a:pathLst>
              <a:path extrusionOk="0" h="187235" w="305952">
                <a:moveTo>
                  <a:pt x="305952" y="0"/>
                </a:moveTo>
                <a:lnTo>
                  <a:pt x="184665" y="23050"/>
                </a:lnTo>
                <a:lnTo>
                  <a:pt x="220491" y="43731"/>
                </a:lnTo>
                <a:lnTo>
                  <a:pt x="0" y="171056"/>
                </a:lnTo>
                <a:lnTo>
                  <a:pt x="28053" y="187234"/>
                </a:lnTo>
                <a:lnTo>
                  <a:pt x="248544" y="59943"/>
                </a:lnTo>
                <a:lnTo>
                  <a:pt x="284370" y="80624"/>
                </a:lnTo>
                <a:lnTo>
                  <a:pt x="3059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9"/>
          <p:cNvSpPr txBox="1"/>
          <p:nvPr/>
        </p:nvSpPr>
        <p:spPr>
          <a:xfrm>
            <a:off x="674025" y="1498450"/>
            <a:ext cx="2001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29"/>
          <p:cNvSpPr txBox="1"/>
          <p:nvPr/>
        </p:nvSpPr>
        <p:spPr>
          <a:xfrm>
            <a:off x="674025" y="4000300"/>
            <a:ext cx="2001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29"/>
          <p:cNvSpPr txBox="1"/>
          <p:nvPr/>
        </p:nvSpPr>
        <p:spPr>
          <a:xfrm>
            <a:off x="674025" y="2123913"/>
            <a:ext cx="2001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9"/>
          <p:cNvSpPr txBox="1"/>
          <p:nvPr/>
        </p:nvSpPr>
        <p:spPr>
          <a:xfrm>
            <a:off x="674025" y="2749375"/>
            <a:ext cx="2001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9"/>
          <p:cNvSpPr txBox="1"/>
          <p:nvPr/>
        </p:nvSpPr>
        <p:spPr>
          <a:xfrm>
            <a:off x="674025" y="3374838"/>
            <a:ext cx="2001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9"/>
          <p:cNvSpPr txBox="1"/>
          <p:nvPr/>
        </p:nvSpPr>
        <p:spPr>
          <a:xfrm>
            <a:off x="3549600" y="4069575"/>
            <a:ext cx="94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29"/>
          <p:cNvSpPr txBox="1"/>
          <p:nvPr/>
        </p:nvSpPr>
        <p:spPr>
          <a:xfrm>
            <a:off x="3549600" y="3443734"/>
            <a:ext cx="94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3549600" y="2817881"/>
            <a:ext cx="94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29"/>
          <p:cNvSpPr txBox="1"/>
          <p:nvPr/>
        </p:nvSpPr>
        <p:spPr>
          <a:xfrm>
            <a:off x="3549600" y="2192028"/>
            <a:ext cx="94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29"/>
          <p:cNvSpPr txBox="1"/>
          <p:nvPr/>
        </p:nvSpPr>
        <p:spPr>
          <a:xfrm>
            <a:off x="3549600" y="1564600"/>
            <a:ext cx="94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29"/>
          <p:cNvCxnSpPr/>
          <p:nvPr/>
        </p:nvCxnSpPr>
        <p:spPr>
          <a:xfrm>
            <a:off x="2675025" y="1781450"/>
            <a:ext cx="850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13" name="Google Shape;913;p29"/>
          <p:cNvCxnSpPr/>
          <p:nvPr/>
        </p:nvCxnSpPr>
        <p:spPr>
          <a:xfrm>
            <a:off x="2675025" y="2408878"/>
            <a:ext cx="85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14" name="Google Shape;914;p29"/>
          <p:cNvCxnSpPr/>
          <p:nvPr/>
        </p:nvCxnSpPr>
        <p:spPr>
          <a:xfrm>
            <a:off x="2675025" y="3034731"/>
            <a:ext cx="850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15" name="Google Shape;915;p29"/>
          <p:cNvCxnSpPr/>
          <p:nvPr/>
        </p:nvCxnSpPr>
        <p:spPr>
          <a:xfrm>
            <a:off x="2675025" y="3660584"/>
            <a:ext cx="85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16" name="Google Shape;916;p29"/>
          <p:cNvCxnSpPr/>
          <p:nvPr/>
        </p:nvCxnSpPr>
        <p:spPr>
          <a:xfrm>
            <a:off x="2675025" y="4283300"/>
            <a:ext cx="850800" cy="3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917" name="Google Shape;917;p29"/>
          <p:cNvGrpSpPr/>
          <p:nvPr/>
        </p:nvGrpSpPr>
        <p:grpSpPr>
          <a:xfrm flipH="1">
            <a:off x="6311320" y="482467"/>
            <a:ext cx="589499" cy="3234304"/>
            <a:chOff x="7139615" y="1617320"/>
            <a:chExt cx="429163" cy="2354790"/>
          </a:xfrm>
        </p:grpSpPr>
        <p:sp>
          <p:nvSpPr>
            <p:cNvPr id="918" name="Google Shape;918;p29"/>
            <p:cNvSpPr/>
            <p:nvPr/>
          </p:nvSpPr>
          <p:spPr>
            <a:xfrm>
              <a:off x="7140610" y="2696598"/>
              <a:ext cx="428168" cy="247277"/>
            </a:xfrm>
            <a:custGeom>
              <a:rect b="b" l="l" r="r" t="t"/>
              <a:pathLst>
                <a:path extrusionOk="0" h="24852" w="43032">
                  <a:moveTo>
                    <a:pt x="21449" y="1"/>
                  </a:moveTo>
                  <a:lnTo>
                    <a:pt x="1" y="12376"/>
                  </a:lnTo>
                  <a:lnTo>
                    <a:pt x="21583" y="24852"/>
                  </a:lnTo>
                  <a:lnTo>
                    <a:pt x="43031" y="12476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7139615" y="2820387"/>
              <a:ext cx="214084" cy="1151722"/>
            </a:xfrm>
            <a:custGeom>
              <a:rect b="b" l="l" r="r" t="t"/>
              <a:pathLst>
                <a:path extrusionOk="0" h="115751" w="21516">
                  <a:moveTo>
                    <a:pt x="1" y="1"/>
                  </a:moveTo>
                  <a:lnTo>
                    <a:pt x="1" y="103375"/>
                  </a:lnTo>
                  <a:lnTo>
                    <a:pt x="21516" y="115750"/>
                  </a:lnTo>
                  <a:lnTo>
                    <a:pt x="21516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7353673" y="2820387"/>
              <a:ext cx="214423" cy="1151722"/>
            </a:xfrm>
            <a:custGeom>
              <a:rect b="b" l="l" r="r" t="t"/>
              <a:pathLst>
                <a:path extrusionOk="0" h="115751" w="21550">
                  <a:moveTo>
                    <a:pt x="21550" y="1"/>
                  </a:moveTo>
                  <a:lnTo>
                    <a:pt x="1" y="12343"/>
                  </a:lnTo>
                  <a:lnTo>
                    <a:pt x="1" y="115750"/>
                  </a:lnTo>
                  <a:lnTo>
                    <a:pt x="21550" y="103375"/>
                  </a:lnTo>
                  <a:lnTo>
                    <a:pt x="2155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7380895" y="2927591"/>
              <a:ext cx="40168" cy="1028910"/>
            </a:xfrm>
            <a:custGeom>
              <a:rect b="b" l="l" r="r" t="t"/>
              <a:pathLst>
                <a:path extrusionOk="0" h="103408" w="4037">
                  <a:moveTo>
                    <a:pt x="4036" y="0"/>
                  </a:moveTo>
                  <a:lnTo>
                    <a:pt x="0" y="2335"/>
                  </a:lnTo>
                  <a:lnTo>
                    <a:pt x="0" y="103408"/>
                  </a:lnTo>
                  <a:lnTo>
                    <a:pt x="4036" y="101073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7440958" y="2893077"/>
              <a:ext cx="39840" cy="1028581"/>
            </a:xfrm>
            <a:custGeom>
              <a:rect b="b" l="l" r="r" t="t"/>
              <a:pathLst>
                <a:path extrusionOk="0" h="103375" w="4004">
                  <a:moveTo>
                    <a:pt x="4004" y="0"/>
                  </a:moveTo>
                  <a:lnTo>
                    <a:pt x="1" y="2335"/>
                  </a:lnTo>
                  <a:lnTo>
                    <a:pt x="1" y="103374"/>
                  </a:lnTo>
                  <a:lnTo>
                    <a:pt x="4004" y="101072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7500704" y="2858553"/>
              <a:ext cx="40168" cy="1028581"/>
            </a:xfrm>
            <a:custGeom>
              <a:rect b="b" l="l" r="r" t="t"/>
              <a:pathLst>
                <a:path extrusionOk="0" h="103375" w="4037">
                  <a:moveTo>
                    <a:pt x="4036" y="1"/>
                  </a:moveTo>
                  <a:lnTo>
                    <a:pt x="0" y="2303"/>
                  </a:lnTo>
                  <a:lnTo>
                    <a:pt x="0" y="103375"/>
                  </a:lnTo>
                  <a:lnTo>
                    <a:pt x="4036" y="101073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7139615" y="2239270"/>
              <a:ext cx="215418" cy="142066"/>
            </a:xfrm>
            <a:custGeom>
              <a:rect b="b" l="l" r="r" t="t"/>
              <a:pathLst>
                <a:path extrusionOk="0" h="14278" w="21650">
                  <a:moveTo>
                    <a:pt x="1" y="0"/>
                  </a:moveTo>
                  <a:lnTo>
                    <a:pt x="1" y="1768"/>
                  </a:lnTo>
                  <a:lnTo>
                    <a:pt x="21649" y="14277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7355007" y="2239936"/>
              <a:ext cx="213756" cy="141399"/>
            </a:xfrm>
            <a:custGeom>
              <a:rect b="b" l="l" r="r" t="t"/>
              <a:pathLst>
                <a:path extrusionOk="0" h="14211" w="21483">
                  <a:moveTo>
                    <a:pt x="21482" y="0"/>
                  </a:moveTo>
                  <a:lnTo>
                    <a:pt x="0" y="12409"/>
                  </a:lnTo>
                  <a:lnTo>
                    <a:pt x="0" y="14210"/>
                  </a:lnTo>
                  <a:lnTo>
                    <a:pt x="21482" y="1801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7355007" y="2240593"/>
              <a:ext cx="204124" cy="684063"/>
            </a:xfrm>
            <a:custGeom>
              <a:rect b="b" l="l" r="r" t="t"/>
              <a:pathLst>
                <a:path extrusionOk="0" h="68750" w="20515">
                  <a:moveTo>
                    <a:pt x="20515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515" y="56975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7" name="Google Shape;927;p29"/>
            <p:cNvGrpSpPr/>
            <p:nvPr/>
          </p:nvGrpSpPr>
          <p:grpSpPr>
            <a:xfrm>
              <a:off x="7375582" y="2288051"/>
              <a:ext cx="166961" cy="587455"/>
              <a:chOff x="7375582" y="2288051"/>
              <a:chExt cx="166961" cy="587455"/>
            </a:xfrm>
          </p:grpSpPr>
          <p:sp>
            <p:nvSpPr>
              <p:cNvPr id="928" name="Google Shape;928;p29"/>
              <p:cNvSpPr/>
              <p:nvPr/>
            </p:nvSpPr>
            <p:spPr>
              <a:xfrm>
                <a:off x="7375582" y="2741400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7375582" y="2288051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7375582" y="2344473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7375582" y="2457975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7375582" y="2401224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477"/>
                    </a:lnTo>
                    <a:lnTo>
                      <a:pt x="16779" y="3803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7375582" y="251472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4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7375582" y="257147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6779" y="1"/>
                    </a:moveTo>
                    <a:lnTo>
                      <a:pt x="1" y="9675"/>
                    </a:lnTo>
                    <a:lnTo>
                      <a:pt x="1" y="13477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7375582" y="2628237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6779" y="0"/>
                    </a:moveTo>
                    <a:lnTo>
                      <a:pt x="1" y="9674"/>
                    </a:lnTo>
                    <a:lnTo>
                      <a:pt x="1" y="13476"/>
                    </a:lnTo>
                    <a:lnTo>
                      <a:pt x="16779" y="3769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7375582" y="2684649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6779" y="1"/>
                    </a:moveTo>
                    <a:lnTo>
                      <a:pt x="1" y="9708"/>
                    </a:lnTo>
                    <a:lnTo>
                      <a:pt x="1" y="13510"/>
                    </a:lnTo>
                    <a:lnTo>
                      <a:pt x="16779" y="3804"/>
                    </a:lnTo>
                    <a:lnTo>
                      <a:pt x="167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29"/>
            <p:cNvSpPr/>
            <p:nvPr/>
          </p:nvSpPr>
          <p:spPr>
            <a:xfrm>
              <a:off x="7150897" y="2240593"/>
              <a:ext cx="204134" cy="684063"/>
            </a:xfrm>
            <a:custGeom>
              <a:rect b="b" l="l" r="r" t="t"/>
              <a:pathLst>
                <a:path extrusionOk="0" h="68750" w="20516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7139615" y="2115809"/>
              <a:ext cx="429163" cy="247606"/>
            </a:xfrm>
            <a:custGeom>
              <a:rect b="b" l="l" r="r" t="t"/>
              <a:pathLst>
                <a:path extrusionOk="0" h="24885" w="43132">
                  <a:moveTo>
                    <a:pt x="21516" y="1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51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9" name="Google Shape;939;p29"/>
            <p:cNvGrpSpPr/>
            <p:nvPr/>
          </p:nvGrpSpPr>
          <p:grpSpPr>
            <a:xfrm>
              <a:off x="7167493" y="2288051"/>
              <a:ext cx="166961" cy="587455"/>
              <a:chOff x="7167493" y="2288051"/>
              <a:chExt cx="166961" cy="587455"/>
            </a:xfrm>
          </p:grpSpPr>
          <p:sp>
            <p:nvSpPr>
              <p:cNvPr id="940" name="Google Shape;940;p29"/>
              <p:cNvSpPr/>
              <p:nvPr/>
            </p:nvSpPr>
            <p:spPr>
              <a:xfrm>
                <a:off x="7167493" y="2741400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7167493" y="2288051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7167493" y="2344473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7167493" y="2457975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7167493" y="2401224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" y="1"/>
                    </a:moveTo>
                    <a:lnTo>
                      <a:pt x="1" y="3803"/>
                    </a:lnTo>
                    <a:lnTo>
                      <a:pt x="16779" y="13477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7167493" y="251472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7167493" y="2571476"/>
                <a:ext cx="166961" cy="134106"/>
              </a:xfrm>
              <a:custGeom>
                <a:rect b="b" l="l" r="r" t="t"/>
                <a:pathLst>
                  <a:path extrusionOk="0" h="13478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477"/>
                    </a:lnTo>
                    <a:lnTo>
                      <a:pt x="16779" y="9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7167493" y="2628237"/>
                <a:ext cx="166961" cy="134096"/>
              </a:xfrm>
              <a:custGeom>
                <a:rect b="b" l="l" r="r" t="t"/>
                <a:pathLst>
                  <a:path extrusionOk="0" h="13477" w="16780">
                    <a:moveTo>
                      <a:pt x="1" y="0"/>
                    </a:moveTo>
                    <a:lnTo>
                      <a:pt x="1" y="3769"/>
                    </a:lnTo>
                    <a:lnTo>
                      <a:pt x="16779" y="13476"/>
                    </a:lnTo>
                    <a:lnTo>
                      <a:pt x="16779" y="96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7167493" y="2684649"/>
                <a:ext cx="166961" cy="134434"/>
              </a:xfrm>
              <a:custGeom>
                <a:rect b="b" l="l" r="r" t="t"/>
                <a:pathLst>
                  <a:path extrusionOk="0" h="13511" w="16780">
                    <a:moveTo>
                      <a:pt x="1" y="1"/>
                    </a:moveTo>
                    <a:lnTo>
                      <a:pt x="1" y="3804"/>
                    </a:lnTo>
                    <a:lnTo>
                      <a:pt x="16779" y="13510"/>
                    </a:lnTo>
                    <a:lnTo>
                      <a:pt x="16779" y="97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9" name="Google Shape;949;p29"/>
            <p:cNvSpPr/>
            <p:nvPr/>
          </p:nvSpPr>
          <p:spPr>
            <a:xfrm>
              <a:off x="7178447" y="2027201"/>
              <a:ext cx="353155" cy="203796"/>
            </a:xfrm>
            <a:custGeom>
              <a:rect b="b" l="l" r="r" t="t"/>
              <a:pathLst>
                <a:path extrusionOk="0" h="20482" w="35493">
                  <a:moveTo>
                    <a:pt x="17680" y="0"/>
                  </a:moveTo>
                  <a:lnTo>
                    <a:pt x="0" y="10207"/>
                  </a:lnTo>
                  <a:lnTo>
                    <a:pt x="17813" y="20481"/>
                  </a:lnTo>
                  <a:lnTo>
                    <a:pt x="35492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7177780" y="2129081"/>
              <a:ext cx="176583" cy="211766"/>
            </a:xfrm>
            <a:custGeom>
              <a:rect b="b" l="l" r="r" t="t"/>
              <a:pathLst>
                <a:path extrusionOk="0" h="21283" w="17747">
                  <a:moveTo>
                    <a:pt x="1" y="1"/>
                  </a:moveTo>
                  <a:lnTo>
                    <a:pt x="1" y="11109"/>
                  </a:lnTo>
                  <a:lnTo>
                    <a:pt x="17747" y="21283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7298923" y="2217700"/>
              <a:ext cx="32865" cy="110196"/>
            </a:xfrm>
            <a:custGeom>
              <a:rect b="b" l="l" r="r" t="t"/>
              <a:pathLst>
                <a:path extrusionOk="0" h="11075" w="3303">
                  <a:moveTo>
                    <a:pt x="0" y="0"/>
                  </a:moveTo>
                  <a:lnTo>
                    <a:pt x="0" y="9173"/>
                  </a:lnTo>
                  <a:lnTo>
                    <a:pt x="3302" y="11075"/>
                  </a:lnTo>
                  <a:lnTo>
                    <a:pt x="3302" y="1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7249465" y="2189155"/>
              <a:ext cx="32875" cy="110196"/>
            </a:xfrm>
            <a:custGeom>
              <a:rect b="b" l="l" r="r" t="t"/>
              <a:pathLst>
                <a:path extrusionOk="0" h="11075" w="3304">
                  <a:moveTo>
                    <a:pt x="1" y="0"/>
                  </a:moveTo>
                  <a:lnTo>
                    <a:pt x="1" y="9174"/>
                  </a:lnTo>
                  <a:lnTo>
                    <a:pt x="3303" y="11075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7200017" y="2160611"/>
              <a:ext cx="33203" cy="110206"/>
            </a:xfrm>
            <a:custGeom>
              <a:rect b="b" l="l" r="r" t="t"/>
              <a:pathLst>
                <a:path extrusionOk="0" h="11076" w="3337">
                  <a:moveTo>
                    <a:pt x="1" y="1"/>
                  </a:moveTo>
                  <a:lnTo>
                    <a:pt x="1" y="9174"/>
                  </a:lnTo>
                  <a:lnTo>
                    <a:pt x="3336" y="11075"/>
                  </a:lnTo>
                  <a:lnTo>
                    <a:pt x="3336" y="19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7354340" y="2129081"/>
              <a:ext cx="176583" cy="211766"/>
            </a:xfrm>
            <a:custGeom>
              <a:rect b="b" l="l" r="r" t="t"/>
              <a:pathLst>
                <a:path extrusionOk="0" h="21283" w="17747">
                  <a:moveTo>
                    <a:pt x="17747" y="1"/>
                  </a:moveTo>
                  <a:lnTo>
                    <a:pt x="1" y="10175"/>
                  </a:lnTo>
                  <a:lnTo>
                    <a:pt x="1" y="21283"/>
                  </a:lnTo>
                  <a:lnTo>
                    <a:pt x="17747" y="11109"/>
                  </a:lnTo>
                  <a:lnTo>
                    <a:pt x="1774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7376577" y="2217700"/>
              <a:ext cx="32865" cy="110196"/>
            </a:xfrm>
            <a:custGeom>
              <a:rect b="b" l="l" r="r" t="t"/>
              <a:pathLst>
                <a:path extrusionOk="0" h="11075" w="3303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3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7426024" y="2189155"/>
              <a:ext cx="32875" cy="110196"/>
            </a:xfrm>
            <a:custGeom>
              <a:rect b="b" l="l" r="r" t="t"/>
              <a:pathLst>
                <a:path extrusionOk="0" h="11075" w="3304">
                  <a:moveTo>
                    <a:pt x="3303" y="0"/>
                  </a:moveTo>
                  <a:lnTo>
                    <a:pt x="1" y="1902"/>
                  </a:lnTo>
                  <a:lnTo>
                    <a:pt x="1" y="11075"/>
                  </a:lnTo>
                  <a:lnTo>
                    <a:pt x="3303" y="9174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7475482" y="2160611"/>
              <a:ext cx="32865" cy="110206"/>
            </a:xfrm>
            <a:custGeom>
              <a:rect b="b" l="l" r="r" t="t"/>
              <a:pathLst>
                <a:path extrusionOk="0" h="11076" w="3303">
                  <a:moveTo>
                    <a:pt x="3302" y="1"/>
                  </a:moveTo>
                  <a:lnTo>
                    <a:pt x="0" y="1902"/>
                  </a:lnTo>
                  <a:lnTo>
                    <a:pt x="0" y="11075"/>
                  </a:lnTo>
                  <a:lnTo>
                    <a:pt x="3302" y="917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7216284" y="2011929"/>
              <a:ext cx="276481" cy="159329"/>
            </a:xfrm>
            <a:custGeom>
              <a:rect b="b" l="l" r="r" t="t"/>
              <a:pathLst>
                <a:path extrusionOk="0" h="16013" w="27787">
                  <a:moveTo>
                    <a:pt x="13843" y="1"/>
                  </a:moveTo>
                  <a:lnTo>
                    <a:pt x="0" y="7973"/>
                  </a:lnTo>
                  <a:lnTo>
                    <a:pt x="13943" y="16012"/>
                  </a:lnTo>
                  <a:lnTo>
                    <a:pt x="27787" y="8040"/>
                  </a:lnTo>
                  <a:lnTo>
                    <a:pt x="1384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7215617" y="2091583"/>
              <a:ext cx="138414" cy="117500"/>
            </a:xfrm>
            <a:custGeom>
              <a:rect b="b" l="l" r="r" t="t"/>
              <a:pathLst>
                <a:path extrusionOk="0" h="11809" w="13911">
                  <a:moveTo>
                    <a:pt x="0" y="0"/>
                  </a:moveTo>
                  <a:lnTo>
                    <a:pt x="0" y="3837"/>
                  </a:lnTo>
                  <a:lnTo>
                    <a:pt x="13910" y="11809"/>
                  </a:lnTo>
                  <a:lnTo>
                    <a:pt x="13910" y="7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7354012" y="2091583"/>
              <a:ext cx="138076" cy="117500"/>
            </a:xfrm>
            <a:custGeom>
              <a:rect b="b" l="l" r="r" t="t"/>
              <a:pathLst>
                <a:path extrusionOk="0" h="11809" w="13877">
                  <a:moveTo>
                    <a:pt x="13877" y="0"/>
                  </a:moveTo>
                  <a:lnTo>
                    <a:pt x="0" y="7973"/>
                  </a:lnTo>
                  <a:lnTo>
                    <a:pt x="0" y="11809"/>
                  </a:lnTo>
                  <a:lnTo>
                    <a:pt x="13877" y="3837"/>
                  </a:lnTo>
                  <a:lnTo>
                    <a:pt x="1387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7315180" y="1855287"/>
              <a:ext cx="78008" cy="45143"/>
            </a:xfrm>
            <a:custGeom>
              <a:rect b="b" l="l" r="r" t="t"/>
              <a:pathLst>
                <a:path extrusionOk="0" h="4537" w="7840">
                  <a:moveTo>
                    <a:pt x="3903" y="0"/>
                  </a:moveTo>
                  <a:lnTo>
                    <a:pt x="1" y="2268"/>
                  </a:lnTo>
                  <a:lnTo>
                    <a:pt x="3903" y="4537"/>
                  </a:lnTo>
                  <a:lnTo>
                    <a:pt x="7839" y="2268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7325796" y="1861585"/>
              <a:ext cx="56436" cy="32537"/>
            </a:xfrm>
            <a:custGeom>
              <a:rect b="b" l="l" r="r" t="t"/>
              <a:pathLst>
                <a:path extrusionOk="0" h="3270" w="5672">
                  <a:moveTo>
                    <a:pt x="2836" y="1"/>
                  </a:moveTo>
                  <a:lnTo>
                    <a:pt x="1" y="1635"/>
                  </a:lnTo>
                  <a:lnTo>
                    <a:pt x="2836" y="3270"/>
                  </a:lnTo>
                  <a:lnTo>
                    <a:pt x="5672" y="16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7314851" y="1877852"/>
              <a:ext cx="39173" cy="234999"/>
            </a:xfrm>
            <a:custGeom>
              <a:rect b="b" l="l" r="r" t="t"/>
              <a:pathLst>
                <a:path extrusionOk="0" h="23618" w="3937">
                  <a:moveTo>
                    <a:pt x="0" y="0"/>
                  </a:moveTo>
                  <a:lnTo>
                    <a:pt x="0" y="21382"/>
                  </a:lnTo>
                  <a:lnTo>
                    <a:pt x="3936" y="23617"/>
                  </a:lnTo>
                  <a:lnTo>
                    <a:pt x="3936" y="2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7354012" y="1877852"/>
              <a:ext cx="38845" cy="234999"/>
            </a:xfrm>
            <a:custGeom>
              <a:rect b="b" l="l" r="r" t="t"/>
              <a:pathLst>
                <a:path extrusionOk="0" h="23618" w="3904">
                  <a:moveTo>
                    <a:pt x="3903" y="0"/>
                  </a:moveTo>
                  <a:lnTo>
                    <a:pt x="0" y="2235"/>
                  </a:lnTo>
                  <a:lnTo>
                    <a:pt x="0" y="23617"/>
                  </a:lnTo>
                  <a:lnTo>
                    <a:pt x="3903" y="21382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7325796" y="1617320"/>
              <a:ext cx="28228" cy="276819"/>
            </a:xfrm>
            <a:custGeom>
              <a:rect b="b" l="l" r="r" t="t"/>
              <a:pathLst>
                <a:path extrusionOk="0" h="27821" w="2837">
                  <a:moveTo>
                    <a:pt x="2836" y="1"/>
                  </a:moveTo>
                  <a:lnTo>
                    <a:pt x="1" y="26186"/>
                  </a:lnTo>
                  <a:lnTo>
                    <a:pt x="2836" y="27821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7354012" y="1617320"/>
              <a:ext cx="28218" cy="276819"/>
            </a:xfrm>
            <a:custGeom>
              <a:rect b="b" l="l" r="r" t="t"/>
              <a:pathLst>
                <a:path extrusionOk="0" h="27821" w="2836">
                  <a:moveTo>
                    <a:pt x="0" y="1"/>
                  </a:moveTo>
                  <a:lnTo>
                    <a:pt x="0" y="27821"/>
                  </a:lnTo>
                  <a:lnTo>
                    <a:pt x="2836" y="26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29"/>
          <p:cNvGrpSpPr/>
          <p:nvPr/>
        </p:nvGrpSpPr>
        <p:grpSpPr>
          <a:xfrm flipH="1">
            <a:off x="6716131" y="2173086"/>
            <a:ext cx="589048" cy="1776610"/>
            <a:chOff x="6845236" y="2848204"/>
            <a:chExt cx="428835" cy="1293491"/>
          </a:xfrm>
        </p:grpSpPr>
        <p:grpSp>
          <p:nvGrpSpPr>
            <p:cNvPr id="968" name="Google Shape;968;p29"/>
            <p:cNvGrpSpPr/>
            <p:nvPr/>
          </p:nvGrpSpPr>
          <p:grpSpPr>
            <a:xfrm>
              <a:off x="6845236" y="2848204"/>
              <a:ext cx="428835" cy="1293491"/>
              <a:chOff x="6845236" y="2848204"/>
              <a:chExt cx="428835" cy="1293491"/>
            </a:xfrm>
          </p:grpSpPr>
          <p:sp>
            <p:nvSpPr>
              <p:cNvPr id="969" name="Google Shape;969;p29"/>
              <p:cNvSpPr/>
              <p:nvPr/>
            </p:nvSpPr>
            <p:spPr>
              <a:xfrm>
                <a:off x="6845902" y="2867118"/>
                <a:ext cx="428168" cy="247277"/>
              </a:xfrm>
              <a:custGeom>
                <a:rect b="b" l="l" r="r" t="t"/>
                <a:pathLst>
                  <a:path extrusionOk="0" h="24852" w="43032">
                    <a:moveTo>
                      <a:pt x="21449" y="1"/>
                    </a:moveTo>
                    <a:lnTo>
                      <a:pt x="1" y="12376"/>
                    </a:lnTo>
                    <a:lnTo>
                      <a:pt x="21583" y="24852"/>
                    </a:lnTo>
                    <a:lnTo>
                      <a:pt x="43031" y="12443"/>
                    </a:lnTo>
                    <a:lnTo>
                      <a:pt x="21449" y="1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6845236" y="2989983"/>
                <a:ext cx="214094" cy="1151713"/>
              </a:xfrm>
              <a:custGeom>
                <a:rect b="b" l="l" r="r" t="t"/>
                <a:pathLst>
                  <a:path extrusionOk="0" h="115750" w="21517">
                    <a:moveTo>
                      <a:pt x="1" y="0"/>
                    </a:moveTo>
                    <a:lnTo>
                      <a:pt x="1" y="103408"/>
                    </a:lnTo>
                    <a:lnTo>
                      <a:pt x="21516" y="115750"/>
                    </a:lnTo>
                    <a:lnTo>
                      <a:pt x="21516" y="12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7059304" y="2989983"/>
                <a:ext cx="214084" cy="1151713"/>
              </a:xfrm>
              <a:custGeom>
                <a:rect b="b" l="l" r="r" t="t"/>
                <a:pathLst>
                  <a:path extrusionOk="0" h="115750" w="21516">
                    <a:moveTo>
                      <a:pt x="21516" y="0"/>
                    </a:moveTo>
                    <a:lnTo>
                      <a:pt x="0" y="12376"/>
                    </a:lnTo>
                    <a:lnTo>
                      <a:pt x="0" y="115750"/>
                    </a:lnTo>
                    <a:lnTo>
                      <a:pt x="21516" y="103408"/>
                    </a:lnTo>
                    <a:lnTo>
                      <a:pt x="21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7086515" y="3097515"/>
                <a:ext cx="39840" cy="1028581"/>
              </a:xfrm>
              <a:custGeom>
                <a:rect b="b" l="l" r="r" t="t"/>
                <a:pathLst>
                  <a:path extrusionOk="0" h="103375" w="4004">
                    <a:moveTo>
                      <a:pt x="4003" y="0"/>
                    </a:moveTo>
                    <a:lnTo>
                      <a:pt x="0" y="2302"/>
                    </a:lnTo>
                    <a:lnTo>
                      <a:pt x="0" y="103374"/>
                    </a:lnTo>
                    <a:lnTo>
                      <a:pt x="4003" y="101039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892037" y="2848204"/>
                <a:ext cx="335225" cy="193836"/>
              </a:xfrm>
              <a:custGeom>
                <a:rect b="b" l="l" r="r" t="t"/>
                <a:pathLst>
                  <a:path extrusionOk="0" h="19481" w="33691">
                    <a:moveTo>
                      <a:pt x="16779" y="0"/>
                    </a:moveTo>
                    <a:lnTo>
                      <a:pt x="0" y="9707"/>
                    </a:lnTo>
                    <a:lnTo>
                      <a:pt x="16879" y="19481"/>
                    </a:lnTo>
                    <a:lnTo>
                      <a:pt x="33691" y="9774"/>
                    </a:lnTo>
                    <a:lnTo>
                      <a:pt x="16779" y="0"/>
                    </a:lnTo>
                    <a:close/>
                  </a:path>
                </a:pathLst>
              </a:custGeom>
              <a:solidFill>
                <a:srgbClr val="DB79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891370" y="2944515"/>
                <a:ext cx="167618" cy="142394"/>
              </a:xfrm>
              <a:custGeom>
                <a:rect b="b" l="l" r="r" t="t"/>
                <a:pathLst>
                  <a:path extrusionOk="0" h="14311" w="16846">
                    <a:moveTo>
                      <a:pt x="0" y="0"/>
                    </a:moveTo>
                    <a:lnTo>
                      <a:pt x="0" y="4637"/>
                    </a:lnTo>
                    <a:lnTo>
                      <a:pt x="16846" y="14311"/>
                    </a:lnTo>
                    <a:lnTo>
                      <a:pt x="16846" y="9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737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7058966" y="2944515"/>
                <a:ext cx="167628" cy="142394"/>
              </a:xfrm>
              <a:custGeom>
                <a:rect b="b" l="l" r="r" t="t"/>
                <a:pathLst>
                  <a:path extrusionOk="0" h="14311" w="16847">
                    <a:moveTo>
                      <a:pt x="16846" y="0"/>
                    </a:moveTo>
                    <a:lnTo>
                      <a:pt x="1" y="9674"/>
                    </a:lnTo>
                    <a:lnTo>
                      <a:pt x="1" y="14311"/>
                    </a:lnTo>
                    <a:lnTo>
                      <a:pt x="16846" y="463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6" name="Google Shape;976;p29"/>
            <p:cNvGrpSpPr/>
            <p:nvPr/>
          </p:nvGrpSpPr>
          <p:grpSpPr>
            <a:xfrm>
              <a:off x="7146251" y="3028148"/>
              <a:ext cx="99914" cy="1063424"/>
              <a:chOff x="7146251" y="3028148"/>
              <a:chExt cx="99914" cy="1063424"/>
            </a:xfrm>
          </p:grpSpPr>
          <p:sp>
            <p:nvSpPr>
              <p:cNvPr id="977" name="Google Shape;977;p29"/>
              <p:cNvSpPr/>
              <p:nvPr/>
            </p:nvSpPr>
            <p:spPr>
              <a:xfrm>
                <a:off x="7146251" y="3063001"/>
                <a:ext cx="39840" cy="1028571"/>
              </a:xfrm>
              <a:custGeom>
                <a:rect b="b" l="l" r="r" t="t"/>
                <a:pathLst>
                  <a:path extrusionOk="0" h="103374" w="4004">
                    <a:moveTo>
                      <a:pt x="4004" y="0"/>
                    </a:moveTo>
                    <a:lnTo>
                      <a:pt x="1" y="2302"/>
                    </a:lnTo>
                    <a:lnTo>
                      <a:pt x="1" y="103374"/>
                    </a:lnTo>
                    <a:lnTo>
                      <a:pt x="4004" y="101039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7206325" y="3028148"/>
                <a:ext cx="39840" cy="1028581"/>
              </a:xfrm>
              <a:custGeom>
                <a:rect b="b" l="l" r="r" t="t"/>
                <a:pathLst>
                  <a:path extrusionOk="0" h="103375" w="4004">
                    <a:moveTo>
                      <a:pt x="4003" y="0"/>
                    </a:moveTo>
                    <a:lnTo>
                      <a:pt x="0" y="2336"/>
                    </a:lnTo>
                    <a:lnTo>
                      <a:pt x="0" y="103374"/>
                    </a:lnTo>
                    <a:lnTo>
                      <a:pt x="4003" y="101073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9" name="Google Shape;979;p29"/>
          <p:cNvGrpSpPr/>
          <p:nvPr/>
        </p:nvGrpSpPr>
        <p:grpSpPr>
          <a:xfrm flipH="1">
            <a:off x="7107725" y="2650348"/>
            <a:ext cx="589499" cy="1527677"/>
            <a:chOff x="6559821" y="3195683"/>
            <a:chExt cx="429163" cy="1112251"/>
          </a:xfrm>
        </p:grpSpPr>
        <p:sp>
          <p:nvSpPr>
            <p:cNvPr id="980" name="Google Shape;980;p29"/>
            <p:cNvSpPr/>
            <p:nvPr/>
          </p:nvSpPr>
          <p:spPr>
            <a:xfrm>
              <a:off x="6559821" y="3622548"/>
              <a:ext cx="215418" cy="203468"/>
            </a:xfrm>
            <a:custGeom>
              <a:rect b="b" l="l" r="r" t="t"/>
              <a:pathLst>
                <a:path extrusionOk="0" h="20449" w="21650">
                  <a:moveTo>
                    <a:pt x="1" y="0"/>
                  </a:moveTo>
                  <a:lnTo>
                    <a:pt x="1" y="7939"/>
                  </a:lnTo>
                  <a:lnTo>
                    <a:pt x="21649" y="20448"/>
                  </a:lnTo>
                  <a:lnTo>
                    <a:pt x="21649" y="1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6775213" y="3623872"/>
              <a:ext cx="203796" cy="684063"/>
            </a:xfrm>
            <a:custGeom>
              <a:rect b="b" l="l" r="r" t="t"/>
              <a:pathLst>
                <a:path extrusionOk="0" h="68750" w="20482">
                  <a:moveTo>
                    <a:pt x="20482" y="1"/>
                  </a:moveTo>
                  <a:lnTo>
                    <a:pt x="0" y="11776"/>
                  </a:lnTo>
                  <a:lnTo>
                    <a:pt x="0" y="68750"/>
                  </a:lnTo>
                  <a:lnTo>
                    <a:pt x="20482" y="56975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6795788" y="4124679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6795788" y="3727752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0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6795788" y="3841254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6795788" y="3784503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6795788" y="3898004"/>
              <a:ext cx="166961" cy="134106"/>
            </a:xfrm>
            <a:custGeom>
              <a:rect b="b" l="l" r="r" t="t"/>
              <a:pathLst>
                <a:path extrusionOk="0" h="13478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770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6795788" y="3954427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0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6795788" y="4011177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707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6795788" y="4067928"/>
              <a:ext cx="166961" cy="134096"/>
            </a:xfrm>
            <a:custGeom>
              <a:rect b="b" l="l" r="r" t="t"/>
              <a:pathLst>
                <a:path extrusionOk="0" h="13477" w="16780">
                  <a:moveTo>
                    <a:pt x="16779" y="1"/>
                  </a:moveTo>
                  <a:lnTo>
                    <a:pt x="1" y="9674"/>
                  </a:lnTo>
                  <a:lnTo>
                    <a:pt x="1" y="13477"/>
                  </a:lnTo>
                  <a:lnTo>
                    <a:pt x="16779" y="3803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6571103" y="3623872"/>
              <a:ext cx="204134" cy="684063"/>
            </a:xfrm>
            <a:custGeom>
              <a:rect b="b" l="l" r="r" t="t"/>
              <a:pathLst>
                <a:path extrusionOk="0" h="68750" w="20516">
                  <a:moveTo>
                    <a:pt x="1" y="1"/>
                  </a:moveTo>
                  <a:lnTo>
                    <a:pt x="1" y="56975"/>
                  </a:lnTo>
                  <a:lnTo>
                    <a:pt x="20515" y="68750"/>
                  </a:lnTo>
                  <a:lnTo>
                    <a:pt x="20515" y="117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6559821" y="3499088"/>
              <a:ext cx="429163" cy="247606"/>
            </a:xfrm>
            <a:custGeom>
              <a:rect b="b" l="l" r="r" t="t"/>
              <a:pathLst>
                <a:path extrusionOk="0" h="24885" w="43132">
                  <a:moveTo>
                    <a:pt x="21483" y="0"/>
                  </a:moveTo>
                  <a:lnTo>
                    <a:pt x="1" y="12409"/>
                  </a:lnTo>
                  <a:lnTo>
                    <a:pt x="21649" y="24885"/>
                  </a:lnTo>
                  <a:lnTo>
                    <a:pt x="43131" y="12476"/>
                  </a:lnTo>
                  <a:lnTo>
                    <a:pt x="2148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6598653" y="3195683"/>
              <a:ext cx="352817" cy="203796"/>
            </a:xfrm>
            <a:custGeom>
              <a:rect b="b" l="l" r="r" t="t"/>
              <a:pathLst>
                <a:path extrusionOk="0" h="20482" w="35459">
                  <a:moveTo>
                    <a:pt x="17680" y="0"/>
                  </a:moveTo>
                  <a:lnTo>
                    <a:pt x="0" y="10207"/>
                  </a:lnTo>
                  <a:lnTo>
                    <a:pt x="17780" y="20482"/>
                  </a:lnTo>
                  <a:lnTo>
                    <a:pt x="35459" y="10274"/>
                  </a:lnTo>
                  <a:lnTo>
                    <a:pt x="17680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6597986" y="3296968"/>
              <a:ext cx="176583" cy="427173"/>
            </a:xfrm>
            <a:custGeom>
              <a:rect b="b" l="l" r="r" t="t"/>
              <a:pathLst>
                <a:path extrusionOk="0" h="42932" w="17747">
                  <a:moveTo>
                    <a:pt x="1" y="1"/>
                  </a:moveTo>
                  <a:lnTo>
                    <a:pt x="1" y="32724"/>
                  </a:lnTo>
                  <a:lnTo>
                    <a:pt x="17747" y="42932"/>
                  </a:lnTo>
                  <a:lnTo>
                    <a:pt x="17747" y="101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6669671" y="3357042"/>
              <a:ext cx="32875" cy="325604"/>
            </a:xfrm>
            <a:custGeom>
              <a:rect b="b" l="l" r="r" t="t"/>
              <a:pathLst>
                <a:path extrusionOk="0" h="32724" w="3304">
                  <a:moveTo>
                    <a:pt x="1" y="0"/>
                  </a:moveTo>
                  <a:lnTo>
                    <a:pt x="1" y="30789"/>
                  </a:lnTo>
                  <a:lnTo>
                    <a:pt x="3303" y="32724"/>
                  </a:lnTo>
                  <a:lnTo>
                    <a:pt x="3303" y="19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6774546" y="3296968"/>
              <a:ext cx="176254" cy="427173"/>
            </a:xfrm>
            <a:custGeom>
              <a:rect b="b" l="l" r="r" t="t"/>
              <a:pathLst>
                <a:path extrusionOk="0" h="42932" w="17714">
                  <a:moveTo>
                    <a:pt x="17713" y="1"/>
                  </a:moveTo>
                  <a:lnTo>
                    <a:pt x="1" y="10175"/>
                  </a:lnTo>
                  <a:lnTo>
                    <a:pt x="1" y="42932"/>
                  </a:lnTo>
                  <a:lnTo>
                    <a:pt x="17713" y="32724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6846231" y="3357042"/>
              <a:ext cx="32875" cy="325604"/>
            </a:xfrm>
            <a:custGeom>
              <a:rect b="b" l="l" r="r" t="t"/>
              <a:pathLst>
                <a:path extrusionOk="0" h="32724" w="3304">
                  <a:moveTo>
                    <a:pt x="3303" y="0"/>
                  </a:moveTo>
                  <a:lnTo>
                    <a:pt x="1" y="1902"/>
                  </a:lnTo>
                  <a:lnTo>
                    <a:pt x="1" y="32724"/>
                  </a:lnTo>
                  <a:lnTo>
                    <a:pt x="3303" y="3078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29"/>
          <p:cNvGrpSpPr/>
          <p:nvPr/>
        </p:nvGrpSpPr>
        <p:grpSpPr>
          <a:xfrm flipH="1">
            <a:off x="7490205" y="3089404"/>
            <a:ext cx="589485" cy="1309726"/>
            <a:chOff x="6281380" y="3515345"/>
            <a:chExt cx="429153" cy="953569"/>
          </a:xfrm>
        </p:grpSpPr>
        <p:sp>
          <p:nvSpPr>
            <p:cNvPr id="998" name="Google Shape;998;p29"/>
            <p:cNvSpPr/>
            <p:nvPr/>
          </p:nvSpPr>
          <p:spPr>
            <a:xfrm>
              <a:off x="6496434" y="3647770"/>
              <a:ext cx="199816" cy="821144"/>
            </a:xfrm>
            <a:custGeom>
              <a:rect b="b" l="l" r="r" t="t"/>
              <a:pathLst>
                <a:path extrusionOk="0" h="82527" w="20082">
                  <a:moveTo>
                    <a:pt x="20081" y="0"/>
                  </a:moveTo>
                  <a:lnTo>
                    <a:pt x="0" y="11609"/>
                  </a:lnTo>
                  <a:lnTo>
                    <a:pt x="0" y="82526"/>
                  </a:lnTo>
                  <a:lnTo>
                    <a:pt x="20081" y="7091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6296643" y="3647770"/>
              <a:ext cx="199816" cy="821144"/>
            </a:xfrm>
            <a:custGeom>
              <a:rect b="b" l="l" r="r" t="t"/>
              <a:pathLst>
                <a:path extrusionOk="0" h="82527" w="20082">
                  <a:moveTo>
                    <a:pt x="0" y="0"/>
                  </a:moveTo>
                  <a:lnTo>
                    <a:pt x="0" y="70918"/>
                  </a:lnTo>
                  <a:lnTo>
                    <a:pt x="20081" y="82526"/>
                  </a:lnTo>
                  <a:lnTo>
                    <a:pt x="20081" y="11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6496434" y="3646061"/>
              <a:ext cx="214084" cy="141071"/>
            </a:xfrm>
            <a:custGeom>
              <a:rect b="b" l="l" r="r" t="t"/>
              <a:pathLst>
                <a:path extrusionOk="0" h="14178" w="21516">
                  <a:moveTo>
                    <a:pt x="21516" y="0"/>
                  </a:moveTo>
                  <a:lnTo>
                    <a:pt x="0" y="12409"/>
                  </a:lnTo>
                  <a:lnTo>
                    <a:pt x="0" y="14177"/>
                  </a:lnTo>
                  <a:lnTo>
                    <a:pt x="21516" y="1768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6496434" y="3791477"/>
              <a:ext cx="73023" cy="95261"/>
            </a:xfrm>
            <a:custGeom>
              <a:rect b="b" l="l" r="r" t="t"/>
              <a:pathLst>
                <a:path extrusionOk="0" h="9574" w="7339">
                  <a:moveTo>
                    <a:pt x="7339" y="0"/>
                  </a:moveTo>
                  <a:lnTo>
                    <a:pt x="0" y="4236"/>
                  </a:lnTo>
                  <a:lnTo>
                    <a:pt x="0" y="9574"/>
                  </a:lnTo>
                  <a:lnTo>
                    <a:pt x="7339" y="5337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6496434" y="3862167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0"/>
                  </a:moveTo>
                  <a:lnTo>
                    <a:pt x="0" y="4237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6496434" y="3932518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71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6496434" y="4003208"/>
              <a:ext cx="73023" cy="94943"/>
            </a:xfrm>
            <a:custGeom>
              <a:rect b="b" l="l" r="r" t="t"/>
              <a:pathLst>
                <a:path extrusionOk="0" h="9542" w="7339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6496434" y="4073908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0"/>
                  </a:moveTo>
                  <a:lnTo>
                    <a:pt x="0" y="4236"/>
                  </a:lnTo>
                  <a:lnTo>
                    <a:pt x="0" y="9540"/>
                  </a:lnTo>
                  <a:lnTo>
                    <a:pt x="7339" y="530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6496434" y="4144259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6496434" y="4214949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7339" y="1"/>
                  </a:moveTo>
                  <a:lnTo>
                    <a:pt x="0" y="4237"/>
                  </a:lnTo>
                  <a:lnTo>
                    <a:pt x="0" y="9541"/>
                  </a:lnTo>
                  <a:lnTo>
                    <a:pt x="7339" y="5305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6496434" y="4285310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7339" y="1"/>
                  </a:moveTo>
                  <a:lnTo>
                    <a:pt x="0" y="4237"/>
                  </a:lnTo>
                  <a:lnTo>
                    <a:pt x="0" y="9574"/>
                  </a:lnTo>
                  <a:lnTo>
                    <a:pt x="7339" y="533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6581062" y="3767241"/>
              <a:ext cx="30875" cy="70715"/>
            </a:xfrm>
            <a:custGeom>
              <a:rect b="b" l="l" r="r" t="t"/>
              <a:pathLst>
                <a:path extrusionOk="0" h="7107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6623208" y="3742686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6665691" y="3718460"/>
              <a:ext cx="30546" cy="70376"/>
            </a:xfrm>
            <a:custGeom>
              <a:rect b="b" l="l" r="r" t="t"/>
              <a:pathLst>
                <a:path extrusionOk="0" h="7073" w="3070">
                  <a:moveTo>
                    <a:pt x="3069" y="0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6581062" y="3837602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6623208" y="3813376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6665691" y="378882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6581062" y="3908292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6623208" y="388373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6665691" y="385951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6581062" y="3978653"/>
              <a:ext cx="30875" cy="71033"/>
            </a:xfrm>
            <a:custGeom>
              <a:rect b="b" l="l" r="r" t="t"/>
              <a:pathLst>
                <a:path extrusionOk="0" h="7139" w="3103">
                  <a:moveTo>
                    <a:pt x="3103" y="1"/>
                  </a:moveTo>
                  <a:lnTo>
                    <a:pt x="1" y="1802"/>
                  </a:lnTo>
                  <a:lnTo>
                    <a:pt x="1" y="7139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6623208" y="395442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6665691" y="392987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37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6581062" y="4049343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6623208" y="4025116"/>
              <a:ext cx="30875" cy="70376"/>
            </a:xfrm>
            <a:custGeom>
              <a:rect b="b" l="l" r="r" t="t"/>
              <a:pathLst>
                <a:path extrusionOk="0" h="7073" w="3103">
                  <a:moveTo>
                    <a:pt x="3103" y="1"/>
                  </a:moveTo>
                  <a:lnTo>
                    <a:pt x="1" y="1768"/>
                  </a:lnTo>
                  <a:lnTo>
                    <a:pt x="1" y="7072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6665691" y="400056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6581062" y="4120033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9"/>
                  </a:lnTo>
                  <a:lnTo>
                    <a:pt x="1" y="7106"/>
                  </a:lnTo>
                  <a:lnTo>
                    <a:pt x="3103" y="5305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6623208" y="4095478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6665691" y="4071251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6581062" y="4190394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103" y="5338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6623208" y="4166167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103" y="5304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6665691" y="414160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1"/>
                  </a:moveTo>
                  <a:lnTo>
                    <a:pt x="1" y="1802"/>
                  </a:lnTo>
                  <a:lnTo>
                    <a:pt x="1" y="7106"/>
                  </a:lnTo>
                  <a:lnTo>
                    <a:pt x="3069" y="533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6581062" y="4261084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1"/>
                  </a:moveTo>
                  <a:lnTo>
                    <a:pt x="1" y="1768"/>
                  </a:lnTo>
                  <a:lnTo>
                    <a:pt x="1" y="7106"/>
                  </a:lnTo>
                  <a:lnTo>
                    <a:pt x="3103" y="5304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6623208" y="4236529"/>
              <a:ext cx="30875" cy="70705"/>
            </a:xfrm>
            <a:custGeom>
              <a:rect b="b" l="l" r="r" t="t"/>
              <a:pathLst>
                <a:path extrusionOk="0" h="7106" w="3103">
                  <a:moveTo>
                    <a:pt x="3103" y="0"/>
                  </a:moveTo>
                  <a:lnTo>
                    <a:pt x="1" y="1801"/>
                  </a:lnTo>
                  <a:lnTo>
                    <a:pt x="1" y="7105"/>
                  </a:lnTo>
                  <a:lnTo>
                    <a:pt x="3103" y="5337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6665691" y="4212302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3069" y="0"/>
                  </a:moveTo>
                  <a:lnTo>
                    <a:pt x="1" y="1768"/>
                  </a:lnTo>
                  <a:lnTo>
                    <a:pt x="1" y="7105"/>
                  </a:lnTo>
                  <a:lnTo>
                    <a:pt x="3069" y="5304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6281380" y="3532935"/>
              <a:ext cx="429153" cy="247944"/>
            </a:xfrm>
            <a:custGeom>
              <a:rect b="b" l="l" r="r" t="t"/>
              <a:pathLst>
                <a:path extrusionOk="0" h="24919" w="43131">
                  <a:moveTo>
                    <a:pt x="21482" y="1"/>
                  </a:moveTo>
                  <a:lnTo>
                    <a:pt x="0" y="12410"/>
                  </a:lnTo>
                  <a:lnTo>
                    <a:pt x="21615" y="24919"/>
                  </a:lnTo>
                  <a:lnTo>
                    <a:pt x="43131" y="12510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6281380" y="3515345"/>
              <a:ext cx="429153" cy="247616"/>
            </a:xfrm>
            <a:custGeom>
              <a:rect b="b" l="l" r="r" t="t"/>
              <a:pathLst>
                <a:path extrusionOk="0" h="24886" w="43131">
                  <a:moveTo>
                    <a:pt x="21482" y="1"/>
                  </a:moveTo>
                  <a:lnTo>
                    <a:pt x="0" y="12410"/>
                  </a:lnTo>
                  <a:lnTo>
                    <a:pt x="21615" y="24885"/>
                  </a:lnTo>
                  <a:lnTo>
                    <a:pt x="43131" y="12476"/>
                  </a:lnTo>
                  <a:lnTo>
                    <a:pt x="21482" y="1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6316889" y="3535930"/>
              <a:ext cx="358130" cy="206781"/>
            </a:xfrm>
            <a:custGeom>
              <a:rect b="b" l="l" r="r" t="t"/>
              <a:pathLst>
                <a:path extrusionOk="0" h="20782" w="35993">
                  <a:moveTo>
                    <a:pt x="17913" y="0"/>
                  </a:moveTo>
                  <a:lnTo>
                    <a:pt x="0" y="10341"/>
                  </a:lnTo>
                  <a:lnTo>
                    <a:pt x="18046" y="20782"/>
                  </a:lnTo>
                  <a:lnTo>
                    <a:pt x="35993" y="10407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6281380" y="3638806"/>
              <a:ext cx="215079" cy="142066"/>
            </a:xfrm>
            <a:custGeom>
              <a:rect b="b" l="l" r="r" t="t"/>
              <a:pathLst>
                <a:path extrusionOk="0" h="14278" w="21616">
                  <a:moveTo>
                    <a:pt x="0" y="1"/>
                  </a:moveTo>
                  <a:lnTo>
                    <a:pt x="0" y="1769"/>
                  </a:lnTo>
                  <a:lnTo>
                    <a:pt x="21615" y="14278"/>
                  </a:lnTo>
                  <a:lnTo>
                    <a:pt x="21615" y="12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6496434" y="3639472"/>
              <a:ext cx="214084" cy="141399"/>
            </a:xfrm>
            <a:custGeom>
              <a:rect b="b" l="l" r="r" t="t"/>
              <a:pathLst>
                <a:path extrusionOk="0" h="14211" w="21516">
                  <a:moveTo>
                    <a:pt x="21516" y="0"/>
                  </a:moveTo>
                  <a:lnTo>
                    <a:pt x="0" y="12409"/>
                  </a:lnTo>
                  <a:lnTo>
                    <a:pt x="0" y="14211"/>
                  </a:lnTo>
                  <a:lnTo>
                    <a:pt x="21516" y="1802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6342439" y="3594332"/>
              <a:ext cx="153678" cy="140743"/>
            </a:xfrm>
            <a:custGeom>
              <a:rect b="b" l="l" r="r" t="t"/>
              <a:pathLst>
                <a:path extrusionOk="0" h="14145" w="15445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CF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6342439" y="3594332"/>
              <a:ext cx="153678" cy="140743"/>
            </a:xfrm>
            <a:custGeom>
              <a:rect b="b" l="l" r="r" t="t"/>
              <a:pathLst>
                <a:path extrusionOk="0" h="14145" w="15445">
                  <a:moveTo>
                    <a:pt x="1" y="1"/>
                  </a:moveTo>
                  <a:lnTo>
                    <a:pt x="1" y="5238"/>
                  </a:lnTo>
                  <a:lnTo>
                    <a:pt x="15445" y="14144"/>
                  </a:lnTo>
                  <a:lnTo>
                    <a:pt x="15445" y="89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6342777" y="3563808"/>
              <a:ext cx="306679" cy="118823"/>
            </a:xfrm>
            <a:custGeom>
              <a:rect b="b" l="l" r="r" t="t"/>
              <a:pathLst>
                <a:path extrusionOk="0" h="11942" w="30822">
                  <a:moveTo>
                    <a:pt x="15344" y="0"/>
                  </a:moveTo>
                  <a:lnTo>
                    <a:pt x="0" y="3036"/>
                  </a:lnTo>
                  <a:lnTo>
                    <a:pt x="15444" y="11942"/>
                  </a:lnTo>
                  <a:lnTo>
                    <a:pt x="30822" y="8906"/>
                  </a:lnTo>
                  <a:lnTo>
                    <a:pt x="15344" y="0"/>
                  </a:lnTo>
                  <a:close/>
                </a:path>
              </a:pathLst>
            </a:custGeom>
            <a:solidFill>
              <a:srgbClr val="FBE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6495439" y="3647151"/>
              <a:ext cx="154006" cy="88635"/>
            </a:xfrm>
            <a:custGeom>
              <a:rect b="b" l="l" r="r" t="t"/>
              <a:pathLst>
                <a:path extrusionOk="0" h="8908" w="15478">
                  <a:moveTo>
                    <a:pt x="15478" y="1"/>
                  </a:moveTo>
                  <a:lnTo>
                    <a:pt x="13966" y="871"/>
                  </a:lnTo>
                  <a:lnTo>
                    <a:pt x="13966" y="871"/>
                  </a:lnTo>
                  <a:lnTo>
                    <a:pt x="15478" y="568"/>
                  </a:lnTo>
                  <a:lnTo>
                    <a:pt x="15478" y="1"/>
                  </a:lnTo>
                  <a:close/>
                  <a:moveTo>
                    <a:pt x="13966" y="871"/>
                  </a:moveTo>
                  <a:lnTo>
                    <a:pt x="0" y="3670"/>
                  </a:lnTo>
                  <a:lnTo>
                    <a:pt x="0" y="8907"/>
                  </a:lnTo>
                  <a:lnTo>
                    <a:pt x="13966" y="8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29"/>
          <p:cNvGrpSpPr/>
          <p:nvPr/>
        </p:nvGrpSpPr>
        <p:grpSpPr>
          <a:xfrm flipH="1">
            <a:off x="7895931" y="3538871"/>
            <a:ext cx="589485" cy="1094537"/>
            <a:chOff x="5986006" y="3842587"/>
            <a:chExt cx="429153" cy="796897"/>
          </a:xfrm>
        </p:grpSpPr>
        <p:sp>
          <p:nvSpPr>
            <p:cNvPr id="1043" name="Google Shape;1043;p29"/>
            <p:cNvSpPr/>
            <p:nvPr/>
          </p:nvSpPr>
          <p:spPr>
            <a:xfrm>
              <a:off x="6296643" y="3929872"/>
              <a:ext cx="73023" cy="95261"/>
            </a:xfrm>
            <a:custGeom>
              <a:rect b="b" l="l" r="r" t="t"/>
              <a:pathLst>
                <a:path extrusionOk="0" h="9574" w="7339">
                  <a:moveTo>
                    <a:pt x="0" y="0"/>
                  </a:moveTo>
                  <a:lnTo>
                    <a:pt x="0" y="5337"/>
                  </a:lnTo>
                  <a:lnTo>
                    <a:pt x="7339" y="9574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6296643" y="392987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6296643" y="4000562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6296643" y="400056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67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6296643" y="4071251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6296643" y="4071251"/>
              <a:ext cx="73023" cy="45481"/>
            </a:xfrm>
            <a:custGeom>
              <a:rect b="b" l="l" r="r" t="t"/>
              <a:pathLst>
                <a:path extrusionOk="0" h="4571" w="7339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570"/>
                  </a:lnTo>
                  <a:lnTo>
                    <a:pt x="7339" y="4237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6296643" y="4141603"/>
              <a:ext cx="73023" cy="95271"/>
            </a:xfrm>
            <a:custGeom>
              <a:rect b="b" l="l" r="r" t="t"/>
              <a:pathLst>
                <a:path extrusionOk="0" h="9575" w="7339">
                  <a:moveTo>
                    <a:pt x="0" y="1"/>
                  </a:moveTo>
                  <a:lnTo>
                    <a:pt x="0" y="5338"/>
                  </a:lnTo>
                  <a:lnTo>
                    <a:pt x="7339" y="9574"/>
                  </a:lnTo>
                  <a:lnTo>
                    <a:pt x="7339" y="42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6296643" y="4141603"/>
              <a:ext cx="73023" cy="45820"/>
            </a:xfrm>
            <a:custGeom>
              <a:rect b="b" l="l" r="r" t="t"/>
              <a:pathLst>
                <a:path extrusionOk="0" h="4605" w="7339">
                  <a:moveTo>
                    <a:pt x="0" y="1"/>
                  </a:moveTo>
                  <a:lnTo>
                    <a:pt x="0" y="368"/>
                  </a:lnTo>
                  <a:lnTo>
                    <a:pt x="301" y="535"/>
                  </a:lnTo>
                  <a:lnTo>
                    <a:pt x="7339" y="4604"/>
                  </a:lnTo>
                  <a:lnTo>
                    <a:pt x="7339" y="4237"/>
                  </a:lnTo>
                  <a:lnTo>
                    <a:pt x="301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6296643" y="4212302"/>
              <a:ext cx="73023" cy="94933"/>
            </a:xfrm>
            <a:custGeom>
              <a:rect b="b" l="l" r="r" t="t"/>
              <a:pathLst>
                <a:path extrusionOk="0" h="9541" w="7339">
                  <a:moveTo>
                    <a:pt x="0" y="0"/>
                  </a:moveTo>
                  <a:lnTo>
                    <a:pt x="0" y="5304"/>
                  </a:lnTo>
                  <a:lnTo>
                    <a:pt x="7339" y="9540"/>
                  </a:lnTo>
                  <a:lnTo>
                    <a:pt x="7339" y="4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6296643" y="4212302"/>
              <a:ext cx="73023" cy="45810"/>
            </a:xfrm>
            <a:custGeom>
              <a:rect b="b" l="l" r="r" t="t"/>
              <a:pathLst>
                <a:path extrusionOk="0" h="4604" w="7339">
                  <a:moveTo>
                    <a:pt x="0" y="0"/>
                  </a:moveTo>
                  <a:lnTo>
                    <a:pt x="0" y="334"/>
                  </a:lnTo>
                  <a:lnTo>
                    <a:pt x="301" y="534"/>
                  </a:lnTo>
                  <a:lnTo>
                    <a:pt x="7339" y="4603"/>
                  </a:lnTo>
                  <a:lnTo>
                    <a:pt x="7339" y="4236"/>
                  </a:lnTo>
                  <a:lnTo>
                    <a:pt x="30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6381271" y="3978653"/>
              <a:ext cx="30546" cy="71033"/>
            </a:xfrm>
            <a:custGeom>
              <a:rect b="b" l="l" r="r" t="t"/>
              <a:pathLst>
                <a:path extrusionOk="0" h="7139" w="3070">
                  <a:moveTo>
                    <a:pt x="1" y="1"/>
                  </a:moveTo>
                  <a:lnTo>
                    <a:pt x="1" y="5338"/>
                  </a:lnTo>
                  <a:lnTo>
                    <a:pt x="3069" y="7139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381271" y="3978653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68"/>
                  </a:lnTo>
                  <a:lnTo>
                    <a:pt x="3069" y="2169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6381271" y="404934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6381271" y="4049343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8"/>
                  </a:lnTo>
                  <a:lnTo>
                    <a:pt x="1" y="5338"/>
                  </a:lnTo>
                  <a:lnTo>
                    <a:pt x="301" y="5505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6381271" y="4120033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05"/>
                  </a:lnTo>
                  <a:lnTo>
                    <a:pt x="3069" y="7106"/>
                  </a:lnTo>
                  <a:lnTo>
                    <a:pt x="3069" y="17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6381271" y="4120033"/>
              <a:ext cx="30546" cy="54446"/>
            </a:xfrm>
            <a:custGeom>
              <a:rect b="b" l="l" r="r" t="t"/>
              <a:pathLst>
                <a:path extrusionOk="0" h="5472" w="3070">
                  <a:moveTo>
                    <a:pt x="1" y="1"/>
                  </a:moveTo>
                  <a:lnTo>
                    <a:pt x="1" y="334"/>
                  </a:lnTo>
                  <a:lnTo>
                    <a:pt x="1" y="5305"/>
                  </a:lnTo>
                  <a:lnTo>
                    <a:pt x="301" y="5471"/>
                  </a:lnTo>
                  <a:lnTo>
                    <a:pt x="301" y="534"/>
                  </a:lnTo>
                  <a:lnTo>
                    <a:pt x="3069" y="2136"/>
                  </a:lnTo>
                  <a:lnTo>
                    <a:pt x="3069" y="1769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6381271" y="4190394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0"/>
                  </a:moveTo>
                  <a:lnTo>
                    <a:pt x="1" y="5338"/>
                  </a:lnTo>
                  <a:lnTo>
                    <a:pt x="3069" y="7106"/>
                  </a:lnTo>
                  <a:lnTo>
                    <a:pt x="3069" y="18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6381271" y="4190394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0"/>
                  </a:moveTo>
                  <a:lnTo>
                    <a:pt x="1" y="367"/>
                  </a:lnTo>
                  <a:lnTo>
                    <a:pt x="1" y="5338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802"/>
                  </a:lnTo>
                  <a:lnTo>
                    <a:pt x="301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6381271" y="4261084"/>
              <a:ext cx="30546" cy="70705"/>
            </a:xfrm>
            <a:custGeom>
              <a:rect b="b" l="l" r="r" t="t"/>
              <a:pathLst>
                <a:path extrusionOk="0" h="7106" w="3070">
                  <a:moveTo>
                    <a:pt x="1" y="1"/>
                  </a:moveTo>
                  <a:lnTo>
                    <a:pt x="1" y="5304"/>
                  </a:lnTo>
                  <a:lnTo>
                    <a:pt x="3069" y="7106"/>
                  </a:lnTo>
                  <a:lnTo>
                    <a:pt x="3069" y="1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6381271" y="4261084"/>
              <a:ext cx="30546" cy="54775"/>
            </a:xfrm>
            <a:custGeom>
              <a:rect b="b" l="l" r="r" t="t"/>
              <a:pathLst>
                <a:path extrusionOk="0" h="5505" w="3070">
                  <a:moveTo>
                    <a:pt x="1" y="1"/>
                  </a:moveTo>
                  <a:lnTo>
                    <a:pt x="1" y="367"/>
                  </a:lnTo>
                  <a:lnTo>
                    <a:pt x="1" y="5304"/>
                  </a:lnTo>
                  <a:lnTo>
                    <a:pt x="301" y="5504"/>
                  </a:lnTo>
                  <a:lnTo>
                    <a:pt x="301" y="534"/>
                  </a:lnTo>
                  <a:lnTo>
                    <a:pt x="3069" y="2135"/>
                  </a:lnTo>
                  <a:lnTo>
                    <a:pt x="3069" y="1768"/>
                  </a:lnTo>
                  <a:lnTo>
                    <a:pt x="301" y="1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5986006" y="3966376"/>
              <a:ext cx="215079" cy="673108"/>
            </a:xfrm>
            <a:custGeom>
              <a:rect b="b" l="l" r="r" t="t"/>
              <a:pathLst>
                <a:path extrusionOk="0" h="67649" w="21616">
                  <a:moveTo>
                    <a:pt x="0" y="0"/>
                  </a:moveTo>
                  <a:lnTo>
                    <a:pt x="0" y="55140"/>
                  </a:lnTo>
                  <a:lnTo>
                    <a:pt x="21616" y="67649"/>
                  </a:lnTo>
                  <a:lnTo>
                    <a:pt x="21616" y="12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6201060" y="3967042"/>
              <a:ext cx="214084" cy="672441"/>
            </a:xfrm>
            <a:custGeom>
              <a:rect b="b" l="l" r="r" t="t"/>
              <a:pathLst>
                <a:path extrusionOk="0" h="67582" w="21516">
                  <a:moveTo>
                    <a:pt x="21516" y="0"/>
                  </a:moveTo>
                  <a:lnTo>
                    <a:pt x="1" y="12409"/>
                  </a:lnTo>
                  <a:lnTo>
                    <a:pt x="1" y="67582"/>
                  </a:lnTo>
                  <a:lnTo>
                    <a:pt x="21516" y="55140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6258477" y="4054318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38"/>
                  </a:lnTo>
                  <a:lnTo>
                    <a:pt x="0" y="8574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6225286" y="4117714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6368655" y="4035076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6258477" y="4100452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6225286" y="4164178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6368655" y="4081201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6258477" y="4146916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6225286" y="4210302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6368655" y="4127664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6258477" y="4193050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0"/>
                  </a:moveTo>
                  <a:lnTo>
                    <a:pt x="0" y="5838"/>
                  </a:lnTo>
                  <a:lnTo>
                    <a:pt x="0" y="8606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6225286" y="4256766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2" y="1"/>
                  </a:moveTo>
                  <a:lnTo>
                    <a:pt x="1" y="1369"/>
                  </a:lnTo>
                  <a:lnTo>
                    <a:pt x="1" y="4137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6368655" y="4173799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3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6258477" y="4239514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0"/>
                  </a:moveTo>
                  <a:lnTo>
                    <a:pt x="0" y="5838"/>
                  </a:lnTo>
                  <a:lnTo>
                    <a:pt x="0" y="8573"/>
                  </a:lnTo>
                  <a:lnTo>
                    <a:pt x="10108" y="2769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6225286" y="4302900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6368655" y="4220262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3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6258477" y="4285977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0"/>
                  </a:moveTo>
                  <a:lnTo>
                    <a:pt x="0" y="5804"/>
                  </a:lnTo>
                  <a:lnTo>
                    <a:pt x="0" y="8573"/>
                  </a:lnTo>
                  <a:lnTo>
                    <a:pt x="10108" y="2736"/>
                  </a:lnTo>
                  <a:lnTo>
                    <a:pt x="10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6225286" y="4349364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2" y="2769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6368655" y="4266397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3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6258477" y="4332102"/>
              <a:ext cx="100575" cy="85650"/>
            </a:xfrm>
            <a:custGeom>
              <a:rect b="b" l="l" r="r" t="t"/>
              <a:pathLst>
                <a:path extrusionOk="0" h="8608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70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6225286" y="4395498"/>
              <a:ext cx="23910" cy="41492"/>
            </a:xfrm>
            <a:custGeom>
              <a:rect b="b" l="l" r="r" t="t"/>
              <a:pathLst>
                <a:path extrusionOk="0" h="4170" w="2403">
                  <a:moveTo>
                    <a:pt x="2402" y="0"/>
                  </a:moveTo>
                  <a:lnTo>
                    <a:pt x="1" y="1401"/>
                  </a:lnTo>
                  <a:lnTo>
                    <a:pt x="1" y="4170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6368655" y="4312860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3" y="0"/>
                  </a:moveTo>
                  <a:lnTo>
                    <a:pt x="1" y="1368"/>
                  </a:lnTo>
                  <a:lnTo>
                    <a:pt x="1" y="4137"/>
                  </a:lnTo>
                  <a:lnTo>
                    <a:pt x="2403" y="2769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6258477" y="4378565"/>
              <a:ext cx="100575" cy="85311"/>
            </a:xfrm>
            <a:custGeom>
              <a:rect b="b" l="l" r="r" t="t"/>
              <a:pathLst>
                <a:path extrusionOk="0" h="8574" w="10108">
                  <a:moveTo>
                    <a:pt x="10108" y="1"/>
                  </a:moveTo>
                  <a:lnTo>
                    <a:pt x="0" y="5805"/>
                  </a:lnTo>
                  <a:lnTo>
                    <a:pt x="0" y="8574"/>
                  </a:lnTo>
                  <a:lnTo>
                    <a:pt x="10108" y="2736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6225286" y="4441962"/>
              <a:ext cx="23910" cy="41163"/>
            </a:xfrm>
            <a:custGeom>
              <a:rect b="b" l="l" r="r" t="t"/>
              <a:pathLst>
                <a:path extrusionOk="0" h="4137" w="2403">
                  <a:moveTo>
                    <a:pt x="2402" y="0"/>
                  </a:moveTo>
                  <a:lnTo>
                    <a:pt x="1" y="1401"/>
                  </a:lnTo>
                  <a:lnTo>
                    <a:pt x="1" y="4136"/>
                  </a:lnTo>
                  <a:lnTo>
                    <a:pt x="2402" y="27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6368655" y="4358985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3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6258477" y="4424700"/>
              <a:ext cx="100575" cy="85640"/>
            </a:xfrm>
            <a:custGeom>
              <a:rect b="b" l="l" r="r" t="t"/>
              <a:pathLst>
                <a:path extrusionOk="0" h="8607" w="10108">
                  <a:moveTo>
                    <a:pt x="10108" y="1"/>
                  </a:moveTo>
                  <a:lnTo>
                    <a:pt x="0" y="5838"/>
                  </a:lnTo>
                  <a:lnTo>
                    <a:pt x="0" y="8607"/>
                  </a:lnTo>
                  <a:lnTo>
                    <a:pt x="10108" y="2769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6225286" y="4488086"/>
              <a:ext cx="23910" cy="41501"/>
            </a:xfrm>
            <a:custGeom>
              <a:rect b="b" l="l" r="r" t="t"/>
              <a:pathLst>
                <a:path extrusionOk="0" h="4171" w="2403">
                  <a:moveTo>
                    <a:pt x="2402" y="1"/>
                  </a:moveTo>
                  <a:lnTo>
                    <a:pt x="1" y="1402"/>
                  </a:lnTo>
                  <a:lnTo>
                    <a:pt x="1" y="4171"/>
                  </a:lnTo>
                  <a:lnTo>
                    <a:pt x="2402" y="2770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6368655" y="4405448"/>
              <a:ext cx="23910" cy="41173"/>
            </a:xfrm>
            <a:custGeom>
              <a:rect b="b" l="l" r="r" t="t"/>
              <a:pathLst>
                <a:path extrusionOk="0" h="4138" w="2403">
                  <a:moveTo>
                    <a:pt x="2403" y="1"/>
                  </a:moveTo>
                  <a:lnTo>
                    <a:pt x="1" y="1402"/>
                  </a:lnTo>
                  <a:lnTo>
                    <a:pt x="1" y="4137"/>
                  </a:lnTo>
                  <a:lnTo>
                    <a:pt x="2403" y="277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986006" y="3842587"/>
              <a:ext cx="429153" cy="247934"/>
            </a:xfrm>
            <a:custGeom>
              <a:rect b="b" l="l" r="r" t="t"/>
              <a:pathLst>
                <a:path extrusionOk="0" h="24918" w="43131">
                  <a:moveTo>
                    <a:pt x="21482" y="0"/>
                  </a:moveTo>
                  <a:lnTo>
                    <a:pt x="0" y="12409"/>
                  </a:lnTo>
                  <a:lnTo>
                    <a:pt x="21616" y="24918"/>
                  </a:lnTo>
                  <a:lnTo>
                    <a:pt x="43131" y="12509"/>
                  </a:lnTo>
                  <a:lnTo>
                    <a:pt x="21482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6013546" y="3858516"/>
              <a:ext cx="374070" cy="216074"/>
            </a:xfrm>
            <a:custGeom>
              <a:rect b="b" l="l" r="r" t="t"/>
              <a:pathLst>
                <a:path extrusionOk="0" h="21716" w="37595">
                  <a:moveTo>
                    <a:pt x="18714" y="0"/>
                  </a:moveTo>
                  <a:lnTo>
                    <a:pt x="1" y="10808"/>
                  </a:lnTo>
                  <a:lnTo>
                    <a:pt x="18848" y="21716"/>
                  </a:lnTo>
                  <a:lnTo>
                    <a:pt x="37594" y="10908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6200065" y="3858516"/>
              <a:ext cx="187538" cy="115181"/>
            </a:xfrm>
            <a:custGeom>
              <a:rect b="b" l="l" r="r" t="t"/>
              <a:pathLst>
                <a:path extrusionOk="0" h="11576" w="18848">
                  <a:moveTo>
                    <a:pt x="1" y="0"/>
                  </a:moveTo>
                  <a:lnTo>
                    <a:pt x="1" y="1401"/>
                  </a:lnTo>
                  <a:lnTo>
                    <a:pt x="17646" y="11575"/>
                  </a:lnTo>
                  <a:lnTo>
                    <a:pt x="18847" y="109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6013546" y="3858516"/>
              <a:ext cx="186543" cy="114515"/>
            </a:xfrm>
            <a:custGeom>
              <a:rect b="b" l="l" r="r" t="t"/>
              <a:pathLst>
                <a:path extrusionOk="0" h="11509" w="18748">
                  <a:moveTo>
                    <a:pt x="18748" y="0"/>
                  </a:moveTo>
                  <a:lnTo>
                    <a:pt x="1" y="10808"/>
                  </a:lnTo>
                  <a:lnTo>
                    <a:pt x="1202" y="11508"/>
                  </a:lnTo>
                  <a:lnTo>
                    <a:pt x="18748" y="1401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6200732" y="4032419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6185459" y="4014501"/>
              <a:ext cx="15283" cy="44815"/>
            </a:xfrm>
            <a:custGeom>
              <a:rect b="b" l="l" r="r" t="t"/>
              <a:pathLst>
                <a:path extrusionOk="0" h="4504" w="1536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6185459" y="4014501"/>
              <a:ext cx="15283" cy="44815"/>
            </a:xfrm>
            <a:custGeom>
              <a:rect b="b" l="l" r="r" t="t"/>
              <a:pathLst>
                <a:path extrusionOk="0" h="4504" w="1536">
                  <a:moveTo>
                    <a:pt x="1" y="0"/>
                  </a:moveTo>
                  <a:lnTo>
                    <a:pt x="1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6185459" y="4005536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0"/>
                  </a:moveTo>
                  <a:lnTo>
                    <a:pt x="1" y="901"/>
                  </a:lnTo>
                  <a:lnTo>
                    <a:pt x="1535" y="3603"/>
                  </a:lnTo>
                  <a:lnTo>
                    <a:pt x="3103" y="2702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6231922" y="4014501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9" y="0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9" y="1801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6216332" y="3996572"/>
              <a:ext cx="15602" cy="44825"/>
            </a:xfrm>
            <a:custGeom>
              <a:rect b="b" l="l" r="r" t="t"/>
              <a:pathLst>
                <a:path extrusionOk="0" h="4505" w="1568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216332" y="3996572"/>
              <a:ext cx="15602" cy="44825"/>
            </a:xfrm>
            <a:custGeom>
              <a:rect b="b" l="l" r="r" t="t"/>
              <a:pathLst>
                <a:path extrusionOk="0" h="4505" w="1568">
                  <a:moveTo>
                    <a:pt x="0" y="1"/>
                  </a:moveTo>
                  <a:lnTo>
                    <a:pt x="33" y="3603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216332" y="3987618"/>
              <a:ext cx="31203" cy="35850"/>
            </a:xfrm>
            <a:custGeom>
              <a:rect b="b" l="l" r="r" t="t"/>
              <a:pathLst>
                <a:path extrusionOk="0" h="3603" w="3136">
                  <a:moveTo>
                    <a:pt x="1568" y="0"/>
                  </a:moveTo>
                  <a:lnTo>
                    <a:pt x="0" y="901"/>
                  </a:lnTo>
                  <a:lnTo>
                    <a:pt x="1568" y="3603"/>
                  </a:lnTo>
                  <a:lnTo>
                    <a:pt x="3136" y="2702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6262795" y="3996572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6247523" y="3978653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6247523" y="3978653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1" y="1"/>
                  </a:moveTo>
                  <a:lnTo>
                    <a:pt x="1" y="3603"/>
                  </a:lnTo>
                  <a:lnTo>
                    <a:pt x="1535" y="4504"/>
                  </a:lnTo>
                  <a:lnTo>
                    <a:pt x="1535" y="27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6247523" y="3969689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1"/>
                  </a:moveTo>
                  <a:lnTo>
                    <a:pt x="1" y="902"/>
                  </a:lnTo>
                  <a:lnTo>
                    <a:pt x="1535" y="3603"/>
                  </a:lnTo>
                  <a:lnTo>
                    <a:pt x="3103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6293986" y="3978653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8" y="1"/>
                  </a:moveTo>
                  <a:lnTo>
                    <a:pt x="1" y="901"/>
                  </a:lnTo>
                  <a:lnTo>
                    <a:pt x="1" y="2702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6278724" y="3960735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6278724" y="3960735"/>
              <a:ext cx="15273" cy="44815"/>
            </a:xfrm>
            <a:custGeom>
              <a:rect b="b" l="l" r="r" t="t"/>
              <a:pathLst>
                <a:path extrusionOk="0" h="4504" w="1535">
                  <a:moveTo>
                    <a:pt x="0" y="0"/>
                  </a:moveTo>
                  <a:lnTo>
                    <a:pt x="0" y="3603"/>
                  </a:lnTo>
                  <a:lnTo>
                    <a:pt x="1535" y="4503"/>
                  </a:lnTo>
                  <a:lnTo>
                    <a:pt x="1535" y="2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6278724" y="3951770"/>
              <a:ext cx="30875" cy="35860"/>
            </a:xfrm>
            <a:custGeom>
              <a:rect b="b" l="l" r="r" t="t"/>
              <a:pathLst>
                <a:path extrusionOk="0" h="3604" w="3103">
                  <a:moveTo>
                    <a:pt x="1535" y="1"/>
                  </a:moveTo>
                  <a:lnTo>
                    <a:pt x="0" y="901"/>
                  </a:lnTo>
                  <a:lnTo>
                    <a:pt x="1535" y="3603"/>
                  </a:lnTo>
                  <a:lnTo>
                    <a:pt x="3102" y="27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6138996" y="3996244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9" y="0"/>
                  </a:moveTo>
                  <a:lnTo>
                    <a:pt x="1" y="868"/>
                  </a:lnTo>
                  <a:lnTo>
                    <a:pt x="1" y="2702"/>
                  </a:lnTo>
                  <a:lnTo>
                    <a:pt x="1569" y="1802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123406" y="3978325"/>
              <a:ext cx="15602" cy="44815"/>
            </a:xfrm>
            <a:custGeom>
              <a:rect b="b" l="l" r="r" t="t"/>
              <a:pathLst>
                <a:path extrusionOk="0" h="4504" w="1568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6123406" y="3978325"/>
              <a:ext cx="15602" cy="44815"/>
            </a:xfrm>
            <a:custGeom>
              <a:rect b="b" l="l" r="r" t="t"/>
              <a:pathLst>
                <a:path extrusionOk="0" h="4504" w="1568">
                  <a:moveTo>
                    <a:pt x="0" y="0"/>
                  </a:moveTo>
                  <a:lnTo>
                    <a:pt x="0" y="3569"/>
                  </a:lnTo>
                  <a:lnTo>
                    <a:pt x="1568" y="4503"/>
                  </a:lnTo>
                  <a:lnTo>
                    <a:pt x="1568" y="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6123406" y="3969361"/>
              <a:ext cx="31203" cy="35521"/>
            </a:xfrm>
            <a:custGeom>
              <a:rect b="b" l="l" r="r" t="t"/>
              <a:pathLst>
                <a:path extrusionOk="0" h="3570" w="3136">
                  <a:moveTo>
                    <a:pt x="1568" y="1"/>
                  </a:moveTo>
                  <a:lnTo>
                    <a:pt x="0" y="901"/>
                  </a:lnTo>
                  <a:lnTo>
                    <a:pt x="1568" y="3570"/>
                  </a:lnTo>
                  <a:lnTo>
                    <a:pt x="3136" y="27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6170197" y="3977987"/>
              <a:ext cx="15273" cy="26895"/>
            </a:xfrm>
            <a:custGeom>
              <a:rect b="b" l="l" r="r" t="t"/>
              <a:pathLst>
                <a:path extrusionOk="0" h="2703" w="1535">
                  <a:moveTo>
                    <a:pt x="1535" y="1"/>
                  </a:moveTo>
                  <a:lnTo>
                    <a:pt x="0" y="901"/>
                  </a:lnTo>
                  <a:lnTo>
                    <a:pt x="0" y="2703"/>
                  </a:lnTo>
                  <a:lnTo>
                    <a:pt x="1535" y="1802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6154597" y="3960396"/>
              <a:ext cx="15612" cy="44486"/>
            </a:xfrm>
            <a:custGeom>
              <a:rect b="b" l="l" r="r" t="t"/>
              <a:pathLst>
                <a:path extrusionOk="0" h="4471" w="1569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6154597" y="3960396"/>
              <a:ext cx="15612" cy="44486"/>
            </a:xfrm>
            <a:custGeom>
              <a:rect b="b" l="l" r="r" t="t"/>
              <a:pathLst>
                <a:path extrusionOk="0" h="4471" w="1569">
                  <a:moveTo>
                    <a:pt x="1" y="1"/>
                  </a:moveTo>
                  <a:lnTo>
                    <a:pt x="1" y="3570"/>
                  </a:lnTo>
                  <a:lnTo>
                    <a:pt x="1568" y="4471"/>
                  </a:lnTo>
                  <a:lnTo>
                    <a:pt x="1568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6154597" y="3951442"/>
              <a:ext cx="30875" cy="35521"/>
            </a:xfrm>
            <a:custGeom>
              <a:rect b="b" l="l" r="r" t="t"/>
              <a:pathLst>
                <a:path extrusionOk="0" h="3570" w="3103">
                  <a:moveTo>
                    <a:pt x="1568" y="0"/>
                  </a:moveTo>
                  <a:lnTo>
                    <a:pt x="1" y="901"/>
                  </a:lnTo>
                  <a:lnTo>
                    <a:pt x="1568" y="3569"/>
                  </a:lnTo>
                  <a:lnTo>
                    <a:pt x="3103" y="26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6201060" y="3960396"/>
              <a:ext cx="15612" cy="26895"/>
            </a:xfrm>
            <a:custGeom>
              <a:rect b="b" l="l" r="r" t="t"/>
              <a:pathLst>
                <a:path extrusionOk="0" h="2703" w="1569">
                  <a:moveTo>
                    <a:pt x="1568" y="1"/>
                  </a:moveTo>
                  <a:lnTo>
                    <a:pt x="1" y="868"/>
                  </a:lnTo>
                  <a:lnTo>
                    <a:pt x="1" y="2703"/>
                  </a:lnTo>
                  <a:lnTo>
                    <a:pt x="1568" y="180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6185459" y="3942478"/>
              <a:ext cx="15612" cy="44815"/>
            </a:xfrm>
            <a:custGeom>
              <a:rect b="b" l="l" r="r" t="t"/>
              <a:pathLst>
                <a:path extrusionOk="0" h="4504" w="1569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6185459" y="3942478"/>
              <a:ext cx="15612" cy="44815"/>
            </a:xfrm>
            <a:custGeom>
              <a:rect b="b" l="l" r="r" t="t"/>
              <a:pathLst>
                <a:path extrusionOk="0" h="4504" w="1569">
                  <a:moveTo>
                    <a:pt x="1" y="1"/>
                  </a:moveTo>
                  <a:lnTo>
                    <a:pt x="34" y="3570"/>
                  </a:lnTo>
                  <a:lnTo>
                    <a:pt x="1569" y="4504"/>
                  </a:lnTo>
                  <a:lnTo>
                    <a:pt x="1569" y="2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6185459" y="3933513"/>
              <a:ext cx="31213" cy="35531"/>
            </a:xfrm>
            <a:custGeom>
              <a:rect b="b" l="l" r="r" t="t"/>
              <a:pathLst>
                <a:path extrusionOk="0" h="3571" w="3137">
                  <a:moveTo>
                    <a:pt x="1569" y="1"/>
                  </a:moveTo>
                  <a:lnTo>
                    <a:pt x="1" y="902"/>
                  </a:lnTo>
                  <a:lnTo>
                    <a:pt x="1569" y="3570"/>
                  </a:lnTo>
                  <a:lnTo>
                    <a:pt x="3136" y="2703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6232261" y="3942149"/>
              <a:ext cx="15602" cy="26895"/>
            </a:xfrm>
            <a:custGeom>
              <a:rect b="b" l="l" r="r" t="t"/>
              <a:pathLst>
                <a:path extrusionOk="0" h="2703" w="1568">
                  <a:moveTo>
                    <a:pt x="1568" y="0"/>
                  </a:moveTo>
                  <a:lnTo>
                    <a:pt x="0" y="901"/>
                  </a:lnTo>
                  <a:lnTo>
                    <a:pt x="0" y="2702"/>
                  </a:lnTo>
                  <a:lnTo>
                    <a:pt x="1568" y="1835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6216660" y="3924221"/>
              <a:ext cx="15612" cy="44825"/>
            </a:xfrm>
            <a:custGeom>
              <a:rect b="b" l="l" r="r" t="t"/>
              <a:pathLst>
                <a:path extrusionOk="0" h="4505" w="1569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E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6216660" y="3924221"/>
              <a:ext cx="15612" cy="44825"/>
            </a:xfrm>
            <a:custGeom>
              <a:rect b="b" l="l" r="r" t="t"/>
              <a:pathLst>
                <a:path extrusionOk="0" h="4505" w="1569">
                  <a:moveTo>
                    <a:pt x="0" y="1"/>
                  </a:moveTo>
                  <a:lnTo>
                    <a:pt x="0" y="3604"/>
                  </a:lnTo>
                  <a:lnTo>
                    <a:pt x="1568" y="4504"/>
                  </a:lnTo>
                  <a:lnTo>
                    <a:pt x="1568" y="2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6216660" y="3915595"/>
              <a:ext cx="31203" cy="35521"/>
            </a:xfrm>
            <a:custGeom>
              <a:rect b="b" l="l" r="r" t="t"/>
              <a:pathLst>
                <a:path extrusionOk="0" h="3570" w="3136">
                  <a:moveTo>
                    <a:pt x="1568" y="1"/>
                  </a:moveTo>
                  <a:lnTo>
                    <a:pt x="0" y="868"/>
                  </a:lnTo>
                  <a:lnTo>
                    <a:pt x="1568" y="3570"/>
                  </a:lnTo>
                  <a:lnTo>
                    <a:pt x="3136" y="2669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1133" name="Google Shape;1133;p30"/>
          <p:cNvGrpSpPr/>
          <p:nvPr/>
        </p:nvGrpSpPr>
        <p:grpSpPr>
          <a:xfrm>
            <a:off x="3398356" y="2103761"/>
            <a:ext cx="1334106" cy="3055144"/>
            <a:chOff x="3398356" y="2103761"/>
            <a:chExt cx="1334106" cy="3055144"/>
          </a:xfrm>
        </p:grpSpPr>
        <p:sp>
          <p:nvSpPr>
            <p:cNvPr id="1134" name="Google Shape;1134;p30"/>
            <p:cNvSpPr/>
            <p:nvPr/>
          </p:nvSpPr>
          <p:spPr>
            <a:xfrm>
              <a:off x="3398356" y="2176303"/>
              <a:ext cx="1334106" cy="2982204"/>
            </a:xfrm>
            <a:custGeom>
              <a:rect b="b" l="l" r="r" t="t"/>
              <a:pathLst>
                <a:path extrusionOk="0" h="175527" w="78523">
                  <a:moveTo>
                    <a:pt x="0" y="1"/>
                  </a:moveTo>
                  <a:lnTo>
                    <a:pt x="0" y="175527"/>
                  </a:lnTo>
                  <a:lnTo>
                    <a:pt x="78523" y="175527"/>
                  </a:lnTo>
                  <a:lnTo>
                    <a:pt x="78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3398356" y="2176303"/>
              <a:ext cx="1334106" cy="2982204"/>
            </a:xfrm>
            <a:custGeom>
              <a:rect b="b" l="l" r="r" t="t"/>
              <a:pathLst>
                <a:path extrusionOk="0" h="175527" w="78523">
                  <a:moveTo>
                    <a:pt x="78523" y="1"/>
                  </a:moveTo>
                  <a:lnTo>
                    <a:pt x="0" y="175527"/>
                  </a:lnTo>
                  <a:lnTo>
                    <a:pt x="78523" y="175527"/>
                  </a:lnTo>
                  <a:lnTo>
                    <a:pt x="785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530985" y="2342952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551394" y="2364499"/>
              <a:ext cx="260151" cy="475516"/>
            </a:xfrm>
            <a:custGeom>
              <a:rect b="b" l="l" r="r" t="t"/>
              <a:pathLst>
                <a:path extrusionOk="0" h="27988" w="15312">
                  <a:moveTo>
                    <a:pt x="1" y="1"/>
                  </a:moveTo>
                  <a:lnTo>
                    <a:pt x="1" y="27987"/>
                  </a:lnTo>
                  <a:lnTo>
                    <a:pt x="15311" y="27987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913596" y="2342952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4296207" y="2342952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530985" y="3063399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913596" y="3063399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4296207" y="3063399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530985" y="3783845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3" y="30523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913596" y="3783845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4296207" y="3783845"/>
              <a:ext cx="304359" cy="518586"/>
            </a:xfrm>
            <a:custGeom>
              <a:rect b="b" l="l" r="r" t="t"/>
              <a:pathLst>
                <a:path extrusionOk="0" h="30523" w="17914">
                  <a:moveTo>
                    <a:pt x="1" y="1"/>
                  </a:moveTo>
                  <a:lnTo>
                    <a:pt x="1" y="30523"/>
                  </a:lnTo>
                  <a:lnTo>
                    <a:pt x="17914" y="30523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682901" y="4536035"/>
              <a:ext cx="765111" cy="622870"/>
            </a:xfrm>
            <a:custGeom>
              <a:rect b="b" l="l" r="r" t="t"/>
              <a:pathLst>
                <a:path extrusionOk="0" h="36661" w="45033">
                  <a:moveTo>
                    <a:pt x="0" y="1"/>
                  </a:moveTo>
                  <a:lnTo>
                    <a:pt x="0" y="36661"/>
                  </a:lnTo>
                  <a:lnTo>
                    <a:pt x="45033" y="36661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682900" y="4536025"/>
              <a:ext cx="757793" cy="622870"/>
            </a:xfrm>
            <a:custGeom>
              <a:rect b="b" l="l" r="r" t="t"/>
              <a:pathLst>
                <a:path extrusionOk="0" h="36661" w="45033">
                  <a:moveTo>
                    <a:pt x="45033" y="1"/>
                  </a:moveTo>
                  <a:lnTo>
                    <a:pt x="0" y="36661"/>
                  </a:lnTo>
                  <a:lnTo>
                    <a:pt x="45033" y="36661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599568" y="2103761"/>
              <a:ext cx="932309" cy="72547"/>
            </a:xfrm>
            <a:custGeom>
              <a:rect b="b" l="l" r="r" t="t"/>
              <a:pathLst>
                <a:path extrusionOk="0" h="4270" w="54874">
                  <a:moveTo>
                    <a:pt x="1" y="0"/>
                  </a:moveTo>
                  <a:lnTo>
                    <a:pt x="1" y="4270"/>
                  </a:lnTo>
                  <a:lnTo>
                    <a:pt x="54873" y="4270"/>
                  </a:lnTo>
                  <a:lnTo>
                    <a:pt x="54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4065512" y="4536035"/>
              <a:ext cx="17" cy="622870"/>
            </a:xfrm>
            <a:custGeom>
              <a:rect b="b" l="l" r="r" t="t"/>
              <a:pathLst>
                <a:path extrusionOk="0" fill="none" h="36661" w="1">
                  <a:moveTo>
                    <a:pt x="0" y="1"/>
                  </a:moveTo>
                  <a:lnTo>
                    <a:pt x="0" y="36661"/>
                  </a:ln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3935143" y="2364499"/>
              <a:ext cx="259573" cy="475516"/>
            </a:xfrm>
            <a:custGeom>
              <a:rect b="b" l="l" r="r" t="t"/>
              <a:pathLst>
                <a:path extrusionOk="0" h="27988" w="15278">
                  <a:moveTo>
                    <a:pt x="0" y="1"/>
                  </a:moveTo>
                  <a:lnTo>
                    <a:pt x="0" y="27987"/>
                  </a:lnTo>
                  <a:lnTo>
                    <a:pt x="15278" y="27987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4318314" y="2364499"/>
              <a:ext cx="260151" cy="475516"/>
            </a:xfrm>
            <a:custGeom>
              <a:rect b="b" l="l" r="r" t="t"/>
              <a:pathLst>
                <a:path extrusionOk="0" h="27988" w="15312">
                  <a:moveTo>
                    <a:pt x="1" y="1"/>
                  </a:moveTo>
                  <a:lnTo>
                    <a:pt x="1" y="27987"/>
                  </a:lnTo>
                  <a:lnTo>
                    <a:pt x="15312" y="27987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551394" y="3085507"/>
              <a:ext cx="260151" cy="474955"/>
            </a:xfrm>
            <a:custGeom>
              <a:rect b="b" l="l" r="r" t="t"/>
              <a:pathLst>
                <a:path extrusionOk="0" h="27955" w="15312">
                  <a:moveTo>
                    <a:pt x="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3935143" y="3085507"/>
              <a:ext cx="259573" cy="474955"/>
            </a:xfrm>
            <a:custGeom>
              <a:rect b="b" l="l" r="r" t="t"/>
              <a:pathLst>
                <a:path extrusionOk="0" h="27955" w="15278">
                  <a:moveTo>
                    <a:pt x="0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4318314" y="3085507"/>
              <a:ext cx="260151" cy="474955"/>
            </a:xfrm>
            <a:custGeom>
              <a:rect b="b" l="l" r="r" t="t"/>
              <a:pathLst>
                <a:path extrusionOk="0" h="27955" w="15312">
                  <a:moveTo>
                    <a:pt x="1" y="1"/>
                  </a:moveTo>
                  <a:lnTo>
                    <a:pt x="1" y="27954"/>
                  </a:lnTo>
                  <a:lnTo>
                    <a:pt x="15312" y="27954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3551394" y="3805953"/>
              <a:ext cx="260151" cy="474955"/>
            </a:xfrm>
            <a:custGeom>
              <a:rect b="b" l="l" r="r" t="t"/>
              <a:pathLst>
                <a:path extrusionOk="0" h="27955" w="15312">
                  <a:moveTo>
                    <a:pt x="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3935143" y="3805953"/>
              <a:ext cx="259573" cy="474955"/>
            </a:xfrm>
            <a:custGeom>
              <a:rect b="b" l="l" r="r" t="t"/>
              <a:pathLst>
                <a:path extrusionOk="0" h="27955" w="15278">
                  <a:moveTo>
                    <a:pt x="0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4318314" y="3805953"/>
              <a:ext cx="260151" cy="474955"/>
            </a:xfrm>
            <a:custGeom>
              <a:rect b="b" l="l" r="r" t="t"/>
              <a:pathLst>
                <a:path extrusionOk="0" h="27955" w="15312">
                  <a:moveTo>
                    <a:pt x="1" y="1"/>
                  </a:moveTo>
                  <a:lnTo>
                    <a:pt x="1" y="27954"/>
                  </a:lnTo>
                  <a:lnTo>
                    <a:pt x="15312" y="27954"/>
                  </a:lnTo>
                  <a:lnTo>
                    <a:pt x="1531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3551394" y="2365060"/>
              <a:ext cx="260151" cy="474955"/>
            </a:xfrm>
            <a:custGeom>
              <a:rect b="b" l="l" r="r" t="t"/>
              <a:pathLst>
                <a:path extrusionOk="0" h="27955" w="15312">
                  <a:moveTo>
                    <a:pt x="15311" y="1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3935143" y="2365060"/>
              <a:ext cx="259573" cy="474955"/>
            </a:xfrm>
            <a:custGeom>
              <a:rect b="b" l="l" r="r" t="t"/>
              <a:pathLst>
                <a:path extrusionOk="0" h="27955" w="15278">
                  <a:moveTo>
                    <a:pt x="15278" y="1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4318314" y="2365060"/>
              <a:ext cx="259590" cy="474955"/>
            </a:xfrm>
            <a:custGeom>
              <a:rect b="b" l="l" r="r" t="t"/>
              <a:pathLst>
                <a:path extrusionOk="0" h="27955" w="15279">
                  <a:moveTo>
                    <a:pt x="15278" y="1"/>
                  </a:moveTo>
                  <a:lnTo>
                    <a:pt x="1" y="27954"/>
                  </a:lnTo>
                  <a:lnTo>
                    <a:pt x="15278" y="27954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3551394" y="3085506"/>
              <a:ext cx="260151" cy="475516"/>
            </a:xfrm>
            <a:custGeom>
              <a:rect b="b" l="l" r="r" t="t"/>
              <a:pathLst>
                <a:path extrusionOk="0" h="27988" w="15312">
                  <a:moveTo>
                    <a:pt x="15311" y="1"/>
                  </a:moveTo>
                  <a:lnTo>
                    <a:pt x="1" y="27988"/>
                  </a:lnTo>
                  <a:lnTo>
                    <a:pt x="15311" y="27988"/>
                  </a:lnTo>
                  <a:lnTo>
                    <a:pt x="15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3935143" y="3085506"/>
              <a:ext cx="259573" cy="475516"/>
            </a:xfrm>
            <a:custGeom>
              <a:rect b="b" l="l" r="r" t="t"/>
              <a:pathLst>
                <a:path extrusionOk="0" h="27988" w="15278">
                  <a:moveTo>
                    <a:pt x="15278" y="1"/>
                  </a:moveTo>
                  <a:lnTo>
                    <a:pt x="0" y="27988"/>
                  </a:lnTo>
                  <a:lnTo>
                    <a:pt x="15278" y="27988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4318314" y="3085506"/>
              <a:ext cx="259590" cy="475516"/>
            </a:xfrm>
            <a:custGeom>
              <a:rect b="b" l="l" r="r" t="t"/>
              <a:pathLst>
                <a:path extrusionOk="0" h="27988" w="15279">
                  <a:moveTo>
                    <a:pt x="15278" y="1"/>
                  </a:moveTo>
                  <a:lnTo>
                    <a:pt x="1" y="27988"/>
                  </a:lnTo>
                  <a:lnTo>
                    <a:pt x="15278" y="27988"/>
                  </a:lnTo>
                  <a:lnTo>
                    <a:pt x="15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3551394" y="3806531"/>
              <a:ext cx="260151" cy="474938"/>
            </a:xfrm>
            <a:custGeom>
              <a:rect b="b" l="l" r="r" t="t"/>
              <a:pathLst>
                <a:path extrusionOk="0" h="27954" w="15312">
                  <a:moveTo>
                    <a:pt x="15311" y="0"/>
                  </a:moveTo>
                  <a:lnTo>
                    <a:pt x="1" y="27954"/>
                  </a:lnTo>
                  <a:lnTo>
                    <a:pt x="15311" y="27954"/>
                  </a:lnTo>
                  <a:lnTo>
                    <a:pt x="15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3935143" y="3806531"/>
              <a:ext cx="259573" cy="474938"/>
            </a:xfrm>
            <a:custGeom>
              <a:rect b="b" l="l" r="r" t="t"/>
              <a:pathLst>
                <a:path extrusionOk="0" h="27954" w="15278">
                  <a:moveTo>
                    <a:pt x="15278" y="0"/>
                  </a:moveTo>
                  <a:lnTo>
                    <a:pt x="0" y="27954"/>
                  </a:lnTo>
                  <a:lnTo>
                    <a:pt x="15278" y="27954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4318314" y="3806531"/>
              <a:ext cx="259590" cy="474938"/>
            </a:xfrm>
            <a:custGeom>
              <a:rect b="b" l="l" r="r" t="t"/>
              <a:pathLst>
                <a:path extrusionOk="0" h="27954" w="15279">
                  <a:moveTo>
                    <a:pt x="15278" y="0"/>
                  </a:moveTo>
                  <a:lnTo>
                    <a:pt x="1" y="27954"/>
                  </a:lnTo>
                  <a:lnTo>
                    <a:pt x="15278" y="27954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3504340" y="2648484"/>
              <a:ext cx="352526" cy="236348"/>
            </a:xfrm>
            <a:custGeom>
              <a:rect b="b" l="l" r="r" t="t"/>
              <a:pathLst>
                <a:path extrusionOk="0" fill="none" h="13911" w="20749">
                  <a:moveTo>
                    <a:pt x="20749" y="13910"/>
                  </a:moveTo>
                  <a:lnTo>
                    <a:pt x="1" y="13910"/>
                  </a:lnTo>
                  <a:lnTo>
                    <a:pt x="1" y="0"/>
                  </a:lnTo>
                  <a:lnTo>
                    <a:pt x="1469" y="0"/>
                  </a:lnTo>
                  <a:lnTo>
                    <a:pt x="20749" y="0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3775291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3523050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554231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3585974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617717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3648882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680624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3712367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3743549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3807034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838216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3887529" y="2648484"/>
              <a:ext cx="353086" cy="236348"/>
            </a:xfrm>
            <a:custGeom>
              <a:rect b="b" l="l" r="r" t="t"/>
              <a:pathLst>
                <a:path extrusionOk="0" fill="none" h="13911" w="20782">
                  <a:moveTo>
                    <a:pt x="20782" y="13910"/>
                  </a:moveTo>
                  <a:lnTo>
                    <a:pt x="0" y="13910"/>
                  </a:lnTo>
                  <a:lnTo>
                    <a:pt x="0" y="0"/>
                  </a:lnTo>
                  <a:lnTo>
                    <a:pt x="1468" y="0"/>
                  </a:lnTo>
                  <a:lnTo>
                    <a:pt x="20782" y="0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4158480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3906238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3937981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3969723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4000888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4032631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4063813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4095555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4127298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4190222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4221965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4270700" y="2648484"/>
              <a:ext cx="353103" cy="236348"/>
            </a:xfrm>
            <a:custGeom>
              <a:rect b="b" l="l" r="r" t="t"/>
              <a:pathLst>
                <a:path extrusionOk="0" fill="none" h="13911" w="20783">
                  <a:moveTo>
                    <a:pt x="20782" y="13910"/>
                  </a:moveTo>
                  <a:lnTo>
                    <a:pt x="1" y="13910"/>
                  </a:lnTo>
                  <a:lnTo>
                    <a:pt x="1" y="0"/>
                  </a:lnTo>
                  <a:lnTo>
                    <a:pt x="1502" y="0"/>
                  </a:lnTo>
                  <a:lnTo>
                    <a:pt x="20782" y="0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4542212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289970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321152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352895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4384077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4415819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4447562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4478727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4510469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0"/>
                  </a:moveTo>
                  <a:lnTo>
                    <a:pt x="1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4573394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4605136" y="2648484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0"/>
                  </a:moveTo>
                  <a:lnTo>
                    <a:pt x="0" y="0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3504340" y="3369491"/>
              <a:ext cx="352526" cy="236348"/>
            </a:xfrm>
            <a:custGeom>
              <a:rect b="b" l="l" r="r" t="t"/>
              <a:pathLst>
                <a:path extrusionOk="0" fill="none" h="13911" w="20749">
                  <a:moveTo>
                    <a:pt x="20749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469" y="1"/>
                  </a:lnTo>
                  <a:lnTo>
                    <a:pt x="20749" y="1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3775291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3523050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3554231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3585974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3617717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3648882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3680624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3712367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3743549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3807034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3838216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3887529" y="3369491"/>
              <a:ext cx="353086" cy="236348"/>
            </a:xfrm>
            <a:custGeom>
              <a:rect b="b" l="l" r="r" t="t"/>
              <a:pathLst>
                <a:path extrusionOk="0" fill="none" h="13911" w="20782">
                  <a:moveTo>
                    <a:pt x="20782" y="13911"/>
                  </a:moveTo>
                  <a:lnTo>
                    <a:pt x="0" y="13911"/>
                  </a:lnTo>
                  <a:lnTo>
                    <a:pt x="0" y="1"/>
                  </a:lnTo>
                  <a:lnTo>
                    <a:pt x="1468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4158480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906238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3937981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3969723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4000888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032631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063813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095555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4127298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4190222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221965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270700" y="3369491"/>
              <a:ext cx="353103" cy="236348"/>
            </a:xfrm>
            <a:custGeom>
              <a:rect b="b" l="l" r="r" t="t"/>
              <a:pathLst>
                <a:path extrusionOk="0" fill="none" h="13911" w="20783">
                  <a:moveTo>
                    <a:pt x="20782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502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542212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4289970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4321152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4352895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4384077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4415819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4447562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4478727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4510469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4573394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4605136" y="3369491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504340" y="4089938"/>
              <a:ext cx="352526" cy="236348"/>
            </a:xfrm>
            <a:custGeom>
              <a:rect b="b" l="l" r="r" t="t"/>
              <a:pathLst>
                <a:path extrusionOk="0" fill="none" h="13911" w="20749">
                  <a:moveTo>
                    <a:pt x="20749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469" y="1"/>
                  </a:lnTo>
                  <a:lnTo>
                    <a:pt x="20749" y="1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75291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523050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554231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585974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617717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648882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680624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12367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3549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807034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838216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887529" y="4089938"/>
              <a:ext cx="353086" cy="236348"/>
            </a:xfrm>
            <a:custGeom>
              <a:rect b="b" l="l" r="r" t="t"/>
              <a:pathLst>
                <a:path extrusionOk="0" fill="none" h="13911" w="20782">
                  <a:moveTo>
                    <a:pt x="20782" y="13911"/>
                  </a:moveTo>
                  <a:lnTo>
                    <a:pt x="0" y="13911"/>
                  </a:lnTo>
                  <a:lnTo>
                    <a:pt x="0" y="1"/>
                  </a:lnTo>
                  <a:lnTo>
                    <a:pt x="1468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4158480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906238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937981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969723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000888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032631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4063813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4095555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127298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4190222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4221965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4270700" y="4089938"/>
              <a:ext cx="353103" cy="236348"/>
            </a:xfrm>
            <a:custGeom>
              <a:rect b="b" l="l" r="r" t="t"/>
              <a:pathLst>
                <a:path extrusionOk="0" fill="none" h="13911" w="20783">
                  <a:moveTo>
                    <a:pt x="20782" y="13911"/>
                  </a:moveTo>
                  <a:lnTo>
                    <a:pt x="1" y="13911"/>
                  </a:lnTo>
                  <a:lnTo>
                    <a:pt x="1" y="1"/>
                  </a:lnTo>
                  <a:lnTo>
                    <a:pt x="1502" y="1"/>
                  </a:lnTo>
                  <a:lnTo>
                    <a:pt x="20782" y="1"/>
                  </a:lnTo>
                  <a:close/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4542212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4289970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4321152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4352895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4384077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4415819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4447562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4478727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4510469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1" y="13911"/>
                  </a:moveTo>
                  <a:lnTo>
                    <a:pt x="1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4573394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4605136" y="4089938"/>
              <a:ext cx="17" cy="236348"/>
            </a:xfrm>
            <a:custGeom>
              <a:rect b="b" l="l" r="r" t="t"/>
              <a:pathLst>
                <a:path extrusionOk="0" fill="none" h="13911" w="1">
                  <a:moveTo>
                    <a:pt x="0" y="13911"/>
                  </a:moveTo>
                  <a:lnTo>
                    <a:pt x="0" y="1"/>
                  </a:lnTo>
                </a:path>
              </a:pathLst>
            </a:custGeom>
            <a:noFill/>
            <a:ln cap="flat" cmpd="sng" w="10850">
              <a:solidFill>
                <a:srgbClr val="2C2C2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30"/>
          <p:cNvGrpSpPr/>
          <p:nvPr/>
        </p:nvGrpSpPr>
        <p:grpSpPr>
          <a:xfrm>
            <a:off x="4839489" y="1485900"/>
            <a:ext cx="1011636" cy="3673005"/>
            <a:chOff x="4839489" y="1485900"/>
            <a:chExt cx="1011636" cy="3673005"/>
          </a:xfrm>
        </p:grpSpPr>
        <p:sp>
          <p:nvSpPr>
            <p:cNvPr id="1276" name="Google Shape;1276;p30"/>
            <p:cNvSpPr/>
            <p:nvPr/>
          </p:nvSpPr>
          <p:spPr>
            <a:xfrm>
              <a:off x="4839489" y="1573192"/>
              <a:ext cx="1011636" cy="3585213"/>
            </a:xfrm>
            <a:custGeom>
              <a:rect b="b" l="l" r="r" t="t"/>
              <a:pathLst>
                <a:path extrusionOk="0" h="211019" w="59543">
                  <a:moveTo>
                    <a:pt x="0" y="1"/>
                  </a:moveTo>
                  <a:lnTo>
                    <a:pt x="0" y="211019"/>
                  </a:lnTo>
                  <a:lnTo>
                    <a:pt x="59543" y="211019"/>
                  </a:lnTo>
                  <a:lnTo>
                    <a:pt x="59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4839489" y="1573192"/>
              <a:ext cx="1011636" cy="3585213"/>
            </a:xfrm>
            <a:custGeom>
              <a:rect b="b" l="l" r="r" t="t"/>
              <a:pathLst>
                <a:path extrusionOk="0" h="211019" w="59543">
                  <a:moveTo>
                    <a:pt x="59543" y="1"/>
                  </a:moveTo>
                  <a:lnTo>
                    <a:pt x="0" y="211019"/>
                  </a:lnTo>
                  <a:lnTo>
                    <a:pt x="59543" y="211019"/>
                  </a:lnTo>
                  <a:lnTo>
                    <a:pt x="59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4939814" y="1693366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230035" y="1693366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519678" y="1693366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4939814" y="1693366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230035" y="1693366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519678" y="1693366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4939814" y="2051032"/>
              <a:ext cx="230673" cy="257331"/>
            </a:xfrm>
            <a:custGeom>
              <a:rect b="b" l="l" r="r" t="t"/>
              <a:pathLst>
                <a:path extrusionOk="0" h="15146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230035" y="2051032"/>
              <a:ext cx="230673" cy="257331"/>
            </a:xfrm>
            <a:custGeom>
              <a:rect b="b" l="l" r="r" t="t"/>
              <a:pathLst>
                <a:path extrusionOk="0" h="15146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5519678" y="2051032"/>
              <a:ext cx="230690" cy="257331"/>
            </a:xfrm>
            <a:custGeom>
              <a:rect b="b" l="l" r="r" t="t"/>
              <a:pathLst>
                <a:path extrusionOk="0" h="15146" w="13578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4939814" y="240871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5230035" y="240871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5519678" y="2408715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4939814" y="275618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5230035" y="275618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5519678" y="2756185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4939814" y="3113851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5230035" y="3113851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5519678" y="3113851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4939814" y="3471533"/>
              <a:ext cx="230673" cy="257874"/>
            </a:xfrm>
            <a:custGeom>
              <a:rect b="b" l="l" r="r" t="t"/>
              <a:pathLst>
                <a:path extrusionOk="0" h="15178" w="13577">
                  <a:moveTo>
                    <a:pt x="0" y="0"/>
                  </a:moveTo>
                  <a:lnTo>
                    <a:pt x="0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230035" y="3471533"/>
              <a:ext cx="230673" cy="257874"/>
            </a:xfrm>
            <a:custGeom>
              <a:rect b="b" l="l" r="r" t="t"/>
              <a:pathLst>
                <a:path extrusionOk="0" h="15178" w="13577">
                  <a:moveTo>
                    <a:pt x="0" y="0"/>
                  </a:moveTo>
                  <a:lnTo>
                    <a:pt x="0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519678" y="3471533"/>
              <a:ext cx="230690" cy="257874"/>
            </a:xfrm>
            <a:custGeom>
              <a:rect b="b" l="l" r="r" t="t"/>
              <a:pathLst>
                <a:path extrusionOk="0" h="15178" w="13578">
                  <a:moveTo>
                    <a:pt x="1" y="0"/>
                  </a:moveTo>
                  <a:lnTo>
                    <a:pt x="1" y="15178"/>
                  </a:lnTo>
                  <a:lnTo>
                    <a:pt x="13577" y="15178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939814" y="3829760"/>
              <a:ext cx="230673" cy="257331"/>
            </a:xfrm>
            <a:custGeom>
              <a:rect b="b" l="l" r="r" t="t"/>
              <a:pathLst>
                <a:path extrusionOk="0" h="15146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230035" y="3829760"/>
              <a:ext cx="230673" cy="257331"/>
            </a:xfrm>
            <a:custGeom>
              <a:rect b="b" l="l" r="r" t="t"/>
              <a:pathLst>
                <a:path extrusionOk="0" h="15146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5519678" y="3829760"/>
              <a:ext cx="230690" cy="257331"/>
            </a:xfrm>
            <a:custGeom>
              <a:rect b="b" l="l" r="r" t="t"/>
              <a:pathLst>
                <a:path extrusionOk="0" h="15146" w="13578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4939814" y="4173832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230035" y="4173832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0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5519678" y="4173832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055451" y="4536035"/>
              <a:ext cx="579784" cy="622870"/>
            </a:xfrm>
            <a:custGeom>
              <a:rect b="b" l="l" r="r" t="t"/>
              <a:pathLst>
                <a:path extrusionOk="0" h="36661" w="34125">
                  <a:moveTo>
                    <a:pt x="0" y="1"/>
                  </a:moveTo>
                  <a:lnTo>
                    <a:pt x="0" y="36661"/>
                  </a:lnTo>
                  <a:lnTo>
                    <a:pt x="34125" y="36661"/>
                  </a:lnTo>
                  <a:lnTo>
                    <a:pt x="3412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055450" y="4536025"/>
              <a:ext cx="572447" cy="622870"/>
            </a:xfrm>
            <a:custGeom>
              <a:rect b="b" l="l" r="r" t="t"/>
              <a:pathLst>
                <a:path extrusionOk="0" h="36661" w="34125">
                  <a:moveTo>
                    <a:pt x="34125" y="1"/>
                  </a:moveTo>
                  <a:lnTo>
                    <a:pt x="0" y="36661"/>
                  </a:lnTo>
                  <a:lnTo>
                    <a:pt x="34125" y="36661"/>
                  </a:lnTo>
                  <a:lnTo>
                    <a:pt x="34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202830" y="1485900"/>
              <a:ext cx="527641" cy="87295"/>
            </a:xfrm>
            <a:custGeom>
              <a:rect b="b" l="l" r="r" t="t"/>
              <a:pathLst>
                <a:path extrusionOk="0" h="5138" w="31056">
                  <a:moveTo>
                    <a:pt x="0" y="1"/>
                  </a:moveTo>
                  <a:lnTo>
                    <a:pt x="0" y="5138"/>
                  </a:lnTo>
                  <a:lnTo>
                    <a:pt x="31056" y="5138"/>
                  </a:lnTo>
                  <a:lnTo>
                    <a:pt x="31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4965882" y="1485900"/>
              <a:ext cx="118471" cy="87295"/>
            </a:xfrm>
            <a:custGeom>
              <a:rect b="b" l="l" r="r" t="t"/>
              <a:pathLst>
                <a:path extrusionOk="0" h="5138" w="6973">
                  <a:moveTo>
                    <a:pt x="1" y="1"/>
                  </a:moveTo>
                  <a:lnTo>
                    <a:pt x="1" y="5138"/>
                  </a:lnTo>
                  <a:lnTo>
                    <a:pt x="6972" y="5138"/>
                  </a:lnTo>
                  <a:lnTo>
                    <a:pt x="69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5345094" y="4536035"/>
              <a:ext cx="17" cy="622870"/>
            </a:xfrm>
            <a:custGeom>
              <a:rect b="b" l="l" r="r" t="t"/>
              <a:pathLst>
                <a:path extrusionOk="0" fill="none" h="36661" w="1">
                  <a:moveTo>
                    <a:pt x="1" y="1"/>
                  </a:moveTo>
                  <a:lnTo>
                    <a:pt x="1" y="36661"/>
                  </a:lnTo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4939814" y="2051032"/>
              <a:ext cx="230673" cy="257331"/>
            </a:xfrm>
            <a:custGeom>
              <a:rect b="b" l="l" r="r" t="t"/>
              <a:pathLst>
                <a:path extrusionOk="0" h="15146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5230035" y="2051032"/>
              <a:ext cx="230673" cy="257331"/>
            </a:xfrm>
            <a:custGeom>
              <a:rect b="b" l="l" r="r" t="t"/>
              <a:pathLst>
                <a:path extrusionOk="0" h="15146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5519678" y="2051032"/>
              <a:ext cx="230690" cy="257331"/>
            </a:xfrm>
            <a:custGeom>
              <a:rect b="b" l="l" r="r" t="t"/>
              <a:pathLst>
                <a:path extrusionOk="0" h="15146" w="13578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4939814" y="240871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5230035" y="240871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5519678" y="2408715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4939814" y="275618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5230035" y="2756185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0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5519678" y="2756185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0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4939814" y="3113851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5230035" y="3113851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5519678" y="3113851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4939814" y="3471533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0"/>
                  </a:moveTo>
                  <a:lnTo>
                    <a:pt x="0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5230035" y="3471533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0"/>
                  </a:moveTo>
                  <a:lnTo>
                    <a:pt x="0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5519678" y="3471533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0"/>
                  </a:moveTo>
                  <a:lnTo>
                    <a:pt x="1" y="15144"/>
                  </a:lnTo>
                  <a:lnTo>
                    <a:pt x="13577" y="15144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4939814" y="3829199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5230035" y="3829199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5519678" y="3829199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4939814" y="4173832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5230035" y="4173832"/>
              <a:ext cx="230673" cy="257314"/>
            </a:xfrm>
            <a:custGeom>
              <a:rect b="b" l="l" r="r" t="t"/>
              <a:pathLst>
                <a:path extrusionOk="0" h="15145" w="13577">
                  <a:moveTo>
                    <a:pt x="13577" y="1"/>
                  </a:moveTo>
                  <a:lnTo>
                    <a:pt x="0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5519678" y="4173832"/>
              <a:ext cx="230690" cy="257314"/>
            </a:xfrm>
            <a:custGeom>
              <a:rect b="b" l="l" r="r" t="t"/>
              <a:pathLst>
                <a:path extrusionOk="0" h="15145" w="13578">
                  <a:moveTo>
                    <a:pt x="13577" y="1"/>
                  </a:moveTo>
                  <a:lnTo>
                    <a:pt x="1" y="15145"/>
                  </a:lnTo>
                  <a:lnTo>
                    <a:pt x="13577" y="15145"/>
                  </a:lnTo>
                  <a:lnTo>
                    <a:pt x="13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30"/>
          <p:cNvSpPr/>
          <p:nvPr/>
        </p:nvSpPr>
        <p:spPr>
          <a:xfrm>
            <a:off x="1912112" y="2370175"/>
            <a:ext cx="1433871" cy="2300395"/>
          </a:xfrm>
          <a:custGeom>
            <a:rect b="b" l="l" r="r" t="t"/>
            <a:pathLst>
              <a:path extrusionOk="0" fill="none" h="135397" w="84395">
                <a:moveTo>
                  <a:pt x="1" y="0"/>
                </a:moveTo>
                <a:lnTo>
                  <a:pt x="54106" y="0"/>
                </a:lnTo>
                <a:lnTo>
                  <a:pt x="84394" y="135397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0"/>
          <p:cNvSpPr/>
          <p:nvPr/>
        </p:nvSpPr>
        <p:spPr>
          <a:xfrm flipH="1" rot="10800000">
            <a:off x="5920998" y="3452247"/>
            <a:ext cx="1179395" cy="1089297"/>
          </a:xfrm>
          <a:custGeom>
            <a:rect b="b" l="l" r="r" t="t"/>
            <a:pathLst>
              <a:path extrusionOk="0" fill="none" h="64114" w="69417">
                <a:moveTo>
                  <a:pt x="1" y="1"/>
                </a:moveTo>
                <a:lnTo>
                  <a:pt x="21383" y="64114"/>
                </a:lnTo>
                <a:lnTo>
                  <a:pt x="69417" y="64114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0"/>
          <p:cNvSpPr txBox="1"/>
          <p:nvPr/>
        </p:nvSpPr>
        <p:spPr>
          <a:xfrm>
            <a:off x="6740500" y="2735250"/>
            <a:ext cx="17961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42%</a:t>
            </a:r>
            <a:endParaRPr b="1" sz="5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30"/>
          <p:cNvSpPr txBox="1"/>
          <p:nvPr/>
        </p:nvSpPr>
        <p:spPr>
          <a:xfrm>
            <a:off x="6750450" y="3514625"/>
            <a:ext cx="17961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 and it has a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30"/>
          <p:cNvSpPr txBox="1"/>
          <p:nvPr/>
        </p:nvSpPr>
        <p:spPr>
          <a:xfrm>
            <a:off x="597450" y="2430418"/>
            <a:ext cx="17961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30"/>
          <p:cNvSpPr txBox="1"/>
          <p:nvPr/>
        </p:nvSpPr>
        <p:spPr>
          <a:xfrm>
            <a:off x="581575" y="1554143"/>
            <a:ext cx="17961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58%</a:t>
            </a:r>
            <a:endParaRPr b="1" sz="5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1342" name="Google Shape;1342;p31"/>
          <p:cNvSpPr txBox="1"/>
          <p:nvPr/>
        </p:nvSpPr>
        <p:spPr>
          <a:xfrm>
            <a:off x="602338" y="1714504"/>
            <a:ext cx="1540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31"/>
          <p:cNvSpPr txBox="1"/>
          <p:nvPr/>
        </p:nvSpPr>
        <p:spPr>
          <a:xfrm>
            <a:off x="7034101" y="1728111"/>
            <a:ext cx="1540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31"/>
          <p:cNvSpPr txBox="1"/>
          <p:nvPr/>
        </p:nvSpPr>
        <p:spPr>
          <a:xfrm>
            <a:off x="2199151" y="2093474"/>
            <a:ext cx="154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31"/>
          <p:cNvSpPr txBox="1"/>
          <p:nvPr/>
        </p:nvSpPr>
        <p:spPr>
          <a:xfrm>
            <a:off x="3811413" y="1728111"/>
            <a:ext cx="1540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31"/>
          <p:cNvSpPr txBox="1"/>
          <p:nvPr/>
        </p:nvSpPr>
        <p:spPr>
          <a:xfrm>
            <a:off x="5421864" y="2093472"/>
            <a:ext cx="154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31"/>
          <p:cNvSpPr/>
          <p:nvPr/>
        </p:nvSpPr>
        <p:spPr>
          <a:xfrm>
            <a:off x="1609177" y="4536680"/>
            <a:ext cx="14" cy="14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8" name="Google Shape;1348;p31"/>
          <p:cNvGrpSpPr/>
          <p:nvPr/>
        </p:nvGrpSpPr>
        <p:grpSpPr>
          <a:xfrm>
            <a:off x="390525" y="2724850"/>
            <a:ext cx="1963817" cy="3172583"/>
            <a:chOff x="390525" y="2724850"/>
            <a:chExt cx="1963817" cy="3172583"/>
          </a:xfrm>
        </p:grpSpPr>
        <p:sp>
          <p:nvSpPr>
            <p:cNvPr id="1349" name="Google Shape;1349;p31"/>
            <p:cNvSpPr/>
            <p:nvPr/>
          </p:nvSpPr>
          <p:spPr>
            <a:xfrm>
              <a:off x="390525" y="2724850"/>
              <a:ext cx="1963817" cy="3172583"/>
            </a:xfrm>
            <a:custGeom>
              <a:rect b="b" l="l" r="r" t="t"/>
              <a:pathLst>
                <a:path extrusionOk="0" h="144471" w="8853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1002688" y="3871913"/>
              <a:ext cx="739500" cy="739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31"/>
          <p:cNvGrpSpPr/>
          <p:nvPr/>
        </p:nvGrpSpPr>
        <p:grpSpPr>
          <a:xfrm>
            <a:off x="3602223" y="2724850"/>
            <a:ext cx="1963817" cy="3172583"/>
            <a:chOff x="3602223" y="2724850"/>
            <a:chExt cx="1963817" cy="3172583"/>
          </a:xfrm>
        </p:grpSpPr>
        <p:sp>
          <p:nvSpPr>
            <p:cNvPr id="1352" name="Google Shape;1352;p31"/>
            <p:cNvSpPr/>
            <p:nvPr/>
          </p:nvSpPr>
          <p:spPr>
            <a:xfrm>
              <a:off x="4820876" y="4536680"/>
              <a:ext cx="14" cy="14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3602223" y="2724850"/>
              <a:ext cx="1963817" cy="3172583"/>
            </a:xfrm>
            <a:custGeom>
              <a:rect b="b" l="l" r="r" t="t"/>
              <a:pathLst>
                <a:path extrusionOk="0" h="144471" w="8853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4218575" y="3871913"/>
              <a:ext cx="739500" cy="739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1"/>
          <p:cNvGrpSpPr/>
          <p:nvPr/>
        </p:nvGrpSpPr>
        <p:grpSpPr>
          <a:xfrm>
            <a:off x="6822307" y="2724850"/>
            <a:ext cx="1963817" cy="3172583"/>
            <a:chOff x="6822307" y="2724850"/>
            <a:chExt cx="1963817" cy="3172583"/>
          </a:xfrm>
        </p:grpSpPr>
        <p:sp>
          <p:nvSpPr>
            <p:cNvPr id="1356" name="Google Shape;1356;p31"/>
            <p:cNvSpPr/>
            <p:nvPr/>
          </p:nvSpPr>
          <p:spPr>
            <a:xfrm>
              <a:off x="6822307" y="2724850"/>
              <a:ext cx="1963817" cy="3172583"/>
            </a:xfrm>
            <a:custGeom>
              <a:rect b="b" l="l" r="r" t="t"/>
              <a:pathLst>
                <a:path extrusionOk="0" h="144471" w="88530">
                  <a:moveTo>
                    <a:pt x="43765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144471"/>
                  </a:lnTo>
                  <a:lnTo>
                    <a:pt x="80558" y="144471"/>
                  </a:lnTo>
                  <a:lnTo>
                    <a:pt x="80558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7430300" y="3871913"/>
              <a:ext cx="739500" cy="7395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31"/>
          <p:cNvGrpSpPr/>
          <p:nvPr/>
        </p:nvGrpSpPr>
        <p:grpSpPr>
          <a:xfrm>
            <a:off x="2000576" y="3652575"/>
            <a:ext cx="1963817" cy="2057696"/>
            <a:chOff x="2000576" y="3652575"/>
            <a:chExt cx="1963817" cy="2057696"/>
          </a:xfrm>
        </p:grpSpPr>
        <p:sp>
          <p:nvSpPr>
            <p:cNvPr id="1359" name="Google Shape;1359;p31"/>
            <p:cNvSpPr/>
            <p:nvPr/>
          </p:nvSpPr>
          <p:spPr>
            <a:xfrm>
              <a:off x="2000576" y="3652575"/>
              <a:ext cx="1963817" cy="2057696"/>
            </a:xfrm>
            <a:custGeom>
              <a:rect b="b" l="l" r="r" t="t"/>
              <a:pathLst>
                <a:path extrusionOk="0" h="93702" w="88530">
                  <a:moveTo>
                    <a:pt x="43798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93701"/>
                  </a:lnTo>
                  <a:lnTo>
                    <a:pt x="80591" y="93701"/>
                  </a:lnTo>
                  <a:lnTo>
                    <a:pt x="80591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2579950" y="4611413"/>
              <a:ext cx="739500" cy="739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31"/>
          <p:cNvGrpSpPr/>
          <p:nvPr/>
        </p:nvGrpSpPr>
        <p:grpSpPr>
          <a:xfrm>
            <a:off x="5212275" y="3652575"/>
            <a:ext cx="1963817" cy="2057696"/>
            <a:chOff x="5212275" y="3652575"/>
            <a:chExt cx="1963817" cy="2057696"/>
          </a:xfrm>
        </p:grpSpPr>
        <p:sp>
          <p:nvSpPr>
            <p:cNvPr id="1362" name="Google Shape;1362;p31"/>
            <p:cNvSpPr/>
            <p:nvPr/>
          </p:nvSpPr>
          <p:spPr>
            <a:xfrm>
              <a:off x="5212275" y="3652575"/>
              <a:ext cx="1963817" cy="2057696"/>
            </a:xfrm>
            <a:custGeom>
              <a:rect b="b" l="l" r="r" t="t"/>
              <a:pathLst>
                <a:path extrusionOk="0" h="93702" w="88530">
                  <a:moveTo>
                    <a:pt x="43798" y="1"/>
                  </a:moveTo>
                  <a:lnTo>
                    <a:pt x="0" y="32624"/>
                  </a:lnTo>
                  <a:lnTo>
                    <a:pt x="0" y="42131"/>
                  </a:lnTo>
                  <a:lnTo>
                    <a:pt x="7872" y="42131"/>
                  </a:lnTo>
                  <a:lnTo>
                    <a:pt x="7872" y="93701"/>
                  </a:lnTo>
                  <a:lnTo>
                    <a:pt x="80591" y="93701"/>
                  </a:lnTo>
                  <a:lnTo>
                    <a:pt x="80591" y="42131"/>
                  </a:lnTo>
                  <a:lnTo>
                    <a:pt x="88530" y="42131"/>
                  </a:lnTo>
                  <a:lnTo>
                    <a:pt x="88530" y="326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5817050" y="4611413"/>
              <a:ext cx="739500" cy="7395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4" name="Google Shape;1364;p31"/>
          <p:cNvSpPr txBox="1"/>
          <p:nvPr/>
        </p:nvSpPr>
        <p:spPr>
          <a:xfrm>
            <a:off x="602337" y="1404025"/>
            <a:ext cx="15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31"/>
          <p:cNvSpPr txBox="1"/>
          <p:nvPr/>
        </p:nvSpPr>
        <p:spPr>
          <a:xfrm>
            <a:off x="7034118" y="1410298"/>
            <a:ext cx="15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31"/>
          <p:cNvSpPr txBox="1"/>
          <p:nvPr/>
        </p:nvSpPr>
        <p:spPr>
          <a:xfrm>
            <a:off x="2199167" y="1780501"/>
            <a:ext cx="154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5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31"/>
          <p:cNvSpPr txBox="1"/>
          <p:nvPr/>
        </p:nvSpPr>
        <p:spPr>
          <a:xfrm>
            <a:off x="3811421" y="1410298"/>
            <a:ext cx="15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1"/>
          <p:cNvSpPr txBox="1"/>
          <p:nvPr/>
        </p:nvSpPr>
        <p:spPr>
          <a:xfrm>
            <a:off x="5421874" y="1780500"/>
            <a:ext cx="154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32"/>
          <p:cNvGrpSpPr/>
          <p:nvPr/>
        </p:nvGrpSpPr>
        <p:grpSpPr>
          <a:xfrm>
            <a:off x="4871165" y="2265071"/>
            <a:ext cx="746984" cy="221963"/>
            <a:chOff x="4871165" y="2265071"/>
            <a:chExt cx="746984" cy="221963"/>
          </a:xfrm>
        </p:grpSpPr>
        <p:sp>
          <p:nvSpPr>
            <p:cNvPr id="1374" name="Google Shape;1374;p32"/>
            <p:cNvSpPr/>
            <p:nvPr/>
          </p:nvSpPr>
          <p:spPr>
            <a:xfrm>
              <a:off x="4871165" y="2299218"/>
              <a:ext cx="145128" cy="66329"/>
            </a:xfrm>
            <a:custGeom>
              <a:rect b="b" l="l" r="r" t="t"/>
              <a:pathLst>
                <a:path extrusionOk="0" h="6739" w="14745">
                  <a:moveTo>
                    <a:pt x="7372" y="0"/>
                  </a:moveTo>
                  <a:cubicBezTo>
                    <a:pt x="3503" y="0"/>
                    <a:pt x="334" y="2969"/>
                    <a:pt x="1" y="6739"/>
                  </a:cubicBezTo>
                  <a:lnTo>
                    <a:pt x="14744" y="6739"/>
                  </a:lnTo>
                  <a:cubicBezTo>
                    <a:pt x="14444" y="2969"/>
                    <a:pt x="11275" y="0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5130557" y="2316286"/>
              <a:ext cx="108031" cy="49262"/>
            </a:xfrm>
            <a:custGeom>
              <a:rect b="b" l="l" r="r" t="t"/>
              <a:pathLst>
                <a:path extrusionOk="0" h="5005" w="10976">
                  <a:moveTo>
                    <a:pt x="5471" y="1"/>
                  </a:moveTo>
                  <a:cubicBezTo>
                    <a:pt x="2603" y="1"/>
                    <a:pt x="234" y="2203"/>
                    <a:pt x="1" y="5005"/>
                  </a:cubicBezTo>
                  <a:lnTo>
                    <a:pt x="10975" y="5005"/>
                  </a:lnTo>
                  <a:cubicBezTo>
                    <a:pt x="10708" y="2203"/>
                    <a:pt x="8340" y="1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4952265" y="2265071"/>
              <a:ext cx="219655" cy="100472"/>
            </a:xfrm>
            <a:custGeom>
              <a:rect b="b" l="l" r="r" t="t"/>
              <a:pathLst>
                <a:path extrusionOk="0" h="10208" w="22317">
                  <a:moveTo>
                    <a:pt x="11175" y="0"/>
                  </a:moveTo>
                  <a:cubicBezTo>
                    <a:pt x="5305" y="0"/>
                    <a:pt x="501" y="4503"/>
                    <a:pt x="1" y="10208"/>
                  </a:cubicBezTo>
                  <a:lnTo>
                    <a:pt x="22317" y="10208"/>
                  </a:lnTo>
                  <a:cubicBezTo>
                    <a:pt x="21850" y="4470"/>
                    <a:pt x="17046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5251060" y="2420380"/>
              <a:ext cx="145128" cy="66653"/>
            </a:xfrm>
            <a:custGeom>
              <a:rect b="b" l="l" r="r" t="t"/>
              <a:pathLst>
                <a:path extrusionOk="0" h="6772" w="14745">
                  <a:moveTo>
                    <a:pt x="7373" y="0"/>
                  </a:moveTo>
                  <a:cubicBezTo>
                    <a:pt x="3503" y="0"/>
                    <a:pt x="334" y="2969"/>
                    <a:pt x="1" y="6772"/>
                  </a:cubicBezTo>
                  <a:lnTo>
                    <a:pt x="14745" y="6772"/>
                  </a:lnTo>
                  <a:cubicBezTo>
                    <a:pt x="14411" y="2969"/>
                    <a:pt x="11242" y="0"/>
                    <a:pt x="7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5179814" y="2436464"/>
              <a:ext cx="109990" cy="50571"/>
            </a:xfrm>
            <a:custGeom>
              <a:rect b="b" l="l" r="r" t="t"/>
              <a:pathLst>
                <a:path extrusionOk="0" h="5138" w="11175">
                  <a:moveTo>
                    <a:pt x="5604" y="1"/>
                  </a:moveTo>
                  <a:cubicBezTo>
                    <a:pt x="2669" y="1"/>
                    <a:pt x="267" y="2269"/>
                    <a:pt x="0" y="5138"/>
                  </a:cubicBezTo>
                  <a:lnTo>
                    <a:pt x="11175" y="5138"/>
                  </a:lnTo>
                  <a:cubicBezTo>
                    <a:pt x="10908" y="2269"/>
                    <a:pt x="8506" y="1"/>
                    <a:pt x="5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510452" y="2437448"/>
              <a:ext cx="107697" cy="49587"/>
            </a:xfrm>
            <a:custGeom>
              <a:rect b="b" l="l" r="r" t="t"/>
              <a:pathLst>
                <a:path extrusionOk="0" h="5038" w="10942">
                  <a:moveTo>
                    <a:pt x="5471" y="1"/>
                  </a:moveTo>
                  <a:cubicBezTo>
                    <a:pt x="2603" y="1"/>
                    <a:pt x="234" y="2202"/>
                    <a:pt x="1" y="5038"/>
                  </a:cubicBezTo>
                  <a:lnTo>
                    <a:pt x="10942" y="5038"/>
                  </a:lnTo>
                  <a:cubicBezTo>
                    <a:pt x="10709" y="2202"/>
                    <a:pt x="8340" y="1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332159" y="2386233"/>
              <a:ext cx="219655" cy="100797"/>
            </a:xfrm>
            <a:custGeom>
              <a:rect b="b" l="l" r="r" t="t"/>
              <a:pathLst>
                <a:path extrusionOk="0" h="10241" w="22317">
                  <a:moveTo>
                    <a:pt x="11176" y="0"/>
                  </a:moveTo>
                  <a:cubicBezTo>
                    <a:pt x="5305" y="0"/>
                    <a:pt x="501" y="4503"/>
                    <a:pt x="1" y="10241"/>
                  </a:cubicBezTo>
                  <a:lnTo>
                    <a:pt x="22317" y="10241"/>
                  </a:lnTo>
                  <a:cubicBezTo>
                    <a:pt x="21817" y="4503"/>
                    <a:pt x="17013" y="0"/>
                    <a:pt x="11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3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1382" name="Google Shape;1382;p32"/>
          <p:cNvGrpSpPr/>
          <p:nvPr/>
        </p:nvGrpSpPr>
        <p:grpSpPr>
          <a:xfrm>
            <a:off x="3819796" y="2701772"/>
            <a:ext cx="438345" cy="100802"/>
            <a:chOff x="3819796" y="2701772"/>
            <a:chExt cx="438345" cy="100802"/>
          </a:xfrm>
        </p:grpSpPr>
        <p:sp>
          <p:nvSpPr>
            <p:cNvPr id="1383" name="Google Shape;1383;p32"/>
            <p:cNvSpPr/>
            <p:nvPr/>
          </p:nvSpPr>
          <p:spPr>
            <a:xfrm>
              <a:off x="3890727" y="2735918"/>
              <a:ext cx="145452" cy="66653"/>
            </a:xfrm>
            <a:custGeom>
              <a:rect b="b" l="l" r="r" t="t"/>
              <a:pathLst>
                <a:path extrusionOk="0" h="6772" w="14778">
                  <a:moveTo>
                    <a:pt x="7372" y="0"/>
                  </a:moveTo>
                  <a:cubicBezTo>
                    <a:pt x="3503" y="0"/>
                    <a:pt x="334" y="3003"/>
                    <a:pt x="0" y="6772"/>
                  </a:cubicBezTo>
                  <a:lnTo>
                    <a:pt x="14777" y="6772"/>
                  </a:lnTo>
                  <a:cubicBezTo>
                    <a:pt x="14444" y="3003"/>
                    <a:pt x="11275" y="0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3819796" y="2752337"/>
              <a:ext cx="109675" cy="50236"/>
            </a:xfrm>
            <a:custGeom>
              <a:rect b="b" l="l" r="r" t="t"/>
              <a:pathLst>
                <a:path extrusionOk="0" h="5104" w="11143">
                  <a:moveTo>
                    <a:pt x="5572" y="0"/>
                  </a:moveTo>
                  <a:cubicBezTo>
                    <a:pt x="2636" y="0"/>
                    <a:pt x="234" y="2235"/>
                    <a:pt x="1" y="5104"/>
                  </a:cubicBezTo>
                  <a:lnTo>
                    <a:pt x="11142" y="5104"/>
                  </a:lnTo>
                  <a:cubicBezTo>
                    <a:pt x="10909" y="2235"/>
                    <a:pt x="8507" y="0"/>
                    <a:pt x="5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4150119" y="2752997"/>
              <a:ext cx="108021" cy="49577"/>
            </a:xfrm>
            <a:custGeom>
              <a:rect b="b" l="l" r="r" t="t"/>
              <a:pathLst>
                <a:path extrusionOk="0" h="5037" w="10975">
                  <a:moveTo>
                    <a:pt x="5471" y="0"/>
                  </a:moveTo>
                  <a:cubicBezTo>
                    <a:pt x="2602" y="0"/>
                    <a:pt x="234" y="2235"/>
                    <a:pt x="0" y="5037"/>
                  </a:cubicBezTo>
                  <a:lnTo>
                    <a:pt x="10975" y="5037"/>
                  </a:lnTo>
                  <a:cubicBezTo>
                    <a:pt x="10708" y="2235"/>
                    <a:pt x="8373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3971826" y="2701772"/>
              <a:ext cx="219980" cy="100797"/>
            </a:xfrm>
            <a:custGeom>
              <a:rect b="b" l="l" r="r" t="t"/>
              <a:pathLst>
                <a:path extrusionOk="0" h="10241" w="22350">
                  <a:moveTo>
                    <a:pt x="11175" y="0"/>
                  </a:moveTo>
                  <a:cubicBezTo>
                    <a:pt x="5304" y="0"/>
                    <a:pt x="501" y="4504"/>
                    <a:pt x="0" y="10241"/>
                  </a:cubicBezTo>
                  <a:lnTo>
                    <a:pt x="22350" y="10241"/>
                  </a:lnTo>
                  <a:cubicBezTo>
                    <a:pt x="21849" y="4504"/>
                    <a:pt x="17046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32"/>
          <p:cNvGrpSpPr/>
          <p:nvPr/>
        </p:nvGrpSpPr>
        <p:grpSpPr>
          <a:xfrm>
            <a:off x="3744612" y="3414943"/>
            <a:ext cx="367089" cy="100802"/>
            <a:chOff x="3744612" y="3414943"/>
            <a:chExt cx="367089" cy="100802"/>
          </a:xfrm>
        </p:grpSpPr>
        <p:sp>
          <p:nvSpPr>
            <p:cNvPr id="1388" name="Google Shape;1388;p32"/>
            <p:cNvSpPr/>
            <p:nvPr/>
          </p:nvSpPr>
          <p:spPr>
            <a:xfrm>
              <a:off x="3744612" y="3449090"/>
              <a:ext cx="145118" cy="66653"/>
            </a:xfrm>
            <a:custGeom>
              <a:rect b="b" l="l" r="r" t="t"/>
              <a:pathLst>
                <a:path extrusionOk="0" h="6772" w="14744">
                  <a:moveTo>
                    <a:pt x="7372" y="0"/>
                  </a:moveTo>
                  <a:cubicBezTo>
                    <a:pt x="3503" y="0"/>
                    <a:pt x="334" y="3002"/>
                    <a:pt x="0" y="6772"/>
                  </a:cubicBezTo>
                  <a:lnTo>
                    <a:pt x="14744" y="6772"/>
                  </a:lnTo>
                  <a:cubicBezTo>
                    <a:pt x="14444" y="2969"/>
                    <a:pt x="11241" y="0"/>
                    <a:pt x="7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4004004" y="3466158"/>
              <a:ext cx="107697" cy="49587"/>
            </a:xfrm>
            <a:custGeom>
              <a:rect b="b" l="l" r="r" t="t"/>
              <a:pathLst>
                <a:path extrusionOk="0" h="5038" w="10942">
                  <a:moveTo>
                    <a:pt x="5471" y="1"/>
                  </a:moveTo>
                  <a:cubicBezTo>
                    <a:pt x="2602" y="1"/>
                    <a:pt x="234" y="2236"/>
                    <a:pt x="0" y="5038"/>
                  </a:cubicBezTo>
                  <a:lnTo>
                    <a:pt x="10941" y="5038"/>
                  </a:lnTo>
                  <a:cubicBezTo>
                    <a:pt x="10708" y="2236"/>
                    <a:pt x="8340" y="1"/>
                    <a:pt x="5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3825712" y="3414943"/>
              <a:ext cx="219655" cy="100797"/>
            </a:xfrm>
            <a:custGeom>
              <a:rect b="b" l="l" r="r" t="t"/>
              <a:pathLst>
                <a:path extrusionOk="0" h="10241" w="22317">
                  <a:moveTo>
                    <a:pt x="11175" y="0"/>
                  </a:moveTo>
                  <a:cubicBezTo>
                    <a:pt x="5304" y="0"/>
                    <a:pt x="501" y="4503"/>
                    <a:pt x="0" y="10241"/>
                  </a:cubicBezTo>
                  <a:lnTo>
                    <a:pt x="22316" y="10241"/>
                  </a:lnTo>
                  <a:cubicBezTo>
                    <a:pt x="21816" y="4503"/>
                    <a:pt x="17012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2"/>
          <p:cNvGrpSpPr/>
          <p:nvPr/>
        </p:nvGrpSpPr>
        <p:grpSpPr>
          <a:xfrm>
            <a:off x="4221700" y="1485900"/>
            <a:ext cx="702272" cy="2970634"/>
            <a:chOff x="4221700" y="1485900"/>
            <a:chExt cx="702272" cy="2970634"/>
          </a:xfrm>
        </p:grpSpPr>
        <p:sp>
          <p:nvSpPr>
            <p:cNvPr id="1392" name="Google Shape;1392;p32"/>
            <p:cNvSpPr/>
            <p:nvPr/>
          </p:nvSpPr>
          <p:spPr>
            <a:xfrm>
              <a:off x="4682043" y="2688488"/>
              <a:ext cx="6" cy="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4221700" y="1485900"/>
              <a:ext cx="702272" cy="2970634"/>
            </a:xfrm>
            <a:custGeom>
              <a:rect b="b" l="l" r="r" t="t"/>
              <a:pathLst>
                <a:path extrusionOk="0" h="301817" w="71351">
                  <a:moveTo>
                    <a:pt x="0" y="1"/>
                  </a:moveTo>
                  <a:lnTo>
                    <a:pt x="0" y="301817"/>
                  </a:lnTo>
                  <a:lnTo>
                    <a:pt x="71351" y="301817"/>
                  </a:lnTo>
                  <a:lnTo>
                    <a:pt x="713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4221700" y="1485900"/>
              <a:ext cx="702272" cy="40069"/>
            </a:xfrm>
            <a:custGeom>
              <a:rect b="b" l="l" r="r" t="t"/>
              <a:pathLst>
                <a:path extrusionOk="0" h="4071" w="71351">
                  <a:moveTo>
                    <a:pt x="0" y="1"/>
                  </a:moveTo>
                  <a:lnTo>
                    <a:pt x="0" y="4070"/>
                  </a:lnTo>
                  <a:lnTo>
                    <a:pt x="71351" y="4070"/>
                  </a:lnTo>
                  <a:lnTo>
                    <a:pt x="7135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4221700" y="1525962"/>
              <a:ext cx="702272" cy="11171"/>
            </a:xfrm>
            <a:custGeom>
              <a:rect b="b" l="l" r="r" t="t"/>
              <a:pathLst>
                <a:path extrusionOk="0" h="1135" w="71351">
                  <a:moveTo>
                    <a:pt x="0" y="0"/>
                  </a:moveTo>
                  <a:lnTo>
                    <a:pt x="0" y="1134"/>
                  </a:lnTo>
                  <a:lnTo>
                    <a:pt x="71351" y="1134"/>
                  </a:lnTo>
                  <a:lnTo>
                    <a:pt x="7135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4266025" y="1720339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4266025" y="1584737"/>
              <a:ext cx="613631" cy="142825"/>
            </a:xfrm>
            <a:custGeom>
              <a:rect b="b" l="l" r="r" t="t"/>
              <a:pathLst>
                <a:path extrusionOk="0" h="14511" w="62345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4281459" y="1601146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4381596" y="1601146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4481742" y="1601146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4581888" y="1601146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4682035" y="1601146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4782181" y="1601146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4266025" y="1916360"/>
              <a:ext cx="613631" cy="13150"/>
            </a:xfrm>
            <a:custGeom>
              <a:rect b="b" l="l" r="r" t="t"/>
              <a:pathLst>
                <a:path extrusionOk="0" h="1336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4266025" y="1781083"/>
              <a:ext cx="613631" cy="142825"/>
            </a:xfrm>
            <a:custGeom>
              <a:rect b="b" l="l" r="r" t="t"/>
              <a:pathLst>
                <a:path extrusionOk="0" h="14511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4281459" y="179750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4381596" y="179750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4481742" y="179750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4581888" y="179750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4682035" y="179750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4782181" y="179750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4682035" y="1797501"/>
              <a:ext cx="63376" cy="64685"/>
            </a:xfrm>
            <a:custGeom>
              <a:rect b="b" l="l" r="r" t="t"/>
              <a:pathLst>
                <a:path extrusionOk="0" h="6572" w="6439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4782181" y="1797501"/>
              <a:ext cx="63376" cy="64685"/>
            </a:xfrm>
            <a:custGeom>
              <a:rect b="b" l="l" r="r" t="t"/>
              <a:pathLst>
                <a:path extrusionOk="0" h="6572" w="6439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4266025" y="2112715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4266025" y="1977103"/>
              <a:ext cx="613631" cy="142834"/>
            </a:xfrm>
            <a:custGeom>
              <a:rect b="b" l="l" r="r" t="t"/>
              <a:pathLst>
                <a:path extrusionOk="0" h="14512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4281459" y="1993522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4381596" y="1993522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4481742" y="1993522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4581888" y="1993522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682035" y="1993522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782181" y="1993522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4682035" y="1993522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4782181" y="1993522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4266025" y="2308736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4266025" y="2173134"/>
              <a:ext cx="613631" cy="142825"/>
            </a:xfrm>
            <a:custGeom>
              <a:rect b="b" l="l" r="r" t="t"/>
              <a:pathLst>
                <a:path extrusionOk="0" h="14511" w="62345">
                  <a:moveTo>
                    <a:pt x="0" y="0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4281459" y="218987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4381596" y="2189553"/>
              <a:ext cx="82096" cy="108346"/>
            </a:xfrm>
            <a:custGeom>
              <a:rect b="b" l="l" r="r" t="t"/>
              <a:pathLst>
                <a:path extrusionOk="0" h="11008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4481742" y="2189553"/>
              <a:ext cx="82096" cy="108346"/>
            </a:xfrm>
            <a:custGeom>
              <a:rect b="b" l="l" r="r" t="t"/>
              <a:pathLst>
                <a:path extrusionOk="0" h="11008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4581888" y="2189553"/>
              <a:ext cx="82096" cy="108346"/>
            </a:xfrm>
            <a:custGeom>
              <a:rect b="b" l="l" r="r" t="t"/>
              <a:pathLst>
                <a:path extrusionOk="0" h="11008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682035" y="2189553"/>
              <a:ext cx="82086" cy="108346"/>
            </a:xfrm>
            <a:custGeom>
              <a:rect b="b" l="l" r="r" t="t"/>
              <a:pathLst>
                <a:path extrusionOk="0" h="11008" w="834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782181" y="2189553"/>
              <a:ext cx="82086" cy="108346"/>
            </a:xfrm>
            <a:custGeom>
              <a:rect b="b" l="l" r="r" t="t"/>
              <a:pathLst>
                <a:path extrusionOk="0" h="11008" w="834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281459" y="2189878"/>
              <a:ext cx="63701" cy="64685"/>
            </a:xfrm>
            <a:custGeom>
              <a:rect b="b" l="l" r="r" t="t"/>
              <a:pathLst>
                <a:path extrusionOk="0" h="6572" w="6472">
                  <a:moveTo>
                    <a:pt x="0" y="0"/>
                  </a:moveTo>
                  <a:lnTo>
                    <a:pt x="0" y="6572"/>
                  </a:lnTo>
                  <a:cubicBezTo>
                    <a:pt x="3402" y="6138"/>
                    <a:pt x="6071" y="3403"/>
                    <a:pt x="6471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381596" y="2189878"/>
              <a:ext cx="63711" cy="64685"/>
            </a:xfrm>
            <a:custGeom>
              <a:rect b="b" l="l" r="r" t="t"/>
              <a:pathLst>
                <a:path extrusionOk="0" h="6572" w="6473">
                  <a:moveTo>
                    <a:pt x="1" y="0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481742" y="2189878"/>
              <a:ext cx="63711" cy="64685"/>
            </a:xfrm>
            <a:custGeom>
              <a:rect b="b" l="l" r="r" t="t"/>
              <a:pathLst>
                <a:path extrusionOk="0" h="6572" w="6473">
                  <a:moveTo>
                    <a:pt x="1" y="0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266025" y="2504757"/>
              <a:ext cx="613631" cy="13150"/>
            </a:xfrm>
            <a:custGeom>
              <a:rect b="b" l="l" r="r" t="t"/>
              <a:pathLst>
                <a:path extrusionOk="0" h="1336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266025" y="2369480"/>
              <a:ext cx="613631" cy="142834"/>
            </a:xfrm>
            <a:custGeom>
              <a:rect b="b" l="l" r="r" t="t"/>
              <a:pathLst>
                <a:path extrusionOk="0" h="14512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281459" y="238589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4381596" y="2385898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4481742" y="2385898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4581888" y="2385898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682035" y="238589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782181" y="238589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266025" y="2701112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4266025" y="2565510"/>
              <a:ext cx="613631" cy="142825"/>
            </a:xfrm>
            <a:custGeom>
              <a:rect b="b" l="l" r="r" t="t"/>
              <a:pathLst>
                <a:path extrusionOk="0" h="14511" w="62345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4281459" y="2581919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4381596" y="2581919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4481742" y="2581919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4581888" y="2581919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4682035" y="2581919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782181" y="2581919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682035" y="2581919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782181" y="2581919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66025" y="2897133"/>
              <a:ext cx="613631" cy="13150"/>
            </a:xfrm>
            <a:custGeom>
              <a:rect b="b" l="l" r="r" t="t"/>
              <a:pathLst>
                <a:path extrusionOk="0" h="1336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4266025" y="2761856"/>
              <a:ext cx="613631" cy="142825"/>
            </a:xfrm>
            <a:custGeom>
              <a:rect b="b" l="l" r="r" t="t"/>
              <a:pathLst>
                <a:path extrusionOk="0" h="14511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4281459" y="2778274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381596" y="2778274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481742" y="2778274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581888" y="2778274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682035" y="2778274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782181" y="2778274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682035" y="2778274"/>
              <a:ext cx="63376" cy="64685"/>
            </a:xfrm>
            <a:custGeom>
              <a:rect b="b" l="l" r="r" t="t"/>
              <a:pathLst>
                <a:path extrusionOk="0" h="6572" w="6439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4782181" y="2778274"/>
              <a:ext cx="63376" cy="64685"/>
            </a:xfrm>
            <a:custGeom>
              <a:rect b="b" l="l" r="r" t="t"/>
              <a:pathLst>
                <a:path extrusionOk="0" h="6572" w="6439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4266025" y="3093488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4266025" y="2957876"/>
              <a:ext cx="613631" cy="142834"/>
            </a:xfrm>
            <a:custGeom>
              <a:rect b="b" l="l" r="r" t="t"/>
              <a:pathLst>
                <a:path extrusionOk="0" h="14512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4281459" y="2974295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4381596" y="2974295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4481742" y="2974295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4581888" y="2974295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4682035" y="2974295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4782181" y="2974295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4281459" y="2974295"/>
              <a:ext cx="63701" cy="65020"/>
            </a:xfrm>
            <a:custGeom>
              <a:rect b="b" l="l" r="r" t="t"/>
              <a:pathLst>
                <a:path extrusionOk="0" h="6606" w="6472">
                  <a:moveTo>
                    <a:pt x="0" y="1"/>
                  </a:moveTo>
                  <a:lnTo>
                    <a:pt x="0" y="6606"/>
                  </a:lnTo>
                  <a:cubicBezTo>
                    <a:pt x="3402" y="6139"/>
                    <a:pt x="6071" y="3437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4381596" y="2974295"/>
              <a:ext cx="63711" cy="65020"/>
            </a:xfrm>
            <a:custGeom>
              <a:rect b="b" l="l" r="r" t="t"/>
              <a:pathLst>
                <a:path extrusionOk="0" h="6606" w="6473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4481742" y="2974295"/>
              <a:ext cx="63711" cy="65020"/>
            </a:xfrm>
            <a:custGeom>
              <a:rect b="b" l="l" r="r" t="t"/>
              <a:pathLst>
                <a:path extrusionOk="0" h="6606" w="6473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4266025" y="3289509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4266025" y="3154232"/>
              <a:ext cx="613631" cy="142500"/>
            </a:xfrm>
            <a:custGeom>
              <a:rect b="b" l="l" r="r" t="t"/>
              <a:pathLst>
                <a:path extrusionOk="0" h="14478" w="62345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4281459" y="317065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4381596" y="317065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4481742" y="317065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4581888" y="317065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4682035" y="317065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4782181" y="317065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4266025" y="3485530"/>
              <a:ext cx="613631" cy="13150"/>
            </a:xfrm>
            <a:custGeom>
              <a:rect b="b" l="l" r="r" t="t"/>
              <a:pathLst>
                <a:path extrusionOk="0" h="1336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4266025" y="3350252"/>
              <a:ext cx="613631" cy="142834"/>
            </a:xfrm>
            <a:custGeom>
              <a:rect b="b" l="l" r="r" t="t"/>
              <a:pathLst>
                <a:path extrusionOk="0" h="14512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4281459" y="336667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4381596" y="336667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4481742" y="336667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4581888" y="3366671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4682035" y="336667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4782181" y="3366671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4682035" y="3366671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5"/>
                  </a:lnTo>
                  <a:cubicBezTo>
                    <a:pt x="3403" y="6138"/>
                    <a:pt x="6072" y="3436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4782181" y="3366671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5"/>
                  </a:lnTo>
                  <a:cubicBezTo>
                    <a:pt x="3403" y="6138"/>
                    <a:pt x="6072" y="3436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4266025" y="3681885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4266025" y="3546283"/>
              <a:ext cx="613631" cy="142825"/>
            </a:xfrm>
            <a:custGeom>
              <a:rect b="b" l="l" r="r" t="t"/>
              <a:pathLst>
                <a:path extrusionOk="0" h="14511" w="62345">
                  <a:moveTo>
                    <a:pt x="0" y="0"/>
                  </a:moveTo>
                  <a:lnTo>
                    <a:pt x="0" y="14510"/>
                  </a:lnTo>
                  <a:lnTo>
                    <a:pt x="62345" y="14510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4281459" y="3562692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4381596" y="3562692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4481742" y="3562692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4581888" y="3562692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4682035" y="3562692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4782181" y="3562692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4682035" y="3562692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782181" y="3562692"/>
              <a:ext cx="63376" cy="65020"/>
            </a:xfrm>
            <a:custGeom>
              <a:rect b="b" l="l" r="r" t="t"/>
              <a:pathLst>
                <a:path extrusionOk="0" h="6606" w="6439">
                  <a:moveTo>
                    <a:pt x="1" y="1"/>
                  </a:moveTo>
                  <a:lnTo>
                    <a:pt x="1" y="6606"/>
                  </a:lnTo>
                  <a:cubicBezTo>
                    <a:pt x="3403" y="6172"/>
                    <a:pt x="6072" y="3437"/>
                    <a:pt x="6439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4266025" y="3877906"/>
              <a:ext cx="613631" cy="13150"/>
            </a:xfrm>
            <a:custGeom>
              <a:rect b="b" l="l" r="r" t="t"/>
              <a:pathLst>
                <a:path extrusionOk="0" h="1336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4266025" y="3742629"/>
              <a:ext cx="613631" cy="142500"/>
            </a:xfrm>
            <a:custGeom>
              <a:rect b="b" l="l" r="r" t="t"/>
              <a:pathLst>
                <a:path extrusionOk="0" h="14478" w="62345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4281459" y="3759047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4381596" y="3759047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4481742" y="3759047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4581888" y="3759047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4682035" y="3759047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82181" y="3759047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281459" y="3759047"/>
              <a:ext cx="63701" cy="64685"/>
            </a:xfrm>
            <a:custGeom>
              <a:rect b="b" l="l" r="r" t="t"/>
              <a:pathLst>
                <a:path extrusionOk="0" h="6572" w="6472">
                  <a:moveTo>
                    <a:pt x="0" y="1"/>
                  </a:moveTo>
                  <a:lnTo>
                    <a:pt x="0" y="6572"/>
                  </a:lnTo>
                  <a:cubicBezTo>
                    <a:pt x="3402" y="6138"/>
                    <a:pt x="6071" y="3403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381596" y="3759047"/>
              <a:ext cx="63711" cy="64685"/>
            </a:xfrm>
            <a:custGeom>
              <a:rect b="b" l="l" r="r" t="t"/>
              <a:pathLst>
                <a:path extrusionOk="0" h="6572" w="6473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481742" y="3759047"/>
              <a:ext cx="63711" cy="64685"/>
            </a:xfrm>
            <a:custGeom>
              <a:rect b="b" l="l" r="r" t="t"/>
              <a:pathLst>
                <a:path extrusionOk="0" h="6572" w="6473">
                  <a:moveTo>
                    <a:pt x="1" y="1"/>
                  </a:moveTo>
                  <a:lnTo>
                    <a:pt x="1" y="6572"/>
                  </a:lnTo>
                  <a:cubicBezTo>
                    <a:pt x="3403" y="6138"/>
                    <a:pt x="6072" y="3403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266025" y="4074261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0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266025" y="3938649"/>
              <a:ext cx="613631" cy="142834"/>
            </a:xfrm>
            <a:custGeom>
              <a:rect b="b" l="l" r="r" t="t"/>
              <a:pathLst>
                <a:path extrusionOk="0" h="14512" w="62345">
                  <a:moveTo>
                    <a:pt x="0" y="1"/>
                  </a:moveTo>
                  <a:lnTo>
                    <a:pt x="0" y="14511"/>
                  </a:lnTo>
                  <a:lnTo>
                    <a:pt x="62345" y="14511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281459" y="395506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1"/>
                  </a:moveTo>
                  <a:lnTo>
                    <a:pt x="0" y="11009"/>
                  </a:lnTo>
                  <a:lnTo>
                    <a:pt x="8339" y="11009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4381596" y="3955068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4481742" y="3955068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4581888" y="3955068"/>
              <a:ext cx="82096" cy="108356"/>
            </a:xfrm>
            <a:custGeom>
              <a:rect b="b" l="l" r="r" t="t"/>
              <a:pathLst>
                <a:path extrusionOk="0" h="11009" w="8341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4682035" y="395506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4782181" y="3955068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1" y="1"/>
                  </a:moveTo>
                  <a:lnTo>
                    <a:pt x="1" y="11009"/>
                  </a:lnTo>
                  <a:lnTo>
                    <a:pt x="8340" y="11009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4281459" y="3955068"/>
              <a:ext cx="63701" cy="65020"/>
            </a:xfrm>
            <a:custGeom>
              <a:rect b="b" l="l" r="r" t="t"/>
              <a:pathLst>
                <a:path extrusionOk="0" h="6606" w="6472">
                  <a:moveTo>
                    <a:pt x="0" y="1"/>
                  </a:moveTo>
                  <a:lnTo>
                    <a:pt x="0" y="6606"/>
                  </a:lnTo>
                  <a:cubicBezTo>
                    <a:pt x="3402" y="6139"/>
                    <a:pt x="6071" y="3437"/>
                    <a:pt x="64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4381596" y="3955068"/>
              <a:ext cx="63711" cy="65020"/>
            </a:xfrm>
            <a:custGeom>
              <a:rect b="b" l="l" r="r" t="t"/>
              <a:pathLst>
                <a:path extrusionOk="0" h="6606" w="6473">
                  <a:moveTo>
                    <a:pt x="1" y="1"/>
                  </a:moveTo>
                  <a:lnTo>
                    <a:pt x="1" y="6606"/>
                  </a:lnTo>
                  <a:cubicBezTo>
                    <a:pt x="3403" y="6139"/>
                    <a:pt x="6072" y="3437"/>
                    <a:pt x="6472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4266025" y="4270282"/>
              <a:ext cx="613631" cy="13140"/>
            </a:xfrm>
            <a:custGeom>
              <a:rect b="b" l="l" r="r" t="t"/>
              <a:pathLst>
                <a:path extrusionOk="0" h="1335" w="62345">
                  <a:moveTo>
                    <a:pt x="0" y="1"/>
                  </a:moveTo>
                  <a:lnTo>
                    <a:pt x="0" y="1335"/>
                  </a:lnTo>
                  <a:lnTo>
                    <a:pt x="62345" y="1335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4266025" y="4135005"/>
              <a:ext cx="613631" cy="142500"/>
            </a:xfrm>
            <a:custGeom>
              <a:rect b="b" l="l" r="r" t="t"/>
              <a:pathLst>
                <a:path extrusionOk="0" h="14478" w="62345">
                  <a:moveTo>
                    <a:pt x="0" y="1"/>
                  </a:moveTo>
                  <a:lnTo>
                    <a:pt x="0" y="14478"/>
                  </a:lnTo>
                  <a:lnTo>
                    <a:pt x="62345" y="14478"/>
                  </a:lnTo>
                  <a:lnTo>
                    <a:pt x="6234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4281459" y="4151423"/>
              <a:ext cx="82086" cy="108356"/>
            </a:xfrm>
            <a:custGeom>
              <a:rect b="b" l="l" r="r" t="t"/>
              <a:pathLst>
                <a:path extrusionOk="0" h="11009" w="8340">
                  <a:moveTo>
                    <a:pt x="0" y="0"/>
                  </a:moveTo>
                  <a:lnTo>
                    <a:pt x="0" y="11008"/>
                  </a:lnTo>
                  <a:lnTo>
                    <a:pt x="8339" y="1100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4381596" y="4151099"/>
              <a:ext cx="82096" cy="108346"/>
            </a:xfrm>
            <a:custGeom>
              <a:rect b="b" l="l" r="r" t="t"/>
              <a:pathLst>
                <a:path extrusionOk="0" h="11008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4481742" y="4151099"/>
              <a:ext cx="82096" cy="108346"/>
            </a:xfrm>
            <a:custGeom>
              <a:rect b="b" l="l" r="r" t="t"/>
              <a:pathLst>
                <a:path extrusionOk="0" h="11008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4581888" y="4151099"/>
              <a:ext cx="82096" cy="108346"/>
            </a:xfrm>
            <a:custGeom>
              <a:rect b="b" l="l" r="r" t="t"/>
              <a:pathLst>
                <a:path extrusionOk="0" h="11008" w="8341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4682035" y="4151099"/>
              <a:ext cx="82086" cy="108346"/>
            </a:xfrm>
            <a:custGeom>
              <a:rect b="b" l="l" r="r" t="t"/>
              <a:pathLst>
                <a:path extrusionOk="0" h="11008" w="834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4782181" y="4151099"/>
              <a:ext cx="82086" cy="108346"/>
            </a:xfrm>
            <a:custGeom>
              <a:rect b="b" l="l" r="r" t="t"/>
              <a:pathLst>
                <a:path extrusionOk="0" h="11008" w="8340">
                  <a:moveTo>
                    <a:pt x="1" y="0"/>
                  </a:moveTo>
                  <a:lnTo>
                    <a:pt x="1" y="11008"/>
                  </a:lnTo>
                  <a:lnTo>
                    <a:pt x="8340" y="11008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32"/>
          <p:cNvGrpSpPr/>
          <p:nvPr/>
        </p:nvGrpSpPr>
        <p:grpSpPr>
          <a:xfrm>
            <a:off x="2948000" y="3982984"/>
            <a:ext cx="3248145" cy="501713"/>
            <a:chOff x="2948000" y="3982984"/>
            <a:chExt cx="3248145" cy="501713"/>
          </a:xfrm>
        </p:grpSpPr>
        <p:sp>
          <p:nvSpPr>
            <p:cNvPr id="1532" name="Google Shape;1532;p32"/>
            <p:cNvSpPr/>
            <p:nvPr/>
          </p:nvSpPr>
          <p:spPr>
            <a:xfrm>
              <a:off x="2948000" y="4449225"/>
              <a:ext cx="3248145" cy="35472"/>
            </a:xfrm>
            <a:custGeom>
              <a:rect b="b" l="l" r="r" t="t"/>
              <a:pathLst>
                <a:path extrusionOk="0" h="3603" w="245143">
                  <a:moveTo>
                    <a:pt x="1" y="0"/>
                  </a:moveTo>
                  <a:lnTo>
                    <a:pt x="1" y="3603"/>
                  </a:lnTo>
                  <a:lnTo>
                    <a:pt x="245142" y="3603"/>
                  </a:lnTo>
                  <a:lnTo>
                    <a:pt x="245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091489" y="4106114"/>
              <a:ext cx="10" cy="343100"/>
            </a:xfrm>
            <a:custGeom>
              <a:rect b="b" l="l" r="r" t="t"/>
              <a:pathLst>
                <a:path extrusionOk="0" fill="none" h="34859" w="1">
                  <a:moveTo>
                    <a:pt x="0" y="34858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cap="flat" cmpd="sng" w="11675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4984118" y="4076230"/>
              <a:ext cx="215059" cy="215059"/>
            </a:xfrm>
            <a:custGeom>
              <a:rect b="b" l="l" r="r" t="t"/>
              <a:pathLst>
                <a:path extrusionOk="0" h="21850" w="21850">
                  <a:moveTo>
                    <a:pt x="10908" y="1"/>
                  </a:moveTo>
                  <a:cubicBezTo>
                    <a:pt x="4871" y="1"/>
                    <a:pt x="0" y="4871"/>
                    <a:pt x="0" y="10908"/>
                  </a:cubicBezTo>
                  <a:cubicBezTo>
                    <a:pt x="0" y="11409"/>
                    <a:pt x="34" y="11876"/>
                    <a:pt x="100" y="12343"/>
                  </a:cubicBezTo>
                  <a:cubicBezTo>
                    <a:pt x="768" y="17713"/>
                    <a:pt x="5371" y="21850"/>
                    <a:pt x="10908" y="21850"/>
                  </a:cubicBezTo>
                  <a:cubicBezTo>
                    <a:pt x="16946" y="21850"/>
                    <a:pt x="21849" y="16946"/>
                    <a:pt x="21849" y="10908"/>
                  </a:cubicBezTo>
                  <a:cubicBezTo>
                    <a:pt x="21849" y="5371"/>
                    <a:pt x="17713" y="801"/>
                    <a:pt x="12343" y="101"/>
                  </a:cubicBezTo>
                  <a:cubicBezTo>
                    <a:pt x="11876" y="34"/>
                    <a:pt x="11409" y="1"/>
                    <a:pt x="10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3730162" y="4171455"/>
              <a:ext cx="10" cy="277765"/>
            </a:xfrm>
            <a:custGeom>
              <a:rect b="b" l="l" r="r" t="t"/>
              <a:pathLst>
                <a:path extrusionOk="0" fill="none" h="28221" w="1">
                  <a:moveTo>
                    <a:pt x="0" y="28220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cap="flat" cmpd="sng" w="11675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622791" y="4110377"/>
              <a:ext cx="215059" cy="215059"/>
            </a:xfrm>
            <a:custGeom>
              <a:rect b="b" l="l" r="r" t="t"/>
              <a:pathLst>
                <a:path extrusionOk="0" h="21850" w="21850">
                  <a:moveTo>
                    <a:pt x="10908" y="1"/>
                  </a:moveTo>
                  <a:cubicBezTo>
                    <a:pt x="4904" y="1"/>
                    <a:pt x="1" y="4871"/>
                    <a:pt x="1" y="10909"/>
                  </a:cubicBezTo>
                  <a:cubicBezTo>
                    <a:pt x="1" y="11409"/>
                    <a:pt x="34" y="11876"/>
                    <a:pt x="101" y="12343"/>
                  </a:cubicBezTo>
                  <a:cubicBezTo>
                    <a:pt x="801" y="17713"/>
                    <a:pt x="5371" y="21850"/>
                    <a:pt x="10908" y="21850"/>
                  </a:cubicBezTo>
                  <a:cubicBezTo>
                    <a:pt x="16946" y="21850"/>
                    <a:pt x="21850" y="16946"/>
                    <a:pt x="21850" y="10909"/>
                  </a:cubicBezTo>
                  <a:cubicBezTo>
                    <a:pt x="21850" y="5371"/>
                    <a:pt x="17713" y="801"/>
                    <a:pt x="12343" y="101"/>
                  </a:cubicBezTo>
                  <a:cubicBezTo>
                    <a:pt x="11876" y="34"/>
                    <a:pt x="11409" y="1"/>
                    <a:pt x="10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5354819" y="4106114"/>
              <a:ext cx="10" cy="343100"/>
            </a:xfrm>
            <a:custGeom>
              <a:rect b="b" l="l" r="r" t="t"/>
              <a:pathLst>
                <a:path extrusionOk="0" fill="none" h="34859" w="1">
                  <a:moveTo>
                    <a:pt x="1" y="34858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cap="flat" cmpd="sng" w="11675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5247447" y="4076230"/>
              <a:ext cx="215059" cy="215059"/>
            </a:xfrm>
            <a:custGeom>
              <a:rect b="b" l="l" r="r" t="t"/>
              <a:pathLst>
                <a:path extrusionOk="0" h="21850" w="21850">
                  <a:moveTo>
                    <a:pt x="10942" y="1"/>
                  </a:moveTo>
                  <a:cubicBezTo>
                    <a:pt x="4904" y="1"/>
                    <a:pt x="1" y="4871"/>
                    <a:pt x="1" y="10908"/>
                  </a:cubicBezTo>
                  <a:cubicBezTo>
                    <a:pt x="1" y="11409"/>
                    <a:pt x="34" y="11876"/>
                    <a:pt x="101" y="12343"/>
                  </a:cubicBezTo>
                  <a:cubicBezTo>
                    <a:pt x="801" y="17713"/>
                    <a:pt x="5371" y="21850"/>
                    <a:pt x="10942" y="21850"/>
                  </a:cubicBezTo>
                  <a:cubicBezTo>
                    <a:pt x="16980" y="21850"/>
                    <a:pt x="21850" y="16946"/>
                    <a:pt x="21850" y="10908"/>
                  </a:cubicBezTo>
                  <a:cubicBezTo>
                    <a:pt x="21850" y="5371"/>
                    <a:pt x="17713" y="801"/>
                    <a:pt x="12343" y="101"/>
                  </a:cubicBezTo>
                  <a:cubicBezTo>
                    <a:pt x="11876" y="34"/>
                    <a:pt x="11409" y="1"/>
                    <a:pt x="10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5287835" y="3982984"/>
              <a:ext cx="134626" cy="134616"/>
            </a:xfrm>
            <a:custGeom>
              <a:rect b="b" l="l" r="r" t="t"/>
              <a:pathLst>
                <a:path extrusionOk="0" h="13677" w="13678">
                  <a:moveTo>
                    <a:pt x="6839" y="0"/>
                  </a:moveTo>
                  <a:cubicBezTo>
                    <a:pt x="3036" y="0"/>
                    <a:pt x="1" y="3069"/>
                    <a:pt x="1" y="6838"/>
                  </a:cubicBezTo>
                  <a:cubicBezTo>
                    <a:pt x="1" y="7139"/>
                    <a:pt x="1" y="7439"/>
                    <a:pt x="67" y="7739"/>
                  </a:cubicBezTo>
                  <a:cubicBezTo>
                    <a:pt x="501" y="11108"/>
                    <a:pt x="3336" y="13677"/>
                    <a:pt x="6839" y="13677"/>
                  </a:cubicBezTo>
                  <a:cubicBezTo>
                    <a:pt x="10608" y="13677"/>
                    <a:pt x="13677" y="10641"/>
                    <a:pt x="13677" y="6838"/>
                  </a:cubicBezTo>
                  <a:cubicBezTo>
                    <a:pt x="13677" y="3369"/>
                    <a:pt x="11075" y="501"/>
                    <a:pt x="7706" y="67"/>
                  </a:cubicBezTo>
                  <a:cubicBezTo>
                    <a:pt x="7439" y="34"/>
                    <a:pt x="7139" y="0"/>
                    <a:pt x="6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4003345" y="4106114"/>
              <a:ext cx="10" cy="343100"/>
            </a:xfrm>
            <a:custGeom>
              <a:rect b="b" l="l" r="r" t="t"/>
              <a:pathLst>
                <a:path extrusionOk="0" fill="none" h="34859" w="1">
                  <a:moveTo>
                    <a:pt x="1" y="34858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cap="flat" cmpd="sng" w="11675">
              <a:solidFill>
                <a:schemeClr val="accent2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3928151" y="4141245"/>
              <a:ext cx="150049" cy="150049"/>
            </a:xfrm>
            <a:custGeom>
              <a:rect b="b" l="l" r="r" t="t"/>
              <a:pathLst>
                <a:path extrusionOk="0" h="15245" w="15245">
                  <a:moveTo>
                    <a:pt x="7640" y="0"/>
                  </a:moveTo>
                  <a:cubicBezTo>
                    <a:pt x="3437" y="0"/>
                    <a:pt x="1" y="3403"/>
                    <a:pt x="1" y="7606"/>
                  </a:cubicBezTo>
                  <a:cubicBezTo>
                    <a:pt x="1" y="7939"/>
                    <a:pt x="34" y="8273"/>
                    <a:pt x="67" y="8606"/>
                  </a:cubicBezTo>
                  <a:cubicBezTo>
                    <a:pt x="568" y="12342"/>
                    <a:pt x="3770" y="15245"/>
                    <a:pt x="7640" y="15245"/>
                  </a:cubicBezTo>
                  <a:cubicBezTo>
                    <a:pt x="11843" y="15245"/>
                    <a:pt x="15245" y="11842"/>
                    <a:pt x="15245" y="7606"/>
                  </a:cubicBezTo>
                  <a:cubicBezTo>
                    <a:pt x="15245" y="3736"/>
                    <a:pt x="12376" y="534"/>
                    <a:pt x="8640" y="67"/>
                  </a:cubicBezTo>
                  <a:cubicBezTo>
                    <a:pt x="8307" y="0"/>
                    <a:pt x="7973" y="0"/>
                    <a:pt x="7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3956392" y="4076230"/>
              <a:ext cx="93907" cy="93907"/>
            </a:xfrm>
            <a:custGeom>
              <a:rect b="b" l="l" r="r" t="t"/>
              <a:pathLst>
                <a:path extrusionOk="0" h="9541" w="9541">
                  <a:moveTo>
                    <a:pt x="4771" y="1"/>
                  </a:moveTo>
                  <a:cubicBezTo>
                    <a:pt x="2135" y="1"/>
                    <a:pt x="0" y="2135"/>
                    <a:pt x="0" y="4771"/>
                  </a:cubicBezTo>
                  <a:cubicBezTo>
                    <a:pt x="0" y="4971"/>
                    <a:pt x="0" y="5171"/>
                    <a:pt x="34" y="5371"/>
                  </a:cubicBezTo>
                  <a:cubicBezTo>
                    <a:pt x="334" y="7739"/>
                    <a:pt x="2335" y="9541"/>
                    <a:pt x="4771" y="9541"/>
                  </a:cubicBezTo>
                  <a:cubicBezTo>
                    <a:pt x="7406" y="9541"/>
                    <a:pt x="9541" y="7406"/>
                    <a:pt x="9541" y="4771"/>
                  </a:cubicBezTo>
                  <a:cubicBezTo>
                    <a:pt x="9541" y="2336"/>
                    <a:pt x="7739" y="334"/>
                    <a:pt x="5371" y="34"/>
                  </a:cubicBezTo>
                  <a:cubicBezTo>
                    <a:pt x="5171" y="1"/>
                    <a:pt x="4971" y="1"/>
                    <a:pt x="4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5063908" y="4377653"/>
              <a:ext cx="142825" cy="71585"/>
            </a:xfrm>
            <a:custGeom>
              <a:rect b="b" l="l" r="r" t="t"/>
              <a:pathLst>
                <a:path extrusionOk="0" h="7273" w="14511">
                  <a:moveTo>
                    <a:pt x="7239" y="1"/>
                  </a:moveTo>
                  <a:cubicBezTo>
                    <a:pt x="3236" y="1"/>
                    <a:pt x="0" y="3236"/>
                    <a:pt x="0" y="7272"/>
                  </a:cubicBezTo>
                  <a:lnTo>
                    <a:pt x="14511" y="7272"/>
                  </a:lnTo>
                  <a:cubicBezTo>
                    <a:pt x="14511" y="3236"/>
                    <a:pt x="11242" y="1"/>
                    <a:pt x="7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5163070" y="4407863"/>
              <a:ext cx="82411" cy="41043"/>
            </a:xfrm>
            <a:custGeom>
              <a:rect b="b" l="l" r="r" t="t"/>
              <a:pathLst>
                <a:path extrusionOk="0" h="4170" w="8373">
                  <a:moveTo>
                    <a:pt x="4170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8373" y="4170"/>
                  </a:lnTo>
                  <a:cubicBezTo>
                    <a:pt x="8373" y="1868"/>
                    <a:pt x="6505" y="0"/>
                    <a:pt x="4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3563356" y="4377653"/>
              <a:ext cx="142834" cy="71585"/>
            </a:xfrm>
            <a:custGeom>
              <a:rect b="b" l="l" r="r" t="t"/>
              <a:pathLst>
                <a:path extrusionOk="0" h="7273" w="14512">
                  <a:moveTo>
                    <a:pt x="7273" y="1"/>
                  </a:moveTo>
                  <a:cubicBezTo>
                    <a:pt x="3270" y="1"/>
                    <a:pt x="1" y="3236"/>
                    <a:pt x="1" y="7272"/>
                  </a:cubicBezTo>
                  <a:lnTo>
                    <a:pt x="14511" y="7272"/>
                  </a:lnTo>
                  <a:cubicBezTo>
                    <a:pt x="14511" y="3236"/>
                    <a:pt x="11276" y="1"/>
                    <a:pt x="7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3662518" y="4407863"/>
              <a:ext cx="82746" cy="41043"/>
            </a:xfrm>
            <a:custGeom>
              <a:rect b="b" l="l" r="r" t="t"/>
              <a:pathLst>
                <a:path extrusionOk="0" h="4170" w="8407">
                  <a:moveTo>
                    <a:pt x="4204" y="0"/>
                  </a:moveTo>
                  <a:cubicBezTo>
                    <a:pt x="1869" y="0"/>
                    <a:pt x="1" y="1868"/>
                    <a:pt x="1" y="4170"/>
                  </a:cubicBezTo>
                  <a:lnTo>
                    <a:pt x="8407" y="4170"/>
                  </a:lnTo>
                  <a:cubicBezTo>
                    <a:pt x="8407" y="1868"/>
                    <a:pt x="6539" y="0"/>
                    <a:pt x="4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3873649" y="4407863"/>
              <a:ext cx="82746" cy="41043"/>
            </a:xfrm>
            <a:custGeom>
              <a:rect b="b" l="l" r="r" t="t"/>
              <a:pathLst>
                <a:path extrusionOk="0" h="4170" w="8407">
                  <a:moveTo>
                    <a:pt x="4203" y="0"/>
                  </a:moveTo>
                  <a:cubicBezTo>
                    <a:pt x="1868" y="0"/>
                    <a:pt x="0" y="1868"/>
                    <a:pt x="0" y="4170"/>
                  </a:cubicBezTo>
                  <a:lnTo>
                    <a:pt x="8406" y="4170"/>
                  </a:lnTo>
                  <a:cubicBezTo>
                    <a:pt x="8406" y="1868"/>
                    <a:pt x="6505" y="0"/>
                    <a:pt x="4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5462515" y="4407863"/>
              <a:ext cx="82746" cy="41043"/>
            </a:xfrm>
            <a:custGeom>
              <a:rect b="b" l="l" r="r" t="t"/>
              <a:pathLst>
                <a:path extrusionOk="0" h="4170" w="8407">
                  <a:moveTo>
                    <a:pt x="4204" y="0"/>
                  </a:moveTo>
                  <a:cubicBezTo>
                    <a:pt x="1902" y="0"/>
                    <a:pt x="1" y="1868"/>
                    <a:pt x="1" y="4170"/>
                  </a:cubicBezTo>
                  <a:lnTo>
                    <a:pt x="8407" y="4170"/>
                  </a:lnTo>
                  <a:cubicBezTo>
                    <a:pt x="8407" y="1868"/>
                    <a:pt x="6539" y="0"/>
                    <a:pt x="4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3713084" y="1832967"/>
            <a:ext cx="568691" cy="235429"/>
            <a:chOff x="3713084" y="1832967"/>
            <a:chExt cx="568691" cy="235429"/>
          </a:xfrm>
        </p:grpSpPr>
        <p:sp>
          <p:nvSpPr>
            <p:cNvPr id="1550" name="Google Shape;1550;p32"/>
            <p:cNvSpPr/>
            <p:nvPr/>
          </p:nvSpPr>
          <p:spPr>
            <a:xfrm>
              <a:off x="4009251" y="1864161"/>
              <a:ext cx="145128" cy="66653"/>
            </a:xfrm>
            <a:custGeom>
              <a:rect b="b" l="l" r="r" t="t"/>
              <a:pathLst>
                <a:path extrusionOk="0" h="6772" w="14745">
                  <a:moveTo>
                    <a:pt x="7373" y="0"/>
                  </a:moveTo>
                  <a:cubicBezTo>
                    <a:pt x="3503" y="0"/>
                    <a:pt x="335" y="3002"/>
                    <a:pt x="1" y="6772"/>
                  </a:cubicBezTo>
                  <a:lnTo>
                    <a:pt x="14745" y="6772"/>
                  </a:lnTo>
                  <a:cubicBezTo>
                    <a:pt x="14411" y="3002"/>
                    <a:pt x="11242" y="0"/>
                    <a:pt x="7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3784340" y="2001732"/>
              <a:ext cx="145128" cy="66663"/>
            </a:xfrm>
            <a:custGeom>
              <a:rect b="b" l="l" r="r" t="t"/>
              <a:pathLst>
                <a:path extrusionOk="0" h="6773" w="14745">
                  <a:moveTo>
                    <a:pt x="7372" y="1"/>
                  </a:moveTo>
                  <a:cubicBezTo>
                    <a:pt x="3503" y="1"/>
                    <a:pt x="334" y="2970"/>
                    <a:pt x="0" y="6772"/>
                  </a:cubicBezTo>
                  <a:lnTo>
                    <a:pt x="14744" y="6772"/>
                  </a:lnTo>
                  <a:cubicBezTo>
                    <a:pt x="14411" y="2970"/>
                    <a:pt x="11242" y="1"/>
                    <a:pt x="7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3713084" y="2017825"/>
              <a:ext cx="110000" cy="50571"/>
            </a:xfrm>
            <a:custGeom>
              <a:rect b="b" l="l" r="r" t="t"/>
              <a:pathLst>
                <a:path extrusionOk="0" h="5138" w="11176">
                  <a:moveTo>
                    <a:pt x="5605" y="0"/>
                  </a:moveTo>
                  <a:cubicBezTo>
                    <a:pt x="2669" y="0"/>
                    <a:pt x="268" y="2269"/>
                    <a:pt x="1" y="5137"/>
                  </a:cubicBezTo>
                  <a:lnTo>
                    <a:pt x="11175" y="5137"/>
                  </a:lnTo>
                  <a:cubicBezTo>
                    <a:pt x="10942" y="2269"/>
                    <a:pt x="8540" y="0"/>
                    <a:pt x="5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3865439" y="1967585"/>
              <a:ext cx="219980" cy="100807"/>
            </a:xfrm>
            <a:custGeom>
              <a:rect b="b" l="l" r="r" t="t"/>
              <a:pathLst>
                <a:path extrusionOk="0" h="10242" w="22350">
                  <a:moveTo>
                    <a:pt x="11175" y="1"/>
                  </a:moveTo>
                  <a:cubicBezTo>
                    <a:pt x="5304" y="1"/>
                    <a:pt x="501" y="4504"/>
                    <a:pt x="1" y="10241"/>
                  </a:cubicBezTo>
                  <a:lnTo>
                    <a:pt x="22350" y="10241"/>
                  </a:lnTo>
                  <a:cubicBezTo>
                    <a:pt x="21849" y="4504"/>
                    <a:pt x="17013" y="1"/>
                    <a:pt x="11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4062120" y="1832967"/>
              <a:ext cx="219655" cy="100472"/>
            </a:xfrm>
            <a:custGeom>
              <a:rect b="b" l="l" r="r" t="t"/>
              <a:pathLst>
                <a:path extrusionOk="0" h="10208" w="22317">
                  <a:moveTo>
                    <a:pt x="11175" y="0"/>
                  </a:moveTo>
                  <a:cubicBezTo>
                    <a:pt x="5304" y="0"/>
                    <a:pt x="501" y="4503"/>
                    <a:pt x="0" y="10207"/>
                  </a:cubicBezTo>
                  <a:lnTo>
                    <a:pt x="22316" y="10207"/>
                  </a:lnTo>
                  <a:cubicBezTo>
                    <a:pt x="21816" y="4470"/>
                    <a:pt x="17013" y="0"/>
                    <a:pt x="1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32"/>
          <p:cNvGrpSpPr/>
          <p:nvPr/>
        </p:nvGrpSpPr>
        <p:grpSpPr>
          <a:xfrm>
            <a:off x="4986086" y="3152588"/>
            <a:ext cx="372011" cy="100811"/>
            <a:chOff x="4986086" y="3152588"/>
            <a:chExt cx="372011" cy="100811"/>
          </a:xfrm>
        </p:grpSpPr>
        <p:sp>
          <p:nvSpPr>
            <p:cNvPr id="1556" name="Google Shape;1556;p32"/>
            <p:cNvSpPr/>
            <p:nvPr/>
          </p:nvSpPr>
          <p:spPr>
            <a:xfrm>
              <a:off x="5057343" y="3186735"/>
              <a:ext cx="145118" cy="66663"/>
            </a:xfrm>
            <a:custGeom>
              <a:rect b="b" l="l" r="r" t="t"/>
              <a:pathLst>
                <a:path extrusionOk="0" h="6773" w="14744">
                  <a:moveTo>
                    <a:pt x="7372" y="1"/>
                  </a:moveTo>
                  <a:cubicBezTo>
                    <a:pt x="3503" y="1"/>
                    <a:pt x="334" y="2970"/>
                    <a:pt x="0" y="6772"/>
                  </a:cubicBezTo>
                  <a:lnTo>
                    <a:pt x="14744" y="6772"/>
                  </a:lnTo>
                  <a:cubicBezTo>
                    <a:pt x="14410" y="2970"/>
                    <a:pt x="11241" y="1"/>
                    <a:pt x="7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4986086" y="3202828"/>
              <a:ext cx="110000" cy="50571"/>
            </a:xfrm>
            <a:custGeom>
              <a:rect b="b" l="l" r="r" t="t"/>
              <a:pathLst>
                <a:path extrusionOk="0" h="5138" w="11176">
                  <a:moveTo>
                    <a:pt x="5571" y="0"/>
                  </a:moveTo>
                  <a:cubicBezTo>
                    <a:pt x="2636" y="0"/>
                    <a:pt x="267" y="2269"/>
                    <a:pt x="1" y="5137"/>
                  </a:cubicBezTo>
                  <a:lnTo>
                    <a:pt x="11175" y="5137"/>
                  </a:lnTo>
                  <a:cubicBezTo>
                    <a:pt x="10908" y="2269"/>
                    <a:pt x="8507" y="0"/>
                    <a:pt x="5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5138442" y="3152588"/>
              <a:ext cx="219655" cy="100807"/>
            </a:xfrm>
            <a:custGeom>
              <a:rect b="b" l="l" r="r" t="t"/>
              <a:pathLst>
                <a:path extrusionOk="0" h="10242" w="22317">
                  <a:moveTo>
                    <a:pt x="11142" y="1"/>
                  </a:moveTo>
                  <a:cubicBezTo>
                    <a:pt x="5304" y="1"/>
                    <a:pt x="501" y="4504"/>
                    <a:pt x="0" y="10241"/>
                  </a:cubicBezTo>
                  <a:lnTo>
                    <a:pt x="22316" y="10241"/>
                  </a:lnTo>
                  <a:cubicBezTo>
                    <a:pt x="21816" y="4504"/>
                    <a:pt x="17012" y="1"/>
                    <a:pt x="111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9" name="Google Shape;1559;p32"/>
          <p:cNvGrpSpPr/>
          <p:nvPr/>
        </p:nvGrpSpPr>
        <p:grpSpPr>
          <a:xfrm>
            <a:off x="3050813" y="3689770"/>
            <a:ext cx="1471959" cy="330623"/>
            <a:chOff x="3050813" y="3689770"/>
            <a:chExt cx="1471959" cy="330623"/>
          </a:xfrm>
        </p:grpSpPr>
        <p:sp>
          <p:nvSpPr>
            <p:cNvPr id="1560" name="Google Shape;1560;p32"/>
            <p:cNvSpPr/>
            <p:nvPr/>
          </p:nvSpPr>
          <p:spPr>
            <a:xfrm>
              <a:off x="4214800" y="3689770"/>
              <a:ext cx="307972" cy="295492"/>
            </a:xfrm>
            <a:custGeom>
              <a:rect b="b" l="l" r="r" t="t"/>
              <a:pathLst>
                <a:path extrusionOk="0" h="30022" w="31290">
                  <a:moveTo>
                    <a:pt x="1" y="0"/>
                  </a:moveTo>
                  <a:lnTo>
                    <a:pt x="1" y="30022"/>
                  </a:lnTo>
                  <a:lnTo>
                    <a:pt x="31290" y="30022"/>
                  </a:lnTo>
                  <a:lnTo>
                    <a:pt x="3129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3050813" y="3725226"/>
              <a:ext cx="1113334" cy="295167"/>
            </a:xfrm>
            <a:custGeom>
              <a:rect b="b" l="l" r="r" t="t"/>
              <a:pathLst>
                <a:path extrusionOk="0" h="29989" w="113115">
                  <a:moveTo>
                    <a:pt x="10641" y="1"/>
                  </a:moveTo>
                  <a:lnTo>
                    <a:pt x="0" y="15011"/>
                  </a:lnTo>
                  <a:lnTo>
                    <a:pt x="10641" y="29989"/>
                  </a:lnTo>
                  <a:lnTo>
                    <a:pt x="113115" y="29989"/>
                  </a:lnTo>
                  <a:lnTo>
                    <a:pt x="113115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4164235" y="3689770"/>
              <a:ext cx="50571" cy="330619"/>
            </a:xfrm>
            <a:custGeom>
              <a:rect b="b" l="l" r="r" t="t"/>
              <a:pathLst>
                <a:path extrusionOk="0" h="33591" w="5138">
                  <a:moveTo>
                    <a:pt x="5138" y="0"/>
                  </a:moveTo>
                  <a:lnTo>
                    <a:pt x="1" y="3603"/>
                  </a:lnTo>
                  <a:lnTo>
                    <a:pt x="1" y="33591"/>
                  </a:lnTo>
                  <a:lnTo>
                    <a:pt x="5138" y="30022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2"/>
          <p:cNvGrpSpPr/>
          <p:nvPr/>
        </p:nvGrpSpPr>
        <p:grpSpPr>
          <a:xfrm>
            <a:off x="4621291" y="3300022"/>
            <a:ext cx="1471889" cy="330623"/>
            <a:chOff x="4621291" y="3300022"/>
            <a:chExt cx="1471889" cy="330623"/>
          </a:xfrm>
        </p:grpSpPr>
        <p:sp>
          <p:nvSpPr>
            <p:cNvPr id="1564" name="Google Shape;1564;p32"/>
            <p:cNvSpPr/>
            <p:nvPr/>
          </p:nvSpPr>
          <p:spPr>
            <a:xfrm>
              <a:off x="4621291" y="3300022"/>
              <a:ext cx="307972" cy="295492"/>
            </a:xfrm>
            <a:custGeom>
              <a:rect b="b" l="l" r="r" t="t"/>
              <a:pathLst>
                <a:path extrusionOk="0" h="30022" w="31290">
                  <a:moveTo>
                    <a:pt x="1" y="0"/>
                  </a:moveTo>
                  <a:lnTo>
                    <a:pt x="1" y="30022"/>
                  </a:lnTo>
                  <a:lnTo>
                    <a:pt x="31290" y="30022"/>
                  </a:lnTo>
                  <a:lnTo>
                    <a:pt x="3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4979846" y="3335478"/>
              <a:ext cx="1113334" cy="295167"/>
            </a:xfrm>
            <a:custGeom>
              <a:rect b="b" l="l" r="r" t="t"/>
              <a:pathLst>
                <a:path extrusionOk="0" h="29989" w="113115">
                  <a:moveTo>
                    <a:pt x="1" y="1"/>
                  </a:moveTo>
                  <a:lnTo>
                    <a:pt x="1" y="29989"/>
                  </a:lnTo>
                  <a:lnTo>
                    <a:pt x="102474" y="29989"/>
                  </a:lnTo>
                  <a:lnTo>
                    <a:pt x="113115" y="14978"/>
                  </a:lnTo>
                  <a:lnTo>
                    <a:pt x="102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4929280" y="3300022"/>
              <a:ext cx="50571" cy="330619"/>
            </a:xfrm>
            <a:custGeom>
              <a:rect b="b" l="l" r="r" t="t"/>
              <a:pathLst>
                <a:path extrusionOk="0" h="33591" w="5138">
                  <a:moveTo>
                    <a:pt x="1" y="0"/>
                  </a:moveTo>
                  <a:lnTo>
                    <a:pt x="1" y="30022"/>
                  </a:lnTo>
                  <a:lnTo>
                    <a:pt x="5138" y="33591"/>
                  </a:lnTo>
                  <a:lnTo>
                    <a:pt x="5138" y="36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A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32"/>
          <p:cNvGrpSpPr/>
          <p:nvPr/>
        </p:nvGrpSpPr>
        <p:grpSpPr>
          <a:xfrm>
            <a:off x="3058362" y="2906661"/>
            <a:ext cx="1472294" cy="330623"/>
            <a:chOff x="3058362" y="2906661"/>
            <a:chExt cx="1472294" cy="330623"/>
          </a:xfrm>
        </p:grpSpPr>
        <p:sp>
          <p:nvSpPr>
            <p:cNvPr id="1568" name="Google Shape;1568;p32"/>
            <p:cNvSpPr/>
            <p:nvPr/>
          </p:nvSpPr>
          <p:spPr>
            <a:xfrm>
              <a:off x="4222684" y="2906661"/>
              <a:ext cx="307972" cy="295492"/>
            </a:xfrm>
            <a:custGeom>
              <a:rect b="b" l="l" r="r" t="t"/>
              <a:pathLst>
                <a:path extrusionOk="0" h="30022" w="31290">
                  <a:moveTo>
                    <a:pt x="0" y="0"/>
                  </a:moveTo>
                  <a:lnTo>
                    <a:pt x="0" y="30022"/>
                  </a:lnTo>
                  <a:lnTo>
                    <a:pt x="31289" y="30022"/>
                  </a:lnTo>
                  <a:lnTo>
                    <a:pt x="31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3058362" y="2942117"/>
              <a:ext cx="1113669" cy="295167"/>
            </a:xfrm>
            <a:custGeom>
              <a:rect b="b" l="l" r="r" t="t"/>
              <a:pathLst>
                <a:path extrusionOk="0" h="29989" w="113149">
                  <a:moveTo>
                    <a:pt x="10675" y="1"/>
                  </a:moveTo>
                  <a:lnTo>
                    <a:pt x="1" y="14978"/>
                  </a:lnTo>
                  <a:lnTo>
                    <a:pt x="10675" y="29989"/>
                  </a:lnTo>
                  <a:lnTo>
                    <a:pt x="113148" y="29989"/>
                  </a:lnTo>
                  <a:lnTo>
                    <a:pt x="1131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4172119" y="2906661"/>
              <a:ext cx="50571" cy="330619"/>
            </a:xfrm>
            <a:custGeom>
              <a:rect b="b" l="l" r="r" t="t"/>
              <a:pathLst>
                <a:path extrusionOk="0" h="33591" w="5138">
                  <a:moveTo>
                    <a:pt x="5137" y="0"/>
                  </a:moveTo>
                  <a:lnTo>
                    <a:pt x="0" y="3603"/>
                  </a:lnTo>
                  <a:lnTo>
                    <a:pt x="0" y="33591"/>
                  </a:lnTo>
                  <a:lnTo>
                    <a:pt x="5137" y="30022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32"/>
          <p:cNvGrpSpPr/>
          <p:nvPr/>
        </p:nvGrpSpPr>
        <p:grpSpPr>
          <a:xfrm flipH="1">
            <a:off x="3050854" y="2123535"/>
            <a:ext cx="1471889" cy="330622"/>
            <a:chOff x="4617029" y="2521510"/>
            <a:chExt cx="1471889" cy="330622"/>
          </a:xfrm>
        </p:grpSpPr>
        <p:sp>
          <p:nvSpPr>
            <p:cNvPr id="1572" name="Google Shape;1572;p32"/>
            <p:cNvSpPr/>
            <p:nvPr/>
          </p:nvSpPr>
          <p:spPr>
            <a:xfrm>
              <a:off x="4617029" y="2521510"/>
              <a:ext cx="307962" cy="295167"/>
            </a:xfrm>
            <a:custGeom>
              <a:rect b="b" l="l" r="r" t="t"/>
              <a:pathLst>
                <a:path extrusionOk="0" h="29989" w="31289">
                  <a:moveTo>
                    <a:pt x="0" y="0"/>
                  </a:moveTo>
                  <a:lnTo>
                    <a:pt x="0" y="29988"/>
                  </a:lnTo>
                  <a:lnTo>
                    <a:pt x="31289" y="29988"/>
                  </a:lnTo>
                  <a:lnTo>
                    <a:pt x="312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4975584" y="2556641"/>
              <a:ext cx="1113334" cy="295492"/>
            </a:xfrm>
            <a:custGeom>
              <a:rect b="b" l="l" r="r" t="t"/>
              <a:pathLst>
                <a:path extrusionOk="0" h="30022" w="113115">
                  <a:moveTo>
                    <a:pt x="0" y="0"/>
                  </a:moveTo>
                  <a:lnTo>
                    <a:pt x="0" y="30022"/>
                  </a:lnTo>
                  <a:lnTo>
                    <a:pt x="102473" y="30022"/>
                  </a:lnTo>
                  <a:lnTo>
                    <a:pt x="113114" y="15011"/>
                  </a:lnTo>
                  <a:lnTo>
                    <a:pt x="102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4925018" y="2521510"/>
              <a:ext cx="50561" cy="330619"/>
            </a:xfrm>
            <a:custGeom>
              <a:rect b="b" l="l" r="r" t="t"/>
              <a:pathLst>
                <a:path extrusionOk="0" h="33591" w="5137">
                  <a:moveTo>
                    <a:pt x="0" y="0"/>
                  </a:moveTo>
                  <a:lnTo>
                    <a:pt x="0" y="30022"/>
                  </a:lnTo>
                  <a:lnTo>
                    <a:pt x="5137" y="33591"/>
                  </a:lnTo>
                  <a:lnTo>
                    <a:pt x="5137" y="3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32"/>
          <p:cNvGrpSpPr/>
          <p:nvPr/>
        </p:nvGrpSpPr>
        <p:grpSpPr>
          <a:xfrm>
            <a:off x="4618014" y="1727564"/>
            <a:ext cx="1471889" cy="330632"/>
            <a:chOff x="4618014" y="1727564"/>
            <a:chExt cx="1471889" cy="330632"/>
          </a:xfrm>
        </p:grpSpPr>
        <p:sp>
          <p:nvSpPr>
            <p:cNvPr id="1576" name="Google Shape;1576;p32"/>
            <p:cNvSpPr/>
            <p:nvPr/>
          </p:nvSpPr>
          <p:spPr>
            <a:xfrm>
              <a:off x="4618014" y="1727564"/>
              <a:ext cx="307637" cy="295492"/>
            </a:xfrm>
            <a:custGeom>
              <a:rect b="b" l="l" r="r" t="t"/>
              <a:pathLst>
                <a:path extrusionOk="0" h="30022" w="31256">
                  <a:moveTo>
                    <a:pt x="0" y="0"/>
                  </a:moveTo>
                  <a:lnTo>
                    <a:pt x="0" y="30022"/>
                  </a:lnTo>
                  <a:lnTo>
                    <a:pt x="31256" y="30022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4976568" y="1763030"/>
              <a:ext cx="1113334" cy="295167"/>
            </a:xfrm>
            <a:custGeom>
              <a:rect b="b" l="l" r="r" t="t"/>
              <a:pathLst>
                <a:path extrusionOk="0" h="29989" w="113115">
                  <a:moveTo>
                    <a:pt x="0" y="0"/>
                  </a:moveTo>
                  <a:lnTo>
                    <a:pt x="0" y="29988"/>
                  </a:lnTo>
                  <a:lnTo>
                    <a:pt x="102440" y="29988"/>
                  </a:lnTo>
                  <a:lnTo>
                    <a:pt x="113114" y="15011"/>
                  </a:lnTo>
                  <a:lnTo>
                    <a:pt x="102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4926003" y="1727564"/>
              <a:ext cx="50571" cy="330629"/>
            </a:xfrm>
            <a:custGeom>
              <a:rect b="b" l="l" r="r" t="t"/>
              <a:pathLst>
                <a:path extrusionOk="0" h="33592" w="5138">
                  <a:moveTo>
                    <a:pt x="0" y="0"/>
                  </a:moveTo>
                  <a:lnTo>
                    <a:pt x="0" y="30022"/>
                  </a:lnTo>
                  <a:lnTo>
                    <a:pt x="5137" y="33591"/>
                  </a:lnTo>
                  <a:lnTo>
                    <a:pt x="5137" y="3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9" name="Google Shape;1579;p32"/>
          <p:cNvSpPr txBox="1"/>
          <p:nvPr/>
        </p:nvSpPr>
        <p:spPr>
          <a:xfrm>
            <a:off x="649375" y="15667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32"/>
          <p:cNvSpPr txBox="1"/>
          <p:nvPr/>
        </p:nvSpPr>
        <p:spPr>
          <a:xfrm>
            <a:off x="647300" y="37277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32"/>
          <p:cNvSpPr txBox="1"/>
          <p:nvPr/>
        </p:nvSpPr>
        <p:spPr>
          <a:xfrm>
            <a:off x="6593550" y="15667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32"/>
          <p:cNvSpPr txBox="1"/>
          <p:nvPr/>
        </p:nvSpPr>
        <p:spPr>
          <a:xfrm>
            <a:off x="649375" y="18760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32"/>
          <p:cNvSpPr txBox="1"/>
          <p:nvPr/>
        </p:nvSpPr>
        <p:spPr>
          <a:xfrm>
            <a:off x="647300" y="403703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32"/>
          <p:cNvSpPr txBox="1"/>
          <p:nvPr/>
        </p:nvSpPr>
        <p:spPr>
          <a:xfrm>
            <a:off x="6703350" y="18760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32"/>
          <p:cNvSpPr txBox="1"/>
          <p:nvPr/>
        </p:nvSpPr>
        <p:spPr>
          <a:xfrm>
            <a:off x="651450" y="2641076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32"/>
          <p:cNvSpPr txBox="1"/>
          <p:nvPr/>
        </p:nvSpPr>
        <p:spPr>
          <a:xfrm>
            <a:off x="6593550" y="372470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32"/>
          <p:cNvSpPr txBox="1"/>
          <p:nvPr/>
        </p:nvSpPr>
        <p:spPr>
          <a:xfrm>
            <a:off x="6593550" y="264262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32"/>
          <p:cNvSpPr txBox="1"/>
          <p:nvPr/>
        </p:nvSpPr>
        <p:spPr>
          <a:xfrm>
            <a:off x="649375" y="29565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32"/>
          <p:cNvSpPr txBox="1"/>
          <p:nvPr/>
        </p:nvSpPr>
        <p:spPr>
          <a:xfrm>
            <a:off x="6701275" y="404015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32"/>
          <p:cNvSpPr txBox="1"/>
          <p:nvPr/>
        </p:nvSpPr>
        <p:spPr>
          <a:xfrm>
            <a:off x="6703350" y="29580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1" name="Google Shape;1591;p32"/>
          <p:cNvGrpSpPr/>
          <p:nvPr/>
        </p:nvGrpSpPr>
        <p:grpSpPr>
          <a:xfrm flipH="1">
            <a:off x="4621259" y="2440078"/>
            <a:ext cx="1471959" cy="330632"/>
            <a:chOff x="3055409" y="2120265"/>
            <a:chExt cx="1471959" cy="330632"/>
          </a:xfrm>
        </p:grpSpPr>
        <p:sp>
          <p:nvSpPr>
            <p:cNvPr id="1592" name="Google Shape;1592;p32"/>
            <p:cNvSpPr/>
            <p:nvPr/>
          </p:nvSpPr>
          <p:spPr>
            <a:xfrm>
              <a:off x="4219397" y="2120265"/>
              <a:ext cx="307972" cy="295167"/>
            </a:xfrm>
            <a:custGeom>
              <a:rect b="b" l="l" r="r" t="t"/>
              <a:pathLst>
                <a:path extrusionOk="0" h="29989" w="31290">
                  <a:moveTo>
                    <a:pt x="1" y="1"/>
                  </a:moveTo>
                  <a:lnTo>
                    <a:pt x="1" y="29989"/>
                  </a:lnTo>
                  <a:lnTo>
                    <a:pt x="31290" y="29989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3055409" y="2155396"/>
              <a:ext cx="1113334" cy="295501"/>
            </a:xfrm>
            <a:custGeom>
              <a:rect b="b" l="l" r="r" t="t"/>
              <a:pathLst>
                <a:path extrusionOk="0" h="30023" w="113115">
                  <a:moveTo>
                    <a:pt x="10641" y="1"/>
                  </a:moveTo>
                  <a:lnTo>
                    <a:pt x="0" y="15012"/>
                  </a:lnTo>
                  <a:lnTo>
                    <a:pt x="10641" y="30022"/>
                  </a:lnTo>
                  <a:lnTo>
                    <a:pt x="113115" y="30022"/>
                  </a:lnTo>
                  <a:lnTo>
                    <a:pt x="113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4168831" y="2120265"/>
              <a:ext cx="50571" cy="330629"/>
            </a:xfrm>
            <a:custGeom>
              <a:rect b="b" l="l" r="r" t="t"/>
              <a:pathLst>
                <a:path extrusionOk="0" h="33592" w="5138">
                  <a:moveTo>
                    <a:pt x="5138" y="1"/>
                  </a:moveTo>
                  <a:lnTo>
                    <a:pt x="1" y="3570"/>
                  </a:lnTo>
                  <a:lnTo>
                    <a:pt x="1" y="33591"/>
                  </a:lnTo>
                  <a:lnTo>
                    <a:pt x="5138" y="29989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3"/>
          <p:cNvSpPr/>
          <p:nvPr/>
        </p:nvSpPr>
        <p:spPr>
          <a:xfrm>
            <a:off x="1637271" y="3671992"/>
            <a:ext cx="978597" cy="812486"/>
          </a:xfrm>
          <a:custGeom>
            <a:rect b="b" l="l" r="r" t="t"/>
            <a:pathLst>
              <a:path extrusionOk="0" h="58810" w="61078">
                <a:moveTo>
                  <a:pt x="1" y="1"/>
                </a:moveTo>
                <a:lnTo>
                  <a:pt x="61078" y="1"/>
                </a:lnTo>
                <a:lnTo>
                  <a:pt x="61078" y="58810"/>
                </a:lnTo>
                <a:lnTo>
                  <a:pt x="1" y="588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3"/>
          <p:cNvSpPr/>
          <p:nvPr/>
        </p:nvSpPr>
        <p:spPr>
          <a:xfrm>
            <a:off x="1637271" y="3309358"/>
            <a:ext cx="978597" cy="362697"/>
          </a:xfrm>
          <a:custGeom>
            <a:rect b="b" l="l" r="r" t="t"/>
            <a:pathLst>
              <a:path extrusionOk="0" h="26253" w="61078">
                <a:moveTo>
                  <a:pt x="9140" y="1"/>
                </a:moveTo>
                <a:lnTo>
                  <a:pt x="1" y="26253"/>
                </a:lnTo>
                <a:lnTo>
                  <a:pt x="61078" y="26253"/>
                </a:lnTo>
                <a:lnTo>
                  <a:pt x="61078" y="1"/>
                </a:lnTo>
                <a:close/>
              </a:path>
            </a:pathLst>
          </a:custGeom>
          <a:solidFill>
            <a:srgbClr val="E25A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1" name="Google Shape;1601;p33"/>
          <p:cNvGrpSpPr/>
          <p:nvPr/>
        </p:nvGrpSpPr>
        <p:grpSpPr>
          <a:xfrm>
            <a:off x="1784217" y="1326134"/>
            <a:ext cx="833229" cy="1983663"/>
            <a:chOff x="1784229" y="1146914"/>
            <a:chExt cx="833229" cy="2162737"/>
          </a:xfrm>
        </p:grpSpPr>
        <p:sp>
          <p:nvSpPr>
            <p:cNvPr id="1602" name="Google Shape;1602;p33"/>
            <p:cNvSpPr/>
            <p:nvPr/>
          </p:nvSpPr>
          <p:spPr>
            <a:xfrm>
              <a:off x="1784229" y="1252891"/>
              <a:ext cx="833229" cy="2056760"/>
            </a:xfrm>
            <a:custGeom>
              <a:rect b="b" l="l" r="r" t="t"/>
              <a:pathLst>
                <a:path extrusionOk="0" h="148874" w="52005">
                  <a:moveTo>
                    <a:pt x="1" y="0"/>
                  </a:moveTo>
                  <a:lnTo>
                    <a:pt x="52005" y="0"/>
                  </a:lnTo>
                  <a:lnTo>
                    <a:pt x="52005" y="148874"/>
                  </a:lnTo>
                  <a:lnTo>
                    <a:pt x="1" y="1488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1784774" y="1146914"/>
              <a:ext cx="832177" cy="106002"/>
            </a:xfrm>
            <a:custGeom>
              <a:rect b="b" l="l" r="r" t="t"/>
              <a:pathLst>
                <a:path extrusionOk="0" h="7673" w="51938">
                  <a:moveTo>
                    <a:pt x="9574" y="0"/>
                  </a:moveTo>
                  <a:lnTo>
                    <a:pt x="0" y="7672"/>
                  </a:lnTo>
                  <a:lnTo>
                    <a:pt x="51937" y="7672"/>
                  </a:lnTo>
                  <a:lnTo>
                    <a:pt x="42764" y="0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4" name="Google Shape;1604;p33"/>
          <p:cNvSpPr/>
          <p:nvPr/>
        </p:nvSpPr>
        <p:spPr>
          <a:xfrm>
            <a:off x="2615239" y="3671992"/>
            <a:ext cx="979126" cy="812486"/>
          </a:xfrm>
          <a:custGeom>
            <a:rect b="b" l="l" r="r" t="t"/>
            <a:pathLst>
              <a:path extrusionOk="0" h="58810" w="61111">
                <a:moveTo>
                  <a:pt x="0" y="1"/>
                </a:moveTo>
                <a:lnTo>
                  <a:pt x="61111" y="1"/>
                </a:lnTo>
                <a:lnTo>
                  <a:pt x="61111" y="58810"/>
                </a:lnTo>
                <a:lnTo>
                  <a:pt x="0" y="588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3"/>
          <p:cNvSpPr/>
          <p:nvPr/>
        </p:nvSpPr>
        <p:spPr>
          <a:xfrm>
            <a:off x="2616296" y="3309358"/>
            <a:ext cx="979142" cy="362697"/>
          </a:xfrm>
          <a:custGeom>
            <a:rect b="b" l="l" r="r" t="t"/>
            <a:pathLst>
              <a:path extrusionOk="0" h="26253" w="61112">
                <a:moveTo>
                  <a:pt x="1" y="1"/>
                </a:moveTo>
                <a:lnTo>
                  <a:pt x="1" y="26253"/>
                </a:lnTo>
                <a:lnTo>
                  <a:pt x="61111" y="26253"/>
                </a:lnTo>
                <a:lnTo>
                  <a:pt x="51938" y="1"/>
                </a:lnTo>
                <a:close/>
              </a:path>
            </a:pathLst>
          </a:custGeom>
          <a:solidFill>
            <a:srgbClr val="C975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6" name="Google Shape;1606;p33"/>
          <p:cNvGrpSpPr/>
          <p:nvPr/>
        </p:nvGrpSpPr>
        <p:grpSpPr>
          <a:xfrm>
            <a:off x="2615227" y="2070802"/>
            <a:ext cx="832177" cy="1238894"/>
            <a:chOff x="2615239" y="1958806"/>
            <a:chExt cx="832177" cy="1350735"/>
          </a:xfrm>
        </p:grpSpPr>
        <p:sp>
          <p:nvSpPr>
            <p:cNvPr id="1607" name="Google Shape;1607;p33"/>
            <p:cNvSpPr/>
            <p:nvPr/>
          </p:nvSpPr>
          <p:spPr>
            <a:xfrm>
              <a:off x="2615239" y="2065253"/>
              <a:ext cx="831610" cy="1244288"/>
            </a:xfrm>
            <a:custGeom>
              <a:rect b="b" l="l" r="r" t="t"/>
              <a:pathLst>
                <a:path extrusionOk="0" h="90065" w="51904">
                  <a:moveTo>
                    <a:pt x="0" y="0"/>
                  </a:moveTo>
                  <a:lnTo>
                    <a:pt x="51904" y="0"/>
                  </a:lnTo>
                  <a:lnTo>
                    <a:pt x="51904" y="90065"/>
                  </a:lnTo>
                  <a:lnTo>
                    <a:pt x="0" y="900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2615239" y="1958806"/>
              <a:ext cx="832177" cy="106472"/>
            </a:xfrm>
            <a:custGeom>
              <a:rect b="b" l="l" r="r" t="t"/>
              <a:pathLst>
                <a:path extrusionOk="0" h="7707" w="51938">
                  <a:moveTo>
                    <a:pt x="9574" y="1"/>
                  </a:moveTo>
                  <a:lnTo>
                    <a:pt x="0" y="7706"/>
                  </a:lnTo>
                  <a:lnTo>
                    <a:pt x="51937" y="7706"/>
                  </a:lnTo>
                  <a:lnTo>
                    <a:pt x="42330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33"/>
          <p:cNvSpPr/>
          <p:nvPr/>
        </p:nvSpPr>
        <p:spPr>
          <a:xfrm>
            <a:off x="3592133" y="3671992"/>
            <a:ext cx="978581" cy="812486"/>
          </a:xfrm>
          <a:custGeom>
            <a:rect b="b" l="l" r="r" t="t"/>
            <a:pathLst>
              <a:path extrusionOk="0" h="58810" w="61077">
                <a:moveTo>
                  <a:pt x="0" y="1"/>
                </a:moveTo>
                <a:lnTo>
                  <a:pt x="61077" y="1"/>
                </a:lnTo>
                <a:lnTo>
                  <a:pt x="61077" y="58810"/>
                </a:lnTo>
                <a:lnTo>
                  <a:pt x="0" y="588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33"/>
          <p:cNvSpPr/>
          <p:nvPr/>
        </p:nvSpPr>
        <p:spPr>
          <a:xfrm>
            <a:off x="3446761" y="3309358"/>
            <a:ext cx="1125039" cy="362697"/>
          </a:xfrm>
          <a:custGeom>
            <a:rect b="b" l="l" r="r" t="t"/>
            <a:pathLst>
              <a:path extrusionOk="0" h="26253" w="70218">
                <a:moveTo>
                  <a:pt x="1" y="1"/>
                </a:moveTo>
                <a:lnTo>
                  <a:pt x="9141" y="26253"/>
                </a:lnTo>
                <a:lnTo>
                  <a:pt x="70218" y="26253"/>
                </a:lnTo>
                <a:lnTo>
                  <a:pt x="51938" y="1"/>
                </a:lnTo>
                <a:close/>
              </a:path>
            </a:pathLst>
          </a:custGeom>
          <a:solidFill>
            <a:srgbClr val="D99F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1" name="Google Shape;1611;p33"/>
          <p:cNvGrpSpPr/>
          <p:nvPr/>
        </p:nvGrpSpPr>
        <p:grpSpPr>
          <a:xfrm>
            <a:off x="3446749" y="1561108"/>
            <a:ext cx="832177" cy="1748657"/>
            <a:chOff x="3446761" y="1403100"/>
            <a:chExt cx="832177" cy="1906516"/>
          </a:xfrm>
        </p:grpSpPr>
        <p:sp>
          <p:nvSpPr>
            <p:cNvPr id="1612" name="Google Shape;1612;p33"/>
            <p:cNvSpPr/>
            <p:nvPr/>
          </p:nvSpPr>
          <p:spPr>
            <a:xfrm>
              <a:off x="3446761" y="1509092"/>
              <a:ext cx="832155" cy="1800525"/>
            </a:xfrm>
            <a:custGeom>
              <a:rect b="b" l="l" r="r" t="t"/>
              <a:pathLst>
                <a:path extrusionOk="0" h="130327" w="51938">
                  <a:moveTo>
                    <a:pt x="1" y="0"/>
                  </a:moveTo>
                  <a:lnTo>
                    <a:pt x="51938" y="0"/>
                  </a:lnTo>
                  <a:lnTo>
                    <a:pt x="51938" y="130327"/>
                  </a:lnTo>
                  <a:lnTo>
                    <a:pt x="1" y="1303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3446761" y="1403100"/>
              <a:ext cx="832177" cy="106002"/>
            </a:xfrm>
            <a:custGeom>
              <a:rect b="b" l="l" r="r" t="t"/>
              <a:pathLst>
                <a:path extrusionOk="0" h="7673" w="51938">
                  <a:moveTo>
                    <a:pt x="9574" y="1"/>
                  </a:moveTo>
                  <a:lnTo>
                    <a:pt x="1" y="7673"/>
                  </a:lnTo>
                  <a:lnTo>
                    <a:pt x="51938" y="7673"/>
                  </a:lnTo>
                  <a:lnTo>
                    <a:pt x="42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4" name="Google Shape;1614;p33"/>
          <p:cNvSpPr/>
          <p:nvPr/>
        </p:nvSpPr>
        <p:spPr>
          <a:xfrm>
            <a:off x="658775" y="3671992"/>
            <a:ext cx="978597" cy="812486"/>
          </a:xfrm>
          <a:custGeom>
            <a:rect b="b" l="l" r="r" t="t"/>
            <a:pathLst>
              <a:path extrusionOk="0" h="58810" w="61078">
                <a:moveTo>
                  <a:pt x="1" y="1"/>
                </a:moveTo>
                <a:lnTo>
                  <a:pt x="61078" y="1"/>
                </a:lnTo>
                <a:lnTo>
                  <a:pt x="61078" y="58810"/>
                </a:lnTo>
                <a:lnTo>
                  <a:pt x="1" y="588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3"/>
          <p:cNvSpPr/>
          <p:nvPr/>
        </p:nvSpPr>
        <p:spPr>
          <a:xfrm>
            <a:off x="658775" y="3309358"/>
            <a:ext cx="1125039" cy="362697"/>
          </a:xfrm>
          <a:custGeom>
            <a:rect b="b" l="l" r="r" t="t"/>
            <a:pathLst>
              <a:path extrusionOk="0" h="26253" w="70218">
                <a:moveTo>
                  <a:pt x="18280" y="1"/>
                </a:moveTo>
                <a:lnTo>
                  <a:pt x="1" y="26253"/>
                </a:lnTo>
                <a:lnTo>
                  <a:pt x="61078" y="26253"/>
                </a:lnTo>
                <a:lnTo>
                  <a:pt x="70217" y="1"/>
                </a:lnTo>
                <a:close/>
              </a:path>
            </a:pathLst>
          </a:custGeom>
          <a:solidFill>
            <a:srgbClr val="A737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6" name="Google Shape;1616;p33"/>
          <p:cNvGrpSpPr/>
          <p:nvPr/>
        </p:nvGrpSpPr>
        <p:grpSpPr>
          <a:xfrm>
            <a:off x="952150" y="1854414"/>
            <a:ext cx="832721" cy="1455268"/>
            <a:chOff x="952162" y="1722884"/>
            <a:chExt cx="832721" cy="1586642"/>
          </a:xfrm>
        </p:grpSpPr>
        <p:sp>
          <p:nvSpPr>
            <p:cNvPr id="1617" name="Google Shape;1617;p33"/>
            <p:cNvSpPr/>
            <p:nvPr/>
          </p:nvSpPr>
          <p:spPr>
            <a:xfrm>
              <a:off x="952162" y="1828862"/>
              <a:ext cx="832721" cy="1480664"/>
            </a:xfrm>
            <a:custGeom>
              <a:rect b="b" l="l" r="r" t="t"/>
              <a:pathLst>
                <a:path extrusionOk="0" h="107178" w="51972">
                  <a:moveTo>
                    <a:pt x="1" y="1"/>
                  </a:moveTo>
                  <a:lnTo>
                    <a:pt x="51971" y="1"/>
                  </a:lnTo>
                  <a:lnTo>
                    <a:pt x="51971" y="107178"/>
                  </a:lnTo>
                  <a:lnTo>
                    <a:pt x="1" y="1071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952707" y="1722884"/>
              <a:ext cx="832177" cy="106002"/>
            </a:xfrm>
            <a:custGeom>
              <a:rect b="b" l="l" r="r" t="t"/>
              <a:pathLst>
                <a:path extrusionOk="0" h="7673" w="51938">
                  <a:moveTo>
                    <a:pt x="9574" y="1"/>
                  </a:moveTo>
                  <a:lnTo>
                    <a:pt x="0" y="7673"/>
                  </a:lnTo>
                  <a:lnTo>
                    <a:pt x="51937" y="7673"/>
                  </a:lnTo>
                  <a:lnTo>
                    <a:pt x="42330" y="1"/>
                  </a:ln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9" name="Google Shape;1619;p33"/>
          <p:cNvSpPr txBox="1"/>
          <p:nvPr>
            <p:ph type="title"/>
          </p:nvPr>
        </p:nvSpPr>
        <p:spPr>
          <a:xfrm>
            <a:off x="50561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1620" name="Google Shape;1620;p33"/>
          <p:cNvSpPr/>
          <p:nvPr/>
        </p:nvSpPr>
        <p:spPr>
          <a:xfrm>
            <a:off x="2810973" y="2465795"/>
            <a:ext cx="10" cy="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3"/>
          <p:cNvSpPr/>
          <p:nvPr/>
        </p:nvSpPr>
        <p:spPr>
          <a:xfrm>
            <a:off x="8458088" y="8338300"/>
            <a:ext cx="25" cy="2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B0B0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1770431" y="2076019"/>
            <a:ext cx="16" cy="1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3" name="Google Shape;1623;p33"/>
          <p:cNvGrpSpPr/>
          <p:nvPr/>
        </p:nvGrpSpPr>
        <p:grpSpPr>
          <a:xfrm>
            <a:off x="1852352" y="3817313"/>
            <a:ext cx="549694" cy="549245"/>
            <a:chOff x="1933402" y="3941871"/>
            <a:chExt cx="453730" cy="453359"/>
          </a:xfrm>
        </p:grpSpPr>
        <p:sp>
          <p:nvSpPr>
            <p:cNvPr id="1624" name="Google Shape;1624;p33"/>
            <p:cNvSpPr/>
            <p:nvPr/>
          </p:nvSpPr>
          <p:spPr>
            <a:xfrm>
              <a:off x="1933402" y="3941871"/>
              <a:ext cx="453730" cy="453359"/>
            </a:xfrm>
            <a:custGeom>
              <a:rect b="b" l="l" r="r" t="t"/>
              <a:pathLst>
                <a:path extrusionOk="0" h="41564" w="41598">
                  <a:moveTo>
                    <a:pt x="20816" y="1"/>
                  </a:moveTo>
                  <a:cubicBezTo>
                    <a:pt x="9308" y="1"/>
                    <a:pt x="1" y="9307"/>
                    <a:pt x="1" y="20782"/>
                  </a:cubicBezTo>
                  <a:cubicBezTo>
                    <a:pt x="1" y="32257"/>
                    <a:pt x="9308" y="41564"/>
                    <a:pt x="20816" y="41564"/>
                  </a:cubicBezTo>
                  <a:cubicBezTo>
                    <a:pt x="32291" y="41564"/>
                    <a:pt x="41597" y="32257"/>
                    <a:pt x="41597" y="20782"/>
                  </a:cubicBezTo>
                  <a:cubicBezTo>
                    <a:pt x="41597" y="9307"/>
                    <a:pt x="32291" y="1"/>
                    <a:pt x="20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2087050" y="4042675"/>
              <a:ext cx="146390" cy="251703"/>
            </a:xfrm>
            <a:custGeom>
              <a:rect b="b" l="l" r="r" t="t"/>
              <a:pathLst>
                <a:path extrusionOk="0" h="24952" w="14512">
                  <a:moveTo>
                    <a:pt x="11609" y="1135"/>
                  </a:moveTo>
                  <a:lnTo>
                    <a:pt x="11609" y="1735"/>
                  </a:lnTo>
                  <a:lnTo>
                    <a:pt x="3503" y="1735"/>
                  </a:lnTo>
                  <a:lnTo>
                    <a:pt x="3503" y="1135"/>
                  </a:lnTo>
                  <a:close/>
                  <a:moveTo>
                    <a:pt x="13210" y="3136"/>
                  </a:moveTo>
                  <a:lnTo>
                    <a:pt x="13210" y="20082"/>
                  </a:lnTo>
                  <a:lnTo>
                    <a:pt x="1335" y="20082"/>
                  </a:lnTo>
                  <a:lnTo>
                    <a:pt x="1335" y="3136"/>
                  </a:lnTo>
                  <a:close/>
                  <a:moveTo>
                    <a:pt x="7473" y="21049"/>
                  </a:moveTo>
                  <a:cubicBezTo>
                    <a:pt x="8240" y="21049"/>
                    <a:pt x="8841" y="21649"/>
                    <a:pt x="8841" y="22417"/>
                  </a:cubicBezTo>
                  <a:cubicBezTo>
                    <a:pt x="8841" y="23184"/>
                    <a:pt x="8240" y="23784"/>
                    <a:pt x="7473" y="23784"/>
                  </a:cubicBezTo>
                  <a:cubicBezTo>
                    <a:pt x="6706" y="23784"/>
                    <a:pt x="6105" y="23184"/>
                    <a:pt x="6105" y="22417"/>
                  </a:cubicBezTo>
                  <a:cubicBezTo>
                    <a:pt x="6105" y="21649"/>
                    <a:pt x="6706" y="21049"/>
                    <a:pt x="7473" y="21049"/>
                  </a:cubicBezTo>
                  <a:close/>
                  <a:moveTo>
                    <a:pt x="1268" y="1"/>
                  </a:moveTo>
                  <a:cubicBezTo>
                    <a:pt x="568" y="1"/>
                    <a:pt x="1" y="568"/>
                    <a:pt x="1" y="1268"/>
                  </a:cubicBezTo>
                  <a:lnTo>
                    <a:pt x="1" y="23684"/>
                  </a:lnTo>
                  <a:cubicBezTo>
                    <a:pt x="1" y="24385"/>
                    <a:pt x="568" y="24952"/>
                    <a:pt x="1268" y="24952"/>
                  </a:cubicBezTo>
                  <a:lnTo>
                    <a:pt x="13244" y="24952"/>
                  </a:lnTo>
                  <a:cubicBezTo>
                    <a:pt x="13944" y="24952"/>
                    <a:pt x="14511" y="24385"/>
                    <a:pt x="14511" y="23684"/>
                  </a:cubicBezTo>
                  <a:lnTo>
                    <a:pt x="14511" y="1268"/>
                  </a:lnTo>
                  <a:cubicBezTo>
                    <a:pt x="14511" y="568"/>
                    <a:pt x="13944" y="1"/>
                    <a:pt x="13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33"/>
          <p:cNvGrpSpPr/>
          <p:nvPr/>
        </p:nvGrpSpPr>
        <p:grpSpPr>
          <a:xfrm>
            <a:off x="1849971" y="839428"/>
            <a:ext cx="708705" cy="488165"/>
            <a:chOff x="1877608" y="1485900"/>
            <a:chExt cx="584981" cy="363841"/>
          </a:xfrm>
        </p:grpSpPr>
        <p:sp>
          <p:nvSpPr>
            <p:cNvPr id="1627" name="Google Shape;1627;p33"/>
            <p:cNvSpPr/>
            <p:nvPr/>
          </p:nvSpPr>
          <p:spPr>
            <a:xfrm>
              <a:off x="1950393" y="1571021"/>
              <a:ext cx="438951" cy="278719"/>
            </a:xfrm>
            <a:custGeom>
              <a:rect b="b" l="l" r="r" t="t"/>
              <a:pathLst>
                <a:path extrusionOk="0" h="25553" w="33191">
                  <a:moveTo>
                    <a:pt x="1" y="1"/>
                  </a:moveTo>
                  <a:lnTo>
                    <a:pt x="1" y="25552"/>
                  </a:lnTo>
                  <a:lnTo>
                    <a:pt x="33191" y="25552"/>
                  </a:lnTo>
                  <a:lnTo>
                    <a:pt x="33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2118018" y="1721932"/>
              <a:ext cx="98381" cy="127356"/>
            </a:xfrm>
            <a:custGeom>
              <a:rect b="b" l="l" r="r" t="t"/>
              <a:pathLst>
                <a:path extrusionOk="0" h="11676" w="7439">
                  <a:moveTo>
                    <a:pt x="0" y="0"/>
                  </a:moveTo>
                  <a:lnTo>
                    <a:pt x="0" y="11676"/>
                  </a:lnTo>
                  <a:lnTo>
                    <a:pt x="7439" y="11676"/>
                  </a:lnTo>
                  <a:lnTo>
                    <a:pt x="7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1992299" y="1651061"/>
              <a:ext cx="99267" cy="81872"/>
            </a:xfrm>
            <a:custGeom>
              <a:rect b="b" l="l" r="r" t="t"/>
              <a:pathLst>
                <a:path extrusionOk="0" h="7506" w="7506">
                  <a:moveTo>
                    <a:pt x="1" y="0"/>
                  </a:moveTo>
                  <a:lnTo>
                    <a:pt x="1" y="7506"/>
                  </a:lnTo>
                  <a:lnTo>
                    <a:pt x="7506" y="7506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2248590" y="1651061"/>
              <a:ext cx="99267" cy="81872"/>
            </a:xfrm>
            <a:custGeom>
              <a:rect b="b" l="l" r="r" t="t"/>
              <a:pathLst>
                <a:path extrusionOk="0" h="7506" w="7506">
                  <a:moveTo>
                    <a:pt x="0" y="0"/>
                  </a:moveTo>
                  <a:lnTo>
                    <a:pt x="0" y="7506"/>
                  </a:lnTo>
                  <a:lnTo>
                    <a:pt x="7505" y="7506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1877608" y="1485900"/>
              <a:ext cx="584981" cy="151723"/>
            </a:xfrm>
            <a:custGeom>
              <a:rect b="b" l="l" r="r" t="t"/>
              <a:pathLst>
                <a:path extrusionOk="0" h="13910" w="44233">
                  <a:moveTo>
                    <a:pt x="12543" y="0"/>
                  </a:moveTo>
                  <a:lnTo>
                    <a:pt x="1" y="13910"/>
                  </a:lnTo>
                  <a:lnTo>
                    <a:pt x="44232" y="13910"/>
                  </a:lnTo>
                  <a:lnTo>
                    <a:pt x="31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1906727" y="1592485"/>
              <a:ext cx="526302" cy="18205"/>
            </a:xfrm>
            <a:custGeom>
              <a:rect b="b" l="l" r="r" t="t"/>
              <a:pathLst>
                <a:path extrusionOk="0" h="1669" w="39796">
                  <a:moveTo>
                    <a:pt x="1535" y="1"/>
                  </a:moveTo>
                  <a:lnTo>
                    <a:pt x="0" y="1669"/>
                  </a:lnTo>
                  <a:lnTo>
                    <a:pt x="39795" y="1669"/>
                  </a:lnTo>
                  <a:lnTo>
                    <a:pt x="38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3" name="Google Shape;1633;p33"/>
          <p:cNvGrpSpPr/>
          <p:nvPr/>
        </p:nvGrpSpPr>
        <p:grpSpPr>
          <a:xfrm>
            <a:off x="2830626" y="3817313"/>
            <a:ext cx="549245" cy="549245"/>
            <a:chOff x="2599506" y="3941871"/>
            <a:chExt cx="453359" cy="453359"/>
          </a:xfrm>
        </p:grpSpPr>
        <p:sp>
          <p:nvSpPr>
            <p:cNvPr id="1634" name="Google Shape;1634;p33"/>
            <p:cNvSpPr/>
            <p:nvPr/>
          </p:nvSpPr>
          <p:spPr>
            <a:xfrm>
              <a:off x="2599506" y="3941871"/>
              <a:ext cx="453359" cy="453359"/>
            </a:xfrm>
            <a:custGeom>
              <a:rect b="b" l="l" r="r" t="t"/>
              <a:pathLst>
                <a:path extrusionOk="0" h="41564" w="41564">
                  <a:moveTo>
                    <a:pt x="20782" y="1"/>
                  </a:moveTo>
                  <a:cubicBezTo>
                    <a:pt x="9307" y="1"/>
                    <a:pt x="1" y="9307"/>
                    <a:pt x="1" y="20782"/>
                  </a:cubicBezTo>
                  <a:cubicBezTo>
                    <a:pt x="1" y="32257"/>
                    <a:pt x="9307" y="41564"/>
                    <a:pt x="20782" y="41564"/>
                  </a:cubicBezTo>
                  <a:cubicBezTo>
                    <a:pt x="32257" y="41564"/>
                    <a:pt x="41564" y="32257"/>
                    <a:pt x="41564" y="20782"/>
                  </a:cubicBezTo>
                  <a:cubicBezTo>
                    <a:pt x="41564" y="9307"/>
                    <a:pt x="32257" y="1"/>
                    <a:pt x="20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2789412" y="4115124"/>
              <a:ext cx="174651" cy="173113"/>
            </a:xfrm>
            <a:custGeom>
              <a:rect b="b" l="l" r="r" t="t"/>
              <a:pathLst>
                <a:path extrusionOk="0" h="15871" w="16012">
                  <a:moveTo>
                    <a:pt x="7926" y="3601"/>
                  </a:moveTo>
                  <a:cubicBezTo>
                    <a:pt x="9091" y="3601"/>
                    <a:pt x="10251" y="4069"/>
                    <a:pt x="11108" y="4996"/>
                  </a:cubicBezTo>
                  <a:cubicBezTo>
                    <a:pt x="12743" y="6764"/>
                    <a:pt x="12643" y="9533"/>
                    <a:pt x="10875" y="11167"/>
                  </a:cubicBezTo>
                  <a:cubicBezTo>
                    <a:pt x="10034" y="11945"/>
                    <a:pt x="8967" y="12330"/>
                    <a:pt x="7903" y="12330"/>
                  </a:cubicBezTo>
                  <a:cubicBezTo>
                    <a:pt x="6730" y="12330"/>
                    <a:pt x="5561" y="11861"/>
                    <a:pt x="4704" y="10934"/>
                  </a:cubicBezTo>
                  <a:cubicBezTo>
                    <a:pt x="3069" y="9166"/>
                    <a:pt x="3169" y="6397"/>
                    <a:pt x="4971" y="4763"/>
                  </a:cubicBezTo>
                  <a:cubicBezTo>
                    <a:pt x="5811" y="3986"/>
                    <a:pt x="6871" y="3601"/>
                    <a:pt x="7926" y="3601"/>
                  </a:cubicBezTo>
                  <a:close/>
                  <a:moveTo>
                    <a:pt x="9628" y="1"/>
                  </a:moveTo>
                  <a:cubicBezTo>
                    <a:pt x="9574" y="1"/>
                    <a:pt x="9524" y="9"/>
                    <a:pt x="9474" y="26"/>
                  </a:cubicBezTo>
                  <a:cubicBezTo>
                    <a:pt x="9374" y="59"/>
                    <a:pt x="9307" y="126"/>
                    <a:pt x="9274" y="226"/>
                  </a:cubicBezTo>
                  <a:cubicBezTo>
                    <a:pt x="9274" y="226"/>
                    <a:pt x="9174" y="393"/>
                    <a:pt x="9040" y="660"/>
                  </a:cubicBezTo>
                  <a:cubicBezTo>
                    <a:pt x="8940" y="893"/>
                    <a:pt x="8807" y="1227"/>
                    <a:pt x="8673" y="1560"/>
                  </a:cubicBezTo>
                  <a:cubicBezTo>
                    <a:pt x="8484" y="1543"/>
                    <a:pt x="8294" y="1535"/>
                    <a:pt x="8105" y="1535"/>
                  </a:cubicBezTo>
                  <a:cubicBezTo>
                    <a:pt x="7562" y="1535"/>
                    <a:pt x="7024" y="1604"/>
                    <a:pt x="6505" y="1727"/>
                  </a:cubicBezTo>
                  <a:cubicBezTo>
                    <a:pt x="6338" y="1394"/>
                    <a:pt x="6138" y="1093"/>
                    <a:pt x="5971" y="860"/>
                  </a:cubicBezTo>
                  <a:cubicBezTo>
                    <a:pt x="5838" y="626"/>
                    <a:pt x="5704" y="460"/>
                    <a:pt x="5704" y="460"/>
                  </a:cubicBezTo>
                  <a:cubicBezTo>
                    <a:pt x="5671" y="393"/>
                    <a:pt x="5604" y="326"/>
                    <a:pt x="5504" y="326"/>
                  </a:cubicBezTo>
                  <a:cubicBezTo>
                    <a:pt x="5438" y="293"/>
                    <a:pt x="5371" y="293"/>
                    <a:pt x="5337" y="293"/>
                  </a:cubicBezTo>
                  <a:cubicBezTo>
                    <a:pt x="5271" y="293"/>
                    <a:pt x="5204" y="326"/>
                    <a:pt x="5137" y="360"/>
                  </a:cubicBezTo>
                  <a:cubicBezTo>
                    <a:pt x="5137" y="360"/>
                    <a:pt x="5104" y="360"/>
                    <a:pt x="5037" y="393"/>
                  </a:cubicBezTo>
                  <a:cubicBezTo>
                    <a:pt x="4971" y="426"/>
                    <a:pt x="4904" y="460"/>
                    <a:pt x="4770" y="493"/>
                  </a:cubicBezTo>
                  <a:cubicBezTo>
                    <a:pt x="4670" y="526"/>
                    <a:pt x="4570" y="593"/>
                    <a:pt x="4437" y="660"/>
                  </a:cubicBezTo>
                  <a:cubicBezTo>
                    <a:pt x="4370" y="693"/>
                    <a:pt x="4303" y="727"/>
                    <a:pt x="4237" y="760"/>
                  </a:cubicBezTo>
                  <a:lnTo>
                    <a:pt x="4037" y="860"/>
                  </a:lnTo>
                  <a:cubicBezTo>
                    <a:pt x="3770" y="1027"/>
                    <a:pt x="3503" y="1194"/>
                    <a:pt x="3303" y="1327"/>
                  </a:cubicBezTo>
                  <a:cubicBezTo>
                    <a:pt x="3236" y="1394"/>
                    <a:pt x="3136" y="1460"/>
                    <a:pt x="3103" y="1494"/>
                  </a:cubicBezTo>
                  <a:cubicBezTo>
                    <a:pt x="3036" y="1527"/>
                    <a:pt x="3002" y="1560"/>
                    <a:pt x="3002" y="1560"/>
                  </a:cubicBezTo>
                  <a:cubicBezTo>
                    <a:pt x="2902" y="1661"/>
                    <a:pt x="2836" y="1761"/>
                    <a:pt x="2802" y="1861"/>
                  </a:cubicBezTo>
                  <a:cubicBezTo>
                    <a:pt x="2769" y="1961"/>
                    <a:pt x="2802" y="2061"/>
                    <a:pt x="2836" y="2128"/>
                  </a:cubicBezTo>
                  <a:cubicBezTo>
                    <a:pt x="2836" y="2128"/>
                    <a:pt x="2902" y="2294"/>
                    <a:pt x="3036" y="2561"/>
                  </a:cubicBezTo>
                  <a:cubicBezTo>
                    <a:pt x="3169" y="2795"/>
                    <a:pt x="3336" y="3128"/>
                    <a:pt x="3536" y="3428"/>
                  </a:cubicBezTo>
                  <a:cubicBezTo>
                    <a:pt x="3002" y="3962"/>
                    <a:pt x="2602" y="4563"/>
                    <a:pt x="2302" y="5230"/>
                  </a:cubicBezTo>
                  <a:cubicBezTo>
                    <a:pt x="1935" y="5163"/>
                    <a:pt x="1568" y="5130"/>
                    <a:pt x="1301" y="5096"/>
                  </a:cubicBezTo>
                  <a:cubicBezTo>
                    <a:pt x="1001" y="5063"/>
                    <a:pt x="834" y="5063"/>
                    <a:pt x="834" y="5063"/>
                  </a:cubicBezTo>
                  <a:cubicBezTo>
                    <a:pt x="734" y="5063"/>
                    <a:pt x="634" y="5063"/>
                    <a:pt x="567" y="5130"/>
                  </a:cubicBezTo>
                  <a:cubicBezTo>
                    <a:pt x="501" y="5163"/>
                    <a:pt x="467" y="5230"/>
                    <a:pt x="434" y="5263"/>
                  </a:cubicBezTo>
                  <a:cubicBezTo>
                    <a:pt x="401" y="5330"/>
                    <a:pt x="401" y="5363"/>
                    <a:pt x="367" y="5430"/>
                  </a:cubicBezTo>
                  <a:lnTo>
                    <a:pt x="334" y="5530"/>
                  </a:lnTo>
                  <a:cubicBezTo>
                    <a:pt x="300" y="5597"/>
                    <a:pt x="300" y="5697"/>
                    <a:pt x="267" y="5797"/>
                  </a:cubicBezTo>
                  <a:cubicBezTo>
                    <a:pt x="234" y="5864"/>
                    <a:pt x="234" y="5930"/>
                    <a:pt x="200" y="5997"/>
                  </a:cubicBezTo>
                  <a:cubicBezTo>
                    <a:pt x="200" y="6030"/>
                    <a:pt x="167" y="6130"/>
                    <a:pt x="167" y="6197"/>
                  </a:cubicBezTo>
                  <a:cubicBezTo>
                    <a:pt x="167" y="6264"/>
                    <a:pt x="134" y="6331"/>
                    <a:pt x="134" y="6397"/>
                  </a:cubicBezTo>
                  <a:lnTo>
                    <a:pt x="100" y="6631"/>
                  </a:lnTo>
                  <a:cubicBezTo>
                    <a:pt x="67" y="6764"/>
                    <a:pt x="34" y="6931"/>
                    <a:pt x="34" y="7064"/>
                  </a:cubicBezTo>
                  <a:cubicBezTo>
                    <a:pt x="0" y="7231"/>
                    <a:pt x="0" y="7365"/>
                    <a:pt x="0" y="7465"/>
                  </a:cubicBezTo>
                  <a:cubicBezTo>
                    <a:pt x="0" y="7598"/>
                    <a:pt x="0" y="7665"/>
                    <a:pt x="0" y="7732"/>
                  </a:cubicBezTo>
                  <a:lnTo>
                    <a:pt x="0" y="7865"/>
                  </a:lnTo>
                  <a:cubicBezTo>
                    <a:pt x="0" y="8098"/>
                    <a:pt x="134" y="8332"/>
                    <a:pt x="334" y="8332"/>
                  </a:cubicBezTo>
                  <a:cubicBezTo>
                    <a:pt x="334" y="8332"/>
                    <a:pt x="501" y="8399"/>
                    <a:pt x="767" y="8432"/>
                  </a:cubicBezTo>
                  <a:cubicBezTo>
                    <a:pt x="934" y="8465"/>
                    <a:pt x="1068" y="8499"/>
                    <a:pt x="1268" y="8532"/>
                  </a:cubicBezTo>
                  <a:cubicBezTo>
                    <a:pt x="1435" y="8565"/>
                    <a:pt x="1601" y="8599"/>
                    <a:pt x="1768" y="8632"/>
                  </a:cubicBezTo>
                  <a:cubicBezTo>
                    <a:pt x="1868" y="9333"/>
                    <a:pt x="2068" y="10033"/>
                    <a:pt x="2402" y="10700"/>
                  </a:cubicBezTo>
                  <a:cubicBezTo>
                    <a:pt x="2269" y="10800"/>
                    <a:pt x="2135" y="10934"/>
                    <a:pt x="2035" y="11034"/>
                  </a:cubicBezTo>
                  <a:cubicBezTo>
                    <a:pt x="1902" y="11167"/>
                    <a:pt x="1768" y="11301"/>
                    <a:pt x="1668" y="11401"/>
                  </a:cubicBezTo>
                  <a:cubicBezTo>
                    <a:pt x="1501" y="11601"/>
                    <a:pt x="1368" y="11734"/>
                    <a:pt x="1368" y="11734"/>
                  </a:cubicBezTo>
                  <a:cubicBezTo>
                    <a:pt x="1301" y="11801"/>
                    <a:pt x="1268" y="11901"/>
                    <a:pt x="1268" y="12001"/>
                  </a:cubicBezTo>
                  <a:cubicBezTo>
                    <a:pt x="1268" y="12101"/>
                    <a:pt x="1301" y="12235"/>
                    <a:pt x="1368" y="12335"/>
                  </a:cubicBezTo>
                  <a:cubicBezTo>
                    <a:pt x="1368" y="12335"/>
                    <a:pt x="1468" y="12468"/>
                    <a:pt x="1601" y="12635"/>
                  </a:cubicBezTo>
                  <a:cubicBezTo>
                    <a:pt x="1668" y="12735"/>
                    <a:pt x="1735" y="12835"/>
                    <a:pt x="1835" y="12935"/>
                  </a:cubicBezTo>
                  <a:cubicBezTo>
                    <a:pt x="1935" y="13069"/>
                    <a:pt x="2035" y="13169"/>
                    <a:pt x="2135" y="13302"/>
                  </a:cubicBezTo>
                  <a:cubicBezTo>
                    <a:pt x="2235" y="13402"/>
                    <a:pt x="2335" y="13502"/>
                    <a:pt x="2435" y="13602"/>
                  </a:cubicBezTo>
                  <a:cubicBezTo>
                    <a:pt x="2535" y="13702"/>
                    <a:pt x="2635" y="13803"/>
                    <a:pt x="2736" y="13869"/>
                  </a:cubicBezTo>
                  <a:cubicBezTo>
                    <a:pt x="2902" y="14036"/>
                    <a:pt x="3036" y="14136"/>
                    <a:pt x="3036" y="14136"/>
                  </a:cubicBezTo>
                  <a:cubicBezTo>
                    <a:pt x="3136" y="14203"/>
                    <a:pt x="3236" y="14236"/>
                    <a:pt x="3336" y="14270"/>
                  </a:cubicBezTo>
                  <a:cubicBezTo>
                    <a:pt x="3436" y="14270"/>
                    <a:pt x="3536" y="14236"/>
                    <a:pt x="3603" y="14169"/>
                  </a:cubicBezTo>
                  <a:cubicBezTo>
                    <a:pt x="3603" y="14169"/>
                    <a:pt x="3770" y="14069"/>
                    <a:pt x="3970" y="13869"/>
                  </a:cubicBezTo>
                  <a:cubicBezTo>
                    <a:pt x="4103" y="13769"/>
                    <a:pt x="4237" y="13669"/>
                    <a:pt x="4370" y="13569"/>
                  </a:cubicBezTo>
                  <a:cubicBezTo>
                    <a:pt x="4470" y="13469"/>
                    <a:pt x="4604" y="13336"/>
                    <a:pt x="4737" y="13202"/>
                  </a:cubicBezTo>
                  <a:cubicBezTo>
                    <a:pt x="5371" y="13602"/>
                    <a:pt x="6038" y="13869"/>
                    <a:pt x="6772" y="14003"/>
                  </a:cubicBezTo>
                  <a:cubicBezTo>
                    <a:pt x="6772" y="14203"/>
                    <a:pt x="6772" y="14370"/>
                    <a:pt x="6805" y="14536"/>
                  </a:cubicBezTo>
                  <a:cubicBezTo>
                    <a:pt x="6805" y="14703"/>
                    <a:pt x="6839" y="14870"/>
                    <a:pt x="6839" y="15003"/>
                  </a:cubicBezTo>
                  <a:cubicBezTo>
                    <a:pt x="6905" y="15304"/>
                    <a:pt x="6939" y="15470"/>
                    <a:pt x="6939" y="15470"/>
                  </a:cubicBezTo>
                  <a:cubicBezTo>
                    <a:pt x="6939" y="15671"/>
                    <a:pt x="7139" y="15837"/>
                    <a:pt x="7372" y="15837"/>
                  </a:cubicBezTo>
                  <a:lnTo>
                    <a:pt x="7506" y="15837"/>
                  </a:lnTo>
                  <a:cubicBezTo>
                    <a:pt x="7572" y="15871"/>
                    <a:pt x="7639" y="15871"/>
                    <a:pt x="7773" y="15871"/>
                  </a:cubicBezTo>
                  <a:lnTo>
                    <a:pt x="8173" y="15871"/>
                  </a:lnTo>
                  <a:cubicBezTo>
                    <a:pt x="8306" y="15871"/>
                    <a:pt x="8473" y="15871"/>
                    <a:pt x="8606" y="15837"/>
                  </a:cubicBezTo>
                  <a:lnTo>
                    <a:pt x="8840" y="15837"/>
                  </a:lnTo>
                  <a:cubicBezTo>
                    <a:pt x="8907" y="15837"/>
                    <a:pt x="9007" y="15804"/>
                    <a:pt x="9073" y="15804"/>
                  </a:cubicBezTo>
                  <a:cubicBezTo>
                    <a:pt x="9140" y="15804"/>
                    <a:pt x="9207" y="15804"/>
                    <a:pt x="9274" y="15771"/>
                  </a:cubicBezTo>
                  <a:cubicBezTo>
                    <a:pt x="9340" y="15771"/>
                    <a:pt x="9407" y="15771"/>
                    <a:pt x="9440" y="15737"/>
                  </a:cubicBezTo>
                  <a:cubicBezTo>
                    <a:pt x="9574" y="15737"/>
                    <a:pt x="9674" y="15704"/>
                    <a:pt x="9741" y="15704"/>
                  </a:cubicBezTo>
                  <a:cubicBezTo>
                    <a:pt x="9807" y="15671"/>
                    <a:pt x="9841" y="15671"/>
                    <a:pt x="9841" y="15671"/>
                  </a:cubicBezTo>
                  <a:cubicBezTo>
                    <a:pt x="9907" y="15671"/>
                    <a:pt x="9941" y="15637"/>
                    <a:pt x="10007" y="15604"/>
                  </a:cubicBezTo>
                  <a:cubicBezTo>
                    <a:pt x="10041" y="15570"/>
                    <a:pt x="10108" y="15537"/>
                    <a:pt x="10141" y="15504"/>
                  </a:cubicBezTo>
                  <a:cubicBezTo>
                    <a:pt x="10208" y="15404"/>
                    <a:pt x="10241" y="15337"/>
                    <a:pt x="10241" y="15237"/>
                  </a:cubicBezTo>
                  <a:cubicBezTo>
                    <a:pt x="10241" y="15237"/>
                    <a:pt x="10241" y="15037"/>
                    <a:pt x="10241" y="14770"/>
                  </a:cubicBezTo>
                  <a:cubicBezTo>
                    <a:pt x="10241" y="14503"/>
                    <a:pt x="10241" y="14136"/>
                    <a:pt x="10208" y="13769"/>
                  </a:cubicBezTo>
                  <a:cubicBezTo>
                    <a:pt x="10875" y="13536"/>
                    <a:pt x="11509" y="13169"/>
                    <a:pt x="12076" y="12668"/>
                  </a:cubicBezTo>
                  <a:cubicBezTo>
                    <a:pt x="12376" y="12902"/>
                    <a:pt x="12676" y="13069"/>
                    <a:pt x="12910" y="13235"/>
                  </a:cubicBezTo>
                  <a:cubicBezTo>
                    <a:pt x="13176" y="13369"/>
                    <a:pt x="13343" y="13469"/>
                    <a:pt x="13343" y="13469"/>
                  </a:cubicBezTo>
                  <a:cubicBezTo>
                    <a:pt x="13382" y="13508"/>
                    <a:pt x="13433" y="13524"/>
                    <a:pt x="13488" y="13524"/>
                  </a:cubicBezTo>
                  <a:cubicBezTo>
                    <a:pt x="13527" y="13524"/>
                    <a:pt x="13569" y="13516"/>
                    <a:pt x="13610" y="13502"/>
                  </a:cubicBezTo>
                  <a:cubicBezTo>
                    <a:pt x="13710" y="13502"/>
                    <a:pt x="13810" y="13436"/>
                    <a:pt x="13910" y="13336"/>
                  </a:cubicBezTo>
                  <a:cubicBezTo>
                    <a:pt x="13910" y="13336"/>
                    <a:pt x="13910" y="13302"/>
                    <a:pt x="13977" y="13269"/>
                  </a:cubicBezTo>
                  <a:cubicBezTo>
                    <a:pt x="14010" y="13202"/>
                    <a:pt x="14077" y="13135"/>
                    <a:pt x="14144" y="13035"/>
                  </a:cubicBezTo>
                  <a:cubicBezTo>
                    <a:pt x="14311" y="12869"/>
                    <a:pt x="14511" y="12635"/>
                    <a:pt x="14677" y="12368"/>
                  </a:cubicBezTo>
                  <a:cubicBezTo>
                    <a:pt x="14711" y="12301"/>
                    <a:pt x="14744" y="12235"/>
                    <a:pt x="14811" y="12201"/>
                  </a:cubicBezTo>
                  <a:cubicBezTo>
                    <a:pt x="14844" y="12135"/>
                    <a:pt x="14878" y="12068"/>
                    <a:pt x="14911" y="12001"/>
                  </a:cubicBezTo>
                  <a:cubicBezTo>
                    <a:pt x="14978" y="11868"/>
                    <a:pt x="15044" y="11768"/>
                    <a:pt x="15111" y="11668"/>
                  </a:cubicBezTo>
                  <a:cubicBezTo>
                    <a:pt x="15178" y="11568"/>
                    <a:pt x="15211" y="11468"/>
                    <a:pt x="15245" y="11401"/>
                  </a:cubicBezTo>
                  <a:cubicBezTo>
                    <a:pt x="15278" y="11334"/>
                    <a:pt x="15278" y="11301"/>
                    <a:pt x="15278" y="11301"/>
                  </a:cubicBezTo>
                  <a:cubicBezTo>
                    <a:pt x="15311" y="11267"/>
                    <a:pt x="15345" y="11201"/>
                    <a:pt x="15345" y="11134"/>
                  </a:cubicBezTo>
                  <a:cubicBezTo>
                    <a:pt x="15345" y="11067"/>
                    <a:pt x="15345" y="11034"/>
                    <a:pt x="15345" y="10967"/>
                  </a:cubicBezTo>
                  <a:cubicBezTo>
                    <a:pt x="15311" y="10867"/>
                    <a:pt x="15278" y="10767"/>
                    <a:pt x="15211" y="10734"/>
                  </a:cubicBezTo>
                  <a:cubicBezTo>
                    <a:pt x="15211" y="10734"/>
                    <a:pt x="15044" y="10600"/>
                    <a:pt x="14844" y="10433"/>
                  </a:cubicBezTo>
                  <a:cubicBezTo>
                    <a:pt x="14611" y="10267"/>
                    <a:pt x="14311" y="10033"/>
                    <a:pt x="14010" y="9833"/>
                  </a:cubicBezTo>
                  <a:cubicBezTo>
                    <a:pt x="14244" y="9166"/>
                    <a:pt x="14344" y="8432"/>
                    <a:pt x="14344" y="7698"/>
                  </a:cubicBezTo>
                  <a:cubicBezTo>
                    <a:pt x="14677" y="7598"/>
                    <a:pt x="15044" y="7465"/>
                    <a:pt x="15311" y="7398"/>
                  </a:cubicBezTo>
                  <a:cubicBezTo>
                    <a:pt x="15578" y="7298"/>
                    <a:pt x="15745" y="7198"/>
                    <a:pt x="15745" y="7198"/>
                  </a:cubicBezTo>
                  <a:cubicBezTo>
                    <a:pt x="15812" y="7198"/>
                    <a:pt x="15912" y="7131"/>
                    <a:pt x="15945" y="7031"/>
                  </a:cubicBezTo>
                  <a:cubicBezTo>
                    <a:pt x="15978" y="6931"/>
                    <a:pt x="16012" y="6798"/>
                    <a:pt x="15978" y="6664"/>
                  </a:cubicBezTo>
                  <a:cubicBezTo>
                    <a:pt x="15978" y="6631"/>
                    <a:pt x="15978" y="6597"/>
                    <a:pt x="15978" y="6564"/>
                  </a:cubicBezTo>
                  <a:cubicBezTo>
                    <a:pt x="15978" y="6497"/>
                    <a:pt x="15945" y="6397"/>
                    <a:pt x="15912" y="6297"/>
                  </a:cubicBezTo>
                  <a:cubicBezTo>
                    <a:pt x="15912" y="6197"/>
                    <a:pt x="15878" y="6064"/>
                    <a:pt x="15845" y="5930"/>
                  </a:cubicBezTo>
                  <a:cubicBezTo>
                    <a:pt x="15812" y="5763"/>
                    <a:pt x="15778" y="5630"/>
                    <a:pt x="15712" y="5497"/>
                  </a:cubicBezTo>
                  <a:cubicBezTo>
                    <a:pt x="15678" y="5330"/>
                    <a:pt x="15645" y="5196"/>
                    <a:pt x="15578" y="5063"/>
                  </a:cubicBezTo>
                  <a:cubicBezTo>
                    <a:pt x="15511" y="4930"/>
                    <a:pt x="15478" y="4796"/>
                    <a:pt x="15445" y="4696"/>
                  </a:cubicBezTo>
                  <a:cubicBezTo>
                    <a:pt x="15378" y="4596"/>
                    <a:pt x="15345" y="4496"/>
                    <a:pt x="15311" y="4429"/>
                  </a:cubicBezTo>
                  <a:cubicBezTo>
                    <a:pt x="15311" y="4362"/>
                    <a:pt x="15278" y="4329"/>
                    <a:pt x="15278" y="4329"/>
                  </a:cubicBezTo>
                  <a:cubicBezTo>
                    <a:pt x="15211" y="4229"/>
                    <a:pt x="15144" y="4129"/>
                    <a:pt x="15044" y="4062"/>
                  </a:cubicBezTo>
                  <a:cubicBezTo>
                    <a:pt x="14978" y="4062"/>
                    <a:pt x="14911" y="4047"/>
                    <a:pt x="14844" y="4047"/>
                  </a:cubicBezTo>
                  <a:cubicBezTo>
                    <a:pt x="14811" y="4047"/>
                    <a:pt x="14778" y="4051"/>
                    <a:pt x="14744" y="4062"/>
                  </a:cubicBezTo>
                  <a:cubicBezTo>
                    <a:pt x="14744" y="4062"/>
                    <a:pt x="14577" y="4096"/>
                    <a:pt x="14277" y="4162"/>
                  </a:cubicBezTo>
                  <a:cubicBezTo>
                    <a:pt x="14044" y="4229"/>
                    <a:pt x="13677" y="4329"/>
                    <a:pt x="13343" y="4429"/>
                  </a:cubicBezTo>
                  <a:cubicBezTo>
                    <a:pt x="13143" y="4129"/>
                    <a:pt x="12910" y="3862"/>
                    <a:pt x="12676" y="3562"/>
                  </a:cubicBezTo>
                  <a:cubicBezTo>
                    <a:pt x="12409" y="3295"/>
                    <a:pt x="12142" y="3062"/>
                    <a:pt x="11875" y="2828"/>
                  </a:cubicBezTo>
                  <a:cubicBezTo>
                    <a:pt x="12009" y="2494"/>
                    <a:pt x="12142" y="2161"/>
                    <a:pt x="12209" y="1894"/>
                  </a:cubicBezTo>
                  <a:cubicBezTo>
                    <a:pt x="12309" y="1627"/>
                    <a:pt x="12342" y="1460"/>
                    <a:pt x="12342" y="1460"/>
                  </a:cubicBezTo>
                  <a:cubicBezTo>
                    <a:pt x="12376" y="1360"/>
                    <a:pt x="12376" y="1260"/>
                    <a:pt x="12342" y="1160"/>
                  </a:cubicBezTo>
                  <a:cubicBezTo>
                    <a:pt x="12276" y="1060"/>
                    <a:pt x="12209" y="993"/>
                    <a:pt x="12109" y="927"/>
                  </a:cubicBezTo>
                  <a:cubicBezTo>
                    <a:pt x="12109" y="927"/>
                    <a:pt x="12076" y="893"/>
                    <a:pt x="12009" y="860"/>
                  </a:cubicBezTo>
                  <a:cubicBezTo>
                    <a:pt x="11942" y="827"/>
                    <a:pt x="11875" y="793"/>
                    <a:pt x="11742" y="727"/>
                  </a:cubicBezTo>
                  <a:cubicBezTo>
                    <a:pt x="11642" y="660"/>
                    <a:pt x="11542" y="626"/>
                    <a:pt x="11408" y="560"/>
                  </a:cubicBezTo>
                  <a:cubicBezTo>
                    <a:pt x="11275" y="493"/>
                    <a:pt x="11142" y="426"/>
                    <a:pt x="10975" y="360"/>
                  </a:cubicBezTo>
                  <a:cubicBezTo>
                    <a:pt x="10841" y="326"/>
                    <a:pt x="10708" y="260"/>
                    <a:pt x="10575" y="226"/>
                  </a:cubicBezTo>
                  <a:cubicBezTo>
                    <a:pt x="10408" y="159"/>
                    <a:pt x="10308" y="126"/>
                    <a:pt x="10174" y="93"/>
                  </a:cubicBezTo>
                  <a:cubicBezTo>
                    <a:pt x="10074" y="59"/>
                    <a:pt x="9974" y="59"/>
                    <a:pt x="9907" y="26"/>
                  </a:cubicBezTo>
                  <a:lnTo>
                    <a:pt x="9807" y="26"/>
                  </a:lnTo>
                  <a:cubicBezTo>
                    <a:pt x="9741" y="9"/>
                    <a:pt x="9682" y="1"/>
                    <a:pt x="9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2688641" y="4048554"/>
              <a:ext cx="121891" cy="121444"/>
            </a:xfrm>
            <a:custGeom>
              <a:rect b="b" l="l" r="r" t="t"/>
              <a:pathLst>
                <a:path extrusionOk="0" h="11134" w="11175">
                  <a:moveTo>
                    <a:pt x="5543" y="2521"/>
                  </a:moveTo>
                  <a:cubicBezTo>
                    <a:pt x="6362" y="2521"/>
                    <a:pt x="7178" y="2847"/>
                    <a:pt x="7773" y="3495"/>
                  </a:cubicBezTo>
                  <a:cubicBezTo>
                    <a:pt x="8907" y="4729"/>
                    <a:pt x="8840" y="6664"/>
                    <a:pt x="7606" y="7831"/>
                  </a:cubicBezTo>
                  <a:cubicBezTo>
                    <a:pt x="7023" y="8367"/>
                    <a:pt x="6284" y="8635"/>
                    <a:pt x="5547" y="8635"/>
                  </a:cubicBezTo>
                  <a:cubicBezTo>
                    <a:pt x="4723" y="8635"/>
                    <a:pt x="3901" y="8300"/>
                    <a:pt x="3303" y="7631"/>
                  </a:cubicBezTo>
                  <a:cubicBezTo>
                    <a:pt x="2135" y="6397"/>
                    <a:pt x="2235" y="4462"/>
                    <a:pt x="3469" y="3328"/>
                  </a:cubicBezTo>
                  <a:cubicBezTo>
                    <a:pt x="4056" y="2789"/>
                    <a:pt x="4801" y="2521"/>
                    <a:pt x="5543" y="2521"/>
                  </a:cubicBezTo>
                  <a:close/>
                  <a:moveTo>
                    <a:pt x="6738" y="1"/>
                  </a:moveTo>
                  <a:cubicBezTo>
                    <a:pt x="6697" y="1"/>
                    <a:pt x="6655" y="9"/>
                    <a:pt x="6605" y="26"/>
                  </a:cubicBezTo>
                  <a:cubicBezTo>
                    <a:pt x="6538" y="59"/>
                    <a:pt x="6505" y="92"/>
                    <a:pt x="6472" y="159"/>
                  </a:cubicBezTo>
                  <a:cubicBezTo>
                    <a:pt x="6472" y="159"/>
                    <a:pt x="6405" y="292"/>
                    <a:pt x="6338" y="459"/>
                  </a:cubicBezTo>
                  <a:cubicBezTo>
                    <a:pt x="6238" y="626"/>
                    <a:pt x="6138" y="860"/>
                    <a:pt x="6071" y="1093"/>
                  </a:cubicBezTo>
                  <a:cubicBezTo>
                    <a:pt x="5953" y="1085"/>
                    <a:pt x="5833" y="1081"/>
                    <a:pt x="5712" y="1081"/>
                  </a:cubicBezTo>
                  <a:cubicBezTo>
                    <a:pt x="5321" y="1081"/>
                    <a:pt x="4919" y="1125"/>
                    <a:pt x="4537" y="1227"/>
                  </a:cubicBezTo>
                  <a:cubicBezTo>
                    <a:pt x="4437" y="993"/>
                    <a:pt x="4303" y="793"/>
                    <a:pt x="4170" y="626"/>
                  </a:cubicBezTo>
                  <a:cubicBezTo>
                    <a:pt x="4070" y="459"/>
                    <a:pt x="4003" y="359"/>
                    <a:pt x="4003" y="359"/>
                  </a:cubicBezTo>
                  <a:cubicBezTo>
                    <a:pt x="3970" y="292"/>
                    <a:pt x="3903" y="259"/>
                    <a:pt x="3836" y="226"/>
                  </a:cubicBezTo>
                  <a:lnTo>
                    <a:pt x="3703" y="226"/>
                  </a:lnTo>
                  <a:cubicBezTo>
                    <a:pt x="3670" y="226"/>
                    <a:pt x="3636" y="226"/>
                    <a:pt x="3603" y="259"/>
                  </a:cubicBezTo>
                  <a:cubicBezTo>
                    <a:pt x="3603" y="259"/>
                    <a:pt x="3570" y="259"/>
                    <a:pt x="3503" y="292"/>
                  </a:cubicBezTo>
                  <a:cubicBezTo>
                    <a:pt x="3469" y="292"/>
                    <a:pt x="3403" y="326"/>
                    <a:pt x="3336" y="359"/>
                  </a:cubicBezTo>
                  <a:cubicBezTo>
                    <a:pt x="3269" y="393"/>
                    <a:pt x="3169" y="426"/>
                    <a:pt x="3103" y="459"/>
                  </a:cubicBezTo>
                  <a:cubicBezTo>
                    <a:pt x="3036" y="493"/>
                    <a:pt x="3002" y="526"/>
                    <a:pt x="2969" y="526"/>
                  </a:cubicBezTo>
                  <a:cubicBezTo>
                    <a:pt x="2902" y="559"/>
                    <a:pt x="2869" y="593"/>
                    <a:pt x="2802" y="626"/>
                  </a:cubicBezTo>
                  <a:cubicBezTo>
                    <a:pt x="2636" y="726"/>
                    <a:pt x="2435" y="860"/>
                    <a:pt x="2302" y="926"/>
                  </a:cubicBezTo>
                  <a:cubicBezTo>
                    <a:pt x="2235" y="993"/>
                    <a:pt x="2202" y="1026"/>
                    <a:pt x="2169" y="1060"/>
                  </a:cubicBezTo>
                  <a:cubicBezTo>
                    <a:pt x="2135" y="1093"/>
                    <a:pt x="2102" y="1093"/>
                    <a:pt x="2102" y="1093"/>
                  </a:cubicBezTo>
                  <a:cubicBezTo>
                    <a:pt x="2035" y="1160"/>
                    <a:pt x="1968" y="1227"/>
                    <a:pt x="1968" y="1293"/>
                  </a:cubicBezTo>
                  <a:cubicBezTo>
                    <a:pt x="1935" y="1360"/>
                    <a:pt x="1935" y="1427"/>
                    <a:pt x="1968" y="1493"/>
                  </a:cubicBezTo>
                  <a:cubicBezTo>
                    <a:pt x="1968" y="1493"/>
                    <a:pt x="2035" y="1627"/>
                    <a:pt x="2135" y="1794"/>
                  </a:cubicBezTo>
                  <a:cubicBezTo>
                    <a:pt x="2202" y="1960"/>
                    <a:pt x="2335" y="2194"/>
                    <a:pt x="2469" y="2394"/>
                  </a:cubicBezTo>
                  <a:cubicBezTo>
                    <a:pt x="2102" y="2794"/>
                    <a:pt x="1802" y="3195"/>
                    <a:pt x="1601" y="3662"/>
                  </a:cubicBezTo>
                  <a:cubicBezTo>
                    <a:pt x="1335" y="3628"/>
                    <a:pt x="1101" y="3595"/>
                    <a:pt x="901" y="3562"/>
                  </a:cubicBezTo>
                  <a:lnTo>
                    <a:pt x="567" y="3562"/>
                  </a:lnTo>
                  <a:cubicBezTo>
                    <a:pt x="548" y="3552"/>
                    <a:pt x="528" y="3548"/>
                    <a:pt x="509" y="3548"/>
                  </a:cubicBezTo>
                  <a:cubicBezTo>
                    <a:pt x="462" y="3548"/>
                    <a:pt x="414" y="3571"/>
                    <a:pt x="367" y="3595"/>
                  </a:cubicBezTo>
                  <a:cubicBezTo>
                    <a:pt x="334" y="3628"/>
                    <a:pt x="334" y="3662"/>
                    <a:pt x="301" y="3695"/>
                  </a:cubicBezTo>
                  <a:cubicBezTo>
                    <a:pt x="267" y="3728"/>
                    <a:pt x="267" y="3762"/>
                    <a:pt x="234" y="3795"/>
                  </a:cubicBezTo>
                  <a:cubicBezTo>
                    <a:pt x="234" y="3795"/>
                    <a:pt x="234" y="3828"/>
                    <a:pt x="234" y="3862"/>
                  </a:cubicBezTo>
                  <a:cubicBezTo>
                    <a:pt x="200" y="3928"/>
                    <a:pt x="200" y="3995"/>
                    <a:pt x="167" y="4062"/>
                  </a:cubicBezTo>
                  <a:cubicBezTo>
                    <a:pt x="167" y="4095"/>
                    <a:pt x="134" y="4129"/>
                    <a:pt x="134" y="4195"/>
                  </a:cubicBezTo>
                  <a:cubicBezTo>
                    <a:pt x="134" y="4229"/>
                    <a:pt x="100" y="4295"/>
                    <a:pt x="100" y="4329"/>
                  </a:cubicBezTo>
                  <a:cubicBezTo>
                    <a:pt x="100" y="4395"/>
                    <a:pt x="67" y="4429"/>
                    <a:pt x="67" y="4496"/>
                  </a:cubicBezTo>
                  <a:cubicBezTo>
                    <a:pt x="67" y="4529"/>
                    <a:pt x="67" y="4596"/>
                    <a:pt x="34" y="4629"/>
                  </a:cubicBezTo>
                  <a:cubicBezTo>
                    <a:pt x="34" y="4729"/>
                    <a:pt x="34" y="4862"/>
                    <a:pt x="0" y="4963"/>
                  </a:cubicBezTo>
                  <a:cubicBezTo>
                    <a:pt x="0" y="5063"/>
                    <a:pt x="0" y="5129"/>
                    <a:pt x="0" y="5229"/>
                  </a:cubicBezTo>
                  <a:cubicBezTo>
                    <a:pt x="0" y="5296"/>
                    <a:pt x="0" y="5363"/>
                    <a:pt x="0" y="5430"/>
                  </a:cubicBezTo>
                  <a:lnTo>
                    <a:pt x="0" y="5496"/>
                  </a:lnTo>
                  <a:cubicBezTo>
                    <a:pt x="0" y="5696"/>
                    <a:pt x="100" y="5830"/>
                    <a:pt x="200" y="5830"/>
                  </a:cubicBezTo>
                  <a:cubicBezTo>
                    <a:pt x="200" y="5830"/>
                    <a:pt x="334" y="5863"/>
                    <a:pt x="534" y="5930"/>
                  </a:cubicBezTo>
                  <a:cubicBezTo>
                    <a:pt x="634" y="5930"/>
                    <a:pt x="768" y="5963"/>
                    <a:pt x="868" y="5997"/>
                  </a:cubicBezTo>
                  <a:cubicBezTo>
                    <a:pt x="1001" y="5997"/>
                    <a:pt x="1101" y="6030"/>
                    <a:pt x="1235" y="6030"/>
                  </a:cubicBezTo>
                  <a:cubicBezTo>
                    <a:pt x="1301" y="6530"/>
                    <a:pt x="1435" y="7031"/>
                    <a:pt x="1668" y="7498"/>
                  </a:cubicBezTo>
                  <a:cubicBezTo>
                    <a:pt x="1601" y="7564"/>
                    <a:pt x="1501" y="7664"/>
                    <a:pt x="1401" y="7731"/>
                  </a:cubicBezTo>
                  <a:cubicBezTo>
                    <a:pt x="1335" y="7831"/>
                    <a:pt x="1235" y="7898"/>
                    <a:pt x="1168" y="7965"/>
                  </a:cubicBezTo>
                  <a:cubicBezTo>
                    <a:pt x="1034" y="8131"/>
                    <a:pt x="934" y="8232"/>
                    <a:pt x="934" y="8232"/>
                  </a:cubicBezTo>
                  <a:cubicBezTo>
                    <a:pt x="901" y="8265"/>
                    <a:pt x="868" y="8332"/>
                    <a:pt x="868" y="8398"/>
                  </a:cubicBezTo>
                  <a:cubicBezTo>
                    <a:pt x="868" y="8465"/>
                    <a:pt x="901" y="8565"/>
                    <a:pt x="934" y="8632"/>
                  </a:cubicBezTo>
                  <a:cubicBezTo>
                    <a:pt x="934" y="8632"/>
                    <a:pt x="1001" y="8732"/>
                    <a:pt x="1101" y="8865"/>
                  </a:cubicBezTo>
                  <a:cubicBezTo>
                    <a:pt x="1168" y="8932"/>
                    <a:pt x="1201" y="8999"/>
                    <a:pt x="1268" y="9065"/>
                  </a:cubicBezTo>
                  <a:cubicBezTo>
                    <a:pt x="1335" y="9166"/>
                    <a:pt x="1401" y="9232"/>
                    <a:pt x="1468" y="9299"/>
                  </a:cubicBezTo>
                  <a:cubicBezTo>
                    <a:pt x="1568" y="9399"/>
                    <a:pt x="1635" y="9466"/>
                    <a:pt x="1702" y="9532"/>
                  </a:cubicBezTo>
                  <a:cubicBezTo>
                    <a:pt x="1768" y="9599"/>
                    <a:pt x="1835" y="9666"/>
                    <a:pt x="1902" y="9733"/>
                  </a:cubicBezTo>
                  <a:cubicBezTo>
                    <a:pt x="2035" y="9833"/>
                    <a:pt x="2102" y="9899"/>
                    <a:pt x="2102" y="9899"/>
                  </a:cubicBezTo>
                  <a:cubicBezTo>
                    <a:pt x="2169" y="9933"/>
                    <a:pt x="2269" y="9966"/>
                    <a:pt x="2335" y="9999"/>
                  </a:cubicBezTo>
                  <a:cubicBezTo>
                    <a:pt x="2402" y="9999"/>
                    <a:pt x="2469" y="9966"/>
                    <a:pt x="2502" y="9933"/>
                  </a:cubicBezTo>
                  <a:cubicBezTo>
                    <a:pt x="2502" y="9933"/>
                    <a:pt x="2636" y="9866"/>
                    <a:pt x="2769" y="9733"/>
                  </a:cubicBezTo>
                  <a:cubicBezTo>
                    <a:pt x="2836" y="9666"/>
                    <a:pt x="2936" y="9599"/>
                    <a:pt x="3036" y="9499"/>
                  </a:cubicBezTo>
                  <a:cubicBezTo>
                    <a:pt x="3136" y="9432"/>
                    <a:pt x="3203" y="9366"/>
                    <a:pt x="3303" y="9266"/>
                  </a:cubicBezTo>
                  <a:cubicBezTo>
                    <a:pt x="3736" y="9532"/>
                    <a:pt x="4237" y="9733"/>
                    <a:pt x="4704" y="9833"/>
                  </a:cubicBezTo>
                  <a:cubicBezTo>
                    <a:pt x="4737" y="9933"/>
                    <a:pt x="4737" y="10066"/>
                    <a:pt x="4737" y="10200"/>
                  </a:cubicBezTo>
                  <a:cubicBezTo>
                    <a:pt x="4770" y="10300"/>
                    <a:pt x="4770" y="10433"/>
                    <a:pt x="4770" y="10533"/>
                  </a:cubicBezTo>
                  <a:cubicBezTo>
                    <a:pt x="4804" y="10733"/>
                    <a:pt x="4837" y="10867"/>
                    <a:pt x="4837" y="10867"/>
                  </a:cubicBezTo>
                  <a:cubicBezTo>
                    <a:pt x="4837" y="10967"/>
                    <a:pt x="4971" y="11100"/>
                    <a:pt x="5137" y="11100"/>
                  </a:cubicBezTo>
                  <a:lnTo>
                    <a:pt x="5237" y="11100"/>
                  </a:lnTo>
                  <a:cubicBezTo>
                    <a:pt x="5271" y="11100"/>
                    <a:pt x="5337" y="11134"/>
                    <a:pt x="5438" y="11134"/>
                  </a:cubicBezTo>
                  <a:lnTo>
                    <a:pt x="5704" y="11134"/>
                  </a:lnTo>
                  <a:cubicBezTo>
                    <a:pt x="5804" y="11134"/>
                    <a:pt x="5905" y="11134"/>
                    <a:pt x="6005" y="11100"/>
                  </a:cubicBezTo>
                  <a:lnTo>
                    <a:pt x="6171" y="11100"/>
                  </a:lnTo>
                  <a:cubicBezTo>
                    <a:pt x="6238" y="11100"/>
                    <a:pt x="6271" y="11100"/>
                    <a:pt x="6338" y="11067"/>
                  </a:cubicBezTo>
                  <a:lnTo>
                    <a:pt x="6472" y="11067"/>
                  </a:lnTo>
                  <a:cubicBezTo>
                    <a:pt x="6505" y="11067"/>
                    <a:pt x="6572" y="11034"/>
                    <a:pt x="6605" y="11034"/>
                  </a:cubicBezTo>
                  <a:cubicBezTo>
                    <a:pt x="6672" y="11034"/>
                    <a:pt x="6738" y="11000"/>
                    <a:pt x="6805" y="11000"/>
                  </a:cubicBezTo>
                  <a:lnTo>
                    <a:pt x="6872" y="11000"/>
                  </a:lnTo>
                  <a:cubicBezTo>
                    <a:pt x="6905" y="10967"/>
                    <a:pt x="6939" y="10967"/>
                    <a:pt x="6972" y="10933"/>
                  </a:cubicBezTo>
                  <a:cubicBezTo>
                    <a:pt x="7005" y="10933"/>
                    <a:pt x="7039" y="10900"/>
                    <a:pt x="7072" y="10867"/>
                  </a:cubicBezTo>
                  <a:cubicBezTo>
                    <a:pt x="7139" y="10800"/>
                    <a:pt x="7139" y="10767"/>
                    <a:pt x="7139" y="10700"/>
                  </a:cubicBezTo>
                  <a:cubicBezTo>
                    <a:pt x="7139" y="10700"/>
                    <a:pt x="7139" y="10567"/>
                    <a:pt x="7139" y="10366"/>
                  </a:cubicBezTo>
                  <a:cubicBezTo>
                    <a:pt x="7139" y="10166"/>
                    <a:pt x="7139" y="9899"/>
                    <a:pt x="7105" y="9666"/>
                  </a:cubicBezTo>
                  <a:cubicBezTo>
                    <a:pt x="7572" y="9499"/>
                    <a:pt x="8039" y="9232"/>
                    <a:pt x="8440" y="8899"/>
                  </a:cubicBezTo>
                  <a:cubicBezTo>
                    <a:pt x="8640" y="9032"/>
                    <a:pt x="8840" y="9166"/>
                    <a:pt x="9007" y="9266"/>
                  </a:cubicBezTo>
                  <a:cubicBezTo>
                    <a:pt x="9174" y="9399"/>
                    <a:pt x="9307" y="9432"/>
                    <a:pt x="9307" y="9432"/>
                  </a:cubicBezTo>
                  <a:cubicBezTo>
                    <a:pt x="9327" y="9471"/>
                    <a:pt x="9358" y="9488"/>
                    <a:pt x="9400" y="9488"/>
                  </a:cubicBezTo>
                  <a:cubicBezTo>
                    <a:pt x="9430" y="9488"/>
                    <a:pt x="9466" y="9480"/>
                    <a:pt x="9507" y="9466"/>
                  </a:cubicBezTo>
                  <a:cubicBezTo>
                    <a:pt x="9574" y="9466"/>
                    <a:pt x="9641" y="9432"/>
                    <a:pt x="9707" y="9366"/>
                  </a:cubicBezTo>
                  <a:cubicBezTo>
                    <a:pt x="9707" y="9366"/>
                    <a:pt x="9707" y="9332"/>
                    <a:pt x="9741" y="9299"/>
                  </a:cubicBezTo>
                  <a:cubicBezTo>
                    <a:pt x="9774" y="9266"/>
                    <a:pt x="9841" y="9232"/>
                    <a:pt x="9874" y="9166"/>
                  </a:cubicBezTo>
                  <a:cubicBezTo>
                    <a:pt x="9974" y="9032"/>
                    <a:pt x="10108" y="8865"/>
                    <a:pt x="10241" y="8699"/>
                  </a:cubicBezTo>
                  <a:cubicBezTo>
                    <a:pt x="10274" y="8632"/>
                    <a:pt x="10308" y="8598"/>
                    <a:pt x="10341" y="8532"/>
                  </a:cubicBezTo>
                  <a:cubicBezTo>
                    <a:pt x="10374" y="8498"/>
                    <a:pt x="10374" y="8465"/>
                    <a:pt x="10408" y="8398"/>
                  </a:cubicBezTo>
                  <a:cubicBezTo>
                    <a:pt x="10474" y="8332"/>
                    <a:pt x="10508" y="8232"/>
                    <a:pt x="10541" y="8165"/>
                  </a:cubicBezTo>
                  <a:cubicBezTo>
                    <a:pt x="10575" y="8098"/>
                    <a:pt x="10608" y="8031"/>
                    <a:pt x="10641" y="7998"/>
                  </a:cubicBezTo>
                  <a:lnTo>
                    <a:pt x="10675" y="7931"/>
                  </a:lnTo>
                  <a:cubicBezTo>
                    <a:pt x="10708" y="7898"/>
                    <a:pt x="10708" y="7865"/>
                    <a:pt x="10708" y="7798"/>
                  </a:cubicBezTo>
                  <a:cubicBezTo>
                    <a:pt x="10741" y="7765"/>
                    <a:pt x="10741" y="7731"/>
                    <a:pt x="10708" y="7698"/>
                  </a:cubicBezTo>
                  <a:cubicBezTo>
                    <a:pt x="10708" y="7631"/>
                    <a:pt x="10675" y="7564"/>
                    <a:pt x="10608" y="7531"/>
                  </a:cubicBezTo>
                  <a:cubicBezTo>
                    <a:pt x="10608" y="7531"/>
                    <a:pt x="10508" y="7431"/>
                    <a:pt x="10374" y="7331"/>
                  </a:cubicBezTo>
                  <a:cubicBezTo>
                    <a:pt x="10208" y="7197"/>
                    <a:pt x="10007" y="7064"/>
                    <a:pt x="9774" y="6897"/>
                  </a:cubicBezTo>
                  <a:cubicBezTo>
                    <a:pt x="9941" y="6430"/>
                    <a:pt x="10041" y="5897"/>
                    <a:pt x="10007" y="5396"/>
                  </a:cubicBezTo>
                  <a:cubicBezTo>
                    <a:pt x="10274" y="5329"/>
                    <a:pt x="10508" y="5263"/>
                    <a:pt x="10675" y="5196"/>
                  </a:cubicBezTo>
                  <a:cubicBezTo>
                    <a:pt x="10875" y="5129"/>
                    <a:pt x="11008" y="5063"/>
                    <a:pt x="11008" y="5063"/>
                  </a:cubicBezTo>
                  <a:cubicBezTo>
                    <a:pt x="11042" y="5063"/>
                    <a:pt x="11108" y="4996"/>
                    <a:pt x="11142" y="4929"/>
                  </a:cubicBezTo>
                  <a:cubicBezTo>
                    <a:pt x="11175" y="4862"/>
                    <a:pt x="11175" y="4796"/>
                    <a:pt x="11175" y="4696"/>
                  </a:cubicBezTo>
                  <a:cubicBezTo>
                    <a:pt x="11175" y="4696"/>
                    <a:pt x="11175" y="4696"/>
                    <a:pt x="11175" y="4662"/>
                  </a:cubicBezTo>
                  <a:cubicBezTo>
                    <a:pt x="11175" y="4662"/>
                    <a:pt x="11175" y="4629"/>
                    <a:pt x="11175" y="4629"/>
                  </a:cubicBezTo>
                  <a:cubicBezTo>
                    <a:pt x="11142" y="4562"/>
                    <a:pt x="11142" y="4496"/>
                    <a:pt x="11142" y="4429"/>
                  </a:cubicBezTo>
                  <a:cubicBezTo>
                    <a:pt x="11108" y="4362"/>
                    <a:pt x="11075" y="4262"/>
                    <a:pt x="11075" y="4162"/>
                  </a:cubicBezTo>
                  <a:cubicBezTo>
                    <a:pt x="11042" y="4062"/>
                    <a:pt x="11008" y="3962"/>
                    <a:pt x="10975" y="3862"/>
                  </a:cubicBezTo>
                  <a:cubicBezTo>
                    <a:pt x="10941" y="3762"/>
                    <a:pt x="10908" y="3662"/>
                    <a:pt x="10875" y="3562"/>
                  </a:cubicBezTo>
                  <a:cubicBezTo>
                    <a:pt x="10841" y="3461"/>
                    <a:pt x="10808" y="3361"/>
                    <a:pt x="10775" y="3295"/>
                  </a:cubicBezTo>
                  <a:cubicBezTo>
                    <a:pt x="10741" y="3228"/>
                    <a:pt x="10741" y="3161"/>
                    <a:pt x="10708" y="3128"/>
                  </a:cubicBezTo>
                  <a:lnTo>
                    <a:pt x="10675" y="3061"/>
                  </a:lnTo>
                  <a:cubicBezTo>
                    <a:pt x="10641" y="2961"/>
                    <a:pt x="10575" y="2894"/>
                    <a:pt x="10508" y="2861"/>
                  </a:cubicBezTo>
                  <a:cubicBezTo>
                    <a:pt x="10474" y="2844"/>
                    <a:pt x="10441" y="2836"/>
                    <a:pt x="10412" y="2836"/>
                  </a:cubicBezTo>
                  <a:cubicBezTo>
                    <a:pt x="10383" y="2836"/>
                    <a:pt x="10358" y="2844"/>
                    <a:pt x="10341" y="2861"/>
                  </a:cubicBezTo>
                  <a:cubicBezTo>
                    <a:pt x="10341" y="2861"/>
                    <a:pt x="10174" y="2861"/>
                    <a:pt x="10007" y="2928"/>
                  </a:cubicBezTo>
                  <a:cubicBezTo>
                    <a:pt x="9807" y="2961"/>
                    <a:pt x="9574" y="3028"/>
                    <a:pt x="9340" y="3095"/>
                  </a:cubicBezTo>
                  <a:cubicBezTo>
                    <a:pt x="9174" y="2894"/>
                    <a:pt x="9040" y="2694"/>
                    <a:pt x="8873" y="2494"/>
                  </a:cubicBezTo>
                  <a:cubicBezTo>
                    <a:pt x="8673" y="2327"/>
                    <a:pt x="8506" y="2127"/>
                    <a:pt x="8306" y="1994"/>
                  </a:cubicBezTo>
                  <a:cubicBezTo>
                    <a:pt x="8406" y="1760"/>
                    <a:pt x="8473" y="1527"/>
                    <a:pt x="8540" y="1327"/>
                  </a:cubicBezTo>
                  <a:cubicBezTo>
                    <a:pt x="8606" y="1160"/>
                    <a:pt x="8640" y="1026"/>
                    <a:pt x="8640" y="1026"/>
                  </a:cubicBezTo>
                  <a:cubicBezTo>
                    <a:pt x="8673" y="960"/>
                    <a:pt x="8673" y="893"/>
                    <a:pt x="8640" y="826"/>
                  </a:cubicBezTo>
                  <a:cubicBezTo>
                    <a:pt x="8606" y="760"/>
                    <a:pt x="8540" y="693"/>
                    <a:pt x="8473" y="659"/>
                  </a:cubicBezTo>
                  <a:lnTo>
                    <a:pt x="8406" y="626"/>
                  </a:lnTo>
                  <a:cubicBezTo>
                    <a:pt x="8340" y="593"/>
                    <a:pt x="8306" y="559"/>
                    <a:pt x="8240" y="526"/>
                  </a:cubicBezTo>
                  <a:cubicBezTo>
                    <a:pt x="8139" y="493"/>
                    <a:pt x="8073" y="426"/>
                    <a:pt x="7973" y="393"/>
                  </a:cubicBezTo>
                  <a:cubicBezTo>
                    <a:pt x="7873" y="359"/>
                    <a:pt x="7773" y="326"/>
                    <a:pt x="7672" y="259"/>
                  </a:cubicBezTo>
                  <a:cubicBezTo>
                    <a:pt x="7572" y="226"/>
                    <a:pt x="7472" y="192"/>
                    <a:pt x="7406" y="159"/>
                  </a:cubicBezTo>
                  <a:cubicBezTo>
                    <a:pt x="7306" y="126"/>
                    <a:pt x="7205" y="92"/>
                    <a:pt x="7139" y="92"/>
                  </a:cubicBezTo>
                  <a:cubicBezTo>
                    <a:pt x="7039" y="59"/>
                    <a:pt x="6972" y="59"/>
                    <a:pt x="6939" y="26"/>
                  </a:cubicBezTo>
                  <a:lnTo>
                    <a:pt x="6872" y="26"/>
                  </a:lnTo>
                  <a:cubicBezTo>
                    <a:pt x="6822" y="9"/>
                    <a:pt x="6780" y="1"/>
                    <a:pt x="6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33"/>
          <p:cNvGrpSpPr/>
          <p:nvPr/>
        </p:nvGrpSpPr>
        <p:grpSpPr>
          <a:xfrm>
            <a:off x="2679907" y="1588338"/>
            <a:ext cx="702280" cy="487682"/>
            <a:chOff x="2562657" y="2127261"/>
            <a:chExt cx="579678" cy="363481"/>
          </a:xfrm>
        </p:grpSpPr>
        <p:sp>
          <p:nvSpPr>
            <p:cNvPr id="1638" name="Google Shape;1638;p33"/>
            <p:cNvSpPr/>
            <p:nvPr/>
          </p:nvSpPr>
          <p:spPr>
            <a:xfrm>
              <a:off x="2635877" y="2212394"/>
              <a:ext cx="433225" cy="278348"/>
            </a:xfrm>
            <a:custGeom>
              <a:rect b="b" l="l" r="r" t="t"/>
              <a:pathLst>
                <a:path extrusionOk="0" h="25519" w="32758">
                  <a:moveTo>
                    <a:pt x="1" y="0"/>
                  </a:moveTo>
                  <a:lnTo>
                    <a:pt x="1" y="25519"/>
                  </a:lnTo>
                  <a:lnTo>
                    <a:pt x="32757" y="25519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2803503" y="2362934"/>
              <a:ext cx="97944" cy="127356"/>
            </a:xfrm>
            <a:custGeom>
              <a:rect b="b" l="l" r="r" t="t"/>
              <a:pathLst>
                <a:path extrusionOk="0" h="11676" w="7406">
                  <a:moveTo>
                    <a:pt x="0" y="1"/>
                  </a:moveTo>
                  <a:lnTo>
                    <a:pt x="0" y="11676"/>
                  </a:lnTo>
                  <a:lnTo>
                    <a:pt x="7406" y="11676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2677347" y="2292062"/>
              <a:ext cx="99267" cy="81872"/>
            </a:xfrm>
            <a:custGeom>
              <a:rect b="b" l="l" r="r" t="t"/>
              <a:pathLst>
                <a:path extrusionOk="0" h="7506" w="7506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2928336" y="2292062"/>
              <a:ext cx="99267" cy="81872"/>
            </a:xfrm>
            <a:custGeom>
              <a:rect b="b" l="l" r="r" t="t"/>
              <a:pathLst>
                <a:path extrusionOk="0" h="7506" w="7506">
                  <a:moveTo>
                    <a:pt x="1" y="1"/>
                  </a:moveTo>
                  <a:lnTo>
                    <a:pt x="1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2562657" y="2127261"/>
              <a:ext cx="579678" cy="151374"/>
            </a:xfrm>
            <a:custGeom>
              <a:rect b="b" l="l" r="r" t="t"/>
              <a:pathLst>
                <a:path extrusionOk="0" h="13878" w="43832">
                  <a:moveTo>
                    <a:pt x="12576" y="1"/>
                  </a:moveTo>
                  <a:lnTo>
                    <a:pt x="0" y="13877"/>
                  </a:lnTo>
                  <a:lnTo>
                    <a:pt x="43832" y="13877"/>
                  </a:lnTo>
                  <a:lnTo>
                    <a:pt x="312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2592212" y="2233497"/>
              <a:ext cx="520562" cy="18194"/>
            </a:xfrm>
            <a:custGeom>
              <a:rect b="b" l="l" r="r" t="t"/>
              <a:pathLst>
                <a:path extrusionOk="0" h="1668" w="39362">
                  <a:moveTo>
                    <a:pt x="1501" y="0"/>
                  </a:moveTo>
                  <a:lnTo>
                    <a:pt x="0" y="1668"/>
                  </a:lnTo>
                  <a:lnTo>
                    <a:pt x="39362" y="1668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33"/>
          <p:cNvGrpSpPr/>
          <p:nvPr/>
        </p:nvGrpSpPr>
        <p:grpSpPr>
          <a:xfrm>
            <a:off x="3808451" y="3817313"/>
            <a:ext cx="549245" cy="549245"/>
            <a:chOff x="3264520" y="3941871"/>
            <a:chExt cx="453359" cy="453359"/>
          </a:xfrm>
        </p:grpSpPr>
        <p:sp>
          <p:nvSpPr>
            <p:cNvPr id="1645" name="Google Shape;1645;p33"/>
            <p:cNvSpPr/>
            <p:nvPr/>
          </p:nvSpPr>
          <p:spPr>
            <a:xfrm>
              <a:off x="3264520" y="3941871"/>
              <a:ext cx="453359" cy="453359"/>
            </a:xfrm>
            <a:custGeom>
              <a:rect b="b" l="l" r="r" t="t"/>
              <a:pathLst>
                <a:path extrusionOk="0" h="41564" w="41564">
                  <a:moveTo>
                    <a:pt x="20782" y="1"/>
                  </a:moveTo>
                  <a:cubicBezTo>
                    <a:pt x="9307" y="1"/>
                    <a:pt x="1" y="9307"/>
                    <a:pt x="1" y="20782"/>
                  </a:cubicBezTo>
                  <a:cubicBezTo>
                    <a:pt x="1" y="32257"/>
                    <a:pt x="9307" y="41564"/>
                    <a:pt x="20782" y="41564"/>
                  </a:cubicBezTo>
                  <a:cubicBezTo>
                    <a:pt x="32257" y="41564"/>
                    <a:pt x="41564" y="32257"/>
                    <a:pt x="41564" y="20782"/>
                  </a:cubicBezTo>
                  <a:cubicBezTo>
                    <a:pt x="41564" y="9307"/>
                    <a:pt x="32257" y="1"/>
                    <a:pt x="20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429865" y="4049650"/>
              <a:ext cx="122592" cy="66389"/>
            </a:xfrm>
            <a:custGeom>
              <a:rect b="b" l="l" r="r" t="t"/>
              <a:pathLst>
                <a:path extrusionOk="0" h="6939" w="1281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lnTo>
                    <a:pt x="1" y="6939"/>
                  </a:lnTo>
                  <a:lnTo>
                    <a:pt x="2236" y="6939"/>
                  </a:lnTo>
                  <a:lnTo>
                    <a:pt x="2236" y="6405"/>
                  </a:lnTo>
                  <a:cubicBezTo>
                    <a:pt x="2236" y="4103"/>
                    <a:pt x="4104" y="2235"/>
                    <a:pt x="6405" y="2235"/>
                  </a:cubicBezTo>
                  <a:cubicBezTo>
                    <a:pt x="8674" y="2235"/>
                    <a:pt x="10542" y="4103"/>
                    <a:pt x="10542" y="6405"/>
                  </a:cubicBezTo>
                  <a:lnTo>
                    <a:pt x="10542" y="6939"/>
                  </a:lnTo>
                  <a:lnTo>
                    <a:pt x="12810" y="6939"/>
                  </a:lnTo>
                  <a:lnTo>
                    <a:pt x="12810" y="6405"/>
                  </a:lnTo>
                  <a:cubicBezTo>
                    <a:pt x="12810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391250" y="4131024"/>
              <a:ext cx="199525" cy="138193"/>
            </a:xfrm>
            <a:custGeom>
              <a:rect b="b" l="l" r="r" t="t"/>
              <a:pathLst>
                <a:path extrusionOk="0" h="14444" w="20849">
                  <a:moveTo>
                    <a:pt x="10441" y="2202"/>
                  </a:moveTo>
                  <a:cubicBezTo>
                    <a:pt x="11742" y="2202"/>
                    <a:pt x="12843" y="3303"/>
                    <a:pt x="12843" y="4604"/>
                  </a:cubicBezTo>
                  <a:cubicBezTo>
                    <a:pt x="12843" y="5438"/>
                    <a:pt x="12409" y="6138"/>
                    <a:pt x="11809" y="6572"/>
                  </a:cubicBezTo>
                  <a:lnTo>
                    <a:pt x="11809" y="10875"/>
                  </a:lnTo>
                  <a:cubicBezTo>
                    <a:pt x="11809" y="11609"/>
                    <a:pt x="11175" y="12243"/>
                    <a:pt x="10441" y="12243"/>
                  </a:cubicBezTo>
                  <a:cubicBezTo>
                    <a:pt x="9674" y="12243"/>
                    <a:pt x="9074" y="11609"/>
                    <a:pt x="9074" y="10875"/>
                  </a:cubicBezTo>
                  <a:lnTo>
                    <a:pt x="9074" y="6572"/>
                  </a:lnTo>
                  <a:cubicBezTo>
                    <a:pt x="8440" y="6138"/>
                    <a:pt x="8040" y="5438"/>
                    <a:pt x="8040" y="4604"/>
                  </a:cubicBezTo>
                  <a:cubicBezTo>
                    <a:pt x="8040" y="3303"/>
                    <a:pt x="9107" y="2202"/>
                    <a:pt x="10441" y="2202"/>
                  </a:cubicBezTo>
                  <a:close/>
                  <a:moveTo>
                    <a:pt x="1235" y="0"/>
                  </a:moveTo>
                  <a:cubicBezTo>
                    <a:pt x="568" y="0"/>
                    <a:pt x="0" y="568"/>
                    <a:pt x="0" y="1235"/>
                  </a:cubicBezTo>
                  <a:lnTo>
                    <a:pt x="0" y="13210"/>
                  </a:lnTo>
                  <a:cubicBezTo>
                    <a:pt x="0" y="13910"/>
                    <a:pt x="568" y="14444"/>
                    <a:pt x="1235" y="14444"/>
                  </a:cubicBezTo>
                  <a:lnTo>
                    <a:pt x="19614" y="14444"/>
                  </a:lnTo>
                  <a:cubicBezTo>
                    <a:pt x="20315" y="14444"/>
                    <a:pt x="20849" y="13910"/>
                    <a:pt x="20849" y="13210"/>
                  </a:cubicBezTo>
                  <a:lnTo>
                    <a:pt x="20849" y="1235"/>
                  </a:lnTo>
                  <a:cubicBezTo>
                    <a:pt x="20849" y="568"/>
                    <a:pt x="20315" y="0"/>
                    <a:pt x="19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33"/>
          <p:cNvGrpSpPr/>
          <p:nvPr/>
        </p:nvGrpSpPr>
        <p:grpSpPr>
          <a:xfrm>
            <a:off x="3511974" y="1072458"/>
            <a:ext cx="701751" cy="487668"/>
            <a:chOff x="3249464" y="1688534"/>
            <a:chExt cx="579242" cy="363470"/>
          </a:xfrm>
        </p:grpSpPr>
        <p:sp>
          <p:nvSpPr>
            <p:cNvPr id="1649" name="Google Shape;1649;p33"/>
            <p:cNvSpPr/>
            <p:nvPr/>
          </p:nvSpPr>
          <p:spPr>
            <a:xfrm>
              <a:off x="3322248" y="1773655"/>
              <a:ext cx="433661" cy="278348"/>
            </a:xfrm>
            <a:custGeom>
              <a:rect b="b" l="l" r="r" t="t"/>
              <a:pathLst>
                <a:path extrusionOk="0" h="25519" w="32791">
                  <a:moveTo>
                    <a:pt x="0" y="1"/>
                  </a:moveTo>
                  <a:lnTo>
                    <a:pt x="0" y="25519"/>
                  </a:lnTo>
                  <a:lnTo>
                    <a:pt x="32791" y="25519"/>
                  </a:lnTo>
                  <a:lnTo>
                    <a:pt x="327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489874" y="1924206"/>
              <a:ext cx="98381" cy="127345"/>
            </a:xfrm>
            <a:custGeom>
              <a:rect b="b" l="l" r="r" t="t"/>
              <a:pathLst>
                <a:path extrusionOk="0" h="11675" w="7439">
                  <a:moveTo>
                    <a:pt x="0" y="0"/>
                  </a:moveTo>
                  <a:lnTo>
                    <a:pt x="0" y="11675"/>
                  </a:lnTo>
                  <a:lnTo>
                    <a:pt x="7439" y="11675"/>
                  </a:lnTo>
                  <a:lnTo>
                    <a:pt x="7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363718" y="1853324"/>
              <a:ext cx="99267" cy="81883"/>
            </a:xfrm>
            <a:custGeom>
              <a:rect b="b" l="l" r="r" t="t"/>
              <a:pathLst>
                <a:path extrusionOk="0" h="7507" w="7506">
                  <a:moveTo>
                    <a:pt x="0" y="1"/>
                  </a:moveTo>
                  <a:lnTo>
                    <a:pt x="0" y="7506"/>
                  </a:lnTo>
                  <a:lnTo>
                    <a:pt x="7505" y="7506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3614707" y="1853324"/>
              <a:ext cx="99267" cy="81883"/>
            </a:xfrm>
            <a:custGeom>
              <a:rect b="b" l="l" r="r" t="t"/>
              <a:pathLst>
                <a:path extrusionOk="0" h="7507" w="7506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3249464" y="1688534"/>
              <a:ext cx="579242" cy="151363"/>
            </a:xfrm>
            <a:custGeom>
              <a:rect b="b" l="l" r="r" t="t"/>
              <a:pathLst>
                <a:path extrusionOk="0" h="13877" w="43799">
                  <a:moveTo>
                    <a:pt x="12543" y="0"/>
                  </a:moveTo>
                  <a:lnTo>
                    <a:pt x="1" y="13877"/>
                  </a:lnTo>
                  <a:lnTo>
                    <a:pt x="43798" y="13877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3278583" y="1794759"/>
              <a:ext cx="520999" cy="18205"/>
            </a:xfrm>
            <a:custGeom>
              <a:rect b="b" l="l" r="r" t="t"/>
              <a:pathLst>
                <a:path extrusionOk="0" h="1669" w="39395">
                  <a:moveTo>
                    <a:pt x="1535" y="0"/>
                  </a:moveTo>
                  <a:lnTo>
                    <a:pt x="0" y="1668"/>
                  </a:lnTo>
                  <a:lnTo>
                    <a:pt x="39395" y="1668"/>
                  </a:lnTo>
                  <a:lnTo>
                    <a:pt x="37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5" name="Google Shape;1655;p33"/>
          <p:cNvGrpSpPr/>
          <p:nvPr/>
        </p:nvGrpSpPr>
        <p:grpSpPr>
          <a:xfrm>
            <a:off x="874528" y="3817313"/>
            <a:ext cx="549245" cy="549245"/>
            <a:chOff x="1267298" y="3941871"/>
            <a:chExt cx="453359" cy="453359"/>
          </a:xfrm>
        </p:grpSpPr>
        <p:sp>
          <p:nvSpPr>
            <p:cNvPr id="1656" name="Google Shape;1656;p33"/>
            <p:cNvSpPr/>
            <p:nvPr/>
          </p:nvSpPr>
          <p:spPr>
            <a:xfrm>
              <a:off x="1267298" y="3941871"/>
              <a:ext cx="453359" cy="453359"/>
            </a:xfrm>
            <a:custGeom>
              <a:rect b="b" l="l" r="r" t="t"/>
              <a:pathLst>
                <a:path extrusionOk="0" h="41564" w="41564">
                  <a:moveTo>
                    <a:pt x="20782" y="1"/>
                  </a:moveTo>
                  <a:cubicBezTo>
                    <a:pt x="9308" y="1"/>
                    <a:pt x="1" y="9307"/>
                    <a:pt x="1" y="20782"/>
                  </a:cubicBezTo>
                  <a:cubicBezTo>
                    <a:pt x="1" y="32257"/>
                    <a:pt x="9308" y="41564"/>
                    <a:pt x="20782" y="41564"/>
                  </a:cubicBezTo>
                  <a:cubicBezTo>
                    <a:pt x="32257" y="41564"/>
                    <a:pt x="41564" y="32257"/>
                    <a:pt x="41564" y="20782"/>
                  </a:cubicBezTo>
                  <a:cubicBezTo>
                    <a:pt x="41564" y="9307"/>
                    <a:pt x="32257" y="1"/>
                    <a:pt x="20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1374623" y="4067018"/>
              <a:ext cx="239049" cy="167746"/>
            </a:xfrm>
            <a:custGeom>
              <a:rect b="b" l="l" r="r" t="t"/>
              <a:pathLst>
                <a:path extrusionOk="0" h="15379" w="21916">
                  <a:moveTo>
                    <a:pt x="20715" y="1001"/>
                  </a:moveTo>
                  <a:cubicBezTo>
                    <a:pt x="20815" y="1001"/>
                    <a:pt x="20882" y="1068"/>
                    <a:pt x="20882" y="1168"/>
                  </a:cubicBezTo>
                  <a:lnTo>
                    <a:pt x="20882" y="14211"/>
                  </a:lnTo>
                  <a:cubicBezTo>
                    <a:pt x="20882" y="14277"/>
                    <a:pt x="20815" y="14377"/>
                    <a:pt x="20715" y="14377"/>
                  </a:cubicBezTo>
                  <a:lnTo>
                    <a:pt x="1168" y="14377"/>
                  </a:lnTo>
                  <a:cubicBezTo>
                    <a:pt x="1068" y="14377"/>
                    <a:pt x="1001" y="14277"/>
                    <a:pt x="1001" y="14211"/>
                  </a:cubicBezTo>
                  <a:lnTo>
                    <a:pt x="1001" y="1168"/>
                  </a:lnTo>
                  <a:cubicBezTo>
                    <a:pt x="1001" y="1068"/>
                    <a:pt x="1068" y="1001"/>
                    <a:pt x="1168" y="1001"/>
                  </a:cubicBezTo>
                  <a:close/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14211"/>
                  </a:lnTo>
                  <a:cubicBezTo>
                    <a:pt x="0" y="14844"/>
                    <a:pt x="534" y="15378"/>
                    <a:pt x="1168" y="15378"/>
                  </a:cubicBezTo>
                  <a:lnTo>
                    <a:pt x="20748" y="15378"/>
                  </a:lnTo>
                  <a:cubicBezTo>
                    <a:pt x="21382" y="15378"/>
                    <a:pt x="21916" y="14844"/>
                    <a:pt x="21916" y="14211"/>
                  </a:cubicBezTo>
                  <a:lnTo>
                    <a:pt x="21916" y="1168"/>
                  </a:lnTo>
                  <a:cubicBezTo>
                    <a:pt x="21916" y="534"/>
                    <a:pt x="21382" y="1"/>
                    <a:pt x="20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1346606" y="4246727"/>
              <a:ext cx="294721" cy="23298"/>
            </a:xfrm>
            <a:custGeom>
              <a:rect b="b" l="l" r="r" t="t"/>
              <a:pathLst>
                <a:path extrusionOk="0" h="2136" w="2702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lnTo>
                    <a:pt x="1" y="1402"/>
                  </a:lnTo>
                  <a:cubicBezTo>
                    <a:pt x="1" y="1802"/>
                    <a:pt x="334" y="2136"/>
                    <a:pt x="735" y="2136"/>
                  </a:cubicBezTo>
                  <a:lnTo>
                    <a:pt x="26286" y="2136"/>
                  </a:lnTo>
                  <a:cubicBezTo>
                    <a:pt x="26687" y="2136"/>
                    <a:pt x="27020" y="1802"/>
                    <a:pt x="27020" y="1402"/>
                  </a:cubicBezTo>
                  <a:lnTo>
                    <a:pt x="27020" y="735"/>
                  </a:lnTo>
                  <a:cubicBezTo>
                    <a:pt x="27020" y="335"/>
                    <a:pt x="26687" y="1"/>
                    <a:pt x="26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1380076" y="4072471"/>
              <a:ext cx="228141" cy="25480"/>
            </a:xfrm>
            <a:custGeom>
              <a:rect b="b" l="l" r="r" t="t"/>
              <a:pathLst>
                <a:path extrusionOk="0" h="2336" w="20916">
                  <a:moveTo>
                    <a:pt x="10441" y="601"/>
                  </a:moveTo>
                  <a:cubicBezTo>
                    <a:pt x="10742" y="601"/>
                    <a:pt x="11009" y="868"/>
                    <a:pt x="11009" y="1168"/>
                  </a:cubicBezTo>
                  <a:cubicBezTo>
                    <a:pt x="11009" y="1469"/>
                    <a:pt x="10775" y="1702"/>
                    <a:pt x="10441" y="1702"/>
                  </a:cubicBezTo>
                  <a:cubicBezTo>
                    <a:pt x="10141" y="1702"/>
                    <a:pt x="9908" y="1469"/>
                    <a:pt x="9908" y="1168"/>
                  </a:cubicBezTo>
                  <a:cubicBezTo>
                    <a:pt x="9908" y="868"/>
                    <a:pt x="10141" y="601"/>
                    <a:pt x="10441" y="601"/>
                  </a:cubicBez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2336"/>
                  </a:lnTo>
                  <a:lnTo>
                    <a:pt x="20916" y="2336"/>
                  </a:lnTo>
                  <a:lnTo>
                    <a:pt x="20916" y="668"/>
                  </a:lnTo>
                  <a:cubicBezTo>
                    <a:pt x="20882" y="301"/>
                    <a:pt x="20615" y="1"/>
                    <a:pt x="20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1541234" y="4156371"/>
              <a:ext cx="20026" cy="25982"/>
            </a:xfrm>
            <a:custGeom>
              <a:rect b="b" l="l" r="r" t="t"/>
              <a:pathLst>
                <a:path extrusionOk="0" h="2382" w="1836">
                  <a:moveTo>
                    <a:pt x="433" y="1"/>
                  </a:moveTo>
                  <a:cubicBezTo>
                    <a:pt x="365" y="1"/>
                    <a:pt x="296" y="16"/>
                    <a:pt x="234" y="47"/>
                  </a:cubicBezTo>
                  <a:cubicBezTo>
                    <a:pt x="68" y="180"/>
                    <a:pt x="1" y="414"/>
                    <a:pt x="101" y="614"/>
                  </a:cubicBezTo>
                  <a:lnTo>
                    <a:pt x="1035" y="2182"/>
                  </a:lnTo>
                  <a:cubicBezTo>
                    <a:pt x="1135" y="2315"/>
                    <a:pt x="1268" y="2382"/>
                    <a:pt x="1402" y="2382"/>
                  </a:cubicBezTo>
                  <a:cubicBezTo>
                    <a:pt x="1469" y="2382"/>
                    <a:pt x="1535" y="2348"/>
                    <a:pt x="1602" y="2315"/>
                  </a:cubicBezTo>
                  <a:cubicBezTo>
                    <a:pt x="1802" y="2215"/>
                    <a:pt x="1836" y="1948"/>
                    <a:pt x="1735" y="1748"/>
                  </a:cubicBezTo>
                  <a:lnTo>
                    <a:pt x="801" y="214"/>
                  </a:lnTo>
                  <a:cubicBezTo>
                    <a:pt x="732" y="75"/>
                    <a:pt x="584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1528234" y="4133064"/>
              <a:ext cx="35569" cy="42147"/>
            </a:xfrm>
            <a:custGeom>
              <a:rect b="b" l="l" r="r" t="t"/>
              <a:pathLst>
                <a:path extrusionOk="0" h="3864" w="3261">
                  <a:moveTo>
                    <a:pt x="288" y="1"/>
                  </a:moveTo>
                  <a:cubicBezTo>
                    <a:pt x="144" y="1"/>
                    <a:pt x="0" y="132"/>
                    <a:pt x="25" y="282"/>
                  </a:cubicBezTo>
                  <a:lnTo>
                    <a:pt x="693" y="3651"/>
                  </a:lnTo>
                  <a:cubicBezTo>
                    <a:pt x="712" y="3785"/>
                    <a:pt x="828" y="3863"/>
                    <a:pt x="937" y="3863"/>
                  </a:cubicBezTo>
                  <a:cubicBezTo>
                    <a:pt x="1019" y="3863"/>
                    <a:pt x="1097" y="3819"/>
                    <a:pt x="1126" y="3718"/>
                  </a:cubicBezTo>
                  <a:lnTo>
                    <a:pt x="1627" y="2751"/>
                  </a:lnTo>
                  <a:cubicBezTo>
                    <a:pt x="1660" y="2651"/>
                    <a:pt x="1760" y="2617"/>
                    <a:pt x="1860" y="2617"/>
                  </a:cubicBezTo>
                  <a:lnTo>
                    <a:pt x="2927" y="2651"/>
                  </a:lnTo>
                  <a:cubicBezTo>
                    <a:pt x="3161" y="2651"/>
                    <a:pt x="3261" y="2384"/>
                    <a:pt x="3094" y="2217"/>
                  </a:cubicBezTo>
                  <a:lnTo>
                    <a:pt x="426" y="49"/>
                  </a:lnTo>
                  <a:cubicBezTo>
                    <a:pt x="384" y="16"/>
                    <a:pt x="33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33"/>
          <p:cNvGrpSpPr/>
          <p:nvPr/>
        </p:nvGrpSpPr>
        <p:grpSpPr>
          <a:xfrm>
            <a:off x="1017375" y="1367038"/>
            <a:ext cx="702280" cy="488165"/>
            <a:chOff x="1190365" y="1940637"/>
            <a:chExt cx="579678" cy="363841"/>
          </a:xfrm>
        </p:grpSpPr>
        <p:sp>
          <p:nvSpPr>
            <p:cNvPr id="1663" name="Google Shape;1663;p33"/>
            <p:cNvSpPr/>
            <p:nvPr/>
          </p:nvSpPr>
          <p:spPr>
            <a:xfrm>
              <a:off x="1263585" y="2025770"/>
              <a:ext cx="433225" cy="278708"/>
            </a:xfrm>
            <a:custGeom>
              <a:rect b="b" l="l" r="r" t="t"/>
              <a:pathLst>
                <a:path extrusionOk="0" h="25552" w="32758">
                  <a:moveTo>
                    <a:pt x="1" y="0"/>
                  </a:moveTo>
                  <a:lnTo>
                    <a:pt x="1" y="25552"/>
                  </a:lnTo>
                  <a:lnTo>
                    <a:pt x="32757" y="25552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1431211" y="2176681"/>
              <a:ext cx="97944" cy="127345"/>
            </a:xfrm>
            <a:custGeom>
              <a:rect b="b" l="l" r="r" t="t"/>
              <a:pathLst>
                <a:path extrusionOk="0" h="11675" w="7406">
                  <a:moveTo>
                    <a:pt x="0" y="0"/>
                  </a:moveTo>
                  <a:lnTo>
                    <a:pt x="0" y="11675"/>
                  </a:lnTo>
                  <a:lnTo>
                    <a:pt x="7406" y="11675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1305055" y="2105798"/>
              <a:ext cx="99267" cy="81883"/>
            </a:xfrm>
            <a:custGeom>
              <a:rect b="b" l="l" r="r" t="t"/>
              <a:pathLst>
                <a:path extrusionOk="0" h="7507" w="7506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1556044" y="2105798"/>
              <a:ext cx="99267" cy="81883"/>
            </a:xfrm>
            <a:custGeom>
              <a:rect b="b" l="l" r="r" t="t"/>
              <a:pathLst>
                <a:path extrusionOk="0" h="7507" w="7506">
                  <a:moveTo>
                    <a:pt x="0" y="1"/>
                  </a:moveTo>
                  <a:lnTo>
                    <a:pt x="0" y="7506"/>
                  </a:lnTo>
                  <a:lnTo>
                    <a:pt x="7506" y="7506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1190365" y="1940637"/>
              <a:ext cx="579678" cy="151734"/>
            </a:xfrm>
            <a:custGeom>
              <a:rect b="b" l="l" r="r" t="t"/>
              <a:pathLst>
                <a:path extrusionOk="0" h="13911" w="43832">
                  <a:moveTo>
                    <a:pt x="12576" y="1"/>
                  </a:moveTo>
                  <a:lnTo>
                    <a:pt x="0" y="13911"/>
                  </a:lnTo>
                  <a:lnTo>
                    <a:pt x="43832" y="13911"/>
                  </a:lnTo>
                  <a:lnTo>
                    <a:pt x="312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1219920" y="2047233"/>
              <a:ext cx="520562" cy="18205"/>
            </a:xfrm>
            <a:custGeom>
              <a:rect b="b" l="l" r="r" t="t"/>
              <a:pathLst>
                <a:path extrusionOk="0" h="1669" w="39362">
                  <a:moveTo>
                    <a:pt x="1501" y="0"/>
                  </a:moveTo>
                  <a:lnTo>
                    <a:pt x="0" y="1668"/>
                  </a:lnTo>
                  <a:lnTo>
                    <a:pt x="39362" y="1668"/>
                  </a:lnTo>
                  <a:lnTo>
                    <a:pt x="37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9" name="Google Shape;1669;p33"/>
          <p:cNvSpPr/>
          <p:nvPr/>
        </p:nvSpPr>
        <p:spPr>
          <a:xfrm>
            <a:off x="8632388" y="8341625"/>
            <a:ext cx="25" cy="25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A2C3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3"/>
          <p:cNvSpPr txBox="1"/>
          <p:nvPr/>
        </p:nvSpPr>
        <p:spPr>
          <a:xfrm>
            <a:off x="5182500" y="3563450"/>
            <a:ext cx="24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33"/>
          <p:cNvSpPr txBox="1"/>
          <p:nvPr/>
        </p:nvSpPr>
        <p:spPr>
          <a:xfrm>
            <a:off x="5182616" y="2931923"/>
            <a:ext cx="2419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33"/>
          <p:cNvSpPr txBox="1"/>
          <p:nvPr/>
        </p:nvSpPr>
        <p:spPr>
          <a:xfrm>
            <a:off x="5182616" y="1668875"/>
            <a:ext cx="2419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33"/>
          <p:cNvSpPr txBox="1"/>
          <p:nvPr/>
        </p:nvSpPr>
        <p:spPr>
          <a:xfrm>
            <a:off x="5182616" y="2300389"/>
            <a:ext cx="2419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beautiful name, 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33"/>
          <p:cNvSpPr txBox="1"/>
          <p:nvPr/>
        </p:nvSpPr>
        <p:spPr>
          <a:xfrm>
            <a:off x="7725000" y="2427301"/>
            <a:ext cx="765900" cy="3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5" name="Google Shape;1675;p33"/>
          <p:cNvSpPr txBox="1"/>
          <p:nvPr/>
        </p:nvSpPr>
        <p:spPr>
          <a:xfrm>
            <a:off x="7725000" y="3052677"/>
            <a:ext cx="765900" cy="34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33"/>
          <p:cNvSpPr txBox="1"/>
          <p:nvPr/>
        </p:nvSpPr>
        <p:spPr>
          <a:xfrm>
            <a:off x="7725000" y="1801925"/>
            <a:ext cx="765900" cy="3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3"/>
          <p:cNvSpPr txBox="1"/>
          <p:nvPr/>
        </p:nvSpPr>
        <p:spPr>
          <a:xfrm>
            <a:off x="7725000" y="3645503"/>
            <a:ext cx="765900" cy="3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33"/>
          <p:cNvSpPr txBox="1"/>
          <p:nvPr/>
        </p:nvSpPr>
        <p:spPr>
          <a:xfrm>
            <a:off x="5056200" y="4268100"/>
            <a:ext cx="35103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edit the bars on the top, you can drag them up or down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/>
          <p:nvPr/>
        </p:nvSpPr>
        <p:spPr>
          <a:xfrm>
            <a:off x="7248100" y="2287975"/>
            <a:ext cx="587975" cy="282100"/>
          </a:xfrm>
          <a:custGeom>
            <a:rect b="b" l="l" r="r" t="t"/>
            <a:pathLst>
              <a:path extrusionOk="0" h="11284" w="23519">
                <a:moveTo>
                  <a:pt x="0" y="4079"/>
                </a:moveTo>
                <a:lnTo>
                  <a:pt x="1178" y="1768"/>
                </a:lnTo>
                <a:lnTo>
                  <a:pt x="2673" y="499"/>
                </a:lnTo>
                <a:lnTo>
                  <a:pt x="6344" y="0"/>
                </a:lnTo>
                <a:lnTo>
                  <a:pt x="8927" y="997"/>
                </a:lnTo>
                <a:lnTo>
                  <a:pt x="10196" y="4124"/>
                </a:lnTo>
                <a:lnTo>
                  <a:pt x="14229" y="4124"/>
                </a:lnTo>
                <a:lnTo>
                  <a:pt x="20619" y="4487"/>
                </a:lnTo>
                <a:lnTo>
                  <a:pt x="22522" y="4351"/>
                </a:lnTo>
                <a:lnTo>
                  <a:pt x="23157" y="4849"/>
                </a:lnTo>
                <a:lnTo>
                  <a:pt x="23519" y="7432"/>
                </a:lnTo>
                <a:lnTo>
                  <a:pt x="22885" y="7976"/>
                </a:lnTo>
                <a:lnTo>
                  <a:pt x="21616" y="7976"/>
                </a:lnTo>
                <a:lnTo>
                  <a:pt x="21435" y="8837"/>
                </a:lnTo>
                <a:lnTo>
                  <a:pt x="19350" y="8882"/>
                </a:lnTo>
                <a:lnTo>
                  <a:pt x="18806" y="7795"/>
                </a:lnTo>
                <a:lnTo>
                  <a:pt x="16586" y="7749"/>
                </a:lnTo>
                <a:lnTo>
                  <a:pt x="15861" y="8610"/>
                </a:lnTo>
                <a:lnTo>
                  <a:pt x="14728" y="7568"/>
                </a:lnTo>
                <a:lnTo>
                  <a:pt x="14093" y="8565"/>
                </a:lnTo>
                <a:lnTo>
                  <a:pt x="12371" y="7795"/>
                </a:lnTo>
                <a:lnTo>
                  <a:pt x="10921" y="7976"/>
                </a:lnTo>
                <a:lnTo>
                  <a:pt x="10105" y="8792"/>
                </a:lnTo>
                <a:lnTo>
                  <a:pt x="8383" y="10695"/>
                </a:lnTo>
                <a:lnTo>
                  <a:pt x="6933" y="11284"/>
                </a:lnTo>
                <a:lnTo>
                  <a:pt x="3172" y="10831"/>
                </a:lnTo>
                <a:lnTo>
                  <a:pt x="680" y="91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84" name="Google Shape;1684;p34"/>
          <p:cNvSpPr/>
          <p:nvPr/>
        </p:nvSpPr>
        <p:spPr>
          <a:xfrm>
            <a:off x="5324900" y="2116500"/>
            <a:ext cx="472425" cy="540400"/>
          </a:xfrm>
          <a:custGeom>
            <a:rect b="b" l="l" r="r" t="t"/>
            <a:pathLst>
              <a:path extrusionOk="0" h="21616" w="18897">
                <a:moveTo>
                  <a:pt x="0" y="9924"/>
                </a:moveTo>
                <a:lnTo>
                  <a:pt x="2945" y="6390"/>
                </a:lnTo>
                <a:lnTo>
                  <a:pt x="5619" y="3716"/>
                </a:lnTo>
                <a:lnTo>
                  <a:pt x="7885" y="1903"/>
                </a:lnTo>
                <a:lnTo>
                  <a:pt x="9426" y="0"/>
                </a:lnTo>
                <a:lnTo>
                  <a:pt x="10151" y="0"/>
                </a:lnTo>
                <a:lnTo>
                  <a:pt x="12553" y="2402"/>
                </a:lnTo>
                <a:lnTo>
                  <a:pt x="14683" y="5483"/>
                </a:lnTo>
                <a:lnTo>
                  <a:pt x="14683" y="2220"/>
                </a:lnTo>
                <a:lnTo>
                  <a:pt x="17084" y="2266"/>
                </a:lnTo>
                <a:lnTo>
                  <a:pt x="16903" y="7522"/>
                </a:lnTo>
                <a:lnTo>
                  <a:pt x="18670" y="9335"/>
                </a:lnTo>
                <a:lnTo>
                  <a:pt x="18897" y="10695"/>
                </a:lnTo>
                <a:lnTo>
                  <a:pt x="18444" y="11238"/>
                </a:lnTo>
                <a:lnTo>
                  <a:pt x="17538" y="10785"/>
                </a:lnTo>
                <a:lnTo>
                  <a:pt x="17311" y="20619"/>
                </a:lnTo>
                <a:lnTo>
                  <a:pt x="16133" y="21254"/>
                </a:lnTo>
                <a:lnTo>
                  <a:pt x="2447" y="21616"/>
                </a:lnTo>
                <a:lnTo>
                  <a:pt x="1948" y="20936"/>
                </a:lnTo>
                <a:lnTo>
                  <a:pt x="2130" y="10287"/>
                </a:lnTo>
                <a:lnTo>
                  <a:pt x="1269" y="110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85" name="Google Shape;1685;p34"/>
          <p:cNvSpPr/>
          <p:nvPr/>
        </p:nvSpPr>
        <p:spPr>
          <a:xfrm>
            <a:off x="3071075" y="1958050"/>
            <a:ext cx="1027274" cy="939113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4"/>
          <p:cNvSpPr/>
          <p:nvPr/>
        </p:nvSpPr>
        <p:spPr>
          <a:xfrm>
            <a:off x="1094959" y="1958050"/>
            <a:ext cx="1027274" cy="939113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4"/>
          <p:cNvSpPr/>
          <p:nvPr/>
        </p:nvSpPr>
        <p:spPr>
          <a:xfrm>
            <a:off x="5051067" y="1958050"/>
            <a:ext cx="1027274" cy="939113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4"/>
          <p:cNvSpPr/>
          <p:nvPr/>
        </p:nvSpPr>
        <p:spPr>
          <a:xfrm>
            <a:off x="7031563" y="1958050"/>
            <a:ext cx="1027274" cy="939113"/>
          </a:xfrm>
          <a:custGeom>
            <a:rect b="b" l="l" r="r" t="t"/>
            <a:pathLst>
              <a:path extrusionOk="0" h="16833" w="18419">
                <a:moveTo>
                  <a:pt x="12177" y="0"/>
                </a:moveTo>
                <a:cubicBezTo>
                  <a:pt x="11648" y="0"/>
                  <a:pt x="11109" y="46"/>
                  <a:pt x="10599" y="46"/>
                </a:cubicBezTo>
                <a:cubicBezTo>
                  <a:pt x="10579" y="46"/>
                  <a:pt x="10558" y="46"/>
                  <a:pt x="10538" y="46"/>
                </a:cubicBezTo>
                <a:cubicBezTo>
                  <a:pt x="10391" y="45"/>
                  <a:pt x="10250" y="43"/>
                  <a:pt x="10112" y="43"/>
                </a:cubicBezTo>
                <a:cubicBezTo>
                  <a:pt x="9632" y="43"/>
                  <a:pt x="9195" y="68"/>
                  <a:pt x="8715" y="262"/>
                </a:cubicBezTo>
                <a:cubicBezTo>
                  <a:pt x="8256" y="447"/>
                  <a:pt x="7784" y="577"/>
                  <a:pt x="7306" y="707"/>
                </a:cubicBezTo>
                <a:cubicBezTo>
                  <a:pt x="6073" y="1039"/>
                  <a:pt x="5021" y="1344"/>
                  <a:pt x="3911" y="2033"/>
                </a:cubicBezTo>
                <a:cubicBezTo>
                  <a:pt x="2246" y="3062"/>
                  <a:pt x="855" y="4763"/>
                  <a:pt x="292" y="6650"/>
                </a:cubicBezTo>
                <a:cubicBezTo>
                  <a:pt x="1" y="7637"/>
                  <a:pt x="143" y="8746"/>
                  <a:pt x="143" y="9767"/>
                </a:cubicBezTo>
                <a:cubicBezTo>
                  <a:pt x="143" y="10640"/>
                  <a:pt x="117" y="11328"/>
                  <a:pt x="422" y="12145"/>
                </a:cubicBezTo>
                <a:cubicBezTo>
                  <a:pt x="801" y="13168"/>
                  <a:pt x="1482" y="13643"/>
                  <a:pt x="2176" y="14444"/>
                </a:cubicBezTo>
                <a:cubicBezTo>
                  <a:pt x="2652" y="14992"/>
                  <a:pt x="3083" y="15451"/>
                  <a:pt x="3665" y="15882"/>
                </a:cubicBezTo>
                <a:cubicBezTo>
                  <a:pt x="4306" y="16414"/>
                  <a:pt x="5631" y="16763"/>
                  <a:pt x="6744" y="16763"/>
                </a:cubicBezTo>
                <a:cubicBezTo>
                  <a:pt x="7524" y="16763"/>
                  <a:pt x="8354" y="16832"/>
                  <a:pt x="9165" y="16832"/>
                </a:cubicBezTo>
                <a:cubicBezTo>
                  <a:pt x="9611" y="16832"/>
                  <a:pt x="10052" y="16811"/>
                  <a:pt x="10475" y="16746"/>
                </a:cubicBezTo>
                <a:cubicBezTo>
                  <a:pt x="11206" y="16633"/>
                  <a:pt x="12077" y="16225"/>
                  <a:pt x="12731" y="15896"/>
                </a:cubicBezTo>
                <a:cubicBezTo>
                  <a:pt x="13538" y="15487"/>
                  <a:pt x="14352" y="15025"/>
                  <a:pt x="15119" y="14547"/>
                </a:cubicBezTo>
                <a:cubicBezTo>
                  <a:pt x="16150" y="13902"/>
                  <a:pt x="17063" y="13221"/>
                  <a:pt x="17758" y="12198"/>
                </a:cubicBezTo>
                <a:cubicBezTo>
                  <a:pt x="18389" y="11262"/>
                  <a:pt x="18399" y="10368"/>
                  <a:pt x="18402" y="9275"/>
                </a:cubicBezTo>
                <a:cubicBezTo>
                  <a:pt x="18419" y="6633"/>
                  <a:pt x="17798" y="4102"/>
                  <a:pt x="15970" y="2108"/>
                </a:cubicBezTo>
                <a:cubicBezTo>
                  <a:pt x="15233" y="1305"/>
                  <a:pt x="14279" y="291"/>
                  <a:pt x="13163" y="79"/>
                </a:cubicBezTo>
                <a:cubicBezTo>
                  <a:pt x="12845" y="19"/>
                  <a:pt x="12513" y="0"/>
                  <a:pt x="12177" y="0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1690" name="Google Shape;1690;p34"/>
          <p:cNvGrpSpPr/>
          <p:nvPr/>
        </p:nvGrpSpPr>
        <p:grpSpPr>
          <a:xfrm>
            <a:off x="1335777" y="2148717"/>
            <a:ext cx="536432" cy="557788"/>
            <a:chOff x="3311390" y="2148717"/>
            <a:chExt cx="536432" cy="557788"/>
          </a:xfrm>
        </p:grpSpPr>
        <p:sp>
          <p:nvSpPr>
            <p:cNvPr id="1691" name="Google Shape;1691;p34"/>
            <p:cNvSpPr/>
            <p:nvPr/>
          </p:nvSpPr>
          <p:spPr>
            <a:xfrm>
              <a:off x="3315800" y="2162325"/>
              <a:ext cx="521150" cy="538150"/>
            </a:xfrm>
            <a:custGeom>
              <a:rect b="b" l="l" r="r" t="t"/>
              <a:pathLst>
                <a:path extrusionOk="0" h="21526" w="20846">
                  <a:moveTo>
                    <a:pt x="1223" y="0"/>
                  </a:moveTo>
                  <a:lnTo>
                    <a:pt x="317" y="227"/>
                  </a:lnTo>
                  <a:lnTo>
                    <a:pt x="0" y="2039"/>
                  </a:lnTo>
                  <a:lnTo>
                    <a:pt x="589" y="12462"/>
                  </a:lnTo>
                  <a:lnTo>
                    <a:pt x="317" y="18354"/>
                  </a:lnTo>
                  <a:lnTo>
                    <a:pt x="453" y="20438"/>
                  </a:lnTo>
                  <a:lnTo>
                    <a:pt x="1133" y="21526"/>
                  </a:lnTo>
                  <a:lnTo>
                    <a:pt x="1858" y="21118"/>
                  </a:lnTo>
                  <a:lnTo>
                    <a:pt x="2220" y="17266"/>
                  </a:lnTo>
                  <a:lnTo>
                    <a:pt x="1903" y="14683"/>
                  </a:lnTo>
                  <a:lnTo>
                    <a:pt x="2220" y="6616"/>
                  </a:lnTo>
                  <a:lnTo>
                    <a:pt x="2130" y="2810"/>
                  </a:lnTo>
                  <a:lnTo>
                    <a:pt x="5483" y="2810"/>
                  </a:lnTo>
                  <a:lnTo>
                    <a:pt x="5211" y="4894"/>
                  </a:lnTo>
                  <a:lnTo>
                    <a:pt x="4214" y="5030"/>
                  </a:lnTo>
                  <a:lnTo>
                    <a:pt x="3852" y="5755"/>
                  </a:lnTo>
                  <a:lnTo>
                    <a:pt x="3625" y="8565"/>
                  </a:lnTo>
                  <a:lnTo>
                    <a:pt x="3807" y="15227"/>
                  </a:lnTo>
                  <a:lnTo>
                    <a:pt x="4124" y="15680"/>
                  </a:lnTo>
                  <a:lnTo>
                    <a:pt x="7976" y="15952"/>
                  </a:lnTo>
                  <a:lnTo>
                    <a:pt x="13504" y="15725"/>
                  </a:lnTo>
                  <a:lnTo>
                    <a:pt x="19622" y="15317"/>
                  </a:lnTo>
                  <a:lnTo>
                    <a:pt x="20574" y="14048"/>
                  </a:lnTo>
                  <a:lnTo>
                    <a:pt x="20393" y="4985"/>
                  </a:lnTo>
                  <a:lnTo>
                    <a:pt x="19804" y="4668"/>
                  </a:lnTo>
                  <a:lnTo>
                    <a:pt x="18036" y="4758"/>
                  </a:lnTo>
                  <a:lnTo>
                    <a:pt x="18127" y="3082"/>
                  </a:lnTo>
                  <a:lnTo>
                    <a:pt x="20529" y="2719"/>
                  </a:lnTo>
                  <a:lnTo>
                    <a:pt x="20846" y="1949"/>
                  </a:lnTo>
                  <a:lnTo>
                    <a:pt x="20257" y="1450"/>
                  </a:lnTo>
                  <a:lnTo>
                    <a:pt x="9471" y="1133"/>
                  </a:lnTo>
                  <a:lnTo>
                    <a:pt x="4668" y="1496"/>
                  </a:lnTo>
                  <a:lnTo>
                    <a:pt x="2674" y="1632"/>
                  </a:lnTo>
                  <a:lnTo>
                    <a:pt x="2130" y="1360"/>
                  </a:lnTo>
                  <a:lnTo>
                    <a:pt x="1949" y="2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692" name="Google Shape;1692;p34"/>
            <p:cNvSpPr/>
            <p:nvPr/>
          </p:nvSpPr>
          <p:spPr>
            <a:xfrm>
              <a:off x="3472150" y="2231425"/>
              <a:ext cx="269625" cy="56650"/>
            </a:xfrm>
            <a:custGeom>
              <a:rect b="b" l="l" r="r" t="t"/>
              <a:pathLst>
                <a:path extrusionOk="0" h="2266" w="10785">
                  <a:moveTo>
                    <a:pt x="45" y="182"/>
                  </a:moveTo>
                  <a:lnTo>
                    <a:pt x="0" y="1858"/>
                  </a:lnTo>
                  <a:lnTo>
                    <a:pt x="4486" y="2266"/>
                  </a:lnTo>
                  <a:lnTo>
                    <a:pt x="10785" y="2040"/>
                  </a:lnTo>
                  <a:lnTo>
                    <a:pt x="10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693" name="Google Shape;1693;p34"/>
            <p:cNvGrpSpPr/>
            <p:nvPr/>
          </p:nvGrpSpPr>
          <p:grpSpPr>
            <a:xfrm>
              <a:off x="3311390" y="2148717"/>
              <a:ext cx="536432" cy="557788"/>
              <a:chOff x="2550402" y="3800605"/>
              <a:chExt cx="536432" cy="557788"/>
            </a:xfrm>
          </p:grpSpPr>
          <p:sp>
            <p:nvSpPr>
              <p:cNvPr id="1694" name="Google Shape;1694;p34"/>
              <p:cNvSpPr/>
              <p:nvPr/>
            </p:nvSpPr>
            <p:spPr>
              <a:xfrm>
                <a:off x="2550402" y="3800605"/>
                <a:ext cx="536432" cy="557788"/>
              </a:xfrm>
              <a:custGeom>
                <a:rect b="b" l="l" r="r" t="t"/>
                <a:pathLst>
                  <a:path extrusionOk="0" h="43357" w="41697">
                    <a:moveTo>
                      <a:pt x="18245" y="3876"/>
                    </a:moveTo>
                    <a:cubicBezTo>
                      <a:pt x="19240" y="3876"/>
                      <a:pt x="20223" y="3914"/>
                      <a:pt x="21182" y="4011"/>
                    </a:cubicBezTo>
                    <a:cubicBezTo>
                      <a:pt x="23337" y="4232"/>
                      <a:pt x="25561" y="4361"/>
                      <a:pt x="27778" y="4361"/>
                    </a:cubicBezTo>
                    <a:cubicBezTo>
                      <a:pt x="28237" y="4361"/>
                      <a:pt x="28696" y="4356"/>
                      <a:pt x="29154" y="4344"/>
                    </a:cubicBezTo>
                    <a:cubicBezTo>
                      <a:pt x="31083" y="4303"/>
                      <a:pt x="33166" y="4094"/>
                      <a:pt x="35203" y="4094"/>
                    </a:cubicBezTo>
                    <a:cubicBezTo>
                      <a:pt x="36443" y="4094"/>
                      <a:pt x="37667" y="4171"/>
                      <a:pt x="38828" y="4411"/>
                    </a:cubicBezTo>
                    <a:cubicBezTo>
                      <a:pt x="38820" y="4410"/>
                      <a:pt x="38816" y="4409"/>
                      <a:pt x="38814" y="4409"/>
                    </a:cubicBezTo>
                    <a:cubicBezTo>
                      <a:pt x="38777" y="4409"/>
                      <a:pt x="39440" y="4605"/>
                      <a:pt x="39668" y="4605"/>
                    </a:cubicBezTo>
                    <a:cubicBezTo>
                      <a:pt x="39735" y="4605"/>
                      <a:pt x="39764" y="4588"/>
                      <a:pt x="39729" y="4545"/>
                    </a:cubicBezTo>
                    <a:lnTo>
                      <a:pt x="39729" y="4545"/>
                    </a:lnTo>
                    <a:cubicBezTo>
                      <a:pt x="40695" y="5712"/>
                      <a:pt x="39094" y="5846"/>
                      <a:pt x="38628" y="5912"/>
                    </a:cubicBezTo>
                    <a:cubicBezTo>
                      <a:pt x="37498" y="6143"/>
                      <a:pt x="36385" y="6214"/>
                      <a:pt x="35265" y="6214"/>
                    </a:cubicBezTo>
                    <a:cubicBezTo>
                      <a:pt x="34764" y="6214"/>
                      <a:pt x="34263" y="6200"/>
                      <a:pt x="33757" y="6179"/>
                    </a:cubicBezTo>
                    <a:cubicBezTo>
                      <a:pt x="30555" y="6079"/>
                      <a:pt x="27320" y="6079"/>
                      <a:pt x="24084" y="6079"/>
                    </a:cubicBezTo>
                    <a:cubicBezTo>
                      <a:pt x="20815" y="6079"/>
                      <a:pt x="17579" y="5812"/>
                      <a:pt x="14277" y="5779"/>
                    </a:cubicBezTo>
                    <a:cubicBezTo>
                      <a:pt x="13510" y="5779"/>
                      <a:pt x="5337" y="5979"/>
                      <a:pt x="5204" y="5979"/>
                    </a:cubicBezTo>
                    <a:cubicBezTo>
                      <a:pt x="5170" y="5512"/>
                      <a:pt x="5137" y="5045"/>
                      <a:pt x="5070" y="4578"/>
                    </a:cubicBezTo>
                    <a:cubicBezTo>
                      <a:pt x="5070" y="4511"/>
                      <a:pt x="5070" y="4445"/>
                      <a:pt x="5070" y="4378"/>
                    </a:cubicBezTo>
                    <a:cubicBezTo>
                      <a:pt x="5607" y="4588"/>
                      <a:pt x="6230" y="4663"/>
                      <a:pt x="6883" y="4663"/>
                    </a:cubicBezTo>
                    <a:cubicBezTo>
                      <a:pt x="8299" y="4663"/>
                      <a:pt x="9856" y="4313"/>
                      <a:pt x="10975" y="4244"/>
                    </a:cubicBezTo>
                    <a:cubicBezTo>
                      <a:pt x="13318" y="4102"/>
                      <a:pt x="15813" y="3876"/>
                      <a:pt x="18245" y="3876"/>
                    </a:cubicBezTo>
                    <a:close/>
                    <a:moveTo>
                      <a:pt x="34858" y="7547"/>
                    </a:moveTo>
                    <a:cubicBezTo>
                      <a:pt x="34858" y="7714"/>
                      <a:pt x="34892" y="7880"/>
                      <a:pt x="34892" y="8080"/>
                    </a:cubicBezTo>
                    <a:cubicBezTo>
                      <a:pt x="34925" y="8481"/>
                      <a:pt x="34958" y="9081"/>
                      <a:pt x="34825" y="9482"/>
                    </a:cubicBezTo>
                    <a:cubicBezTo>
                      <a:pt x="34825" y="9548"/>
                      <a:pt x="34825" y="9582"/>
                      <a:pt x="34792" y="9615"/>
                    </a:cubicBezTo>
                    <a:lnTo>
                      <a:pt x="33757" y="9615"/>
                    </a:lnTo>
                    <a:cubicBezTo>
                      <a:pt x="33624" y="9415"/>
                      <a:pt x="33657" y="8948"/>
                      <a:pt x="33624" y="8748"/>
                    </a:cubicBezTo>
                    <a:cubicBezTo>
                      <a:pt x="33591" y="8347"/>
                      <a:pt x="33524" y="7947"/>
                      <a:pt x="33491" y="7547"/>
                    </a:cubicBezTo>
                    <a:close/>
                    <a:moveTo>
                      <a:pt x="12242" y="7113"/>
                    </a:moveTo>
                    <a:cubicBezTo>
                      <a:pt x="11642" y="7814"/>
                      <a:pt x="12642" y="9448"/>
                      <a:pt x="11675" y="9782"/>
                    </a:cubicBezTo>
                    <a:cubicBezTo>
                      <a:pt x="11592" y="9798"/>
                      <a:pt x="11500" y="9798"/>
                      <a:pt x="11408" y="9798"/>
                    </a:cubicBezTo>
                    <a:cubicBezTo>
                      <a:pt x="11316" y="9798"/>
                      <a:pt x="11225" y="9798"/>
                      <a:pt x="11141" y="9815"/>
                    </a:cubicBezTo>
                    <a:cubicBezTo>
                      <a:pt x="11075" y="9815"/>
                      <a:pt x="11008" y="9800"/>
                      <a:pt x="10981" y="9800"/>
                    </a:cubicBezTo>
                    <a:cubicBezTo>
                      <a:pt x="10974" y="9800"/>
                      <a:pt x="10970" y="9801"/>
                      <a:pt x="10968" y="9803"/>
                    </a:cubicBezTo>
                    <a:lnTo>
                      <a:pt x="10968" y="9803"/>
                    </a:lnTo>
                    <a:cubicBezTo>
                      <a:pt x="10919" y="9685"/>
                      <a:pt x="11076" y="9278"/>
                      <a:pt x="11108" y="9181"/>
                    </a:cubicBezTo>
                    <a:cubicBezTo>
                      <a:pt x="11275" y="8514"/>
                      <a:pt x="11308" y="7780"/>
                      <a:pt x="11175" y="7113"/>
                    </a:cubicBezTo>
                    <a:close/>
                    <a:moveTo>
                      <a:pt x="15618" y="7111"/>
                    </a:moveTo>
                    <a:cubicBezTo>
                      <a:pt x="19049" y="7111"/>
                      <a:pt x="22480" y="7349"/>
                      <a:pt x="25911" y="7349"/>
                    </a:cubicBezTo>
                    <a:cubicBezTo>
                      <a:pt x="26114" y="7349"/>
                      <a:pt x="26316" y="7348"/>
                      <a:pt x="26519" y="7347"/>
                    </a:cubicBezTo>
                    <a:cubicBezTo>
                      <a:pt x="28620" y="7347"/>
                      <a:pt x="30789" y="7513"/>
                      <a:pt x="32924" y="7547"/>
                    </a:cubicBezTo>
                    <a:cubicBezTo>
                      <a:pt x="32823" y="8147"/>
                      <a:pt x="32623" y="8981"/>
                      <a:pt x="32723" y="9648"/>
                    </a:cubicBezTo>
                    <a:lnTo>
                      <a:pt x="32056" y="9648"/>
                    </a:lnTo>
                    <a:cubicBezTo>
                      <a:pt x="29527" y="9775"/>
                      <a:pt x="26908" y="10321"/>
                      <a:pt x="24342" y="10321"/>
                    </a:cubicBezTo>
                    <a:cubicBezTo>
                      <a:pt x="24200" y="10321"/>
                      <a:pt x="24058" y="10319"/>
                      <a:pt x="23917" y="10315"/>
                    </a:cubicBezTo>
                    <a:cubicBezTo>
                      <a:pt x="22683" y="10249"/>
                      <a:pt x="21449" y="10015"/>
                      <a:pt x="20181" y="9982"/>
                    </a:cubicBezTo>
                    <a:cubicBezTo>
                      <a:pt x="19442" y="9982"/>
                      <a:pt x="18696" y="10003"/>
                      <a:pt x="17949" y="10003"/>
                    </a:cubicBezTo>
                    <a:cubicBezTo>
                      <a:pt x="17078" y="10003"/>
                      <a:pt x="16206" y="9974"/>
                      <a:pt x="15344" y="9848"/>
                    </a:cubicBezTo>
                    <a:cubicBezTo>
                      <a:pt x="14733" y="9747"/>
                      <a:pt x="14160" y="9703"/>
                      <a:pt x="13582" y="9703"/>
                    </a:cubicBezTo>
                    <a:cubicBezTo>
                      <a:pt x="13403" y="9703"/>
                      <a:pt x="13224" y="9707"/>
                      <a:pt x="13043" y="9715"/>
                    </a:cubicBezTo>
                    <a:cubicBezTo>
                      <a:pt x="13176" y="9348"/>
                      <a:pt x="13176" y="8948"/>
                      <a:pt x="13143" y="8548"/>
                    </a:cubicBezTo>
                    <a:cubicBezTo>
                      <a:pt x="13109" y="8147"/>
                      <a:pt x="13143" y="7647"/>
                      <a:pt x="13009" y="7247"/>
                    </a:cubicBezTo>
                    <a:cubicBezTo>
                      <a:pt x="13009" y="7180"/>
                      <a:pt x="12976" y="7146"/>
                      <a:pt x="12943" y="7113"/>
                    </a:cubicBezTo>
                    <a:lnTo>
                      <a:pt x="15011" y="7113"/>
                    </a:lnTo>
                    <a:cubicBezTo>
                      <a:pt x="15213" y="7111"/>
                      <a:pt x="15416" y="7111"/>
                      <a:pt x="15618" y="7111"/>
                    </a:cubicBezTo>
                    <a:close/>
                    <a:moveTo>
                      <a:pt x="38088" y="10877"/>
                    </a:moveTo>
                    <a:cubicBezTo>
                      <a:pt x="38256" y="10877"/>
                      <a:pt x="38425" y="10879"/>
                      <a:pt x="38594" y="10883"/>
                    </a:cubicBezTo>
                    <a:cubicBezTo>
                      <a:pt x="39395" y="11550"/>
                      <a:pt x="39195" y="12584"/>
                      <a:pt x="39195" y="13951"/>
                    </a:cubicBezTo>
                    <a:cubicBezTo>
                      <a:pt x="39161" y="15719"/>
                      <a:pt x="39195" y="17487"/>
                      <a:pt x="39161" y="19222"/>
                    </a:cubicBezTo>
                    <a:cubicBezTo>
                      <a:pt x="39161" y="22224"/>
                      <a:pt x="39662" y="25159"/>
                      <a:pt x="39161" y="28162"/>
                    </a:cubicBezTo>
                    <a:cubicBezTo>
                      <a:pt x="38961" y="29229"/>
                      <a:pt x="38961" y="29663"/>
                      <a:pt x="37860" y="30096"/>
                    </a:cubicBezTo>
                    <a:cubicBezTo>
                      <a:pt x="36860" y="30463"/>
                      <a:pt x="36092" y="30430"/>
                      <a:pt x="35092" y="30497"/>
                    </a:cubicBezTo>
                    <a:cubicBezTo>
                      <a:pt x="33691" y="30563"/>
                      <a:pt x="32290" y="30663"/>
                      <a:pt x="30922" y="30797"/>
                    </a:cubicBezTo>
                    <a:cubicBezTo>
                      <a:pt x="29783" y="30928"/>
                      <a:pt x="28644" y="30956"/>
                      <a:pt x="27505" y="30956"/>
                    </a:cubicBezTo>
                    <a:cubicBezTo>
                      <a:pt x="26646" y="30956"/>
                      <a:pt x="25786" y="30940"/>
                      <a:pt x="24927" y="30940"/>
                    </a:cubicBezTo>
                    <a:cubicBezTo>
                      <a:pt x="24023" y="30940"/>
                      <a:pt x="23120" y="30958"/>
                      <a:pt x="22216" y="31030"/>
                    </a:cubicBezTo>
                    <a:cubicBezTo>
                      <a:pt x="19883" y="31210"/>
                      <a:pt x="17522" y="31336"/>
                      <a:pt x="15135" y="31336"/>
                    </a:cubicBezTo>
                    <a:cubicBezTo>
                      <a:pt x="14861" y="31336"/>
                      <a:pt x="14586" y="31334"/>
                      <a:pt x="14310" y="31330"/>
                    </a:cubicBezTo>
                    <a:cubicBezTo>
                      <a:pt x="14123" y="31330"/>
                      <a:pt x="13932" y="31331"/>
                      <a:pt x="13739" y="31331"/>
                    </a:cubicBezTo>
                    <a:cubicBezTo>
                      <a:pt x="12389" y="31331"/>
                      <a:pt x="10933" y="31305"/>
                      <a:pt x="9707" y="30897"/>
                    </a:cubicBezTo>
                    <a:cubicBezTo>
                      <a:pt x="9140" y="30697"/>
                      <a:pt x="8606" y="30697"/>
                      <a:pt x="8306" y="30063"/>
                    </a:cubicBezTo>
                    <a:cubicBezTo>
                      <a:pt x="8006" y="29496"/>
                      <a:pt x="8306" y="28028"/>
                      <a:pt x="8306" y="27361"/>
                    </a:cubicBezTo>
                    <a:cubicBezTo>
                      <a:pt x="8306" y="24225"/>
                      <a:pt x="8006" y="21157"/>
                      <a:pt x="7906" y="18054"/>
                    </a:cubicBezTo>
                    <a:cubicBezTo>
                      <a:pt x="7872" y="16553"/>
                      <a:pt x="7939" y="15119"/>
                      <a:pt x="8006" y="13618"/>
                    </a:cubicBezTo>
                    <a:cubicBezTo>
                      <a:pt x="8106" y="12484"/>
                      <a:pt x="8106" y="11883"/>
                      <a:pt x="9040" y="11116"/>
                    </a:cubicBezTo>
                    <a:cubicBezTo>
                      <a:pt x="9107" y="11049"/>
                      <a:pt x="9140" y="11016"/>
                      <a:pt x="9207" y="10983"/>
                    </a:cubicBezTo>
                    <a:cubicBezTo>
                      <a:pt x="9318" y="10994"/>
                      <a:pt x="9433" y="10997"/>
                      <a:pt x="9553" y="10997"/>
                    </a:cubicBezTo>
                    <a:cubicBezTo>
                      <a:pt x="9792" y="10997"/>
                      <a:pt x="10052" y="10983"/>
                      <a:pt x="10341" y="10983"/>
                    </a:cubicBezTo>
                    <a:cubicBezTo>
                      <a:pt x="10832" y="10956"/>
                      <a:pt x="11307" y="10943"/>
                      <a:pt x="11774" y="10943"/>
                    </a:cubicBezTo>
                    <a:cubicBezTo>
                      <a:pt x="13050" y="10943"/>
                      <a:pt x="14268" y="11036"/>
                      <a:pt x="15611" y="11183"/>
                    </a:cubicBezTo>
                    <a:cubicBezTo>
                      <a:pt x="16221" y="11250"/>
                      <a:pt x="16835" y="11269"/>
                      <a:pt x="17454" y="11269"/>
                    </a:cubicBezTo>
                    <a:cubicBezTo>
                      <a:pt x="18175" y="11269"/>
                      <a:pt x="18901" y="11244"/>
                      <a:pt x="19628" y="11244"/>
                    </a:cubicBezTo>
                    <a:cubicBezTo>
                      <a:pt x="19812" y="11244"/>
                      <a:pt x="19997" y="11245"/>
                      <a:pt x="20181" y="11249"/>
                    </a:cubicBezTo>
                    <a:cubicBezTo>
                      <a:pt x="21572" y="11281"/>
                      <a:pt x="22933" y="11552"/>
                      <a:pt x="24320" y="11552"/>
                    </a:cubicBezTo>
                    <a:cubicBezTo>
                      <a:pt x="24397" y="11552"/>
                      <a:pt x="24474" y="11551"/>
                      <a:pt x="24551" y="11550"/>
                    </a:cubicBezTo>
                    <a:cubicBezTo>
                      <a:pt x="27545" y="11455"/>
                      <a:pt x="30538" y="10944"/>
                      <a:pt x="33560" y="10944"/>
                    </a:cubicBezTo>
                    <a:cubicBezTo>
                      <a:pt x="33737" y="10944"/>
                      <a:pt x="33914" y="10946"/>
                      <a:pt x="34091" y="10949"/>
                    </a:cubicBezTo>
                    <a:cubicBezTo>
                      <a:pt x="34264" y="10953"/>
                      <a:pt x="34436" y="10955"/>
                      <a:pt x="34607" y="10955"/>
                    </a:cubicBezTo>
                    <a:cubicBezTo>
                      <a:pt x="35785" y="10955"/>
                      <a:pt x="36930" y="10877"/>
                      <a:pt x="38088" y="10877"/>
                    </a:cubicBezTo>
                    <a:close/>
                    <a:moveTo>
                      <a:pt x="2757" y="1593"/>
                    </a:moveTo>
                    <a:cubicBezTo>
                      <a:pt x="2952" y="1593"/>
                      <a:pt x="3167" y="1610"/>
                      <a:pt x="3402" y="1643"/>
                    </a:cubicBezTo>
                    <a:cubicBezTo>
                      <a:pt x="4070" y="2310"/>
                      <a:pt x="4003" y="5012"/>
                      <a:pt x="4003" y="5979"/>
                    </a:cubicBezTo>
                    <a:cubicBezTo>
                      <a:pt x="3970" y="6079"/>
                      <a:pt x="3970" y="6212"/>
                      <a:pt x="3970" y="6346"/>
                    </a:cubicBezTo>
                    <a:cubicBezTo>
                      <a:pt x="4003" y="6413"/>
                      <a:pt x="4003" y="6479"/>
                      <a:pt x="4003" y="6579"/>
                    </a:cubicBezTo>
                    <a:cubicBezTo>
                      <a:pt x="4003" y="6579"/>
                      <a:pt x="4036" y="6613"/>
                      <a:pt x="4036" y="6613"/>
                    </a:cubicBezTo>
                    <a:cubicBezTo>
                      <a:pt x="4036" y="8014"/>
                      <a:pt x="3970" y="9415"/>
                      <a:pt x="3970" y="10816"/>
                    </a:cubicBezTo>
                    <a:cubicBezTo>
                      <a:pt x="3970" y="14318"/>
                      <a:pt x="3936" y="17821"/>
                      <a:pt x="3936" y="21323"/>
                    </a:cubicBezTo>
                    <a:cubicBezTo>
                      <a:pt x="3903" y="24159"/>
                      <a:pt x="3803" y="26961"/>
                      <a:pt x="3669" y="29763"/>
                    </a:cubicBezTo>
                    <a:cubicBezTo>
                      <a:pt x="3569" y="31197"/>
                      <a:pt x="3903" y="32631"/>
                      <a:pt x="3903" y="34066"/>
                    </a:cubicBezTo>
                    <a:cubicBezTo>
                      <a:pt x="3903" y="34733"/>
                      <a:pt x="3903" y="35433"/>
                      <a:pt x="3903" y="36101"/>
                    </a:cubicBezTo>
                    <a:cubicBezTo>
                      <a:pt x="3903" y="36101"/>
                      <a:pt x="3869" y="36134"/>
                      <a:pt x="3869" y="36134"/>
                    </a:cubicBezTo>
                    <a:cubicBezTo>
                      <a:pt x="3669" y="37001"/>
                      <a:pt x="3469" y="37835"/>
                      <a:pt x="3402" y="38736"/>
                    </a:cubicBezTo>
                    <a:cubicBezTo>
                      <a:pt x="3336" y="39336"/>
                      <a:pt x="3503" y="40370"/>
                      <a:pt x="3302" y="40971"/>
                    </a:cubicBezTo>
                    <a:cubicBezTo>
                      <a:pt x="3368" y="41430"/>
                      <a:pt x="3304" y="41660"/>
                      <a:pt x="3112" y="41660"/>
                    </a:cubicBezTo>
                    <a:cubicBezTo>
                      <a:pt x="3010" y="41660"/>
                      <a:pt x="2874" y="41597"/>
                      <a:pt x="2702" y="41471"/>
                    </a:cubicBezTo>
                    <a:cubicBezTo>
                      <a:pt x="2302" y="41471"/>
                      <a:pt x="2068" y="41304"/>
                      <a:pt x="2035" y="40937"/>
                    </a:cubicBezTo>
                    <a:cubicBezTo>
                      <a:pt x="1768" y="40504"/>
                      <a:pt x="1868" y="39837"/>
                      <a:pt x="1835" y="39336"/>
                    </a:cubicBezTo>
                    <a:cubicBezTo>
                      <a:pt x="1801" y="38769"/>
                      <a:pt x="1668" y="38235"/>
                      <a:pt x="1601" y="37702"/>
                    </a:cubicBezTo>
                    <a:cubicBezTo>
                      <a:pt x="1935" y="34833"/>
                      <a:pt x="1835" y="31864"/>
                      <a:pt x="1901" y="28995"/>
                    </a:cubicBezTo>
                    <a:cubicBezTo>
                      <a:pt x="1968" y="25927"/>
                      <a:pt x="2102" y="22858"/>
                      <a:pt x="2068" y="19789"/>
                    </a:cubicBezTo>
                    <a:cubicBezTo>
                      <a:pt x="2035" y="16853"/>
                      <a:pt x="1334" y="13885"/>
                      <a:pt x="1368" y="10949"/>
                    </a:cubicBezTo>
                    <a:cubicBezTo>
                      <a:pt x="1401" y="9215"/>
                      <a:pt x="1368" y="7513"/>
                      <a:pt x="1368" y="5779"/>
                    </a:cubicBezTo>
                    <a:cubicBezTo>
                      <a:pt x="1368" y="4978"/>
                      <a:pt x="1301" y="4178"/>
                      <a:pt x="1334" y="3377"/>
                    </a:cubicBezTo>
                    <a:lnTo>
                      <a:pt x="1368" y="2943"/>
                    </a:lnTo>
                    <a:cubicBezTo>
                      <a:pt x="1312" y="2024"/>
                      <a:pt x="1769" y="1593"/>
                      <a:pt x="2757" y="1593"/>
                    </a:cubicBezTo>
                    <a:close/>
                    <a:moveTo>
                      <a:pt x="2395" y="1"/>
                    </a:moveTo>
                    <a:cubicBezTo>
                      <a:pt x="255" y="1"/>
                      <a:pt x="66" y="2528"/>
                      <a:pt x="33" y="4178"/>
                    </a:cubicBezTo>
                    <a:cubicBezTo>
                      <a:pt x="0" y="7980"/>
                      <a:pt x="133" y="11750"/>
                      <a:pt x="234" y="15519"/>
                    </a:cubicBezTo>
                    <a:cubicBezTo>
                      <a:pt x="300" y="17454"/>
                      <a:pt x="600" y="19322"/>
                      <a:pt x="534" y="21257"/>
                    </a:cubicBezTo>
                    <a:cubicBezTo>
                      <a:pt x="500" y="22457"/>
                      <a:pt x="534" y="23658"/>
                      <a:pt x="534" y="24893"/>
                    </a:cubicBezTo>
                    <a:cubicBezTo>
                      <a:pt x="434" y="26594"/>
                      <a:pt x="367" y="28295"/>
                      <a:pt x="334" y="30030"/>
                    </a:cubicBezTo>
                    <a:cubicBezTo>
                      <a:pt x="300" y="31597"/>
                      <a:pt x="500" y="33065"/>
                      <a:pt x="534" y="34633"/>
                    </a:cubicBezTo>
                    <a:cubicBezTo>
                      <a:pt x="567" y="35934"/>
                      <a:pt x="400" y="37168"/>
                      <a:pt x="567" y="38469"/>
                    </a:cubicBezTo>
                    <a:cubicBezTo>
                      <a:pt x="701" y="39636"/>
                      <a:pt x="500" y="40771"/>
                      <a:pt x="1001" y="41871"/>
                    </a:cubicBezTo>
                    <a:cubicBezTo>
                      <a:pt x="1384" y="42660"/>
                      <a:pt x="2208" y="43357"/>
                      <a:pt x="3021" y="43357"/>
                    </a:cubicBezTo>
                    <a:cubicBezTo>
                      <a:pt x="3412" y="43357"/>
                      <a:pt x="3800" y="43195"/>
                      <a:pt x="4136" y="42805"/>
                    </a:cubicBezTo>
                    <a:cubicBezTo>
                      <a:pt x="4770" y="42071"/>
                      <a:pt x="4904" y="40937"/>
                      <a:pt x="4837" y="39770"/>
                    </a:cubicBezTo>
                    <a:cubicBezTo>
                      <a:pt x="5004" y="39670"/>
                      <a:pt x="5170" y="39503"/>
                      <a:pt x="5170" y="39236"/>
                    </a:cubicBezTo>
                    <a:cubicBezTo>
                      <a:pt x="5270" y="37268"/>
                      <a:pt x="5337" y="35300"/>
                      <a:pt x="5304" y="33332"/>
                    </a:cubicBezTo>
                    <a:cubicBezTo>
                      <a:pt x="5270" y="32365"/>
                      <a:pt x="5004" y="31330"/>
                      <a:pt x="5004" y="30363"/>
                    </a:cubicBezTo>
                    <a:cubicBezTo>
                      <a:pt x="5004" y="29596"/>
                      <a:pt x="5237" y="28829"/>
                      <a:pt x="5270" y="28061"/>
                    </a:cubicBezTo>
                    <a:cubicBezTo>
                      <a:pt x="5537" y="24259"/>
                      <a:pt x="5237" y="20323"/>
                      <a:pt x="5204" y="16520"/>
                    </a:cubicBezTo>
                    <a:cubicBezTo>
                      <a:pt x="5204" y="13451"/>
                      <a:pt x="5371" y="10282"/>
                      <a:pt x="5270" y="7180"/>
                    </a:cubicBezTo>
                    <a:lnTo>
                      <a:pt x="5270" y="7180"/>
                    </a:lnTo>
                    <a:cubicBezTo>
                      <a:pt x="5635" y="7228"/>
                      <a:pt x="6004" y="7245"/>
                      <a:pt x="6377" y="7245"/>
                    </a:cubicBezTo>
                    <a:cubicBezTo>
                      <a:pt x="7302" y="7245"/>
                      <a:pt x="8246" y="7137"/>
                      <a:pt x="9173" y="7113"/>
                    </a:cubicBezTo>
                    <a:lnTo>
                      <a:pt x="10241" y="7113"/>
                    </a:lnTo>
                    <a:cubicBezTo>
                      <a:pt x="10207" y="7647"/>
                      <a:pt x="10241" y="8181"/>
                      <a:pt x="10141" y="8681"/>
                    </a:cubicBezTo>
                    <a:cubicBezTo>
                      <a:pt x="10074" y="9048"/>
                      <a:pt x="9940" y="9381"/>
                      <a:pt x="9907" y="9748"/>
                    </a:cubicBezTo>
                    <a:cubicBezTo>
                      <a:pt x="9907" y="9848"/>
                      <a:pt x="9907" y="9949"/>
                      <a:pt x="9940" y="10049"/>
                    </a:cubicBezTo>
                    <a:cubicBezTo>
                      <a:pt x="9273" y="10115"/>
                      <a:pt x="8606" y="10215"/>
                      <a:pt x="7939" y="10215"/>
                    </a:cubicBezTo>
                    <a:cubicBezTo>
                      <a:pt x="7839" y="10249"/>
                      <a:pt x="7772" y="10349"/>
                      <a:pt x="7839" y="10416"/>
                    </a:cubicBezTo>
                    <a:cubicBezTo>
                      <a:pt x="7939" y="10482"/>
                      <a:pt x="8006" y="10549"/>
                      <a:pt x="8106" y="10616"/>
                    </a:cubicBezTo>
                    <a:cubicBezTo>
                      <a:pt x="7839" y="10716"/>
                      <a:pt x="7605" y="10883"/>
                      <a:pt x="7439" y="11149"/>
                    </a:cubicBezTo>
                    <a:cubicBezTo>
                      <a:pt x="6972" y="11883"/>
                      <a:pt x="7138" y="13151"/>
                      <a:pt x="7072" y="13985"/>
                    </a:cubicBezTo>
                    <a:cubicBezTo>
                      <a:pt x="6738" y="17454"/>
                      <a:pt x="7005" y="20823"/>
                      <a:pt x="7005" y="24292"/>
                    </a:cubicBezTo>
                    <a:cubicBezTo>
                      <a:pt x="7005" y="25960"/>
                      <a:pt x="7005" y="27628"/>
                      <a:pt x="7005" y="29296"/>
                    </a:cubicBezTo>
                    <a:cubicBezTo>
                      <a:pt x="7005" y="30096"/>
                      <a:pt x="6872" y="31097"/>
                      <a:pt x="7539" y="31664"/>
                    </a:cubicBezTo>
                    <a:cubicBezTo>
                      <a:pt x="8106" y="32131"/>
                      <a:pt x="9040" y="32131"/>
                      <a:pt x="9674" y="32231"/>
                    </a:cubicBezTo>
                    <a:cubicBezTo>
                      <a:pt x="11108" y="32465"/>
                      <a:pt x="12509" y="32665"/>
                      <a:pt x="13977" y="32698"/>
                    </a:cubicBezTo>
                    <a:cubicBezTo>
                      <a:pt x="14053" y="32700"/>
                      <a:pt x="14130" y="32700"/>
                      <a:pt x="14206" y="32700"/>
                    </a:cubicBezTo>
                    <a:cubicBezTo>
                      <a:pt x="15654" y="32700"/>
                      <a:pt x="17103" y="32429"/>
                      <a:pt x="18551" y="32429"/>
                    </a:cubicBezTo>
                    <a:cubicBezTo>
                      <a:pt x="18627" y="32429"/>
                      <a:pt x="18704" y="32430"/>
                      <a:pt x="18780" y="32431"/>
                    </a:cubicBezTo>
                    <a:cubicBezTo>
                      <a:pt x="19347" y="32431"/>
                      <a:pt x="19948" y="32731"/>
                      <a:pt x="20548" y="32731"/>
                    </a:cubicBezTo>
                    <a:cubicBezTo>
                      <a:pt x="21482" y="32731"/>
                      <a:pt x="22416" y="32431"/>
                      <a:pt x="23383" y="32398"/>
                    </a:cubicBezTo>
                    <a:cubicBezTo>
                      <a:pt x="26452" y="32365"/>
                      <a:pt x="29454" y="32398"/>
                      <a:pt x="32523" y="32164"/>
                    </a:cubicBezTo>
                    <a:cubicBezTo>
                      <a:pt x="34124" y="32031"/>
                      <a:pt x="35759" y="31998"/>
                      <a:pt x="37327" y="31831"/>
                    </a:cubicBezTo>
                    <a:cubicBezTo>
                      <a:pt x="38227" y="31731"/>
                      <a:pt x="39061" y="31631"/>
                      <a:pt x="39662" y="30930"/>
                    </a:cubicBezTo>
                    <a:cubicBezTo>
                      <a:pt x="40996" y="29396"/>
                      <a:pt x="40963" y="25760"/>
                      <a:pt x="40896" y="23959"/>
                    </a:cubicBezTo>
                    <a:cubicBezTo>
                      <a:pt x="40796" y="22224"/>
                      <a:pt x="40596" y="20556"/>
                      <a:pt x="40596" y="18822"/>
                    </a:cubicBezTo>
                    <a:cubicBezTo>
                      <a:pt x="40596" y="16820"/>
                      <a:pt x="40596" y="14785"/>
                      <a:pt x="40596" y="12784"/>
                    </a:cubicBezTo>
                    <a:cubicBezTo>
                      <a:pt x="40596" y="11883"/>
                      <a:pt x="40896" y="10482"/>
                      <a:pt x="40129" y="9782"/>
                    </a:cubicBezTo>
                    <a:cubicBezTo>
                      <a:pt x="39815" y="9502"/>
                      <a:pt x="39427" y="9406"/>
                      <a:pt x="39029" y="9406"/>
                    </a:cubicBezTo>
                    <a:cubicBezTo>
                      <a:pt x="38666" y="9406"/>
                      <a:pt x="38294" y="9486"/>
                      <a:pt x="37960" y="9582"/>
                    </a:cubicBezTo>
                    <a:cubicBezTo>
                      <a:pt x="37360" y="9548"/>
                      <a:pt x="36760" y="9515"/>
                      <a:pt x="36693" y="9515"/>
                    </a:cubicBezTo>
                    <a:cubicBezTo>
                      <a:pt x="36459" y="9548"/>
                      <a:pt x="36226" y="9548"/>
                      <a:pt x="35992" y="9582"/>
                    </a:cubicBezTo>
                    <a:cubicBezTo>
                      <a:pt x="36126" y="8914"/>
                      <a:pt x="36159" y="8114"/>
                      <a:pt x="36026" y="7513"/>
                    </a:cubicBezTo>
                    <a:cubicBezTo>
                      <a:pt x="36593" y="7480"/>
                      <a:pt x="37127" y="7413"/>
                      <a:pt x="37694" y="7347"/>
                    </a:cubicBezTo>
                    <a:cubicBezTo>
                      <a:pt x="39195" y="7180"/>
                      <a:pt x="41696" y="6880"/>
                      <a:pt x="41263" y="4811"/>
                    </a:cubicBezTo>
                    <a:cubicBezTo>
                      <a:pt x="40963" y="3242"/>
                      <a:pt x="39288" y="2982"/>
                      <a:pt x="37722" y="2982"/>
                    </a:cubicBezTo>
                    <a:cubicBezTo>
                      <a:pt x="37025" y="2982"/>
                      <a:pt x="36349" y="3033"/>
                      <a:pt x="35826" y="3044"/>
                    </a:cubicBezTo>
                    <a:cubicBezTo>
                      <a:pt x="34958" y="3077"/>
                      <a:pt x="34091" y="3077"/>
                      <a:pt x="33224" y="3077"/>
                    </a:cubicBezTo>
                    <a:cubicBezTo>
                      <a:pt x="32356" y="3077"/>
                      <a:pt x="31489" y="3077"/>
                      <a:pt x="30622" y="3110"/>
                    </a:cubicBezTo>
                    <a:cubicBezTo>
                      <a:pt x="30492" y="3112"/>
                      <a:pt x="30362" y="3114"/>
                      <a:pt x="30233" y="3114"/>
                    </a:cubicBezTo>
                    <a:cubicBezTo>
                      <a:pt x="28407" y="3114"/>
                      <a:pt x="26660" y="2906"/>
                      <a:pt x="24884" y="2843"/>
                    </a:cubicBezTo>
                    <a:cubicBezTo>
                      <a:pt x="23615" y="2808"/>
                      <a:pt x="22338" y="2789"/>
                      <a:pt x="21056" y="2789"/>
                    </a:cubicBezTo>
                    <a:cubicBezTo>
                      <a:pt x="18767" y="2789"/>
                      <a:pt x="16465" y="2849"/>
                      <a:pt x="14177" y="2977"/>
                    </a:cubicBezTo>
                    <a:cubicBezTo>
                      <a:pt x="12242" y="3077"/>
                      <a:pt x="10307" y="3344"/>
                      <a:pt x="8406" y="3444"/>
                    </a:cubicBezTo>
                    <a:cubicBezTo>
                      <a:pt x="8363" y="3445"/>
                      <a:pt x="8318" y="3446"/>
                      <a:pt x="8272" y="3446"/>
                    </a:cubicBezTo>
                    <a:cubicBezTo>
                      <a:pt x="7769" y="3446"/>
                      <a:pt x="7048" y="3359"/>
                      <a:pt x="6376" y="3359"/>
                    </a:cubicBezTo>
                    <a:cubicBezTo>
                      <a:pt x="5843" y="3359"/>
                      <a:pt x="5340" y="3414"/>
                      <a:pt x="5004" y="3611"/>
                    </a:cubicBezTo>
                    <a:cubicBezTo>
                      <a:pt x="4837" y="2009"/>
                      <a:pt x="4470" y="108"/>
                      <a:pt x="2602" y="8"/>
                    </a:cubicBezTo>
                    <a:cubicBezTo>
                      <a:pt x="2531" y="3"/>
                      <a:pt x="2462" y="1"/>
                      <a:pt x="2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2776993" y="3962444"/>
                <a:ext cx="51511" cy="82786"/>
              </a:xfrm>
              <a:custGeom>
                <a:rect b="b" l="l" r="r" t="t"/>
                <a:pathLst>
                  <a:path extrusionOk="0" h="6435" w="4004">
                    <a:moveTo>
                      <a:pt x="2884" y="0"/>
                    </a:moveTo>
                    <a:cubicBezTo>
                      <a:pt x="2664" y="0"/>
                      <a:pt x="2441" y="41"/>
                      <a:pt x="2202" y="105"/>
                    </a:cubicBezTo>
                    <a:cubicBezTo>
                      <a:pt x="1787" y="232"/>
                      <a:pt x="1158" y="574"/>
                      <a:pt x="725" y="574"/>
                    </a:cubicBezTo>
                    <a:cubicBezTo>
                      <a:pt x="706" y="574"/>
                      <a:pt x="686" y="573"/>
                      <a:pt x="668" y="572"/>
                    </a:cubicBezTo>
                    <a:cubicBezTo>
                      <a:pt x="639" y="565"/>
                      <a:pt x="610" y="562"/>
                      <a:pt x="581" y="562"/>
                    </a:cubicBezTo>
                    <a:cubicBezTo>
                      <a:pt x="309" y="562"/>
                      <a:pt x="53" y="834"/>
                      <a:pt x="234" y="1106"/>
                    </a:cubicBezTo>
                    <a:cubicBezTo>
                      <a:pt x="468" y="1439"/>
                      <a:pt x="568" y="2040"/>
                      <a:pt x="668" y="2607"/>
                    </a:cubicBezTo>
                    <a:cubicBezTo>
                      <a:pt x="634" y="2840"/>
                      <a:pt x="634" y="3074"/>
                      <a:pt x="634" y="3307"/>
                    </a:cubicBezTo>
                    <a:cubicBezTo>
                      <a:pt x="534" y="3340"/>
                      <a:pt x="434" y="3374"/>
                      <a:pt x="301" y="3374"/>
                    </a:cubicBezTo>
                    <a:cubicBezTo>
                      <a:pt x="101" y="3407"/>
                      <a:pt x="1" y="3741"/>
                      <a:pt x="267" y="3807"/>
                    </a:cubicBezTo>
                    <a:cubicBezTo>
                      <a:pt x="401" y="3841"/>
                      <a:pt x="501" y="3874"/>
                      <a:pt x="634" y="3908"/>
                    </a:cubicBezTo>
                    <a:cubicBezTo>
                      <a:pt x="634" y="4608"/>
                      <a:pt x="668" y="5342"/>
                      <a:pt x="701" y="6009"/>
                    </a:cubicBezTo>
                    <a:cubicBezTo>
                      <a:pt x="718" y="6293"/>
                      <a:pt x="951" y="6434"/>
                      <a:pt x="1176" y="6434"/>
                    </a:cubicBezTo>
                    <a:cubicBezTo>
                      <a:pt x="1402" y="6434"/>
                      <a:pt x="1618" y="6293"/>
                      <a:pt x="1602" y="6009"/>
                    </a:cubicBezTo>
                    <a:cubicBezTo>
                      <a:pt x="1635" y="5342"/>
                      <a:pt x="1668" y="4608"/>
                      <a:pt x="1668" y="3874"/>
                    </a:cubicBezTo>
                    <a:cubicBezTo>
                      <a:pt x="1816" y="3835"/>
                      <a:pt x="1963" y="3822"/>
                      <a:pt x="2111" y="3822"/>
                    </a:cubicBezTo>
                    <a:cubicBezTo>
                      <a:pt x="2419" y="3822"/>
                      <a:pt x="2730" y="3879"/>
                      <a:pt x="3052" y="3879"/>
                    </a:cubicBezTo>
                    <a:cubicBezTo>
                      <a:pt x="3102" y="3879"/>
                      <a:pt x="3152" y="3877"/>
                      <a:pt x="3203" y="3874"/>
                    </a:cubicBezTo>
                    <a:cubicBezTo>
                      <a:pt x="3803" y="3841"/>
                      <a:pt x="4003" y="2873"/>
                      <a:pt x="3336" y="2773"/>
                    </a:cubicBezTo>
                    <a:cubicBezTo>
                      <a:pt x="3069" y="2723"/>
                      <a:pt x="2803" y="2690"/>
                      <a:pt x="2536" y="2690"/>
                    </a:cubicBezTo>
                    <a:cubicBezTo>
                      <a:pt x="2269" y="2690"/>
                      <a:pt x="2002" y="2723"/>
                      <a:pt x="1735" y="2807"/>
                    </a:cubicBezTo>
                    <a:cubicBezTo>
                      <a:pt x="1702" y="2807"/>
                      <a:pt x="1668" y="2807"/>
                      <a:pt x="1635" y="2840"/>
                    </a:cubicBezTo>
                    <a:cubicBezTo>
                      <a:pt x="1602" y="2340"/>
                      <a:pt x="1568" y="1839"/>
                      <a:pt x="1502" y="1372"/>
                    </a:cubicBezTo>
                    <a:cubicBezTo>
                      <a:pt x="2069" y="1306"/>
                      <a:pt x="2636" y="1139"/>
                      <a:pt x="3103" y="1106"/>
                    </a:cubicBezTo>
                    <a:lnTo>
                      <a:pt x="3136" y="1106"/>
                    </a:lnTo>
                    <a:cubicBezTo>
                      <a:pt x="3194" y="1125"/>
                      <a:pt x="3274" y="1144"/>
                      <a:pt x="3351" y="1144"/>
                    </a:cubicBezTo>
                    <a:cubicBezTo>
                      <a:pt x="3407" y="1144"/>
                      <a:pt x="3461" y="1134"/>
                      <a:pt x="3503" y="1106"/>
                    </a:cubicBezTo>
                    <a:cubicBezTo>
                      <a:pt x="3536" y="1072"/>
                      <a:pt x="3570" y="1039"/>
                      <a:pt x="3603" y="1005"/>
                    </a:cubicBezTo>
                    <a:cubicBezTo>
                      <a:pt x="3903" y="839"/>
                      <a:pt x="3970" y="338"/>
                      <a:pt x="3603" y="172"/>
                    </a:cubicBezTo>
                    <a:cubicBezTo>
                      <a:pt x="3359" y="49"/>
                      <a:pt x="3124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2833640" y="3977189"/>
                <a:ext cx="57892" cy="62061"/>
              </a:xfrm>
              <a:custGeom>
                <a:rect b="b" l="l" r="r" t="t"/>
                <a:pathLst>
                  <a:path extrusionOk="0" h="4824" w="4500">
                    <a:moveTo>
                      <a:pt x="2242" y="972"/>
                    </a:moveTo>
                    <a:cubicBezTo>
                      <a:pt x="2972" y="972"/>
                      <a:pt x="3608" y="1988"/>
                      <a:pt x="3503" y="2695"/>
                    </a:cubicBezTo>
                    <a:cubicBezTo>
                      <a:pt x="3422" y="3343"/>
                      <a:pt x="2911" y="3831"/>
                      <a:pt x="2425" y="3831"/>
                    </a:cubicBezTo>
                    <a:cubicBezTo>
                      <a:pt x="2110" y="3831"/>
                      <a:pt x="1806" y="3627"/>
                      <a:pt x="1635" y="3128"/>
                    </a:cubicBezTo>
                    <a:cubicBezTo>
                      <a:pt x="1502" y="2728"/>
                      <a:pt x="1435" y="2028"/>
                      <a:pt x="1435" y="1594"/>
                    </a:cubicBezTo>
                    <a:cubicBezTo>
                      <a:pt x="1435" y="1561"/>
                      <a:pt x="1435" y="1494"/>
                      <a:pt x="1435" y="1461"/>
                    </a:cubicBezTo>
                    <a:cubicBezTo>
                      <a:pt x="1502" y="1394"/>
                      <a:pt x="1569" y="1327"/>
                      <a:pt x="1635" y="1227"/>
                    </a:cubicBezTo>
                    <a:cubicBezTo>
                      <a:pt x="1836" y="1048"/>
                      <a:pt x="2043" y="972"/>
                      <a:pt x="2242" y="972"/>
                    </a:cubicBezTo>
                    <a:close/>
                    <a:moveTo>
                      <a:pt x="2217" y="1"/>
                    </a:moveTo>
                    <a:cubicBezTo>
                      <a:pt x="2037" y="1"/>
                      <a:pt x="1854" y="30"/>
                      <a:pt x="1669" y="93"/>
                    </a:cubicBezTo>
                    <a:cubicBezTo>
                      <a:pt x="935" y="360"/>
                      <a:pt x="334" y="1160"/>
                      <a:pt x="201" y="1894"/>
                    </a:cubicBezTo>
                    <a:cubicBezTo>
                      <a:pt x="1" y="2895"/>
                      <a:pt x="835" y="3562"/>
                      <a:pt x="1068" y="4463"/>
                    </a:cubicBezTo>
                    <a:cubicBezTo>
                      <a:pt x="1118" y="4662"/>
                      <a:pt x="1335" y="4824"/>
                      <a:pt x="1553" y="4824"/>
                    </a:cubicBezTo>
                    <a:cubicBezTo>
                      <a:pt x="1627" y="4824"/>
                      <a:pt x="1701" y="4805"/>
                      <a:pt x="1769" y="4763"/>
                    </a:cubicBezTo>
                    <a:cubicBezTo>
                      <a:pt x="1769" y="4730"/>
                      <a:pt x="1802" y="4696"/>
                      <a:pt x="1835" y="4696"/>
                    </a:cubicBezTo>
                    <a:cubicBezTo>
                      <a:pt x="2026" y="4776"/>
                      <a:pt x="2218" y="4813"/>
                      <a:pt x="2406" y="4813"/>
                    </a:cubicBezTo>
                    <a:cubicBezTo>
                      <a:pt x="3474" y="4813"/>
                      <a:pt x="4442" y="3644"/>
                      <a:pt x="4471" y="2595"/>
                    </a:cubicBezTo>
                    <a:cubicBezTo>
                      <a:pt x="4500" y="1400"/>
                      <a:pt x="3459" y="1"/>
                      <a:pt x="2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2899307" y="3961518"/>
                <a:ext cx="61070" cy="82439"/>
              </a:xfrm>
              <a:custGeom>
                <a:rect b="b" l="l" r="r" t="t"/>
                <a:pathLst>
                  <a:path extrusionOk="0" h="6408" w="4747">
                    <a:moveTo>
                      <a:pt x="1317" y="1139"/>
                    </a:moveTo>
                    <a:cubicBezTo>
                      <a:pt x="1394" y="1139"/>
                      <a:pt x="1488" y="1199"/>
                      <a:pt x="1602" y="1344"/>
                    </a:cubicBezTo>
                    <a:cubicBezTo>
                      <a:pt x="1935" y="1811"/>
                      <a:pt x="1668" y="1978"/>
                      <a:pt x="1335" y="2378"/>
                    </a:cubicBezTo>
                    <a:cubicBezTo>
                      <a:pt x="1201" y="2512"/>
                      <a:pt x="1068" y="2645"/>
                      <a:pt x="934" y="2779"/>
                    </a:cubicBezTo>
                    <a:cubicBezTo>
                      <a:pt x="901" y="2545"/>
                      <a:pt x="901" y="2312"/>
                      <a:pt x="934" y="2045"/>
                    </a:cubicBezTo>
                    <a:cubicBezTo>
                      <a:pt x="985" y="1716"/>
                      <a:pt x="1074" y="1139"/>
                      <a:pt x="1317" y="1139"/>
                    </a:cubicBezTo>
                    <a:close/>
                    <a:moveTo>
                      <a:pt x="1820" y="0"/>
                    </a:moveTo>
                    <a:cubicBezTo>
                      <a:pt x="1770" y="0"/>
                      <a:pt x="1720" y="3"/>
                      <a:pt x="1668" y="10"/>
                    </a:cubicBezTo>
                    <a:cubicBezTo>
                      <a:pt x="734" y="143"/>
                      <a:pt x="201" y="1144"/>
                      <a:pt x="100" y="2011"/>
                    </a:cubicBezTo>
                    <a:cubicBezTo>
                      <a:pt x="34" y="2478"/>
                      <a:pt x="0" y="3046"/>
                      <a:pt x="100" y="3513"/>
                    </a:cubicBezTo>
                    <a:cubicBezTo>
                      <a:pt x="100" y="3546"/>
                      <a:pt x="134" y="3579"/>
                      <a:pt x="134" y="3613"/>
                    </a:cubicBezTo>
                    <a:cubicBezTo>
                      <a:pt x="134" y="3713"/>
                      <a:pt x="100" y="3779"/>
                      <a:pt x="100" y="3846"/>
                    </a:cubicBezTo>
                    <a:cubicBezTo>
                      <a:pt x="67" y="4447"/>
                      <a:pt x="334" y="4980"/>
                      <a:pt x="301" y="5547"/>
                    </a:cubicBezTo>
                    <a:cubicBezTo>
                      <a:pt x="284" y="5864"/>
                      <a:pt x="526" y="6023"/>
                      <a:pt x="776" y="6023"/>
                    </a:cubicBezTo>
                    <a:cubicBezTo>
                      <a:pt x="1026" y="6023"/>
                      <a:pt x="1285" y="5864"/>
                      <a:pt x="1301" y="5547"/>
                    </a:cubicBezTo>
                    <a:cubicBezTo>
                      <a:pt x="1335" y="5180"/>
                      <a:pt x="1401" y="4780"/>
                      <a:pt x="1335" y="4413"/>
                    </a:cubicBezTo>
                    <a:lnTo>
                      <a:pt x="1335" y="4413"/>
                    </a:lnTo>
                    <a:cubicBezTo>
                      <a:pt x="1668" y="4647"/>
                      <a:pt x="1968" y="4980"/>
                      <a:pt x="2302" y="5147"/>
                    </a:cubicBezTo>
                    <a:cubicBezTo>
                      <a:pt x="2769" y="5414"/>
                      <a:pt x="3470" y="5647"/>
                      <a:pt x="3703" y="6148"/>
                    </a:cubicBezTo>
                    <a:cubicBezTo>
                      <a:pt x="3783" y="6330"/>
                      <a:pt x="3937" y="6407"/>
                      <a:pt x="4098" y="6407"/>
                    </a:cubicBezTo>
                    <a:cubicBezTo>
                      <a:pt x="4408" y="6407"/>
                      <a:pt x="4747" y="6121"/>
                      <a:pt x="4637" y="5747"/>
                    </a:cubicBezTo>
                    <a:cubicBezTo>
                      <a:pt x="4437" y="5047"/>
                      <a:pt x="3836" y="4680"/>
                      <a:pt x="3203" y="4346"/>
                    </a:cubicBezTo>
                    <a:cubicBezTo>
                      <a:pt x="2636" y="4080"/>
                      <a:pt x="2135" y="3646"/>
                      <a:pt x="1602" y="3379"/>
                    </a:cubicBezTo>
                    <a:cubicBezTo>
                      <a:pt x="1802" y="3112"/>
                      <a:pt x="2069" y="2912"/>
                      <a:pt x="2235" y="2679"/>
                    </a:cubicBezTo>
                    <a:cubicBezTo>
                      <a:pt x="2536" y="2245"/>
                      <a:pt x="2836" y="1811"/>
                      <a:pt x="2869" y="1278"/>
                    </a:cubicBezTo>
                    <a:cubicBezTo>
                      <a:pt x="2931" y="624"/>
                      <a:pt x="2500" y="0"/>
                      <a:pt x="18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2710040" y="4070221"/>
                <a:ext cx="63965" cy="91998"/>
              </a:xfrm>
              <a:custGeom>
                <a:rect b="b" l="l" r="r" t="t"/>
                <a:pathLst>
                  <a:path extrusionOk="0" h="7151" w="4972">
                    <a:moveTo>
                      <a:pt x="3503" y="0"/>
                    </a:moveTo>
                    <a:cubicBezTo>
                      <a:pt x="2636" y="34"/>
                      <a:pt x="1569" y="634"/>
                      <a:pt x="902" y="1168"/>
                    </a:cubicBezTo>
                    <a:cubicBezTo>
                      <a:pt x="134" y="1768"/>
                      <a:pt x="1" y="2802"/>
                      <a:pt x="801" y="3436"/>
                    </a:cubicBezTo>
                    <a:cubicBezTo>
                      <a:pt x="1268" y="3770"/>
                      <a:pt x="1969" y="3903"/>
                      <a:pt x="2303" y="4404"/>
                    </a:cubicBezTo>
                    <a:cubicBezTo>
                      <a:pt x="3103" y="5538"/>
                      <a:pt x="1402" y="5871"/>
                      <a:pt x="701" y="6071"/>
                    </a:cubicBezTo>
                    <a:cubicBezTo>
                      <a:pt x="501" y="6105"/>
                      <a:pt x="468" y="6305"/>
                      <a:pt x="535" y="6472"/>
                    </a:cubicBezTo>
                    <a:cubicBezTo>
                      <a:pt x="750" y="6952"/>
                      <a:pt x="1114" y="7151"/>
                      <a:pt x="1521" y="7151"/>
                    </a:cubicBezTo>
                    <a:cubicBezTo>
                      <a:pt x="2752" y="7151"/>
                      <a:pt x="4381" y="5332"/>
                      <a:pt x="3503" y="4003"/>
                    </a:cubicBezTo>
                    <a:cubicBezTo>
                      <a:pt x="3203" y="3570"/>
                      <a:pt x="2703" y="3269"/>
                      <a:pt x="2236" y="3036"/>
                    </a:cubicBezTo>
                    <a:cubicBezTo>
                      <a:pt x="2102" y="2936"/>
                      <a:pt x="1802" y="2869"/>
                      <a:pt x="1669" y="2769"/>
                    </a:cubicBezTo>
                    <a:cubicBezTo>
                      <a:pt x="1168" y="2369"/>
                      <a:pt x="1602" y="1968"/>
                      <a:pt x="1936" y="1702"/>
                    </a:cubicBezTo>
                    <a:cubicBezTo>
                      <a:pt x="2372" y="1334"/>
                      <a:pt x="3013" y="999"/>
                      <a:pt x="3588" y="999"/>
                    </a:cubicBezTo>
                    <a:cubicBezTo>
                      <a:pt x="3848" y="999"/>
                      <a:pt x="4096" y="1068"/>
                      <a:pt x="4304" y="1235"/>
                    </a:cubicBezTo>
                    <a:cubicBezTo>
                      <a:pt x="4331" y="1244"/>
                      <a:pt x="4360" y="1248"/>
                      <a:pt x="4389" y="1248"/>
                    </a:cubicBezTo>
                    <a:cubicBezTo>
                      <a:pt x="4468" y="1248"/>
                      <a:pt x="4546" y="1217"/>
                      <a:pt x="4571" y="1168"/>
                    </a:cubicBezTo>
                    <a:cubicBezTo>
                      <a:pt x="4971" y="434"/>
                      <a:pt x="4171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2769698" y="4080102"/>
                <a:ext cx="70397" cy="73922"/>
              </a:xfrm>
              <a:custGeom>
                <a:rect b="b" l="l" r="r" t="t"/>
                <a:pathLst>
                  <a:path extrusionOk="0" h="5746" w="5472">
                    <a:moveTo>
                      <a:pt x="1937" y="1154"/>
                    </a:moveTo>
                    <a:cubicBezTo>
                      <a:pt x="1958" y="1154"/>
                      <a:pt x="1981" y="1214"/>
                      <a:pt x="2102" y="1301"/>
                    </a:cubicBezTo>
                    <a:cubicBezTo>
                      <a:pt x="2436" y="1501"/>
                      <a:pt x="2636" y="2101"/>
                      <a:pt x="2836" y="2435"/>
                    </a:cubicBezTo>
                    <a:cubicBezTo>
                      <a:pt x="2969" y="2635"/>
                      <a:pt x="3069" y="2835"/>
                      <a:pt x="3203" y="3035"/>
                    </a:cubicBezTo>
                    <a:cubicBezTo>
                      <a:pt x="3082" y="3016"/>
                      <a:pt x="2950" y="3008"/>
                      <a:pt x="2816" y="3008"/>
                    </a:cubicBezTo>
                    <a:cubicBezTo>
                      <a:pt x="2468" y="3008"/>
                      <a:pt x="2100" y="3063"/>
                      <a:pt x="1835" y="3135"/>
                    </a:cubicBezTo>
                    <a:cubicBezTo>
                      <a:pt x="1702" y="3169"/>
                      <a:pt x="1568" y="3202"/>
                      <a:pt x="1435" y="3269"/>
                    </a:cubicBezTo>
                    <a:cubicBezTo>
                      <a:pt x="1502" y="2802"/>
                      <a:pt x="1535" y="2301"/>
                      <a:pt x="1635" y="1834"/>
                    </a:cubicBezTo>
                    <a:cubicBezTo>
                      <a:pt x="1668" y="1667"/>
                      <a:pt x="1702" y="1434"/>
                      <a:pt x="1802" y="1334"/>
                    </a:cubicBezTo>
                    <a:cubicBezTo>
                      <a:pt x="1898" y="1206"/>
                      <a:pt x="1917" y="1154"/>
                      <a:pt x="1937" y="1154"/>
                    </a:cubicBezTo>
                    <a:close/>
                    <a:moveTo>
                      <a:pt x="1954" y="0"/>
                    </a:moveTo>
                    <a:cubicBezTo>
                      <a:pt x="1872" y="0"/>
                      <a:pt x="1788" y="11"/>
                      <a:pt x="1702" y="33"/>
                    </a:cubicBezTo>
                    <a:cubicBezTo>
                      <a:pt x="868" y="233"/>
                      <a:pt x="668" y="1301"/>
                      <a:pt x="568" y="2034"/>
                    </a:cubicBezTo>
                    <a:cubicBezTo>
                      <a:pt x="501" y="2468"/>
                      <a:pt x="501" y="2935"/>
                      <a:pt x="401" y="3369"/>
                    </a:cubicBezTo>
                    <a:cubicBezTo>
                      <a:pt x="367" y="3535"/>
                      <a:pt x="301" y="3736"/>
                      <a:pt x="234" y="3936"/>
                    </a:cubicBezTo>
                    <a:cubicBezTo>
                      <a:pt x="67" y="4002"/>
                      <a:pt x="1" y="4269"/>
                      <a:pt x="134" y="4403"/>
                    </a:cubicBezTo>
                    <a:cubicBezTo>
                      <a:pt x="101" y="4703"/>
                      <a:pt x="234" y="5037"/>
                      <a:pt x="101" y="5437"/>
                    </a:cubicBezTo>
                    <a:cubicBezTo>
                      <a:pt x="9" y="5437"/>
                      <a:pt x="141" y="5745"/>
                      <a:pt x="318" y="5745"/>
                    </a:cubicBezTo>
                    <a:cubicBezTo>
                      <a:pt x="334" y="5745"/>
                      <a:pt x="351" y="5743"/>
                      <a:pt x="367" y="5737"/>
                    </a:cubicBezTo>
                    <a:cubicBezTo>
                      <a:pt x="968" y="5504"/>
                      <a:pt x="1068" y="4903"/>
                      <a:pt x="1201" y="4303"/>
                    </a:cubicBezTo>
                    <a:cubicBezTo>
                      <a:pt x="1468" y="4236"/>
                      <a:pt x="1768" y="4203"/>
                      <a:pt x="2069" y="4203"/>
                    </a:cubicBezTo>
                    <a:cubicBezTo>
                      <a:pt x="2333" y="4218"/>
                      <a:pt x="2613" y="4270"/>
                      <a:pt x="2880" y="4270"/>
                    </a:cubicBezTo>
                    <a:cubicBezTo>
                      <a:pt x="3184" y="4270"/>
                      <a:pt x="3472" y="4202"/>
                      <a:pt x="3703" y="3936"/>
                    </a:cubicBezTo>
                    <a:cubicBezTo>
                      <a:pt x="3703" y="3936"/>
                      <a:pt x="3703" y="3936"/>
                      <a:pt x="3703" y="3902"/>
                    </a:cubicBezTo>
                    <a:cubicBezTo>
                      <a:pt x="3903" y="4303"/>
                      <a:pt x="4070" y="4736"/>
                      <a:pt x="4170" y="5170"/>
                    </a:cubicBezTo>
                    <a:cubicBezTo>
                      <a:pt x="4236" y="5502"/>
                      <a:pt x="4466" y="5643"/>
                      <a:pt x="4709" y="5643"/>
                    </a:cubicBezTo>
                    <a:cubicBezTo>
                      <a:pt x="5076" y="5643"/>
                      <a:pt x="5471" y="5319"/>
                      <a:pt x="5371" y="4836"/>
                    </a:cubicBezTo>
                    <a:cubicBezTo>
                      <a:pt x="5138" y="3569"/>
                      <a:pt x="4337" y="2501"/>
                      <a:pt x="3636" y="1467"/>
                    </a:cubicBezTo>
                    <a:cubicBezTo>
                      <a:pt x="3275" y="925"/>
                      <a:pt x="2722" y="0"/>
                      <a:pt x="1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2847381" y="4072640"/>
                <a:ext cx="67387" cy="77332"/>
              </a:xfrm>
              <a:custGeom>
                <a:rect b="b" l="l" r="r" t="t"/>
                <a:pathLst>
                  <a:path extrusionOk="0" h="6011" w="5238">
                    <a:moveTo>
                      <a:pt x="413" y="0"/>
                    </a:moveTo>
                    <a:cubicBezTo>
                      <a:pt x="231" y="0"/>
                      <a:pt x="56" y="170"/>
                      <a:pt x="100" y="413"/>
                    </a:cubicBezTo>
                    <a:cubicBezTo>
                      <a:pt x="367" y="1547"/>
                      <a:pt x="67" y="2648"/>
                      <a:pt x="34" y="3782"/>
                    </a:cubicBezTo>
                    <a:cubicBezTo>
                      <a:pt x="0" y="4482"/>
                      <a:pt x="34" y="5316"/>
                      <a:pt x="667" y="5717"/>
                    </a:cubicBezTo>
                    <a:cubicBezTo>
                      <a:pt x="993" y="5956"/>
                      <a:pt x="1447" y="6011"/>
                      <a:pt x="1881" y="6011"/>
                    </a:cubicBezTo>
                    <a:cubicBezTo>
                      <a:pt x="2112" y="6011"/>
                      <a:pt x="2338" y="5995"/>
                      <a:pt x="2535" y="5983"/>
                    </a:cubicBezTo>
                    <a:cubicBezTo>
                      <a:pt x="3369" y="5950"/>
                      <a:pt x="4537" y="5950"/>
                      <a:pt x="5104" y="5283"/>
                    </a:cubicBezTo>
                    <a:cubicBezTo>
                      <a:pt x="5237" y="5150"/>
                      <a:pt x="5237" y="4916"/>
                      <a:pt x="5104" y="4783"/>
                    </a:cubicBezTo>
                    <a:cubicBezTo>
                      <a:pt x="4810" y="4489"/>
                      <a:pt x="4516" y="4409"/>
                      <a:pt x="4181" y="4409"/>
                    </a:cubicBezTo>
                    <a:cubicBezTo>
                      <a:pt x="4022" y="4409"/>
                      <a:pt x="3852" y="4428"/>
                      <a:pt x="3669" y="4449"/>
                    </a:cubicBezTo>
                    <a:cubicBezTo>
                      <a:pt x="3267" y="4496"/>
                      <a:pt x="2530" y="4728"/>
                      <a:pt x="1968" y="4728"/>
                    </a:cubicBezTo>
                    <a:cubicBezTo>
                      <a:pt x="1738" y="4728"/>
                      <a:pt x="1537" y="4689"/>
                      <a:pt x="1401" y="4582"/>
                    </a:cubicBezTo>
                    <a:cubicBezTo>
                      <a:pt x="901" y="4182"/>
                      <a:pt x="1201" y="2681"/>
                      <a:pt x="1168" y="2081"/>
                    </a:cubicBezTo>
                    <a:cubicBezTo>
                      <a:pt x="1168" y="1380"/>
                      <a:pt x="1068" y="746"/>
                      <a:pt x="667" y="146"/>
                    </a:cubicBezTo>
                    <a:cubicBezTo>
                      <a:pt x="600" y="44"/>
                      <a:pt x="505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2911748" y="4061048"/>
                <a:ext cx="70822" cy="88550"/>
              </a:xfrm>
              <a:custGeom>
                <a:rect b="b" l="l" r="r" t="t"/>
                <a:pathLst>
                  <a:path extrusionOk="0" h="6883" w="5505">
                    <a:moveTo>
                      <a:pt x="4585" y="1"/>
                    </a:moveTo>
                    <a:cubicBezTo>
                      <a:pt x="4035" y="1"/>
                      <a:pt x="3494" y="232"/>
                      <a:pt x="2903" y="280"/>
                    </a:cubicBezTo>
                    <a:cubicBezTo>
                      <a:pt x="2747" y="291"/>
                      <a:pt x="2591" y="291"/>
                      <a:pt x="2437" y="291"/>
                    </a:cubicBezTo>
                    <a:cubicBezTo>
                      <a:pt x="2128" y="291"/>
                      <a:pt x="1824" y="291"/>
                      <a:pt x="1535" y="380"/>
                    </a:cubicBezTo>
                    <a:cubicBezTo>
                      <a:pt x="1302" y="447"/>
                      <a:pt x="1068" y="547"/>
                      <a:pt x="868" y="680"/>
                    </a:cubicBezTo>
                    <a:cubicBezTo>
                      <a:pt x="868" y="680"/>
                      <a:pt x="835" y="680"/>
                      <a:pt x="801" y="713"/>
                    </a:cubicBezTo>
                    <a:cubicBezTo>
                      <a:pt x="668" y="780"/>
                      <a:pt x="501" y="880"/>
                      <a:pt x="334" y="914"/>
                    </a:cubicBezTo>
                    <a:cubicBezTo>
                      <a:pt x="1" y="980"/>
                      <a:pt x="34" y="1447"/>
                      <a:pt x="334" y="1514"/>
                    </a:cubicBezTo>
                    <a:cubicBezTo>
                      <a:pt x="434" y="1547"/>
                      <a:pt x="534" y="1547"/>
                      <a:pt x="668" y="1547"/>
                    </a:cubicBezTo>
                    <a:cubicBezTo>
                      <a:pt x="668" y="2148"/>
                      <a:pt x="735" y="2748"/>
                      <a:pt x="668" y="3315"/>
                    </a:cubicBezTo>
                    <a:cubicBezTo>
                      <a:pt x="635" y="3349"/>
                      <a:pt x="601" y="3349"/>
                      <a:pt x="601" y="3349"/>
                    </a:cubicBezTo>
                    <a:cubicBezTo>
                      <a:pt x="268" y="3482"/>
                      <a:pt x="234" y="3916"/>
                      <a:pt x="534" y="4049"/>
                    </a:cubicBezTo>
                    <a:cubicBezTo>
                      <a:pt x="368" y="4716"/>
                      <a:pt x="168" y="5317"/>
                      <a:pt x="568" y="5984"/>
                    </a:cubicBezTo>
                    <a:cubicBezTo>
                      <a:pt x="970" y="6639"/>
                      <a:pt x="1571" y="6882"/>
                      <a:pt x="2218" y="6882"/>
                    </a:cubicBezTo>
                    <a:cubicBezTo>
                      <a:pt x="3020" y="6882"/>
                      <a:pt x="3891" y="6509"/>
                      <a:pt x="4537" y="6084"/>
                    </a:cubicBezTo>
                    <a:cubicBezTo>
                      <a:pt x="4771" y="5950"/>
                      <a:pt x="4938" y="5584"/>
                      <a:pt x="4737" y="5317"/>
                    </a:cubicBezTo>
                    <a:cubicBezTo>
                      <a:pt x="4704" y="5283"/>
                      <a:pt x="4671" y="5250"/>
                      <a:pt x="4637" y="5183"/>
                    </a:cubicBezTo>
                    <a:cubicBezTo>
                      <a:pt x="4547" y="5070"/>
                      <a:pt x="4425" y="5003"/>
                      <a:pt x="4294" y="5003"/>
                    </a:cubicBezTo>
                    <a:cubicBezTo>
                      <a:pt x="4232" y="5003"/>
                      <a:pt x="4168" y="5018"/>
                      <a:pt x="4104" y="5050"/>
                    </a:cubicBezTo>
                    <a:cubicBezTo>
                      <a:pt x="4170" y="5016"/>
                      <a:pt x="4133" y="5005"/>
                      <a:pt x="4054" y="5005"/>
                    </a:cubicBezTo>
                    <a:cubicBezTo>
                      <a:pt x="3896" y="5005"/>
                      <a:pt x="3570" y="5050"/>
                      <a:pt x="3570" y="5050"/>
                    </a:cubicBezTo>
                    <a:cubicBezTo>
                      <a:pt x="3336" y="5117"/>
                      <a:pt x="3136" y="5250"/>
                      <a:pt x="2903" y="5350"/>
                    </a:cubicBezTo>
                    <a:cubicBezTo>
                      <a:pt x="2714" y="5413"/>
                      <a:pt x="2461" y="5502"/>
                      <a:pt x="2223" y="5502"/>
                    </a:cubicBezTo>
                    <a:cubicBezTo>
                      <a:pt x="2082" y="5502"/>
                      <a:pt x="1947" y="5470"/>
                      <a:pt x="1835" y="5383"/>
                    </a:cubicBezTo>
                    <a:cubicBezTo>
                      <a:pt x="1402" y="5016"/>
                      <a:pt x="1735" y="4683"/>
                      <a:pt x="1802" y="4283"/>
                    </a:cubicBezTo>
                    <a:cubicBezTo>
                      <a:pt x="1835" y="4216"/>
                      <a:pt x="1835" y="4116"/>
                      <a:pt x="1835" y="4049"/>
                    </a:cubicBezTo>
                    <a:cubicBezTo>
                      <a:pt x="1953" y="4026"/>
                      <a:pt x="2088" y="4002"/>
                      <a:pt x="2216" y="4002"/>
                    </a:cubicBezTo>
                    <a:cubicBezTo>
                      <a:pt x="2269" y="4002"/>
                      <a:pt x="2320" y="4006"/>
                      <a:pt x="2369" y="4016"/>
                    </a:cubicBezTo>
                    <a:cubicBezTo>
                      <a:pt x="2428" y="4019"/>
                      <a:pt x="2485" y="4020"/>
                      <a:pt x="2541" y="4020"/>
                    </a:cubicBezTo>
                    <a:cubicBezTo>
                      <a:pt x="3139" y="4020"/>
                      <a:pt x="3521" y="3857"/>
                      <a:pt x="4070" y="3582"/>
                    </a:cubicBezTo>
                    <a:cubicBezTo>
                      <a:pt x="4571" y="3349"/>
                      <a:pt x="4304" y="2648"/>
                      <a:pt x="3803" y="2648"/>
                    </a:cubicBezTo>
                    <a:cubicBezTo>
                      <a:pt x="3759" y="2642"/>
                      <a:pt x="3715" y="2639"/>
                      <a:pt x="3673" y="2639"/>
                    </a:cubicBezTo>
                    <a:cubicBezTo>
                      <a:pt x="3492" y="2639"/>
                      <a:pt x="3325" y="2688"/>
                      <a:pt x="3136" y="2715"/>
                    </a:cubicBezTo>
                    <a:cubicBezTo>
                      <a:pt x="2836" y="2782"/>
                      <a:pt x="2536" y="2782"/>
                      <a:pt x="2202" y="2848"/>
                    </a:cubicBezTo>
                    <a:cubicBezTo>
                      <a:pt x="2102" y="2848"/>
                      <a:pt x="1969" y="2882"/>
                      <a:pt x="1869" y="2882"/>
                    </a:cubicBezTo>
                    <a:cubicBezTo>
                      <a:pt x="1835" y="2415"/>
                      <a:pt x="1702" y="1948"/>
                      <a:pt x="1535" y="1514"/>
                    </a:cubicBezTo>
                    <a:cubicBezTo>
                      <a:pt x="2002" y="1514"/>
                      <a:pt x="2436" y="1581"/>
                      <a:pt x="2903" y="1581"/>
                    </a:cubicBezTo>
                    <a:cubicBezTo>
                      <a:pt x="3336" y="1581"/>
                      <a:pt x="3737" y="1547"/>
                      <a:pt x="4137" y="1381"/>
                    </a:cubicBezTo>
                    <a:cubicBezTo>
                      <a:pt x="4537" y="1214"/>
                      <a:pt x="4838" y="780"/>
                      <a:pt x="5204" y="647"/>
                    </a:cubicBezTo>
                    <a:cubicBezTo>
                      <a:pt x="5405" y="580"/>
                      <a:pt x="5505" y="246"/>
                      <a:pt x="5271" y="146"/>
                    </a:cubicBezTo>
                    <a:cubicBezTo>
                      <a:pt x="5038" y="40"/>
                      <a:pt x="4811" y="1"/>
                      <a:pt x="4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2" name="Google Shape;1702;p34"/>
          <p:cNvGrpSpPr/>
          <p:nvPr/>
        </p:nvGrpSpPr>
        <p:grpSpPr>
          <a:xfrm>
            <a:off x="5315156" y="2107693"/>
            <a:ext cx="499098" cy="560464"/>
            <a:chOff x="6050218" y="3805893"/>
            <a:chExt cx="499098" cy="560464"/>
          </a:xfrm>
        </p:grpSpPr>
        <p:sp>
          <p:nvSpPr>
            <p:cNvPr id="1703" name="Google Shape;1703;p34"/>
            <p:cNvSpPr/>
            <p:nvPr/>
          </p:nvSpPr>
          <p:spPr>
            <a:xfrm>
              <a:off x="6050218" y="3805893"/>
              <a:ext cx="499098" cy="560464"/>
            </a:xfrm>
            <a:custGeom>
              <a:rect b="b" l="l" r="r" t="t"/>
              <a:pathLst>
                <a:path extrusionOk="0" h="43565" w="38795">
                  <a:moveTo>
                    <a:pt x="29889" y="5535"/>
                  </a:moveTo>
                  <a:cubicBezTo>
                    <a:pt x="30256" y="5601"/>
                    <a:pt x="30556" y="5735"/>
                    <a:pt x="30956" y="5768"/>
                  </a:cubicBezTo>
                  <a:cubicBezTo>
                    <a:pt x="30996" y="5771"/>
                    <a:pt x="31039" y="5772"/>
                    <a:pt x="31085" y="5772"/>
                  </a:cubicBezTo>
                  <a:cubicBezTo>
                    <a:pt x="31472" y="5772"/>
                    <a:pt x="32071" y="5688"/>
                    <a:pt x="32535" y="5688"/>
                  </a:cubicBezTo>
                  <a:cubicBezTo>
                    <a:pt x="32713" y="5688"/>
                    <a:pt x="32871" y="5701"/>
                    <a:pt x="32991" y="5735"/>
                  </a:cubicBezTo>
                  <a:cubicBezTo>
                    <a:pt x="33153" y="5783"/>
                    <a:pt x="33256" y="5793"/>
                    <a:pt x="33320" y="5793"/>
                  </a:cubicBezTo>
                  <a:cubicBezTo>
                    <a:pt x="33359" y="5793"/>
                    <a:pt x="33384" y="5789"/>
                    <a:pt x="33398" y="5789"/>
                  </a:cubicBezTo>
                  <a:cubicBezTo>
                    <a:pt x="33458" y="5789"/>
                    <a:pt x="33351" y="5847"/>
                    <a:pt x="33391" y="6435"/>
                  </a:cubicBezTo>
                  <a:cubicBezTo>
                    <a:pt x="33424" y="7036"/>
                    <a:pt x="33358" y="7669"/>
                    <a:pt x="33358" y="8270"/>
                  </a:cubicBezTo>
                  <a:cubicBezTo>
                    <a:pt x="33358" y="10105"/>
                    <a:pt x="33291" y="11973"/>
                    <a:pt x="33158" y="13841"/>
                  </a:cubicBezTo>
                  <a:cubicBezTo>
                    <a:pt x="32357" y="13007"/>
                    <a:pt x="31556" y="12206"/>
                    <a:pt x="30756" y="11339"/>
                  </a:cubicBezTo>
                  <a:cubicBezTo>
                    <a:pt x="30522" y="11072"/>
                    <a:pt x="30289" y="10838"/>
                    <a:pt x="30022" y="10572"/>
                  </a:cubicBezTo>
                  <a:cubicBezTo>
                    <a:pt x="30155" y="9871"/>
                    <a:pt x="30055" y="9237"/>
                    <a:pt x="29989" y="8470"/>
                  </a:cubicBezTo>
                  <a:cubicBezTo>
                    <a:pt x="29855" y="7469"/>
                    <a:pt x="30055" y="6502"/>
                    <a:pt x="29889" y="5535"/>
                  </a:cubicBezTo>
                  <a:close/>
                  <a:moveTo>
                    <a:pt x="19628" y="1262"/>
                  </a:moveTo>
                  <a:cubicBezTo>
                    <a:pt x="20000" y="1262"/>
                    <a:pt x="20141" y="1482"/>
                    <a:pt x="20515" y="1732"/>
                  </a:cubicBezTo>
                  <a:cubicBezTo>
                    <a:pt x="23918" y="4134"/>
                    <a:pt x="25686" y="8036"/>
                    <a:pt x="28521" y="11005"/>
                  </a:cubicBezTo>
                  <a:cubicBezTo>
                    <a:pt x="30022" y="12540"/>
                    <a:pt x="31490" y="14141"/>
                    <a:pt x="32991" y="15709"/>
                  </a:cubicBezTo>
                  <a:cubicBezTo>
                    <a:pt x="32991" y="15709"/>
                    <a:pt x="32991" y="15742"/>
                    <a:pt x="32991" y="15742"/>
                  </a:cubicBezTo>
                  <a:cubicBezTo>
                    <a:pt x="32960" y="16020"/>
                    <a:pt x="33187" y="16213"/>
                    <a:pt x="33433" y="16213"/>
                  </a:cubicBezTo>
                  <a:cubicBezTo>
                    <a:pt x="33452" y="16213"/>
                    <a:pt x="33472" y="16211"/>
                    <a:pt x="33491" y="16209"/>
                  </a:cubicBezTo>
                  <a:cubicBezTo>
                    <a:pt x="33591" y="16342"/>
                    <a:pt x="33691" y="16442"/>
                    <a:pt x="33791" y="16543"/>
                  </a:cubicBezTo>
                  <a:cubicBezTo>
                    <a:pt x="34559" y="17343"/>
                    <a:pt x="35559" y="18210"/>
                    <a:pt x="36160" y="19178"/>
                  </a:cubicBezTo>
                  <a:cubicBezTo>
                    <a:pt x="37094" y="20245"/>
                    <a:pt x="37227" y="20979"/>
                    <a:pt x="36493" y="21379"/>
                  </a:cubicBezTo>
                  <a:cubicBezTo>
                    <a:pt x="36410" y="21463"/>
                    <a:pt x="36338" y="21505"/>
                    <a:pt x="36271" y="21505"/>
                  </a:cubicBezTo>
                  <a:cubicBezTo>
                    <a:pt x="36176" y="21505"/>
                    <a:pt x="36090" y="21421"/>
                    <a:pt x="35993" y="21246"/>
                  </a:cubicBezTo>
                  <a:cubicBezTo>
                    <a:pt x="35826" y="21213"/>
                    <a:pt x="35493" y="20979"/>
                    <a:pt x="35326" y="20946"/>
                  </a:cubicBezTo>
                  <a:cubicBezTo>
                    <a:pt x="35292" y="20912"/>
                    <a:pt x="35259" y="20912"/>
                    <a:pt x="35226" y="20912"/>
                  </a:cubicBezTo>
                  <a:cubicBezTo>
                    <a:pt x="34492" y="18411"/>
                    <a:pt x="31857" y="16909"/>
                    <a:pt x="30222" y="14908"/>
                  </a:cubicBezTo>
                  <a:cubicBezTo>
                    <a:pt x="28454" y="12740"/>
                    <a:pt x="26753" y="10472"/>
                    <a:pt x="25119" y="8203"/>
                  </a:cubicBezTo>
                  <a:cubicBezTo>
                    <a:pt x="24051" y="6735"/>
                    <a:pt x="22717" y="4734"/>
                    <a:pt x="20849" y="4167"/>
                  </a:cubicBezTo>
                  <a:cubicBezTo>
                    <a:pt x="20515" y="4067"/>
                    <a:pt x="20248" y="4067"/>
                    <a:pt x="19948" y="4067"/>
                  </a:cubicBezTo>
                  <a:cubicBezTo>
                    <a:pt x="19948" y="4012"/>
                    <a:pt x="19904" y="3958"/>
                    <a:pt x="19851" y="3958"/>
                  </a:cubicBezTo>
                  <a:cubicBezTo>
                    <a:pt x="19839" y="3958"/>
                    <a:pt x="19827" y="3961"/>
                    <a:pt x="19815" y="3967"/>
                  </a:cubicBezTo>
                  <a:cubicBezTo>
                    <a:pt x="19648" y="4034"/>
                    <a:pt x="19481" y="4100"/>
                    <a:pt x="19314" y="4200"/>
                  </a:cubicBezTo>
                  <a:cubicBezTo>
                    <a:pt x="17980" y="4667"/>
                    <a:pt x="17079" y="6335"/>
                    <a:pt x="16045" y="7336"/>
                  </a:cubicBezTo>
                  <a:cubicBezTo>
                    <a:pt x="13510" y="9804"/>
                    <a:pt x="11242" y="12573"/>
                    <a:pt x="8974" y="15275"/>
                  </a:cubicBezTo>
                  <a:cubicBezTo>
                    <a:pt x="7806" y="16376"/>
                    <a:pt x="6639" y="17477"/>
                    <a:pt x="5538" y="18644"/>
                  </a:cubicBezTo>
                  <a:cubicBezTo>
                    <a:pt x="5004" y="19211"/>
                    <a:pt x="4637" y="19578"/>
                    <a:pt x="4404" y="19978"/>
                  </a:cubicBezTo>
                  <a:cubicBezTo>
                    <a:pt x="4170" y="20312"/>
                    <a:pt x="3937" y="20612"/>
                    <a:pt x="3570" y="20779"/>
                  </a:cubicBezTo>
                  <a:cubicBezTo>
                    <a:pt x="3271" y="20928"/>
                    <a:pt x="3028" y="20991"/>
                    <a:pt x="2821" y="20991"/>
                  </a:cubicBezTo>
                  <a:cubicBezTo>
                    <a:pt x="2199" y="20991"/>
                    <a:pt x="1911" y="20421"/>
                    <a:pt x="1435" y="19945"/>
                  </a:cubicBezTo>
                  <a:cubicBezTo>
                    <a:pt x="1935" y="19078"/>
                    <a:pt x="2869" y="18344"/>
                    <a:pt x="3470" y="17577"/>
                  </a:cubicBezTo>
                  <a:cubicBezTo>
                    <a:pt x="4204" y="16676"/>
                    <a:pt x="4837" y="15809"/>
                    <a:pt x="5738" y="15041"/>
                  </a:cubicBezTo>
                  <a:cubicBezTo>
                    <a:pt x="7473" y="13540"/>
                    <a:pt x="8740" y="11606"/>
                    <a:pt x="10475" y="10071"/>
                  </a:cubicBezTo>
                  <a:cubicBezTo>
                    <a:pt x="12243" y="8470"/>
                    <a:pt x="14077" y="7002"/>
                    <a:pt x="15712" y="5268"/>
                  </a:cubicBezTo>
                  <a:cubicBezTo>
                    <a:pt x="16446" y="4534"/>
                    <a:pt x="17079" y="3733"/>
                    <a:pt x="17747" y="2933"/>
                  </a:cubicBezTo>
                  <a:cubicBezTo>
                    <a:pt x="18114" y="2532"/>
                    <a:pt x="18947" y="1365"/>
                    <a:pt x="19548" y="1265"/>
                  </a:cubicBezTo>
                  <a:cubicBezTo>
                    <a:pt x="19576" y="1263"/>
                    <a:pt x="19602" y="1262"/>
                    <a:pt x="19628" y="1262"/>
                  </a:cubicBezTo>
                  <a:close/>
                  <a:moveTo>
                    <a:pt x="19997" y="5425"/>
                  </a:moveTo>
                  <a:cubicBezTo>
                    <a:pt x="20274" y="5425"/>
                    <a:pt x="20547" y="5481"/>
                    <a:pt x="20815" y="5601"/>
                  </a:cubicBezTo>
                  <a:cubicBezTo>
                    <a:pt x="22450" y="6402"/>
                    <a:pt x="23551" y="8604"/>
                    <a:pt x="24551" y="10038"/>
                  </a:cubicBezTo>
                  <a:cubicBezTo>
                    <a:pt x="25652" y="11639"/>
                    <a:pt x="26886" y="13173"/>
                    <a:pt x="28054" y="14708"/>
                  </a:cubicBezTo>
                  <a:cubicBezTo>
                    <a:pt x="28821" y="15742"/>
                    <a:pt x="29622" y="16809"/>
                    <a:pt x="30522" y="17743"/>
                  </a:cubicBezTo>
                  <a:cubicBezTo>
                    <a:pt x="30622" y="17810"/>
                    <a:pt x="30689" y="17910"/>
                    <a:pt x="30789" y="17977"/>
                  </a:cubicBezTo>
                  <a:cubicBezTo>
                    <a:pt x="28521" y="18444"/>
                    <a:pt x="26453" y="19044"/>
                    <a:pt x="24218" y="19778"/>
                  </a:cubicBezTo>
                  <a:cubicBezTo>
                    <a:pt x="21783" y="20545"/>
                    <a:pt x="19481" y="21646"/>
                    <a:pt x="17046" y="22413"/>
                  </a:cubicBezTo>
                  <a:cubicBezTo>
                    <a:pt x="15111" y="23014"/>
                    <a:pt x="13310" y="23914"/>
                    <a:pt x="11409" y="24615"/>
                  </a:cubicBezTo>
                  <a:cubicBezTo>
                    <a:pt x="10141" y="25115"/>
                    <a:pt x="8807" y="25382"/>
                    <a:pt x="7539" y="25883"/>
                  </a:cubicBezTo>
                  <a:cubicBezTo>
                    <a:pt x="6839" y="26149"/>
                    <a:pt x="6205" y="26483"/>
                    <a:pt x="5538" y="26817"/>
                  </a:cubicBezTo>
                  <a:cubicBezTo>
                    <a:pt x="5538" y="25482"/>
                    <a:pt x="5538" y="24148"/>
                    <a:pt x="5538" y="22814"/>
                  </a:cubicBezTo>
                  <a:cubicBezTo>
                    <a:pt x="5538" y="22313"/>
                    <a:pt x="5338" y="21479"/>
                    <a:pt x="5471" y="20979"/>
                  </a:cubicBezTo>
                  <a:cubicBezTo>
                    <a:pt x="5738" y="20078"/>
                    <a:pt x="6839" y="19144"/>
                    <a:pt x="7506" y="18511"/>
                  </a:cubicBezTo>
                  <a:cubicBezTo>
                    <a:pt x="9841" y="16142"/>
                    <a:pt x="12076" y="13607"/>
                    <a:pt x="14244" y="11072"/>
                  </a:cubicBezTo>
                  <a:cubicBezTo>
                    <a:pt x="15245" y="9904"/>
                    <a:pt x="16312" y="8870"/>
                    <a:pt x="17380" y="7736"/>
                  </a:cubicBezTo>
                  <a:cubicBezTo>
                    <a:pt x="17913" y="7136"/>
                    <a:pt x="18314" y="6435"/>
                    <a:pt x="18747" y="5768"/>
                  </a:cubicBezTo>
                  <a:cubicBezTo>
                    <a:pt x="19166" y="5549"/>
                    <a:pt x="19585" y="5425"/>
                    <a:pt x="19997" y="5425"/>
                  </a:cubicBezTo>
                  <a:close/>
                  <a:moveTo>
                    <a:pt x="31256" y="18377"/>
                  </a:moveTo>
                  <a:cubicBezTo>
                    <a:pt x="32090" y="19078"/>
                    <a:pt x="33024" y="19778"/>
                    <a:pt x="33491" y="20712"/>
                  </a:cubicBezTo>
                  <a:cubicBezTo>
                    <a:pt x="34158" y="22046"/>
                    <a:pt x="33725" y="24248"/>
                    <a:pt x="33725" y="25716"/>
                  </a:cubicBezTo>
                  <a:cubicBezTo>
                    <a:pt x="33725" y="26116"/>
                    <a:pt x="33725" y="26483"/>
                    <a:pt x="33725" y="26883"/>
                  </a:cubicBezTo>
                  <a:cubicBezTo>
                    <a:pt x="31089" y="27584"/>
                    <a:pt x="28354" y="28518"/>
                    <a:pt x="25819" y="29552"/>
                  </a:cubicBezTo>
                  <a:cubicBezTo>
                    <a:pt x="23417" y="30553"/>
                    <a:pt x="20949" y="31286"/>
                    <a:pt x="18581" y="32320"/>
                  </a:cubicBezTo>
                  <a:cubicBezTo>
                    <a:pt x="15979" y="33455"/>
                    <a:pt x="13444" y="34722"/>
                    <a:pt x="10842" y="35856"/>
                  </a:cubicBezTo>
                  <a:cubicBezTo>
                    <a:pt x="9107" y="36590"/>
                    <a:pt x="7406" y="37057"/>
                    <a:pt x="5838" y="37924"/>
                  </a:cubicBezTo>
                  <a:cubicBezTo>
                    <a:pt x="5905" y="36457"/>
                    <a:pt x="5605" y="34889"/>
                    <a:pt x="5605" y="33421"/>
                  </a:cubicBezTo>
                  <a:cubicBezTo>
                    <a:pt x="5571" y="31620"/>
                    <a:pt x="5571" y="29819"/>
                    <a:pt x="5571" y="27984"/>
                  </a:cubicBezTo>
                  <a:cubicBezTo>
                    <a:pt x="7373" y="27751"/>
                    <a:pt x="9341" y="26683"/>
                    <a:pt x="10975" y="26283"/>
                  </a:cubicBezTo>
                  <a:cubicBezTo>
                    <a:pt x="13110" y="25682"/>
                    <a:pt x="15045" y="24548"/>
                    <a:pt x="17146" y="23848"/>
                  </a:cubicBezTo>
                  <a:cubicBezTo>
                    <a:pt x="21883" y="22313"/>
                    <a:pt x="26453" y="20412"/>
                    <a:pt x="31056" y="18544"/>
                  </a:cubicBezTo>
                  <a:cubicBezTo>
                    <a:pt x="31156" y="18511"/>
                    <a:pt x="31223" y="18444"/>
                    <a:pt x="31256" y="18377"/>
                  </a:cubicBezTo>
                  <a:close/>
                  <a:moveTo>
                    <a:pt x="33725" y="28318"/>
                  </a:moveTo>
                  <a:cubicBezTo>
                    <a:pt x="33725" y="28918"/>
                    <a:pt x="33725" y="29485"/>
                    <a:pt x="33658" y="30086"/>
                  </a:cubicBezTo>
                  <a:cubicBezTo>
                    <a:pt x="33458" y="32921"/>
                    <a:pt x="33791" y="35823"/>
                    <a:pt x="33525" y="38625"/>
                  </a:cubicBezTo>
                  <a:cubicBezTo>
                    <a:pt x="33358" y="40026"/>
                    <a:pt x="33224" y="40693"/>
                    <a:pt x="31790" y="40793"/>
                  </a:cubicBezTo>
                  <a:cubicBezTo>
                    <a:pt x="31223" y="40827"/>
                    <a:pt x="30656" y="40860"/>
                    <a:pt x="30122" y="40960"/>
                  </a:cubicBezTo>
                  <a:cubicBezTo>
                    <a:pt x="29255" y="41093"/>
                    <a:pt x="28388" y="41260"/>
                    <a:pt x="27520" y="41460"/>
                  </a:cubicBezTo>
                  <a:cubicBezTo>
                    <a:pt x="26419" y="41594"/>
                    <a:pt x="25285" y="41694"/>
                    <a:pt x="24151" y="41761"/>
                  </a:cubicBezTo>
                  <a:cubicBezTo>
                    <a:pt x="24285" y="38625"/>
                    <a:pt x="24585" y="34922"/>
                    <a:pt x="23918" y="31787"/>
                  </a:cubicBezTo>
                  <a:cubicBezTo>
                    <a:pt x="27120" y="30486"/>
                    <a:pt x="30389" y="29218"/>
                    <a:pt x="33725" y="28318"/>
                  </a:cubicBezTo>
                  <a:close/>
                  <a:moveTo>
                    <a:pt x="15345" y="35223"/>
                  </a:moveTo>
                  <a:lnTo>
                    <a:pt x="15345" y="35223"/>
                  </a:lnTo>
                  <a:cubicBezTo>
                    <a:pt x="14978" y="36257"/>
                    <a:pt x="15045" y="37524"/>
                    <a:pt x="15078" y="38525"/>
                  </a:cubicBezTo>
                  <a:cubicBezTo>
                    <a:pt x="15111" y="39526"/>
                    <a:pt x="14878" y="40626"/>
                    <a:pt x="14945" y="41627"/>
                  </a:cubicBezTo>
                  <a:cubicBezTo>
                    <a:pt x="14277" y="41594"/>
                    <a:pt x="13577" y="41594"/>
                    <a:pt x="12910" y="41594"/>
                  </a:cubicBezTo>
                  <a:lnTo>
                    <a:pt x="9007" y="41594"/>
                  </a:lnTo>
                  <a:cubicBezTo>
                    <a:pt x="8420" y="41619"/>
                    <a:pt x="7715" y="41782"/>
                    <a:pt x="7073" y="41782"/>
                  </a:cubicBezTo>
                  <a:cubicBezTo>
                    <a:pt x="6876" y="41782"/>
                    <a:pt x="6685" y="41766"/>
                    <a:pt x="6505" y="41727"/>
                  </a:cubicBezTo>
                  <a:cubicBezTo>
                    <a:pt x="5238" y="41494"/>
                    <a:pt x="5605" y="40460"/>
                    <a:pt x="5571" y="39392"/>
                  </a:cubicBezTo>
                  <a:lnTo>
                    <a:pt x="5571" y="38925"/>
                  </a:lnTo>
                  <a:cubicBezTo>
                    <a:pt x="7373" y="38492"/>
                    <a:pt x="9174" y="37991"/>
                    <a:pt x="10842" y="37291"/>
                  </a:cubicBezTo>
                  <a:cubicBezTo>
                    <a:pt x="12343" y="36624"/>
                    <a:pt x="13844" y="35923"/>
                    <a:pt x="15345" y="35223"/>
                  </a:cubicBezTo>
                  <a:close/>
                  <a:moveTo>
                    <a:pt x="22950" y="32154"/>
                  </a:moveTo>
                  <a:lnTo>
                    <a:pt x="22950" y="32154"/>
                  </a:lnTo>
                  <a:cubicBezTo>
                    <a:pt x="22350" y="35223"/>
                    <a:pt x="22650" y="38792"/>
                    <a:pt x="22784" y="41794"/>
                  </a:cubicBezTo>
                  <a:cubicBezTo>
                    <a:pt x="22784" y="41794"/>
                    <a:pt x="22784" y="41827"/>
                    <a:pt x="22784" y="41827"/>
                  </a:cubicBezTo>
                  <a:cubicBezTo>
                    <a:pt x="22784" y="41827"/>
                    <a:pt x="22784" y="41827"/>
                    <a:pt x="22784" y="41861"/>
                  </a:cubicBezTo>
                  <a:cubicBezTo>
                    <a:pt x="22116" y="41894"/>
                    <a:pt x="21483" y="41894"/>
                    <a:pt x="20882" y="41894"/>
                  </a:cubicBezTo>
                  <a:cubicBezTo>
                    <a:pt x="19214" y="41894"/>
                    <a:pt x="17613" y="41761"/>
                    <a:pt x="15979" y="41660"/>
                  </a:cubicBezTo>
                  <a:cubicBezTo>
                    <a:pt x="16212" y="40660"/>
                    <a:pt x="16246" y="39492"/>
                    <a:pt x="16246" y="38525"/>
                  </a:cubicBezTo>
                  <a:cubicBezTo>
                    <a:pt x="16212" y="37391"/>
                    <a:pt x="16813" y="35856"/>
                    <a:pt x="16346" y="34789"/>
                  </a:cubicBezTo>
                  <a:cubicBezTo>
                    <a:pt x="17246" y="34389"/>
                    <a:pt x="18114" y="34022"/>
                    <a:pt x="19048" y="33688"/>
                  </a:cubicBezTo>
                  <a:cubicBezTo>
                    <a:pt x="20348" y="33188"/>
                    <a:pt x="21649" y="32654"/>
                    <a:pt x="22950" y="32154"/>
                  </a:cubicBezTo>
                  <a:close/>
                  <a:moveTo>
                    <a:pt x="19765" y="1"/>
                  </a:moveTo>
                  <a:cubicBezTo>
                    <a:pt x="19335" y="1"/>
                    <a:pt x="18864" y="191"/>
                    <a:pt x="18280" y="664"/>
                  </a:cubicBezTo>
                  <a:cubicBezTo>
                    <a:pt x="17013" y="1699"/>
                    <a:pt x="16179" y="2999"/>
                    <a:pt x="15078" y="4134"/>
                  </a:cubicBezTo>
                  <a:cubicBezTo>
                    <a:pt x="13977" y="5301"/>
                    <a:pt x="12810" y="6335"/>
                    <a:pt x="11609" y="7369"/>
                  </a:cubicBezTo>
                  <a:cubicBezTo>
                    <a:pt x="10441" y="8403"/>
                    <a:pt x="9207" y="9437"/>
                    <a:pt x="8073" y="10538"/>
                  </a:cubicBezTo>
                  <a:cubicBezTo>
                    <a:pt x="7006" y="11606"/>
                    <a:pt x="6205" y="12907"/>
                    <a:pt x="5104" y="13941"/>
                  </a:cubicBezTo>
                  <a:cubicBezTo>
                    <a:pt x="4003" y="15008"/>
                    <a:pt x="3170" y="16076"/>
                    <a:pt x="2169" y="17243"/>
                  </a:cubicBezTo>
                  <a:cubicBezTo>
                    <a:pt x="1402" y="18144"/>
                    <a:pt x="534" y="18811"/>
                    <a:pt x="101" y="19978"/>
                  </a:cubicBezTo>
                  <a:cubicBezTo>
                    <a:pt x="1" y="20245"/>
                    <a:pt x="167" y="20545"/>
                    <a:pt x="401" y="20679"/>
                  </a:cubicBezTo>
                  <a:cubicBezTo>
                    <a:pt x="1281" y="21168"/>
                    <a:pt x="1524" y="22549"/>
                    <a:pt x="2687" y="22549"/>
                  </a:cubicBezTo>
                  <a:cubicBezTo>
                    <a:pt x="2714" y="22549"/>
                    <a:pt x="2741" y="22548"/>
                    <a:pt x="2769" y="22547"/>
                  </a:cubicBezTo>
                  <a:cubicBezTo>
                    <a:pt x="3336" y="22513"/>
                    <a:pt x="3770" y="22213"/>
                    <a:pt x="4137" y="21813"/>
                  </a:cubicBezTo>
                  <a:cubicBezTo>
                    <a:pt x="4170" y="23614"/>
                    <a:pt x="4137" y="25416"/>
                    <a:pt x="4137" y="27217"/>
                  </a:cubicBezTo>
                  <a:cubicBezTo>
                    <a:pt x="4137" y="27284"/>
                    <a:pt x="4137" y="27384"/>
                    <a:pt x="4137" y="27450"/>
                  </a:cubicBezTo>
                  <a:cubicBezTo>
                    <a:pt x="3937" y="27584"/>
                    <a:pt x="3937" y="27851"/>
                    <a:pt x="4104" y="27951"/>
                  </a:cubicBezTo>
                  <a:cubicBezTo>
                    <a:pt x="4037" y="31086"/>
                    <a:pt x="3703" y="34455"/>
                    <a:pt x="4270" y="37524"/>
                  </a:cubicBezTo>
                  <a:cubicBezTo>
                    <a:pt x="4104" y="38325"/>
                    <a:pt x="4104" y="39125"/>
                    <a:pt x="4037" y="39959"/>
                  </a:cubicBezTo>
                  <a:cubicBezTo>
                    <a:pt x="3970" y="40827"/>
                    <a:pt x="3770" y="41927"/>
                    <a:pt x="4304" y="42661"/>
                  </a:cubicBezTo>
                  <a:cubicBezTo>
                    <a:pt x="4786" y="43321"/>
                    <a:pt x="5649" y="43492"/>
                    <a:pt x="6574" y="43492"/>
                  </a:cubicBezTo>
                  <a:cubicBezTo>
                    <a:pt x="7567" y="43492"/>
                    <a:pt x="8631" y="43295"/>
                    <a:pt x="9374" y="43295"/>
                  </a:cubicBezTo>
                  <a:cubicBezTo>
                    <a:pt x="11075" y="43295"/>
                    <a:pt x="12776" y="43295"/>
                    <a:pt x="14478" y="43262"/>
                  </a:cubicBezTo>
                  <a:cubicBezTo>
                    <a:pt x="16002" y="43262"/>
                    <a:pt x="17467" y="43564"/>
                    <a:pt x="18957" y="43564"/>
                  </a:cubicBezTo>
                  <a:cubicBezTo>
                    <a:pt x="19032" y="43564"/>
                    <a:pt x="19106" y="43563"/>
                    <a:pt x="19181" y="43562"/>
                  </a:cubicBezTo>
                  <a:cubicBezTo>
                    <a:pt x="19531" y="43562"/>
                    <a:pt x="19877" y="43564"/>
                    <a:pt x="20221" y="43564"/>
                  </a:cubicBezTo>
                  <a:cubicBezTo>
                    <a:pt x="21251" y="43564"/>
                    <a:pt x="22258" y="43545"/>
                    <a:pt x="23284" y="43395"/>
                  </a:cubicBezTo>
                  <a:cubicBezTo>
                    <a:pt x="24718" y="43195"/>
                    <a:pt x="26119" y="43295"/>
                    <a:pt x="27520" y="43028"/>
                  </a:cubicBezTo>
                  <a:cubicBezTo>
                    <a:pt x="28421" y="42961"/>
                    <a:pt x="29255" y="42761"/>
                    <a:pt x="30222" y="42628"/>
                  </a:cubicBezTo>
                  <a:cubicBezTo>
                    <a:pt x="31423" y="42428"/>
                    <a:pt x="33124" y="42728"/>
                    <a:pt x="34192" y="41927"/>
                  </a:cubicBezTo>
                  <a:cubicBezTo>
                    <a:pt x="35059" y="41294"/>
                    <a:pt x="35159" y="40326"/>
                    <a:pt x="35226" y="39325"/>
                  </a:cubicBezTo>
                  <a:cubicBezTo>
                    <a:pt x="35292" y="37391"/>
                    <a:pt x="35126" y="35423"/>
                    <a:pt x="35159" y="33488"/>
                  </a:cubicBezTo>
                  <a:cubicBezTo>
                    <a:pt x="35192" y="29852"/>
                    <a:pt x="35659" y="26216"/>
                    <a:pt x="35459" y="22580"/>
                  </a:cubicBezTo>
                  <a:lnTo>
                    <a:pt x="35459" y="22580"/>
                  </a:lnTo>
                  <a:cubicBezTo>
                    <a:pt x="35758" y="22825"/>
                    <a:pt x="35969" y="23092"/>
                    <a:pt x="36416" y="23092"/>
                  </a:cubicBezTo>
                  <a:cubicBezTo>
                    <a:pt x="36517" y="23092"/>
                    <a:pt x="36631" y="23078"/>
                    <a:pt x="36760" y="23047"/>
                  </a:cubicBezTo>
                  <a:cubicBezTo>
                    <a:pt x="37494" y="22814"/>
                    <a:pt x="38128" y="21846"/>
                    <a:pt x="38295" y="21179"/>
                  </a:cubicBezTo>
                  <a:cubicBezTo>
                    <a:pt x="38795" y="19011"/>
                    <a:pt x="35926" y="16609"/>
                    <a:pt x="34459" y="15208"/>
                  </a:cubicBezTo>
                  <a:cubicBezTo>
                    <a:pt x="34592" y="14608"/>
                    <a:pt x="34459" y="13907"/>
                    <a:pt x="34525" y="13274"/>
                  </a:cubicBezTo>
                  <a:cubicBezTo>
                    <a:pt x="34625" y="11039"/>
                    <a:pt x="34725" y="8970"/>
                    <a:pt x="34659" y="6735"/>
                  </a:cubicBezTo>
                  <a:cubicBezTo>
                    <a:pt x="34659" y="5935"/>
                    <a:pt x="34825" y="4901"/>
                    <a:pt x="33958" y="4501"/>
                  </a:cubicBezTo>
                  <a:cubicBezTo>
                    <a:pt x="33843" y="4451"/>
                    <a:pt x="33714" y="4432"/>
                    <a:pt x="33577" y="4432"/>
                  </a:cubicBezTo>
                  <a:cubicBezTo>
                    <a:pt x="33160" y="4432"/>
                    <a:pt x="32675" y="4609"/>
                    <a:pt x="32324" y="4634"/>
                  </a:cubicBezTo>
                  <a:cubicBezTo>
                    <a:pt x="32236" y="4639"/>
                    <a:pt x="32149" y="4642"/>
                    <a:pt x="32063" y="4642"/>
                  </a:cubicBezTo>
                  <a:cubicBezTo>
                    <a:pt x="31125" y="4642"/>
                    <a:pt x="30289" y="4360"/>
                    <a:pt x="29375" y="4360"/>
                  </a:cubicBezTo>
                  <a:cubicBezTo>
                    <a:pt x="29291" y="4360"/>
                    <a:pt x="29207" y="4362"/>
                    <a:pt x="29121" y="4367"/>
                  </a:cubicBezTo>
                  <a:cubicBezTo>
                    <a:pt x="28754" y="4400"/>
                    <a:pt x="28388" y="4734"/>
                    <a:pt x="28521" y="5134"/>
                  </a:cubicBezTo>
                  <a:cubicBezTo>
                    <a:pt x="28888" y="6168"/>
                    <a:pt x="28588" y="7169"/>
                    <a:pt x="28688" y="8203"/>
                  </a:cubicBezTo>
                  <a:cubicBezTo>
                    <a:pt x="28754" y="8604"/>
                    <a:pt x="28788" y="9037"/>
                    <a:pt x="28888" y="9437"/>
                  </a:cubicBezTo>
                  <a:cubicBezTo>
                    <a:pt x="28354" y="8904"/>
                    <a:pt x="27887" y="8337"/>
                    <a:pt x="27487" y="7736"/>
                  </a:cubicBezTo>
                  <a:cubicBezTo>
                    <a:pt x="26153" y="5668"/>
                    <a:pt x="24551" y="2999"/>
                    <a:pt x="22483" y="1565"/>
                  </a:cubicBezTo>
                  <a:cubicBezTo>
                    <a:pt x="21344" y="783"/>
                    <a:pt x="20638" y="1"/>
                    <a:pt x="19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159358" y="4163717"/>
              <a:ext cx="60736" cy="78515"/>
            </a:xfrm>
            <a:custGeom>
              <a:rect b="b" l="l" r="r" t="t"/>
              <a:pathLst>
                <a:path extrusionOk="0" h="6103" w="4721">
                  <a:moveTo>
                    <a:pt x="3495" y="1"/>
                  </a:moveTo>
                  <a:cubicBezTo>
                    <a:pt x="3237" y="1"/>
                    <a:pt x="2972" y="51"/>
                    <a:pt x="2759" y="139"/>
                  </a:cubicBezTo>
                  <a:cubicBezTo>
                    <a:pt x="1958" y="439"/>
                    <a:pt x="257" y="1073"/>
                    <a:pt x="524" y="2207"/>
                  </a:cubicBezTo>
                  <a:cubicBezTo>
                    <a:pt x="724" y="3074"/>
                    <a:pt x="1892" y="3174"/>
                    <a:pt x="2592" y="3341"/>
                  </a:cubicBezTo>
                  <a:cubicBezTo>
                    <a:pt x="3359" y="3541"/>
                    <a:pt x="3326" y="4308"/>
                    <a:pt x="2692" y="4742"/>
                  </a:cubicBezTo>
                  <a:cubicBezTo>
                    <a:pt x="2457" y="4899"/>
                    <a:pt x="2139" y="4953"/>
                    <a:pt x="1799" y="4953"/>
                  </a:cubicBezTo>
                  <a:cubicBezTo>
                    <a:pt x="1274" y="4953"/>
                    <a:pt x="696" y="4823"/>
                    <a:pt x="291" y="4742"/>
                  </a:cubicBezTo>
                  <a:cubicBezTo>
                    <a:pt x="280" y="4739"/>
                    <a:pt x="270" y="4738"/>
                    <a:pt x="260" y="4738"/>
                  </a:cubicBezTo>
                  <a:cubicBezTo>
                    <a:pt x="134" y="4738"/>
                    <a:pt x="0" y="4919"/>
                    <a:pt x="124" y="5042"/>
                  </a:cubicBezTo>
                  <a:cubicBezTo>
                    <a:pt x="722" y="5591"/>
                    <a:pt x="1489" y="6102"/>
                    <a:pt x="2298" y="6102"/>
                  </a:cubicBezTo>
                  <a:cubicBezTo>
                    <a:pt x="2570" y="6102"/>
                    <a:pt x="2848" y="6044"/>
                    <a:pt x="3126" y="5909"/>
                  </a:cubicBezTo>
                  <a:cubicBezTo>
                    <a:pt x="3993" y="5476"/>
                    <a:pt x="4660" y="4308"/>
                    <a:pt x="4360" y="3341"/>
                  </a:cubicBezTo>
                  <a:cubicBezTo>
                    <a:pt x="4060" y="2374"/>
                    <a:pt x="3159" y="2274"/>
                    <a:pt x="2325" y="2073"/>
                  </a:cubicBezTo>
                  <a:cubicBezTo>
                    <a:pt x="2192" y="2073"/>
                    <a:pt x="1725" y="2007"/>
                    <a:pt x="1692" y="1907"/>
                  </a:cubicBezTo>
                  <a:lnTo>
                    <a:pt x="1692" y="1907"/>
                  </a:lnTo>
                  <a:cubicBezTo>
                    <a:pt x="1695" y="1918"/>
                    <a:pt x="1705" y="1923"/>
                    <a:pt x="1720" y="1923"/>
                  </a:cubicBezTo>
                  <a:cubicBezTo>
                    <a:pt x="1844" y="1923"/>
                    <a:pt x="2307" y="1595"/>
                    <a:pt x="2425" y="1506"/>
                  </a:cubicBezTo>
                  <a:cubicBezTo>
                    <a:pt x="2698" y="1382"/>
                    <a:pt x="3211" y="1018"/>
                    <a:pt x="3566" y="1018"/>
                  </a:cubicBezTo>
                  <a:cubicBezTo>
                    <a:pt x="3688" y="1018"/>
                    <a:pt x="3791" y="1062"/>
                    <a:pt x="3860" y="1173"/>
                  </a:cubicBezTo>
                  <a:cubicBezTo>
                    <a:pt x="3935" y="1278"/>
                    <a:pt x="4044" y="1329"/>
                    <a:pt x="4150" y="1329"/>
                  </a:cubicBezTo>
                  <a:cubicBezTo>
                    <a:pt x="4280" y="1329"/>
                    <a:pt x="4405" y="1253"/>
                    <a:pt x="4460" y="1106"/>
                  </a:cubicBezTo>
                  <a:cubicBezTo>
                    <a:pt x="4720" y="302"/>
                    <a:pt x="4125" y="1"/>
                    <a:pt x="3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240335" y="4138114"/>
              <a:ext cx="58806" cy="65740"/>
            </a:xfrm>
            <a:custGeom>
              <a:rect b="b" l="l" r="r" t="t"/>
              <a:pathLst>
                <a:path extrusionOk="0" h="5110" w="4571">
                  <a:moveTo>
                    <a:pt x="2422" y="1060"/>
                  </a:moveTo>
                  <a:cubicBezTo>
                    <a:pt x="2515" y="1060"/>
                    <a:pt x="2609" y="1081"/>
                    <a:pt x="2703" y="1128"/>
                  </a:cubicBezTo>
                  <a:cubicBezTo>
                    <a:pt x="3403" y="1462"/>
                    <a:pt x="3203" y="2762"/>
                    <a:pt x="2870" y="3263"/>
                  </a:cubicBezTo>
                  <a:cubicBezTo>
                    <a:pt x="2647" y="3586"/>
                    <a:pt x="2157" y="3921"/>
                    <a:pt x="1752" y="3921"/>
                  </a:cubicBezTo>
                  <a:cubicBezTo>
                    <a:pt x="1488" y="3921"/>
                    <a:pt x="1261" y="3778"/>
                    <a:pt x="1168" y="3396"/>
                  </a:cubicBezTo>
                  <a:cubicBezTo>
                    <a:pt x="1068" y="2896"/>
                    <a:pt x="1035" y="1862"/>
                    <a:pt x="1602" y="1562"/>
                  </a:cubicBezTo>
                  <a:cubicBezTo>
                    <a:pt x="1702" y="1528"/>
                    <a:pt x="1735" y="1428"/>
                    <a:pt x="1735" y="1361"/>
                  </a:cubicBezTo>
                  <a:cubicBezTo>
                    <a:pt x="1951" y="1194"/>
                    <a:pt x="2184" y="1060"/>
                    <a:pt x="2422" y="1060"/>
                  </a:cubicBezTo>
                  <a:close/>
                  <a:moveTo>
                    <a:pt x="2524" y="0"/>
                  </a:moveTo>
                  <a:cubicBezTo>
                    <a:pt x="2275" y="0"/>
                    <a:pt x="2019" y="48"/>
                    <a:pt x="1769" y="127"/>
                  </a:cubicBezTo>
                  <a:cubicBezTo>
                    <a:pt x="1002" y="361"/>
                    <a:pt x="668" y="728"/>
                    <a:pt x="334" y="1462"/>
                  </a:cubicBezTo>
                  <a:cubicBezTo>
                    <a:pt x="301" y="1595"/>
                    <a:pt x="301" y="1728"/>
                    <a:pt x="401" y="1828"/>
                  </a:cubicBezTo>
                  <a:cubicBezTo>
                    <a:pt x="34" y="2462"/>
                    <a:pt x="1" y="3396"/>
                    <a:pt x="168" y="3997"/>
                  </a:cubicBezTo>
                  <a:cubicBezTo>
                    <a:pt x="419" y="4786"/>
                    <a:pt x="1060" y="5110"/>
                    <a:pt x="1749" y="5110"/>
                  </a:cubicBezTo>
                  <a:cubicBezTo>
                    <a:pt x="2429" y="5110"/>
                    <a:pt x="3156" y="4794"/>
                    <a:pt x="3603" y="4297"/>
                  </a:cubicBezTo>
                  <a:cubicBezTo>
                    <a:pt x="4537" y="3263"/>
                    <a:pt x="4571" y="1395"/>
                    <a:pt x="3570" y="394"/>
                  </a:cubicBezTo>
                  <a:cubicBezTo>
                    <a:pt x="3268" y="112"/>
                    <a:pt x="2904" y="0"/>
                    <a:pt x="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299568" y="4120874"/>
              <a:ext cx="76392" cy="63540"/>
            </a:xfrm>
            <a:custGeom>
              <a:rect b="b" l="l" r="r" t="t"/>
              <a:pathLst>
                <a:path extrusionOk="0" h="4939" w="5938">
                  <a:moveTo>
                    <a:pt x="1224" y="0"/>
                  </a:moveTo>
                  <a:cubicBezTo>
                    <a:pt x="1060" y="0"/>
                    <a:pt x="909" y="98"/>
                    <a:pt x="867" y="333"/>
                  </a:cubicBezTo>
                  <a:cubicBezTo>
                    <a:pt x="667" y="1501"/>
                    <a:pt x="0" y="3569"/>
                    <a:pt x="967" y="4569"/>
                  </a:cubicBezTo>
                  <a:cubicBezTo>
                    <a:pt x="1222" y="4837"/>
                    <a:pt x="1501" y="4939"/>
                    <a:pt x="1786" y="4939"/>
                  </a:cubicBezTo>
                  <a:cubicBezTo>
                    <a:pt x="2247" y="4939"/>
                    <a:pt x="2723" y="4671"/>
                    <a:pt x="3136" y="4403"/>
                  </a:cubicBezTo>
                  <a:cubicBezTo>
                    <a:pt x="3970" y="3802"/>
                    <a:pt x="5204" y="4169"/>
                    <a:pt x="5804" y="3168"/>
                  </a:cubicBezTo>
                  <a:cubicBezTo>
                    <a:pt x="5938" y="2968"/>
                    <a:pt x="5871" y="2735"/>
                    <a:pt x="5671" y="2601"/>
                  </a:cubicBezTo>
                  <a:cubicBezTo>
                    <a:pt x="5468" y="2473"/>
                    <a:pt x="5240" y="2427"/>
                    <a:pt x="5002" y="2427"/>
                  </a:cubicBezTo>
                  <a:cubicBezTo>
                    <a:pt x="4498" y="2427"/>
                    <a:pt x="3945" y="2633"/>
                    <a:pt x="3469" y="2701"/>
                  </a:cubicBezTo>
                  <a:cubicBezTo>
                    <a:pt x="3269" y="2768"/>
                    <a:pt x="1868" y="3302"/>
                    <a:pt x="1935" y="3569"/>
                  </a:cubicBezTo>
                  <a:cubicBezTo>
                    <a:pt x="1735" y="3302"/>
                    <a:pt x="1835" y="2301"/>
                    <a:pt x="1835" y="2068"/>
                  </a:cubicBezTo>
                  <a:cubicBezTo>
                    <a:pt x="1835" y="1534"/>
                    <a:pt x="1801" y="967"/>
                    <a:pt x="1735" y="467"/>
                  </a:cubicBezTo>
                  <a:cubicBezTo>
                    <a:pt x="1715" y="193"/>
                    <a:pt x="1456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371359" y="4087603"/>
              <a:ext cx="68982" cy="75093"/>
            </a:xfrm>
            <a:custGeom>
              <a:rect b="b" l="l" r="r" t="t"/>
              <a:pathLst>
                <a:path extrusionOk="0" h="5837" w="5362">
                  <a:moveTo>
                    <a:pt x="2759" y="1251"/>
                  </a:moveTo>
                  <a:cubicBezTo>
                    <a:pt x="3560" y="1318"/>
                    <a:pt x="4160" y="2419"/>
                    <a:pt x="3693" y="3053"/>
                  </a:cubicBezTo>
                  <a:cubicBezTo>
                    <a:pt x="3427" y="3386"/>
                    <a:pt x="3026" y="3653"/>
                    <a:pt x="2726" y="3987"/>
                  </a:cubicBezTo>
                  <a:cubicBezTo>
                    <a:pt x="2559" y="4187"/>
                    <a:pt x="2392" y="4387"/>
                    <a:pt x="2226" y="4554"/>
                  </a:cubicBezTo>
                  <a:cubicBezTo>
                    <a:pt x="2159" y="4153"/>
                    <a:pt x="1992" y="3786"/>
                    <a:pt x="1959" y="3419"/>
                  </a:cubicBezTo>
                  <a:cubicBezTo>
                    <a:pt x="1959" y="2952"/>
                    <a:pt x="1959" y="2586"/>
                    <a:pt x="1825" y="2152"/>
                  </a:cubicBezTo>
                  <a:cubicBezTo>
                    <a:pt x="1692" y="1818"/>
                    <a:pt x="1559" y="1551"/>
                    <a:pt x="1392" y="1351"/>
                  </a:cubicBezTo>
                  <a:cubicBezTo>
                    <a:pt x="1859" y="1251"/>
                    <a:pt x="2426" y="1251"/>
                    <a:pt x="2759" y="1251"/>
                  </a:cubicBezTo>
                  <a:close/>
                  <a:moveTo>
                    <a:pt x="2907" y="1"/>
                  </a:moveTo>
                  <a:cubicBezTo>
                    <a:pt x="2126" y="1"/>
                    <a:pt x="1210" y="343"/>
                    <a:pt x="558" y="818"/>
                  </a:cubicBezTo>
                  <a:lnTo>
                    <a:pt x="524" y="818"/>
                  </a:lnTo>
                  <a:cubicBezTo>
                    <a:pt x="497" y="810"/>
                    <a:pt x="469" y="806"/>
                    <a:pt x="443" y="806"/>
                  </a:cubicBezTo>
                  <a:cubicBezTo>
                    <a:pt x="247" y="806"/>
                    <a:pt x="99" y="1008"/>
                    <a:pt x="158" y="1185"/>
                  </a:cubicBezTo>
                  <a:cubicBezTo>
                    <a:pt x="0" y="1436"/>
                    <a:pt x="199" y="1688"/>
                    <a:pt x="474" y="1688"/>
                  </a:cubicBezTo>
                  <a:cubicBezTo>
                    <a:pt x="490" y="1688"/>
                    <a:pt x="507" y="1687"/>
                    <a:pt x="524" y="1685"/>
                  </a:cubicBezTo>
                  <a:cubicBezTo>
                    <a:pt x="625" y="2052"/>
                    <a:pt x="658" y="2586"/>
                    <a:pt x="658" y="2819"/>
                  </a:cubicBezTo>
                  <a:cubicBezTo>
                    <a:pt x="625" y="3186"/>
                    <a:pt x="524" y="3486"/>
                    <a:pt x="558" y="3820"/>
                  </a:cubicBezTo>
                  <a:cubicBezTo>
                    <a:pt x="625" y="4220"/>
                    <a:pt x="791" y="4587"/>
                    <a:pt x="891" y="4954"/>
                  </a:cubicBezTo>
                  <a:cubicBezTo>
                    <a:pt x="991" y="5287"/>
                    <a:pt x="1258" y="5454"/>
                    <a:pt x="1559" y="5454"/>
                  </a:cubicBezTo>
                  <a:cubicBezTo>
                    <a:pt x="1559" y="5454"/>
                    <a:pt x="1559" y="5488"/>
                    <a:pt x="1592" y="5521"/>
                  </a:cubicBezTo>
                  <a:cubicBezTo>
                    <a:pt x="1807" y="5746"/>
                    <a:pt x="2042" y="5836"/>
                    <a:pt x="2280" y="5836"/>
                  </a:cubicBezTo>
                  <a:cubicBezTo>
                    <a:pt x="2853" y="5836"/>
                    <a:pt x="3440" y="5312"/>
                    <a:pt x="3793" y="4887"/>
                  </a:cubicBezTo>
                  <a:cubicBezTo>
                    <a:pt x="4494" y="4120"/>
                    <a:pt x="5361" y="3653"/>
                    <a:pt x="5261" y="2452"/>
                  </a:cubicBezTo>
                  <a:cubicBezTo>
                    <a:pt x="5194" y="1385"/>
                    <a:pt x="4327" y="150"/>
                    <a:pt x="3193" y="17"/>
                  </a:cubicBezTo>
                  <a:cubicBezTo>
                    <a:pt x="3100" y="6"/>
                    <a:pt x="3005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8" name="Google Shape;1708;p34"/>
          <p:cNvGrpSpPr/>
          <p:nvPr/>
        </p:nvGrpSpPr>
        <p:grpSpPr>
          <a:xfrm>
            <a:off x="7238434" y="2271740"/>
            <a:ext cx="613940" cy="311756"/>
            <a:chOff x="5958383" y="1800906"/>
            <a:chExt cx="522769" cy="265482"/>
          </a:xfrm>
        </p:grpSpPr>
        <p:sp>
          <p:nvSpPr>
            <p:cNvPr id="1709" name="Google Shape;1709;p34"/>
            <p:cNvSpPr/>
            <p:nvPr/>
          </p:nvSpPr>
          <p:spPr>
            <a:xfrm>
              <a:off x="5958383" y="1800906"/>
              <a:ext cx="522769" cy="265482"/>
            </a:xfrm>
            <a:custGeom>
              <a:rect b="b" l="l" r="r" t="t"/>
              <a:pathLst>
                <a:path extrusionOk="0" h="20636" w="40635">
                  <a:moveTo>
                    <a:pt x="9606" y="1599"/>
                  </a:moveTo>
                  <a:cubicBezTo>
                    <a:pt x="11233" y="1599"/>
                    <a:pt x="12813" y="2003"/>
                    <a:pt x="14110" y="3093"/>
                  </a:cubicBezTo>
                  <a:cubicBezTo>
                    <a:pt x="15578" y="4360"/>
                    <a:pt x="15411" y="5861"/>
                    <a:pt x="16145" y="7396"/>
                  </a:cubicBezTo>
                  <a:cubicBezTo>
                    <a:pt x="16545" y="8263"/>
                    <a:pt x="17079" y="8730"/>
                    <a:pt x="18046" y="8730"/>
                  </a:cubicBezTo>
                  <a:cubicBezTo>
                    <a:pt x="18083" y="8732"/>
                    <a:pt x="18120" y="8733"/>
                    <a:pt x="18157" y="8733"/>
                  </a:cubicBezTo>
                  <a:cubicBezTo>
                    <a:pt x="18824" y="8733"/>
                    <a:pt x="19519" y="8461"/>
                    <a:pt x="20215" y="8430"/>
                  </a:cubicBezTo>
                  <a:cubicBezTo>
                    <a:pt x="20504" y="8419"/>
                    <a:pt x="20796" y="8415"/>
                    <a:pt x="21091" y="8415"/>
                  </a:cubicBezTo>
                  <a:cubicBezTo>
                    <a:pt x="21679" y="8415"/>
                    <a:pt x="22272" y="8430"/>
                    <a:pt x="22850" y="8430"/>
                  </a:cubicBezTo>
                  <a:cubicBezTo>
                    <a:pt x="24584" y="8430"/>
                    <a:pt x="26219" y="8497"/>
                    <a:pt x="27920" y="8630"/>
                  </a:cubicBezTo>
                  <a:cubicBezTo>
                    <a:pt x="29555" y="8763"/>
                    <a:pt x="31222" y="9030"/>
                    <a:pt x="32857" y="9030"/>
                  </a:cubicBezTo>
                  <a:cubicBezTo>
                    <a:pt x="33658" y="9030"/>
                    <a:pt x="34458" y="9064"/>
                    <a:pt x="35259" y="9064"/>
                  </a:cubicBezTo>
                  <a:cubicBezTo>
                    <a:pt x="35481" y="9064"/>
                    <a:pt x="35600" y="9093"/>
                    <a:pt x="35763" y="9093"/>
                  </a:cubicBezTo>
                  <a:cubicBezTo>
                    <a:pt x="35844" y="9093"/>
                    <a:pt x="35937" y="9086"/>
                    <a:pt x="36059" y="9064"/>
                  </a:cubicBezTo>
                  <a:cubicBezTo>
                    <a:pt x="36226" y="8997"/>
                    <a:pt x="36326" y="8897"/>
                    <a:pt x="36393" y="8797"/>
                  </a:cubicBezTo>
                  <a:cubicBezTo>
                    <a:pt x="36483" y="8792"/>
                    <a:pt x="36572" y="8790"/>
                    <a:pt x="36660" y="8790"/>
                  </a:cubicBezTo>
                  <a:cubicBezTo>
                    <a:pt x="37260" y="8790"/>
                    <a:pt x="37812" y="8911"/>
                    <a:pt x="38161" y="9464"/>
                  </a:cubicBezTo>
                  <a:cubicBezTo>
                    <a:pt x="38528" y="10098"/>
                    <a:pt x="38961" y="11932"/>
                    <a:pt x="38728" y="12633"/>
                  </a:cubicBezTo>
                  <a:cubicBezTo>
                    <a:pt x="38628" y="12933"/>
                    <a:pt x="38428" y="13133"/>
                    <a:pt x="38161" y="13300"/>
                  </a:cubicBezTo>
                  <a:cubicBezTo>
                    <a:pt x="38161" y="13300"/>
                    <a:pt x="38127" y="13267"/>
                    <a:pt x="38127" y="13267"/>
                  </a:cubicBezTo>
                  <a:cubicBezTo>
                    <a:pt x="38007" y="13259"/>
                    <a:pt x="37862" y="13253"/>
                    <a:pt x="37705" y="13253"/>
                  </a:cubicBezTo>
                  <a:cubicBezTo>
                    <a:pt x="37207" y="13253"/>
                    <a:pt x="36589" y="13313"/>
                    <a:pt x="36259" y="13567"/>
                  </a:cubicBezTo>
                  <a:cubicBezTo>
                    <a:pt x="35859" y="13867"/>
                    <a:pt x="36026" y="14301"/>
                    <a:pt x="35759" y="14634"/>
                  </a:cubicBezTo>
                  <a:cubicBezTo>
                    <a:pt x="35541" y="14896"/>
                    <a:pt x="34638" y="15144"/>
                    <a:pt x="33909" y="15144"/>
                  </a:cubicBezTo>
                  <a:cubicBezTo>
                    <a:pt x="33523" y="15144"/>
                    <a:pt x="33185" y="15074"/>
                    <a:pt x="33024" y="14901"/>
                  </a:cubicBezTo>
                  <a:cubicBezTo>
                    <a:pt x="32657" y="14467"/>
                    <a:pt x="33090" y="13800"/>
                    <a:pt x="32457" y="13300"/>
                  </a:cubicBezTo>
                  <a:cubicBezTo>
                    <a:pt x="32201" y="13124"/>
                    <a:pt x="31893" y="13079"/>
                    <a:pt x="31574" y="13079"/>
                  </a:cubicBezTo>
                  <a:cubicBezTo>
                    <a:pt x="31227" y="13079"/>
                    <a:pt x="30869" y="13133"/>
                    <a:pt x="30555" y="13133"/>
                  </a:cubicBezTo>
                  <a:cubicBezTo>
                    <a:pt x="30018" y="13133"/>
                    <a:pt x="29399" y="13019"/>
                    <a:pt x="28825" y="13019"/>
                  </a:cubicBezTo>
                  <a:cubicBezTo>
                    <a:pt x="28579" y="13019"/>
                    <a:pt x="28340" y="13040"/>
                    <a:pt x="28120" y="13100"/>
                  </a:cubicBezTo>
                  <a:cubicBezTo>
                    <a:pt x="27520" y="13267"/>
                    <a:pt x="27386" y="13500"/>
                    <a:pt x="26953" y="13900"/>
                  </a:cubicBezTo>
                  <a:cubicBezTo>
                    <a:pt x="26664" y="14167"/>
                    <a:pt x="26701" y="14390"/>
                    <a:pt x="26599" y="14390"/>
                  </a:cubicBezTo>
                  <a:cubicBezTo>
                    <a:pt x="26549" y="14390"/>
                    <a:pt x="26463" y="14334"/>
                    <a:pt x="26286" y="14201"/>
                  </a:cubicBezTo>
                  <a:cubicBezTo>
                    <a:pt x="26052" y="14000"/>
                    <a:pt x="25819" y="13400"/>
                    <a:pt x="25552" y="13167"/>
                  </a:cubicBezTo>
                  <a:cubicBezTo>
                    <a:pt x="25448" y="13046"/>
                    <a:pt x="25274" y="12979"/>
                    <a:pt x="25101" y="12979"/>
                  </a:cubicBezTo>
                  <a:cubicBezTo>
                    <a:pt x="24940" y="12979"/>
                    <a:pt x="24781" y="13038"/>
                    <a:pt x="24684" y="13167"/>
                  </a:cubicBezTo>
                  <a:cubicBezTo>
                    <a:pt x="24418" y="13467"/>
                    <a:pt x="24217" y="13900"/>
                    <a:pt x="23951" y="14201"/>
                  </a:cubicBezTo>
                  <a:cubicBezTo>
                    <a:pt x="23723" y="14459"/>
                    <a:pt x="23563" y="14561"/>
                    <a:pt x="23431" y="14561"/>
                  </a:cubicBezTo>
                  <a:cubicBezTo>
                    <a:pt x="23138" y="14561"/>
                    <a:pt x="22987" y="14058"/>
                    <a:pt x="22550" y="13667"/>
                  </a:cubicBezTo>
                  <a:cubicBezTo>
                    <a:pt x="22114" y="13264"/>
                    <a:pt x="21678" y="13141"/>
                    <a:pt x="21216" y="13141"/>
                  </a:cubicBezTo>
                  <a:cubicBezTo>
                    <a:pt x="20723" y="13141"/>
                    <a:pt x="20200" y="13281"/>
                    <a:pt x="19614" y="13367"/>
                  </a:cubicBezTo>
                  <a:cubicBezTo>
                    <a:pt x="18680" y="13500"/>
                    <a:pt x="17746" y="13634"/>
                    <a:pt x="17179" y="14434"/>
                  </a:cubicBezTo>
                  <a:cubicBezTo>
                    <a:pt x="16846" y="14868"/>
                    <a:pt x="16579" y="15401"/>
                    <a:pt x="16312" y="15969"/>
                  </a:cubicBezTo>
                  <a:cubicBezTo>
                    <a:pt x="16312" y="16002"/>
                    <a:pt x="16278" y="16002"/>
                    <a:pt x="16278" y="16035"/>
                  </a:cubicBezTo>
                  <a:cubicBezTo>
                    <a:pt x="16078" y="16335"/>
                    <a:pt x="15578" y="16469"/>
                    <a:pt x="15311" y="16636"/>
                  </a:cubicBezTo>
                  <a:cubicBezTo>
                    <a:pt x="14744" y="17036"/>
                    <a:pt x="14310" y="17636"/>
                    <a:pt x="13743" y="18037"/>
                  </a:cubicBezTo>
                  <a:cubicBezTo>
                    <a:pt x="12845" y="18660"/>
                    <a:pt x="11715" y="18880"/>
                    <a:pt x="10564" y="18880"/>
                  </a:cubicBezTo>
                  <a:cubicBezTo>
                    <a:pt x="9620" y="18880"/>
                    <a:pt x="8662" y="18732"/>
                    <a:pt x="7806" y="18537"/>
                  </a:cubicBezTo>
                  <a:cubicBezTo>
                    <a:pt x="6238" y="18170"/>
                    <a:pt x="4570" y="17503"/>
                    <a:pt x="3403" y="16369"/>
                  </a:cubicBezTo>
                  <a:cubicBezTo>
                    <a:pt x="2002" y="15035"/>
                    <a:pt x="1935" y="13267"/>
                    <a:pt x="1668" y="11499"/>
                  </a:cubicBezTo>
                  <a:cubicBezTo>
                    <a:pt x="1134" y="8196"/>
                    <a:pt x="2035" y="4360"/>
                    <a:pt x="5070" y="2492"/>
                  </a:cubicBezTo>
                  <a:cubicBezTo>
                    <a:pt x="5237" y="2392"/>
                    <a:pt x="5404" y="2292"/>
                    <a:pt x="5604" y="2192"/>
                  </a:cubicBezTo>
                  <a:cubicBezTo>
                    <a:pt x="6471" y="2059"/>
                    <a:pt x="7372" y="1825"/>
                    <a:pt x="8206" y="1692"/>
                  </a:cubicBezTo>
                  <a:cubicBezTo>
                    <a:pt x="8673" y="1632"/>
                    <a:pt x="9142" y="1599"/>
                    <a:pt x="9606" y="1599"/>
                  </a:cubicBezTo>
                  <a:close/>
                  <a:moveTo>
                    <a:pt x="9277" y="1"/>
                  </a:moveTo>
                  <a:cubicBezTo>
                    <a:pt x="8072" y="1"/>
                    <a:pt x="6895" y="280"/>
                    <a:pt x="5638" y="791"/>
                  </a:cubicBezTo>
                  <a:cubicBezTo>
                    <a:pt x="3503" y="1658"/>
                    <a:pt x="2202" y="3193"/>
                    <a:pt x="1001" y="5094"/>
                  </a:cubicBezTo>
                  <a:cubicBezTo>
                    <a:pt x="0" y="6695"/>
                    <a:pt x="0" y="9164"/>
                    <a:pt x="100" y="10998"/>
                  </a:cubicBezTo>
                  <a:cubicBezTo>
                    <a:pt x="167" y="12766"/>
                    <a:pt x="400" y="15101"/>
                    <a:pt x="1501" y="16569"/>
                  </a:cubicBezTo>
                  <a:cubicBezTo>
                    <a:pt x="2702" y="18237"/>
                    <a:pt x="4670" y="19304"/>
                    <a:pt x="6605" y="19905"/>
                  </a:cubicBezTo>
                  <a:cubicBezTo>
                    <a:pt x="7839" y="20295"/>
                    <a:pt x="9453" y="20636"/>
                    <a:pt x="10964" y="20636"/>
                  </a:cubicBezTo>
                  <a:cubicBezTo>
                    <a:pt x="11903" y="20636"/>
                    <a:pt x="12801" y="20504"/>
                    <a:pt x="13543" y="20172"/>
                  </a:cubicBezTo>
                  <a:cubicBezTo>
                    <a:pt x="14511" y="19771"/>
                    <a:pt x="15845" y="18837"/>
                    <a:pt x="16612" y="17770"/>
                  </a:cubicBezTo>
                  <a:cubicBezTo>
                    <a:pt x="17046" y="17436"/>
                    <a:pt x="17379" y="16969"/>
                    <a:pt x="17646" y="16536"/>
                  </a:cubicBezTo>
                  <a:cubicBezTo>
                    <a:pt x="18146" y="15735"/>
                    <a:pt x="18447" y="15035"/>
                    <a:pt x="19547" y="14801"/>
                  </a:cubicBezTo>
                  <a:cubicBezTo>
                    <a:pt x="19831" y="14746"/>
                    <a:pt x="20119" y="14713"/>
                    <a:pt x="20399" y="14713"/>
                  </a:cubicBezTo>
                  <a:cubicBezTo>
                    <a:pt x="20976" y="14713"/>
                    <a:pt x="21523" y="14853"/>
                    <a:pt x="21949" y="15235"/>
                  </a:cubicBezTo>
                  <a:cubicBezTo>
                    <a:pt x="22674" y="15906"/>
                    <a:pt x="23188" y="16188"/>
                    <a:pt x="23604" y="16188"/>
                  </a:cubicBezTo>
                  <a:cubicBezTo>
                    <a:pt x="24223" y="16188"/>
                    <a:pt x="24627" y="15565"/>
                    <a:pt x="25185" y="14668"/>
                  </a:cubicBezTo>
                  <a:cubicBezTo>
                    <a:pt x="25583" y="15299"/>
                    <a:pt x="25997" y="16029"/>
                    <a:pt x="26611" y="16029"/>
                  </a:cubicBezTo>
                  <a:cubicBezTo>
                    <a:pt x="26873" y="16029"/>
                    <a:pt x="27171" y="15897"/>
                    <a:pt x="27520" y="15568"/>
                  </a:cubicBezTo>
                  <a:cubicBezTo>
                    <a:pt x="27987" y="15135"/>
                    <a:pt x="27887" y="14601"/>
                    <a:pt x="28587" y="14367"/>
                  </a:cubicBezTo>
                  <a:cubicBezTo>
                    <a:pt x="28687" y="14334"/>
                    <a:pt x="28800" y="14322"/>
                    <a:pt x="28919" y="14322"/>
                  </a:cubicBezTo>
                  <a:cubicBezTo>
                    <a:pt x="29275" y="14322"/>
                    <a:pt x="29688" y="14434"/>
                    <a:pt x="29988" y="14434"/>
                  </a:cubicBezTo>
                  <a:cubicBezTo>
                    <a:pt x="30163" y="14434"/>
                    <a:pt x="30676" y="14378"/>
                    <a:pt x="30978" y="14378"/>
                  </a:cubicBezTo>
                  <a:cubicBezTo>
                    <a:pt x="31079" y="14378"/>
                    <a:pt x="31156" y="14384"/>
                    <a:pt x="31189" y="14401"/>
                  </a:cubicBezTo>
                  <a:cubicBezTo>
                    <a:pt x="31956" y="14734"/>
                    <a:pt x="31489" y="15201"/>
                    <a:pt x="31790" y="15702"/>
                  </a:cubicBezTo>
                  <a:cubicBezTo>
                    <a:pt x="32246" y="16425"/>
                    <a:pt x="32942" y="16638"/>
                    <a:pt x="33715" y="16638"/>
                  </a:cubicBezTo>
                  <a:cubicBezTo>
                    <a:pt x="34297" y="16638"/>
                    <a:pt x="34924" y="16517"/>
                    <a:pt x="35526" y="16402"/>
                  </a:cubicBezTo>
                  <a:cubicBezTo>
                    <a:pt x="36359" y="16235"/>
                    <a:pt x="36526" y="16002"/>
                    <a:pt x="36993" y="15401"/>
                  </a:cubicBezTo>
                  <a:cubicBezTo>
                    <a:pt x="37127" y="15268"/>
                    <a:pt x="37027" y="14901"/>
                    <a:pt x="37093" y="14768"/>
                  </a:cubicBezTo>
                  <a:cubicBezTo>
                    <a:pt x="37127" y="14768"/>
                    <a:pt x="37127" y="14801"/>
                    <a:pt x="37160" y="14801"/>
                  </a:cubicBezTo>
                  <a:cubicBezTo>
                    <a:pt x="37510" y="14891"/>
                    <a:pt x="37823" y="14933"/>
                    <a:pt x="38104" y="14933"/>
                  </a:cubicBezTo>
                  <a:cubicBezTo>
                    <a:pt x="40635" y="14933"/>
                    <a:pt x="40476" y="11539"/>
                    <a:pt x="39695" y="9497"/>
                  </a:cubicBezTo>
                  <a:cubicBezTo>
                    <a:pt x="39295" y="8530"/>
                    <a:pt x="38661" y="7596"/>
                    <a:pt x="37527" y="7529"/>
                  </a:cubicBezTo>
                  <a:cubicBezTo>
                    <a:pt x="37339" y="7520"/>
                    <a:pt x="37149" y="7516"/>
                    <a:pt x="36958" y="7516"/>
                  </a:cubicBezTo>
                  <a:cubicBezTo>
                    <a:pt x="36436" y="7516"/>
                    <a:pt x="35905" y="7547"/>
                    <a:pt x="35392" y="7596"/>
                  </a:cubicBezTo>
                  <a:cubicBezTo>
                    <a:pt x="35359" y="7596"/>
                    <a:pt x="35325" y="7563"/>
                    <a:pt x="35259" y="7529"/>
                  </a:cubicBezTo>
                  <a:cubicBezTo>
                    <a:pt x="35070" y="7479"/>
                    <a:pt x="34853" y="7462"/>
                    <a:pt x="34629" y="7462"/>
                  </a:cubicBezTo>
                  <a:cubicBezTo>
                    <a:pt x="34258" y="7462"/>
                    <a:pt x="33869" y="7508"/>
                    <a:pt x="33557" y="7529"/>
                  </a:cubicBezTo>
                  <a:cubicBezTo>
                    <a:pt x="33450" y="7531"/>
                    <a:pt x="33341" y="7532"/>
                    <a:pt x="33233" y="7532"/>
                  </a:cubicBezTo>
                  <a:cubicBezTo>
                    <a:pt x="31466" y="7532"/>
                    <a:pt x="29649" y="7286"/>
                    <a:pt x="27920" y="7129"/>
                  </a:cubicBezTo>
                  <a:cubicBezTo>
                    <a:pt x="25985" y="6962"/>
                    <a:pt x="24084" y="6929"/>
                    <a:pt x="22149" y="6929"/>
                  </a:cubicBezTo>
                  <a:cubicBezTo>
                    <a:pt x="21551" y="6906"/>
                    <a:pt x="20953" y="6867"/>
                    <a:pt x="20354" y="6867"/>
                  </a:cubicBezTo>
                  <a:cubicBezTo>
                    <a:pt x="20085" y="6867"/>
                    <a:pt x="19816" y="6875"/>
                    <a:pt x="19547" y="6895"/>
                  </a:cubicBezTo>
                  <a:cubicBezTo>
                    <a:pt x="19040" y="6927"/>
                    <a:pt x="18684" y="7072"/>
                    <a:pt x="18381" y="7072"/>
                  </a:cubicBezTo>
                  <a:cubicBezTo>
                    <a:pt x="18047" y="7072"/>
                    <a:pt x="17779" y="6895"/>
                    <a:pt x="17446" y="6195"/>
                  </a:cubicBezTo>
                  <a:cubicBezTo>
                    <a:pt x="16779" y="4827"/>
                    <a:pt x="16745" y="3560"/>
                    <a:pt x="15578" y="2426"/>
                  </a:cubicBezTo>
                  <a:cubicBezTo>
                    <a:pt x="14644" y="1492"/>
                    <a:pt x="13376" y="791"/>
                    <a:pt x="12075" y="457"/>
                  </a:cubicBezTo>
                  <a:lnTo>
                    <a:pt x="11975" y="457"/>
                  </a:lnTo>
                  <a:cubicBezTo>
                    <a:pt x="11942" y="457"/>
                    <a:pt x="11909" y="424"/>
                    <a:pt x="11875" y="424"/>
                  </a:cubicBezTo>
                  <a:cubicBezTo>
                    <a:pt x="10971" y="136"/>
                    <a:pt x="10117" y="1"/>
                    <a:pt x="9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6008225" y="1902534"/>
              <a:ext cx="80625" cy="79905"/>
            </a:xfrm>
            <a:custGeom>
              <a:rect b="b" l="l" r="r" t="t"/>
              <a:pathLst>
                <a:path extrusionOk="0" h="6211" w="6267">
                  <a:moveTo>
                    <a:pt x="3130" y="1220"/>
                  </a:moveTo>
                  <a:cubicBezTo>
                    <a:pt x="3189" y="1220"/>
                    <a:pt x="3245" y="1223"/>
                    <a:pt x="3298" y="1231"/>
                  </a:cubicBezTo>
                  <a:cubicBezTo>
                    <a:pt x="3932" y="1331"/>
                    <a:pt x="4399" y="2265"/>
                    <a:pt x="4566" y="2799"/>
                  </a:cubicBezTo>
                  <a:cubicBezTo>
                    <a:pt x="4940" y="3954"/>
                    <a:pt x="4322" y="5050"/>
                    <a:pt x="3148" y="5050"/>
                  </a:cubicBezTo>
                  <a:cubicBezTo>
                    <a:pt x="3067" y="5050"/>
                    <a:pt x="2984" y="5045"/>
                    <a:pt x="2898" y="5034"/>
                  </a:cubicBezTo>
                  <a:cubicBezTo>
                    <a:pt x="1630" y="4867"/>
                    <a:pt x="963" y="4133"/>
                    <a:pt x="1096" y="2832"/>
                  </a:cubicBezTo>
                  <a:cubicBezTo>
                    <a:pt x="1163" y="2165"/>
                    <a:pt x="1397" y="1765"/>
                    <a:pt x="1730" y="1532"/>
                  </a:cubicBezTo>
                  <a:cubicBezTo>
                    <a:pt x="1747" y="1515"/>
                    <a:pt x="1755" y="1515"/>
                    <a:pt x="1764" y="1515"/>
                  </a:cubicBezTo>
                  <a:cubicBezTo>
                    <a:pt x="1772" y="1515"/>
                    <a:pt x="1780" y="1515"/>
                    <a:pt x="1797" y="1498"/>
                  </a:cubicBezTo>
                  <a:cubicBezTo>
                    <a:pt x="2148" y="1410"/>
                    <a:pt x="2706" y="1220"/>
                    <a:pt x="3130" y="1220"/>
                  </a:cubicBezTo>
                  <a:close/>
                  <a:moveTo>
                    <a:pt x="3224" y="0"/>
                  </a:moveTo>
                  <a:cubicBezTo>
                    <a:pt x="2661" y="0"/>
                    <a:pt x="2018" y="175"/>
                    <a:pt x="1597" y="497"/>
                  </a:cubicBezTo>
                  <a:cubicBezTo>
                    <a:pt x="1563" y="497"/>
                    <a:pt x="1530" y="531"/>
                    <a:pt x="1530" y="531"/>
                  </a:cubicBezTo>
                  <a:cubicBezTo>
                    <a:pt x="1499" y="521"/>
                    <a:pt x="1469" y="516"/>
                    <a:pt x="1439" y="516"/>
                  </a:cubicBezTo>
                  <a:cubicBezTo>
                    <a:pt x="1272" y="516"/>
                    <a:pt x="1120" y="661"/>
                    <a:pt x="1063" y="831"/>
                  </a:cubicBezTo>
                  <a:cubicBezTo>
                    <a:pt x="496" y="1331"/>
                    <a:pt x="129" y="2132"/>
                    <a:pt x="96" y="3099"/>
                  </a:cubicBezTo>
                  <a:cubicBezTo>
                    <a:pt x="0" y="4943"/>
                    <a:pt x="1480" y="6211"/>
                    <a:pt x="3236" y="6211"/>
                  </a:cubicBezTo>
                  <a:cubicBezTo>
                    <a:pt x="3323" y="6211"/>
                    <a:pt x="3410" y="6208"/>
                    <a:pt x="3498" y="6202"/>
                  </a:cubicBezTo>
                  <a:cubicBezTo>
                    <a:pt x="5466" y="6068"/>
                    <a:pt x="6267" y="3933"/>
                    <a:pt x="5633" y="2265"/>
                  </a:cubicBezTo>
                  <a:cubicBezTo>
                    <a:pt x="5333" y="1431"/>
                    <a:pt x="4699" y="331"/>
                    <a:pt x="3765" y="64"/>
                  </a:cubicBezTo>
                  <a:cubicBezTo>
                    <a:pt x="3602" y="21"/>
                    <a:pt x="3418" y="0"/>
                    <a:pt x="3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34"/>
          <p:cNvGrpSpPr/>
          <p:nvPr/>
        </p:nvGrpSpPr>
        <p:grpSpPr>
          <a:xfrm>
            <a:off x="3304884" y="2141866"/>
            <a:ext cx="559431" cy="481902"/>
            <a:chOff x="1340696" y="2141866"/>
            <a:chExt cx="559431" cy="481902"/>
          </a:xfrm>
        </p:grpSpPr>
        <p:sp>
          <p:nvSpPr>
            <p:cNvPr id="1712" name="Google Shape;1712;p34"/>
            <p:cNvSpPr/>
            <p:nvPr/>
          </p:nvSpPr>
          <p:spPr>
            <a:xfrm>
              <a:off x="1355325" y="2152025"/>
              <a:ext cx="532475" cy="464500"/>
            </a:xfrm>
            <a:custGeom>
              <a:rect b="b" l="l" r="r" t="t"/>
              <a:pathLst>
                <a:path extrusionOk="0" h="18580" w="21299">
                  <a:moveTo>
                    <a:pt x="8021" y="0"/>
                  </a:moveTo>
                  <a:lnTo>
                    <a:pt x="5710" y="635"/>
                  </a:lnTo>
                  <a:lnTo>
                    <a:pt x="4395" y="2266"/>
                  </a:lnTo>
                  <a:lnTo>
                    <a:pt x="3716" y="3897"/>
                  </a:lnTo>
                  <a:lnTo>
                    <a:pt x="3852" y="6118"/>
                  </a:lnTo>
                  <a:lnTo>
                    <a:pt x="4713" y="9018"/>
                  </a:lnTo>
                  <a:lnTo>
                    <a:pt x="4939" y="9562"/>
                  </a:lnTo>
                  <a:lnTo>
                    <a:pt x="2175" y="13187"/>
                  </a:lnTo>
                  <a:lnTo>
                    <a:pt x="0" y="16903"/>
                  </a:lnTo>
                  <a:lnTo>
                    <a:pt x="543" y="17447"/>
                  </a:lnTo>
                  <a:lnTo>
                    <a:pt x="11420" y="18218"/>
                  </a:lnTo>
                  <a:lnTo>
                    <a:pt x="15407" y="18580"/>
                  </a:lnTo>
                  <a:lnTo>
                    <a:pt x="16631" y="17946"/>
                  </a:lnTo>
                  <a:lnTo>
                    <a:pt x="19350" y="13414"/>
                  </a:lnTo>
                  <a:lnTo>
                    <a:pt x="21299" y="10197"/>
                  </a:lnTo>
                  <a:lnTo>
                    <a:pt x="21072" y="9562"/>
                  </a:lnTo>
                  <a:lnTo>
                    <a:pt x="9290" y="9154"/>
                  </a:lnTo>
                  <a:lnTo>
                    <a:pt x="10966" y="4215"/>
                  </a:lnTo>
                  <a:lnTo>
                    <a:pt x="10921" y="1858"/>
                  </a:lnTo>
                  <a:lnTo>
                    <a:pt x="9969" y="3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1713" name="Google Shape;1713;p34"/>
            <p:cNvGrpSpPr/>
            <p:nvPr/>
          </p:nvGrpSpPr>
          <p:grpSpPr>
            <a:xfrm>
              <a:off x="1340696" y="2141866"/>
              <a:ext cx="559431" cy="481902"/>
              <a:chOff x="2539235" y="1853978"/>
              <a:chExt cx="523567" cy="451008"/>
            </a:xfrm>
          </p:grpSpPr>
          <p:sp>
            <p:nvSpPr>
              <p:cNvPr id="1714" name="Google Shape;1714;p34"/>
              <p:cNvSpPr/>
              <p:nvPr/>
            </p:nvSpPr>
            <p:spPr>
              <a:xfrm>
                <a:off x="2539235" y="1853978"/>
                <a:ext cx="523567" cy="451008"/>
              </a:xfrm>
              <a:custGeom>
                <a:rect b="b" l="l" r="r" t="t"/>
                <a:pathLst>
                  <a:path extrusionOk="0" h="35057" w="40697">
                    <a:moveTo>
                      <a:pt x="15596" y="1315"/>
                    </a:moveTo>
                    <a:cubicBezTo>
                      <a:pt x="16056" y="1315"/>
                      <a:pt x="16529" y="1357"/>
                      <a:pt x="17013" y="1436"/>
                    </a:cubicBezTo>
                    <a:cubicBezTo>
                      <a:pt x="22517" y="2403"/>
                      <a:pt x="20415" y="8775"/>
                      <a:pt x="18981" y="12177"/>
                    </a:cubicBezTo>
                    <a:cubicBezTo>
                      <a:pt x="18147" y="14112"/>
                      <a:pt x="17713" y="16280"/>
                      <a:pt x="16946" y="18248"/>
                    </a:cubicBezTo>
                    <a:cubicBezTo>
                      <a:pt x="16346" y="19716"/>
                      <a:pt x="16146" y="21417"/>
                      <a:pt x="15512" y="22851"/>
                    </a:cubicBezTo>
                    <a:cubicBezTo>
                      <a:pt x="14411" y="22351"/>
                      <a:pt x="13711" y="21217"/>
                      <a:pt x="12877" y="20316"/>
                    </a:cubicBezTo>
                    <a:cubicBezTo>
                      <a:pt x="12243" y="18949"/>
                      <a:pt x="11275" y="17748"/>
                      <a:pt x="10575" y="16447"/>
                    </a:cubicBezTo>
                    <a:cubicBezTo>
                      <a:pt x="9407" y="14245"/>
                      <a:pt x="8574" y="12411"/>
                      <a:pt x="8574" y="9875"/>
                    </a:cubicBezTo>
                    <a:cubicBezTo>
                      <a:pt x="8540" y="7440"/>
                      <a:pt x="9474" y="4972"/>
                      <a:pt x="11175" y="3171"/>
                    </a:cubicBezTo>
                    <a:cubicBezTo>
                      <a:pt x="12430" y="1864"/>
                      <a:pt x="13930" y="1315"/>
                      <a:pt x="15596" y="1315"/>
                    </a:cubicBezTo>
                    <a:close/>
                    <a:moveTo>
                      <a:pt x="29088" y="18382"/>
                    </a:moveTo>
                    <a:cubicBezTo>
                      <a:pt x="30990" y="18382"/>
                      <a:pt x="32724" y="18715"/>
                      <a:pt x="34592" y="18949"/>
                    </a:cubicBezTo>
                    <a:cubicBezTo>
                      <a:pt x="34961" y="18990"/>
                      <a:pt x="35330" y="19004"/>
                      <a:pt x="35699" y="19004"/>
                    </a:cubicBezTo>
                    <a:cubicBezTo>
                      <a:pt x="36658" y="19004"/>
                      <a:pt x="37617" y="18904"/>
                      <a:pt x="38576" y="18904"/>
                    </a:cubicBezTo>
                    <a:cubicBezTo>
                      <a:pt x="38749" y="18904"/>
                      <a:pt x="38922" y="18908"/>
                      <a:pt x="39095" y="18915"/>
                    </a:cubicBezTo>
                    <a:cubicBezTo>
                      <a:pt x="38929" y="20049"/>
                      <a:pt x="37928" y="20950"/>
                      <a:pt x="37261" y="21884"/>
                    </a:cubicBezTo>
                    <a:cubicBezTo>
                      <a:pt x="36794" y="22551"/>
                      <a:pt x="36327" y="23218"/>
                      <a:pt x="35860" y="23886"/>
                    </a:cubicBezTo>
                    <a:cubicBezTo>
                      <a:pt x="35804" y="23883"/>
                      <a:pt x="35749" y="23882"/>
                      <a:pt x="35693" y="23882"/>
                    </a:cubicBezTo>
                    <a:cubicBezTo>
                      <a:pt x="34919" y="23882"/>
                      <a:pt x="34167" y="24086"/>
                      <a:pt x="33358" y="24086"/>
                    </a:cubicBezTo>
                    <a:cubicBezTo>
                      <a:pt x="31957" y="24086"/>
                      <a:pt x="30456" y="23886"/>
                      <a:pt x="29021" y="23752"/>
                    </a:cubicBezTo>
                    <a:cubicBezTo>
                      <a:pt x="28554" y="23719"/>
                      <a:pt x="27387" y="23585"/>
                      <a:pt x="26887" y="23352"/>
                    </a:cubicBezTo>
                    <a:cubicBezTo>
                      <a:pt x="25152" y="22585"/>
                      <a:pt x="25786" y="21984"/>
                      <a:pt x="26320" y="20883"/>
                    </a:cubicBezTo>
                    <a:cubicBezTo>
                      <a:pt x="26653" y="20149"/>
                      <a:pt x="27120" y="19349"/>
                      <a:pt x="27287" y="18548"/>
                    </a:cubicBezTo>
                    <a:cubicBezTo>
                      <a:pt x="27287" y="18515"/>
                      <a:pt x="27287" y="18482"/>
                      <a:pt x="27287" y="18448"/>
                    </a:cubicBezTo>
                    <a:cubicBezTo>
                      <a:pt x="27887" y="18415"/>
                      <a:pt x="28521" y="18382"/>
                      <a:pt x="29088" y="18382"/>
                    </a:cubicBezTo>
                    <a:close/>
                    <a:moveTo>
                      <a:pt x="18614" y="17714"/>
                    </a:moveTo>
                    <a:cubicBezTo>
                      <a:pt x="20249" y="18148"/>
                      <a:pt x="22117" y="18148"/>
                      <a:pt x="23784" y="18315"/>
                    </a:cubicBezTo>
                    <a:cubicBezTo>
                      <a:pt x="22450" y="19482"/>
                      <a:pt x="21950" y="20983"/>
                      <a:pt x="21449" y="22685"/>
                    </a:cubicBezTo>
                    <a:cubicBezTo>
                      <a:pt x="21216" y="23485"/>
                      <a:pt x="21183" y="24753"/>
                      <a:pt x="20716" y="25320"/>
                    </a:cubicBezTo>
                    <a:cubicBezTo>
                      <a:pt x="19853" y="26302"/>
                      <a:pt x="18167" y="26355"/>
                      <a:pt x="16914" y="26355"/>
                    </a:cubicBezTo>
                    <a:cubicBezTo>
                      <a:pt x="16762" y="26355"/>
                      <a:pt x="16616" y="26354"/>
                      <a:pt x="16479" y="26354"/>
                    </a:cubicBezTo>
                    <a:cubicBezTo>
                      <a:pt x="15679" y="26354"/>
                      <a:pt x="14945" y="26387"/>
                      <a:pt x="14211" y="26688"/>
                    </a:cubicBezTo>
                    <a:cubicBezTo>
                      <a:pt x="13344" y="27054"/>
                      <a:pt x="12810" y="28022"/>
                      <a:pt x="11909" y="28289"/>
                    </a:cubicBezTo>
                    <a:cubicBezTo>
                      <a:pt x="11819" y="28315"/>
                      <a:pt x="11720" y="28328"/>
                      <a:pt x="11613" y="28328"/>
                    </a:cubicBezTo>
                    <a:cubicBezTo>
                      <a:pt x="10382" y="28328"/>
                      <a:pt x="8166" y="26670"/>
                      <a:pt x="7306" y="26087"/>
                    </a:cubicBezTo>
                    <a:cubicBezTo>
                      <a:pt x="6772" y="25720"/>
                      <a:pt x="6305" y="25287"/>
                      <a:pt x="5671" y="25020"/>
                    </a:cubicBezTo>
                    <a:cubicBezTo>
                      <a:pt x="6439" y="23919"/>
                      <a:pt x="7239" y="22851"/>
                      <a:pt x="8006" y="21751"/>
                    </a:cubicBezTo>
                    <a:cubicBezTo>
                      <a:pt x="8707" y="20717"/>
                      <a:pt x="9708" y="19482"/>
                      <a:pt x="10108" y="18248"/>
                    </a:cubicBezTo>
                    <a:cubicBezTo>
                      <a:pt x="10608" y="18982"/>
                      <a:pt x="11142" y="19649"/>
                      <a:pt x="11676" y="20316"/>
                    </a:cubicBezTo>
                    <a:cubicBezTo>
                      <a:pt x="11676" y="20350"/>
                      <a:pt x="11676" y="20350"/>
                      <a:pt x="11709" y="20350"/>
                    </a:cubicBezTo>
                    <a:cubicBezTo>
                      <a:pt x="12843" y="22051"/>
                      <a:pt x="13711" y="23619"/>
                      <a:pt x="15712" y="24419"/>
                    </a:cubicBezTo>
                    <a:cubicBezTo>
                      <a:pt x="15770" y="24448"/>
                      <a:pt x="15835" y="24462"/>
                      <a:pt x="15902" y="24462"/>
                    </a:cubicBezTo>
                    <a:cubicBezTo>
                      <a:pt x="16141" y="24462"/>
                      <a:pt x="16408" y="24294"/>
                      <a:pt x="16513" y="24086"/>
                    </a:cubicBezTo>
                    <a:cubicBezTo>
                      <a:pt x="17046" y="23052"/>
                      <a:pt x="17246" y="21917"/>
                      <a:pt x="17580" y="20783"/>
                    </a:cubicBezTo>
                    <a:cubicBezTo>
                      <a:pt x="17880" y="19749"/>
                      <a:pt x="18314" y="18748"/>
                      <a:pt x="18614" y="17714"/>
                    </a:cubicBezTo>
                    <a:close/>
                    <a:moveTo>
                      <a:pt x="3236" y="29056"/>
                    </a:moveTo>
                    <a:cubicBezTo>
                      <a:pt x="4304" y="29890"/>
                      <a:pt x="5471" y="30457"/>
                      <a:pt x="6772" y="31057"/>
                    </a:cubicBezTo>
                    <a:cubicBezTo>
                      <a:pt x="7573" y="31424"/>
                      <a:pt x="8173" y="31691"/>
                      <a:pt x="8840" y="32358"/>
                    </a:cubicBezTo>
                    <a:cubicBezTo>
                      <a:pt x="8907" y="32458"/>
                      <a:pt x="8974" y="32525"/>
                      <a:pt x="9041" y="32592"/>
                    </a:cubicBezTo>
                    <a:cubicBezTo>
                      <a:pt x="8107" y="32525"/>
                      <a:pt x="7173" y="32458"/>
                      <a:pt x="6205" y="32358"/>
                    </a:cubicBezTo>
                    <a:cubicBezTo>
                      <a:pt x="5271" y="32258"/>
                      <a:pt x="4337" y="32292"/>
                      <a:pt x="3403" y="32125"/>
                    </a:cubicBezTo>
                    <a:cubicBezTo>
                      <a:pt x="3036" y="32025"/>
                      <a:pt x="2669" y="31925"/>
                      <a:pt x="2336" y="31825"/>
                    </a:cubicBezTo>
                    <a:cubicBezTo>
                      <a:pt x="1635" y="31758"/>
                      <a:pt x="1569" y="31491"/>
                      <a:pt x="2102" y="30991"/>
                    </a:cubicBezTo>
                    <a:cubicBezTo>
                      <a:pt x="2236" y="30390"/>
                      <a:pt x="2803" y="29656"/>
                      <a:pt x="3236" y="29056"/>
                    </a:cubicBezTo>
                    <a:close/>
                    <a:moveTo>
                      <a:pt x="24418" y="18415"/>
                    </a:moveTo>
                    <a:cubicBezTo>
                      <a:pt x="24868" y="18454"/>
                      <a:pt x="25328" y="18470"/>
                      <a:pt x="25787" y="18470"/>
                    </a:cubicBezTo>
                    <a:cubicBezTo>
                      <a:pt x="26112" y="18470"/>
                      <a:pt x="26435" y="18462"/>
                      <a:pt x="26753" y="18448"/>
                    </a:cubicBezTo>
                    <a:lnTo>
                      <a:pt x="26753" y="18448"/>
                    </a:lnTo>
                    <a:cubicBezTo>
                      <a:pt x="25352" y="19849"/>
                      <a:pt x="23484" y="22985"/>
                      <a:pt x="25919" y="24152"/>
                    </a:cubicBezTo>
                    <a:cubicBezTo>
                      <a:pt x="27420" y="24853"/>
                      <a:pt x="29255" y="24753"/>
                      <a:pt x="30856" y="24953"/>
                    </a:cubicBezTo>
                    <a:cubicBezTo>
                      <a:pt x="31778" y="25060"/>
                      <a:pt x="32685" y="25153"/>
                      <a:pt x="33579" y="25153"/>
                    </a:cubicBezTo>
                    <a:cubicBezTo>
                      <a:pt x="34077" y="25153"/>
                      <a:pt x="34570" y="25125"/>
                      <a:pt x="35059" y="25053"/>
                    </a:cubicBezTo>
                    <a:lnTo>
                      <a:pt x="35059" y="25053"/>
                    </a:lnTo>
                    <a:cubicBezTo>
                      <a:pt x="34892" y="25287"/>
                      <a:pt x="34726" y="25553"/>
                      <a:pt x="34559" y="25787"/>
                    </a:cubicBezTo>
                    <a:cubicBezTo>
                      <a:pt x="33458" y="25653"/>
                      <a:pt x="32357" y="25620"/>
                      <a:pt x="31256" y="25453"/>
                    </a:cubicBezTo>
                    <a:cubicBezTo>
                      <a:pt x="31086" y="25433"/>
                      <a:pt x="30920" y="25424"/>
                      <a:pt x="30758" y="25424"/>
                    </a:cubicBezTo>
                    <a:cubicBezTo>
                      <a:pt x="29917" y="25424"/>
                      <a:pt x="29162" y="25656"/>
                      <a:pt x="28269" y="25656"/>
                    </a:cubicBezTo>
                    <a:cubicBezTo>
                      <a:pt x="28220" y="25656"/>
                      <a:pt x="28171" y="25655"/>
                      <a:pt x="28121" y="25653"/>
                    </a:cubicBezTo>
                    <a:cubicBezTo>
                      <a:pt x="27158" y="25619"/>
                      <a:pt x="26132" y="25327"/>
                      <a:pt x="25214" y="25327"/>
                    </a:cubicBezTo>
                    <a:cubicBezTo>
                      <a:pt x="24352" y="25327"/>
                      <a:pt x="23584" y="25585"/>
                      <a:pt x="23051" y="26554"/>
                    </a:cubicBezTo>
                    <a:cubicBezTo>
                      <a:pt x="22117" y="28289"/>
                      <a:pt x="21950" y="29189"/>
                      <a:pt x="19581" y="29456"/>
                    </a:cubicBezTo>
                    <a:cubicBezTo>
                      <a:pt x="18180" y="29623"/>
                      <a:pt x="16980" y="30023"/>
                      <a:pt x="15679" y="30524"/>
                    </a:cubicBezTo>
                    <a:cubicBezTo>
                      <a:pt x="14178" y="31124"/>
                      <a:pt x="13277" y="31558"/>
                      <a:pt x="13143" y="32759"/>
                    </a:cubicBezTo>
                    <a:cubicBezTo>
                      <a:pt x="12243" y="32725"/>
                      <a:pt x="11309" y="32692"/>
                      <a:pt x="10408" y="32658"/>
                    </a:cubicBezTo>
                    <a:cubicBezTo>
                      <a:pt x="9975" y="31724"/>
                      <a:pt x="9074" y="30824"/>
                      <a:pt x="8207" y="30457"/>
                    </a:cubicBezTo>
                    <a:cubicBezTo>
                      <a:pt x="6672" y="29856"/>
                      <a:pt x="5104" y="29189"/>
                      <a:pt x="3603" y="28455"/>
                    </a:cubicBezTo>
                    <a:cubicBezTo>
                      <a:pt x="4004" y="27788"/>
                      <a:pt x="4404" y="27088"/>
                      <a:pt x="4804" y="26387"/>
                    </a:cubicBezTo>
                    <a:cubicBezTo>
                      <a:pt x="5004" y="26054"/>
                      <a:pt x="5204" y="25754"/>
                      <a:pt x="5405" y="25453"/>
                    </a:cubicBezTo>
                    <a:cubicBezTo>
                      <a:pt x="6339" y="26020"/>
                      <a:pt x="7106" y="27021"/>
                      <a:pt x="8040" y="27622"/>
                    </a:cubicBezTo>
                    <a:cubicBezTo>
                      <a:pt x="8974" y="28222"/>
                      <a:pt x="10041" y="29023"/>
                      <a:pt x="11142" y="29223"/>
                    </a:cubicBezTo>
                    <a:cubicBezTo>
                      <a:pt x="11341" y="29251"/>
                      <a:pt x="11526" y="29266"/>
                      <a:pt x="11703" y="29266"/>
                    </a:cubicBezTo>
                    <a:cubicBezTo>
                      <a:pt x="12148" y="29266"/>
                      <a:pt x="12537" y="29171"/>
                      <a:pt x="12943" y="28956"/>
                    </a:cubicBezTo>
                    <a:cubicBezTo>
                      <a:pt x="13377" y="28722"/>
                      <a:pt x="13811" y="27988"/>
                      <a:pt x="14211" y="27755"/>
                    </a:cubicBezTo>
                    <a:cubicBezTo>
                      <a:pt x="14846" y="27369"/>
                      <a:pt x="15512" y="27308"/>
                      <a:pt x="16198" y="27308"/>
                    </a:cubicBezTo>
                    <a:cubicBezTo>
                      <a:pt x="16521" y="27308"/>
                      <a:pt x="16849" y="27321"/>
                      <a:pt x="17180" y="27321"/>
                    </a:cubicBezTo>
                    <a:cubicBezTo>
                      <a:pt x="18514" y="27321"/>
                      <a:pt x="21283" y="27088"/>
                      <a:pt x="21916" y="25620"/>
                    </a:cubicBezTo>
                    <a:cubicBezTo>
                      <a:pt x="22283" y="24719"/>
                      <a:pt x="22183" y="23285"/>
                      <a:pt x="22383" y="22318"/>
                    </a:cubicBezTo>
                    <a:cubicBezTo>
                      <a:pt x="22717" y="20650"/>
                      <a:pt x="23484" y="19716"/>
                      <a:pt x="24418" y="18415"/>
                    </a:cubicBezTo>
                    <a:close/>
                    <a:moveTo>
                      <a:pt x="25762" y="26173"/>
                    </a:moveTo>
                    <a:cubicBezTo>
                      <a:pt x="26126" y="26173"/>
                      <a:pt x="26496" y="26212"/>
                      <a:pt x="26853" y="26254"/>
                    </a:cubicBezTo>
                    <a:cubicBezTo>
                      <a:pt x="27597" y="26313"/>
                      <a:pt x="28261" y="26426"/>
                      <a:pt x="28988" y="26426"/>
                    </a:cubicBezTo>
                    <a:cubicBezTo>
                      <a:pt x="29076" y="26426"/>
                      <a:pt x="29165" y="26424"/>
                      <a:pt x="29255" y="26421"/>
                    </a:cubicBezTo>
                    <a:cubicBezTo>
                      <a:pt x="29503" y="26405"/>
                      <a:pt x="29750" y="26398"/>
                      <a:pt x="29997" y="26398"/>
                    </a:cubicBezTo>
                    <a:cubicBezTo>
                      <a:pt x="31342" y="26398"/>
                      <a:pt x="32667" y="26598"/>
                      <a:pt x="33992" y="26654"/>
                    </a:cubicBezTo>
                    <a:cubicBezTo>
                      <a:pt x="33191" y="27922"/>
                      <a:pt x="32391" y="29189"/>
                      <a:pt x="31690" y="30490"/>
                    </a:cubicBezTo>
                    <a:cubicBezTo>
                      <a:pt x="31190" y="31424"/>
                      <a:pt x="30789" y="32892"/>
                      <a:pt x="29789" y="33292"/>
                    </a:cubicBezTo>
                    <a:cubicBezTo>
                      <a:pt x="29222" y="33526"/>
                      <a:pt x="28388" y="33626"/>
                      <a:pt x="27620" y="33626"/>
                    </a:cubicBezTo>
                    <a:cubicBezTo>
                      <a:pt x="27546" y="33403"/>
                      <a:pt x="27307" y="33218"/>
                      <a:pt x="27053" y="33218"/>
                    </a:cubicBezTo>
                    <a:cubicBezTo>
                      <a:pt x="26964" y="33218"/>
                      <a:pt x="26873" y="33240"/>
                      <a:pt x="26787" y="33292"/>
                    </a:cubicBezTo>
                    <a:cubicBezTo>
                      <a:pt x="26520" y="33426"/>
                      <a:pt x="26186" y="33492"/>
                      <a:pt x="25786" y="33526"/>
                    </a:cubicBezTo>
                    <a:cubicBezTo>
                      <a:pt x="25222" y="33452"/>
                      <a:pt x="24622" y="33343"/>
                      <a:pt x="24066" y="33343"/>
                    </a:cubicBezTo>
                    <a:cubicBezTo>
                      <a:pt x="23865" y="33343"/>
                      <a:pt x="23670" y="33357"/>
                      <a:pt x="23484" y="33392"/>
                    </a:cubicBezTo>
                    <a:cubicBezTo>
                      <a:pt x="22784" y="33292"/>
                      <a:pt x="22117" y="33159"/>
                      <a:pt x="21683" y="33092"/>
                    </a:cubicBezTo>
                    <a:cubicBezTo>
                      <a:pt x="20349" y="32859"/>
                      <a:pt x="19014" y="32759"/>
                      <a:pt x="17647" y="32759"/>
                    </a:cubicBezTo>
                    <a:lnTo>
                      <a:pt x="13944" y="32759"/>
                    </a:lnTo>
                    <a:cubicBezTo>
                      <a:pt x="15011" y="30857"/>
                      <a:pt x="18848" y="30690"/>
                      <a:pt x="20615" y="30457"/>
                    </a:cubicBezTo>
                    <a:cubicBezTo>
                      <a:pt x="22150" y="30257"/>
                      <a:pt x="22850" y="29223"/>
                      <a:pt x="23417" y="27855"/>
                    </a:cubicBezTo>
                    <a:cubicBezTo>
                      <a:pt x="23518" y="27622"/>
                      <a:pt x="23551" y="27288"/>
                      <a:pt x="23684" y="27088"/>
                    </a:cubicBezTo>
                    <a:cubicBezTo>
                      <a:pt x="24210" y="26356"/>
                      <a:pt x="24971" y="26173"/>
                      <a:pt x="25762" y="26173"/>
                    </a:cubicBezTo>
                    <a:close/>
                    <a:moveTo>
                      <a:pt x="15242" y="0"/>
                    </a:moveTo>
                    <a:cubicBezTo>
                      <a:pt x="13588" y="0"/>
                      <a:pt x="12293" y="434"/>
                      <a:pt x="10775" y="1703"/>
                    </a:cubicBezTo>
                    <a:cubicBezTo>
                      <a:pt x="9107" y="3071"/>
                      <a:pt x="7673" y="5506"/>
                      <a:pt x="7273" y="7607"/>
                    </a:cubicBezTo>
                    <a:cubicBezTo>
                      <a:pt x="6572" y="11310"/>
                      <a:pt x="7773" y="14612"/>
                      <a:pt x="9674" y="17581"/>
                    </a:cubicBezTo>
                    <a:cubicBezTo>
                      <a:pt x="9641" y="17581"/>
                      <a:pt x="9608" y="17614"/>
                      <a:pt x="9574" y="17648"/>
                    </a:cubicBezTo>
                    <a:cubicBezTo>
                      <a:pt x="6806" y="21083"/>
                      <a:pt x="4404" y="24786"/>
                      <a:pt x="2102" y="28556"/>
                    </a:cubicBezTo>
                    <a:cubicBezTo>
                      <a:pt x="1569" y="29423"/>
                      <a:pt x="1" y="31024"/>
                      <a:pt x="468" y="32191"/>
                    </a:cubicBezTo>
                    <a:cubicBezTo>
                      <a:pt x="835" y="33159"/>
                      <a:pt x="2936" y="33392"/>
                      <a:pt x="3770" y="33492"/>
                    </a:cubicBezTo>
                    <a:cubicBezTo>
                      <a:pt x="8407" y="34126"/>
                      <a:pt x="12977" y="34193"/>
                      <a:pt x="17647" y="34226"/>
                    </a:cubicBezTo>
                    <a:cubicBezTo>
                      <a:pt x="19248" y="34226"/>
                      <a:pt x="20782" y="34460"/>
                      <a:pt x="22350" y="34627"/>
                    </a:cubicBezTo>
                    <a:cubicBezTo>
                      <a:pt x="22422" y="34699"/>
                      <a:pt x="22494" y="34753"/>
                      <a:pt x="22591" y="34753"/>
                    </a:cubicBezTo>
                    <a:cubicBezTo>
                      <a:pt x="22629" y="34753"/>
                      <a:pt x="22670" y="34745"/>
                      <a:pt x="22717" y="34727"/>
                    </a:cubicBezTo>
                    <a:cubicBezTo>
                      <a:pt x="22784" y="34693"/>
                      <a:pt x="22850" y="34693"/>
                      <a:pt x="22884" y="34693"/>
                    </a:cubicBezTo>
                    <a:cubicBezTo>
                      <a:pt x="23284" y="34727"/>
                      <a:pt x="23684" y="34760"/>
                      <a:pt x="24085" y="34793"/>
                    </a:cubicBezTo>
                    <a:cubicBezTo>
                      <a:pt x="24452" y="34793"/>
                      <a:pt x="24852" y="34827"/>
                      <a:pt x="25219" y="34827"/>
                    </a:cubicBezTo>
                    <a:cubicBezTo>
                      <a:pt x="25519" y="34893"/>
                      <a:pt x="25819" y="34960"/>
                      <a:pt x="26119" y="34993"/>
                    </a:cubicBezTo>
                    <a:cubicBezTo>
                      <a:pt x="26465" y="35038"/>
                      <a:pt x="26797" y="35056"/>
                      <a:pt x="27121" y="35056"/>
                    </a:cubicBezTo>
                    <a:cubicBezTo>
                      <a:pt x="28017" y="35056"/>
                      <a:pt x="28858" y="34916"/>
                      <a:pt x="29789" y="34793"/>
                    </a:cubicBezTo>
                    <a:cubicBezTo>
                      <a:pt x="31857" y="34526"/>
                      <a:pt x="32224" y="32625"/>
                      <a:pt x="33124" y="30924"/>
                    </a:cubicBezTo>
                    <a:cubicBezTo>
                      <a:pt x="34259" y="28756"/>
                      <a:pt x="35693" y="26587"/>
                      <a:pt x="37094" y="24553"/>
                    </a:cubicBezTo>
                    <a:cubicBezTo>
                      <a:pt x="38361" y="22718"/>
                      <a:pt x="40696" y="20616"/>
                      <a:pt x="40530" y="18248"/>
                    </a:cubicBezTo>
                    <a:cubicBezTo>
                      <a:pt x="40496" y="17915"/>
                      <a:pt x="40330" y="17648"/>
                      <a:pt x="39996" y="17548"/>
                    </a:cubicBezTo>
                    <a:cubicBezTo>
                      <a:pt x="39492" y="17416"/>
                      <a:pt x="38981" y="17375"/>
                      <a:pt x="38466" y="17375"/>
                    </a:cubicBezTo>
                    <a:cubicBezTo>
                      <a:pt x="37584" y="17375"/>
                      <a:pt x="36692" y="17496"/>
                      <a:pt x="35806" y="17496"/>
                    </a:cubicBezTo>
                    <a:cubicBezTo>
                      <a:pt x="35635" y="17496"/>
                      <a:pt x="35463" y="17492"/>
                      <a:pt x="35293" y="17481"/>
                    </a:cubicBezTo>
                    <a:cubicBezTo>
                      <a:pt x="33356" y="17384"/>
                      <a:pt x="31575" y="16912"/>
                      <a:pt x="29648" y="16912"/>
                    </a:cubicBezTo>
                    <a:cubicBezTo>
                      <a:pt x="29584" y="16912"/>
                      <a:pt x="29519" y="16913"/>
                      <a:pt x="29455" y="16914"/>
                    </a:cubicBezTo>
                    <a:cubicBezTo>
                      <a:pt x="28436" y="16914"/>
                      <a:pt x="27397" y="16973"/>
                      <a:pt x="26366" y="16973"/>
                    </a:cubicBezTo>
                    <a:cubicBezTo>
                      <a:pt x="25506" y="16973"/>
                      <a:pt x="24652" y="16932"/>
                      <a:pt x="23818" y="16780"/>
                    </a:cubicBezTo>
                    <a:cubicBezTo>
                      <a:pt x="23129" y="16663"/>
                      <a:pt x="22394" y="16597"/>
                      <a:pt x="21652" y="16597"/>
                    </a:cubicBezTo>
                    <a:cubicBezTo>
                      <a:pt x="20705" y="16597"/>
                      <a:pt x="19745" y="16704"/>
                      <a:pt x="18848" y="16947"/>
                    </a:cubicBezTo>
                    <a:cubicBezTo>
                      <a:pt x="19581" y="14612"/>
                      <a:pt x="20682" y="12411"/>
                      <a:pt x="21349" y="10076"/>
                    </a:cubicBezTo>
                    <a:cubicBezTo>
                      <a:pt x="21950" y="7941"/>
                      <a:pt x="22450" y="5839"/>
                      <a:pt x="21616" y="3671"/>
                    </a:cubicBezTo>
                    <a:cubicBezTo>
                      <a:pt x="20849" y="1670"/>
                      <a:pt x="19148" y="402"/>
                      <a:pt x="17080" y="135"/>
                    </a:cubicBezTo>
                    <a:cubicBezTo>
                      <a:pt x="16410" y="50"/>
                      <a:pt x="15805" y="0"/>
                      <a:pt x="15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2677592" y="1915773"/>
                <a:ext cx="91251" cy="98700"/>
              </a:xfrm>
              <a:custGeom>
                <a:rect b="b" l="l" r="r" t="t"/>
                <a:pathLst>
                  <a:path extrusionOk="0" h="7672" w="7093">
                    <a:moveTo>
                      <a:pt x="3944" y="1390"/>
                    </a:moveTo>
                    <a:cubicBezTo>
                      <a:pt x="4247" y="1390"/>
                      <a:pt x="4534" y="1467"/>
                      <a:pt x="4791" y="1737"/>
                    </a:cubicBezTo>
                    <a:cubicBezTo>
                      <a:pt x="5759" y="2771"/>
                      <a:pt x="5759" y="5406"/>
                      <a:pt x="4458" y="6107"/>
                    </a:cubicBezTo>
                    <a:cubicBezTo>
                      <a:pt x="4145" y="6272"/>
                      <a:pt x="3841" y="6345"/>
                      <a:pt x="3552" y="6345"/>
                    </a:cubicBezTo>
                    <a:cubicBezTo>
                      <a:pt x="2208" y="6345"/>
                      <a:pt x="1200" y="4756"/>
                      <a:pt x="1255" y="3438"/>
                    </a:cubicBezTo>
                    <a:cubicBezTo>
                      <a:pt x="1289" y="2537"/>
                      <a:pt x="1756" y="1904"/>
                      <a:pt x="2423" y="1503"/>
                    </a:cubicBezTo>
                    <a:cubicBezTo>
                      <a:pt x="2512" y="1517"/>
                      <a:pt x="2601" y="1523"/>
                      <a:pt x="2691" y="1523"/>
                    </a:cubicBezTo>
                    <a:cubicBezTo>
                      <a:pt x="3116" y="1523"/>
                      <a:pt x="3544" y="1390"/>
                      <a:pt x="3944" y="1390"/>
                    </a:cubicBezTo>
                    <a:close/>
                    <a:moveTo>
                      <a:pt x="4132" y="0"/>
                    </a:moveTo>
                    <a:cubicBezTo>
                      <a:pt x="3742" y="0"/>
                      <a:pt x="3425" y="160"/>
                      <a:pt x="3123" y="369"/>
                    </a:cubicBezTo>
                    <a:cubicBezTo>
                      <a:pt x="1522" y="603"/>
                      <a:pt x="321" y="1570"/>
                      <a:pt x="188" y="3471"/>
                    </a:cubicBezTo>
                    <a:cubicBezTo>
                      <a:pt x="0" y="5410"/>
                      <a:pt x="1396" y="7672"/>
                      <a:pt x="3495" y="7672"/>
                    </a:cubicBezTo>
                    <a:cubicBezTo>
                      <a:pt x="3635" y="7672"/>
                      <a:pt x="3778" y="7662"/>
                      <a:pt x="3924" y="7641"/>
                    </a:cubicBezTo>
                    <a:cubicBezTo>
                      <a:pt x="6426" y="7274"/>
                      <a:pt x="7093" y="4906"/>
                      <a:pt x="6592" y="2737"/>
                    </a:cubicBezTo>
                    <a:cubicBezTo>
                      <a:pt x="6359" y="1670"/>
                      <a:pt x="5792" y="503"/>
                      <a:pt x="4691" y="102"/>
                    </a:cubicBezTo>
                    <a:cubicBezTo>
                      <a:pt x="4488" y="31"/>
                      <a:pt x="4303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6" name="Google Shape;1716;p34"/>
          <p:cNvSpPr txBox="1"/>
          <p:nvPr/>
        </p:nvSpPr>
        <p:spPr>
          <a:xfrm>
            <a:off x="714000" y="3289631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34"/>
          <p:cNvSpPr txBox="1"/>
          <p:nvPr/>
        </p:nvSpPr>
        <p:spPr>
          <a:xfrm>
            <a:off x="2685000" y="3289631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34"/>
          <p:cNvSpPr txBox="1"/>
          <p:nvPr/>
        </p:nvSpPr>
        <p:spPr>
          <a:xfrm>
            <a:off x="6640800" y="3289631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4"/>
          <p:cNvSpPr txBox="1"/>
          <p:nvPr/>
        </p:nvSpPr>
        <p:spPr>
          <a:xfrm>
            <a:off x="4656000" y="3289631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4"/>
          <p:cNvSpPr txBox="1"/>
          <p:nvPr/>
        </p:nvSpPr>
        <p:spPr>
          <a:xfrm>
            <a:off x="2634400" y="3728804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4"/>
          <p:cNvSpPr txBox="1"/>
          <p:nvPr/>
        </p:nvSpPr>
        <p:spPr>
          <a:xfrm>
            <a:off x="6585601" y="3728804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34"/>
          <p:cNvSpPr txBox="1"/>
          <p:nvPr/>
        </p:nvSpPr>
        <p:spPr>
          <a:xfrm>
            <a:off x="4610001" y="3728804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34"/>
          <p:cNvSpPr txBox="1"/>
          <p:nvPr/>
        </p:nvSpPr>
        <p:spPr>
          <a:xfrm>
            <a:off x="658800" y="3728804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4" name="Google Shape;1724;p34"/>
          <p:cNvSpPr/>
          <p:nvPr/>
        </p:nvSpPr>
        <p:spPr>
          <a:xfrm rot="-367321">
            <a:off x="1968223" y="1776626"/>
            <a:ext cx="365400" cy="458624"/>
          </a:xfrm>
          <a:custGeom>
            <a:rect b="b" l="l" r="r" t="t"/>
            <a:pathLst>
              <a:path extrusionOk="0" h="32607" w="25979">
                <a:moveTo>
                  <a:pt x="2024" y="1"/>
                </a:moveTo>
                <a:cubicBezTo>
                  <a:pt x="1380" y="1"/>
                  <a:pt x="753" y="95"/>
                  <a:pt x="167" y="344"/>
                </a:cubicBezTo>
                <a:cubicBezTo>
                  <a:pt x="34" y="378"/>
                  <a:pt x="0" y="544"/>
                  <a:pt x="134" y="611"/>
                </a:cubicBezTo>
                <a:cubicBezTo>
                  <a:pt x="1602" y="1412"/>
                  <a:pt x="3169" y="2045"/>
                  <a:pt x="4737" y="2512"/>
                </a:cubicBezTo>
                <a:cubicBezTo>
                  <a:pt x="6272" y="2979"/>
                  <a:pt x="7606" y="3747"/>
                  <a:pt x="9074" y="4347"/>
                </a:cubicBezTo>
                <a:cubicBezTo>
                  <a:pt x="12443" y="5715"/>
                  <a:pt x="14711" y="7216"/>
                  <a:pt x="16846" y="10218"/>
                </a:cubicBezTo>
                <a:cubicBezTo>
                  <a:pt x="18881" y="13087"/>
                  <a:pt x="19848" y="16489"/>
                  <a:pt x="20015" y="19992"/>
                </a:cubicBezTo>
                <a:cubicBezTo>
                  <a:pt x="20148" y="22894"/>
                  <a:pt x="19214" y="25929"/>
                  <a:pt x="18614" y="28865"/>
                </a:cubicBezTo>
                <a:cubicBezTo>
                  <a:pt x="18380" y="28464"/>
                  <a:pt x="18213" y="28031"/>
                  <a:pt x="18013" y="27630"/>
                </a:cubicBezTo>
                <a:cubicBezTo>
                  <a:pt x="17513" y="26663"/>
                  <a:pt x="16912" y="26096"/>
                  <a:pt x="16212" y="25329"/>
                </a:cubicBezTo>
                <a:cubicBezTo>
                  <a:pt x="16082" y="25190"/>
                  <a:pt x="15932" y="25130"/>
                  <a:pt x="15785" y="25130"/>
                </a:cubicBezTo>
                <a:cubicBezTo>
                  <a:pt x="15404" y="25130"/>
                  <a:pt x="15048" y="25529"/>
                  <a:pt x="15145" y="25963"/>
                </a:cubicBezTo>
                <a:cubicBezTo>
                  <a:pt x="15569" y="27924"/>
                  <a:pt x="16699" y="32607"/>
                  <a:pt x="19349" y="32607"/>
                </a:cubicBezTo>
                <a:cubicBezTo>
                  <a:pt x="19403" y="32607"/>
                  <a:pt x="19458" y="32605"/>
                  <a:pt x="19514" y="32601"/>
                </a:cubicBezTo>
                <a:cubicBezTo>
                  <a:pt x="20782" y="32534"/>
                  <a:pt x="22049" y="31366"/>
                  <a:pt x="22883" y="30532"/>
                </a:cubicBezTo>
                <a:cubicBezTo>
                  <a:pt x="23817" y="29532"/>
                  <a:pt x="25185" y="29232"/>
                  <a:pt x="25685" y="27831"/>
                </a:cubicBezTo>
                <a:cubicBezTo>
                  <a:pt x="25979" y="27004"/>
                  <a:pt x="25249" y="26412"/>
                  <a:pt x="24519" y="26412"/>
                </a:cubicBezTo>
                <a:cubicBezTo>
                  <a:pt x="24335" y="26412"/>
                  <a:pt x="24152" y="26449"/>
                  <a:pt x="23984" y="26530"/>
                </a:cubicBezTo>
                <a:cubicBezTo>
                  <a:pt x="23250" y="26897"/>
                  <a:pt x="22450" y="27163"/>
                  <a:pt x="21749" y="27630"/>
                </a:cubicBezTo>
                <a:cubicBezTo>
                  <a:pt x="21616" y="27730"/>
                  <a:pt x="21516" y="27831"/>
                  <a:pt x="21416" y="27931"/>
                </a:cubicBezTo>
                <a:cubicBezTo>
                  <a:pt x="21582" y="27197"/>
                  <a:pt x="21683" y="26430"/>
                  <a:pt x="21849" y="25662"/>
                </a:cubicBezTo>
                <a:cubicBezTo>
                  <a:pt x="22216" y="23861"/>
                  <a:pt x="22683" y="22160"/>
                  <a:pt x="22617" y="20292"/>
                </a:cubicBezTo>
                <a:cubicBezTo>
                  <a:pt x="22483" y="16422"/>
                  <a:pt x="21516" y="12386"/>
                  <a:pt x="19247" y="9184"/>
                </a:cubicBezTo>
                <a:cubicBezTo>
                  <a:pt x="17179" y="6248"/>
                  <a:pt x="14744" y="3913"/>
                  <a:pt x="11308" y="2646"/>
                </a:cubicBezTo>
                <a:cubicBezTo>
                  <a:pt x="9574" y="1979"/>
                  <a:pt x="7806" y="1111"/>
                  <a:pt x="6005" y="678"/>
                </a:cubicBezTo>
                <a:cubicBezTo>
                  <a:pt x="4766" y="408"/>
                  <a:pt x="3361" y="1"/>
                  <a:pt x="20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4"/>
          <p:cNvSpPr/>
          <p:nvPr/>
        </p:nvSpPr>
        <p:spPr>
          <a:xfrm flipH="1" rot="5834398">
            <a:off x="6719610" y="1960036"/>
            <a:ext cx="519576" cy="285386"/>
          </a:xfrm>
          <a:custGeom>
            <a:rect b="b" l="l" r="r" t="t"/>
            <a:pathLst>
              <a:path extrusionOk="0" h="20291" w="36942">
                <a:moveTo>
                  <a:pt x="31533" y="1"/>
                </a:moveTo>
                <a:cubicBezTo>
                  <a:pt x="30485" y="1"/>
                  <a:pt x="29624" y="988"/>
                  <a:pt x="28838" y="1570"/>
                </a:cubicBezTo>
                <a:cubicBezTo>
                  <a:pt x="27304" y="2671"/>
                  <a:pt x="26370" y="3738"/>
                  <a:pt x="25202" y="5139"/>
                </a:cubicBezTo>
                <a:cubicBezTo>
                  <a:pt x="24885" y="5514"/>
                  <a:pt x="25216" y="6013"/>
                  <a:pt x="25634" y="6013"/>
                </a:cubicBezTo>
                <a:cubicBezTo>
                  <a:pt x="25700" y="6013"/>
                  <a:pt x="25768" y="6000"/>
                  <a:pt x="25836" y="5973"/>
                </a:cubicBezTo>
                <a:cubicBezTo>
                  <a:pt x="26937" y="5573"/>
                  <a:pt x="27938" y="4939"/>
                  <a:pt x="28972" y="4372"/>
                </a:cubicBezTo>
                <a:cubicBezTo>
                  <a:pt x="29172" y="4239"/>
                  <a:pt x="29472" y="4105"/>
                  <a:pt x="29739" y="3972"/>
                </a:cubicBezTo>
                <a:lnTo>
                  <a:pt x="29739" y="3972"/>
                </a:lnTo>
                <a:cubicBezTo>
                  <a:pt x="29706" y="4172"/>
                  <a:pt x="29639" y="4405"/>
                  <a:pt x="29572" y="4639"/>
                </a:cubicBezTo>
                <a:cubicBezTo>
                  <a:pt x="28938" y="6240"/>
                  <a:pt x="28104" y="7474"/>
                  <a:pt x="26870" y="8642"/>
                </a:cubicBezTo>
                <a:cubicBezTo>
                  <a:pt x="24569" y="10877"/>
                  <a:pt x="22200" y="12144"/>
                  <a:pt x="19432" y="13712"/>
                </a:cubicBezTo>
                <a:cubicBezTo>
                  <a:pt x="16496" y="15346"/>
                  <a:pt x="13027" y="16948"/>
                  <a:pt x="9725" y="17581"/>
                </a:cubicBezTo>
                <a:cubicBezTo>
                  <a:pt x="7591" y="17978"/>
                  <a:pt x="5181" y="18431"/>
                  <a:pt x="2892" y="18431"/>
                </a:cubicBezTo>
                <a:cubicBezTo>
                  <a:pt x="2103" y="18431"/>
                  <a:pt x="1329" y="18377"/>
                  <a:pt x="585" y="18249"/>
                </a:cubicBezTo>
                <a:cubicBezTo>
                  <a:pt x="561" y="18244"/>
                  <a:pt x="538" y="18242"/>
                  <a:pt x="516" y="18242"/>
                </a:cubicBezTo>
                <a:cubicBezTo>
                  <a:pt x="216" y="18242"/>
                  <a:pt x="1" y="18634"/>
                  <a:pt x="218" y="18882"/>
                </a:cubicBezTo>
                <a:cubicBezTo>
                  <a:pt x="1094" y="19996"/>
                  <a:pt x="2840" y="20290"/>
                  <a:pt x="4607" y="20290"/>
                </a:cubicBezTo>
                <a:cubicBezTo>
                  <a:pt x="6069" y="20290"/>
                  <a:pt x="7545" y="20089"/>
                  <a:pt x="8557" y="19983"/>
                </a:cubicBezTo>
                <a:cubicBezTo>
                  <a:pt x="12326" y="19549"/>
                  <a:pt x="16196" y="18115"/>
                  <a:pt x="19532" y="16314"/>
                </a:cubicBezTo>
                <a:cubicBezTo>
                  <a:pt x="22567" y="14679"/>
                  <a:pt x="25569" y="13278"/>
                  <a:pt x="28071" y="10843"/>
                </a:cubicBezTo>
                <a:cubicBezTo>
                  <a:pt x="29439" y="9476"/>
                  <a:pt x="30406" y="8442"/>
                  <a:pt x="31240" y="6707"/>
                </a:cubicBezTo>
                <a:cubicBezTo>
                  <a:pt x="31607" y="5940"/>
                  <a:pt x="32041" y="5139"/>
                  <a:pt x="32274" y="4305"/>
                </a:cubicBezTo>
                <a:cubicBezTo>
                  <a:pt x="32307" y="4205"/>
                  <a:pt x="32341" y="4105"/>
                  <a:pt x="32374" y="4005"/>
                </a:cubicBezTo>
                <a:cubicBezTo>
                  <a:pt x="32741" y="4372"/>
                  <a:pt x="33141" y="4739"/>
                  <a:pt x="33475" y="5072"/>
                </a:cubicBezTo>
                <a:cubicBezTo>
                  <a:pt x="34242" y="5840"/>
                  <a:pt x="34776" y="6707"/>
                  <a:pt x="35877" y="6874"/>
                </a:cubicBezTo>
                <a:cubicBezTo>
                  <a:pt x="35915" y="6878"/>
                  <a:pt x="35953" y="6880"/>
                  <a:pt x="35990" y="6880"/>
                </a:cubicBezTo>
                <a:cubicBezTo>
                  <a:pt x="36535" y="6880"/>
                  <a:pt x="36942" y="6437"/>
                  <a:pt x="36911" y="5906"/>
                </a:cubicBezTo>
                <a:cubicBezTo>
                  <a:pt x="36811" y="4439"/>
                  <a:pt x="36043" y="3705"/>
                  <a:pt x="35009" y="2737"/>
                </a:cubicBezTo>
                <a:cubicBezTo>
                  <a:pt x="34142" y="1904"/>
                  <a:pt x="33175" y="402"/>
                  <a:pt x="32007" y="69"/>
                </a:cubicBezTo>
                <a:cubicBezTo>
                  <a:pt x="31845" y="22"/>
                  <a:pt x="31687" y="1"/>
                  <a:pt x="315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34"/>
          <p:cNvSpPr/>
          <p:nvPr/>
        </p:nvSpPr>
        <p:spPr>
          <a:xfrm rot="9900179">
            <a:off x="4865534" y="2619564"/>
            <a:ext cx="365437" cy="458670"/>
          </a:xfrm>
          <a:custGeom>
            <a:rect b="b" l="l" r="r" t="t"/>
            <a:pathLst>
              <a:path extrusionOk="0" h="32607" w="25979">
                <a:moveTo>
                  <a:pt x="2024" y="1"/>
                </a:moveTo>
                <a:cubicBezTo>
                  <a:pt x="1380" y="1"/>
                  <a:pt x="753" y="95"/>
                  <a:pt x="167" y="344"/>
                </a:cubicBezTo>
                <a:cubicBezTo>
                  <a:pt x="34" y="378"/>
                  <a:pt x="0" y="544"/>
                  <a:pt x="134" y="611"/>
                </a:cubicBezTo>
                <a:cubicBezTo>
                  <a:pt x="1602" y="1412"/>
                  <a:pt x="3169" y="2045"/>
                  <a:pt x="4737" y="2512"/>
                </a:cubicBezTo>
                <a:cubicBezTo>
                  <a:pt x="6272" y="2979"/>
                  <a:pt x="7606" y="3747"/>
                  <a:pt x="9074" y="4347"/>
                </a:cubicBezTo>
                <a:cubicBezTo>
                  <a:pt x="12443" y="5715"/>
                  <a:pt x="14711" y="7216"/>
                  <a:pt x="16846" y="10218"/>
                </a:cubicBezTo>
                <a:cubicBezTo>
                  <a:pt x="18881" y="13087"/>
                  <a:pt x="19848" y="16489"/>
                  <a:pt x="20015" y="19992"/>
                </a:cubicBezTo>
                <a:cubicBezTo>
                  <a:pt x="20148" y="22894"/>
                  <a:pt x="19214" y="25929"/>
                  <a:pt x="18614" y="28865"/>
                </a:cubicBezTo>
                <a:cubicBezTo>
                  <a:pt x="18380" y="28464"/>
                  <a:pt x="18213" y="28031"/>
                  <a:pt x="18013" y="27630"/>
                </a:cubicBezTo>
                <a:cubicBezTo>
                  <a:pt x="17513" y="26663"/>
                  <a:pt x="16912" y="26096"/>
                  <a:pt x="16212" y="25329"/>
                </a:cubicBezTo>
                <a:cubicBezTo>
                  <a:pt x="16082" y="25190"/>
                  <a:pt x="15932" y="25130"/>
                  <a:pt x="15785" y="25130"/>
                </a:cubicBezTo>
                <a:cubicBezTo>
                  <a:pt x="15404" y="25130"/>
                  <a:pt x="15048" y="25529"/>
                  <a:pt x="15145" y="25963"/>
                </a:cubicBezTo>
                <a:cubicBezTo>
                  <a:pt x="15569" y="27924"/>
                  <a:pt x="16699" y="32607"/>
                  <a:pt x="19349" y="32607"/>
                </a:cubicBezTo>
                <a:cubicBezTo>
                  <a:pt x="19403" y="32607"/>
                  <a:pt x="19458" y="32605"/>
                  <a:pt x="19514" y="32601"/>
                </a:cubicBezTo>
                <a:cubicBezTo>
                  <a:pt x="20782" y="32534"/>
                  <a:pt x="22049" y="31366"/>
                  <a:pt x="22883" y="30532"/>
                </a:cubicBezTo>
                <a:cubicBezTo>
                  <a:pt x="23817" y="29532"/>
                  <a:pt x="25185" y="29232"/>
                  <a:pt x="25685" y="27831"/>
                </a:cubicBezTo>
                <a:cubicBezTo>
                  <a:pt x="25979" y="27004"/>
                  <a:pt x="25249" y="26412"/>
                  <a:pt x="24519" y="26412"/>
                </a:cubicBezTo>
                <a:cubicBezTo>
                  <a:pt x="24335" y="26412"/>
                  <a:pt x="24152" y="26449"/>
                  <a:pt x="23984" y="26530"/>
                </a:cubicBezTo>
                <a:cubicBezTo>
                  <a:pt x="23250" y="26897"/>
                  <a:pt x="22450" y="27163"/>
                  <a:pt x="21749" y="27630"/>
                </a:cubicBezTo>
                <a:cubicBezTo>
                  <a:pt x="21616" y="27730"/>
                  <a:pt x="21516" y="27831"/>
                  <a:pt x="21416" y="27931"/>
                </a:cubicBezTo>
                <a:cubicBezTo>
                  <a:pt x="21582" y="27197"/>
                  <a:pt x="21683" y="26430"/>
                  <a:pt x="21849" y="25662"/>
                </a:cubicBezTo>
                <a:cubicBezTo>
                  <a:pt x="22216" y="23861"/>
                  <a:pt x="22683" y="22160"/>
                  <a:pt x="22617" y="20292"/>
                </a:cubicBezTo>
                <a:cubicBezTo>
                  <a:pt x="22483" y="16422"/>
                  <a:pt x="21516" y="12386"/>
                  <a:pt x="19247" y="9184"/>
                </a:cubicBezTo>
                <a:cubicBezTo>
                  <a:pt x="17179" y="6248"/>
                  <a:pt x="14744" y="3913"/>
                  <a:pt x="11308" y="2646"/>
                </a:cubicBezTo>
                <a:cubicBezTo>
                  <a:pt x="9574" y="1979"/>
                  <a:pt x="7806" y="1111"/>
                  <a:pt x="6005" y="678"/>
                </a:cubicBezTo>
                <a:cubicBezTo>
                  <a:pt x="4766" y="408"/>
                  <a:pt x="3361" y="1"/>
                  <a:pt x="20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4"/>
          <p:cNvSpPr/>
          <p:nvPr/>
        </p:nvSpPr>
        <p:spPr>
          <a:xfrm flipH="1" rot="-6170287">
            <a:off x="3940491" y="2549307"/>
            <a:ext cx="519555" cy="285374"/>
          </a:xfrm>
          <a:custGeom>
            <a:rect b="b" l="l" r="r" t="t"/>
            <a:pathLst>
              <a:path extrusionOk="0" h="20291" w="36942">
                <a:moveTo>
                  <a:pt x="31533" y="1"/>
                </a:moveTo>
                <a:cubicBezTo>
                  <a:pt x="30485" y="1"/>
                  <a:pt x="29624" y="988"/>
                  <a:pt x="28838" y="1570"/>
                </a:cubicBezTo>
                <a:cubicBezTo>
                  <a:pt x="27304" y="2671"/>
                  <a:pt x="26370" y="3738"/>
                  <a:pt x="25202" y="5139"/>
                </a:cubicBezTo>
                <a:cubicBezTo>
                  <a:pt x="24885" y="5514"/>
                  <a:pt x="25216" y="6013"/>
                  <a:pt x="25634" y="6013"/>
                </a:cubicBezTo>
                <a:cubicBezTo>
                  <a:pt x="25700" y="6013"/>
                  <a:pt x="25768" y="6000"/>
                  <a:pt x="25836" y="5973"/>
                </a:cubicBezTo>
                <a:cubicBezTo>
                  <a:pt x="26937" y="5573"/>
                  <a:pt x="27938" y="4939"/>
                  <a:pt x="28972" y="4372"/>
                </a:cubicBezTo>
                <a:cubicBezTo>
                  <a:pt x="29172" y="4239"/>
                  <a:pt x="29472" y="4105"/>
                  <a:pt x="29739" y="3972"/>
                </a:cubicBezTo>
                <a:lnTo>
                  <a:pt x="29739" y="3972"/>
                </a:lnTo>
                <a:cubicBezTo>
                  <a:pt x="29706" y="4172"/>
                  <a:pt x="29639" y="4405"/>
                  <a:pt x="29572" y="4639"/>
                </a:cubicBezTo>
                <a:cubicBezTo>
                  <a:pt x="28938" y="6240"/>
                  <a:pt x="28104" y="7474"/>
                  <a:pt x="26870" y="8642"/>
                </a:cubicBezTo>
                <a:cubicBezTo>
                  <a:pt x="24569" y="10877"/>
                  <a:pt x="22200" y="12144"/>
                  <a:pt x="19432" y="13712"/>
                </a:cubicBezTo>
                <a:cubicBezTo>
                  <a:pt x="16496" y="15346"/>
                  <a:pt x="13027" y="16948"/>
                  <a:pt x="9725" y="17581"/>
                </a:cubicBezTo>
                <a:cubicBezTo>
                  <a:pt x="7591" y="17978"/>
                  <a:pt x="5181" y="18431"/>
                  <a:pt x="2892" y="18431"/>
                </a:cubicBezTo>
                <a:cubicBezTo>
                  <a:pt x="2103" y="18431"/>
                  <a:pt x="1329" y="18377"/>
                  <a:pt x="585" y="18249"/>
                </a:cubicBezTo>
                <a:cubicBezTo>
                  <a:pt x="561" y="18244"/>
                  <a:pt x="538" y="18242"/>
                  <a:pt x="516" y="18242"/>
                </a:cubicBezTo>
                <a:cubicBezTo>
                  <a:pt x="216" y="18242"/>
                  <a:pt x="1" y="18634"/>
                  <a:pt x="218" y="18882"/>
                </a:cubicBezTo>
                <a:cubicBezTo>
                  <a:pt x="1094" y="19996"/>
                  <a:pt x="2840" y="20290"/>
                  <a:pt x="4607" y="20290"/>
                </a:cubicBezTo>
                <a:cubicBezTo>
                  <a:pt x="6069" y="20290"/>
                  <a:pt x="7545" y="20089"/>
                  <a:pt x="8557" y="19983"/>
                </a:cubicBezTo>
                <a:cubicBezTo>
                  <a:pt x="12326" y="19549"/>
                  <a:pt x="16196" y="18115"/>
                  <a:pt x="19532" y="16314"/>
                </a:cubicBezTo>
                <a:cubicBezTo>
                  <a:pt x="22567" y="14679"/>
                  <a:pt x="25569" y="13278"/>
                  <a:pt x="28071" y="10843"/>
                </a:cubicBezTo>
                <a:cubicBezTo>
                  <a:pt x="29439" y="9476"/>
                  <a:pt x="30406" y="8442"/>
                  <a:pt x="31240" y="6707"/>
                </a:cubicBezTo>
                <a:cubicBezTo>
                  <a:pt x="31607" y="5940"/>
                  <a:pt x="32041" y="5139"/>
                  <a:pt x="32274" y="4305"/>
                </a:cubicBezTo>
                <a:cubicBezTo>
                  <a:pt x="32307" y="4205"/>
                  <a:pt x="32341" y="4105"/>
                  <a:pt x="32374" y="4005"/>
                </a:cubicBezTo>
                <a:cubicBezTo>
                  <a:pt x="32741" y="4372"/>
                  <a:pt x="33141" y="4739"/>
                  <a:pt x="33475" y="5072"/>
                </a:cubicBezTo>
                <a:cubicBezTo>
                  <a:pt x="34242" y="5840"/>
                  <a:pt x="34776" y="6707"/>
                  <a:pt x="35877" y="6874"/>
                </a:cubicBezTo>
                <a:cubicBezTo>
                  <a:pt x="35915" y="6878"/>
                  <a:pt x="35953" y="6880"/>
                  <a:pt x="35990" y="6880"/>
                </a:cubicBezTo>
                <a:cubicBezTo>
                  <a:pt x="36535" y="6880"/>
                  <a:pt x="36942" y="6437"/>
                  <a:pt x="36911" y="5906"/>
                </a:cubicBezTo>
                <a:cubicBezTo>
                  <a:pt x="36811" y="4439"/>
                  <a:pt x="36043" y="3705"/>
                  <a:pt x="35009" y="2737"/>
                </a:cubicBezTo>
                <a:cubicBezTo>
                  <a:pt x="34142" y="1904"/>
                  <a:pt x="33175" y="402"/>
                  <a:pt x="32007" y="69"/>
                </a:cubicBezTo>
                <a:cubicBezTo>
                  <a:pt x="31845" y="22"/>
                  <a:pt x="31687" y="1"/>
                  <a:pt x="315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35"/>
          <p:cNvSpPr/>
          <p:nvPr/>
        </p:nvSpPr>
        <p:spPr>
          <a:xfrm flipH="1">
            <a:off x="44" y="2564300"/>
            <a:ext cx="9143994" cy="217751"/>
          </a:xfrm>
          <a:custGeom>
            <a:rect b="b" l="l" r="r" t="t"/>
            <a:pathLst>
              <a:path extrusionOk="0" h="10908" w="83861">
                <a:moveTo>
                  <a:pt x="1" y="0"/>
                </a:moveTo>
                <a:lnTo>
                  <a:pt x="1" y="10908"/>
                </a:lnTo>
                <a:lnTo>
                  <a:pt x="83861" y="10908"/>
                </a:lnTo>
                <a:lnTo>
                  <a:pt x="838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3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1734" name="Google Shape;1734;p35"/>
          <p:cNvSpPr/>
          <p:nvPr/>
        </p:nvSpPr>
        <p:spPr>
          <a:xfrm flipH="1">
            <a:off x="3742852" y="2460459"/>
            <a:ext cx="13" cy="13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5" name="Google Shape;1735;p35"/>
          <p:cNvGrpSpPr/>
          <p:nvPr/>
        </p:nvGrpSpPr>
        <p:grpSpPr>
          <a:xfrm>
            <a:off x="1079277" y="1409700"/>
            <a:ext cx="1674075" cy="1703645"/>
            <a:chOff x="1079277" y="1485900"/>
            <a:chExt cx="1674075" cy="1703645"/>
          </a:xfrm>
        </p:grpSpPr>
        <p:sp>
          <p:nvSpPr>
            <p:cNvPr id="1736" name="Google Shape;1736;p35"/>
            <p:cNvSpPr/>
            <p:nvPr/>
          </p:nvSpPr>
          <p:spPr>
            <a:xfrm flipH="1">
              <a:off x="2148644" y="1531139"/>
              <a:ext cx="177147" cy="253691"/>
            </a:xfrm>
            <a:custGeom>
              <a:rect b="b" l="l" r="r" t="t"/>
              <a:pathLst>
                <a:path extrusionOk="0" h="15345" w="8874">
                  <a:moveTo>
                    <a:pt x="1" y="0"/>
                  </a:moveTo>
                  <a:lnTo>
                    <a:pt x="1" y="15344"/>
                  </a:lnTo>
                  <a:lnTo>
                    <a:pt x="8874" y="15344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 flipH="1">
              <a:off x="1349596" y="1843288"/>
              <a:ext cx="1133371" cy="797263"/>
            </a:xfrm>
            <a:custGeom>
              <a:rect b="b" l="l" r="r" t="t"/>
              <a:pathLst>
                <a:path extrusionOk="0" h="56775" w="56775">
                  <a:moveTo>
                    <a:pt x="1" y="0"/>
                  </a:moveTo>
                  <a:lnTo>
                    <a:pt x="1" y="56774"/>
                  </a:lnTo>
                  <a:lnTo>
                    <a:pt x="56775" y="56774"/>
                  </a:lnTo>
                  <a:lnTo>
                    <a:pt x="567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 flipH="1">
              <a:off x="1249047" y="1485900"/>
              <a:ext cx="1335132" cy="398747"/>
            </a:xfrm>
            <a:custGeom>
              <a:rect b="b" l="l" r="r" t="t"/>
              <a:pathLst>
                <a:path extrusionOk="0" h="24119" w="66882">
                  <a:moveTo>
                    <a:pt x="33458" y="1"/>
                  </a:moveTo>
                  <a:lnTo>
                    <a:pt x="0" y="24118"/>
                  </a:lnTo>
                  <a:lnTo>
                    <a:pt x="5171" y="24118"/>
                  </a:lnTo>
                  <a:lnTo>
                    <a:pt x="33458" y="3704"/>
                  </a:lnTo>
                  <a:lnTo>
                    <a:pt x="61744" y="24118"/>
                  </a:lnTo>
                  <a:lnTo>
                    <a:pt x="66881" y="24118"/>
                  </a:lnTo>
                  <a:lnTo>
                    <a:pt x="33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 flipH="1">
              <a:off x="1351581" y="1547128"/>
              <a:ext cx="1129378" cy="337528"/>
            </a:xfrm>
            <a:custGeom>
              <a:rect b="b" l="l" r="r" t="t"/>
              <a:pathLst>
                <a:path extrusionOk="0" h="20416" w="56575">
                  <a:moveTo>
                    <a:pt x="28288" y="1"/>
                  </a:moveTo>
                  <a:lnTo>
                    <a:pt x="1" y="20415"/>
                  </a:lnTo>
                  <a:lnTo>
                    <a:pt x="56574" y="20415"/>
                  </a:lnTo>
                  <a:lnTo>
                    <a:pt x="28288" y="1"/>
                  </a:lnTo>
                  <a:close/>
                </a:path>
              </a:pathLst>
            </a:custGeom>
            <a:solidFill>
              <a:srgbClr val="CA6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 flipH="1">
              <a:off x="2116014" y="1976515"/>
              <a:ext cx="195133" cy="195133"/>
            </a:xfrm>
            <a:custGeom>
              <a:rect b="b" l="l" r="r" t="t"/>
              <a:pathLst>
                <a:path extrusionOk="0" h="9775" w="9775">
                  <a:moveTo>
                    <a:pt x="1" y="1"/>
                  </a:moveTo>
                  <a:lnTo>
                    <a:pt x="1" y="9775"/>
                  </a:lnTo>
                  <a:lnTo>
                    <a:pt x="9774" y="9775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CA6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 flipH="1">
              <a:off x="1521297" y="1976515"/>
              <a:ext cx="195133" cy="195133"/>
            </a:xfrm>
            <a:custGeom>
              <a:rect b="b" l="l" r="r" t="t"/>
              <a:pathLst>
                <a:path extrusionOk="0" h="9775" w="9775">
                  <a:moveTo>
                    <a:pt x="1" y="1"/>
                  </a:moveTo>
                  <a:lnTo>
                    <a:pt x="1" y="9775"/>
                  </a:lnTo>
                  <a:lnTo>
                    <a:pt x="9774" y="9775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CA6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 flipH="1">
              <a:off x="1079277" y="2640507"/>
              <a:ext cx="1674075" cy="217751"/>
            </a:xfrm>
            <a:custGeom>
              <a:rect b="b" l="l" r="r" t="t"/>
              <a:pathLst>
                <a:path extrusionOk="0" h="10908" w="83861">
                  <a:moveTo>
                    <a:pt x="1" y="0"/>
                  </a:moveTo>
                  <a:lnTo>
                    <a:pt x="1" y="10908"/>
                  </a:lnTo>
                  <a:lnTo>
                    <a:pt x="83861" y="10908"/>
                  </a:lnTo>
                  <a:lnTo>
                    <a:pt x="83861" y="0"/>
                  </a:ln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 flipH="1">
              <a:off x="1287020" y="2052042"/>
              <a:ext cx="1253885" cy="1137503"/>
            </a:xfrm>
            <a:custGeom>
              <a:rect b="b" l="l" r="r" t="t"/>
              <a:pathLst>
                <a:path extrusionOk="0" h="56982" w="62812">
                  <a:moveTo>
                    <a:pt x="31382" y="1"/>
                  </a:moveTo>
                  <a:cubicBezTo>
                    <a:pt x="18562" y="1"/>
                    <a:pt x="6918" y="8728"/>
                    <a:pt x="3737" y="21736"/>
                  </a:cubicBezTo>
                  <a:cubicBezTo>
                    <a:pt x="1" y="37014"/>
                    <a:pt x="9374" y="52425"/>
                    <a:pt x="24652" y="56161"/>
                  </a:cubicBezTo>
                  <a:cubicBezTo>
                    <a:pt x="26921" y="56716"/>
                    <a:pt x="29194" y="56982"/>
                    <a:pt x="31431" y="56982"/>
                  </a:cubicBezTo>
                  <a:cubicBezTo>
                    <a:pt x="44250" y="56982"/>
                    <a:pt x="55895" y="48254"/>
                    <a:pt x="59076" y="35246"/>
                  </a:cubicBezTo>
                  <a:cubicBezTo>
                    <a:pt x="62812" y="19968"/>
                    <a:pt x="53439" y="4557"/>
                    <a:pt x="38161" y="821"/>
                  </a:cubicBezTo>
                  <a:cubicBezTo>
                    <a:pt x="35892" y="266"/>
                    <a:pt x="33619" y="1"/>
                    <a:pt x="31382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 flipH="1">
              <a:off x="1418177" y="2170014"/>
              <a:ext cx="990859" cy="902265"/>
            </a:xfrm>
            <a:custGeom>
              <a:rect b="b" l="l" r="r" t="t"/>
              <a:pathLst>
                <a:path extrusionOk="0" h="45198" w="49636">
                  <a:moveTo>
                    <a:pt x="24784" y="0"/>
                  </a:moveTo>
                  <a:cubicBezTo>
                    <a:pt x="14493" y="0"/>
                    <a:pt x="5211" y="7064"/>
                    <a:pt x="2802" y="17528"/>
                  </a:cubicBezTo>
                  <a:cubicBezTo>
                    <a:pt x="0" y="29670"/>
                    <a:pt x="7572" y="41813"/>
                    <a:pt x="19748" y="44615"/>
                  </a:cubicBezTo>
                  <a:cubicBezTo>
                    <a:pt x="21454" y="45008"/>
                    <a:pt x="23161" y="45197"/>
                    <a:pt x="24841" y="45197"/>
                  </a:cubicBezTo>
                  <a:cubicBezTo>
                    <a:pt x="35118" y="45197"/>
                    <a:pt x="44426" y="38133"/>
                    <a:pt x="46834" y="27669"/>
                  </a:cubicBezTo>
                  <a:cubicBezTo>
                    <a:pt x="49636" y="15527"/>
                    <a:pt x="42030" y="3385"/>
                    <a:pt x="29888" y="583"/>
                  </a:cubicBezTo>
                  <a:cubicBezTo>
                    <a:pt x="28177" y="189"/>
                    <a:pt x="26467" y="0"/>
                    <a:pt x="24784" y="0"/>
                  </a:cubicBezTo>
                  <a:close/>
                </a:path>
              </a:pathLst>
            </a:custGeom>
            <a:solidFill>
              <a:srgbClr val="CA6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 flipH="1">
              <a:off x="1882246" y="2644500"/>
              <a:ext cx="51284" cy="51284"/>
            </a:xfrm>
            <a:custGeom>
              <a:rect b="b" l="l" r="r" t="t"/>
              <a:pathLst>
                <a:path extrusionOk="0" h="2569" w="2569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69"/>
                    <a:pt x="1268" y="2569"/>
                  </a:cubicBezTo>
                  <a:cubicBezTo>
                    <a:pt x="2002" y="2569"/>
                    <a:pt x="2569" y="1968"/>
                    <a:pt x="2569" y="1268"/>
                  </a:cubicBezTo>
                  <a:cubicBezTo>
                    <a:pt x="2569" y="567"/>
                    <a:pt x="2002" y="0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 flipH="1">
              <a:off x="1885579" y="2669795"/>
              <a:ext cx="44616" cy="75937"/>
            </a:xfrm>
            <a:custGeom>
              <a:rect b="b" l="l" r="r" t="t"/>
              <a:pathLst>
                <a:path extrusionOk="0" h="3804" w="2235">
                  <a:moveTo>
                    <a:pt x="467" y="1"/>
                  </a:moveTo>
                  <a:lnTo>
                    <a:pt x="0" y="3804"/>
                  </a:lnTo>
                  <a:lnTo>
                    <a:pt x="2235" y="3804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 flipH="1">
              <a:off x="1558655" y="2268222"/>
              <a:ext cx="707192" cy="707192"/>
            </a:xfrm>
            <a:custGeom>
              <a:rect b="b" l="l" r="r" t="t"/>
              <a:pathLst>
                <a:path extrusionOk="0" h="35426" w="35426">
                  <a:moveTo>
                    <a:pt x="17713" y="0"/>
                  </a:moveTo>
                  <a:cubicBezTo>
                    <a:pt x="7906" y="0"/>
                    <a:pt x="0" y="7906"/>
                    <a:pt x="0" y="17713"/>
                  </a:cubicBezTo>
                  <a:cubicBezTo>
                    <a:pt x="0" y="27487"/>
                    <a:pt x="7906" y="35426"/>
                    <a:pt x="17713" y="35426"/>
                  </a:cubicBezTo>
                  <a:cubicBezTo>
                    <a:pt x="27486" y="35426"/>
                    <a:pt x="35425" y="27487"/>
                    <a:pt x="35425" y="17713"/>
                  </a:cubicBezTo>
                  <a:cubicBezTo>
                    <a:pt x="35425" y="7906"/>
                    <a:pt x="27486" y="0"/>
                    <a:pt x="17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 flipH="1">
              <a:off x="1806337" y="2373936"/>
              <a:ext cx="200443" cy="257896"/>
            </a:xfrm>
            <a:custGeom>
              <a:rect b="b" l="l" r="r" t="t"/>
              <a:pathLst>
                <a:path extrusionOk="0" h="12919" w="10041">
                  <a:moveTo>
                    <a:pt x="5020" y="1"/>
                  </a:moveTo>
                  <a:cubicBezTo>
                    <a:pt x="4737" y="1"/>
                    <a:pt x="4453" y="159"/>
                    <a:pt x="4336" y="476"/>
                  </a:cubicBezTo>
                  <a:lnTo>
                    <a:pt x="167" y="11984"/>
                  </a:lnTo>
                  <a:cubicBezTo>
                    <a:pt x="0" y="12451"/>
                    <a:pt x="334" y="12918"/>
                    <a:pt x="834" y="12918"/>
                  </a:cubicBezTo>
                  <a:lnTo>
                    <a:pt x="9207" y="12918"/>
                  </a:lnTo>
                  <a:cubicBezTo>
                    <a:pt x="9707" y="12918"/>
                    <a:pt x="10041" y="12451"/>
                    <a:pt x="9874" y="11984"/>
                  </a:cubicBezTo>
                  <a:lnTo>
                    <a:pt x="5704" y="476"/>
                  </a:lnTo>
                  <a:cubicBezTo>
                    <a:pt x="5587" y="159"/>
                    <a:pt x="5304" y="1"/>
                    <a:pt x="5020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 flipH="1">
              <a:off x="1884241" y="2561905"/>
              <a:ext cx="45295" cy="298340"/>
            </a:xfrm>
            <a:custGeom>
              <a:rect b="b" l="l" r="r" t="t"/>
              <a:pathLst>
                <a:path extrusionOk="0" h="14945" w="2269">
                  <a:moveTo>
                    <a:pt x="1135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13811"/>
                  </a:lnTo>
                  <a:cubicBezTo>
                    <a:pt x="0" y="14445"/>
                    <a:pt x="534" y="14945"/>
                    <a:pt x="1135" y="14945"/>
                  </a:cubicBezTo>
                  <a:cubicBezTo>
                    <a:pt x="1768" y="14945"/>
                    <a:pt x="2269" y="14445"/>
                    <a:pt x="2269" y="13811"/>
                  </a:cubicBezTo>
                  <a:lnTo>
                    <a:pt x="2269" y="1135"/>
                  </a:ln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 flipH="1">
              <a:off x="1880249" y="2557912"/>
              <a:ext cx="52621" cy="306345"/>
            </a:xfrm>
            <a:custGeom>
              <a:rect b="b" l="l" r="r" t="t"/>
              <a:pathLst>
                <a:path extrusionOk="0" h="15346" w="2636">
                  <a:moveTo>
                    <a:pt x="1302" y="368"/>
                  </a:moveTo>
                  <a:cubicBezTo>
                    <a:pt x="1835" y="368"/>
                    <a:pt x="2269" y="801"/>
                    <a:pt x="2269" y="1335"/>
                  </a:cubicBezTo>
                  <a:lnTo>
                    <a:pt x="2269" y="14011"/>
                  </a:lnTo>
                  <a:cubicBezTo>
                    <a:pt x="2269" y="14545"/>
                    <a:pt x="1835" y="14978"/>
                    <a:pt x="1302" y="14978"/>
                  </a:cubicBezTo>
                  <a:cubicBezTo>
                    <a:pt x="801" y="14978"/>
                    <a:pt x="368" y="14545"/>
                    <a:pt x="368" y="14011"/>
                  </a:cubicBezTo>
                  <a:lnTo>
                    <a:pt x="368" y="1335"/>
                  </a:lnTo>
                  <a:cubicBezTo>
                    <a:pt x="368" y="801"/>
                    <a:pt x="801" y="368"/>
                    <a:pt x="1302" y="368"/>
                  </a:cubicBezTo>
                  <a:close/>
                  <a:moveTo>
                    <a:pt x="1302" y="1"/>
                  </a:moveTo>
                  <a:cubicBezTo>
                    <a:pt x="601" y="1"/>
                    <a:pt x="1" y="601"/>
                    <a:pt x="1" y="1335"/>
                  </a:cubicBezTo>
                  <a:lnTo>
                    <a:pt x="1" y="14011"/>
                  </a:lnTo>
                  <a:cubicBezTo>
                    <a:pt x="1" y="14745"/>
                    <a:pt x="601" y="15345"/>
                    <a:pt x="1302" y="15345"/>
                  </a:cubicBezTo>
                  <a:cubicBezTo>
                    <a:pt x="2035" y="15345"/>
                    <a:pt x="2636" y="14745"/>
                    <a:pt x="2636" y="14011"/>
                  </a:cubicBezTo>
                  <a:lnTo>
                    <a:pt x="2636" y="1335"/>
                  </a:lnTo>
                  <a:cubicBezTo>
                    <a:pt x="2636" y="601"/>
                    <a:pt x="2035" y="1"/>
                    <a:pt x="1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 flipH="1">
              <a:off x="1872924" y="2718409"/>
              <a:ext cx="67274" cy="161177"/>
            </a:xfrm>
            <a:custGeom>
              <a:rect b="b" l="l" r="r" t="t"/>
              <a:pathLst>
                <a:path extrusionOk="0" h="8074" w="3370">
                  <a:moveTo>
                    <a:pt x="1" y="1"/>
                  </a:moveTo>
                  <a:lnTo>
                    <a:pt x="1" y="8073"/>
                  </a:lnTo>
                  <a:lnTo>
                    <a:pt x="3370" y="8073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2" name="Google Shape;1752;p35"/>
          <p:cNvGrpSpPr/>
          <p:nvPr/>
        </p:nvGrpSpPr>
        <p:grpSpPr>
          <a:xfrm>
            <a:off x="3735403" y="1409700"/>
            <a:ext cx="1673396" cy="1706580"/>
            <a:chOff x="3735403" y="1485900"/>
            <a:chExt cx="1673396" cy="1706580"/>
          </a:xfrm>
        </p:grpSpPr>
        <p:sp>
          <p:nvSpPr>
            <p:cNvPr id="1753" name="Google Shape;1753;p35"/>
            <p:cNvSpPr/>
            <p:nvPr/>
          </p:nvSpPr>
          <p:spPr>
            <a:xfrm flipH="1">
              <a:off x="3735403" y="2640507"/>
              <a:ext cx="1673396" cy="217751"/>
            </a:xfrm>
            <a:custGeom>
              <a:rect b="b" l="l" r="r" t="t"/>
              <a:pathLst>
                <a:path extrusionOk="0" h="10908" w="83827">
                  <a:moveTo>
                    <a:pt x="0" y="0"/>
                  </a:moveTo>
                  <a:lnTo>
                    <a:pt x="0" y="10908"/>
                  </a:lnTo>
                  <a:lnTo>
                    <a:pt x="83827" y="10908"/>
                  </a:lnTo>
                  <a:lnTo>
                    <a:pt x="83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 flipH="1">
              <a:off x="4804098" y="1531139"/>
              <a:ext cx="177806" cy="253691"/>
            </a:xfrm>
            <a:custGeom>
              <a:rect b="b" l="l" r="r" t="t"/>
              <a:pathLst>
                <a:path extrusionOk="0" h="15345" w="8907">
                  <a:moveTo>
                    <a:pt x="0" y="0"/>
                  </a:moveTo>
                  <a:lnTo>
                    <a:pt x="0" y="15344"/>
                  </a:lnTo>
                  <a:lnTo>
                    <a:pt x="8907" y="15344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 flipH="1">
              <a:off x="4005725" y="1843288"/>
              <a:ext cx="1132692" cy="797263"/>
            </a:xfrm>
            <a:custGeom>
              <a:rect b="b" l="l" r="r" t="t"/>
              <a:pathLst>
                <a:path extrusionOk="0" h="56775" w="56741">
                  <a:moveTo>
                    <a:pt x="0" y="0"/>
                  </a:moveTo>
                  <a:lnTo>
                    <a:pt x="0" y="56774"/>
                  </a:lnTo>
                  <a:lnTo>
                    <a:pt x="56741" y="56774"/>
                  </a:lnTo>
                  <a:lnTo>
                    <a:pt x="56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 flipH="1">
              <a:off x="3904502" y="1485900"/>
              <a:ext cx="1335132" cy="398747"/>
            </a:xfrm>
            <a:custGeom>
              <a:rect b="b" l="l" r="r" t="t"/>
              <a:pathLst>
                <a:path extrusionOk="0" h="24119" w="66882">
                  <a:moveTo>
                    <a:pt x="33424" y="1"/>
                  </a:moveTo>
                  <a:lnTo>
                    <a:pt x="0" y="24118"/>
                  </a:lnTo>
                  <a:lnTo>
                    <a:pt x="5170" y="24118"/>
                  </a:lnTo>
                  <a:lnTo>
                    <a:pt x="33424" y="3704"/>
                  </a:lnTo>
                  <a:lnTo>
                    <a:pt x="61711" y="24118"/>
                  </a:lnTo>
                  <a:lnTo>
                    <a:pt x="66881" y="24118"/>
                  </a:lnTo>
                  <a:lnTo>
                    <a:pt x="33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 flipH="1">
              <a:off x="4007714" y="1547128"/>
              <a:ext cx="1128700" cy="337528"/>
            </a:xfrm>
            <a:custGeom>
              <a:rect b="b" l="l" r="r" t="t"/>
              <a:pathLst>
                <a:path extrusionOk="0" h="20416" w="56541">
                  <a:moveTo>
                    <a:pt x="28254" y="1"/>
                  </a:moveTo>
                  <a:lnTo>
                    <a:pt x="0" y="20415"/>
                  </a:lnTo>
                  <a:lnTo>
                    <a:pt x="56541" y="2041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F0B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 flipH="1">
              <a:off x="4771461" y="1976515"/>
              <a:ext cx="195133" cy="195133"/>
            </a:xfrm>
            <a:custGeom>
              <a:rect b="b" l="l" r="r" t="t"/>
              <a:pathLst>
                <a:path extrusionOk="0" h="9775" w="9775">
                  <a:moveTo>
                    <a:pt x="1" y="1"/>
                  </a:moveTo>
                  <a:lnTo>
                    <a:pt x="1" y="9775"/>
                  </a:lnTo>
                  <a:lnTo>
                    <a:pt x="9774" y="9775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F0B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 flipH="1">
              <a:off x="4177423" y="1976515"/>
              <a:ext cx="195113" cy="195133"/>
            </a:xfrm>
            <a:custGeom>
              <a:rect b="b" l="l" r="r" t="t"/>
              <a:pathLst>
                <a:path extrusionOk="0" h="9775" w="9774">
                  <a:moveTo>
                    <a:pt x="0" y="1"/>
                  </a:moveTo>
                  <a:lnTo>
                    <a:pt x="0" y="9775"/>
                  </a:lnTo>
                  <a:lnTo>
                    <a:pt x="9774" y="9775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F0B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 flipH="1">
              <a:off x="3997716" y="2051104"/>
              <a:ext cx="1140697" cy="1141376"/>
            </a:xfrm>
            <a:custGeom>
              <a:rect b="b" l="l" r="r" t="t"/>
              <a:pathLst>
                <a:path extrusionOk="0" h="57176" w="57142">
                  <a:moveTo>
                    <a:pt x="28587" y="1"/>
                  </a:moveTo>
                  <a:cubicBezTo>
                    <a:pt x="12776" y="1"/>
                    <a:pt x="0" y="12810"/>
                    <a:pt x="0" y="28588"/>
                  </a:cubicBezTo>
                  <a:cubicBezTo>
                    <a:pt x="0" y="44366"/>
                    <a:pt x="12776" y="57175"/>
                    <a:pt x="28587" y="57175"/>
                  </a:cubicBezTo>
                  <a:cubicBezTo>
                    <a:pt x="44365" y="57175"/>
                    <a:pt x="57141" y="44366"/>
                    <a:pt x="57141" y="28588"/>
                  </a:cubicBezTo>
                  <a:cubicBezTo>
                    <a:pt x="57141" y="12810"/>
                    <a:pt x="44365" y="1"/>
                    <a:pt x="28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 flipH="1">
              <a:off x="4084283" y="2171272"/>
              <a:ext cx="968880" cy="902405"/>
            </a:xfrm>
            <a:custGeom>
              <a:rect b="b" l="l" r="r" t="t"/>
              <a:pathLst>
                <a:path extrusionOk="0" h="45205" w="48535">
                  <a:moveTo>
                    <a:pt x="24236" y="1"/>
                  </a:moveTo>
                  <a:cubicBezTo>
                    <a:pt x="13338" y="1"/>
                    <a:pt x="3744" y="7929"/>
                    <a:pt x="1968" y="19033"/>
                  </a:cubicBezTo>
                  <a:cubicBezTo>
                    <a:pt x="0" y="31375"/>
                    <a:pt x="8406" y="42950"/>
                    <a:pt x="20715" y="44918"/>
                  </a:cubicBezTo>
                  <a:cubicBezTo>
                    <a:pt x="21919" y="45111"/>
                    <a:pt x="23116" y="45204"/>
                    <a:pt x="24299" y="45204"/>
                  </a:cubicBezTo>
                  <a:cubicBezTo>
                    <a:pt x="35203" y="45204"/>
                    <a:pt x="44824" y="37273"/>
                    <a:pt x="46600" y="26138"/>
                  </a:cubicBezTo>
                  <a:cubicBezTo>
                    <a:pt x="48535" y="13830"/>
                    <a:pt x="40162" y="2255"/>
                    <a:pt x="27820" y="287"/>
                  </a:cubicBezTo>
                  <a:cubicBezTo>
                    <a:pt x="26616" y="94"/>
                    <a:pt x="25418" y="1"/>
                    <a:pt x="24236" y="1"/>
                  </a:cubicBezTo>
                  <a:close/>
                </a:path>
              </a:pathLst>
            </a:custGeom>
            <a:solidFill>
              <a:srgbClr val="F0BB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 flipH="1">
              <a:off x="4214122" y="2268222"/>
              <a:ext cx="707850" cy="707192"/>
            </a:xfrm>
            <a:custGeom>
              <a:rect b="b" l="l" r="r" t="t"/>
              <a:pathLst>
                <a:path extrusionOk="0" h="35426" w="35459">
                  <a:moveTo>
                    <a:pt x="17746" y="0"/>
                  </a:moveTo>
                  <a:cubicBezTo>
                    <a:pt x="7939" y="0"/>
                    <a:pt x="0" y="7906"/>
                    <a:pt x="0" y="17713"/>
                  </a:cubicBezTo>
                  <a:cubicBezTo>
                    <a:pt x="0" y="27487"/>
                    <a:pt x="7939" y="35426"/>
                    <a:pt x="17746" y="35426"/>
                  </a:cubicBezTo>
                  <a:cubicBezTo>
                    <a:pt x="27520" y="35426"/>
                    <a:pt x="35459" y="27487"/>
                    <a:pt x="35459" y="17713"/>
                  </a:cubicBezTo>
                  <a:cubicBezTo>
                    <a:pt x="35459" y="7906"/>
                    <a:pt x="27520" y="0"/>
                    <a:pt x="177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35"/>
            <p:cNvGrpSpPr/>
            <p:nvPr/>
          </p:nvGrpSpPr>
          <p:grpSpPr>
            <a:xfrm>
              <a:off x="4351414" y="2409890"/>
              <a:ext cx="428139" cy="418510"/>
              <a:chOff x="4343902" y="2398033"/>
              <a:chExt cx="442887" cy="432927"/>
            </a:xfrm>
          </p:grpSpPr>
          <p:sp>
            <p:nvSpPr>
              <p:cNvPr id="1764" name="Google Shape;1764;p35"/>
              <p:cNvSpPr/>
              <p:nvPr/>
            </p:nvSpPr>
            <p:spPr>
              <a:xfrm flipH="1">
                <a:off x="4537693" y="2644500"/>
                <a:ext cx="51284" cy="51284"/>
              </a:xfrm>
              <a:custGeom>
                <a:rect b="b" l="l" r="r" t="t"/>
                <a:pathLst>
                  <a:path extrusionOk="0" h="2569" w="2569">
                    <a:moveTo>
                      <a:pt x="1268" y="0"/>
                    </a:moveTo>
                    <a:cubicBezTo>
                      <a:pt x="567" y="0"/>
                      <a:pt x="0" y="567"/>
                      <a:pt x="0" y="1268"/>
                    </a:cubicBezTo>
                    <a:cubicBezTo>
                      <a:pt x="0" y="1968"/>
                      <a:pt x="567" y="2569"/>
                      <a:pt x="1268" y="2569"/>
                    </a:cubicBezTo>
                    <a:cubicBezTo>
                      <a:pt x="1968" y="2569"/>
                      <a:pt x="2569" y="1968"/>
                      <a:pt x="2569" y="1268"/>
                    </a:cubicBezTo>
                    <a:cubicBezTo>
                      <a:pt x="2569" y="567"/>
                      <a:pt x="1968" y="0"/>
                      <a:pt x="12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 flipH="1">
                <a:off x="4541685" y="2669795"/>
                <a:ext cx="43977" cy="75937"/>
              </a:xfrm>
              <a:custGeom>
                <a:rect b="b" l="l" r="r" t="t"/>
                <a:pathLst>
                  <a:path extrusionOk="0" h="3804" w="2203">
                    <a:moveTo>
                      <a:pt x="468" y="1"/>
                    </a:moveTo>
                    <a:lnTo>
                      <a:pt x="1" y="3804"/>
                    </a:lnTo>
                    <a:lnTo>
                      <a:pt x="2202" y="3804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 flipH="1">
                <a:off x="4656914" y="2421971"/>
                <a:ext cx="129197" cy="116062"/>
              </a:xfrm>
              <a:custGeom>
                <a:rect b="b" l="l" r="r" t="t"/>
                <a:pathLst>
                  <a:path extrusionOk="0" h="5814" w="6472">
                    <a:moveTo>
                      <a:pt x="3233" y="0"/>
                    </a:moveTo>
                    <a:cubicBezTo>
                      <a:pt x="2435" y="0"/>
                      <a:pt x="1641" y="328"/>
                      <a:pt x="1068" y="972"/>
                    </a:cubicBezTo>
                    <a:cubicBezTo>
                      <a:pt x="0" y="2173"/>
                      <a:pt x="100" y="4008"/>
                      <a:pt x="1301" y="5075"/>
                    </a:cubicBezTo>
                    <a:cubicBezTo>
                      <a:pt x="1858" y="5570"/>
                      <a:pt x="2550" y="5814"/>
                      <a:pt x="3239" y="5814"/>
                    </a:cubicBezTo>
                    <a:cubicBezTo>
                      <a:pt x="4037" y="5814"/>
                      <a:pt x="4831" y="5486"/>
                      <a:pt x="5404" y="4842"/>
                    </a:cubicBezTo>
                    <a:cubicBezTo>
                      <a:pt x="6472" y="3641"/>
                      <a:pt x="6372" y="1806"/>
                      <a:pt x="5171" y="739"/>
                    </a:cubicBezTo>
                    <a:cubicBezTo>
                      <a:pt x="4614" y="244"/>
                      <a:pt x="3922" y="0"/>
                      <a:pt x="32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 flipH="1">
                <a:off x="4666235" y="2567914"/>
                <a:ext cx="110552" cy="263046"/>
              </a:xfrm>
              <a:custGeom>
                <a:rect b="b" l="l" r="r" t="t"/>
                <a:pathLst>
                  <a:path extrusionOk="0" h="13177" w="5538">
                    <a:moveTo>
                      <a:pt x="2769" y="0"/>
                    </a:moveTo>
                    <a:cubicBezTo>
                      <a:pt x="1235" y="0"/>
                      <a:pt x="0" y="1234"/>
                      <a:pt x="0" y="2769"/>
                    </a:cubicBezTo>
                    <a:lnTo>
                      <a:pt x="0" y="10408"/>
                    </a:lnTo>
                    <a:cubicBezTo>
                      <a:pt x="0" y="11909"/>
                      <a:pt x="1235" y="13176"/>
                      <a:pt x="2769" y="13176"/>
                    </a:cubicBezTo>
                    <a:cubicBezTo>
                      <a:pt x="4270" y="13176"/>
                      <a:pt x="5538" y="11909"/>
                      <a:pt x="5538" y="10408"/>
                    </a:cubicBezTo>
                    <a:lnTo>
                      <a:pt x="5538" y="2769"/>
                    </a:lnTo>
                    <a:cubicBezTo>
                      <a:pt x="5538" y="1234"/>
                      <a:pt x="4270" y="0"/>
                      <a:pt x="2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 flipH="1">
                <a:off x="4543042" y="2583507"/>
                <a:ext cx="202440" cy="140237"/>
              </a:xfrm>
              <a:custGeom>
                <a:rect b="b" l="l" r="r" t="t"/>
                <a:pathLst>
                  <a:path extrusionOk="0" h="7025" w="10141">
                    <a:moveTo>
                      <a:pt x="1190" y="1"/>
                    </a:moveTo>
                    <a:cubicBezTo>
                      <a:pt x="937" y="1"/>
                      <a:pt x="681" y="85"/>
                      <a:pt x="467" y="253"/>
                    </a:cubicBezTo>
                    <a:cubicBezTo>
                      <a:pt x="33" y="654"/>
                      <a:pt x="0" y="1321"/>
                      <a:pt x="367" y="1788"/>
                    </a:cubicBezTo>
                    <a:lnTo>
                      <a:pt x="4637" y="6658"/>
                    </a:lnTo>
                    <a:cubicBezTo>
                      <a:pt x="4837" y="6891"/>
                      <a:pt x="5137" y="7025"/>
                      <a:pt x="5437" y="7025"/>
                    </a:cubicBezTo>
                    <a:lnTo>
                      <a:pt x="9073" y="7025"/>
                    </a:lnTo>
                    <a:cubicBezTo>
                      <a:pt x="9674" y="7025"/>
                      <a:pt x="10141" y="6558"/>
                      <a:pt x="10141" y="5957"/>
                    </a:cubicBezTo>
                    <a:cubicBezTo>
                      <a:pt x="10141" y="5390"/>
                      <a:pt x="9674" y="4890"/>
                      <a:pt x="9073" y="4890"/>
                    </a:cubicBezTo>
                    <a:lnTo>
                      <a:pt x="5938" y="4890"/>
                    </a:lnTo>
                    <a:lnTo>
                      <a:pt x="2002" y="353"/>
                    </a:lnTo>
                    <a:cubicBezTo>
                      <a:pt x="1785" y="118"/>
                      <a:pt x="1490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 flipH="1">
                <a:off x="4343902" y="2421971"/>
                <a:ext cx="129197" cy="116062"/>
              </a:xfrm>
              <a:custGeom>
                <a:rect b="b" l="l" r="r" t="t"/>
                <a:pathLst>
                  <a:path extrusionOk="0" h="5814" w="6472">
                    <a:moveTo>
                      <a:pt x="3239" y="0"/>
                    </a:moveTo>
                    <a:cubicBezTo>
                      <a:pt x="2550" y="0"/>
                      <a:pt x="1857" y="244"/>
                      <a:pt x="1301" y="739"/>
                    </a:cubicBezTo>
                    <a:cubicBezTo>
                      <a:pt x="100" y="1806"/>
                      <a:pt x="0" y="3641"/>
                      <a:pt x="1068" y="4842"/>
                    </a:cubicBezTo>
                    <a:cubicBezTo>
                      <a:pt x="1641" y="5486"/>
                      <a:pt x="2434" y="5814"/>
                      <a:pt x="3233" y="5814"/>
                    </a:cubicBezTo>
                    <a:cubicBezTo>
                      <a:pt x="3922" y="5814"/>
                      <a:pt x="4614" y="5570"/>
                      <a:pt x="5171" y="5075"/>
                    </a:cubicBezTo>
                    <a:cubicBezTo>
                      <a:pt x="6371" y="4008"/>
                      <a:pt x="6471" y="2173"/>
                      <a:pt x="5404" y="972"/>
                    </a:cubicBezTo>
                    <a:cubicBezTo>
                      <a:pt x="4831" y="328"/>
                      <a:pt x="4037" y="0"/>
                      <a:pt x="3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 flipH="1">
                <a:off x="4353224" y="2567914"/>
                <a:ext cx="110552" cy="263046"/>
              </a:xfrm>
              <a:custGeom>
                <a:rect b="b" l="l" r="r" t="t"/>
                <a:pathLst>
                  <a:path extrusionOk="0" h="13177" w="5538">
                    <a:moveTo>
                      <a:pt x="2769" y="0"/>
                    </a:moveTo>
                    <a:cubicBezTo>
                      <a:pt x="1234" y="0"/>
                      <a:pt x="0" y="1234"/>
                      <a:pt x="0" y="2769"/>
                    </a:cubicBezTo>
                    <a:lnTo>
                      <a:pt x="0" y="10408"/>
                    </a:lnTo>
                    <a:cubicBezTo>
                      <a:pt x="0" y="11909"/>
                      <a:pt x="1268" y="13176"/>
                      <a:pt x="2769" y="13176"/>
                    </a:cubicBezTo>
                    <a:cubicBezTo>
                      <a:pt x="4303" y="13176"/>
                      <a:pt x="5537" y="11909"/>
                      <a:pt x="5537" y="10408"/>
                    </a:cubicBezTo>
                    <a:lnTo>
                      <a:pt x="5537" y="2769"/>
                    </a:lnTo>
                    <a:cubicBezTo>
                      <a:pt x="5537" y="1234"/>
                      <a:pt x="4303" y="0"/>
                      <a:pt x="2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 flipH="1">
                <a:off x="4384540" y="2583507"/>
                <a:ext cx="202440" cy="140237"/>
              </a:xfrm>
              <a:custGeom>
                <a:rect b="b" l="l" r="r" t="t"/>
                <a:pathLst>
                  <a:path extrusionOk="0" h="7025" w="10141">
                    <a:moveTo>
                      <a:pt x="8950" y="1"/>
                    </a:moveTo>
                    <a:cubicBezTo>
                      <a:pt x="8651" y="1"/>
                      <a:pt x="8356" y="118"/>
                      <a:pt x="8139" y="353"/>
                    </a:cubicBezTo>
                    <a:lnTo>
                      <a:pt x="4203" y="4890"/>
                    </a:lnTo>
                    <a:lnTo>
                      <a:pt x="1068" y="4890"/>
                    </a:lnTo>
                    <a:cubicBezTo>
                      <a:pt x="467" y="4890"/>
                      <a:pt x="0" y="5390"/>
                      <a:pt x="0" y="5957"/>
                    </a:cubicBezTo>
                    <a:cubicBezTo>
                      <a:pt x="0" y="6558"/>
                      <a:pt x="467" y="7025"/>
                      <a:pt x="1068" y="7025"/>
                    </a:cubicBezTo>
                    <a:lnTo>
                      <a:pt x="4703" y="7025"/>
                    </a:lnTo>
                    <a:cubicBezTo>
                      <a:pt x="5004" y="7025"/>
                      <a:pt x="5304" y="6891"/>
                      <a:pt x="5504" y="6658"/>
                    </a:cubicBezTo>
                    <a:lnTo>
                      <a:pt x="9774" y="1754"/>
                    </a:lnTo>
                    <a:cubicBezTo>
                      <a:pt x="10141" y="1321"/>
                      <a:pt x="10107" y="654"/>
                      <a:pt x="9674" y="253"/>
                    </a:cubicBezTo>
                    <a:cubicBezTo>
                      <a:pt x="9460" y="85"/>
                      <a:pt x="9204" y="1"/>
                      <a:pt x="8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 flipH="1">
                <a:off x="4528371" y="2673129"/>
                <a:ext cx="63281" cy="63281"/>
              </a:xfrm>
              <a:custGeom>
                <a:rect b="b" l="l" r="r" t="t"/>
                <a:pathLst>
                  <a:path extrusionOk="0" h="3170" w="3170">
                    <a:moveTo>
                      <a:pt x="1568" y="1"/>
                    </a:moveTo>
                    <a:cubicBezTo>
                      <a:pt x="701" y="1"/>
                      <a:pt x="1" y="701"/>
                      <a:pt x="1" y="1568"/>
                    </a:cubicBezTo>
                    <a:cubicBezTo>
                      <a:pt x="1" y="2436"/>
                      <a:pt x="701" y="3170"/>
                      <a:pt x="1568" y="3170"/>
                    </a:cubicBezTo>
                    <a:cubicBezTo>
                      <a:pt x="2469" y="3170"/>
                      <a:pt x="3170" y="2436"/>
                      <a:pt x="3170" y="1568"/>
                    </a:cubicBezTo>
                    <a:cubicBezTo>
                      <a:pt x="3170" y="701"/>
                      <a:pt x="2469" y="1"/>
                      <a:pt x="1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 flipH="1">
                <a:off x="4655576" y="2398033"/>
                <a:ext cx="131214" cy="67334"/>
              </a:xfrm>
              <a:custGeom>
                <a:rect b="b" l="l" r="r" t="t"/>
                <a:pathLst>
                  <a:path extrusionOk="0" h="3373" w="6573">
                    <a:moveTo>
                      <a:pt x="3327" y="1"/>
                    </a:moveTo>
                    <a:cubicBezTo>
                      <a:pt x="3286" y="1"/>
                      <a:pt x="3245" y="2"/>
                      <a:pt x="3203" y="3"/>
                    </a:cubicBezTo>
                    <a:cubicBezTo>
                      <a:pt x="1402" y="70"/>
                      <a:pt x="1" y="1571"/>
                      <a:pt x="68" y="3372"/>
                    </a:cubicBezTo>
                    <a:lnTo>
                      <a:pt x="6572" y="3139"/>
                    </a:lnTo>
                    <a:cubicBezTo>
                      <a:pt x="6507" y="1379"/>
                      <a:pt x="5073" y="1"/>
                      <a:pt x="3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 flipH="1">
                <a:off x="4644936" y="2460683"/>
                <a:ext cx="137841" cy="4691"/>
              </a:xfrm>
              <a:custGeom>
                <a:rect b="b" l="l" r="r" t="t"/>
                <a:pathLst>
                  <a:path extrusionOk="0" fill="none" h="235" w="6905">
                    <a:moveTo>
                      <a:pt x="0" y="234"/>
                    </a:moveTo>
                    <a:lnTo>
                      <a:pt x="6905" y="1"/>
                    </a:lnTo>
                  </a:path>
                </a:pathLst>
              </a:custGeom>
              <a:solidFill>
                <a:schemeClr val="accent3"/>
              </a:solidFill>
              <a:ln cap="rnd" cmpd="sng" w="16675">
                <a:solidFill>
                  <a:srgbClr val="E691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 flipH="1">
                <a:off x="4519050" y="2535951"/>
                <a:ext cx="87915" cy="95241"/>
              </a:xfrm>
              <a:custGeom>
                <a:rect b="b" l="l" r="r" t="t"/>
                <a:pathLst>
                  <a:path extrusionOk="0" h="4771" w="4404">
                    <a:moveTo>
                      <a:pt x="2902" y="0"/>
                    </a:moveTo>
                    <a:cubicBezTo>
                      <a:pt x="1868" y="0"/>
                      <a:pt x="901" y="667"/>
                      <a:pt x="534" y="1601"/>
                    </a:cubicBezTo>
                    <a:lnTo>
                      <a:pt x="0" y="1601"/>
                    </a:lnTo>
                    <a:lnTo>
                      <a:pt x="0" y="2202"/>
                    </a:lnTo>
                    <a:lnTo>
                      <a:pt x="401" y="2202"/>
                    </a:lnTo>
                    <a:cubicBezTo>
                      <a:pt x="401" y="2268"/>
                      <a:pt x="401" y="2335"/>
                      <a:pt x="401" y="2402"/>
                    </a:cubicBezTo>
                    <a:cubicBezTo>
                      <a:pt x="401" y="2435"/>
                      <a:pt x="401" y="2502"/>
                      <a:pt x="401" y="2569"/>
                    </a:cubicBezTo>
                    <a:lnTo>
                      <a:pt x="0" y="2569"/>
                    </a:lnTo>
                    <a:lnTo>
                      <a:pt x="0" y="3169"/>
                    </a:lnTo>
                    <a:lnTo>
                      <a:pt x="534" y="3169"/>
                    </a:lnTo>
                    <a:cubicBezTo>
                      <a:pt x="901" y="4103"/>
                      <a:pt x="1868" y="4770"/>
                      <a:pt x="2902" y="4770"/>
                    </a:cubicBezTo>
                    <a:cubicBezTo>
                      <a:pt x="3903" y="4770"/>
                      <a:pt x="4404" y="4336"/>
                      <a:pt x="4404" y="4336"/>
                    </a:cubicBezTo>
                    <a:lnTo>
                      <a:pt x="3970" y="3436"/>
                    </a:lnTo>
                    <a:cubicBezTo>
                      <a:pt x="3970" y="3436"/>
                      <a:pt x="3603" y="3703"/>
                      <a:pt x="3069" y="3703"/>
                    </a:cubicBezTo>
                    <a:cubicBezTo>
                      <a:pt x="2435" y="3703"/>
                      <a:pt x="2035" y="3469"/>
                      <a:pt x="1802" y="3169"/>
                    </a:cubicBezTo>
                    <a:lnTo>
                      <a:pt x="3503" y="3169"/>
                    </a:lnTo>
                    <a:lnTo>
                      <a:pt x="3503" y="2569"/>
                    </a:lnTo>
                    <a:lnTo>
                      <a:pt x="1568" y="2569"/>
                    </a:lnTo>
                    <a:cubicBezTo>
                      <a:pt x="1535" y="2502"/>
                      <a:pt x="1535" y="2435"/>
                      <a:pt x="1535" y="2368"/>
                    </a:cubicBezTo>
                    <a:cubicBezTo>
                      <a:pt x="1535" y="2335"/>
                      <a:pt x="1535" y="2268"/>
                      <a:pt x="1568" y="2235"/>
                    </a:cubicBezTo>
                    <a:lnTo>
                      <a:pt x="1568" y="2202"/>
                    </a:lnTo>
                    <a:lnTo>
                      <a:pt x="3503" y="2202"/>
                    </a:lnTo>
                    <a:lnTo>
                      <a:pt x="3503" y="1601"/>
                    </a:lnTo>
                    <a:lnTo>
                      <a:pt x="1802" y="1601"/>
                    </a:lnTo>
                    <a:cubicBezTo>
                      <a:pt x="2035" y="1301"/>
                      <a:pt x="2435" y="1067"/>
                      <a:pt x="3069" y="1067"/>
                    </a:cubicBezTo>
                    <a:cubicBezTo>
                      <a:pt x="3603" y="1067"/>
                      <a:pt x="3970" y="1334"/>
                      <a:pt x="3970" y="1334"/>
                    </a:cubicBezTo>
                    <a:lnTo>
                      <a:pt x="4404" y="434"/>
                    </a:lnTo>
                    <a:cubicBezTo>
                      <a:pt x="4404" y="434"/>
                      <a:pt x="3903" y="0"/>
                      <a:pt x="29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6" name="Google Shape;1776;p35"/>
          <p:cNvGrpSpPr/>
          <p:nvPr/>
        </p:nvGrpSpPr>
        <p:grpSpPr>
          <a:xfrm>
            <a:off x="6092830" y="3544456"/>
            <a:ext cx="2241670" cy="932301"/>
            <a:chOff x="6092830" y="3544456"/>
            <a:chExt cx="2241670" cy="932301"/>
          </a:xfrm>
        </p:grpSpPr>
        <p:sp>
          <p:nvSpPr>
            <p:cNvPr id="1777" name="Google Shape;1777;p35"/>
            <p:cNvSpPr/>
            <p:nvPr/>
          </p:nvSpPr>
          <p:spPr>
            <a:xfrm flipH="1">
              <a:off x="6092830" y="3544456"/>
              <a:ext cx="2240545" cy="104645"/>
            </a:xfrm>
            <a:custGeom>
              <a:rect b="b" l="l" r="r" t="t"/>
              <a:pathLst>
                <a:path extrusionOk="0" h="4637" w="67583">
                  <a:moveTo>
                    <a:pt x="1" y="0"/>
                  </a:moveTo>
                  <a:lnTo>
                    <a:pt x="1" y="4637"/>
                  </a:lnTo>
                  <a:lnTo>
                    <a:pt x="67582" y="4637"/>
                  </a:lnTo>
                  <a:lnTo>
                    <a:pt x="67582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 flipH="1">
              <a:off x="6093866" y="3649126"/>
              <a:ext cx="2240634" cy="827631"/>
            </a:xfrm>
            <a:custGeom>
              <a:rect b="b" l="l" r="r" t="t"/>
              <a:pathLst>
                <a:path extrusionOk="0" h="30422" w="67115">
                  <a:moveTo>
                    <a:pt x="0" y="0"/>
                  </a:moveTo>
                  <a:lnTo>
                    <a:pt x="0" y="30422"/>
                  </a:lnTo>
                  <a:lnTo>
                    <a:pt x="67115" y="30422"/>
                  </a:lnTo>
                  <a:lnTo>
                    <a:pt x="671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9" name="Google Shape;1779;p35"/>
          <p:cNvGrpSpPr/>
          <p:nvPr/>
        </p:nvGrpSpPr>
        <p:grpSpPr>
          <a:xfrm>
            <a:off x="3459019" y="3544456"/>
            <a:ext cx="2241806" cy="932301"/>
            <a:chOff x="3459019" y="3544456"/>
            <a:chExt cx="2241806" cy="932301"/>
          </a:xfrm>
        </p:grpSpPr>
        <p:sp>
          <p:nvSpPr>
            <p:cNvPr id="1780" name="Google Shape;1780;p35"/>
            <p:cNvSpPr/>
            <p:nvPr/>
          </p:nvSpPr>
          <p:spPr>
            <a:xfrm flipH="1">
              <a:off x="3459019" y="3544456"/>
              <a:ext cx="2240681" cy="104645"/>
            </a:xfrm>
            <a:custGeom>
              <a:rect b="b" l="l" r="r" t="t"/>
              <a:pathLst>
                <a:path extrusionOk="0" h="4637" w="67582">
                  <a:moveTo>
                    <a:pt x="0" y="0"/>
                  </a:moveTo>
                  <a:lnTo>
                    <a:pt x="0" y="4637"/>
                  </a:lnTo>
                  <a:lnTo>
                    <a:pt x="67582" y="4637"/>
                  </a:lnTo>
                  <a:lnTo>
                    <a:pt x="67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 flipH="1">
              <a:off x="3459056" y="3649126"/>
              <a:ext cx="2241769" cy="827631"/>
            </a:xfrm>
            <a:custGeom>
              <a:rect b="b" l="l" r="r" t="t"/>
              <a:pathLst>
                <a:path extrusionOk="0" h="30422" w="67149">
                  <a:moveTo>
                    <a:pt x="1" y="0"/>
                  </a:moveTo>
                  <a:lnTo>
                    <a:pt x="1" y="30422"/>
                  </a:lnTo>
                  <a:lnTo>
                    <a:pt x="67149" y="30422"/>
                  </a:lnTo>
                  <a:lnTo>
                    <a:pt x="67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2" name="Google Shape;1782;p35"/>
          <p:cNvGrpSpPr/>
          <p:nvPr/>
        </p:nvGrpSpPr>
        <p:grpSpPr>
          <a:xfrm>
            <a:off x="811156" y="3544475"/>
            <a:ext cx="2241769" cy="932282"/>
            <a:chOff x="811156" y="3544475"/>
            <a:chExt cx="2241769" cy="932282"/>
          </a:xfrm>
        </p:grpSpPr>
        <p:sp>
          <p:nvSpPr>
            <p:cNvPr id="1783" name="Google Shape;1783;p35"/>
            <p:cNvSpPr/>
            <p:nvPr/>
          </p:nvSpPr>
          <p:spPr>
            <a:xfrm flipH="1">
              <a:off x="811188" y="3544475"/>
              <a:ext cx="2240512" cy="104622"/>
            </a:xfrm>
            <a:custGeom>
              <a:rect b="b" l="l" r="r" t="t"/>
              <a:pathLst>
                <a:path extrusionOk="0" h="4637" w="67582">
                  <a:moveTo>
                    <a:pt x="0" y="0"/>
                  </a:moveTo>
                  <a:lnTo>
                    <a:pt x="0" y="4637"/>
                  </a:lnTo>
                  <a:lnTo>
                    <a:pt x="67582" y="4637"/>
                  </a:lnTo>
                  <a:lnTo>
                    <a:pt x="67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 flipH="1">
              <a:off x="811156" y="3649126"/>
              <a:ext cx="2241769" cy="827631"/>
            </a:xfrm>
            <a:custGeom>
              <a:rect b="b" l="l" r="r" t="t"/>
              <a:pathLst>
                <a:path extrusionOk="0" h="30422" w="67149">
                  <a:moveTo>
                    <a:pt x="1" y="0"/>
                  </a:moveTo>
                  <a:lnTo>
                    <a:pt x="1" y="30422"/>
                  </a:lnTo>
                  <a:lnTo>
                    <a:pt x="67149" y="30422"/>
                  </a:lnTo>
                  <a:lnTo>
                    <a:pt x="67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35"/>
          <p:cNvGrpSpPr/>
          <p:nvPr/>
        </p:nvGrpSpPr>
        <p:grpSpPr>
          <a:xfrm>
            <a:off x="6390862" y="1409700"/>
            <a:ext cx="1674075" cy="1704284"/>
            <a:chOff x="6390862" y="1485900"/>
            <a:chExt cx="1674075" cy="1704284"/>
          </a:xfrm>
        </p:grpSpPr>
        <p:sp>
          <p:nvSpPr>
            <p:cNvPr id="1786" name="Google Shape;1786;p35"/>
            <p:cNvSpPr/>
            <p:nvPr/>
          </p:nvSpPr>
          <p:spPr>
            <a:xfrm flipH="1">
              <a:off x="7460244" y="1531139"/>
              <a:ext cx="177147" cy="253691"/>
            </a:xfrm>
            <a:custGeom>
              <a:rect b="b" l="l" r="r" t="t"/>
              <a:pathLst>
                <a:path extrusionOk="0" h="15345" w="8874">
                  <a:moveTo>
                    <a:pt x="1" y="0"/>
                  </a:moveTo>
                  <a:lnTo>
                    <a:pt x="1" y="15344"/>
                  </a:lnTo>
                  <a:lnTo>
                    <a:pt x="8874" y="15344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 flipH="1">
              <a:off x="6661188" y="1843288"/>
              <a:ext cx="1133371" cy="797263"/>
            </a:xfrm>
            <a:custGeom>
              <a:rect b="b" l="l" r="r" t="t"/>
              <a:pathLst>
                <a:path extrusionOk="0" h="56775" w="56775">
                  <a:moveTo>
                    <a:pt x="1" y="0"/>
                  </a:moveTo>
                  <a:lnTo>
                    <a:pt x="1" y="56774"/>
                  </a:lnTo>
                  <a:lnTo>
                    <a:pt x="56775" y="56774"/>
                  </a:lnTo>
                  <a:lnTo>
                    <a:pt x="56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 flipH="1">
              <a:off x="6559989" y="1485900"/>
              <a:ext cx="1335791" cy="398747"/>
            </a:xfrm>
            <a:custGeom>
              <a:rect b="b" l="l" r="r" t="t"/>
              <a:pathLst>
                <a:path extrusionOk="0" h="24119" w="66915">
                  <a:moveTo>
                    <a:pt x="33458" y="1"/>
                  </a:moveTo>
                  <a:lnTo>
                    <a:pt x="0" y="24118"/>
                  </a:lnTo>
                  <a:lnTo>
                    <a:pt x="5171" y="24118"/>
                  </a:lnTo>
                  <a:lnTo>
                    <a:pt x="33458" y="3704"/>
                  </a:lnTo>
                  <a:lnTo>
                    <a:pt x="61744" y="24118"/>
                  </a:lnTo>
                  <a:lnTo>
                    <a:pt x="66915" y="24118"/>
                  </a:lnTo>
                  <a:lnTo>
                    <a:pt x="33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 flipH="1">
              <a:off x="6663182" y="1547128"/>
              <a:ext cx="1129378" cy="337528"/>
            </a:xfrm>
            <a:custGeom>
              <a:rect b="b" l="l" r="r" t="t"/>
              <a:pathLst>
                <a:path extrusionOk="0" h="20416" w="56575">
                  <a:moveTo>
                    <a:pt x="28288" y="1"/>
                  </a:moveTo>
                  <a:lnTo>
                    <a:pt x="1" y="20415"/>
                  </a:lnTo>
                  <a:lnTo>
                    <a:pt x="56574" y="20415"/>
                  </a:lnTo>
                  <a:lnTo>
                    <a:pt x="28288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 flipH="1">
              <a:off x="7427600" y="1976515"/>
              <a:ext cx="195133" cy="195133"/>
            </a:xfrm>
            <a:custGeom>
              <a:rect b="b" l="l" r="r" t="t"/>
              <a:pathLst>
                <a:path extrusionOk="0" h="9775" w="9775">
                  <a:moveTo>
                    <a:pt x="1" y="1"/>
                  </a:moveTo>
                  <a:lnTo>
                    <a:pt x="1" y="9775"/>
                  </a:lnTo>
                  <a:lnTo>
                    <a:pt x="9774" y="9775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 flipH="1">
              <a:off x="6832882" y="1976515"/>
              <a:ext cx="195133" cy="195133"/>
            </a:xfrm>
            <a:custGeom>
              <a:rect b="b" l="l" r="r" t="t"/>
              <a:pathLst>
                <a:path extrusionOk="0" h="9775" w="9775">
                  <a:moveTo>
                    <a:pt x="1" y="1"/>
                  </a:moveTo>
                  <a:lnTo>
                    <a:pt x="1" y="9775"/>
                  </a:lnTo>
                  <a:lnTo>
                    <a:pt x="9774" y="9775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 flipH="1">
              <a:off x="6390862" y="2640507"/>
              <a:ext cx="1674075" cy="217751"/>
            </a:xfrm>
            <a:custGeom>
              <a:rect b="b" l="l" r="r" t="t"/>
              <a:pathLst>
                <a:path extrusionOk="0" h="10908" w="83861">
                  <a:moveTo>
                    <a:pt x="1" y="0"/>
                  </a:moveTo>
                  <a:lnTo>
                    <a:pt x="1" y="10908"/>
                  </a:lnTo>
                  <a:lnTo>
                    <a:pt x="83861" y="10908"/>
                  </a:lnTo>
                  <a:lnTo>
                    <a:pt x="83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 flipH="1">
              <a:off x="6598585" y="2052741"/>
              <a:ext cx="1248575" cy="1137443"/>
            </a:xfrm>
            <a:custGeom>
              <a:rect b="b" l="l" r="r" t="t"/>
              <a:pathLst>
                <a:path extrusionOk="0" h="56979" w="62546">
                  <a:moveTo>
                    <a:pt x="31213" y="1"/>
                  </a:moveTo>
                  <a:cubicBezTo>
                    <a:pt x="18214" y="1"/>
                    <a:pt x="6491" y="8985"/>
                    <a:pt x="3503" y="22202"/>
                  </a:cubicBezTo>
                  <a:cubicBezTo>
                    <a:pt x="0" y="37546"/>
                    <a:pt x="9641" y="52790"/>
                    <a:pt x="24985" y="56259"/>
                  </a:cubicBezTo>
                  <a:cubicBezTo>
                    <a:pt x="27113" y="56745"/>
                    <a:pt x="29239" y="56978"/>
                    <a:pt x="31332" y="56978"/>
                  </a:cubicBezTo>
                  <a:cubicBezTo>
                    <a:pt x="44331" y="56978"/>
                    <a:pt x="56055" y="47993"/>
                    <a:pt x="59043" y="34777"/>
                  </a:cubicBezTo>
                  <a:cubicBezTo>
                    <a:pt x="62545" y="19433"/>
                    <a:pt x="52905" y="4189"/>
                    <a:pt x="37561" y="720"/>
                  </a:cubicBezTo>
                  <a:cubicBezTo>
                    <a:pt x="35432" y="234"/>
                    <a:pt x="33306" y="1"/>
                    <a:pt x="31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 flipH="1">
              <a:off x="6729084" y="2170713"/>
              <a:ext cx="990879" cy="902225"/>
            </a:xfrm>
            <a:custGeom>
              <a:rect b="b" l="l" r="r" t="t"/>
              <a:pathLst>
                <a:path extrusionOk="0" h="45196" w="49637">
                  <a:moveTo>
                    <a:pt x="24809" y="0"/>
                  </a:moveTo>
                  <a:cubicBezTo>
                    <a:pt x="14527" y="0"/>
                    <a:pt x="5212" y="7087"/>
                    <a:pt x="2803" y="17527"/>
                  </a:cubicBezTo>
                  <a:cubicBezTo>
                    <a:pt x="1" y="29669"/>
                    <a:pt x="7573" y="41811"/>
                    <a:pt x="19748" y="44613"/>
                  </a:cubicBezTo>
                  <a:cubicBezTo>
                    <a:pt x="21455" y="45007"/>
                    <a:pt x="23162" y="45196"/>
                    <a:pt x="24843" y="45196"/>
                  </a:cubicBezTo>
                  <a:cubicBezTo>
                    <a:pt x="35119" y="45196"/>
                    <a:pt x="44426" y="38136"/>
                    <a:pt x="46834" y="27701"/>
                  </a:cubicBezTo>
                  <a:cubicBezTo>
                    <a:pt x="49636" y="15525"/>
                    <a:pt x="42064" y="3383"/>
                    <a:pt x="29889" y="581"/>
                  </a:cubicBezTo>
                  <a:cubicBezTo>
                    <a:pt x="28187" y="189"/>
                    <a:pt x="26485" y="0"/>
                    <a:pt x="2480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 flipH="1">
              <a:off x="6870241" y="2268222"/>
              <a:ext cx="707192" cy="707192"/>
            </a:xfrm>
            <a:custGeom>
              <a:rect b="b" l="l" r="r" t="t"/>
              <a:pathLst>
                <a:path extrusionOk="0" h="35426" w="35426">
                  <a:moveTo>
                    <a:pt x="17713" y="0"/>
                  </a:moveTo>
                  <a:cubicBezTo>
                    <a:pt x="7939" y="0"/>
                    <a:pt x="0" y="7906"/>
                    <a:pt x="0" y="17713"/>
                  </a:cubicBezTo>
                  <a:cubicBezTo>
                    <a:pt x="0" y="27487"/>
                    <a:pt x="7939" y="35426"/>
                    <a:pt x="17713" y="35426"/>
                  </a:cubicBezTo>
                  <a:cubicBezTo>
                    <a:pt x="27486" y="35426"/>
                    <a:pt x="35425" y="27487"/>
                    <a:pt x="35425" y="17713"/>
                  </a:cubicBezTo>
                  <a:cubicBezTo>
                    <a:pt x="35425" y="7906"/>
                    <a:pt x="27486" y="0"/>
                    <a:pt x="17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6" name="Google Shape;1796;p35"/>
            <p:cNvGrpSpPr/>
            <p:nvPr/>
          </p:nvGrpSpPr>
          <p:grpSpPr>
            <a:xfrm>
              <a:off x="7022127" y="2505054"/>
              <a:ext cx="490778" cy="291792"/>
              <a:chOff x="5498775" y="-1467625"/>
              <a:chExt cx="614625" cy="365425"/>
            </a:xfrm>
          </p:grpSpPr>
          <p:sp>
            <p:nvSpPr>
              <p:cNvPr id="1797" name="Google Shape;1797;p35"/>
              <p:cNvSpPr/>
              <p:nvPr/>
            </p:nvSpPr>
            <p:spPr>
              <a:xfrm>
                <a:off x="5773125" y="-1264000"/>
                <a:ext cx="64250" cy="64225"/>
              </a:xfrm>
              <a:custGeom>
                <a:rect b="b" l="l" r="r" t="t"/>
                <a:pathLst>
                  <a:path extrusionOk="0" h="2569" w="2570">
                    <a:moveTo>
                      <a:pt x="1302" y="0"/>
                    </a:moveTo>
                    <a:cubicBezTo>
                      <a:pt x="601" y="0"/>
                      <a:pt x="1" y="567"/>
                      <a:pt x="1" y="1268"/>
                    </a:cubicBezTo>
                    <a:cubicBezTo>
                      <a:pt x="1" y="1968"/>
                      <a:pt x="601" y="2569"/>
                      <a:pt x="1302" y="2569"/>
                    </a:cubicBezTo>
                    <a:cubicBezTo>
                      <a:pt x="2002" y="2569"/>
                      <a:pt x="2569" y="1968"/>
                      <a:pt x="2569" y="1268"/>
                    </a:cubicBezTo>
                    <a:cubicBezTo>
                      <a:pt x="2569" y="567"/>
                      <a:pt x="2002" y="0"/>
                      <a:pt x="1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5778125" y="-1232325"/>
                <a:ext cx="55075" cy="95100"/>
              </a:xfrm>
              <a:custGeom>
                <a:rect b="b" l="l" r="r" t="t"/>
                <a:pathLst>
                  <a:path extrusionOk="0" h="3804" w="2203">
                    <a:moveTo>
                      <a:pt x="468" y="1"/>
                    </a:moveTo>
                    <a:lnTo>
                      <a:pt x="1" y="3804"/>
                    </a:lnTo>
                    <a:lnTo>
                      <a:pt x="2202" y="3804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5498775" y="-1432450"/>
                <a:ext cx="614625" cy="266875"/>
              </a:xfrm>
              <a:custGeom>
                <a:rect b="b" l="l" r="r" t="t"/>
                <a:pathLst>
                  <a:path extrusionOk="0" h="10675" w="24585">
                    <a:moveTo>
                      <a:pt x="13843" y="0"/>
                    </a:moveTo>
                    <a:lnTo>
                      <a:pt x="13843" y="6104"/>
                    </a:lnTo>
                    <a:lnTo>
                      <a:pt x="0" y="6104"/>
                    </a:lnTo>
                    <a:lnTo>
                      <a:pt x="0" y="8906"/>
                    </a:lnTo>
                    <a:lnTo>
                      <a:pt x="1301" y="8906"/>
                    </a:lnTo>
                    <a:lnTo>
                      <a:pt x="1401" y="10674"/>
                    </a:lnTo>
                    <a:lnTo>
                      <a:pt x="24584" y="10674"/>
                    </a:lnTo>
                    <a:lnTo>
                      <a:pt x="24584" y="5804"/>
                    </a:lnTo>
                    <a:lnTo>
                      <a:pt x="21415" y="4403"/>
                    </a:lnTo>
                    <a:lnTo>
                      <a:pt x="196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5498775" y="-1359900"/>
                <a:ext cx="337750" cy="70900"/>
              </a:xfrm>
              <a:custGeom>
                <a:rect b="b" l="l" r="r" t="t"/>
                <a:pathLst>
                  <a:path extrusionOk="0" h="2836" w="13510">
                    <a:moveTo>
                      <a:pt x="0" y="0"/>
                    </a:moveTo>
                    <a:lnTo>
                      <a:pt x="0" y="2836"/>
                    </a:lnTo>
                    <a:lnTo>
                      <a:pt x="13510" y="2836"/>
                    </a:lnTo>
                    <a:lnTo>
                      <a:pt x="135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5908225" y="-1238150"/>
                <a:ext cx="135950" cy="135950"/>
              </a:xfrm>
              <a:custGeom>
                <a:rect b="b" l="l" r="r" t="t"/>
                <a:pathLst>
                  <a:path extrusionOk="0" h="5438" w="5438">
                    <a:moveTo>
                      <a:pt x="2702" y="0"/>
                    </a:moveTo>
                    <a:cubicBezTo>
                      <a:pt x="1201" y="0"/>
                      <a:pt x="0" y="1235"/>
                      <a:pt x="0" y="2736"/>
                    </a:cubicBezTo>
                    <a:cubicBezTo>
                      <a:pt x="0" y="4237"/>
                      <a:pt x="1201" y="5438"/>
                      <a:pt x="2702" y="5438"/>
                    </a:cubicBezTo>
                    <a:cubicBezTo>
                      <a:pt x="4204" y="5438"/>
                      <a:pt x="5438" y="4237"/>
                      <a:pt x="5438" y="2736"/>
                    </a:cubicBezTo>
                    <a:cubicBezTo>
                      <a:pt x="5438" y="1235"/>
                      <a:pt x="4204" y="0"/>
                      <a:pt x="27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5895725" y="-1250675"/>
                <a:ext cx="160950" cy="85100"/>
              </a:xfrm>
              <a:custGeom>
                <a:rect b="b" l="l" r="r" t="t"/>
                <a:pathLst>
                  <a:path extrusionOk="0" h="3404" w="6438">
                    <a:moveTo>
                      <a:pt x="3202" y="1"/>
                    </a:moveTo>
                    <a:cubicBezTo>
                      <a:pt x="1434" y="1"/>
                      <a:pt x="0" y="1435"/>
                      <a:pt x="0" y="3237"/>
                    </a:cubicBezTo>
                    <a:cubicBezTo>
                      <a:pt x="0" y="3303"/>
                      <a:pt x="0" y="3337"/>
                      <a:pt x="0" y="3403"/>
                    </a:cubicBezTo>
                    <a:lnTo>
                      <a:pt x="500" y="3403"/>
                    </a:lnTo>
                    <a:cubicBezTo>
                      <a:pt x="500" y="3337"/>
                      <a:pt x="500" y="3303"/>
                      <a:pt x="500" y="3237"/>
                    </a:cubicBezTo>
                    <a:cubicBezTo>
                      <a:pt x="500" y="1736"/>
                      <a:pt x="1701" y="501"/>
                      <a:pt x="3202" y="501"/>
                    </a:cubicBezTo>
                    <a:cubicBezTo>
                      <a:pt x="4704" y="501"/>
                      <a:pt x="5938" y="1736"/>
                      <a:pt x="5938" y="3237"/>
                    </a:cubicBezTo>
                    <a:cubicBezTo>
                      <a:pt x="5938" y="3303"/>
                      <a:pt x="5904" y="3337"/>
                      <a:pt x="5904" y="3403"/>
                    </a:cubicBezTo>
                    <a:lnTo>
                      <a:pt x="6438" y="3403"/>
                    </a:lnTo>
                    <a:cubicBezTo>
                      <a:pt x="6438" y="3337"/>
                      <a:pt x="6438" y="3303"/>
                      <a:pt x="6438" y="3237"/>
                    </a:cubicBezTo>
                    <a:cubicBezTo>
                      <a:pt x="6438" y="1435"/>
                      <a:pt x="4970" y="1"/>
                      <a:pt x="32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5936575" y="-1209800"/>
                <a:ext cx="79250" cy="79250"/>
              </a:xfrm>
              <a:custGeom>
                <a:rect b="b" l="l" r="r" t="t"/>
                <a:pathLst>
                  <a:path extrusionOk="0" h="3170" w="3170">
                    <a:moveTo>
                      <a:pt x="1568" y="0"/>
                    </a:moveTo>
                    <a:cubicBezTo>
                      <a:pt x="701" y="0"/>
                      <a:pt x="1" y="734"/>
                      <a:pt x="1" y="1602"/>
                    </a:cubicBezTo>
                    <a:cubicBezTo>
                      <a:pt x="1" y="2469"/>
                      <a:pt x="701" y="3169"/>
                      <a:pt x="1568" y="3169"/>
                    </a:cubicBezTo>
                    <a:cubicBezTo>
                      <a:pt x="2469" y="3169"/>
                      <a:pt x="3170" y="2469"/>
                      <a:pt x="3170" y="1602"/>
                    </a:cubicBezTo>
                    <a:cubicBezTo>
                      <a:pt x="3170" y="734"/>
                      <a:pt x="2469" y="0"/>
                      <a:pt x="15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5"/>
              <p:cNvSpPr/>
              <p:nvPr/>
            </p:nvSpPr>
            <p:spPr>
              <a:xfrm>
                <a:off x="5591325" y="-1238150"/>
                <a:ext cx="135950" cy="135950"/>
              </a:xfrm>
              <a:custGeom>
                <a:rect b="b" l="l" r="r" t="t"/>
                <a:pathLst>
                  <a:path extrusionOk="0" h="5438" w="5438">
                    <a:moveTo>
                      <a:pt x="2736" y="0"/>
                    </a:moveTo>
                    <a:cubicBezTo>
                      <a:pt x="1235" y="0"/>
                      <a:pt x="1" y="1235"/>
                      <a:pt x="1" y="2736"/>
                    </a:cubicBezTo>
                    <a:cubicBezTo>
                      <a:pt x="1" y="4237"/>
                      <a:pt x="1235" y="5438"/>
                      <a:pt x="2736" y="5438"/>
                    </a:cubicBezTo>
                    <a:cubicBezTo>
                      <a:pt x="4237" y="5438"/>
                      <a:pt x="5438" y="4237"/>
                      <a:pt x="5438" y="2736"/>
                    </a:cubicBezTo>
                    <a:cubicBezTo>
                      <a:pt x="5438" y="1235"/>
                      <a:pt x="4237" y="0"/>
                      <a:pt x="27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5"/>
              <p:cNvSpPr/>
              <p:nvPr/>
            </p:nvSpPr>
            <p:spPr>
              <a:xfrm>
                <a:off x="5578825" y="-1250675"/>
                <a:ext cx="160975" cy="85100"/>
              </a:xfrm>
              <a:custGeom>
                <a:rect b="b" l="l" r="r" t="t"/>
                <a:pathLst>
                  <a:path extrusionOk="0" h="3404" w="6439">
                    <a:moveTo>
                      <a:pt x="3236" y="1"/>
                    </a:moveTo>
                    <a:cubicBezTo>
                      <a:pt x="1435" y="1"/>
                      <a:pt x="0" y="1435"/>
                      <a:pt x="0" y="3237"/>
                    </a:cubicBezTo>
                    <a:cubicBezTo>
                      <a:pt x="0" y="3303"/>
                      <a:pt x="0" y="3337"/>
                      <a:pt x="0" y="3403"/>
                    </a:cubicBezTo>
                    <a:lnTo>
                      <a:pt x="534" y="3403"/>
                    </a:lnTo>
                    <a:cubicBezTo>
                      <a:pt x="534" y="3337"/>
                      <a:pt x="501" y="3303"/>
                      <a:pt x="501" y="3237"/>
                    </a:cubicBezTo>
                    <a:cubicBezTo>
                      <a:pt x="501" y="1736"/>
                      <a:pt x="1735" y="501"/>
                      <a:pt x="3236" y="501"/>
                    </a:cubicBezTo>
                    <a:cubicBezTo>
                      <a:pt x="4737" y="501"/>
                      <a:pt x="5938" y="1736"/>
                      <a:pt x="5938" y="3237"/>
                    </a:cubicBezTo>
                    <a:cubicBezTo>
                      <a:pt x="5938" y="3303"/>
                      <a:pt x="5938" y="3337"/>
                      <a:pt x="5905" y="3403"/>
                    </a:cubicBezTo>
                    <a:lnTo>
                      <a:pt x="6438" y="3403"/>
                    </a:lnTo>
                    <a:cubicBezTo>
                      <a:pt x="6438" y="3337"/>
                      <a:pt x="6438" y="3303"/>
                      <a:pt x="6438" y="3237"/>
                    </a:cubicBezTo>
                    <a:cubicBezTo>
                      <a:pt x="6438" y="1435"/>
                      <a:pt x="5004" y="1"/>
                      <a:pt x="32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5"/>
              <p:cNvSpPr/>
              <p:nvPr/>
            </p:nvSpPr>
            <p:spPr>
              <a:xfrm>
                <a:off x="5619675" y="-1209800"/>
                <a:ext cx="79250" cy="79250"/>
              </a:xfrm>
              <a:custGeom>
                <a:rect b="b" l="l" r="r" t="t"/>
                <a:pathLst>
                  <a:path extrusionOk="0" h="3170" w="3170">
                    <a:moveTo>
                      <a:pt x="1602" y="0"/>
                    </a:moveTo>
                    <a:cubicBezTo>
                      <a:pt x="701" y="0"/>
                      <a:pt x="1" y="734"/>
                      <a:pt x="1" y="1602"/>
                    </a:cubicBezTo>
                    <a:cubicBezTo>
                      <a:pt x="1" y="2469"/>
                      <a:pt x="701" y="3169"/>
                      <a:pt x="1602" y="3169"/>
                    </a:cubicBezTo>
                    <a:cubicBezTo>
                      <a:pt x="2469" y="3169"/>
                      <a:pt x="3170" y="2469"/>
                      <a:pt x="3170" y="1602"/>
                    </a:cubicBezTo>
                    <a:cubicBezTo>
                      <a:pt x="3170" y="734"/>
                      <a:pt x="2469" y="0"/>
                      <a:pt x="1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5"/>
              <p:cNvSpPr/>
              <p:nvPr/>
            </p:nvSpPr>
            <p:spPr>
              <a:xfrm>
                <a:off x="5908225" y="-1399925"/>
                <a:ext cx="90925" cy="75075"/>
              </a:xfrm>
              <a:custGeom>
                <a:rect b="b" l="l" r="r" t="t"/>
                <a:pathLst>
                  <a:path extrusionOk="0" h="3003" w="3637">
                    <a:moveTo>
                      <a:pt x="0" y="0"/>
                    </a:moveTo>
                    <a:lnTo>
                      <a:pt x="34" y="3002"/>
                    </a:lnTo>
                    <a:lnTo>
                      <a:pt x="3636" y="3002"/>
                    </a:lnTo>
                    <a:lnTo>
                      <a:pt x="27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5522125" y="-1467625"/>
                <a:ext cx="295225" cy="93575"/>
              </a:xfrm>
              <a:custGeom>
                <a:rect b="b" l="l" r="r" t="t"/>
                <a:pathLst>
                  <a:path extrusionOk="0" h="3743" w="11809">
                    <a:moveTo>
                      <a:pt x="6171" y="1"/>
                    </a:moveTo>
                    <a:cubicBezTo>
                      <a:pt x="5812" y="1"/>
                      <a:pt x="5452" y="102"/>
                      <a:pt x="5137" y="306"/>
                    </a:cubicBezTo>
                    <a:lnTo>
                      <a:pt x="0" y="3742"/>
                    </a:lnTo>
                    <a:lnTo>
                      <a:pt x="11809" y="3742"/>
                    </a:lnTo>
                    <a:lnTo>
                      <a:pt x="7305" y="373"/>
                    </a:lnTo>
                    <a:cubicBezTo>
                      <a:pt x="6971" y="127"/>
                      <a:pt x="6571" y="1"/>
                      <a:pt x="61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9" name="Google Shape;1809;p35"/>
          <p:cNvSpPr txBox="1"/>
          <p:nvPr/>
        </p:nvSpPr>
        <p:spPr>
          <a:xfrm>
            <a:off x="3464072" y="3173438"/>
            <a:ext cx="130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0" name="Google Shape;1810;p35"/>
          <p:cNvSpPr txBox="1"/>
          <p:nvPr/>
        </p:nvSpPr>
        <p:spPr>
          <a:xfrm>
            <a:off x="816125" y="3168663"/>
            <a:ext cx="1322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35"/>
          <p:cNvSpPr txBox="1"/>
          <p:nvPr/>
        </p:nvSpPr>
        <p:spPr>
          <a:xfrm>
            <a:off x="858600" y="3651700"/>
            <a:ext cx="2151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35"/>
          <p:cNvSpPr txBox="1"/>
          <p:nvPr/>
        </p:nvSpPr>
        <p:spPr>
          <a:xfrm>
            <a:off x="3525899" y="3653201"/>
            <a:ext cx="2151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gas giant and also is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35"/>
          <p:cNvSpPr txBox="1"/>
          <p:nvPr/>
        </p:nvSpPr>
        <p:spPr>
          <a:xfrm>
            <a:off x="6106950" y="3169988"/>
            <a:ext cx="1303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35"/>
          <p:cNvSpPr txBox="1"/>
          <p:nvPr/>
        </p:nvSpPr>
        <p:spPr>
          <a:xfrm>
            <a:off x="6152250" y="3652782"/>
            <a:ext cx="21513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2255161" y="3449850"/>
            <a:ext cx="4474187" cy="132826"/>
          </a:xfrm>
          <a:custGeom>
            <a:rect b="b" l="l" r="r" t="t"/>
            <a:pathLst>
              <a:path extrusionOk="0" h="9107" w="72686">
                <a:moveTo>
                  <a:pt x="0" y="0"/>
                </a:moveTo>
                <a:lnTo>
                  <a:pt x="0" y="9107"/>
                </a:lnTo>
                <a:lnTo>
                  <a:pt x="72686" y="9107"/>
                </a:lnTo>
                <a:lnTo>
                  <a:pt x="72686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280" name="Google Shape;280;p18"/>
          <p:cNvGrpSpPr/>
          <p:nvPr/>
        </p:nvGrpSpPr>
        <p:grpSpPr>
          <a:xfrm>
            <a:off x="1205500" y="1776413"/>
            <a:ext cx="1551927" cy="1806256"/>
            <a:chOff x="1205500" y="1776413"/>
            <a:chExt cx="1551927" cy="1806256"/>
          </a:xfrm>
        </p:grpSpPr>
        <p:sp>
          <p:nvSpPr>
            <p:cNvPr id="281" name="Google Shape;281;p18"/>
            <p:cNvSpPr/>
            <p:nvPr/>
          </p:nvSpPr>
          <p:spPr>
            <a:xfrm>
              <a:off x="1205500" y="1776413"/>
              <a:ext cx="1551927" cy="651409"/>
            </a:xfrm>
            <a:custGeom>
              <a:rect b="b" l="l" r="r" t="t"/>
              <a:pathLst>
                <a:path extrusionOk="0" h="47635" w="90032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1358991" y="1917083"/>
              <a:ext cx="1249722" cy="1001698"/>
              <a:chOff x="1510700" y="1726228"/>
              <a:chExt cx="1447275" cy="1462547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18"/>
            <p:cNvSpPr/>
            <p:nvPr/>
          </p:nvSpPr>
          <p:spPr>
            <a:xfrm>
              <a:off x="1737874" y="2252083"/>
              <a:ext cx="491248" cy="491403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354435" y="3449843"/>
              <a:ext cx="1254080" cy="132826"/>
            </a:xfrm>
            <a:custGeom>
              <a:rect b="b" l="l" r="r" t="t"/>
              <a:pathLst>
                <a:path extrusionOk="0" h="9107" w="72753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355021" y="3317011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355021" y="3184193"/>
              <a:ext cx="1252925" cy="132826"/>
            </a:xfrm>
            <a:custGeom>
              <a:rect b="b" l="l" r="r" t="t"/>
              <a:pathLst>
                <a:path extrusionOk="0" h="9107" w="72686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355021" y="3051857"/>
              <a:ext cx="1252925" cy="132344"/>
            </a:xfrm>
            <a:custGeom>
              <a:rect b="b" l="l" r="r" t="t"/>
              <a:pathLst>
                <a:path extrusionOk="0" h="9074" w="72686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355021" y="2919025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8"/>
          <p:cNvGrpSpPr/>
          <p:nvPr/>
        </p:nvGrpSpPr>
        <p:grpSpPr>
          <a:xfrm>
            <a:off x="6388507" y="1776413"/>
            <a:ext cx="1551927" cy="1806256"/>
            <a:chOff x="6388507" y="1776413"/>
            <a:chExt cx="1551927" cy="1806256"/>
          </a:xfrm>
        </p:grpSpPr>
        <p:sp>
          <p:nvSpPr>
            <p:cNvPr id="292" name="Google Shape;292;p18"/>
            <p:cNvSpPr/>
            <p:nvPr/>
          </p:nvSpPr>
          <p:spPr>
            <a:xfrm>
              <a:off x="6388507" y="1776413"/>
              <a:ext cx="1551927" cy="651409"/>
            </a:xfrm>
            <a:custGeom>
              <a:rect b="b" l="l" r="r" t="t"/>
              <a:pathLst>
                <a:path extrusionOk="0" h="47635" w="90032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9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8"/>
            <p:cNvGrpSpPr/>
            <p:nvPr/>
          </p:nvGrpSpPr>
          <p:grpSpPr>
            <a:xfrm>
              <a:off x="6537466" y="1917083"/>
              <a:ext cx="1249722" cy="1001698"/>
              <a:chOff x="1510700" y="1726228"/>
              <a:chExt cx="1447275" cy="1462547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8"/>
            <p:cNvGrpSpPr/>
            <p:nvPr/>
          </p:nvGrpSpPr>
          <p:grpSpPr>
            <a:xfrm>
              <a:off x="6888317" y="2237646"/>
              <a:ext cx="543983" cy="520253"/>
              <a:chOff x="5045500" y="842250"/>
              <a:chExt cx="503875" cy="481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rect b="b" l="l" r="r" t="t"/>
                <a:pathLst>
                  <a:path extrusionOk="0" h="19274" w="20155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rect b="b" l="l" r="r" t="t"/>
                <a:pathLst>
                  <a:path extrusionOk="0" h="10164" w="10164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>
              <a:off x="6537436" y="3449843"/>
              <a:ext cx="1254080" cy="132826"/>
            </a:xfrm>
            <a:custGeom>
              <a:rect b="b" l="l" r="r" t="t"/>
              <a:pathLst>
                <a:path extrusionOk="0" h="9107" w="72753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538022" y="3317011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538022" y="3184193"/>
              <a:ext cx="1252925" cy="132826"/>
            </a:xfrm>
            <a:custGeom>
              <a:rect b="b" l="l" r="r" t="t"/>
              <a:pathLst>
                <a:path extrusionOk="0" h="9107" w="72686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538022" y="3051857"/>
              <a:ext cx="1252925" cy="132344"/>
            </a:xfrm>
            <a:custGeom>
              <a:rect b="b" l="l" r="r" t="t"/>
              <a:pathLst>
                <a:path extrusionOk="0" h="9074" w="72686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38022" y="2919025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8"/>
          <p:cNvSpPr txBox="1"/>
          <p:nvPr/>
        </p:nvSpPr>
        <p:spPr>
          <a:xfrm>
            <a:off x="3678363" y="3677638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1086850" y="367286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634750" y="4032688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3226268" y="4033777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6269863" y="367419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5817774" y="4033483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0" name="Google Shape;310;p18"/>
          <p:cNvGrpSpPr/>
          <p:nvPr/>
        </p:nvGrpSpPr>
        <p:grpSpPr>
          <a:xfrm>
            <a:off x="3797010" y="1776413"/>
            <a:ext cx="1551927" cy="1806256"/>
            <a:chOff x="3797010" y="1776413"/>
            <a:chExt cx="1551927" cy="1806256"/>
          </a:xfrm>
        </p:grpSpPr>
        <p:sp>
          <p:nvSpPr>
            <p:cNvPr id="311" name="Google Shape;311;p18"/>
            <p:cNvSpPr/>
            <p:nvPr/>
          </p:nvSpPr>
          <p:spPr>
            <a:xfrm>
              <a:off x="3797010" y="1776413"/>
              <a:ext cx="1551927" cy="651409"/>
            </a:xfrm>
            <a:custGeom>
              <a:rect b="b" l="l" r="r" t="t"/>
              <a:pathLst>
                <a:path extrusionOk="0" h="47635" w="90032">
                  <a:moveTo>
                    <a:pt x="44999" y="1"/>
                  </a:moveTo>
                  <a:lnTo>
                    <a:pt x="0" y="43532"/>
                  </a:lnTo>
                  <a:lnTo>
                    <a:pt x="4103" y="47635"/>
                  </a:lnTo>
                  <a:lnTo>
                    <a:pt x="44999" y="8173"/>
                  </a:lnTo>
                  <a:lnTo>
                    <a:pt x="85928" y="47635"/>
                  </a:lnTo>
                  <a:lnTo>
                    <a:pt x="90031" y="43532"/>
                  </a:lnTo>
                  <a:lnTo>
                    <a:pt x="449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18"/>
            <p:cNvGrpSpPr/>
            <p:nvPr/>
          </p:nvGrpSpPr>
          <p:grpSpPr>
            <a:xfrm>
              <a:off x="3948245" y="1917083"/>
              <a:ext cx="1249722" cy="1001698"/>
              <a:chOff x="1510700" y="1726228"/>
              <a:chExt cx="1447275" cy="1462547"/>
            </a:xfrm>
          </p:grpSpPr>
          <p:sp>
            <p:nvSpPr>
              <p:cNvPr id="313" name="Google Shape;313;p18"/>
              <p:cNvSpPr/>
              <p:nvPr/>
            </p:nvSpPr>
            <p:spPr>
              <a:xfrm>
                <a:off x="1510700" y="1726228"/>
                <a:ext cx="1447200" cy="6960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1510775" y="2412675"/>
                <a:ext cx="1447200" cy="776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8"/>
            <p:cNvSpPr/>
            <p:nvPr/>
          </p:nvSpPr>
          <p:spPr>
            <a:xfrm>
              <a:off x="3945942" y="3449843"/>
              <a:ext cx="1254080" cy="132826"/>
            </a:xfrm>
            <a:custGeom>
              <a:rect b="b" l="l" r="r" t="t"/>
              <a:pathLst>
                <a:path extrusionOk="0" h="9107" w="72753">
                  <a:moveTo>
                    <a:pt x="1" y="0"/>
                  </a:moveTo>
                  <a:lnTo>
                    <a:pt x="1" y="9107"/>
                  </a:lnTo>
                  <a:lnTo>
                    <a:pt x="72753" y="9107"/>
                  </a:lnTo>
                  <a:lnTo>
                    <a:pt x="7275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946528" y="3317011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3946528" y="3184193"/>
              <a:ext cx="1252925" cy="132826"/>
            </a:xfrm>
            <a:custGeom>
              <a:rect b="b" l="l" r="r" t="t"/>
              <a:pathLst>
                <a:path extrusionOk="0" h="9107" w="72686">
                  <a:moveTo>
                    <a:pt x="0" y="0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3946528" y="3051857"/>
              <a:ext cx="1252925" cy="132344"/>
            </a:xfrm>
            <a:custGeom>
              <a:rect b="b" l="l" r="r" t="t"/>
              <a:pathLst>
                <a:path extrusionOk="0" h="9074" w="72686">
                  <a:moveTo>
                    <a:pt x="0" y="0"/>
                  </a:moveTo>
                  <a:lnTo>
                    <a:pt x="0" y="9073"/>
                  </a:lnTo>
                  <a:lnTo>
                    <a:pt x="72686" y="9073"/>
                  </a:lnTo>
                  <a:lnTo>
                    <a:pt x="7268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3946528" y="2919025"/>
              <a:ext cx="1252925" cy="132840"/>
            </a:xfrm>
            <a:custGeom>
              <a:rect b="b" l="l" r="r" t="t"/>
              <a:pathLst>
                <a:path extrusionOk="0" h="9108" w="72686">
                  <a:moveTo>
                    <a:pt x="0" y="1"/>
                  </a:moveTo>
                  <a:lnTo>
                    <a:pt x="0" y="9107"/>
                  </a:lnTo>
                  <a:lnTo>
                    <a:pt x="72686" y="9107"/>
                  </a:lnTo>
                  <a:lnTo>
                    <a:pt x="7268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10800000">
              <a:off x="4295636" y="2246683"/>
              <a:ext cx="552589" cy="486392"/>
            </a:xfrm>
            <a:custGeom>
              <a:rect b="b" l="l" r="r" t="t"/>
              <a:pathLst>
                <a:path extrusionOk="0" h="15004" w="17046">
                  <a:moveTo>
                    <a:pt x="3703" y="1"/>
                  </a:moveTo>
                  <a:cubicBezTo>
                    <a:pt x="3469" y="1"/>
                    <a:pt x="3303" y="168"/>
                    <a:pt x="3303" y="401"/>
                  </a:cubicBezTo>
                  <a:lnTo>
                    <a:pt x="3303" y="5471"/>
                  </a:lnTo>
                  <a:cubicBezTo>
                    <a:pt x="3303" y="5705"/>
                    <a:pt x="3436" y="6005"/>
                    <a:pt x="3603" y="6139"/>
                  </a:cubicBezTo>
                  <a:lnTo>
                    <a:pt x="8239" y="10809"/>
                  </a:lnTo>
                  <a:cubicBezTo>
                    <a:pt x="8323" y="10892"/>
                    <a:pt x="8423" y="10934"/>
                    <a:pt x="8523" y="10934"/>
                  </a:cubicBezTo>
                  <a:cubicBezTo>
                    <a:pt x="8623" y="10934"/>
                    <a:pt x="8723" y="10892"/>
                    <a:pt x="8806" y="10809"/>
                  </a:cubicBezTo>
                  <a:lnTo>
                    <a:pt x="13276" y="6339"/>
                  </a:lnTo>
                  <a:cubicBezTo>
                    <a:pt x="13443" y="6172"/>
                    <a:pt x="13577" y="5872"/>
                    <a:pt x="13577" y="5638"/>
                  </a:cubicBezTo>
                  <a:lnTo>
                    <a:pt x="13577" y="401"/>
                  </a:lnTo>
                  <a:cubicBezTo>
                    <a:pt x="13577" y="168"/>
                    <a:pt x="13376" y="1"/>
                    <a:pt x="13176" y="1"/>
                  </a:cubicBezTo>
                  <a:lnTo>
                    <a:pt x="10674" y="1"/>
                  </a:lnTo>
                  <a:cubicBezTo>
                    <a:pt x="10474" y="1"/>
                    <a:pt x="10274" y="168"/>
                    <a:pt x="10274" y="401"/>
                  </a:cubicBezTo>
                  <a:lnTo>
                    <a:pt x="10274" y="4037"/>
                  </a:lnTo>
                  <a:cubicBezTo>
                    <a:pt x="10274" y="4237"/>
                    <a:pt x="10107" y="4437"/>
                    <a:pt x="9874" y="4437"/>
                  </a:cubicBezTo>
                  <a:lnTo>
                    <a:pt x="7172" y="4437"/>
                  </a:lnTo>
                  <a:cubicBezTo>
                    <a:pt x="6938" y="4437"/>
                    <a:pt x="6772" y="4237"/>
                    <a:pt x="6772" y="4037"/>
                  </a:cubicBezTo>
                  <a:lnTo>
                    <a:pt x="6772" y="401"/>
                  </a:lnTo>
                  <a:cubicBezTo>
                    <a:pt x="6772" y="168"/>
                    <a:pt x="6572" y="1"/>
                    <a:pt x="6371" y="1"/>
                  </a:cubicBezTo>
                  <a:close/>
                  <a:moveTo>
                    <a:pt x="1305" y="5246"/>
                  </a:moveTo>
                  <a:cubicBezTo>
                    <a:pt x="1201" y="5246"/>
                    <a:pt x="1101" y="5288"/>
                    <a:pt x="1034" y="5371"/>
                  </a:cubicBezTo>
                  <a:lnTo>
                    <a:pt x="167" y="6239"/>
                  </a:lnTo>
                  <a:cubicBezTo>
                    <a:pt x="0" y="6405"/>
                    <a:pt x="0" y="6639"/>
                    <a:pt x="167" y="6806"/>
                  </a:cubicBezTo>
                  <a:lnTo>
                    <a:pt x="8239" y="14878"/>
                  </a:lnTo>
                  <a:cubicBezTo>
                    <a:pt x="8306" y="14962"/>
                    <a:pt x="8406" y="15003"/>
                    <a:pt x="8510" y="15003"/>
                  </a:cubicBezTo>
                  <a:cubicBezTo>
                    <a:pt x="8615" y="15003"/>
                    <a:pt x="8723" y="14962"/>
                    <a:pt x="8806" y="14878"/>
                  </a:cubicBezTo>
                  <a:lnTo>
                    <a:pt x="11308" y="12376"/>
                  </a:lnTo>
                  <a:lnTo>
                    <a:pt x="11308" y="13811"/>
                  </a:lnTo>
                  <a:cubicBezTo>
                    <a:pt x="11308" y="14044"/>
                    <a:pt x="11475" y="14211"/>
                    <a:pt x="11709" y="14211"/>
                  </a:cubicBezTo>
                  <a:lnTo>
                    <a:pt x="13176" y="14211"/>
                  </a:lnTo>
                  <a:cubicBezTo>
                    <a:pt x="13376" y="14211"/>
                    <a:pt x="13577" y="14044"/>
                    <a:pt x="13577" y="13811"/>
                  </a:cubicBezTo>
                  <a:lnTo>
                    <a:pt x="13577" y="10141"/>
                  </a:lnTo>
                  <a:lnTo>
                    <a:pt x="16879" y="6806"/>
                  </a:lnTo>
                  <a:cubicBezTo>
                    <a:pt x="17046" y="6639"/>
                    <a:pt x="17046" y="6405"/>
                    <a:pt x="16879" y="6239"/>
                  </a:cubicBezTo>
                  <a:lnTo>
                    <a:pt x="16012" y="5371"/>
                  </a:lnTo>
                  <a:cubicBezTo>
                    <a:pt x="15928" y="5288"/>
                    <a:pt x="15820" y="5246"/>
                    <a:pt x="15716" y="5246"/>
                  </a:cubicBezTo>
                  <a:cubicBezTo>
                    <a:pt x="15611" y="5246"/>
                    <a:pt x="15511" y="5288"/>
                    <a:pt x="15445" y="5371"/>
                  </a:cubicBezTo>
                  <a:lnTo>
                    <a:pt x="8806" y="12009"/>
                  </a:lnTo>
                  <a:cubicBezTo>
                    <a:pt x="8723" y="12093"/>
                    <a:pt x="8615" y="12135"/>
                    <a:pt x="8510" y="12135"/>
                  </a:cubicBezTo>
                  <a:cubicBezTo>
                    <a:pt x="8406" y="12135"/>
                    <a:pt x="8306" y="12093"/>
                    <a:pt x="8239" y="12009"/>
                  </a:cubicBezTo>
                  <a:lnTo>
                    <a:pt x="1601" y="5371"/>
                  </a:lnTo>
                  <a:cubicBezTo>
                    <a:pt x="1518" y="5288"/>
                    <a:pt x="1410" y="5246"/>
                    <a:pt x="1305" y="5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36"/>
          <p:cNvGrpSpPr/>
          <p:nvPr/>
        </p:nvGrpSpPr>
        <p:grpSpPr>
          <a:xfrm>
            <a:off x="3098225" y="3354447"/>
            <a:ext cx="2977600" cy="1565409"/>
            <a:chOff x="3098225" y="3354447"/>
            <a:chExt cx="2977600" cy="1565409"/>
          </a:xfrm>
        </p:grpSpPr>
        <p:sp>
          <p:nvSpPr>
            <p:cNvPr id="1820" name="Google Shape;1820;p36"/>
            <p:cNvSpPr/>
            <p:nvPr/>
          </p:nvSpPr>
          <p:spPr>
            <a:xfrm>
              <a:off x="3171625" y="3354447"/>
              <a:ext cx="2811497" cy="1153136"/>
            </a:xfrm>
            <a:custGeom>
              <a:rect b="b" l="l" r="r" t="t"/>
              <a:pathLst>
                <a:path extrusionOk="0" h="69718" w="169956">
                  <a:moveTo>
                    <a:pt x="84828" y="1"/>
                  </a:moveTo>
                  <a:lnTo>
                    <a:pt x="0" y="31056"/>
                  </a:lnTo>
                  <a:lnTo>
                    <a:pt x="84994" y="69717"/>
                  </a:lnTo>
                  <a:lnTo>
                    <a:pt x="169955" y="31056"/>
                  </a:lnTo>
                  <a:lnTo>
                    <a:pt x="84828" y="1"/>
                  </a:lnTo>
                  <a:close/>
                </a:path>
              </a:pathLst>
            </a:custGeom>
            <a:solidFill>
              <a:srgbClr val="A737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3171079" y="3868198"/>
              <a:ext cx="1407122" cy="960015"/>
            </a:xfrm>
            <a:custGeom>
              <a:rect b="b" l="l" r="r" t="t"/>
              <a:pathLst>
                <a:path extrusionOk="0" h="58042" w="85061">
                  <a:moveTo>
                    <a:pt x="33" y="0"/>
                  </a:moveTo>
                  <a:lnTo>
                    <a:pt x="0" y="16779"/>
                  </a:lnTo>
                  <a:lnTo>
                    <a:pt x="85061" y="58042"/>
                  </a:lnTo>
                  <a:lnTo>
                    <a:pt x="85027" y="386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4577108" y="3868198"/>
              <a:ext cx="1407122" cy="960015"/>
            </a:xfrm>
            <a:custGeom>
              <a:rect b="b" l="l" r="r" t="t"/>
              <a:pathLst>
                <a:path extrusionOk="0" h="58042" w="85061">
                  <a:moveTo>
                    <a:pt x="85028" y="0"/>
                  </a:moveTo>
                  <a:lnTo>
                    <a:pt x="33" y="38661"/>
                  </a:lnTo>
                  <a:lnTo>
                    <a:pt x="0" y="58042"/>
                  </a:lnTo>
                  <a:lnTo>
                    <a:pt x="85061" y="16779"/>
                  </a:lnTo>
                  <a:lnTo>
                    <a:pt x="85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3535829" y="3701546"/>
              <a:ext cx="2082552" cy="535747"/>
            </a:xfrm>
            <a:custGeom>
              <a:rect b="b" l="l" r="r" t="t"/>
              <a:pathLst>
                <a:path extrusionOk="0" h="32391" w="125891">
                  <a:moveTo>
                    <a:pt x="5004" y="1"/>
                  </a:moveTo>
                  <a:lnTo>
                    <a:pt x="0" y="2035"/>
                  </a:lnTo>
                  <a:lnTo>
                    <a:pt x="63012" y="32390"/>
                  </a:lnTo>
                  <a:lnTo>
                    <a:pt x="125890" y="2035"/>
                  </a:lnTo>
                  <a:lnTo>
                    <a:pt x="120686" y="134"/>
                  </a:lnTo>
                  <a:lnTo>
                    <a:pt x="62945" y="28154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3098225" y="4145768"/>
              <a:ext cx="2977600" cy="774089"/>
            </a:xfrm>
            <a:custGeom>
              <a:rect b="b" l="l" r="r" t="t"/>
              <a:pathLst>
                <a:path extrusionOk="0" h="46801" w="179997">
                  <a:moveTo>
                    <a:pt x="4404" y="0"/>
                  </a:moveTo>
                  <a:lnTo>
                    <a:pt x="1" y="3669"/>
                  </a:lnTo>
                  <a:lnTo>
                    <a:pt x="89498" y="46800"/>
                  </a:lnTo>
                  <a:lnTo>
                    <a:pt x="179996" y="3069"/>
                  </a:lnTo>
                  <a:lnTo>
                    <a:pt x="174459" y="0"/>
                  </a:lnTo>
                  <a:lnTo>
                    <a:pt x="89398" y="41263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5" name="Google Shape;1825;p3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1826" name="Google Shape;1826;p36"/>
          <p:cNvSpPr/>
          <p:nvPr/>
        </p:nvSpPr>
        <p:spPr>
          <a:xfrm>
            <a:off x="4714018" y="4448083"/>
            <a:ext cx="15" cy="15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7" name="Google Shape;1827;p36"/>
          <p:cNvGrpSpPr/>
          <p:nvPr/>
        </p:nvGrpSpPr>
        <p:grpSpPr>
          <a:xfrm>
            <a:off x="3382974" y="2864436"/>
            <a:ext cx="2380546" cy="1302713"/>
            <a:chOff x="3382974" y="2864436"/>
            <a:chExt cx="2380546" cy="1302713"/>
          </a:xfrm>
        </p:grpSpPr>
        <p:sp>
          <p:nvSpPr>
            <p:cNvPr id="1828" name="Google Shape;1828;p36"/>
            <p:cNvSpPr/>
            <p:nvPr/>
          </p:nvSpPr>
          <p:spPr>
            <a:xfrm>
              <a:off x="3383520" y="2864436"/>
              <a:ext cx="2379986" cy="981550"/>
            </a:xfrm>
            <a:custGeom>
              <a:rect b="b" l="l" r="r" t="t"/>
              <a:pathLst>
                <a:path extrusionOk="0" h="59344" w="143871">
                  <a:moveTo>
                    <a:pt x="71785" y="1"/>
                  </a:moveTo>
                  <a:lnTo>
                    <a:pt x="1" y="26520"/>
                  </a:lnTo>
                  <a:lnTo>
                    <a:pt x="72185" y="59343"/>
                  </a:lnTo>
                  <a:lnTo>
                    <a:pt x="143870" y="26753"/>
                  </a:lnTo>
                  <a:lnTo>
                    <a:pt x="71785" y="1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3382974" y="3303132"/>
              <a:ext cx="1195229" cy="864017"/>
            </a:xfrm>
            <a:custGeom>
              <a:rect b="b" l="l" r="r" t="t"/>
              <a:pathLst>
                <a:path extrusionOk="0" h="52238" w="72252">
                  <a:moveTo>
                    <a:pt x="0" y="1"/>
                  </a:moveTo>
                  <a:lnTo>
                    <a:pt x="0" y="17180"/>
                  </a:lnTo>
                  <a:lnTo>
                    <a:pt x="72252" y="52238"/>
                  </a:lnTo>
                  <a:lnTo>
                    <a:pt x="72252" y="52238"/>
                  </a:lnTo>
                  <a:lnTo>
                    <a:pt x="72218" y="32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4577108" y="3307003"/>
              <a:ext cx="1186412" cy="860146"/>
            </a:xfrm>
            <a:custGeom>
              <a:rect b="b" l="l" r="r" t="t"/>
              <a:pathLst>
                <a:path extrusionOk="0" h="52004" w="71719">
                  <a:moveTo>
                    <a:pt x="71718" y="0"/>
                  </a:moveTo>
                  <a:lnTo>
                    <a:pt x="33" y="32590"/>
                  </a:lnTo>
                  <a:lnTo>
                    <a:pt x="0" y="52004"/>
                  </a:lnTo>
                  <a:lnTo>
                    <a:pt x="71718" y="17179"/>
                  </a:lnTo>
                  <a:lnTo>
                    <a:pt x="71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3740545" y="3140351"/>
              <a:ext cx="1666491" cy="434770"/>
            </a:xfrm>
            <a:custGeom>
              <a:rect b="b" l="l" r="r" t="t"/>
              <a:pathLst>
                <a:path extrusionOk="0" h="26286" w="100740">
                  <a:moveTo>
                    <a:pt x="5071" y="0"/>
                  </a:moveTo>
                  <a:lnTo>
                    <a:pt x="1" y="1868"/>
                  </a:lnTo>
                  <a:lnTo>
                    <a:pt x="50637" y="26286"/>
                  </a:lnTo>
                  <a:lnTo>
                    <a:pt x="100739" y="2068"/>
                  </a:lnTo>
                  <a:lnTo>
                    <a:pt x="95702" y="200"/>
                  </a:lnTo>
                  <a:lnTo>
                    <a:pt x="50570" y="22016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2" name="Google Shape;1832;p36"/>
          <p:cNvGrpSpPr/>
          <p:nvPr/>
        </p:nvGrpSpPr>
        <p:grpSpPr>
          <a:xfrm>
            <a:off x="3618592" y="2405326"/>
            <a:ext cx="1897155" cy="1100216"/>
            <a:chOff x="3618592" y="2405326"/>
            <a:chExt cx="1897155" cy="1100216"/>
          </a:xfrm>
        </p:grpSpPr>
        <p:sp>
          <p:nvSpPr>
            <p:cNvPr id="1833" name="Google Shape;1833;p36"/>
            <p:cNvSpPr/>
            <p:nvPr/>
          </p:nvSpPr>
          <p:spPr>
            <a:xfrm>
              <a:off x="4577108" y="2758496"/>
              <a:ext cx="938638" cy="747046"/>
            </a:xfrm>
            <a:custGeom>
              <a:rect b="b" l="l" r="r" t="t"/>
              <a:pathLst>
                <a:path extrusionOk="0" h="45166" w="56741">
                  <a:moveTo>
                    <a:pt x="56741" y="0"/>
                  </a:moveTo>
                  <a:lnTo>
                    <a:pt x="33" y="25785"/>
                  </a:lnTo>
                  <a:lnTo>
                    <a:pt x="0" y="45166"/>
                  </a:lnTo>
                  <a:lnTo>
                    <a:pt x="0" y="45166"/>
                  </a:lnTo>
                  <a:lnTo>
                    <a:pt x="56741" y="17646"/>
                  </a:lnTo>
                  <a:lnTo>
                    <a:pt x="56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4" name="Google Shape;1834;p36"/>
            <p:cNvGrpSpPr/>
            <p:nvPr/>
          </p:nvGrpSpPr>
          <p:grpSpPr>
            <a:xfrm>
              <a:off x="3618592" y="2405326"/>
              <a:ext cx="1897144" cy="1100214"/>
              <a:chOff x="3618592" y="2405326"/>
              <a:chExt cx="1897144" cy="1100214"/>
            </a:xfrm>
          </p:grpSpPr>
          <p:sp>
            <p:nvSpPr>
              <p:cNvPr id="1835" name="Google Shape;1835;p36"/>
              <p:cNvSpPr/>
              <p:nvPr/>
            </p:nvSpPr>
            <p:spPr>
              <a:xfrm>
                <a:off x="3618592" y="2405326"/>
                <a:ext cx="1897144" cy="779613"/>
              </a:xfrm>
              <a:custGeom>
                <a:rect b="b" l="l" r="r" t="t"/>
                <a:pathLst>
                  <a:path extrusionOk="0" h="47135" w="114683">
                    <a:moveTo>
                      <a:pt x="57542" y="0"/>
                    </a:moveTo>
                    <a:lnTo>
                      <a:pt x="1" y="20749"/>
                    </a:lnTo>
                    <a:lnTo>
                      <a:pt x="57975" y="47134"/>
                    </a:lnTo>
                    <a:lnTo>
                      <a:pt x="114683" y="21349"/>
                    </a:lnTo>
                    <a:lnTo>
                      <a:pt x="57542" y="0"/>
                    </a:lnTo>
                    <a:close/>
                  </a:path>
                </a:pathLst>
              </a:custGeom>
              <a:solidFill>
                <a:srgbClr val="C975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6"/>
              <p:cNvSpPr/>
              <p:nvPr/>
            </p:nvSpPr>
            <p:spPr>
              <a:xfrm>
                <a:off x="3618592" y="2748554"/>
                <a:ext cx="960176" cy="756986"/>
              </a:xfrm>
              <a:custGeom>
                <a:rect b="b" l="l" r="r" t="t"/>
                <a:pathLst>
                  <a:path extrusionOk="0" h="45767" w="58043">
                    <a:moveTo>
                      <a:pt x="1" y="1"/>
                    </a:moveTo>
                    <a:lnTo>
                      <a:pt x="1" y="17613"/>
                    </a:lnTo>
                    <a:lnTo>
                      <a:pt x="58042" y="45767"/>
                    </a:lnTo>
                    <a:lnTo>
                      <a:pt x="57975" y="26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3973962" y="2590736"/>
                <a:ext cx="1191374" cy="320562"/>
              </a:xfrm>
              <a:custGeom>
                <a:rect b="b" l="l" r="r" t="t"/>
                <a:pathLst>
                  <a:path extrusionOk="0" h="19381" w="72019">
                    <a:moveTo>
                      <a:pt x="4938" y="1"/>
                    </a:moveTo>
                    <a:lnTo>
                      <a:pt x="1" y="1802"/>
                    </a:lnTo>
                    <a:lnTo>
                      <a:pt x="36527" y="19381"/>
                    </a:lnTo>
                    <a:lnTo>
                      <a:pt x="72019" y="2235"/>
                    </a:lnTo>
                    <a:lnTo>
                      <a:pt x="67182" y="434"/>
                    </a:lnTo>
                    <a:lnTo>
                      <a:pt x="36460" y="15245"/>
                    </a:lnTo>
                    <a:lnTo>
                      <a:pt x="49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8" name="Google Shape;1838;p36"/>
          <p:cNvSpPr/>
          <p:nvPr/>
        </p:nvSpPr>
        <p:spPr>
          <a:xfrm flipH="1" rot="10800000">
            <a:off x="6309851" y="1935745"/>
            <a:ext cx="2171391" cy="879089"/>
          </a:xfrm>
          <a:custGeom>
            <a:rect b="b" l="l" r="r" t="t"/>
            <a:pathLst>
              <a:path extrusionOk="0" h="41330" w="99105">
                <a:moveTo>
                  <a:pt x="23518" y="0"/>
                </a:moveTo>
                <a:cubicBezTo>
                  <a:pt x="23151" y="0"/>
                  <a:pt x="22750" y="34"/>
                  <a:pt x="22384" y="34"/>
                </a:cubicBezTo>
                <a:lnTo>
                  <a:pt x="22150" y="67"/>
                </a:lnTo>
                <a:cubicBezTo>
                  <a:pt x="15045" y="567"/>
                  <a:pt x="8407" y="4737"/>
                  <a:pt x="5071" y="11609"/>
                </a:cubicBezTo>
                <a:cubicBezTo>
                  <a:pt x="2536" y="16812"/>
                  <a:pt x="2369" y="22550"/>
                  <a:pt x="4171" y="27587"/>
                </a:cubicBezTo>
                <a:lnTo>
                  <a:pt x="1" y="35426"/>
                </a:lnTo>
                <a:lnTo>
                  <a:pt x="8874" y="35125"/>
                </a:lnTo>
                <a:cubicBezTo>
                  <a:pt x="10508" y="36760"/>
                  <a:pt x="12410" y="38161"/>
                  <a:pt x="14578" y="39228"/>
                </a:cubicBezTo>
                <a:cubicBezTo>
                  <a:pt x="17046" y="40429"/>
                  <a:pt x="19582" y="41096"/>
                  <a:pt x="22150" y="41263"/>
                </a:cubicBezTo>
                <a:lnTo>
                  <a:pt x="22250" y="41263"/>
                </a:lnTo>
                <a:cubicBezTo>
                  <a:pt x="22517" y="41296"/>
                  <a:pt x="22817" y="41296"/>
                  <a:pt x="23117" y="41330"/>
                </a:cubicBezTo>
                <a:lnTo>
                  <a:pt x="78457" y="41330"/>
                </a:lnTo>
                <a:cubicBezTo>
                  <a:pt x="89865" y="41330"/>
                  <a:pt x="99105" y="32090"/>
                  <a:pt x="99105" y="20682"/>
                </a:cubicBezTo>
                <a:cubicBezTo>
                  <a:pt x="99105" y="9240"/>
                  <a:pt x="89865" y="0"/>
                  <a:pt x="784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/>
          <p:nvPr/>
        </p:nvSpPr>
        <p:spPr>
          <a:xfrm flipH="1" rot="10800000">
            <a:off x="6309847" y="3470000"/>
            <a:ext cx="2171391" cy="879089"/>
          </a:xfrm>
          <a:custGeom>
            <a:rect b="b" l="l" r="r" t="t"/>
            <a:pathLst>
              <a:path extrusionOk="0" h="41330" w="99105">
                <a:moveTo>
                  <a:pt x="23484" y="0"/>
                </a:moveTo>
                <a:cubicBezTo>
                  <a:pt x="23117" y="0"/>
                  <a:pt x="22750" y="0"/>
                  <a:pt x="22350" y="33"/>
                </a:cubicBezTo>
                <a:lnTo>
                  <a:pt x="22149" y="33"/>
                </a:lnTo>
                <a:cubicBezTo>
                  <a:pt x="15044" y="567"/>
                  <a:pt x="8406" y="4737"/>
                  <a:pt x="5037" y="11608"/>
                </a:cubicBezTo>
                <a:cubicBezTo>
                  <a:pt x="2502" y="16779"/>
                  <a:pt x="2369" y="22516"/>
                  <a:pt x="4170" y="27553"/>
                </a:cubicBezTo>
                <a:lnTo>
                  <a:pt x="0" y="35425"/>
                </a:lnTo>
                <a:lnTo>
                  <a:pt x="8873" y="35092"/>
                </a:lnTo>
                <a:cubicBezTo>
                  <a:pt x="10474" y="36760"/>
                  <a:pt x="12376" y="38161"/>
                  <a:pt x="14577" y="39228"/>
                </a:cubicBezTo>
                <a:cubicBezTo>
                  <a:pt x="17012" y="40396"/>
                  <a:pt x="19581" y="41063"/>
                  <a:pt x="22149" y="41263"/>
                </a:cubicBezTo>
                <a:lnTo>
                  <a:pt x="22216" y="41263"/>
                </a:lnTo>
                <a:cubicBezTo>
                  <a:pt x="22516" y="41296"/>
                  <a:pt x="22817" y="41296"/>
                  <a:pt x="23117" y="41296"/>
                </a:cubicBezTo>
                <a:lnTo>
                  <a:pt x="78323" y="41296"/>
                </a:lnTo>
                <a:cubicBezTo>
                  <a:pt x="78356" y="41296"/>
                  <a:pt x="78390" y="41330"/>
                  <a:pt x="78423" y="41330"/>
                </a:cubicBezTo>
                <a:cubicBezTo>
                  <a:pt x="89831" y="41330"/>
                  <a:pt x="99104" y="32056"/>
                  <a:pt x="99104" y="20648"/>
                </a:cubicBezTo>
                <a:cubicBezTo>
                  <a:pt x="99104" y="9240"/>
                  <a:pt x="89831" y="0"/>
                  <a:pt x="78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36"/>
          <p:cNvSpPr/>
          <p:nvPr/>
        </p:nvSpPr>
        <p:spPr>
          <a:xfrm>
            <a:off x="653110" y="1935745"/>
            <a:ext cx="2171391" cy="879089"/>
          </a:xfrm>
          <a:custGeom>
            <a:rect b="b" l="l" r="r" t="t"/>
            <a:pathLst>
              <a:path extrusionOk="0" h="41330" w="99105">
                <a:moveTo>
                  <a:pt x="20682" y="0"/>
                </a:moveTo>
                <a:cubicBezTo>
                  <a:pt x="9274" y="0"/>
                  <a:pt x="1" y="9240"/>
                  <a:pt x="1" y="20649"/>
                </a:cubicBezTo>
                <a:cubicBezTo>
                  <a:pt x="1" y="32057"/>
                  <a:pt x="9241" y="41330"/>
                  <a:pt x="20682" y="41330"/>
                </a:cubicBezTo>
                <a:cubicBezTo>
                  <a:pt x="20716" y="41330"/>
                  <a:pt x="20749" y="41297"/>
                  <a:pt x="20749" y="41297"/>
                </a:cubicBezTo>
                <a:lnTo>
                  <a:pt x="75988" y="41297"/>
                </a:lnTo>
                <a:cubicBezTo>
                  <a:pt x="76289" y="41297"/>
                  <a:pt x="76589" y="41297"/>
                  <a:pt x="76889" y="41263"/>
                </a:cubicBezTo>
                <a:lnTo>
                  <a:pt x="76956" y="41263"/>
                </a:lnTo>
                <a:cubicBezTo>
                  <a:pt x="79524" y="41063"/>
                  <a:pt x="82093" y="40396"/>
                  <a:pt x="84528" y="39229"/>
                </a:cubicBezTo>
                <a:cubicBezTo>
                  <a:pt x="86696" y="38161"/>
                  <a:pt x="88631" y="36760"/>
                  <a:pt x="90232" y="35092"/>
                </a:cubicBezTo>
                <a:lnTo>
                  <a:pt x="99105" y="35426"/>
                </a:lnTo>
                <a:lnTo>
                  <a:pt x="94935" y="27554"/>
                </a:lnTo>
                <a:cubicBezTo>
                  <a:pt x="96737" y="22517"/>
                  <a:pt x="96570" y="16779"/>
                  <a:pt x="94035" y="11609"/>
                </a:cubicBezTo>
                <a:cubicBezTo>
                  <a:pt x="90699" y="4737"/>
                  <a:pt x="84061" y="568"/>
                  <a:pt x="76956" y="34"/>
                </a:cubicBezTo>
                <a:lnTo>
                  <a:pt x="76722" y="34"/>
                </a:lnTo>
                <a:cubicBezTo>
                  <a:pt x="76355" y="0"/>
                  <a:pt x="75988" y="0"/>
                  <a:pt x="755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/>
          <p:nvPr/>
        </p:nvSpPr>
        <p:spPr>
          <a:xfrm>
            <a:off x="665250" y="3470000"/>
            <a:ext cx="2171391" cy="879089"/>
          </a:xfrm>
          <a:custGeom>
            <a:rect b="b" l="l" r="r" t="t"/>
            <a:pathLst>
              <a:path extrusionOk="0" h="41330" w="99105">
                <a:moveTo>
                  <a:pt x="20682" y="0"/>
                </a:moveTo>
                <a:cubicBezTo>
                  <a:pt x="9274" y="0"/>
                  <a:pt x="1" y="9274"/>
                  <a:pt x="1" y="20682"/>
                </a:cubicBezTo>
                <a:cubicBezTo>
                  <a:pt x="1" y="32090"/>
                  <a:pt x="9274" y="41330"/>
                  <a:pt x="20682" y="41330"/>
                </a:cubicBezTo>
                <a:lnTo>
                  <a:pt x="75988" y="41330"/>
                </a:lnTo>
                <a:cubicBezTo>
                  <a:pt x="76289" y="41330"/>
                  <a:pt x="76589" y="41297"/>
                  <a:pt x="76889" y="41297"/>
                </a:cubicBezTo>
                <a:cubicBezTo>
                  <a:pt x="76889" y="41297"/>
                  <a:pt x="76956" y="41263"/>
                  <a:pt x="76956" y="41263"/>
                </a:cubicBezTo>
                <a:cubicBezTo>
                  <a:pt x="79524" y="41096"/>
                  <a:pt x="82093" y="40429"/>
                  <a:pt x="84528" y="39228"/>
                </a:cubicBezTo>
                <a:cubicBezTo>
                  <a:pt x="86729" y="38161"/>
                  <a:pt x="88631" y="36760"/>
                  <a:pt x="90232" y="35125"/>
                </a:cubicBezTo>
                <a:lnTo>
                  <a:pt x="99105" y="35426"/>
                </a:lnTo>
                <a:lnTo>
                  <a:pt x="94935" y="27587"/>
                </a:lnTo>
                <a:cubicBezTo>
                  <a:pt x="96737" y="22550"/>
                  <a:pt x="96570" y="16812"/>
                  <a:pt x="94035" y="11609"/>
                </a:cubicBezTo>
                <a:cubicBezTo>
                  <a:pt x="90699" y="4770"/>
                  <a:pt x="84061" y="601"/>
                  <a:pt x="76956" y="67"/>
                </a:cubicBezTo>
                <a:lnTo>
                  <a:pt x="76756" y="67"/>
                </a:lnTo>
                <a:cubicBezTo>
                  <a:pt x="76355" y="34"/>
                  <a:pt x="75988" y="0"/>
                  <a:pt x="75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2" name="Google Shape;1842;p36"/>
          <p:cNvGrpSpPr/>
          <p:nvPr/>
        </p:nvGrpSpPr>
        <p:grpSpPr>
          <a:xfrm>
            <a:off x="7895531" y="1497205"/>
            <a:ext cx="585716" cy="605203"/>
            <a:chOff x="5722556" y="1557855"/>
            <a:chExt cx="585716" cy="605203"/>
          </a:xfrm>
        </p:grpSpPr>
        <p:sp>
          <p:nvSpPr>
            <p:cNvPr id="1843" name="Google Shape;1843;p36"/>
            <p:cNvSpPr/>
            <p:nvPr/>
          </p:nvSpPr>
          <p:spPr>
            <a:xfrm>
              <a:off x="5731398" y="1580862"/>
              <a:ext cx="576874" cy="582196"/>
            </a:xfrm>
            <a:custGeom>
              <a:rect b="b" l="l" r="r" t="t"/>
              <a:pathLst>
                <a:path extrusionOk="0" h="32925" w="32624">
                  <a:moveTo>
                    <a:pt x="16312" y="1"/>
                  </a:moveTo>
                  <a:cubicBezTo>
                    <a:pt x="7306" y="1"/>
                    <a:pt x="1" y="7373"/>
                    <a:pt x="1" y="16446"/>
                  </a:cubicBezTo>
                  <a:cubicBezTo>
                    <a:pt x="1" y="25552"/>
                    <a:pt x="7306" y="32924"/>
                    <a:pt x="16312" y="32924"/>
                  </a:cubicBezTo>
                  <a:cubicBezTo>
                    <a:pt x="25319" y="32924"/>
                    <a:pt x="32624" y="25552"/>
                    <a:pt x="32624" y="16446"/>
                  </a:cubicBezTo>
                  <a:cubicBezTo>
                    <a:pt x="32591" y="7373"/>
                    <a:pt x="25319" y="1"/>
                    <a:pt x="16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5722556" y="1557855"/>
              <a:ext cx="568033" cy="568033"/>
            </a:xfrm>
            <a:custGeom>
              <a:rect b="b" l="l" r="r" t="t"/>
              <a:pathLst>
                <a:path extrusionOk="0" h="32124" w="32124">
                  <a:moveTo>
                    <a:pt x="32123" y="16079"/>
                  </a:moveTo>
                  <a:cubicBezTo>
                    <a:pt x="32123" y="24952"/>
                    <a:pt x="24918" y="32124"/>
                    <a:pt x="16045" y="32124"/>
                  </a:cubicBezTo>
                  <a:cubicBezTo>
                    <a:pt x="7205" y="32124"/>
                    <a:pt x="0" y="24952"/>
                    <a:pt x="0" y="16079"/>
                  </a:cubicBezTo>
                  <a:cubicBezTo>
                    <a:pt x="0" y="7206"/>
                    <a:pt x="7172" y="1"/>
                    <a:pt x="16045" y="1"/>
                  </a:cubicBezTo>
                  <a:cubicBezTo>
                    <a:pt x="24951" y="34"/>
                    <a:pt x="32123" y="7206"/>
                    <a:pt x="32123" y="16079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5731398" y="1566715"/>
              <a:ext cx="550332" cy="550916"/>
            </a:xfrm>
            <a:custGeom>
              <a:rect b="b" l="l" r="r" t="t"/>
              <a:pathLst>
                <a:path extrusionOk="0" h="31156" w="31123">
                  <a:moveTo>
                    <a:pt x="15578" y="0"/>
                  </a:moveTo>
                  <a:cubicBezTo>
                    <a:pt x="6972" y="0"/>
                    <a:pt x="1" y="6972"/>
                    <a:pt x="1" y="15578"/>
                  </a:cubicBezTo>
                  <a:cubicBezTo>
                    <a:pt x="1" y="24184"/>
                    <a:pt x="6972" y="31156"/>
                    <a:pt x="15578" y="31156"/>
                  </a:cubicBezTo>
                  <a:cubicBezTo>
                    <a:pt x="24151" y="31156"/>
                    <a:pt x="31123" y="24184"/>
                    <a:pt x="31123" y="15578"/>
                  </a:cubicBezTo>
                  <a:cubicBezTo>
                    <a:pt x="31123" y="6972"/>
                    <a:pt x="24151" y="0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5871205" y="1723021"/>
              <a:ext cx="270754" cy="238325"/>
            </a:xfrm>
            <a:custGeom>
              <a:rect b="b" l="l" r="r" t="t"/>
              <a:pathLst>
                <a:path extrusionOk="0" h="13478" w="15312">
                  <a:moveTo>
                    <a:pt x="7656" y="1"/>
                  </a:moveTo>
                  <a:cubicBezTo>
                    <a:pt x="7564" y="1"/>
                    <a:pt x="7472" y="34"/>
                    <a:pt x="7406" y="101"/>
                  </a:cubicBezTo>
                  <a:lnTo>
                    <a:pt x="167" y="7373"/>
                  </a:lnTo>
                  <a:cubicBezTo>
                    <a:pt x="0" y="7506"/>
                    <a:pt x="0" y="7740"/>
                    <a:pt x="167" y="7873"/>
                  </a:cubicBezTo>
                  <a:lnTo>
                    <a:pt x="934" y="8640"/>
                  </a:lnTo>
                  <a:cubicBezTo>
                    <a:pt x="1001" y="8724"/>
                    <a:pt x="1093" y="8765"/>
                    <a:pt x="1184" y="8765"/>
                  </a:cubicBezTo>
                  <a:cubicBezTo>
                    <a:pt x="1276" y="8765"/>
                    <a:pt x="1368" y="8724"/>
                    <a:pt x="1435" y="8640"/>
                  </a:cubicBezTo>
                  <a:lnTo>
                    <a:pt x="7406" y="2703"/>
                  </a:lnTo>
                  <a:cubicBezTo>
                    <a:pt x="7472" y="2619"/>
                    <a:pt x="7564" y="2578"/>
                    <a:pt x="7660" y="2578"/>
                  </a:cubicBezTo>
                  <a:cubicBezTo>
                    <a:pt x="7756" y="2578"/>
                    <a:pt x="7856" y="2619"/>
                    <a:pt x="7939" y="2703"/>
                  </a:cubicBezTo>
                  <a:lnTo>
                    <a:pt x="13877" y="8640"/>
                  </a:lnTo>
                  <a:cubicBezTo>
                    <a:pt x="13960" y="8724"/>
                    <a:pt x="14052" y="8765"/>
                    <a:pt x="14144" y="8765"/>
                  </a:cubicBezTo>
                  <a:cubicBezTo>
                    <a:pt x="14235" y="8765"/>
                    <a:pt x="14327" y="8724"/>
                    <a:pt x="14411" y="8640"/>
                  </a:cubicBezTo>
                  <a:lnTo>
                    <a:pt x="15178" y="7873"/>
                  </a:lnTo>
                  <a:cubicBezTo>
                    <a:pt x="15311" y="7740"/>
                    <a:pt x="15311" y="7506"/>
                    <a:pt x="15178" y="7373"/>
                  </a:cubicBezTo>
                  <a:lnTo>
                    <a:pt x="12209" y="4371"/>
                  </a:lnTo>
                  <a:lnTo>
                    <a:pt x="12209" y="1068"/>
                  </a:lnTo>
                  <a:cubicBezTo>
                    <a:pt x="12209" y="868"/>
                    <a:pt x="12042" y="701"/>
                    <a:pt x="11842" y="701"/>
                  </a:cubicBezTo>
                  <a:lnTo>
                    <a:pt x="10541" y="701"/>
                  </a:lnTo>
                  <a:cubicBezTo>
                    <a:pt x="10341" y="701"/>
                    <a:pt x="10174" y="868"/>
                    <a:pt x="10174" y="1068"/>
                  </a:cubicBezTo>
                  <a:lnTo>
                    <a:pt x="10174" y="2369"/>
                  </a:lnTo>
                  <a:lnTo>
                    <a:pt x="7906" y="101"/>
                  </a:lnTo>
                  <a:cubicBezTo>
                    <a:pt x="7839" y="34"/>
                    <a:pt x="7747" y="1"/>
                    <a:pt x="7656" y="1"/>
                  </a:cubicBezTo>
                  <a:close/>
                  <a:moveTo>
                    <a:pt x="7660" y="3670"/>
                  </a:moveTo>
                  <a:cubicBezTo>
                    <a:pt x="7564" y="3670"/>
                    <a:pt x="7472" y="3703"/>
                    <a:pt x="7406" y="3770"/>
                  </a:cubicBezTo>
                  <a:lnTo>
                    <a:pt x="3236" y="7973"/>
                  </a:lnTo>
                  <a:cubicBezTo>
                    <a:pt x="3102" y="8107"/>
                    <a:pt x="2969" y="8373"/>
                    <a:pt x="2969" y="8574"/>
                  </a:cubicBezTo>
                  <a:lnTo>
                    <a:pt x="2969" y="13110"/>
                  </a:lnTo>
                  <a:cubicBezTo>
                    <a:pt x="2969" y="13310"/>
                    <a:pt x="3136" y="13477"/>
                    <a:pt x="3336" y="13477"/>
                  </a:cubicBezTo>
                  <a:lnTo>
                    <a:pt x="5738" y="13477"/>
                  </a:lnTo>
                  <a:cubicBezTo>
                    <a:pt x="5938" y="13477"/>
                    <a:pt x="6071" y="13310"/>
                    <a:pt x="6071" y="13110"/>
                  </a:cubicBezTo>
                  <a:lnTo>
                    <a:pt x="6071" y="9875"/>
                  </a:lnTo>
                  <a:cubicBezTo>
                    <a:pt x="6071" y="9674"/>
                    <a:pt x="6238" y="9508"/>
                    <a:pt x="6438" y="9508"/>
                  </a:cubicBezTo>
                  <a:lnTo>
                    <a:pt x="8907" y="9508"/>
                  </a:lnTo>
                  <a:cubicBezTo>
                    <a:pt x="9073" y="9508"/>
                    <a:pt x="9240" y="9674"/>
                    <a:pt x="9240" y="9875"/>
                  </a:cubicBezTo>
                  <a:lnTo>
                    <a:pt x="9240" y="13110"/>
                  </a:lnTo>
                  <a:cubicBezTo>
                    <a:pt x="9240" y="13310"/>
                    <a:pt x="9407" y="13477"/>
                    <a:pt x="9607" y="13477"/>
                  </a:cubicBezTo>
                  <a:lnTo>
                    <a:pt x="11842" y="13477"/>
                  </a:lnTo>
                  <a:cubicBezTo>
                    <a:pt x="12042" y="13477"/>
                    <a:pt x="12209" y="13310"/>
                    <a:pt x="12209" y="13110"/>
                  </a:cubicBezTo>
                  <a:lnTo>
                    <a:pt x="12209" y="8407"/>
                  </a:lnTo>
                  <a:cubicBezTo>
                    <a:pt x="12209" y="8207"/>
                    <a:pt x="12076" y="7940"/>
                    <a:pt x="11942" y="7773"/>
                  </a:cubicBezTo>
                  <a:lnTo>
                    <a:pt x="7939" y="3770"/>
                  </a:lnTo>
                  <a:cubicBezTo>
                    <a:pt x="7856" y="3703"/>
                    <a:pt x="7756" y="3670"/>
                    <a:pt x="7660" y="3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36"/>
          <p:cNvGrpSpPr/>
          <p:nvPr/>
        </p:nvGrpSpPr>
        <p:grpSpPr>
          <a:xfrm>
            <a:off x="653107" y="1497207"/>
            <a:ext cx="576874" cy="596343"/>
            <a:chOff x="1942607" y="2123557"/>
            <a:chExt cx="576874" cy="596343"/>
          </a:xfrm>
        </p:grpSpPr>
        <p:sp>
          <p:nvSpPr>
            <p:cNvPr id="1848" name="Google Shape;1848;p36"/>
            <p:cNvSpPr/>
            <p:nvPr/>
          </p:nvSpPr>
          <p:spPr>
            <a:xfrm>
              <a:off x="1942607" y="2137121"/>
              <a:ext cx="576874" cy="582780"/>
            </a:xfrm>
            <a:custGeom>
              <a:rect b="b" l="l" r="r" t="t"/>
              <a:pathLst>
                <a:path extrusionOk="0" h="32958" w="32624">
                  <a:moveTo>
                    <a:pt x="16312" y="1"/>
                  </a:moveTo>
                  <a:cubicBezTo>
                    <a:pt x="7306" y="1"/>
                    <a:pt x="1" y="7373"/>
                    <a:pt x="1" y="16479"/>
                  </a:cubicBezTo>
                  <a:cubicBezTo>
                    <a:pt x="1" y="25586"/>
                    <a:pt x="7306" y="32958"/>
                    <a:pt x="16312" y="32958"/>
                  </a:cubicBezTo>
                  <a:cubicBezTo>
                    <a:pt x="25319" y="32958"/>
                    <a:pt x="32624" y="25586"/>
                    <a:pt x="32624" y="16479"/>
                  </a:cubicBezTo>
                  <a:cubicBezTo>
                    <a:pt x="32624" y="7373"/>
                    <a:pt x="25319" y="1"/>
                    <a:pt x="16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1942607" y="2123557"/>
              <a:ext cx="550934" cy="550332"/>
            </a:xfrm>
            <a:custGeom>
              <a:rect b="b" l="l" r="r" t="t"/>
              <a:pathLst>
                <a:path extrusionOk="0" h="31123" w="31157">
                  <a:moveTo>
                    <a:pt x="15578" y="0"/>
                  </a:moveTo>
                  <a:cubicBezTo>
                    <a:pt x="6972" y="0"/>
                    <a:pt x="1" y="6972"/>
                    <a:pt x="1" y="15578"/>
                  </a:cubicBezTo>
                  <a:cubicBezTo>
                    <a:pt x="1" y="24151"/>
                    <a:pt x="6972" y="31123"/>
                    <a:pt x="15578" y="31123"/>
                  </a:cubicBezTo>
                  <a:cubicBezTo>
                    <a:pt x="24151" y="31123"/>
                    <a:pt x="31156" y="24151"/>
                    <a:pt x="31156" y="15578"/>
                  </a:cubicBezTo>
                  <a:cubicBezTo>
                    <a:pt x="31156" y="6972"/>
                    <a:pt x="24185" y="0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2082415" y="2265717"/>
              <a:ext cx="270754" cy="266175"/>
            </a:xfrm>
            <a:custGeom>
              <a:rect b="b" l="l" r="r" t="t"/>
              <a:pathLst>
                <a:path extrusionOk="0" h="15053" w="15312">
                  <a:moveTo>
                    <a:pt x="7701" y="4103"/>
                  </a:moveTo>
                  <a:cubicBezTo>
                    <a:pt x="9640" y="4103"/>
                    <a:pt x="11208" y="5658"/>
                    <a:pt x="11208" y="7606"/>
                  </a:cubicBezTo>
                  <a:cubicBezTo>
                    <a:pt x="11208" y="9574"/>
                    <a:pt x="9640" y="11142"/>
                    <a:pt x="7706" y="11175"/>
                  </a:cubicBezTo>
                  <a:cubicBezTo>
                    <a:pt x="5738" y="11175"/>
                    <a:pt x="4137" y="9607"/>
                    <a:pt x="4137" y="7639"/>
                  </a:cubicBezTo>
                  <a:cubicBezTo>
                    <a:pt x="4137" y="5705"/>
                    <a:pt x="5704" y="4103"/>
                    <a:pt x="7639" y="4103"/>
                  </a:cubicBezTo>
                  <a:cubicBezTo>
                    <a:pt x="7660" y="4103"/>
                    <a:pt x="7680" y="4103"/>
                    <a:pt x="7701" y="4103"/>
                  </a:cubicBezTo>
                  <a:close/>
                  <a:moveTo>
                    <a:pt x="6939" y="0"/>
                  </a:moveTo>
                  <a:cubicBezTo>
                    <a:pt x="6772" y="0"/>
                    <a:pt x="6605" y="167"/>
                    <a:pt x="6605" y="334"/>
                  </a:cubicBezTo>
                  <a:lnTo>
                    <a:pt x="6505" y="1435"/>
                  </a:lnTo>
                  <a:cubicBezTo>
                    <a:pt x="6505" y="1635"/>
                    <a:pt x="6338" y="1802"/>
                    <a:pt x="6171" y="1868"/>
                  </a:cubicBezTo>
                  <a:lnTo>
                    <a:pt x="5071" y="2269"/>
                  </a:lnTo>
                  <a:cubicBezTo>
                    <a:pt x="5015" y="2291"/>
                    <a:pt x="4952" y="2302"/>
                    <a:pt x="4888" y="2302"/>
                  </a:cubicBezTo>
                  <a:cubicBezTo>
                    <a:pt x="4759" y="2302"/>
                    <a:pt x="4626" y="2258"/>
                    <a:pt x="4537" y="2169"/>
                  </a:cubicBezTo>
                  <a:lnTo>
                    <a:pt x="3736" y="1401"/>
                  </a:lnTo>
                  <a:cubicBezTo>
                    <a:pt x="3680" y="1327"/>
                    <a:pt x="3582" y="1283"/>
                    <a:pt x="3483" y="1283"/>
                  </a:cubicBezTo>
                  <a:cubicBezTo>
                    <a:pt x="3405" y="1283"/>
                    <a:pt x="3328" y="1310"/>
                    <a:pt x="3269" y="1368"/>
                  </a:cubicBezTo>
                  <a:lnTo>
                    <a:pt x="2202" y="2235"/>
                  </a:lnTo>
                  <a:cubicBezTo>
                    <a:pt x="2068" y="2369"/>
                    <a:pt x="2068" y="2569"/>
                    <a:pt x="2168" y="2736"/>
                  </a:cubicBezTo>
                  <a:lnTo>
                    <a:pt x="2802" y="3636"/>
                  </a:lnTo>
                  <a:cubicBezTo>
                    <a:pt x="2902" y="3803"/>
                    <a:pt x="2902" y="4037"/>
                    <a:pt x="2802" y="4170"/>
                  </a:cubicBezTo>
                  <a:lnTo>
                    <a:pt x="2235" y="5204"/>
                  </a:lnTo>
                  <a:cubicBezTo>
                    <a:pt x="2168" y="5371"/>
                    <a:pt x="1935" y="5471"/>
                    <a:pt x="1768" y="5471"/>
                  </a:cubicBezTo>
                  <a:lnTo>
                    <a:pt x="667" y="5371"/>
                  </a:lnTo>
                  <a:cubicBezTo>
                    <a:pt x="647" y="5368"/>
                    <a:pt x="626" y="5366"/>
                    <a:pt x="607" y="5366"/>
                  </a:cubicBezTo>
                  <a:cubicBezTo>
                    <a:pt x="434" y="5366"/>
                    <a:pt x="297" y="5492"/>
                    <a:pt x="267" y="5671"/>
                  </a:cubicBezTo>
                  <a:lnTo>
                    <a:pt x="34" y="7005"/>
                  </a:lnTo>
                  <a:cubicBezTo>
                    <a:pt x="0" y="7206"/>
                    <a:pt x="134" y="7372"/>
                    <a:pt x="300" y="7406"/>
                  </a:cubicBezTo>
                  <a:lnTo>
                    <a:pt x="1401" y="7706"/>
                  </a:lnTo>
                  <a:cubicBezTo>
                    <a:pt x="1568" y="7739"/>
                    <a:pt x="1735" y="7939"/>
                    <a:pt x="1735" y="8106"/>
                  </a:cubicBezTo>
                  <a:lnTo>
                    <a:pt x="1935" y="9240"/>
                  </a:lnTo>
                  <a:cubicBezTo>
                    <a:pt x="2002" y="9441"/>
                    <a:pt x="1902" y="9674"/>
                    <a:pt x="1768" y="9774"/>
                  </a:cubicBezTo>
                  <a:lnTo>
                    <a:pt x="834" y="10408"/>
                  </a:lnTo>
                  <a:cubicBezTo>
                    <a:pt x="701" y="10508"/>
                    <a:pt x="667" y="10708"/>
                    <a:pt x="734" y="10875"/>
                  </a:cubicBezTo>
                  <a:lnTo>
                    <a:pt x="1435" y="12042"/>
                  </a:lnTo>
                  <a:cubicBezTo>
                    <a:pt x="1509" y="12166"/>
                    <a:pt x="1638" y="12235"/>
                    <a:pt x="1768" y="12235"/>
                  </a:cubicBezTo>
                  <a:cubicBezTo>
                    <a:pt x="1813" y="12235"/>
                    <a:pt x="1858" y="12226"/>
                    <a:pt x="1902" y="12209"/>
                  </a:cubicBezTo>
                  <a:lnTo>
                    <a:pt x="2902" y="11709"/>
                  </a:lnTo>
                  <a:cubicBezTo>
                    <a:pt x="2958" y="11687"/>
                    <a:pt x="3025" y="11675"/>
                    <a:pt x="3094" y="11675"/>
                  </a:cubicBezTo>
                  <a:cubicBezTo>
                    <a:pt x="3232" y="11675"/>
                    <a:pt x="3380" y="11720"/>
                    <a:pt x="3469" y="11809"/>
                  </a:cubicBezTo>
                  <a:lnTo>
                    <a:pt x="4337" y="12543"/>
                  </a:lnTo>
                  <a:cubicBezTo>
                    <a:pt x="4503" y="12643"/>
                    <a:pt x="4570" y="12876"/>
                    <a:pt x="4537" y="13076"/>
                  </a:cubicBezTo>
                  <a:lnTo>
                    <a:pt x="4237" y="14144"/>
                  </a:lnTo>
                  <a:cubicBezTo>
                    <a:pt x="4170" y="14311"/>
                    <a:pt x="4303" y="14511"/>
                    <a:pt x="4470" y="14578"/>
                  </a:cubicBezTo>
                  <a:lnTo>
                    <a:pt x="5738" y="15045"/>
                  </a:lnTo>
                  <a:cubicBezTo>
                    <a:pt x="5771" y="15050"/>
                    <a:pt x="5803" y="15053"/>
                    <a:pt x="5835" y="15053"/>
                  </a:cubicBezTo>
                  <a:cubicBezTo>
                    <a:pt x="5992" y="15053"/>
                    <a:pt x="6121" y="14983"/>
                    <a:pt x="6205" y="14844"/>
                  </a:cubicBezTo>
                  <a:lnTo>
                    <a:pt x="6672" y="13844"/>
                  </a:lnTo>
                  <a:cubicBezTo>
                    <a:pt x="6731" y="13694"/>
                    <a:pt x="6898" y="13572"/>
                    <a:pt x="7076" y="13572"/>
                  </a:cubicBezTo>
                  <a:cubicBezTo>
                    <a:pt x="7097" y="13572"/>
                    <a:pt x="7118" y="13573"/>
                    <a:pt x="7139" y="13577"/>
                  </a:cubicBezTo>
                  <a:cubicBezTo>
                    <a:pt x="7139" y="13577"/>
                    <a:pt x="7406" y="13610"/>
                    <a:pt x="7706" y="13610"/>
                  </a:cubicBezTo>
                  <a:cubicBezTo>
                    <a:pt x="8006" y="13610"/>
                    <a:pt x="8273" y="13577"/>
                    <a:pt x="8273" y="13577"/>
                  </a:cubicBezTo>
                  <a:cubicBezTo>
                    <a:pt x="8299" y="13573"/>
                    <a:pt x="8325" y="13570"/>
                    <a:pt x="8350" y="13570"/>
                  </a:cubicBezTo>
                  <a:cubicBezTo>
                    <a:pt x="8522" y="13570"/>
                    <a:pt x="8682" y="13665"/>
                    <a:pt x="8740" y="13810"/>
                  </a:cubicBezTo>
                  <a:lnTo>
                    <a:pt x="9240" y="14844"/>
                  </a:lnTo>
                  <a:cubicBezTo>
                    <a:pt x="9290" y="14968"/>
                    <a:pt x="9413" y="15037"/>
                    <a:pt x="9541" y="15037"/>
                  </a:cubicBezTo>
                  <a:cubicBezTo>
                    <a:pt x="9585" y="15037"/>
                    <a:pt x="9631" y="15028"/>
                    <a:pt x="9674" y="15011"/>
                  </a:cubicBezTo>
                  <a:lnTo>
                    <a:pt x="10941" y="14544"/>
                  </a:lnTo>
                  <a:cubicBezTo>
                    <a:pt x="11142" y="14478"/>
                    <a:pt x="11242" y="14277"/>
                    <a:pt x="11175" y="14111"/>
                  </a:cubicBezTo>
                  <a:lnTo>
                    <a:pt x="10875" y="13043"/>
                  </a:lnTo>
                  <a:cubicBezTo>
                    <a:pt x="10841" y="12843"/>
                    <a:pt x="10908" y="12609"/>
                    <a:pt x="11041" y="12509"/>
                  </a:cubicBezTo>
                  <a:lnTo>
                    <a:pt x="11942" y="11776"/>
                  </a:lnTo>
                  <a:cubicBezTo>
                    <a:pt x="12031" y="11687"/>
                    <a:pt x="12164" y="11642"/>
                    <a:pt x="12293" y="11642"/>
                  </a:cubicBezTo>
                  <a:cubicBezTo>
                    <a:pt x="12357" y="11642"/>
                    <a:pt x="12420" y="11653"/>
                    <a:pt x="12476" y="11675"/>
                  </a:cubicBezTo>
                  <a:lnTo>
                    <a:pt x="13477" y="12142"/>
                  </a:lnTo>
                  <a:cubicBezTo>
                    <a:pt x="13521" y="12160"/>
                    <a:pt x="13571" y="12169"/>
                    <a:pt x="13620" y="12169"/>
                  </a:cubicBezTo>
                  <a:cubicBezTo>
                    <a:pt x="13756" y="12169"/>
                    <a:pt x="13895" y="12107"/>
                    <a:pt x="13944" y="12009"/>
                  </a:cubicBezTo>
                  <a:lnTo>
                    <a:pt x="14644" y="10808"/>
                  </a:lnTo>
                  <a:cubicBezTo>
                    <a:pt x="14711" y="10641"/>
                    <a:pt x="14677" y="10441"/>
                    <a:pt x="14511" y="10341"/>
                  </a:cubicBezTo>
                  <a:lnTo>
                    <a:pt x="13610" y="9707"/>
                  </a:lnTo>
                  <a:cubicBezTo>
                    <a:pt x="13443" y="9607"/>
                    <a:pt x="13376" y="9374"/>
                    <a:pt x="13410" y="9207"/>
                  </a:cubicBezTo>
                  <a:lnTo>
                    <a:pt x="13610" y="8040"/>
                  </a:lnTo>
                  <a:cubicBezTo>
                    <a:pt x="13610" y="7873"/>
                    <a:pt x="13777" y="7673"/>
                    <a:pt x="13944" y="7639"/>
                  </a:cubicBezTo>
                  <a:lnTo>
                    <a:pt x="15044" y="7339"/>
                  </a:lnTo>
                  <a:cubicBezTo>
                    <a:pt x="15211" y="7306"/>
                    <a:pt x="15311" y="7106"/>
                    <a:pt x="15278" y="6939"/>
                  </a:cubicBezTo>
                  <a:lnTo>
                    <a:pt x="15044" y="5571"/>
                  </a:lnTo>
                  <a:cubicBezTo>
                    <a:pt x="15014" y="5422"/>
                    <a:pt x="14878" y="5299"/>
                    <a:pt x="14705" y="5299"/>
                  </a:cubicBezTo>
                  <a:cubicBezTo>
                    <a:pt x="14685" y="5299"/>
                    <a:pt x="14665" y="5301"/>
                    <a:pt x="14644" y="5304"/>
                  </a:cubicBezTo>
                  <a:lnTo>
                    <a:pt x="13543" y="5404"/>
                  </a:lnTo>
                  <a:cubicBezTo>
                    <a:pt x="13526" y="5408"/>
                    <a:pt x="13508" y="5409"/>
                    <a:pt x="13489" y="5409"/>
                  </a:cubicBezTo>
                  <a:cubicBezTo>
                    <a:pt x="13330" y="5409"/>
                    <a:pt x="13136" y="5287"/>
                    <a:pt x="13076" y="5137"/>
                  </a:cubicBezTo>
                  <a:lnTo>
                    <a:pt x="12509" y="4137"/>
                  </a:lnTo>
                  <a:cubicBezTo>
                    <a:pt x="12376" y="4003"/>
                    <a:pt x="12376" y="3736"/>
                    <a:pt x="12509" y="3603"/>
                  </a:cubicBezTo>
                  <a:lnTo>
                    <a:pt x="13143" y="2669"/>
                  </a:lnTo>
                  <a:cubicBezTo>
                    <a:pt x="13243" y="2536"/>
                    <a:pt x="13210" y="2302"/>
                    <a:pt x="13076" y="2202"/>
                  </a:cubicBezTo>
                  <a:lnTo>
                    <a:pt x="12009" y="1335"/>
                  </a:lnTo>
                  <a:cubicBezTo>
                    <a:pt x="11942" y="1268"/>
                    <a:pt x="11850" y="1235"/>
                    <a:pt x="11763" y="1235"/>
                  </a:cubicBezTo>
                  <a:cubicBezTo>
                    <a:pt x="11675" y="1235"/>
                    <a:pt x="11592" y="1268"/>
                    <a:pt x="11542" y="1335"/>
                  </a:cubicBezTo>
                  <a:lnTo>
                    <a:pt x="10741" y="2135"/>
                  </a:lnTo>
                  <a:cubicBezTo>
                    <a:pt x="10652" y="2224"/>
                    <a:pt x="10519" y="2269"/>
                    <a:pt x="10390" y="2269"/>
                  </a:cubicBezTo>
                  <a:cubicBezTo>
                    <a:pt x="10326" y="2269"/>
                    <a:pt x="10263" y="2258"/>
                    <a:pt x="10208" y="2235"/>
                  </a:cubicBezTo>
                  <a:lnTo>
                    <a:pt x="9107" y="1868"/>
                  </a:lnTo>
                  <a:cubicBezTo>
                    <a:pt x="8940" y="1802"/>
                    <a:pt x="8773" y="1602"/>
                    <a:pt x="8773" y="1435"/>
                  </a:cubicBezTo>
                  <a:lnTo>
                    <a:pt x="8673" y="334"/>
                  </a:lnTo>
                  <a:cubicBezTo>
                    <a:pt x="8673" y="134"/>
                    <a:pt x="8506" y="0"/>
                    <a:pt x="8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36"/>
          <p:cNvGrpSpPr/>
          <p:nvPr/>
        </p:nvGrpSpPr>
        <p:grpSpPr>
          <a:xfrm>
            <a:off x="658805" y="3032538"/>
            <a:ext cx="585132" cy="604602"/>
            <a:chOff x="658805" y="3032538"/>
            <a:chExt cx="585132" cy="604602"/>
          </a:xfrm>
        </p:grpSpPr>
        <p:sp>
          <p:nvSpPr>
            <p:cNvPr id="1852" name="Google Shape;1852;p36"/>
            <p:cNvSpPr/>
            <p:nvPr/>
          </p:nvSpPr>
          <p:spPr>
            <a:xfrm>
              <a:off x="667064" y="3054943"/>
              <a:ext cx="576874" cy="582196"/>
            </a:xfrm>
            <a:custGeom>
              <a:rect b="b" l="l" r="r" t="t"/>
              <a:pathLst>
                <a:path extrusionOk="0" h="32925" w="32624">
                  <a:moveTo>
                    <a:pt x="16312" y="1"/>
                  </a:moveTo>
                  <a:cubicBezTo>
                    <a:pt x="7306" y="1"/>
                    <a:pt x="1" y="7373"/>
                    <a:pt x="1" y="16479"/>
                  </a:cubicBezTo>
                  <a:cubicBezTo>
                    <a:pt x="1" y="25552"/>
                    <a:pt x="7306" y="32924"/>
                    <a:pt x="16312" y="32924"/>
                  </a:cubicBezTo>
                  <a:cubicBezTo>
                    <a:pt x="25319" y="32924"/>
                    <a:pt x="32624" y="25552"/>
                    <a:pt x="32624" y="16479"/>
                  </a:cubicBezTo>
                  <a:cubicBezTo>
                    <a:pt x="32624" y="7373"/>
                    <a:pt x="25319" y="1"/>
                    <a:pt x="16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658805" y="3032538"/>
              <a:ext cx="568033" cy="568033"/>
            </a:xfrm>
            <a:custGeom>
              <a:rect b="b" l="l" r="r" t="t"/>
              <a:pathLst>
                <a:path extrusionOk="0" h="32124" w="32124">
                  <a:moveTo>
                    <a:pt x="32124" y="16045"/>
                  </a:moveTo>
                  <a:cubicBezTo>
                    <a:pt x="32124" y="24918"/>
                    <a:pt x="24918" y="32123"/>
                    <a:pt x="16045" y="32123"/>
                  </a:cubicBezTo>
                  <a:cubicBezTo>
                    <a:pt x="7172" y="32123"/>
                    <a:pt x="1" y="24918"/>
                    <a:pt x="1" y="16045"/>
                  </a:cubicBezTo>
                  <a:cubicBezTo>
                    <a:pt x="1" y="7172"/>
                    <a:pt x="7172" y="0"/>
                    <a:pt x="16045" y="0"/>
                  </a:cubicBezTo>
                  <a:cubicBezTo>
                    <a:pt x="24918" y="0"/>
                    <a:pt x="32124" y="7172"/>
                    <a:pt x="32124" y="16045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667064" y="3040796"/>
              <a:ext cx="550934" cy="550916"/>
            </a:xfrm>
            <a:custGeom>
              <a:rect b="b" l="l" r="r" t="t"/>
              <a:pathLst>
                <a:path extrusionOk="0" h="31156" w="31157">
                  <a:moveTo>
                    <a:pt x="15578" y="0"/>
                  </a:moveTo>
                  <a:cubicBezTo>
                    <a:pt x="7006" y="0"/>
                    <a:pt x="1" y="6972"/>
                    <a:pt x="1" y="15578"/>
                  </a:cubicBezTo>
                  <a:cubicBezTo>
                    <a:pt x="1" y="24184"/>
                    <a:pt x="7006" y="31156"/>
                    <a:pt x="15578" y="31156"/>
                  </a:cubicBezTo>
                  <a:cubicBezTo>
                    <a:pt x="24185" y="31156"/>
                    <a:pt x="31156" y="24184"/>
                    <a:pt x="31156" y="15578"/>
                  </a:cubicBezTo>
                  <a:cubicBezTo>
                    <a:pt x="31156" y="6972"/>
                    <a:pt x="24185" y="0"/>
                    <a:pt x="15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795687" y="3184099"/>
              <a:ext cx="293687" cy="264939"/>
            </a:xfrm>
            <a:custGeom>
              <a:rect b="b" l="l" r="r" t="t"/>
              <a:pathLst>
                <a:path extrusionOk="0" h="11976" w="13277">
                  <a:moveTo>
                    <a:pt x="701" y="0"/>
                  </a:moveTo>
                  <a:lnTo>
                    <a:pt x="0" y="1201"/>
                  </a:lnTo>
                  <a:lnTo>
                    <a:pt x="434" y="1201"/>
                  </a:lnTo>
                  <a:lnTo>
                    <a:pt x="434" y="11542"/>
                  </a:lnTo>
                  <a:lnTo>
                    <a:pt x="12109" y="11542"/>
                  </a:lnTo>
                  <a:lnTo>
                    <a:pt x="12109" y="11975"/>
                  </a:lnTo>
                  <a:lnTo>
                    <a:pt x="13276" y="11275"/>
                  </a:lnTo>
                  <a:lnTo>
                    <a:pt x="12109" y="10608"/>
                  </a:lnTo>
                  <a:lnTo>
                    <a:pt x="12109" y="11008"/>
                  </a:lnTo>
                  <a:lnTo>
                    <a:pt x="11442" y="11008"/>
                  </a:lnTo>
                  <a:lnTo>
                    <a:pt x="11442" y="1768"/>
                  </a:lnTo>
                  <a:lnTo>
                    <a:pt x="9240" y="1768"/>
                  </a:lnTo>
                  <a:lnTo>
                    <a:pt x="9240" y="11008"/>
                  </a:lnTo>
                  <a:lnTo>
                    <a:pt x="8807" y="11008"/>
                  </a:lnTo>
                  <a:lnTo>
                    <a:pt x="8807" y="5771"/>
                  </a:lnTo>
                  <a:lnTo>
                    <a:pt x="6638" y="5771"/>
                  </a:lnTo>
                  <a:lnTo>
                    <a:pt x="6638" y="11008"/>
                  </a:lnTo>
                  <a:lnTo>
                    <a:pt x="6205" y="11008"/>
                  </a:lnTo>
                  <a:lnTo>
                    <a:pt x="6205" y="4270"/>
                  </a:lnTo>
                  <a:lnTo>
                    <a:pt x="4037" y="4270"/>
                  </a:lnTo>
                  <a:lnTo>
                    <a:pt x="4037" y="11008"/>
                  </a:lnTo>
                  <a:lnTo>
                    <a:pt x="3603" y="11008"/>
                  </a:lnTo>
                  <a:lnTo>
                    <a:pt x="3603" y="6638"/>
                  </a:lnTo>
                  <a:lnTo>
                    <a:pt x="1401" y="6638"/>
                  </a:lnTo>
                  <a:lnTo>
                    <a:pt x="1401" y="11008"/>
                  </a:lnTo>
                  <a:lnTo>
                    <a:pt x="968" y="11008"/>
                  </a:lnTo>
                  <a:lnTo>
                    <a:pt x="968" y="1201"/>
                  </a:lnTo>
                  <a:lnTo>
                    <a:pt x="1368" y="12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6" name="Google Shape;1856;p36"/>
          <p:cNvGrpSpPr/>
          <p:nvPr/>
        </p:nvGrpSpPr>
        <p:grpSpPr>
          <a:xfrm>
            <a:off x="7895525" y="3032554"/>
            <a:ext cx="585716" cy="604602"/>
            <a:chOff x="6176762" y="2746467"/>
            <a:chExt cx="585716" cy="604602"/>
          </a:xfrm>
        </p:grpSpPr>
        <p:sp>
          <p:nvSpPr>
            <p:cNvPr id="1857" name="Google Shape;1857;p36"/>
            <p:cNvSpPr/>
            <p:nvPr/>
          </p:nvSpPr>
          <p:spPr>
            <a:xfrm>
              <a:off x="6185604" y="2768890"/>
              <a:ext cx="576874" cy="582179"/>
            </a:xfrm>
            <a:custGeom>
              <a:rect b="b" l="l" r="r" t="t"/>
              <a:pathLst>
                <a:path extrusionOk="0" h="32924" w="32624">
                  <a:moveTo>
                    <a:pt x="16312" y="0"/>
                  </a:moveTo>
                  <a:cubicBezTo>
                    <a:pt x="7306" y="0"/>
                    <a:pt x="1" y="7372"/>
                    <a:pt x="1" y="16479"/>
                  </a:cubicBezTo>
                  <a:cubicBezTo>
                    <a:pt x="1" y="25552"/>
                    <a:pt x="7306" y="32924"/>
                    <a:pt x="16312" y="32924"/>
                  </a:cubicBezTo>
                  <a:cubicBezTo>
                    <a:pt x="25319" y="32924"/>
                    <a:pt x="32624" y="25552"/>
                    <a:pt x="32624" y="16479"/>
                  </a:cubicBezTo>
                  <a:cubicBezTo>
                    <a:pt x="32624" y="7372"/>
                    <a:pt x="25319" y="0"/>
                    <a:pt x="16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6176762" y="2746467"/>
              <a:ext cx="568033" cy="568033"/>
            </a:xfrm>
            <a:custGeom>
              <a:rect b="b" l="l" r="r" t="t"/>
              <a:pathLst>
                <a:path extrusionOk="0" h="32124" w="32124">
                  <a:moveTo>
                    <a:pt x="32123" y="16079"/>
                  </a:moveTo>
                  <a:cubicBezTo>
                    <a:pt x="32123" y="24918"/>
                    <a:pt x="24951" y="32124"/>
                    <a:pt x="16078" y="32124"/>
                  </a:cubicBezTo>
                  <a:cubicBezTo>
                    <a:pt x="7205" y="32124"/>
                    <a:pt x="0" y="24918"/>
                    <a:pt x="0" y="16079"/>
                  </a:cubicBezTo>
                  <a:cubicBezTo>
                    <a:pt x="0" y="7206"/>
                    <a:pt x="7205" y="1"/>
                    <a:pt x="16078" y="1"/>
                  </a:cubicBezTo>
                  <a:cubicBezTo>
                    <a:pt x="24951" y="1"/>
                    <a:pt x="32123" y="7206"/>
                    <a:pt x="32123" y="160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6185604" y="2755309"/>
              <a:ext cx="550934" cy="550350"/>
            </a:xfrm>
            <a:custGeom>
              <a:rect b="b" l="l" r="r" t="t"/>
              <a:pathLst>
                <a:path extrusionOk="0" h="31124" w="31157">
                  <a:moveTo>
                    <a:pt x="15578" y="1"/>
                  </a:moveTo>
                  <a:cubicBezTo>
                    <a:pt x="6972" y="1"/>
                    <a:pt x="1" y="6973"/>
                    <a:pt x="1" y="15545"/>
                  </a:cubicBezTo>
                  <a:cubicBezTo>
                    <a:pt x="1" y="24152"/>
                    <a:pt x="6972" y="31123"/>
                    <a:pt x="15578" y="31123"/>
                  </a:cubicBezTo>
                  <a:cubicBezTo>
                    <a:pt x="24185" y="31123"/>
                    <a:pt x="31156" y="24152"/>
                    <a:pt x="31156" y="15545"/>
                  </a:cubicBezTo>
                  <a:cubicBezTo>
                    <a:pt x="31156" y="6973"/>
                    <a:pt x="24185" y="1"/>
                    <a:pt x="15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6449870" y="2902791"/>
              <a:ext cx="53101" cy="53684"/>
            </a:xfrm>
            <a:custGeom>
              <a:rect b="b" l="l" r="r" t="t"/>
              <a:pathLst>
                <a:path extrusionOk="0" h="3036" w="3003">
                  <a:moveTo>
                    <a:pt x="1502" y="0"/>
                  </a:moveTo>
                  <a:cubicBezTo>
                    <a:pt x="701" y="0"/>
                    <a:pt x="1" y="667"/>
                    <a:pt x="1" y="1501"/>
                  </a:cubicBezTo>
                  <a:cubicBezTo>
                    <a:pt x="1" y="2335"/>
                    <a:pt x="668" y="3036"/>
                    <a:pt x="1502" y="3036"/>
                  </a:cubicBezTo>
                  <a:cubicBezTo>
                    <a:pt x="2302" y="3036"/>
                    <a:pt x="3003" y="2369"/>
                    <a:pt x="3003" y="1501"/>
                  </a:cubicBezTo>
                  <a:cubicBezTo>
                    <a:pt x="3003" y="701"/>
                    <a:pt x="2336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6400320" y="2991263"/>
              <a:ext cx="121532" cy="166940"/>
            </a:xfrm>
            <a:custGeom>
              <a:rect b="b" l="l" r="r" t="t"/>
              <a:pathLst>
                <a:path extrusionOk="0" h="9441" w="6873">
                  <a:moveTo>
                    <a:pt x="3236" y="1"/>
                  </a:moveTo>
                  <a:cubicBezTo>
                    <a:pt x="2169" y="1"/>
                    <a:pt x="1201" y="201"/>
                    <a:pt x="568" y="1469"/>
                  </a:cubicBezTo>
                  <a:lnTo>
                    <a:pt x="1" y="2569"/>
                  </a:lnTo>
                  <a:lnTo>
                    <a:pt x="167" y="2636"/>
                  </a:lnTo>
                  <a:lnTo>
                    <a:pt x="734" y="1569"/>
                  </a:lnTo>
                  <a:cubicBezTo>
                    <a:pt x="1035" y="968"/>
                    <a:pt x="1402" y="601"/>
                    <a:pt x="1635" y="601"/>
                  </a:cubicBezTo>
                  <a:cubicBezTo>
                    <a:pt x="1802" y="601"/>
                    <a:pt x="1935" y="801"/>
                    <a:pt x="1935" y="1235"/>
                  </a:cubicBezTo>
                  <a:cubicBezTo>
                    <a:pt x="1935" y="1435"/>
                    <a:pt x="1902" y="1702"/>
                    <a:pt x="1835" y="2002"/>
                  </a:cubicBezTo>
                  <a:lnTo>
                    <a:pt x="1368" y="4637"/>
                  </a:lnTo>
                  <a:cubicBezTo>
                    <a:pt x="1235" y="5305"/>
                    <a:pt x="1035" y="6272"/>
                    <a:pt x="1035" y="7139"/>
                  </a:cubicBezTo>
                  <a:cubicBezTo>
                    <a:pt x="1035" y="8640"/>
                    <a:pt x="2202" y="9441"/>
                    <a:pt x="3436" y="9441"/>
                  </a:cubicBezTo>
                  <a:cubicBezTo>
                    <a:pt x="4437" y="9441"/>
                    <a:pt x="5471" y="8907"/>
                    <a:pt x="6038" y="7873"/>
                  </a:cubicBezTo>
                  <a:lnTo>
                    <a:pt x="6872" y="6205"/>
                  </a:lnTo>
                  <a:lnTo>
                    <a:pt x="6705" y="6105"/>
                  </a:lnTo>
                  <a:lnTo>
                    <a:pt x="6038" y="7406"/>
                  </a:lnTo>
                  <a:cubicBezTo>
                    <a:pt x="5738" y="7973"/>
                    <a:pt x="5171" y="8307"/>
                    <a:pt x="4671" y="8307"/>
                  </a:cubicBezTo>
                  <a:cubicBezTo>
                    <a:pt x="4204" y="8307"/>
                    <a:pt x="3837" y="8007"/>
                    <a:pt x="3837" y="7406"/>
                  </a:cubicBezTo>
                  <a:cubicBezTo>
                    <a:pt x="3837" y="7239"/>
                    <a:pt x="3870" y="7039"/>
                    <a:pt x="3903" y="6839"/>
                  </a:cubicBezTo>
                  <a:lnTo>
                    <a:pt x="4404" y="5138"/>
                  </a:lnTo>
                  <a:cubicBezTo>
                    <a:pt x="4604" y="4271"/>
                    <a:pt x="5438" y="1068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2" name="Google Shape;1862;p36"/>
          <p:cNvSpPr txBox="1"/>
          <p:nvPr/>
        </p:nvSpPr>
        <p:spPr>
          <a:xfrm>
            <a:off x="830773" y="2086101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3" name="Google Shape;1863;p36"/>
          <p:cNvSpPr txBox="1"/>
          <p:nvPr/>
        </p:nvSpPr>
        <p:spPr>
          <a:xfrm>
            <a:off x="6500950" y="208610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4" name="Google Shape;1864;p36"/>
          <p:cNvSpPr txBox="1"/>
          <p:nvPr/>
        </p:nvSpPr>
        <p:spPr>
          <a:xfrm>
            <a:off x="862135" y="3626194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5" name="Google Shape;1865;p36"/>
          <p:cNvSpPr txBox="1"/>
          <p:nvPr/>
        </p:nvSpPr>
        <p:spPr>
          <a:xfrm>
            <a:off x="6500938" y="362619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6" name="Google Shape;1866;p36"/>
          <p:cNvGrpSpPr/>
          <p:nvPr/>
        </p:nvGrpSpPr>
        <p:grpSpPr>
          <a:xfrm>
            <a:off x="3879056" y="1304959"/>
            <a:ext cx="1399421" cy="1539521"/>
            <a:chOff x="3879056" y="1304959"/>
            <a:chExt cx="1399421" cy="1539521"/>
          </a:xfrm>
        </p:grpSpPr>
        <p:sp>
          <p:nvSpPr>
            <p:cNvPr id="1867" name="Google Shape;1867;p36"/>
            <p:cNvSpPr/>
            <p:nvPr/>
          </p:nvSpPr>
          <p:spPr>
            <a:xfrm>
              <a:off x="3879056" y="1955033"/>
              <a:ext cx="1399413" cy="568860"/>
            </a:xfrm>
            <a:custGeom>
              <a:rect b="b" l="l" r="r" t="t"/>
              <a:pathLst>
                <a:path extrusionOk="0" h="34393" w="84595">
                  <a:moveTo>
                    <a:pt x="42631" y="1"/>
                  </a:moveTo>
                  <a:lnTo>
                    <a:pt x="0" y="15179"/>
                  </a:lnTo>
                  <a:lnTo>
                    <a:pt x="42230" y="34392"/>
                  </a:lnTo>
                  <a:lnTo>
                    <a:pt x="84594" y="15112"/>
                  </a:lnTo>
                  <a:lnTo>
                    <a:pt x="42631" y="1"/>
                  </a:lnTo>
                  <a:close/>
                </a:path>
              </a:pathLst>
            </a:custGeom>
            <a:solidFill>
              <a:srgbClr val="D99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3879056" y="2206118"/>
              <a:ext cx="699152" cy="638361"/>
            </a:xfrm>
            <a:custGeom>
              <a:rect b="b" l="l" r="r" t="t"/>
              <a:pathLst>
                <a:path extrusionOk="0" h="38595" w="42264">
                  <a:moveTo>
                    <a:pt x="0" y="1"/>
                  </a:moveTo>
                  <a:lnTo>
                    <a:pt x="0" y="18080"/>
                  </a:lnTo>
                  <a:lnTo>
                    <a:pt x="42264" y="38595"/>
                  </a:lnTo>
                  <a:lnTo>
                    <a:pt x="42264" y="38595"/>
                  </a:lnTo>
                  <a:lnTo>
                    <a:pt x="42230" y="19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576546" y="2205010"/>
              <a:ext cx="701931" cy="639469"/>
            </a:xfrm>
            <a:custGeom>
              <a:rect b="b" l="l" r="r" t="t"/>
              <a:pathLst>
                <a:path extrusionOk="0" h="38662" w="42432">
                  <a:moveTo>
                    <a:pt x="42431" y="1"/>
                  </a:moveTo>
                  <a:lnTo>
                    <a:pt x="67" y="19281"/>
                  </a:lnTo>
                  <a:lnTo>
                    <a:pt x="1" y="38662"/>
                  </a:lnTo>
                  <a:lnTo>
                    <a:pt x="1" y="38662"/>
                  </a:lnTo>
                  <a:lnTo>
                    <a:pt x="42431" y="18080"/>
                  </a:lnTo>
                  <a:lnTo>
                    <a:pt x="42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0" name="Google Shape;1870;p36"/>
            <p:cNvGrpSpPr/>
            <p:nvPr/>
          </p:nvGrpSpPr>
          <p:grpSpPr>
            <a:xfrm>
              <a:off x="4367869" y="1304959"/>
              <a:ext cx="419118" cy="1036298"/>
              <a:chOff x="4475947" y="1177357"/>
              <a:chExt cx="458002" cy="1132567"/>
            </a:xfrm>
          </p:grpSpPr>
          <p:sp>
            <p:nvSpPr>
              <p:cNvPr id="1871" name="Google Shape;1871;p36"/>
              <p:cNvSpPr/>
              <p:nvPr/>
            </p:nvSpPr>
            <p:spPr>
              <a:xfrm rot="10800000">
                <a:off x="4701610" y="1177357"/>
                <a:ext cx="229076" cy="1000654"/>
              </a:xfrm>
              <a:custGeom>
                <a:rect b="b" l="l" r="r" t="t"/>
                <a:pathLst>
                  <a:path extrusionOk="0" h="13410" w="3070">
                    <a:moveTo>
                      <a:pt x="0" y="0"/>
                    </a:moveTo>
                    <a:lnTo>
                      <a:pt x="0" y="5037"/>
                    </a:lnTo>
                    <a:lnTo>
                      <a:pt x="3069" y="13410"/>
                    </a:lnTo>
                    <a:lnTo>
                      <a:pt x="3069" y="1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6"/>
              <p:cNvSpPr/>
              <p:nvPr/>
            </p:nvSpPr>
            <p:spPr>
              <a:xfrm rot="10800000">
                <a:off x="4475947" y="2045993"/>
                <a:ext cx="458002" cy="263931"/>
              </a:xfrm>
              <a:custGeom>
                <a:rect b="b" l="l" r="r" t="t"/>
                <a:pathLst>
                  <a:path extrusionOk="0" h="3537" w="6138">
                    <a:moveTo>
                      <a:pt x="3069" y="0"/>
                    </a:moveTo>
                    <a:lnTo>
                      <a:pt x="0" y="1768"/>
                    </a:lnTo>
                    <a:lnTo>
                      <a:pt x="3069" y="3536"/>
                    </a:lnTo>
                    <a:lnTo>
                      <a:pt x="6138" y="1768"/>
                    </a:ln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 flipH="1" rot="10800000">
                <a:off x="4476725" y="1177357"/>
                <a:ext cx="229076" cy="1000654"/>
              </a:xfrm>
              <a:custGeom>
                <a:rect b="b" l="l" r="r" t="t"/>
                <a:pathLst>
                  <a:path extrusionOk="0" h="13410" w="3070">
                    <a:moveTo>
                      <a:pt x="0" y="0"/>
                    </a:moveTo>
                    <a:lnTo>
                      <a:pt x="0" y="5037"/>
                    </a:lnTo>
                    <a:lnTo>
                      <a:pt x="3069" y="13410"/>
                    </a:lnTo>
                    <a:lnTo>
                      <a:pt x="3069" y="1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4" name="Google Shape;1874;p36"/>
            <p:cNvSpPr/>
            <p:nvPr/>
          </p:nvSpPr>
          <p:spPr>
            <a:xfrm>
              <a:off x="4326781" y="2199253"/>
              <a:ext cx="490449" cy="131985"/>
            </a:xfrm>
            <a:custGeom>
              <a:rect b="b" l="l" r="r" t="t"/>
              <a:pathLst>
                <a:path extrusionOk="0" h="19381" w="72019">
                  <a:moveTo>
                    <a:pt x="4938" y="1"/>
                  </a:moveTo>
                  <a:lnTo>
                    <a:pt x="1" y="1802"/>
                  </a:lnTo>
                  <a:lnTo>
                    <a:pt x="36527" y="19381"/>
                  </a:lnTo>
                  <a:lnTo>
                    <a:pt x="72019" y="2235"/>
                  </a:lnTo>
                  <a:lnTo>
                    <a:pt x="67182" y="434"/>
                  </a:lnTo>
                  <a:lnTo>
                    <a:pt x="36460" y="15245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1880" name="Google Shape;1880;p37"/>
          <p:cNvSpPr/>
          <p:nvPr/>
        </p:nvSpPr>
        <p:spPr>
          <a:xfrm>
            <a:off x="2954376" y="2862861"/>
            <a:ext cx="786873" cy="387306"/>
          </a:xfrm>
          <a:custGeom>
            <a:rect b="b" l="l" r="r" t="t"/>
            <a:pathLst>
              <a:path extrusionOk="0" h="23627" w="48002">
                <a:moveTo>
                  <a:pt x="22475" y="0"/>
                </a:moveTo>
                <a:cubicBezTo>
                  <a:pt x="22035" y="0"/>
                  <a:pt x="21592" y="38"/>
                  <a:pt x="21149" y="110"/>
                </a:cubicBezTo>
                <a:cubicBezTo>
                  <a:pt x="20516" y="310"/>
                  <a:pt x="19915" y="510"/>
                  <a:pt x="19315" y="744"/>
                </a:cubicBezTo>
                <a:cubicBezTo>
                  <a:pt x="18414" y="1177"/>
                  <a:pt x="17647" y="1778"/>
                  <a:pt x="17013" y="2511"/>
                </a:cubicBezTo>
                <a:cubicBezTo>
                  <a:pt x="15946" y="3712"/>
                  <a:pt x="15279" y="5213"/>
                  <a:pt x="15145" y="6815"/>
                </a:cubicBezTo>
                <a:cubicBezTo>
                  <a:pt x="15145" y="6881"/>
                  <a:pt x="15145" y="6948"/>
                  <a:pt x="15145" y="7015"/>
                </a:cubicBezTo>
                <a:cubicBezTo>
                  <a:pt x="14711" y="6881"/>
                  <a:pt x="14244" y="6815"/>
                  <a:pt x="13777" y="6781"/>
                </a:cubicBezTo>
                <a:cubicBezTo>
                  <a:pt x="13177" y="6815"/>
                  <a:pt x="12610" y="6848"/>
                  <a:pt x="12010" y="6881"/>
                </a:cubicBezTo>
                <a:cubicBezTo>
                  <a:pt x="10809" y="7115"/>
                  <a:pt x="9741" y="7615"/>
                  <a:pt x="8807" y="8449"/>
                </a:cubicBezTo>
                <a:cubicBezTo>
                  <a:pt x="7506" y="9583"/>
                  <a:pt x="6672" y="11251"/>
                  <a:pt x="6539" y="12986"/>
                </a:cubicBezTo>
                <a:cubicBezTo>
                  <a:pt x="6506" y="13419"/>
                  <a:pt x="6539" y="13886"/>
                  <a:pt x="6572" y="14320"/>
                </a:cubicBezTo>
                <a:cubicBezTo>
                  <a:pt x="5805" y="14420"/>
                  <a:pt x="5171" y="14620"/>
                  <a:pt x="4237" y="14987"/>
                </a:cubicBezTo>
                <a:cubicBezTo>
                  <a:pt x="3203" y="15421"/>
                  <a:pt x="1802" y="16688"/>
                  <a:pt x="1269" y="17656"/>
                </a:cubicBezTo>
                <a:cubicBezTo>
                  <a:pt x="1002" y="18189"/>
                  <a:pt x="735" y="18723"/>
                  <a:pt x="468" y="19257"/>
                </a:cubicBezTo>
                <a:cubicBezTo>
                  <a:pt x="68" y="20458"/>
                  <a:pt x="1" y="21658"/>
                  <a:pt x="201" y="22859"/>
                </a:cubicBezTo>
                <a:cubicBezTo>
                  <a:pt x="301" y="23126"/>
                  <a:pt x="401" y="23360"/>
                  <a:pt x="468" y="23627"/>
                </a:cubicBezTo>
                <a:lnTo>
                  <a:pt x="47268" y="23627"/>
                </a:lnTo>
                <a:cubicBezTo>
                  <a:pt x="47502" y="22993"/>
                  <a:pt x="47668" y="22326"/>
                  <a:pt x="47735" y="21625"/>
                </a:cubicBezTo>
                <a:cubicBezTo>
                  <a:pt x="48002" y="17989"/>
                  <a:pt x="45066" y="14153"/>
                  <a:pt x="41230" y="14086"/>
                </a:cubicBezTo>
                <a:cubicBezTo>
                  <a:pt x="40530" y="14086"/>
                  <a:pt x="39863" y="14086"/>
                  <a:pt x="39162" y="14120"/>
                </a:cubicBezTo>
                <a:cubicBezTo>
                  <a:pt x="39162" y="13820"/>
                  <a:pt x="39096" y="13553"/>
                  <a:pt x="39062" y="13252"/>
                </a:cubicBezTo>
                <a:cubicBezTo>
                  <a:pt x="38662" y="11184"/>
                  <a:pt x="37428" y="9283"/>
                  <a:pt x="35660" y="8115"/>
                </a:cubicBezTo>
                <a:cubicBezTo>
                  <a:pt x="34315" y="7226"/>
                  <a:pt x="32954" y="6867"/>
                  <a:pt x="31578" y="6867"/>
                </a:cubicBezTo>
                <a:cubicBezTo>
                  <a:pt x="30940" y="6867"/>
                  <a:pt x="30300" y="6944"/>
                  <a:pt x="29655" y="7081"/>
                </a:cubicBezTo>
                <a:cubicBezTo>
                  <a:pt x="29655" y="7048"/>
                  <a:pt x="29655" y="7015"/>
                  <a:pt x="29622" y="6981"/>
                </a:cubicBezTo>
                <a:cubicBezTo>
                  <a:pt x="29622" y="6614"/>
                  <a:pt x="29589" y="6247"/>
                  <a:pt x="29522" y="5881"/>
                </a:cubicBezTo>
                <a:cubicBezTo>
                  <a:pt x="29088" y="3345"/>
                  <a:pt x="27187" y="1211"/>
                  <a:pt x="24785" y="377"/>
                </a:cubicBezTo>
                <a:cubicBezTo>
                  <a:pt x="24037" y="120"/>
                  <a:pt x="23261" y="0"/>
                  <a:pt x="224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37"/>
          <p:cNvSpPr/>
          <p:nvPr/>
        </p:nvSpPr>
        <p:spPr>
          <a:xfrm>
            <a:off x="7010413" y="3565075"/>
            <a:ext cx="1536950" cy="814600"/>
          </a:xfrm>
          <a:custGeom>
            <a:rect b="b" l="l" r="r" t="t"/>
            <a:pathLst>
              <a:path extrusionOk="0" h="32584" w="61478">
                <a:moveTo>
                  <a:pt x="22290" y="0"/>
                </a:moveTo>
                <a:cubicBezTo>
                  <a:pt x="20659" y="0"/>
                  <a:pt x="19082" y="372"/>
                  <a:pt x="17580" y="1094"/>
                </a:cubicBezTo>
                <a:lnTo>
                  <a:pt x="17480" y="1128"/>
                </a:lnTo>
                <a:cubicBezTo>
                  <a:pt x="15712" y="1995"/>
                  <a:pt x="14277" y="3262"/>
                  <a:pt x="13210" y="4897"/>
                </a:cubicBezTo>
                <a:cubicBezTo>
                  <a:pt x="11809" y="6965"/>
                  <a:pt x="11175" y="9467"/>
                  <a:pt x="11409" y="11935"/>
                </a:cubicBezTo>
                <a:cubicBezTo>
                  <a:pt x="11042" y="11835"/>
                  <a:pt x="10675" y="11769"/>
                  <a:pt x="10275" y="11769"/>
                </a:cubicBezTo>
                <a:cubicBezTo>
                  <a:pt x="10067" y="11754"/>
                  <a:pt x="9862" y="11746"/>
                  <a:pt x="9658" y="11746"/>
                </a:cubicBezTo>
                <a:cubicBezTo>
                  <a:pt x="8481" y="11746"/>
                  <a:pt x="7352" y="11996"/>
                  <a:pt x="6272" y="12536"/>
                </a:cubicBezTo>
                <a:cubicBezTo>
                  <a:pt x="5038" y="13136"/>
                  <a:pt x="4037" y="14003"/>
                  <a:pt x="3270" y="15138"/>
                </a:cubicBezTo>
                <a:cubicBezTo>
                  <a:pt x="2803" y="15771"/>
                  <a:pt x="2436" y="16472"/>
                  <a:pt x="2169" y="17206"/>
                </a:cubicBezTo>
                <a:cubicBezTo>
                  <a:pt x="1268" y="19841"/>
                  <a:pt x="1802" y="22977"/>
                  <a:pt x="3737" y="25045"/>
                </a:cubicBezTo>
                <a:cubicBezTo>
                  <a:pt x="3770" y="25078"/>
                  <a:pt x="3803" y="25111"/>
                  <a:pt x="3837" y="25145"/>
                </a:cubicBezTo>
                <a:cubicBezTo>
                  <a:pt x="3536" y="25345"/>
                  <a:pt x="3270" y="25578"/>
                  <a:pt x="3003" y="25845"/>
                </a:cubicBezTo>
                <a:cubicBezTo>
                  <a:pt x="2336" y="26446"/>
                  <a:pt x="1735" y="27113"/>
                  <a:pt x="1302" y="27880"/>
                </a:cubicBezTo>
                <a:cubicBezTo>
                  <a:pt x="534" y="29281"/>
                  <a:pt x="67" y="30949"/>
                  <a:pt x="1" y="32583"/>
                </a:cubicBezTo>
                <a:lnTo>
                  <a:pt x="60277" y="32583"/>
                </a:lnTo>
                <a:cubicBezTo>
                  <a:pt x="61178" y="30449"/>
                  <a:pt x="61478" y="28047"/>
                  <a:pt x="61078" y="25912"/>
                </a:cubicBezTo>
                <a:cubicBezTo>
                  <a:pt x="60213" y="21292"/>
                  <a:pt x="55905" y="16739"/>
                  <a:pt x="50925" y="16739"/>
                </a:cubicBezTo>
                <a:cubicBezTo>
                  <a:pt x="50907" y="16739"/>
                  <a:pt x="50888" y="16739"/>
                  <a:pt x="50870" y="16739"/>
                </a:cubicBezTo>
                <a:cubicBezTo>
                  <a:pt x="49736" y="16772"/>
                  <a:pt x="48602" y="16772"/>
                  <a:pt x="47468" y="16805"/>
                </a:cubicBezTo>
                <a:cubicBezTo>
                  <a:pt x="45933" y="12703"/>
                  <a:pt x="42197" y="9300"/>
                  <a:pt x="37661" y="9300"/>
                </a:cubicBezTo>
                <a:cubicBezTo>
                  <a:pt x="36093" y="9300"/>
                  <a:pt x="34525" y="9567"/>
                  <a:pt x="33124" y="10067"/>
                </a:cubicBezTo>
                <a:cubicBezTo>
                  <a:pt x="33091" y="9700"/>
                  <a:pt x="33058" y="9300"/>
                  <a:pt x="32991" y="8933"/>
                </a:cubicBezTo>
                <a:cubicBezTo>
                  <a:pt x="32457" y="6198"/>
                  <a:pt x="30756" y="3296"/>
                  <a:pt x="28321" y="1861"/>
                </a:cubicBezTo>
                <a:cubicBezTo>
                  <a:pt x="28254" y="1861"/>
                  <a:pt x="28221" y="1828"/>
                  <a:pt x="28187" y="1795"/>
                </a:cubicBezTo>
                <a:cubicBezTo>
                  <a:pt x="26620" y="761"/>
                  <a:pt x="24918" y="194"/>
                  <a:pt x="23050" y="27"/>
                </a:cubicBezTo>
                <a:cubicBezTo>
                  <a:pt x="22796" y="9"/>
                  <a:pt x="22542" y="0"/>
                  <a:pt x="222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37"/>
          <p:cNvSpPr/>
          <p:nvPr/>
        </p:nvSpPr>
        <p:spPr>
          <a:xfrm flipH="1">
            <a:off x="5206411" y="3466325"/>
            <a:ext cx="922338" cy="387338"/>
          </a:xfrm>
          <a:custGeom>
            <a:rect b="b" l="l" r="r" t="t"/>
            <a:pathLst>
              <a:path extrusionOk="0" h="27821" w="66248">
                <a:moveTo>
                  <a:pt x="28621" y="1"/>
                </a:moveTo>
                <a:cubicBezTo>
                  <a:pt x="23217" y="1"/>
                  <a:pt x="18447" y="3436"/>
                  <a:pt x="18013" y="9107"/>
                </a:cubicBezTo>
                <a:cubicBezTo>
                  <a:pt x="17947" y="9741"/>
                  <a:pt x="17980" y="10408"/>
                  <a:pt x="18080" y="11042"/>
                </a:cubicBezTo>
                <a:cubicBezTo>
                  <a:pt x="17947" y="11042"/>
                  <a:pt x="17847" y="11009"/>
                  <a:pt x="17713" y="11009"/>
                </a:cubicBezTo>
                <a:cubicBezTo>
                  <a:pt x="16979" y="11042"/>
                  <a:pt x="16279" y="11075"/>
                  <a:pt x="15545" y="11142"/>
                </a:cubicBezTo>
                <a:cubicBezTo>
                  <a:pt x="14011" y="11409"/>
                  <a:pt x="12676" y="12076"/>
                  <a:pt x="11509" y="13077"/>
                </a:cubicBezTo>
                <a:cubicBezTo>
                  <a:pt x="10108" y="14311"/>
                  <a:pt x="9174" y="15979"/>
                  <a:pt x="8807" y="17780"/>
                </a:cubicBezTo>
                <a:cubicBezTo>
                  <a:pt x="5138" y="18280"/>
                  <a:pt x="1835" y="20649"/>
                  <a:pt x="534" y="24451"/>
                </a:cubicBezTo>
                <a:cubicBezTo>
                  <a:pt x="167" y="25552"/>
                  <a:pt x="1" y="26686"/>
                  <a:pt x="1" y="27787"/>
                </a:cubicBezTo>
                <a:lnTo>
                  <a:pt x="64647" y="27787"/>
                </a:lnTo>
                <a:lnTo>
                  <a:pt x="64647" y="27821"/>
                </a:lnTo>
                <a:cubicBezTo>
                  <a:pt x="65314" y="26620"/>
                  <a:pt x="65748" y="25285"/>
                  <a:pt x="65848" y="23751"/>
                </a:cubicBezTo>
                <a:cubicBezTo>
                  <a:pt x="66248" y="18681"/>
                  <a:pt x="62145" y="13177"/>
                  <a:pt x="56741" y="13177"/>
                </a:cubicBezTo>
                <a:cubicBezTo>
                  <a:pt x="53739" y="13177"/>
                  <a:pt x="50904" y="14244"/>
                  <a:pt x="48936" y="16179"/>
                </a:cubicBezTo>
                <a:cubicBezTo>
                  <a:pt x="48502" y="14878"/>
                  <a:pt x="47835" y="13677"/>
                  <a:pt x="46901" y="12643"/>
                </a:cubicBezTo>
                <a:cubicBezTo>
                  <a:pt x="46234" y="12076"/>
                  <a:pt x="45600" y="11476"/>
                  <a:pt x="44933" y="10908"/>
                </a:cubicBezTo>
                <a:cubicBezTo>
                  <a:pt x="43432" y="9941"/>
                  <a:pt x="41797" y="9374"/>
                  <a:pt x="39996" y="9207"/>
                </a:cubicBezTo>
                <a:lnTo>
                  <a:pt x="37728" y="9341"/>
                </a:lnTo>
                <a:cubicBezTo>
                  <a:pt x="37427" y="4671"/>
                  <a:pt x="33558" y="1"/>
                  <a:pt x="286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37"/>
          <p:cNvSpPr/>
          <p:nvPr/>
        </p:nvSpPr>
        <p:spPr>
          <a:xfrm>
            <a:off x="5110014" y="1806167"/>
            <a:ext cx="1085987" cy="456056"/>
          </a:xfrm>
          <a:custGeom>
            <a:rect b="b" l="l" r="r" t="t"/>
            <a:pathLst>
              <a:path extrusionOk="0" h="27821" w="66249">
                <a:moveTo>
                  <a:pt x="28621" y="0"/>
                </a:moveTo>
                <a:cubicBezTo>
                  <a:pt x="23218" y="0"/>
                  <a:pt x="18447" y="3436"/>
                  <a:pt x="18014" y="9107"/>
                </a:cubicBezTo>
                <a:cubicBezTo>
                  <a:pt x="17980" y="9741"/>
                  <a:pt x="18014" y="10408"/>
                  <a:pt x="18081" y="11042"/>
                </a:cubicBezTo>
                <a:cubicBezTo>
                  <a:pt x="17980" y="11042"/>
                  <a:pt x="17847" y="11008"/>
                  <a:pt x="17747" y="11008"/>
                </a:cubicBezTo>
                <a:cubicBezTo>
                  <a:pt x="17013" y="11042"/>
                  <a:pt x="16279" y="11075"/>
                  <a:pt x="15545" y="11142"/>
                </a:cubicBezTo>
                <a:cubicBezTo>
                  <a:pt x="14044" y="11409"/>
                  <a:pt x="12677" y="12076"/>
                  <a:pt x="11509" y="13110"/>
                </a:cubicBezTo>
                <a:cubicBezTo>
                  <a:pt x="10142" y="14311"/>
                  <a:pt x="9208" y="15978"/>
                  <a:pt x="8841" y="17780"/>
                </a:cubicBezTo>
                <a:cubicBezTo>
                  <a:pt x="5138" y="18280"/>
                  <a:pt x="1869" y="20649"/>
                  <a:pt x="535" y="24451"/>
                </a:cubicBezTo>
                <a:cubicBezTo>
                  <a:pt x="168" y="25552"/>
                  <a:pt x="1" y="26686"/>
                  <a:pt x="1" y="27787"/>
                </a:cubicBezTo>
                <a:lnTo>
                  <a:pt x="64647" y="27787"/>
                </a:lnTo>
                <a:lnTo>
                  <a:pt x="64647" y="27820"/>
                </a:lnTo>
                <a:cubicBezTo>
                  <a:pt x="65314" y="26619"/>
                  <a:pt x="65748" y="25285"/>
                  <a:pt x="65881" y="23751"/>
                </a:cubicBezTo>
                <a:cubicBezTo>
                  <a:pt x="66248" y="18680"/>
                  <a:pt x="62145" y="13176"/>
                  <a:pt x="56775" y="13176"/>
                </a:cubicBezTo>
                <a:cubicBezTo>
                  <a:pt x="53739" y="13176"/>
                  <a:pt x="50937" y="14244"/>
                  <a:pt x="48936" y="16179"/>
                </a:cubicBezTo>
                <a:cubicBezTo>
                  <a:pt x="48502" y="14878"/>
                  <a:pt x="47835" y="13677"/>
                  <a:pt x="46934" y="12643"/>
                </a:cubicBezTo>
                <a:cubicBezTo>
                  <a:pt x="46267" y="12076"/>
                  <a:pt x="45600" y="11475"/>
                  <a:pt x="44933" y="10908"/>
                </a:cubicBezTo>
                <a:cubicBezTo>
                  <a:pt x="43432" y="9941"/>
                  <a:pt x="41797" y="9374"/>
                  <a:pt x="40030" y="9207"/>
                </a:cubicBezTo>
                <a:lnTo>
                  <a:pt x="37728" y="9340"/>
                </a:lnTo>
                <a:cubicBezTo>
                  <a:pt x="37428" y="4670"/>
                  <a:pt x="33558" y="0"/>
                  <a:pt x="286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37"/>
          <p:cNvSpPr/>
          <p:nvPr/>
        </p:nvSpPr>
        <p:spPr>
          <a:xfrm>
            <a:off x="4275318" y="2509490"/>
            <a:ext cx="1552943" cy="1975314"/>
          </a:xfrm>
          <a:custGeom>
            <a:rect b="b" l="l" r="r" t="t"/>
            <a:pathLst>
              <a:path extrusionOk="0" h="140968" w="94735">
                <a:moveTo>
                  <a:pt x="0" y="51937"/>
                </a:moveTo>
                <a:lnTo>
                  <a:pt x="12876" y="51937"/>
                </a:lnTo>
                <a:lnTo>
                  <a:pt x="12876" y="140968"/>
                </a:lnTo>
                <a:lnTo>
                  <a:pt x="42430" y="140968"/>
                </a:lnTo>
                <a:lnTo>
                  <a:pt x="42430" y="106810"/>
                </a:lnTo>
                <a:cubicBezTo>
                  <a:pt x="44832" y="102240"/>
                  <a:pt x="50002" y="102240"/>
                  <a:pt x="52404" y="106810"/>
                </a:cubicBezTo>
                <a:lnTo>
                  <a:pt x="52404" y="140968"/>
                </a:lnTo>
                <a:lnTo>
                  <a:pt x="81925" y="140968"/>
                </a:lnTo>
                <a:lnTo>
                  <a:pt x="81925" y="57141"/>
                </a:lnTo>
                <a:lnTo>
                  <a:pt x="81925" y="51937"/>
                </a:lnTo>
                <a:lnTo>
                  <a:pt x="94734" y="51937"/>
                </a:lnTo>
                <a:lnTo>
                  <a:pt x="81925" y="37794"/>
                </a:lnTo>
                <a:lnTo>
                  <a:pt x="81925" y="14811"/>
                </a:lnTo>
                <a:lnTo>
                  <a:pt x="72352" y="14811"/>
                </a:lnTo>
                <a:lnTo>
                  <a:pt x="72352" y="27286"/>
                </a:lnTo>
                <a:lnTo>
                  <a:pt x="47434" y="0"/>
                </a:lnTo>
                <a:close/>
                <a:moveTo>
                  <a:pt x="61177" y="77756"/>
                </a:moveTo>
                <a:cubicBezTo>
                  <a:pt x="63579" y="73219"/>
                  <a:pt x="68783" y="73219"/>
                  <a:pt x="71184" y="77756"/>
                </a:cubicBezTo>
                <a:lnTo>
                  <a:pt x="71184" y="95835"/>
                </a:lnTo>
                <a:lnTo>
                  <a:pt x="61177" y="95835"/>
                </a:lnTo>
                <a:close/>
                <a:moveTo>
                  <a:pt x="42430" y="77756"/>
                </a:moveTo>
                <a:cubicBezTo>
                  <a:pt x="44832" y="73219"/>
                  <a:pt x="50002" y="73219"/>
                  <a:pt x="52404" y="77756"/>
                </a:cubicBezTo>
                <a:lnTo>
                  <a:pt x="52404" y="95835"/>
                </a:lnTo>
                <a:lnTo>
                  <a:pt x="42430" y="95835"/>
                </a:lnTo>
                <a:close/>
                <a:moveTo>
                  <a:pt x="23684" y="77756"/>
                </a:moveTo>
                <a:cubicBezTo>
                  <a:pt x="26052" y="73219"/>
                  <a:pt x="31656" y="73219"/>
                  <a:pt x="34058" y="77756"/>
                </a:cubicBezTo>
                <a:lnTo>
                  <a:pt x="34058" y="95835"/>
                </a:lnTo>
                <a:lnTo>
                  <a:pt x="23684" y="958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37"/>
          <p:cNvSpPr/>
          <p:nvPr/>
        </p:nvSpPr>
        <p:spPr>
          <a:xfrm>
            <a:off x="3315721" y="1485898"/>
            <a:ext cx="1552943" cy="2998969"/>
          </a:xfrm>
          <a:custGeom>
            <a:rect b="b" l="l" r="r" t="t"/>
            <a:pathLst>
              <a:path extrusionOk="0" h="214021" w="94735">
                <a:moveTo>
                  <a:pt x="0" y="51938"/>
                </a:moveTo>
                <a:lnTo>
                  <a:pt x="12910" y="51938"/>
                </a:lnTo>
                <a:lnTo>
                  <a:pt x="12910" y="214021"/>
                </a:lnTo>
                <a:lnTo>
                  <a:pt x="81959" y="214021"/>
                </a:lnTo>
                <a:lnTo>
                  <a:pt x="81959" y="51938"/>
                </a:lnTo>
                <a:lnTo>
                  <a:pt x="94735" y="51938"/>
                </a:lnTo>
                <a:lnTo>
                  <a:pt x="47434" y="1"/>
                </a:lnTo>
                <a:lnTo>
                  <a:pt x="22483" y="27421"/>
                </a:lnTo>
                <a:lnTo>
                  <a:pt x="22483" y="10041"/>
                </a:lnTo>
                <a:lnTo>
                  <a:pt x="12910" y="10041"/>
                </a:lnTo>
                <a:lnTo>
                  <a:pt x="12910" y="37928"/>
                </a:lnTo>
                <a:close/>
                <a:moveTo>
                  <a:pt x="61211" y="165486"/>
                </a:moveTo>
                <a:cubicBezTo>
                  <a:pt x="63579" y="160916"/>
                  <a:pt x="68783" y="160916"/>
                  <a:pt x="71185" y="165486"/>
                </a:cubicBezTo>
                <a:lnTo>
                  <a:pt x="71185" y="183666"/>
                </a:lnTo>
                <a:lnTo>
                  <a:pt x="61211" y="183666"/>
                </a:lnTo>
                <a:close/>
                <a:moveTo>
                  <a:pt x="61211" y="133563"/>
                </a:moveTo>
                <a:cubicBezTo>
                  <a:pt x="63579" y="128993"/>
                  <a:pt x="68783" y="128993"/>
                  <a:pt x="71185" y="133563"/>
                </a:cubicBezTo>
                <a:lnTo>
                  <a:pt x="71185" y="151743"/>
                </a:lnTo>
                <a:lnTo>
                  <a:pt x="61211" y="151743"/>
                </a:lnTo>
                <a:close/>
                <a:moveTo>
                  <a:pt x="61211" y="101607"/>
                </a:moveTo>
                <a:cubicBezTo>
                  <a:pt x="63579" y="97070"/>
                  <a:pt x="68783" y="97070"/>
                  <a:pt x="71185" y="101607"/>
                </a:cubicBezTo>
                <a:lnTo>
                  <a:pt x="71185" y="119820"/>
                </a:lnTo>
                <a:lnTo>
                  <a:pt x="61211" y="119820"/>
                </a:lnTo>
                <a:close/>
                <a:moveTo>
                  <a:pt x="61211" y="69684"/>
                </a:moveTo>
                <a:cubicBezTo>
                  <a:pt x="63579" y="65114"/>
                  <a:pt x="68783" y="65114"/>
                  <a:pt x="71185" y="69684"/>
                </a:cubicBezTo>
                <a:lnTo>
                  <a:pt x="71185" y="87864"/>
                </a:lnTo>
                <a:lnTo>
                  <a:pt x="61211" y="87864"/>
                </a:lnTo>
                <a:close/>
                <a:moveTo>
                  <a:pt x="42431" y="165486"/>
                </a:moveTo>
                <a:cubicBezTo>
                  <a:pt x="44832" y="160916"/>
                  <a:pt x="50036" y="160916"/>
                  <a:pt x="52404" y="165486"/>
                </a:cubicBezTo>
                <a:lnTo>
                  <a:pt x="52404" y="183666"/>
                </a:lnTo>
                <a:lnTo>
                  <a:pt x="42431" y="183666"/>
                </a:lnTo>
                <a:close/>
                <a:moveTo>
                  <a:pt x="42431" y="133563"/>
                </a:moveTo>
                <a:cubicBezTo>
                  <a:pt x="44832" y="128993"/>
                  <a:pt x="50036" y="128993"/>
                  <a:pt x="52404" y="133563"/>
                </a:cubicBezTo>
                <a:lnTo>
                  <a:pt x="52404" y="151743"/>
                </a:lnTo>
                <a:lnTo>
                  <a:pt x="42431" y="151743"/>
                </a:lnTo>
                <a:close/>
                <a:moveTo>
                  <a:pt x="42431" y="101607"/>
                </a:moveTo>
                <a:cubicBezTo>
                  <a:pt x="44832" y="97070"/>
                  <a:pt x="50036" y="97070"/>
                  <a:pt x="52404" y="101607"/>
                </a:cubicBezTo>
                <a:lnTo>
                  <a:pt x="52404" y="119820"/>
                </a:lnTo>
                <a:lnTo>
                  <a:pt x="42431" y="119820"/>
                </a:lnTo>
                <a:close/>
                <a:moveTo>
                  <a:pt x="42431" y="69684"/>
                </a:moveTo>
                <a:cubicBezTo>
                  <a:pt x="44832" y="65114"/>
                  <a:pt x="50036" y="65114"/>
                  <a:pt x="52404" y="69684"/>
                </a:cubicBezTo>
                <a:lnTo>
                  <a:pt x="52404" y="87864"/>
                </a:lnTo>
                <a:lnTo>
                  <a:pt x="42431" y="87864"/>
                </a:lnTo>
                <a:close/>
                <a:moveTo>
                  <a:pt x="23684" y="165486"/>
                </a:moveTo>
                <a:cubicBezTo>
                  <a:pt x="26086" y="160916"/>
                  <a:pt x="31656" y="160916"/>
                  <a:pt x="34058" y="165486"/>
                </a:cubicBezTo>
                <a:lnTo>
                  <a:pt x="34058" y="183666"/>
                </a:lnTo>
                <a:lnTo>
                  <a:pt x="23684" y="183666"/>
                </a:lnTo>
                <a:close/>
                <a:moveTo>
                  <a:pt x="23684" y="133563"/>
                </a:moveTo>
                <a:cubicBezTo>
                  <a:pt x="26086" y="128993"/>
                  <a:pt x="31656" y="128993"/>
                  <a:pt x="34058" y="133563"/>
                </a:cubicBezTo>
                <a:lnTo>
                  <a:pt x="34058" y="151743"/>
                </a:lnTo>
                <a:lnTo>
                  <a:pt x="23684" y="151743"/>
                </a:lnTo>
                <a:close/>
                <a:moveTo>
                  <a:pt x="23684" y="101607"/>
                </a:moveTo>
                <a:cubicBezTo>
                  <a:pt x="26086" y="97070"/>
                  <a:pt x="31656" y="97070"/>
                  <a:pt x="34058" y="101607"/>
                </a:cubicBezTo>
                <a:lnTo>
                  <a:pt x="34058" y="119820"/>
                </a:lnTo>
                <a:lnTo>
                  <a:pt x="23684" y="119820"/>
                </a:lnTo>
                <a:close/>
                <a:moveTo>
                  <a:pt x="23684" y="69684"/>
                </a:moveTo>
                <a:cubicBezTo>
                  <a:pt x="26086" y="65114"/>
                  <a:pt x="31656" y="65114"/>
                  <a:pt x="34058" y="69684"/>
                </a:cubicBezTo>
                <a:lnTo>
                  <a:pt x="34058" y="87864"/>
                </a:lnTo>
                <a:lnTo>
                  <a:pt x="23684" y="87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37"/>
          <p:cNvSpPr txBox="1"/>
          <p:nvPr/>
        </p:nvSpPr>
        <p:spPr>
          <a:xfrm>
            <a:off x="658800" y="2522075"/>
            <a:ext cx="2018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7" name="Google Shape;1887;p37"/>
          <p:cNvSpPr txBox="1"/>
          <p:nvPr/>
        </p:nvSpPr>
        <p:spPr>
          <a:xfrm>
            <a:off x="6465875" y="2522075"/>
            <a:ext cx="20187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8" name="Google Shape;1888;p37"/>
          <p:cNvSpPr txBox="1"/>
          <p:nvPr/>
        </p:nvSpPr>
        <p:spPr>
          <a:xfrm>
            <a:off x="6466475" y="2951375"/>
            <a:ext cx="201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ho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7"/>
          <p:cNvSpPr txBox="1"/>
          <p:nvPr/>
        </p:nvSpPr>
        <p:spPr>
          <a:xfrm>
            <a:off x="658800" y="2951375"/>
            <a:ext cx="2018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System—it’s only a bit larger than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Moon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0" name="Google Shape;1890;p37"/>
          <p:cNvCxnSpPr/>
          <p:nvPr/>
        </p:nvCxnSpPr>
        <p:spPr>
          <a:xfrm>
            <a:off x="665550" y="2359425"/>
            <a:ext cx="2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Google Shape;1891;p37"/>
          <p:cNvCxnSpPr/>
          <p:nvPr/>
        </p:nvCxnSpPr>
        <p:spPr>
          <a:xfrm rot="10800000">
            <a:off x="5020550" y="4216125"/>
            <a:ext cx="3470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8"/>
          <p:cNvGrpSpPr/>
          <p:nvPr/>
        </p:nvGrpSpPr>
        <p:grpSpPr>
          <a:xfrm>
            <a:off x="6578136" y="1735645"/>
            <a:ext cx="601506" cy="2496500"/>
            <a:chOff x="6820225" y="1735650"/>
            <a:chExt cx="507600" cy="2496500"/>
          </a:xfrm>
        </p:grpSpPr>
        <p:cxnSp>
          <p:nvCxnSpPr>
            <p:cNvPr id="1897" name="Google Shape;1897;p38"/>
            <p:cNvCxnSpPr/>
            <p:nvPr/>
          </p:nvCxnSpPr>
          <p:spPr>
            <a:xfrm>
              <a:off x="6820225" y="1735650"/>
              <a:ext cx="507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898" name="Google Shape;1898;p38"/>
            <p:cNvCxnSpPr/>
            <p:nvPr/>
          </p:nvCxnSpPr>
          <p:spPr>
            <a:xfrm>
              <a:off x="6820225" y="2586475"/>
              <a:ext cx="507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899" name="Google Shape;1899;p38"/>
            <p:cNvCxnSpPr/>
            <p:nvPr/>
          </p:nvCxnSpPr>
          <p:spPr>
            <a:xfrm>
              <a:off x="6820225" y="3393875"/>
              <a:ext cx="507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900" name="Google Shape;1900;p38"/>
            <p:cNvCxnSpPr/>
            <p:nvPr/>
          </p:nvCxnSpPr>
          <p:spPr>
            <a:xfrm>
              <a:off x="6820225" y="4232150"/>
              <a:ext cx="507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901" name="Google Shape;1901;p38"/>
          <p:cNvSpPr txBox="1"/>
          <p:nvPr>
            <p:ph type="title"/>
          </p:nvPr>
        </p:nvSpPr>
        <p:spPr>
          <a:xfrm>
            <a:off x="6587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1902" name="Google Shape;1902;p38"/>
          <p:cNvSpPr/>
          <p:nvPr/>
        </p:nvSpPr>
        <p:spPr>
          <a:xfrm>
            <a:off x="658800" y="1483166"/>
            <a:ext cx="4144963" cy="539993"/>
          </a:xfrm>
          <a:custGeom>
            <a:rect b="b" l="l" r="r" t="t"/>
            <a:pathLst>
              <a:path extrusionOk="0" h="30923" w="134697">
                <a:moveTo>
                  <a:pt x="134696" y="15344"/>
                </a:moveTo>
                <a:lnTo>
                  <a:pt x="118652" y="30922"/>
                </a:lnTo>
                <a:lnTo>
                  <a:pt x="0" y="30922"/>
                </a:lnTo>
                <a:lnTo>
                  <a:pt x="0" y="0"/>
                </a:lnTo>
                <a:lnTo>
                  <a:pt x="118652" y="0"/>
                </a:lnTo>
                <a:lnTo>
                  <a:pt x="134696" y="153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38"/>
          <p:cNvSpPr/>
          <p:nvPr/>
        </p:nvSpPr>
        <p:spPr>
          <a:xfrm>
            <a:off x="658800" y="2310939"/>
            <a:ext cx="4144963" cy="539417"/>
          </a:xfrm>
          <a:custGeom>
            <a:rect b="b" l="l" r="r" t="t"/>
            <a:pathLst>
              <a:path extrusionOk="0" h="30890" w="134697">
                <a:moveTo>
                  <a:pt x="134696" y="15345"/>
                </a:moveTo>
                <a:lnTo>
                  <a:pt x="118652" y="30889"/>
                </a:lnTo>
                <a:lnTo>
                  <a:pt x="0" y="30889"/>
                </a:lnTo>
                <a:lnTo>
                  <a:pt x="0" y="1"/>
                </a:lnTo>
                <a:lnTo>
                  <a:pt x="118652" y="1"/>
                </a:lnTo>
                <a:lnTo>
                  <a:pt x="134696" y="1534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38"/>
          <p:cNvSpPr/>
          <p:nvPr/>
        </p:nvSpPr>
        <p:spPr>
          <a:xfrm>
            <a:off x="658800" y="3965925"/>
            <a:ext cx="4144963" cy="539417"/>
          </a:xfrm>
          <a:custGeom>
            <a:rect b="b" l="l" r="r" t="t"/>
            <a:pathLst>
              <a:path extrusionOk="0" h="30890" w="134697">
                <a:moveTo>
                  <a:pt x="134696" y="15345"/>
                </a:moveTo>
                <a:lnTo>
                  <a:pt x="118652" y="30889"/>
                </a:lnTo>
                <a:lnTo>
                  <a:pt x="0" y="30889"/>
                </a:lnTo>
                <a:lnTo>
                  <a:pt x="0" y="0"/>
                </a:lnTo>
                <a:lnTo>
                  <a:pt x="118652" y="0"/>
                </a:lnTo>
                <a:lnTo>
                  <a:pt x="134696" y="1534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8"/>
          <p:cNvSpPr/>
          <p:nvPr/>
        </p:nvSpPr>
        <p:spPr>
          <a:xfrm>
            <a:off x="658800" y="3138729"/>
            <a:ext cx="4144963" cy="539399"/>
          </a:xfrm>
          <a:custGeom>
            <a:rect b="b" l="l" r="r" t="t"/>
            <a:pathLst>
              <a:path extrusionOk="0" h="30889" w="134697">
                <a:moveTo>
                  <a:pt x="134696" y="15345"/>
                </a:moveTo>
                <a:lnTo>
                  <a:pt x="118652" y="30889"/>
                </a:lnTo>
                <a:lnTo>
                  <a:pt x="0" y="30889"/>
                </a:lnTo>
                <a:lnTo>
                  <a:pt x="0" y="0"/>
                </a:lnTo>
                <a:lnTo>
                  <a:pt x="118652" y="0"/>
                </a:lnTo>
                <a:lnTo>
                  <a:pt x="134696" y="1534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6" name="Google Shape;1906;p38"/>
          <p:cNvGrpSpPr/>
          <p:nvPr/>
        </p:nvGrpSpPr>
        <p:grpSpPr>
          <a:xfrm flipH="1">
            <a:off x="7068244" y="2388453"/>
            <a:ext cx="1375110" cy="836122"/>
            <a:chOff x="6053375" y="2466948"/>
            <a:chExt cx="1148701" cy="827680"/>
          </a:xfrm>
        </p:grpSpPr>
        <p:sp>
          <p:nvSpPr>
            <p:cNvPr id="1907" name="Google Shape;1907;p38"/>
            <p:cNvSpPr/>
            <p:nvPr/>
          </p:nvSpPr>
          <p:spPr>
            <a:xfrm>
              <a:off x="6053375" y="2466948"/>
              <a:ext cx="1148701" cy="827680"/>
            </a:xfrm>
            <a:custGeom>
              <a:rect b="b" l="l" r="r" t="t"/>
              <a:pathLst>
                <a:path extrusionOk="0" h="104209" w="65781">
                  <a:moveTo>
                    <a:pt x="0" y="0"/>
                  </a:moveTo>
                  <a:lnTo>
                    <a:pt x="65781" y="0"/>
                  </a:lnTo>
                  <a:lnTo>
                    <a:pt x="65781" y="104208"/>
                  </a:lnTo>
                  <a:lnTo>
                    <a:pt x="0" y="104208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169304" y="2531077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6312017" y="2531077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6454748" y="2531077"/>
              <a:ext cx="60595" cy="113017"/>
            </a:xfrm>
            <a:custGeom>
              <a:rect b="b" l="l" r="r" t="t"/>
              <a:pathLst>
                <a:path extrusionOk="0" h="6472" w="347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6596885" y="2531077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739598" y="2531077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882329" y="2531077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7025042" y="2531077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169304" y="2728556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312017" y="2728556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54748" y="2728556"/>
              <a:ext cx="60595" cy="113035"/>
            </a:xfrm>
            <a:custGeom>
              <a:rect b="b" l="l" r="r" t="t"/>
              <a:pathLst>
                <a:path extrusionOk="0" h="6473" w="347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6596885" y="2728556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6739598" y="2728556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6882329" y="2728556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7025042" y="2728556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6169304" y="2926035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6312017" y="2926035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6454748" y="2926035"/>
              <a:ext cx="60595" cy="112441"/>
            </a:xfrm>
            <a:custGeom>
              <a:rect b="b" l="l" r="r" t="t"/>
              <a:pathLst>
                <a:path extrusionOk="0" h="6439" w="347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6596885" y="2926035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739598" y="2926035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882329" y="2926035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7025042" y="2926035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169304" y="3123531"/>
              <a:ext cx="61171" cy="112424"/>
            </a:xfrm>
            <a:custGeom>
              <a:rect b="b" l="l" r="r" t="t"/>
              <a:pathLst>
                <a:path extrusionOk="0" h="6438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312017" y="3123531"/>
              <a:ext cx="61189" cy="112424"/>
            </a:xfrm>
            <a:custGeom>
              <a:rect b="b" l="l" r="r" t="t"/>
              <a:pathLst>
                <a:path extrusionOk="0" h="6438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454748" y="3123531"/>
              <a:ext cx="60595" cy="112424"/>
            </a:xfrm>
            <a:custGeom>
              <a:rect b="b" l="l" r="r" t="t"/>
              <a:pathLst>
                <a:path extrusionOk="0" h="6438" w="347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596885" y="3123531"/>
              <a:ext cx="61171" cy="112424"/>
            </a:xfrm>
            <a:custGeom>
              <a:rect b="b" l="l" r="r" t="t"/>
              <a:pathLst>
                <a:path extrusionOk="0" h="6438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739598" y="3123531"/>
              <a:ext cx="61189" cy="112424"/>
            </a:xfrm>
            <a:custGeom>
              <a:rect b="b" l="l" r="r" t="t"/>
              <a:pathLst>
                <a:path extrusionOk="0" h="6438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882329" y="3123531"/>
              <a:ext cx="61171" cy="112424"/>
            </a:xfrm>
            <a:custGeom>
              <a:rect b="b" l="l" r="r" t="t"/>
              <a:pathLst>
                <a:path extrusionOk="0" h="6438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7025042" y="3123531"/>
              <a:ext cx="61189" cy="112424"/>
            </a:xfrm>
            <a:custGeom>
              <a:rect b="b" l="l" r="r" t="t"/>
              <a:pathLst>
                <a:path extrusionOk="0" h="6438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6" name="Google Shape;1936;p38"/>
          <p:cNvGrpSpPr/>
          <p:nvPr/>
        </p:nvGrpSpPr>
        <p:grpSpPr>
          <a:xfrm flipH="1">
            <a:off x="7068238" y="3225386"/>
            <a:ext cx="1375110" cy="869153"/>
            <a:chOff x="6053380" y="3297696"/>
            <a:chExt cx="1148701" cy="860377"/>
          </a:xfrm>
        </p:grpSpPr>
        <p:sp>
          <p:nvSpPr>
            <p:cNvPr id="1937" name="Google Shape;1937;p38"/>
            <p:cNvSpPr/>
            <p:nvPr/>
          </p:nvSpPr>
          <p:spPr>
            <a:xfrm>
              <a:off x="6053380" y="3297696"/>
              <a:ext cx="1148701" cy="860377"/>
            </a:xfrm>
            <a:custGeom>
              <a:rect b="b" l="l" r="r" t="t"/>
              <a:pathLst>
                <a:path extrusionOk="0" h="49270" w="65781">
                  <a:moveTo>
                    <a:pt x="0" y="1"/>
                  </a:moveTo>
                  <a:lnTo>
                    <a:pt x="65781" y="1"/>
                  </a:lnTo>
                  <a:lnTo>
                    <a:pt x="65781" y="49269"/>
                  </a:lnTo>
                  <a:lnTo>
                    <a:pt x="0" y="492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169304" y="3380421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312017" y="3380421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454748" y="3380421"/>
              <a:ext cx="60595" cy="113017"/>
            </a:xfrm>
            <a:custGeom>
              <a:rect b="b" l="l" r="r" t="t"/>
              <a:pathLst>
                <a:path extrusionOk="0" h="6472" w="347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596885" y="3380421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739598" y="3380421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882329" y="3380421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025042" y="3380421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169304" y="3577900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312017" y="3577900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454748" y="3577900"/>
              <a:ext cx="60595" cy="112441"/>
            </a:xfrm>
            <a:custGeom>
              <a:rect b="b" l="l" r="r" t="t"/>
              <a:pathLst>
                <a:path extrusionOk="0" h="6439" w="347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6596885" y="3577900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739598" y="3577900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6882329" y="3577900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7025042" y="3577900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169304" y="3775379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312017" y="3775379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454748" y="3775379"/>
              <a:ext cx="60595" cy="112441"/>
            </a:xfrm>
            <a:custGeom>
              <a:rect b="b" l="l" r="r" t="t"/>
              <a:pathLst>
                <a:path extrusionOk="0" h="6439" w="347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596885" y="3775379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739598" y="3775379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882329" y="3775379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7025042" y="3775379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6169304" y="3972858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6312017" y="3972858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6454748" y="3972858"/>
              <a:ext cx="60595" cy="112441"/>
            </a:xfrm>
            <a:custGeom>
              <a:rect b="b" l="l" r="r" t="t"/>
              <a:pathLst>
                <a:path extrusionOk="0" h="6439" w="3470">
                  <a:moveTo>
                    <a:pt x="0" y="1"/>
                  </a:moveTo>
                  <a:lnTo>
                    <a:pt x="3469" y="1"/>
                  </a:lnTo>
                  <a:lnTo>
                    <a:pt x="3469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6596885" y="3972858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6739598" y="3972858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6882329" y="3972858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0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7025042" y="3972858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1"/>
                  </a:moveTo>
                  <a:lnTo>
                    <a:pt x="3503" y="1"/>
                  </a:lnTo>
                  <a:lnTo>
                    <a:pt x="3503" y="6439"/>
                  </a:lnTo>
                  <a:lnTo>
                    <a:pt x="1" y="6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38"/>
          <p:cNvGrpSpPr/>
          <p:nvPr/>
        </p:nvGrpSpPr>
        <p:grpSpPr>
          <a:xfrm flipH="1">
            <a:off x="7068244" y="4094543"/>
            <a:ext cx="1375110" cy="994378"/>
            <a:chOff x="6053375" y="4158077"/>
            <a:chExt cx="1148701" cy="984338"/>
          </a:xfrm>
        </p:grpSpPr>
        <p:sp>
          <p:nvSpPr>
            <p:cNvPr id="1967" name="Google Shape;1967;p38"/>
            <p:cNvSpPr/>
            <p:nvPr/>
          </p:nvSpPr>
          <p:spPr>
            <a:xfrm>
              <a:off x="6053375" y="4158077"/>
              <a:ext cx="1148701" cy="984338"/>
            </a:xfrm>
            <a:custGeom>
              <a:rect b="b" l="l" r="r" t="t"/>
              <a:pathLst>
                <a:path extrusionOk="0" h="105644" w="65781">
                  <a:moveTo>
                    <a:pt x="0" y="1"/>
                  </a:moveTo>
                  <a:lnTo>
                    <a:pt x="65781" y="1"/>
                  </a:lnTo>
                  <a:lnTo>
                    <a:pt x="65781" y="105643"/>
                  </a:lnTo>
                  <a:lnTo>
                    <a:pt x="0" y="1056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6169304" y="4230935"/>
              <a:ext cx="61171" cy="112424"/>
            </a:xfrm>
            <a:custGeom>
              <a:rect b="b" l="l" r="r" t="t"/>
              <a:pathLst>
                <a:path extrusionOk="0" h="6438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6312017" y="4230935"/>
              <a:ext cx="61189" cy="112424"/>
            </a:xfrm>
            <a:custGeom>
              <a:rect b="b" l="l" r="r" t="t"/>
              <a:pathLst>
                <a:path extrusionOk="0" h="6438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6454748" y="4230935"/>
              <a:ext cx="60595" cy="112424"/>
            </a:xfrm>
            <a:custGeom>
              <a:rect b="b" l="l" r="r" t="t"/>
              <a:pathLst>
                <a:path extrusionOk="0" h="6438" w="347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6596885" y="4230935"/>
              <a:ext cx="61171" cy="112424"/>
            </a:xfrm>
            <a:custGeom>
              <a:rect b="b" l="l" r="r" t="t"/>
              <a:pathLst>
                <a:path extrusionOk="0" h="6438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6739598" y="4230935"/>
              <a:ext cx="61189" cy="112424"/>
            </a:xfrm>
            <a:custGeom>
              <a:rect b="b" l="l" r="r" t="t"/>
              <a:pathLst>
                <a:path extrusionOk="0" h="6438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6882329" y="4230935"/>
              <a:ext cx="61171" cy="112424"/>
            </a:xfrm>
            <a:custGeom>
              <a:rect b="b" l="l" r="r" t="t"/>
              <a:pathLst>
                <a:path extrusionOk="0" h="6438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7025042" y="4230935"/>
              <a:ext cx="61189" cy="112424"/>
            </a:xfrm>
            <a:custGeom>
              <a:rect b="b" l="l" r="r" t="t"/>
              <a:pathLst>
                <a:path extrusionOk="0" h="6438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6169304" y="4428414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6312017" y="4428414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6454748" y="4428414"/>
              <a:ext cx="60595" cy="112441"/>
            </a:xfrm>
            <a:custGeom>
              <a:rect b="b" l="l" r="r" t="t"/>
              <a:pathLst>
                <a:path extrusionOk="0" h="6439" w="347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596885" y="4428414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739598" y="4428414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6882329" y="4428414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7025042" y="4428414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169304" y="4625299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6312017" y="4625299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6454748" y="4625299"/>
              <a:ext cx="60595" cy="113035"/>
            </a:xfrm>
            <a:custGeom>
              <a:rect b="b" l="l" r="r" t="t"/>
              <a:pathLst>
                <a:path extrusionOk="0" h="6473" w="347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596885" y="4625299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6739598" y="4625299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6882329" y="4625299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7025042" y="4625299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169304" y="4822796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312017" y="4822796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6454748" y="4822796"/>
              <a:ext cx="60595" cy="113017"/>
            </a:xfrm>
            <a:custGeom>
              <a:rect b="b" l="l" r="r" t="t"/>
              <a:pathLst>
                <a:path extrusionOk="0" h="6472" w="3470">
                  <a:moveTo>
                    <a:pt x="0" y="0"/>
                  </a:moveTo>
                  <a:lnTo>
                    <a:pt x="3469" y="0"/>
                  </a:lnTo>
                  <a:lnTo>
                    <a:pt x="3469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6596885" y="4822796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739598" y="4822796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882329" y="4822796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7025042" y="4822796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6" name="Google Shape;1996;p38"/>
          <p:cNvGrpSpPr/>
          <p:nvPr/>
        </p:nvGrpSpPr>
        <p:grpSpPr>
          <a:xfrm flipH="1">
            <a:off x="7026411" y="1119148"/>
            <a:ext cx="1458790" cy="1269313"/>
            <a:chOff x="6018418" y="1210459"/>
            <a:chExt cx="1218603" cy="1256497"/>
          </a:xfrm>
        </p:grpSpPr>
        <p:sp>
          <p:nvSpPr>
            <p:cNvPr id="1997" name="Google Shape;1997;p38"/>
            <p:cNvSpPr/>
            <p:nvPr/>
          </p:nvSpPr>
          <p:spPr>
            <a:xfrm>
              <a:off x="6053380" y="1474946"/>
              <a:ext cx="1148701" cy="992010"/>
            </a:xfrm>
            <a:custGeom>
              <a:rect b="b" l="l" r="r" t="t"/>
              <a:pathLst>
                <a:path extrusionOk="0" h="56808" w="65781">
                  <a:moveTo>
                    <a:pt x="0" y="0"/>
                  </a:moveTo>
                  <a:lnTo>
                    <a:pt x="65781" y="0"/>
                  </a:lnTo>
                  <a:lnTo>
                    <a:pt x="65781" y="56807"/>
                  </a:lnTo>
                  <a:lnTo>
                    <a:pt x="0" y="568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6169304" y="1681733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6312017" y="1681733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6454748" y="1681733"/>
              <a:ext cx="60595" cy="113035"/>
            </a:xfrm>
            <a:custGeom>
              <a:rect b="b" l="l" r="r" t="t"/>
              <a:pathLst>
                <a:path extrusionOk="0" h="6473" w="347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6596885" y="1681733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6739598" y="1681733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6882329" y="1681733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7025042" y="1681733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169304" y="1879229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6312017" y="1879229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454748" y="1879229"/>
              <a:ext cx="60595" cy="113017"/>
            </a:xfrm>
            <a:custGeom>
              <a:rect b="b" l="l" r="r" t="t"/>
              <a:pathLst>
                <a:path extrusionOk="0" h="6472" w="3470">
                  <a:moveTo>
                    <a:pt x="0" y="0"/>
                  </a:moveTo>
                  <a:lnTo>
                    <a:pt x="3469" y="0"/>
                  </a:lnTo>
                  <a:lnTo>
                    <a:pt x="3469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6596885" y="1879229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6739598" y="1879229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6882329" y="1879229"/>
              <a:ext cx="61171" cy="113017"/>
            </a:xfrm>
            <a:custGeom>
              <a:rect b="b" l="l" r="r" t="t"/>
              <a:pathLst>
                <a:path extrusionOk="0" h="6472" w="3503">
                  <a:moveTo>
                    <a:pt x="0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7025042" y="1879229"/>
              <a:ext cx="61189" cy="113017"/>
            </a:xfrm>
            <a:custGeom>
              <a:rect b="b" l="l" r="r" t="t"/>
              <a:pathLst>
                <a:path extrusionOk="0" h="6472" w="3504">
                  <a:moveTo>
                    <a:pt x="1" y="0"/>
                  </a:moveTo>
                  <a:lnTo>
                    <a:pt x="3503" y="0"/>
                  </a:lnTo>
                  <a:lnTo>
                    <a:pt x="3503" y="6471"/>
                  </a:lnTo>
                  <a:lnTo>
                    <a:pt x="1" y="6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169304" y="2076708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6312017" y="2076708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6454748" y="2076708"/>
              <a:ext cx="60595" cy="112441"/>
            </a:xfrm>
            <a:custGeom>
              <a:rect b="b" l="l" r="r" t="t"/>
              <a:pathLst>
                <a:path extrusionOk="0" h="6439" w="3470">
                  <a:moveTo>
                    <a:pt x="0" y="0"/>
                  </a:moveTo>
                  <a:lnTo>
                    <a:pt x="3469" y="0"/>
                  </a:lnTo>
                  <a:lnTo>
                    <a:pt x="3469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6596885" y="2076708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6739598" y="2076708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6882329" y="2076708"/>
              <a:ext cx="61171" cy="112441"/>
            </a:xfrm>
            <a:custGeom>
              <a:rect b="b" l="l" r="r" t="t"/>
              <a:pathLst>
                <a:path extrusionOk="0" h="6439" w="3503">
                  <a:moveTo>
                    <a:pt x="0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0" y="6438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7025042" y="2076708"/>
              <a:ext cx="61189" cy="112441"/>
            </a:xfrm>
            <a:custGeom>
              <a:rect b="b" l="l" r="r" t="t"/>
              <a:pathLst>
                <a:path extrusionOk="0" h="6439" w="3504">
                  <a:moveTo>
                    <a:pt x="1" y="0"/>
                  </a:moveTo>
                  <a:lnTo>
                    <a:pt x="3503" y="0"/>
                  </a:lnTo>
                  <a:lnTo>
                    <a:pt x="3503" y="6438"/>
                  </a:lnTo>
                  <a:lnTo>
                    <a:pt x="1" y="64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6169304" y="2273593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6312017" y="2273593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6454748" y="2273593"/>
              <a:ext cx="60595" cy="113035"/>
            </a:xfrm>
            <a:custGeom>
              <a:rect b="b" l="l" r="r" t="t"/>
              <a:pathLst>
                <a:path extrusionOk="0" h="6473" w="3470">
                  <a:moveTo>
                    <a:pt x="0" y="1"/>
                  </a:moveTo>
                  <a:lnTo>
                    <a:pt x="3469" y="1"/>
                  </a:lnTo>
                  <a:lnTo>
                    <a:pt x="3469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6596885" y="2273593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6739598" y="2273593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6882329" y="2273593"/>
              <a:ext cx="61171" cy="113035"/>
            </a:xfrm>
            <a:custGeom>
              <a:rect b="b" l="l" r="r" t="t"/>
              <a:pathLst>
                <a:path extrusionOk="0" h="6473" w="3503">
                  <a:moveTo>
                    <a:pt x="0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0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7025042" y="2273593"/>
              <a:ext cx="61189" cy="113035"/>
            </a:xfrm>
            <a:custGeom>
              <a:rect b="b" l="l" r="r" t="t"/>
              <a:pathLst>
                <a:path extrusionOk="0" h="6473" w="3504">
                  <a:moveTo>
                    <a:pt x="1" y="1"/>
                  </a:moveTo>
                  <a:lnTo>
                    <a:pt x="3503" y="1"/>
                  </a:lnTo>
                  <a:lnTo>
                    <a:pt x="3503" y="6472"/>
                  </a:lnTo>
                  <a:lnTo>
                    <a:pt x="1" y="6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6074354" y="1210459"/>
              <a:ext cx="1106756" cy="60019"/>
            </a:xfrm>
            <a:custGeom>
              <a:rect b="b" l="l" r="r" t="t"/>
              <a:pathLst>
                <a:path extrusionOk="0" h="3437" w="63379">
                  <a:moveTo>
                    <a:pt x="0" y="1"/>
                  </a:moveTo>
                  <a:lnTo>
                    <a:pt x="63379" y="1"/>
                  </a:lnTo>
                  <a:lnTo>
                    <a:pt x="63379" y="3437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045225" y="1289115"/>
              <a:ext cx="1165011" cy="59425"/>
            </a:xfrm>
            <a:custGeom>
              <a:rect b="b" l="l" r="r" t="t"/>
              <a:pathLst>
                <a:path extrusionOk="0" h="3403" w="66715">
                  <a:moveTo>
                    <a:pt x="0" y="0"/>
                  </a:moveTo>
                  <a:lnTo>
                    <a:pt x="66715" y="0"/>
                  </a:lnTo>
                  <a:lnTo>
                    <a:pt x="66715" y="3403"/>
                  </a:lnTo>
                  <a:lnTo>
                    <a:pt x="0" y="3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018418" y="1367754"/>
              <a:ext cx="1218603" cy="82144"/>
            </a:xfrm>
            <a:custGeom>
              <a:rect b="b" l="l" r="r" t="t"/>
              <a:pathLst>
                <a:path extrusionOk="0" h="4704" w="69784">
                  <a:moveTo>
                    <a:pt x="1" y="0"/>
                  </a:moveTo>
                  <a:lnTo>
                    <a:pt x="69784" y="0"/>
                  </a:lnTo>
                  <a:lnTo>
                    <a:pt x="69784" y="4704"/>
                  </a:lnTo>
                  <a:lnTo>
                    <a:pt x="1" y="47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38"/>
          <p:cNvGrpSpPr/>
          <p:nvPr/>
        </p:nvGrpSpPr>
        <p:grpSpPr>
          <a:xfrm flipH="1">
            <a:off x="5832406" y="836726"/>
            <a:ext cx="733529" cy="380606"/>
            <a:chOff x="6315950" y="1768200"/>
            <a:chExt cx="840625" cy="436175"/>
          </a:xfrm>
        </p:grpSpPr>
        <p:sp>
          <p:nvSpPr>
            <p:cNvPr id="2030" name="Google Shape;2030;p38"/>
            <p:cNvSpPr/>
            <p:nvPr/>
          </p:nvSpPr>
          <p:spPr>
            <a:xfrm>
              <a:off x="6315950" y="1985850"/>
              <a:ext cx="840625" cy="218525"/>
            </a:xfrm>
            <a:custGeom>
              <a:rect b="b" l="l" r="r" t="t"/>
              <a:pathLst>
                <a:path extrusionOk="0" h="8741" w="33625">
                  <a:moveTo>
                    <a:pt x="33625" y="4371"/>
                  </a:moveTo>
                  <a:cubicBezTo>
                    <a:pt x="33625" y="6772"/>
                    <a:pt x="31690" y="8741"/>
                    <a:pt x="29255" y="8741"/>
                  </a:cubicBezTo>
                  <a:lnTo>
                    <a:pt x="4370" y="8741"/>
                  </a:lnTo>
                  <a:cubicBezTo>
                    <a:pt x="1935" y="8741"/>
                    <a:pt x="1" y="6772"/>
                    <a:pt x="1" y="4371"/>
                  </a:cubicBezTo>
                  <a:lnTo>
                    <a:pt x="1" y="4371"/>
                  </a:lnTo>
                  <a:cubicBezTo>
                    <a:pt x="1" y="1936"/>
                    <a:pt x="1935" y="1"/>
                    <a:pt x="4370" y="1"/>
                  </a:cubicBezTo>
                  <a:lnTo>
                    <a:pt x="29255" y="1"/>
                  </a:lnTo>
                  <a:cubicBezTo>
                    <a:pt x="31690" y="1"/>
                    <a:pt x="33625" y="1936"/>
                    <a:pt x="33625" y="43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427700" y="1871600"/>
              <a:ext cx="617125" cy="169325"/>
            </a:xfrm>
            <a:custGeom>
              <a:rect b="b" l="l" r="r" t="t"/>
              <a:pathLst>
                <a:path extrusionOk="0" h="6773" w="24685">
                  <a:moveTo>
                    <a:pt x="24685" y="3370"/>
                  </a:moveTo>
                  <a:cubicBezTo>
                    <a:pt x="24685" y="5238"/>
                    <a:pt x="22817" y="6773"/>
                    <a:pt x="20482" y="6773"/>
                  </a:cubicBezTo>
                  <a:lnTo>
                    <a:pt x="4203" y="6773"/>
                  </a:lnTo>
                  <a:cubicBezTo>
                    <a:pt x="1868" y="6773"/>
                    <a:pt x="0" y="5238"/>
                    <a:pt x="0" y="3370"/>
                  </a:cubicBezTo>
                  <a:lnTo>
                    <a:pt x="0" y="3370"/>
                  </a:lnTo>
                  <a:cubicBezTo>
                    <a:pt x="0" y="1502"/>
                    <a:pt x="1868" y="1"/>
                    <a:pt x="4203" y="1"/>
                  </a:cubicBezTo>
                  <a:lnTo>
                    <a:pt x="20482" y="1"/>
                  </a:lnTo>
                  <a:cubicBezTo>
                    <a:pt x="22817" y="1"/>
                    <a:pt x="24685" y="1502"/>
                    <a:pt x="24685" y="33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591150" y="1768200"/>
              <a:ext cx="288575" cy="272725"/>
            </a:xfrm>
            <a:custGeom>
              <a:rect b="b" l="l" r="r" t="t"/>
              <a:pathLst>
                <a:path extrusionOk="0" h="10909" w="11543">
                  <a:moveTo>
                    <a:pt x="11542" y="5438"/>
                  </a:moveTo>
                  <a:cubicBezTo>
                    <a:pt x="11542" y="8473"/>
                    <a:pt x="8974" y="10909"/>
                    <a:pt x="5771" y="10909"/>
                  </a:cubicBezTo>
                  <a:cubicBezTo>
                    <a:pt x="2602" y="10909"/>
                    <a:pt x="0" y="8473"/>
                    <a:pt x="0" y="5438"/>
                  </a:cubicBezTo>
                  <a:cubicBezTo>
                    <a:pt x="0" y="2436"/>
                    <a:pt x="2602" y="1"/>
                    <a:pt x="5771" y="1"/>
                  </a:cubicBezTo>
                  <a:cubicBezTo>
                    <a:pt x="8974" y="1"/>
                    <a:pt x="11542" y="2436"/>
                    <a:pt x="11542" y="54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38"/>
          <p:cNvGrpSpPr/>
          <p:nvPr/>
        </p:nvGrpSpPr>
        <p:grpSpPr>
          <a:xfrm flipH="1">
            <a:off x="7605115" y="802471"/>
            <a:ext cx="416039" cy="215367"/>
            <a:chOff x="4483800" y="1888300"/>
            <a:chExt cx="589625" cy="305225"/>
          </a:xfrm>
        </p:grpSpPr>
        <p:sp>
          <p:nvSpPr>
            <p:cNvPr id="2034" name="Google Shape;2034;p38"/>
            <p:cNvSpPr/>
            <p:nvPr/>
          </p:nvSpPr>
          <p:spPr>
            <a:xfrm>
              <a:off x="4483800" y="2040075"/>
              <a:ext cx="589625" cy="153450"/>
            </a:xfrm>
            <a:custGeom>
              <a:rect b="b" l="l" r="r" t="t"/>
              <a:pathLst>
                <a:path extrusionOk="0" h="6138" w="23585">
                  <a:moveTo>
                    <a:pt x="23584" y="3069"/>
                  </a:moveTo>
                  <a:cubicBezTo>
                    <a:pt x="23584" y="4770"/>
                    <a:pt x="22183" y="6138"/>
                    <a:pt x="20516" y="6138"/>
                  </a:cubicBezTo>
                  <a:lnTo>
                    <a:pt x="3070" y="6138"/>
                  </a:lnTo>
                  <a:cubicBezTo>
                    <a:pt x="1369" y="6138"/>
                    <a:pt x="1" y="4770"/>
                    <a:pt x="1" y="3069"/>
                  </a:cubicBezTo>
                  <a:lnTo>
                    <a:pt x="1" y="3069"/>
                  </a:lnTo>
                  <a:cubicBezTo>
                    <a:pt x="1" y="1368"/>
                    <a:pt x="1369" y="0"/>
                    <a:pt x="3070" y="0"/>
                  </a:cubicBezTo>
                  <a:lnTo>
                    <a:pt x="20516" y="0"/>
                  </a:lnTo>
                  <a:cubicBezTo>
                    <a:pt x="22183" y="0"/>
                    <a:pt x="23584" y="1368"/>
                    <a:pt x="23584" y="30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562200" y="1960000"/>
              <a:ext cx="432825" cy="118450"/>
            </a:xfrm>
            <a:custGeom>
              <a:rect b="b" l="l" r="r" t="t"/>
              <a:pathLst>
                <a:path extrusionOk="0" h="4738" w="17313">
                  <a:moveTo>
                    <a:pt x="17313" y="2369"/>
                  </a:moveTo>
                  <a:cubicBezTo>
                    <a:pt x="17313" y="3704"/>
                    <a:pt x="15979" y="4738"/>
                    <a:pt x="14344" y="4738"/>
                  </a:cubicBezTo>
                  <a:lnTo>
                    <a:pt x="2936" y="4738"/>
                  </a:lnTo>
                  <a:cubicBezTo>
                    <a:pt x="1335" y="4738"/>
                    <a:pt x="1" y="3704"/>
                    <a:pt x="1" y="2369"/>
                  </a:cubicBezTo>
                  <a:lnTo>
                    <a:pt x="1" y="2369"/>
                  </a:lnTo>
                  <a:cubicBezTo>
                    <a:pt x="1" y="1068"/>
                    <a:pt x="1335" y="1"/>
                    <a:pt x="2936" y="1"/>
                  </a:cubicBezTo>
                  <a:lnTo>
                    <a:pt x="14344" y="1"/>
                  </a:lnTo>
                  <a:cubicBezTo>
                    <a:pt x="15979" y="1"/>
                    <a:pt x="17313" y="1068"/>
                    <a:pt x="17313" y="2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4677275" y="1888300"/>
              <a:ext cx="201850" cy="190975"/>
            </a:xfrm>
            <a:custGeom>
              <a:rect b="b" l="l" r="r" t="t"/>
              <a:pathLst>
                <a:path extrusionOk="0" h="7639" w="8074">
                  <a:moveTo>
                    <a:pt x="8073" y="3803"/>
                  </a:moveTo>
                  <a:cubicBezTo>
                    <a:pt x="8073" y="5904"/>
                    <a:pt x="6272" y="7639"/>
                    <a:pt x="4037" y="7639"/>
                  </a:cubicBezTo>
                  <a:cubicBezTo>
                    <a:pt x="1802" y="7639"/>
                    <a:pt x="1" y="5904"/>
                    <a:pt x="1" y="3803"/>
                  </a:cubicBezTo>
                  <a:cubicBezTo>
                    <a:pt x="1" y="1701"/>
                    <a:pt x="1802" y="0"/>
                    <a:pt x="4037" y="0"/>
                  </a:cubicBezTo>
                  <a:cubicBezTo>
                    <a:pt x="6272" y="0"/>
                    <a:pt x="8073" y="1701"/>
                    <a:pt x="8073" y="38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 flipH="1">
            <a:off x="7130266" y="604547"/>
            <a:ext cx="474869" cy="245972"/>
            <a:chOff x="5620450" y="1593925"/>
            <a:chExt cx="673000" cy="348600"/>
          </a:xfrm>
        </p:grpSpPr>
        <p:sp>
          <p:nvSpPr>
            <p:cNvPr id="2038" name="Google Shape;2038;p38"/>
            <p:cNvSpPr/>
            <p:nvPr/>
          </p:nvSpPr>
          <p:spPr>
            <a:xfrm>
              <a:off x="5620450" y="1767375"/>
              <a:ext cx="673000" cy="175150"/>
            </a:xfrm>
            <a:custGeom>
              <a:rect b="b" l="l" r="r" t="t"/>
              <a:pathLst>
                <a:path extrusionOk="0" h="7006" w="26920">
                  <a:moveTo>
                    <a:pt x="26920" y="3503"/>
                  </a:moveTo>
                  <a:cubicBezTo>
                    <a:pt x="26920" y="5438"/>
                    <a:pt x="25352" y="7005"/>
                    <a:pt x="23417" y="7005"/>
                  </a:cubicBezTo>
                  <a:lnTo>
                    <a:pt x="3503" y="7005"/>
                  </a:lnTo>
                  <a:cubicBezTo>
                    <a:pt x="1569" y="7005"/>
                    <a:pt x="1" y="5438"/>
                    <a:pt x="1" y="3503"/>
                  </a:cubicBezTo>
                  <a:lnTo>
                    <a:pt x="1" y="3503"/>
                  </a:lnTo>
                  <a:cubicBezTo>
                    <a:pt x="1" y="1568"/>
                    <a:pt x="1569" y="0"/>
                    <a:pt x="3503" y="0"/>
                  </a:cubicBezTo>
                  <a:lnTo>
                    <a:pt x="23417" y="0"/>
                  </a:lnTo>
                  <a:cubicBezTo>
                    <a:pt x="25352" y="0"/>
                    <a:pt x="26920" y="1568"/>
                    <a:pt x="26920" y="35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710525" y="1676475"/>
              <a:ext cx="493700" cy="135125"/>
            </a:xfrm>
            <a:custGeom>
              <a:rect b="b" l="l" r="r" t="t"/>
              <a:pathLst>
                <a:path extrusionOk="0" h="5405" w="19748">
                  <a:moveTo>
                    <a:pt x="19748" y="2702"/>
                  </a:moveTo>
                  <a:cubicBezTo>
                    <a:pt x="19748" y="4203"/>
                    <a:pt x="18247" y="5404"/>
                    <a:pt x="16379" y="5404"/>
                  </a:cubicBezTo>
                  <a:lnTo>
                    <a:pt x="3336" y="5404"/>
                  </a:lnTo>
                  <a:cubicBezTo>
                    <a:pt x="1501" y="5404"/>
                    <a:pt x="0" y="4203"/>
                    <a:pt x="0" y="2702"/>
                  </a:cubicBezTo>
                  <a:lnTo>
                    <a:pt x="0" y="2702"/>
                  </a:lnTo>
                  <a:cubicBezTo>
                    <a:pt x="0" y="1201"/>
                    <a:pt x="1501" y="0"/>
                    <a:pt x="3336" y="0"/>
                  </a:cubicBezTo>
                  <a:lnTo>
                    <a:pt x="16379" y="0"/>
                  </a:lnTo>
                  <a:cubicBezTo>
                    <a:pt x="18247" y="0"/>
                    <a:pt x="19748" y="1201"/>
                    <a:pt x="19748" y="2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841450" y="1593925"/>
              <a:ext cx="231025" cy="217675"/>
            </a:xfrm>
            <a:custGeom>
              <a:rect b="b" l="l" r="r" t="t"/>
              <a:pathLst>
                <a:path extrusionOk="0" h="8707" w="9241">
                  <a:moveTo>
                    <a:pt x="9240" y="4336"/>
                  </a:moveTo>
                  <a:cubicBezTo>
                    <a:pt x="9240" y="6772"/>
                    <a:pt x="7172" y="8706"/>
                    <a:pt x="4604" y="8706"/>
                  </a:cubicBezTo>
                  <a:cubicBezTo>
                    <a:pt x="2069" y="8706"/>
                    <a:pt x="0" y="6772"/>
                    <a:pt x="0" y="4336"/>
                  </a:cubicBezTo>
                  <a:cubicBezTo>
                    <a:pt x="0" y="1935"/>
                    <a:pt x="2069" y="0"/>
                    <a:pt x="4604" y="0"/>
                  </a:cubicBezTo>
                  <a:cubicBezTo>
                    <a:pt x="7172" y="0"/>
                    <a:pt x="9240" y="1935"/>
                    <a:pt x="9240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1" name="Google Shape;2041;p38"/>
          <p:cNvSpPr/>
          <p:nvPr/>
        </p:nvSpPr>
        <p:spPr>
          <a:xfrm>
            <a:off x="890360" y="4117809"/>
            <a:ext cx="240618" cy="226192"/>
          </a:xfrm>
          <a:custGeom>
            <a:rect b="b" l="l" r="r" t="t"/>
            <a:pathLst>
              <a:path extrusionOk="0" h="14645" w="15579">
                <a:moveTo>
                  <a:pt x="7740" y="3136"/>
                </a:moveTo>
                <a:cubicBezTo>
                  <a:pt x="7873" y="2936"/>
                  <a:pt x="8007" y="2803"/>
                  <a:pt x="8073" y="2669"/>
                </a:cubicBezTo>
                <a:cubicBezTo>
                  <a:pt x="8841" y="901"/>
                  <a:pt x="11576" y="1"/>
                  <a:pt x="13144" y="701"/>
                </a:cubicBezTo>
                <a:cubicBezTo>
                  <a:pt x="13844" y="1002"/>
                  <a:pt x="14378" y="1368"/>
                  <a:pt x="14745" y="2069"/>
                </a:cubicBezTo>
                <a:cubicBezTo>
                  <a:pt x="15579" y="3570"/>
                  <a:pt x="15278" y="5538"/>
                  <a:pt x="14845" y="7073"/>
                </a:cubicBezTo>
                <a:cubicBezTo>
                  <a:pt x="14411" y="8640"/>
                  <a:pt x="12777" y="10675"/>
                  <a:pt x="11542" y="11709"/>
                </a:cubicBezTo>
                <a:cubicBezTo>
                  <a:pt x="10375" y="12710"/>
                  <a:pt x="10008" y="12977"/>
                  <a:pt x="8874" y="14011"/>
                </a:cubicBezTo>
                <a:cubicBezTo>
                  <a:pt x="8173" y="14645"/>
                  <a:pt x="7673" y="14444"/>
                  <a:pt x="6772" y="13944"/>
                </a:cubicBezTo>
                <a:cubicBezTo>
                  <a:pt x="4004" y="12476"/>
                  <a:pt x="1869" y="11075"/>
                  <a:pt x="535" y="8173"/>
                </a:cubicBezTo>
                <a:cubicBezTo>
                  <a:pt x="134" y="7273"/>
                  <a:pt x="1" y="6305"/>
                  <a:pt x="34" y="4938"/>
                </a:cubicBezTo>
                <a:cubicBezTo>
                  <a:pt x="68" y="4337"/>
                  <a:pt x="201" y="4004"/>
                  <a:pt x="334" y="3537"/>
                </a:cubicBezTo>
                <a:cubicBezTo>
                  <a:pt x="835" y="1735"/>
                  <a:pt x="2503" y="568"/>
                  <a:pt x="4371" y="701"/>
                </a:cubicBezTo>
                <a:cubicBezTo>
                  <a:pt x="5538" y="768"/>
                  <a:pt x="6372" y="1435"/>
                  <a:pt x="7106" y="2302"/>
                </a:cubicBezTo>
                <a:cubicBezTo>
                  <a:pt x="7306" y="2569"/>
                  <a:pt x="7506" y="2836"/>
                  <a:pt x="7740" y="31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38"/>
          <p:cNvSpPr/>
          <p:nvPr/>
        </p:nvSpPr>
        <p:spPr>
          <a:xfrm>
            <a:off x="801750" y="4015812"/>
            <a:ext cx="411146" cy="411146"/>
          </a:xfrm>
          <a:custGeom>
            <a:rect b="b" l="l" r="r" t="t"/>
            <a:pathLst>
              <a:path extrusionOk="0" fill="none" h="26620" w="26620">
                <a:moveTo>
                  <a:pt x="26619" y="13310"/>
                </a:moveTo>
                <a:cubicBezTo>
                  <a:pt x="26619" y="20682"/>
                  <a:pt x="20682" y="26619"/>
                  <a:pt x="13310" y="26619"/>
                </a:cubicBezTo>
                <a:cubicBezTo>
                  <a:pt x="5971" y="26619"/>
                  <a:pt x="0" y="20682"/>
                  <a:pt x="0" y="13310"/>
                </a:cubicBezTo>
                <a:cubicBezTo>
                  <a:pt x="0" y="5971"/>
                  <a:pt x="5971" y="0"/>
                  <a:pt x="13310" y="0"/>
                </a:cubicBezTo>
                <a:cubicBezTo>
                  <a:pt x="20682" y="33"/>
                  <a:pt x="26619" y="5971"/>
                  <a:pt x="26619" y="13310"/>
                </a:cubicBezTo>
                <a:close/>
              </a:path>
            </a:pathLst>
          </a:custGeom>
          <a:solidFill>
            <a:schemeClr val="dk2"/>
          </a:solidFill>
          <a:ln cap="flat" cmpd="sng" w="33350">
            <a:solidFill>
              <a:schemeClr val="accen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38"/>
          <p:cNvSpPr/>
          <p:nvPr/>
        </p:nvSpPr>
        <p:spPr>
          <a:xfrm>
            <a:off x="801750" y="3202556"/>
            <a:ext cx="411146" cy="411146"/>
          </a:xfrm>
          <a:custGeom>
            <a:rect b="b" l="l" r="r" t="t"/>
            <a:pathLst>
              <a:path extrusionOk="0" fill="none" h="26620" w="26620">
                <a:moveTo>
                  <a:pt x="26619" y="13310"/>
                </a:moveTo>
                <a:cubicBezTo>
                  <a:pt x="26619" y="20649"/>
                  <a:pt x="20682" y="26620"/>
                  <a:pt x="13310" y="26620"/>
                </a:cubicBezTo>
                <a:cubicBezTo>
                  <a:pt x="5971" y="26620"/>
                  <a:pt x="0" y="20649"/>
                  <a:pt x="0" y="13310"/>
                </a:cubicBezTo>
                <a:cubicBezTo>
                  <a:pt x="0" y="5972"/>
                  <a:pt x="5971" y="1"/>
                  <a:pt x="13310" y="1"/>
                </a:cubicBezTo>
                <a:cubicBezTo>
                  <a:pt x="20682" y="1"/>
                  <a:pt x="26619" y="5972"/>
                  <a:pt x="26619" y="13310"/>
                </a:cubicBezTo>
                <a:close/>
              </a:path>
            </a:pathLst>
          </a:custGeom>
          <a:solidFill>
            <a:schemeClr val="dk2"/>
          </a:solidFill>
          <a:ln cap="flat" cmpd="sng" w="33350">
            <a:solidFill>
              <a:schemeClr val="accent2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4" name="Google Shape;2044;p38"/>
          <p:cNvGrpSpPr/>
          <p:nvPr/>
        </p:nvGrpSpPr>
        <p:grpSpPr>
          <a:xfrm>
            <a:off x="863417" y="3300389"/>
            <a:ext cx="284631" cy="215369"/>
            <a:chOff x="7387972" y="3485867"/>
            <a:chExt cx="392648" cy="297102"/>
          </a:xfrm>
        </p:grpSpPr>
        <p:sp>
          <p:nvSpPr>
            <p:cNvPr id="2045" name="Google Shape;2045;p38"/>
            <p:cNvSpPr/>
            <p:nvPr/>
          </p:nvSpPr>
          <p:spPr>
            <a:xfrm>
              <a:off x="7447384" y="3485867"/>
              <a:ext cx="75752" cy="75735"/>
            </a:xfrm>
            <a:custGeom>
              <a:rect b="b" l="l" r="r" t="t"/>
              <a:pathLst>
                <a:path extrusionOk="0" h="4337" w="4338">
                  <a:moveTo>
                    <a:pt x="2169" y="0"/>
                  </a:moveTo>
                  <a:cubicBezTo>
                    <a:pt x="968" y="0"/>
                    <a:pt x="1" y="968"/>
                    <a:pt x="1" y="2168"/>
                  </a:cubicBezTo>
                  <a:cubicBezTo>
                    <a:pt x="1" y="3369"/>
                    <a:pt x="968" y="4337"/>
                    <a:pt x="2169" y="4337"/>
                  </a:cubicBezTo>
                  <a:cubicBezTo>
                    <a:pt x="3370" y="4337"/>
                    <a:pt x="4337" y="3369"/>
                    <a:pt x="4337" y="2168"/>
                  </a:cubicBezTo>
                  <a:cubicBezTo>
                    <a:pt x="4337" y="968"/>
                    <a:pt x="3370" y="0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7471274" y="3543532"/>
              <a:ext cx="28569" cy="40216"/>
            </a:xfrm>
            <a:custGeom>
              <a:rect b="b" l="l" r="r" t="t"/>
              <a:pathLst>
                <a:path extrusionOk="0" h="2303" w="1636">
                  <a:moveTo>
                    <a:pt x="1" y="1"/>
                  </a:moveTo>
                  <a:lnTo>
                    <a:pt x="1" y="2302"/>
                  </a:lnTo>
                  <a:lnTo>
                    <a:pt x="1635" y="230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7437482" y="3567422"/>
              <a:ext cx="95555" cy="122342"/>
            </a:xfrm>
            <a:custGeom>
              <a:rect b="b" l="l" r="r" t="t"/>
              <a:pathLst>
                <a:path extrusionOk="0" h="7006" w="5472">
                  <a:moveTo>
                    <a:pt x="1335" y="0"/>
                  </a:moveTo>
                  <a:cubicBezTo>
                    <a:pt x="468" y="0"/>
                    <a:pt x="1" y="667"/>
                    <a:pt x="1" y="1468"/>
                  </a:cubicBezTo>
                  <a:lnTo>
                    <a:pt x="1" y="5538"/>
                  </a:lnTo>
                  <a:cubicBezTo>
                    <a:pt x="1" y="6371"/>
                    <a:pt x="735" y="7005"/>
                    <a:pt x="1602" y="7005"/>
                  </a:cubicBezTo>
                  <a:lnTo>
                    <a:pt x="3870" y="7005"/>
                  </a:lnTo>
                  <a:cubicBezTo>
                    <a:pt x="4771" y="7005"/>
                    <a:pt x="5471" y="6371"/>
                    <a:pt x="5471" y="5538"/>
                  </a:cubicBezTo>
                  <a:lnTo>
                    <a:pt x="5471" y="1468"/>
                  </a:lnTo>
                  <a:cubicBezTo>
                    <a:pt x="5471" y="667"/>
                    <a:pt x="5038" y="0"/>
                    <a:pt x="4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7449130" y="3670527"/>
              <a:ext cx="29739" cy="112441"/>
            </a:xfrm>
            <a:custGeom>
              <a:rect b="b" l="l" r="r" t="t"/>
              <a:pathLst>
                <a:path extrusionOk="0" h="6439" w="1703">
                  <a:moveTo>
                    <a:pt x="835" y="0"/>
                  </a:moveTo>
                  <a:cubicBezTo>
                    <a:pt x="368" y="0"/>
                    <a:pt x="1" y="367"/>
                    <a:pt x="1" y="868"/>
                  </a:cubicBezTo>
                  <a:lnTo>
                    <a:pt x="1" y="5571"/>
                  </a:lnTo>
                  <a:cubicBezTo>
                    <a:pt x="1" y="6071"/>
                    <a:pt x="368" y="6438"/>
                    <a:pt x="835" y="6438"/>
                  </a:cubicBezTo>
                  <a:cubicBezTo>
                    <a:pt x="1335" y="6438"/>
                    <a:pt x="1702" y="6071"/>
                    <a:pt x="1702" y="5571"/>
                  </a:cubicBezTo>
                  <a:lnTo>
                    <a:pt x="1702" y="868"/>
                  </a:lnTo>
                  <a:cubicBezTo>
                    <a:pt x="1702" y="367"/>
                    <a:pt x="1335" y="0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7491672" y="3670527"/>
              <a:ext cx="30297" cy="112441"/>
            </a:xfrm>
            <a:custGeom>
              <a:rect b="b" l="l" r="r" t="t"/>
              <a:pathLst>
                <a:path extrusionOk="0" h="6439" w="1735">
                  <a:moveTo>
                    <a:pt x="867" y="0"/>
                  </a:moveTo>
                  <a:cubicBezTo>
                    <a:pt x="400" y="0"/>
                    <a:pt x="0" y="367"/>
                    <a:pt x="0" y="868"/>
                  </a:cubicBezTo>
                  <a:lnTo>
                    <a:pt x="0" y="5571"/>
                  </a:lnTo>
                  <a:cubicBezTo>
                    <a:pt x="0" y="6071"/>
                    <a:pt x="400" y="6438"/>
                    <a:pt x="867" y="6438"/>
                  </a:cubicBezTo>
                  <a:cubicBezTo>
                    <a:pt x="1334" y="6438"/>
                    <a:pt x="1735" y="6071"/>
                    <a:pt x="1735" y="5571"/>
                  </a:cubicBezTo>
                  <a:lnTo>
                    <a:pt x="1735" y="868"/>
                  </a:lnTo>
                  <a:cubicBezTo>
                    <a:pt x="1735" y="367"/>
                    <a:pt x="1334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7507389" y="3576485"/>
              <a:ext cx="75752" cy="80851"/>
            </a:xfrm>
            <a:custGeom>
              <a:rect b="b" l="l" r="r" t="t"/>
              <a:pathLst>
                <a:path extrusionOk="0" h="4630" w="4338">
                  <a:moveTo>
                    <a:pt x="842" y="1"/>
                  </a:moveTo>
                  <a:cubicBezTo>
                    <a:pt x="666" y="1"/>
                    <a:pt x="486" y="60"/>
                    <a:pt x="334" y="182"/>
                  </a:cubicBezTo>
                  <a:cubicBezTo>
                    <a:pt x="34" y="449"/>
                    <a:pt x="1" y="916"/>
                    <a:pt x="268" y="1216"/>
                  </a:cubicBezTo>
                  <a:lnTo>
                    <a:pt x="2903" y="4351"/>
                  </a:lnTo>
                  <a:cubicBezTo>
                    <a:pt x="3051" y="4537"/>
                    <a:pt x="3271" y="4629"/>
                    <a:pt x="3489" y="4629"/>
                  </a:cubicBezTo>
                  <a:cubicBezTo>
                    <a:pt x="3664" y="4629"/>
                    <a:pt x="3837" y="4570"/>
                    <a:pt x="3970" y="4451"/>
                  </a:cubicBezTo>
                  <a:cubicBezTo>
                    <a:pt x="4270" y="4185"/>
                    <a:pt x="4337" y="3718"/>
                    <a:pt x="4070" y="3384"/>
                  </a:cubicBezTo>
                  <a:lnTo>
                    <a:pt x="1402" y="248"/>
                  </a:lnTo>
                  <a:cubicBezTo>
                    <a:pt x="1257" y="85"/>
                    <a:pt x="1052" y="1"/>
                    <a:pt x="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7387972" y="3576485"/>
              <a:ext cx="75735" cy="80851"/>
            </a:xfrm>
            <a:custGeom>
              <a:rect b="b" l="l" r="r" t="t"/>
              <a:pathLst>
                <a:path extrusionOk="0" h="4630" w="4337">
                  <a:moveTo>
                    <a:pt x="3490" y="1"/>
                  </a:moveTo>
                  <a:cubicBezTo>
                    <a:pt x="3285" y="1"/>
                    <a:pt x="3081" y="85"/>
                    <a:pt x="2936" y="248"/>
                  </a:cubicBezTo>
                  <a:lnTo>
                    <a:pt x="267" y="3384"/>
                  </a:lnTo>
                  <a:cubicBezTo>
                    <a:pt x="0" y="3718"/>
                    <a:pt x="34" y="4185"/>
                    <a:pt x="367" y="4451"/>
                  </a:cubicBezTo>
                  <a:cubicBezTo>
                    <a:pt x="501" y="4570"/>
                    <a:pt x="667" y="4629"/>
                    <a:pt x="834" y="4629"/>
                  </a:cubicBezTo>
                  <a:cubicBezTo>
                    <a:pt x="1043" y="4629"/>
                    <a:pt x="1253" y="4537"/>
                    <a:pt x="1401" y="4351"/>
                  </a:cubicBezTo>
                  <a:lnTo>
                    <a:pt x="4070" y="1216"/>
                  </a:lnTo>
                  <a:cubicBezTo>
                    <a:pt x="4337" y="916"/>
                    <a:pt x="4304" y="449"/>
                    <a:pt x="3970" y="182"/>
                  </a:cubicBezTo>
                  <a:cubicBezTo>
                    <a:pt x="3833" y="60"/>
                    <a:pt x="3662" y="1"/>
                    <a:pt x="3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7646033" y="3485867"/>
              <a:ext cx="75159" cy="75735"/>
            </a:xfrm>
            <a:custGeom>
              <a:rect b="b" l="l" r="r" t="t"/>
              <a:pathLst>
                <a:path extrusionOk="0" h="4337" w="4304">
                  <a:moveTo>
                    <a:pt x="2136" y="0"/>
                  </a:moveTo>
                  <a:cubicBezTo>
                    <a:pt x="968" y="0"/>
                    <a:pt x="1" y="968"/>
                    <a:pt x="1" y="2168"/>
                  </a:cubicBezTo>
                  <a:cubicBezTo>
                    <a:pt x="1" y="3369"/>
                    <a:pt x="968" y="4337"/>
                    <a:pt x="2136" y="4337"/>
                  </a:cubicBezTo>
                  <a:cubicBezTo>
                    <a:pt x="3336" y="4337"/>
                    <a:pt x="4304" y="3369"/>
                    <a:pt x="4304" y="2168"/>
                  </a:cubicBezTo>
                  <a:cubicBezTo>
                    <a:pt x="4304" y="968"/>
                    <a:pt x="3336" y="0"/>
                    <a:pt x="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7669347" y="3543532"/>
              <a:ext cx="28551" cy="40216"/>
            </a:xfrm>
            <a:custGeom>
              <a:rect b="b" l="l" r="r" t="t"/>
              <a:pathLst>
                <a:path extrusionOk="0" h="2303" w="1635">
                  <a:moveTo>
                    <a:pt x="0" y="1"/>
                  </a:moveTo>
                  <a:lnTo>
                    <a:pt x="0" y="2302"/>
                  </a:lnTo>
                  <a:lnTo>
                    <a:pt x="1635" y="2302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7636131" y="3567422"/>
              <a:ext cx="94961" cy="122342"/>
            </a:xfrm>
            <a:custGeom>
              <a:rect b="b" l="l" r="r" t="t"/>
              <a:pathLst>
                <a:path extrusionOk="0" h="7006" w="5438">
                  <a:moveTo>
                    <a:pt x="1302" y="0"/>
                  </a:moveTo>
                  <a:cubicBezTo>
                    <a:pt x="434" y="0"/>
                    <a:pt x="1" y="667"/>
                    <a:pt x="1" y="1468"/>
                  </a:cubicBezTo>
                  <a:lnTo>
                    <a:pt x="1" y="5538"/>
                  </a:lnTo>
                  <a:cubicBezTo>
                    <a:pt x="1" y="6371"/>
                    <a:pt x="701" y="7005"/>
                    <a:pt x="1568" y="7005"/>
                  </a:cubicBezTo>
                  <a:lnTo>
                    <a:pt x="3837" y="7005"/>
                  </a:lnTo>
                  <a:cubicBezTo>
                    <a:pt x="4737" y="7005"/>
                    <a:pt x="5438" y="6371"/>
                    <a:pt x="5438" y="5538"/>
                  </a:cubicBezTo>
                  <a:lnTo>
                    <a:pt x="5438" y="1468"/>
                  </a:lnTo>
                  <a:cubicBezTo>
                    <a:pt x="5438" y="667"/>
                    <a:pt x="5004" y="0"/>
                    <a:pt x="4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7647203" y="3670527"/>
              <a:ext cx="29721" cy="112441"/>
            </a:xfrm>
            <a:custGeom>
              <a:rect b="b" l="l" r="r" t="t"/>
              <a:pathLst>
                <a:path extrusionOk="0" h="6439" w="1702">
                  <a:moveTo>
                    <a:pt x="868" y="0"/>
                  </a:moveTo>
                  <a:cubicBezTo>
                    <a:pt x="367" y="0"/>
                    <a:pt x="0" y="367"/>
                    <a:pt x="0" y="868"/>
                  </a:cubicBezTo>
                  <a:lnTo>
                    <a:pt x="0" y="5571"/>
                  </a:lnTo>
                  <a:cubicBezTo>
                    <a:pt x="0" y="6071"/>
                    <a:pt x="367" y="6438"/>
                    <a:pt x="868" y="6438"/>
                  </a:cubicBezTo>
                  <a:cubicBezTo>
                    <a:pt x="1335" y="6438"/>
                    <a:pt x="1702" y="6071"/>
                    <a:pt x="1702" y="5571"/>
                  </a:cubicBezTo>
                  <a:lnTo>
                    <a:pt x="1702" y="868"/>
                  </a:lnTo>
                  <a:cubicBezTo>
                    <a:pt x="1702" y="367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7689727" y="3670527"/>
              <a:ext cx="30315" cy="112441"/>
            </a:xfrm>
            <a:custGeom>
              <a:rect b="b" l="l" r="r" t="t"/>
              <a:pathLst>
                <a:path extrusionOk="0" h="6439" w="1736">
                  <a:moveTo>
                    <a:pt x="868" y="0"/>
                  </a:moveTo>
                  <a:cubicBezTo>
                    <a:pt x="401" y="0"/>
                    <a:pt x="1" y="367"/>
                    <a:pt x="1" y="868"/>
                  </a:cubicBezTo>
                  <a:lnTo>
                    <a:pt x="1" y="5571"/>
                  </a:lnTo>
                  <a:cubicBezTo>
                    <a:pt x="1" y="6071"/>
                    <a:pt x="401" y="6438"/>
                    <a:pt x="868" y="6438"/>
                  </a:cubicBezTo>
                  <a:cubicBezTo>
                    <a:pt x="1335" y="6438"/>
                    <a:pt x="1735" y="6071"/>
                    <a:pt x="1735" y="5571"/>
                  </a:cubicBezTo>
                  <a:lnTo>
                    <a:pt x="1735" y="868"/>
                  </a:lnTo>
                  <a:cubicBezTo>
                    <a:pt x="1735" y="367"/>
                    <a:pt x="1335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7705462" y="3576485"/>
              <a:ext cx="75159" cy="80851"/>
            </a:xfrm>
            <a:custGeom>
              <a:rect b="b" l="l" r="r" t="t"/>
              <a:pathLst>
                <a:path extrusionOk="0" h="4630" w="4304">
                  <a:moveTo>
                    <a:pt x="842" y="1"/>
                  </a:moveTo>
                  <a:cubicBezTo>
                    <a:pt x="666" y="1"/>
                    <a:pt x="486" y="60"/>
                    <a:pt x="334" y="182"/>
                  </a:cubicBezTo>
                  <a:cubicBezTo>
                    <a:pt x="34" y="449"/>
                    <a:pt x="0" y="916"/>
                    <a:pt x="267" y="1216"/>
                  </a:cubicBezTo>
                  <a:lnTo>
                    <a:pt x="2902" y="4351"/>
                  </a:lnTo>
                  <a:cubicBezTo>
                    <a:pt x="3050" y="4537"/>
                    <a:pt x="3260" y="4629"/>
                    <a:pt x="3475" y="4629"/>
                  </a:cubicBezTo>
                  <a:cubicBezTo>
                    <a:pt x="3647" y="4629"/>
                    <a:pt x="3821" y="4570"/>
                    <a:pt x="3970" y="4451"/>
                  </a:cubicBezTo>
                  <a:cubicBezTo>
                    <a:pt x="4270" y="4185"/>
                    <a:pt x="4303" y="3718"/>
                    <a:pt x="4070" y="3384"/>
                  </a:cubicBezTo>
                  <a:lnTo>
                    <a:pt x="1401" y="248"/>
                  </a:lnTo>
                  <a:cubicBezTo>
                    <a:pt x="1256" y="85"/>
                    <a:pt x="1052" y="1"/>
                    <a:pt x="8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7586028" y="3576485"/>
              <a:ext cx="75752" cy="80851"/>
            </a:xfrm>
            <a:custGeom>
              <a:rect b="b" l="l" r="r" t="t"/>
              <a:pathLst>
                <a:path extrusionOk="0" h="4630" w="4338">
                  <a:moveTo>
                    <a:pt x="3496" y="1"/>
                  </a:moveTo>
                  <a:cubicBezTo>
                    <a:pt x="3286" y="1"/>
                    <a:pt x="3082" y="85"/>
                    <a:pt x="2936" y="248"/>
                  </a:cubicBezTo>
                  <a:lnTo>
                    <a:pt x="268" y="3384"/>
                  </a:lnTo>
                  <a:cubicBezTo>
                    <a:pt x="1" y="3718"/>
                    <a:pt x="34" y="4185"/>
                    <a:pt x="368" y="4451"/>
                  </a:cubicBezTo>
                  <a:cubicBezTo>
                    <a:pt x="501" y="4570"/>
                    <a:pt x="668" y="4629"/>
                    <a:pt x="835" y="4629"/>
                  </a:cubicBezTo>
                  <a:cubicBezTo>
                    <a:pt x="1044" y="4629"/>
                    <a:pt x="1254" y="4537"/>
                    <a:pt x="1402" y="4351"/>
                  </a:cubicBezTo>
                  <a:lnTo>
                    <a:pt x="4071" y="1216"/>
                  </a:lnTo>
                  <a:cubicBezTo>
                    <a:pt x="4337" y="916"/>
                    <a:pt x="4304" y="449"/>
                    <a:pt x="4004" y="182"/>
                  </a:cubicBezTo>
                  <a:cubicBezTo>
                    <a:pt x="3852" y="60"/>
                    <a:pt x="3672" y="1"/>
                    <a:pt x="3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9" name="Google Shape;2059;p38"/>
          <p:cNvSpPr/>
          <p:nvPr/>
        </p:nvSpPr>
        <p:spPr>
          <a:xfrm>
            <a:off x="801750" y="2371412"/>
            <a:ext cx="411146" cy="411146"/>
          </a:xfrm>
          <a:custGeom>
            <a:rect b="b" l="l" r="r" t="t"/>
            <a:pathLst>
              <a:path extrusionOk="0" fill="none" h="26620" w="26620">
                <a:moveTo>
                  <a:pt x="26619" y="13310"/>
                </a:moveTo>
                <a:cubicBezTo>
                  <a:pt x="26619" y="20649"/>
                  <a:pt x="20682" y="26620"/>
                  <a:pt x="13310" y="26620"/>
                </a:cubicBezTo>
                <a:cubicBezTo>
                  <a:pt x="5971" y="26620"/>
                  <a:pt x="0" y="20649"/>
                  <a:pt x="0" y="13310"/>
                </a:cubicBezTo>
                <a:cubicBezTo>
                  <a:pt x="0" y="5972"/>
                  <a:pt x="5971" y="1"/>
                  <a:pt x="13310" y="1"/>
                </a:cubicBezTo>
                <a:cubicBezTo>
                  <a:pt x="20682" y="1"/>
                  <a:pt x="26619" y="5972"/>
                  <a:pt x="26619" y="13310"/>
                </a:cubicBezTo>
                <a:close/>
              </a:path>
            </a:pathLst>
          </a:custGeom>
          <a:solidFill>
            <a:schemeClr val="dk2"/>
          </a:solidFill>
          <a:ln cap="flat" cmpd="sng" w="33350">
            <a:solidFill>
              <a:srgbClr val="E69138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38"/>
          <p:cNvGrpSpPr/>
          <p:nvPr/>
        </p:nvGrpSpPr>
        <p:grpSpPr>
          <a:xfrm>
            <a:off x="848466" y="2442003"/>
            <a:ext cx="325093" cy="278205"/>
            <a:chOff x="7406606" y="2214758"/>
            <a:chExt cx="367586" cy="314569"/>
          </a:xfrm>
        </p:grpSpPr>
        <p:sp>
          <p:nvSpPr>
            <p:cNvPr id="2061" name="Google Shape;2061;p38"/>
            <p:cNvSpPr/>
            <p:nvPr/>
          </p:nvSpPr>
          <p:spPr>
            <a:xfrm>
              <a:off x="7406606" y="2214758"/>
              <a:ext cx="367586" cy="314569"/>
            </a:xfrm>
            <a:custGeom>
              <a:rect b="b" l="l" r="r" t="t"/>
              <a:pathLst>
                <a:path extrusionOk="0" h="18014" w="21050">
                  <a:moveTo>
                    <a:pt x="10408" y="1"/>
                  </a:moveTo>
                  <a:cubicBezTo>
                    <a:pt x="1" y="1"/>
                    <a:pt x="5905" y="13911"/>
                    <a:pt x="10408" y="18014"/>
                  </a:cubicBezTo>
                  <a:cubicBezTo>
                    <a:pt x="14711" y="13611"/>
                    <a:pt x="21049" y="1"/>
                    <a:pt x="10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7524294" y="2270100"/>
              <a:ext cx="122342" cy="91469"/>
            </a:xfrm>
            <a:custGeom>
              <a:rect b="b" l="l" r="r" t="t"/>
              <a:pathLst>
                <a:path extrusionOk="0" h="5238" w="7006">
                  <a:moveTo>
                    <a:pt x="3503" y="1"/>
                  </a:moveTo>
                  <a:cubicBezTo>
                    <a:pt x="0" y="1"/>
                    <a:pt x="0" y="5238"/>
                    <a:pt x="3503" y="5238"/>
                  </a:cubicBezTo>
                  <a:cubicBezTo>
                    <a:pt x="7005" y="5238"/>
                    <a:pt x="7005" y="1"/>
                    <a:pt x="3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38"/>
          <p:cNvSpPr/>
          <p:nvPr/>
        </p:nvSpPr>
        <p:spPr>
          <a:xfrm>
            <a:off x="801750" y="1547600"/>
            <a:ext cx="411146" cy="411146"/>
          </a:xfrm>
          <a:custGeom>
            <a:rect b="b" l="l" r="r" t="t"/>
            <a:pathLst>
              <a:path extrusionOk="0" fill="none" h="26620" w="26620">
                <a:moveTo>
                  <a:pt x="26619" y="13310"/>
                </a:moveTo>
                <a:cubicBezTo>
                  <a:pt x="26619" y="20682"/>
                  <a:pt x="20682" y="26619"/>
                  <a:pt x="13310" y="26619"/>
                </a:cubicBezTo>
                <a:cubicBezTo>
                  <a:pt x="5971" y="26619"/>
                  <a:pt x="0" y="20682"/>
                  <a:pt x="0" y="13310"/>
                </a:cubicBezTo>
                <a:cubicBezTo>
                  <a:pt x="0" y="5971"/>
                  <a:pt x="5971" y="0"/>
                  <a:pt x="13310" y="0"/>
                </a:cubicBezTo>
                <a:cubicBezTo>
                  <a:pt x="20682" y="0"/>
                  <a:pt x="26619" y="5971"/>
                  <a:pt x="26619" y="13310"/>
                </a:cubicBezTo>
                <a:close/>
              </a:path>
            </a:pathLst>
          </a:custGeom>
          <a:solidFill>
            <a:schemeClr val="dk2"/>
          </a:solidFill>
          <a:ln cap="flat" cmpd="sng" w="33350">
            <a:solidFill>
              <a:schemeClr val="accent4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4" name="Google Shape;2064;p38"/>
          <p:cNvGrpSpPr/>
          <p:nvPr/>
        </p:nvGrpSpPr>
        <p:grpSpPr>
          <a:xfrm>
            <a:off x="855169" y="1650639"/>
            <a:ext cx="308089" cy="202477"/>
            <a:chOff x="7414185" y="1617659"/>
            <a:chExt cx="348359" cy="228942"/>
          </a:xfrm>
        </p:grpSpPr>
        <p:sp>
          <p:nvSpPr>
            <p:cNvPr id="2065" name="Google Shape;2065;p38"/>
            <p:cNvSpPr/>
            <p:nvPr/>
          </p:nvSpPr>
          <p:spPr>
            <a:xfrm>
              <a:off x="7493994" y="1617659"/>
              <a:ext cx="234766" cy="139229"/>
            </a:xfrm>
            <a:custGeom>
              <a:rect b="b" l="l" r="r" t="t"/>
              <a:pathLst>
                <a:path extrusionOk="0" h="7973" w="13444">
                  <a:moveTo>
                    <a:pt x="2069" y="1"/>
                  </a:moveTo>
                  <a:cubicBezTo>
                    <a:pt x="1301" y="1"/>
                    <a:pt x="701" y="501"/>
                    <a:pt x="701" y="1101"/>
                  </a:cubicBezTo>
                  <a:lnTo>
                    <a:pt x="0" y="6839"/>
                  </a:lnTo>
                  <a:cubicBezTo>
                    <a:pt x="0" y="7473"/>
                    <a:pt x="601" y="7973"/>
                    <a:pt x="1368" y="7973"/>
                  </a:cubicBezTo>
                  <a:lnTo>
                    <a:pt x="12076" y="7973"/>
                  </a:lnTo>
                  <a:cubicBezTo>
                    <a:pt x="12843" y="7973"/>
                    <a:pt x="13443" y="7473"/>
                    <a:pt x="13443" y="6839"/>
                  </a:cubicBezTo>
                  <a:lnTo>
                    <a:pt x="12776" y="1101"/>
                  </a:lnTo>
                  <a:cubicBezTo>
                    <a:pt x="12776" y="501"/>
                    <a:pt x="12176" y="1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7414185" y="1705623"/>
              <a:ext cx="348359" cy="96131"/>
            </a:xfrm>
            <a:custGeom>
              <a:rect b="b" l="l" r="r" t="t"/>
              <a:pathLst>
                <a:path extrusionOk="0" h="5505" w="19949">
                  <a:moveTo>
                    <a:pt x="18714" y="1"/>
                  </a:moveTo>
                  <a:lnTo>
                    <a:pt x="1235" y="201"/>
                  </a:lnTo>
                  <a:cubicBezTo>
                    <a:pt x="568" y="201"/>
                    <a:pt x="1" y="768"/>
                    <a:pt x="1" y="1468"/>
                  </a:cubicBezTo>
                  <a:lnTo>
                    <a:pt x="1" y="4237"/>
                  </a:lnTo>
                  <a:cubicBezTo>
                    <a:pt x="1" y="4937"/>
                    <a:pt x="568" y="5505"/>
                    <a:pt x="1235" y="5505"/>
                  </a:cubicBezTo>
                  <a:lnTo>
                    <a:pt x="18714" y="5505"/>
                  </a:lnTo>
                  <a:cubicBezTo>
                    <a:pt x="19381" y="5505"/>
                    <a:pt x="19948" y="4937"/>
                    <a:pt x="19948" y="4237"/>
                  </a:cubicBezTo>
                  <a:lnTo>
                    <a:pt x="19948" y="1268"/>
                  </a:lnTo>
                  <a:cubicBezTo>
                    <a:pt x="19948" y="568"/>
                    <a:pt x="19381" y="1"/>
                    <a:pt x="187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446808" y="1760389"/>
              <a:ext cx="82144" cy="82144"/>
            </a:xfrm>
            <a:custGeom>
              <a:rect b="b" l="l" r="r" t="t"/>
              <a:pathLst>
                <a:path extrusionOk="0" h="4704" w="4704">
                  <a:moveTo>
                    <a:pt x="2336" y="0"/>
                  </a:moveTo>
                  <a:cubicBezTo>
                    <a:pt x="1035" y="0"/>
                    <a:pt x="1" y="1068"/>
                    <a:pt x="1" y="2369"/>
                  </a:cubicBezTo>
                  <a:cubicBezTo>
                    <a:pt x="1" y="3669"/>
                    <a:pt x="1035" y="4704"/>
                    <a:pt x="2336" y="4704"/>
                  </a:cubicBezTo>
                  <a:cubicBezTo>
                    <a:pt x="3636" y="4704"/>
                    <a:pt x="4704" y="3669"/>
                    <a:pt x="4704" y="2369"/>
                  </a:cubicBezTo>
                  <a:cubicBezTo>
                    <a:pt x="4704" y="1068"/>
                    <a:pt x="3636" y="0"/>
                    <a:pt x="2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7442739" y="1756303"/>
              <a:ext cx="90299" cy="90299"/>
            </a:xfrm>
            <a:custGeom>
              <a:rect b="b" l="l" r="r" t="t"/>
              <a:pathLst>
                <a:path extrusionOk="0" h="5171" w="5171">
                  <a:moveTo>
                    <a:pt x="2569" y="468"/>
                  </a:moveTo>
                  <a:cubicBezTo>
                    <a:pt x="3736" y="468"/>
                    <a:pt x="4703" y="1435"/>
                    <a:pt x="4703" y="2603"/>
                  </a:cubicBezTo>
                  <a:cubicBezTo>
                    <a:pt x="4703" y="3770"/>
                    <a:pt x="3736" y="4704"/>
                    <a:pt x="2569" y="4704"/>
                  </a:cubicBezTo>
                  <a:cubicBezTo>
                    <a:pt x="1401" y="4704"/>
                    <a:pt x="467" y="3770"/>
                    <a:pt x="467" y="2603"/>
                  </a:cubicBezTo>
                  <a:cubicBezTo>
                    <a:pt x="467" y="1435"/>
                    <a:pt x="1401" y="468"/>
                    <a:pt x="2569" y="468"/>
                  </a:cubicBezTo>
                  <a:close/>
                  <a:moveTo>
                    <a:pt x="2569" y="1"/>
                  </a:moveTo>
                  <a:cubicBezTo>
                    <a:pt x="1134" y="1"/>
                    <a:pt x="0" y="1168"/>
                    <a:pt x="0" y="2603"/>
                  </a:cubicBezTo>
                  <a:cubicBezTo>
                    <a:pt x="0" y="4037"/>
                    <a:pt x="1134" y="5171"/>
                    <a:pt x="2569" y="5171"/>
                  </a:cubicBezTo>
                  <a:cubicBezTo>
                    <a:pt x="4003" y="5171"/>
                    <a:pt x="5170" y="4037"/>
                    <a:pt x="5170" y="2603"/>
                  </a:cubicBezTo>
                  <a:cubicBezTo>
                    <a:pt x="5170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7465441" y="1779599"/>
              <a:ext cx="44302" cy="44302"/>
            </a:xfrm>
            <a:custGeom>
              <a:rect b="b" l="l" r="r" t="t"/>
              <a:pathLst>
                <a:path extrusionOk="0" h="2537" w="2537">
                  <a:moveTo>
                    <a:pt x="1269" y="1"/>
                  </a:moveTo>
                  <a:cubicBezTo>
                    <a:pt x="568" y="1"/>
                    <a:pt x="1" y="568"/>
                    <a:pt x="1" y="1269"/>
                  </a:cubicBezTo>
                  <a:cubicBezTo>
                    <a:pt x="1" y="1969"/>
                    <a:pt x="568" y="2536"/>
                    <a:pt x="1269" y="2536"/>
                  </a:cubicBezTo>
                  <a:cubicBezTo>
                    <a:pt x="1969" y="2536"/>
                    <a:pt x="2536" y="1969"/>
                    <a:pt x="2536" y="1269"/>
                  </a:cubicBezTo>
                  <a:cubicBezTo>
                    <a:pt x="2536" y="568"/>
                    <a:pt x="1969" y="1"/>
                    <a:pt x="1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478853" y="1792417"/>
              <a:ext cx="18074" cy="18074"/>
            </a:xfrm>
            <a:custGeom>
              <a:rect b="b" l="l" r="r" t="t"/>
              <a:pathLst>
                <a:path extrusionOk="0" h="1035" w="1035">
                  <a:moveTo>
                    <a:pt x="501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1"/>
                    <a:pt x="234" y="1035"/>
                    <a:pt x="501" y="1035"/>
                  </a:cubicBezTo>
                  <a:cubicBezTo>
                    <a:pt x="801" y="1035"/>
                    <a:pt x="1034" y="801"/>
                    <a:pt x="1034" y="535"/>
                  </a:cubicBezTo>
                  <a:cubicBezTo>
                    <a:pt x="1034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7473597" y="1787178"/>
              <a:ext cx="28569" cy="28569"/>
            </a:xfrm>
            <a:custGeom>
              <a:rect b="b" l="l" r="r" t="t"/>
              <a:pathLst>
                <a:path extrusionOk="0" h="1636" w="1636">
                  <a:moveTo>
                    <a:pt x="802" y="1"/>
                  </a:moveTo>
                  <a:cubicBezTo>
                    <a:pt x="368" y="1"/>
                    <a:pt x="1" y="368"/>
                    <a:pt x="1" y="835"/>
                  </a:cubicBezTo>
                  <a:cubicBezTo>
                    <a:pt x="1" y="1268"/>
                    <a:pt x="368" y="1635"/>
                    <a:pt x="802" y="1635"/>
                  </a:cubicBezTo>
                  <a:cubicBezTo>
                    <a:pt x="1269" y="1635"/>
                    <a:pt x="1635" y="1268"/>
                    <a:pt x="1635" y="835"/>
                  </a:cubicBezTo>
                  <a:cubicBezTo>
                    <a:pt x="1635" y="368"/>
                    <a:pt x="1269" y="1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7647780" y="1760389"/>
              <a:ext cx="82161" cy="82144"/>
            </a:xfrm>
            <a:custGeom>
              <a:rect b="b" l="l" r="r" t="t"/>
              <a:pathLst>
                <a:path extrusionOk="0" h="4704" w="4705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cubicBezTo>
                    <a:pt x="1" y="3669"/>
                    <a:pt x="1068" y="4704"/>
                    <a:pt x="2369" y="4704"/>
                  </a:cubicBezTo>
                  <a:cubicBezTo>
                    <a:pt x="3670" y="4704"/>
                    <a:pt x="4704" y="3669"/>
                    <a:pt x="4704" y="2369"/>
                  </a:cubicBezTo>
                  <a:cubicBezTo>
                    <a:pt x="4704" y="1068"/>
                    <a:pt x="3670" y="0"/>
                    <a:pt x="2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7643711" y="1756303"/>
              <a:ext cx="90299" cy="90299"/>
            </a:xfrm>
            <a:custGeom>
              <a:rect b="b" l="l" r="r" t="t"/>
              <a:pathLst>
                <a:path extrusionOk="0" h="5171" w="5171">
                  <a:moveTo>
                    <a:pt x="2602" y="468"/>
                  </a:moveTo>
                  <a:cubicBezTo>
                    <a:pt x="3770" y="468"/>
                    <a:pt x="4704" y="1435"/>
                    <a:pt x="4704" y="2603"/>
                  </a:cubicBezTo>
                  <a:cubicBezTo>
                    <a:pt x="4704" y="3770"/>
                    <a:pt x="3770" y="4704"/>
                    <a:pt x="2602" y="4704"/>
                  </a:cubicBezTo>
                  <a:cubicBezTo>
                    <a:pt x="1435" y="4704"/>
                    <a:pt x="467" y="3770"/>
                    <a:pt x="467" y="2603"/>
                  </a:cubicBezTo>
                  <a:cubicBezTo>
                    <a:pt x="467" y="1435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171"/>
                    <a:pt x="2602" y="5171"/>
                  </a:cubicBezTo>
                  <a:cubicBezTo>
                    <a:pt x="4037" y="5171"/>
                    <a:pt x="5171" y="4037"/>
                    <a:pt x="5171" y="2603"/>
                  </a:cubicBezTo>
                  <a:cubicBezTo>
                    <a:pt x="5171" y="1168"/>
                    <a:pt x="4037" y="1"/>
                    <a:pt x="2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7667007" y="1779599"/>
              <a:ext cx="44285" cy="44302"/>
            </a:xfrm>
            <a:custGeom>
              <a:rect b="b" l="l" r="r" t="t"/>
              <a:pathLst>
                <a:path extrusionOk="0" h="2537" w="2536">
                  <a:moveTo>
                    <a:pt x="1268" y="1"/>
                  </a:moveTo>
                  <a:cubicBezTo>
                    <a:pt x="568" y="1"/>
                    <a:pt x="1" y="568"/>
                    <a:pt x="1" y="1269"/>
                  </a:cubicBezTo>
                  <a:cubicBezTo>
                    <a:pt x="1" y="1969"/>
                    <a:pt x="568" y="2536"/>
                    <a:pt x="1268" y="2536"/>
                  </a:cubicBezTo>
                  <a:cubicBezTo>
                    <a:pt x="1969" y="2536"/>
                    <a:pt x="2536" y="1969"/>
                    <a:pt x="2536" y="1269"/>
                  </a:cubicBezTo>
                  <a:cubicBezTo>
                    <a:pt x="2536" y="568"/>
                    <a:pt x="1969" y="1"/>
                    <a:pt x="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7679826" y="1792417"/>
              <a:ext cx="18074" cy="18074"/>
            </a:xfrm>
            <a:custGeom>
              <a:rect b="b" l="l" r="r" t="t"/>
              <a:pathLst>
                <a:path extrusionOk="0" h="1035" w="1035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1"/>
                    <a:pt x="234" y="1035"/>
                    <a:pt x="534" y="1035"/>
                  </a:cubicBezTo>
                  <a:cubicBezTo>
                    <a:pt x="801" y="1035"/>
                    <a:pt x="1035" y="801"/>
                    <a:pt x="1035" y="535"/>
                  </a:cubicBezTo>
                  <a:cubicBezTo>
                    <a:pt x="1035" y="234"/>
                    <a:pt x="801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7674586" y="1787178"/>
              <a:ext cx="28551" cy="28569"/>
            </a:xfrm>
            <a:custGeom>
              <a:rect b="b" l="l" r="r" t="t"/>
              <a:pathLst>
                <a:path extrusionOk="0" h="1636" w="1635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35"/>
                  </a:cubicBezTo>
                  <a:cubicBezTo>
                    <a:pt x="1635" y="368"/>
                    <a:pt x="126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7520784" y="1639803"/>
              <a:ext cx="87400" cy="67004"/>
            </a:xfrm>
            <a:custGeom>
              <a:rect b="b" l="l" r="r" t="t"/>
              <a:pathLst>
                <a:path extrusionOk="0" h="3837" w="5005">
                  <a:moveTo>
                    <a:pt x="334" y="0"/>
                  </a:moveTo>
                  <a:lnTo>
                    <a:pt x="1" y="3836"/>
                  </a:lnTo>
                  <a:lnTo>
                    <a:pt x="5005" y="3836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7622160" y="1639803"/>
              <a:ext cx="77481" cy="67004"/>
            </a:xfrm>
            <a:custGeom>
              <a:rect b="b" l="l" r="r" t="t"/>
              <a:pathLst>
                <a:path extrusionOk="0" h="3837" w="4437">
                  <a:moveTo>
                    <a:pt x="0" y="0"/>
                  </a:moveTo>
                  <a:lnTo>
                    <a:pt x="0" y="3836"/>
                  </a:lnTo>
                  <a:lnTo>
                    <a:pt x="4437" y="3836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38"/>
          <p:cNvSpPr txBox="1"/>
          <p:nvPr/>
        </p:nvSpPr>
        <p:spPr>
          <a:xfrm>
            <a:off x="1391186" y="3965906"/>
            <a:ext cx="267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38"/>
          <p:cNvSpPr txBox="1"/>
          <p:nvPr/>
        </p:nvSpPr>
        <p:spPr>
          <a:xfrm>
            <a:off x="1391314" y="3130994"/>
            <a:ext cx="2671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1" name="Google Shape;2081;p38"/>
          <p:cNvSpPr txBox="1"/>
          <p:nvPr/>
        </p:nvSpPr>
        <p:spPr>
          <a:xfrm>
            <a:off x="1391314" y="2296082"/>
            <a:ext cx="2671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 beautiful name, but it’s terribly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2" name="Google Shape;2082;p38"/>
          <p:cNvSpPr txBox="1"/>
          <p:nvPr/>
        </p:nvSpPr>
        <p:spPr>
          <a:xfrm>
            <a:off x="1391314" y="1461171"/>
            <a:ext cx="26715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38"/>
          <p:cNvSpPr/>
          <p:nvPr/>
        </p:nvSpPr>
        <p:spPr>
          <a:xfrm>
            <a:off x="5681586" y="3268528"/>
            <a:ext cx="700694" cy="327458"/>
          </a:xfrm>
          <a:custGeom>
            <a:rect b="b" l="l" r="r" t="t"/>
            <a:pathLst>
              <a:path extrusionOk="0" h="26160" w="65409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5681586" y="4057642"/>
            <a:ext cx="700694" cy="327458"/>
          </a:xfrm>
          <a:custGeom>
            <a:rect b="b" l="l" r="r" t="t"/>
            <a:pathLst>
              <a:path extrusionOk="0" h="26160" w="65409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5" name="Google Shape;2085;p38"/>
          <p:cNvSpPr/>
          <p:nvPr/>
        </p:nvSpPr>
        <p:spPr>
          <a:xfrm>
            <a:off x="5681586" y="2420977"/>
            <a:ext cx="700694" cy="327458"/>
          </a:xfrm>
          <a:custGeom>
            <a:rect b="b" l="l" r="r" t="t"/>
            <a:pathLst>
              <a:path extrusionOk="0" h="26160" w="65409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6" name="Google Shape;2086;p38"/>
          <p:cNvSpPr/>
          <p:nvPr/>
        </p:nvSpPr>
        <p:spPr>
          <a:xfrm>
            <a:off x="5681586" y="1573425"/>
            <a:ext cx="700694" cy="327458"/>
          </a:xfrm>
          <a:custGeom>
            <a:rect b="b" l="l" r="r" t="t"/>
            <a:pathLst>
              <a:path extrusionOk="0" h="26160" w="65409">
                <a:moveTo>
                  <a:pt x="13090" y="0"/>
                </a:moveTo>
                <a:cubicBezTo>
                  <a:pt x="5869" y="0"/>
                  <a:pt x="1" y="5849"/>
                  <a:pt x="1" y="13070"/>
                </a:cubicBezTo>
                <a:cubicBezTo>
                  <a:pt x="1" y="20291"/>
                  <a:pt x="5869" y="26159"/>
                  <a:pt x="13090" y="26159"/>
                </a:cubicBezTo>
                <a:lnTo>
                  <a:pt x="52339" y="26159"/>
                </a:lnTo>
                <a:cubicBezTo>
                  <a:pt x="59560" y="26159"/>
                  <a:pt x="65408" y="20291"/>
                  <a:pt x="65408" y="13070"/>
                </a:cubicBezTo>
                <a:cubicBezTo>
                  <a:pt x="65408" y="5849"/>
                  <a:pt x="59560" y="0"/>
                  <a:pt x="5233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087" name="Google Shape;2087;p38"/>
          <p:cNvGrpSpPr/>
          <p:nvPr/>
        </p:nvGrpSpPr>
        <p:grpSpPr>
          <a:xfrm>
            <a:off x="5702599" y="4750475"/>
            <a:ext cx="2740801" cy="403392"/>
            <a:chOff x="6166639" y="4750480"/>
            <a:chExt cx="2312913" cy="403392"/>
          </a:xfrm>
        </p:grpSpPr>
        <p:sp>
          <p:nvSpPr>
            <p:cNvPr id="2088" name="Google Shape;2088;p38"/>
            <p:cNvSpPr/>
            <p:nvPr/>
          </p:nvSpPr>
          <p:spPr>
            <a:xfrm flipH="1">
              <a:off x="6340340" y="4989020"/>
              <a:ext cx="33135" cy="121957"/>
            </a:xfrm>
            <a:custGeom>
              <a:rect b="b" l="l" r="r" t="t"/>
              <a:pathLst>
                <a:path extrusionOk="0" h="7798" w="2119">
                  <a:moveTo>
                    <a:pt x="1051" y="0"/>
                  </a:moveTo>
                  <a:cubicBezTo>
                    <a:pt x="534" y="0"/>
                    <a:pt x="17" y="342"/>
                    <a:pt x="17" y="1026"/>
                  </a:cubicBezTo>
                  <a:cubicBezTo>
                    <a:pt x="17" y="2961"/>
                    <a:pt x="50" y="4862"/>
                    <a:pt x="17" y="6797"/>
                  </a:cubicBezTo>
                  <a:cubicBezTo>
                    <a:pt x="0" y="7464"/>
                    <a:pt x="517" y="7798"/>
                    <a:pt x="1038" y="7798"/>
                  </a:cubicBezTo>
                  <a:cubicBezTo>
                    <a:pt x="1560" y="7798"/>
                    <a:pt x="2085" y="7464"/>
                    <a:pt x="2085" y="6797"/>
                  </a:cubicBezTo>
                  <a:cubicBezTo>
                    <a:pt x="2118" y="4862"/>
                    <a:pt x="2085" y="2961"/>
                    <a:pt x="2085" y="1026"/>
                  </a:cubicBezTo>
                  <a:cubicBezTo>
                    <a:pt x="2085" y="342"/>
                    <a:pt x="1568" y="0"/>
                    <a:pt x="105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 flipH="1">
              <a:off x="6277236" y="4750480"/>
              <a:ext cx="161718" cy="270784"/>
            </a:xfrm>
            <a:custGeom>
              <a:rect b="b" l="l" r="r" t="t"/>
              <a:pathLst>
                <a:path extrusionOk="0" h="17314" w="10342">
                  <a:moveTo>
                    <a:pt x="5171" y="1"/>
                  </a:moveTo>
                  <a:cubicBezTo>
                    <a:pt x="2302" y="1"/>
                    <a:pt x="1" y="10175"/>
                    <a:pt x="1" y="12710"/>
                  </a:cubicBezTo>
                  <a:cubicBezTo>
                    <a:pt x="1" y="15245"/>
                    <a:pt x="2302" y="17313"/>
                    <a:pt x="5171" y="17313"/>
                  </a:cubicBezTo>
                  <a:cubicBezTo>
                    <a:pt x="8007" y="17313"/>
                    <a:pt x="10342" y="15245"/>
                    <a:pt x="10342" y="12710"/>
                  </a:cubicBezTo>
                  <a:cubicBezTo>
                    <a:pt x="10342" y="10175"/>
                    <a:pt x="8007" y="1"/>
                    <a:pt x="51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 flipH="1">
              <a:off x="6568304" y="4989020"/>
              <a:ext cx="33401" cy="121957"/>
            </a:xfrm>
            <a:custGeom>
              <a:rect b="b" l="l" r="r" t="t"/>
              <a:pathLst>
                <a:path extrusionOk="0" h="7798" w="2136">
                  <a:moveTo>
                    <a:pt x="1051" y="0"/>
                  </a:moveTo>
                  <a:cubicBezTo>
                    <a:pt x="526" y="0"/>
                    <a:pt x="0" y="342"/>
                    <a:pt x="0" y="1026"/>
                  </a:cubicBezTo>
                  <a:cubicBezTo>
                    <a:pt x="0" y="2961"/>
                    <a:pt x="34" y="4862"/>
                    <a:pt x="0" y="6797"/>
                  </a:cubicBezTo>
                  <a:cubicBezTo>
                    <a:pt x="0" y="7464"/>
                    <a:pt x="517" y="7798"/>
                    <a:pt x="1039" y="7798"/>
                  </a:cubicBezTo>
                  <a:cubicBezTo>
                    <a:pt x="1560" y="7798"/>
                    <a:pt x="2085" y="7464"/>
                    <a:pt x="2102" y="6797"/>
                  </a:cubicBezTo>
                  <a:cubicBezTo>
                    <a:pt x="2135" y="4862"/>
                    <a:pt x="2102" y="2961"/>
                    <a:pt x="2102" y="1026"/>
                  </a:cubicBezTo>
                  <a:cubicBezTo>
                    <a:pt x="2102" y="342"/>
                    <a:pt x="1576" y="0"/>
                    <a:pt x="105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 flipH="1">
              <a:off x="6505716" y="4750480"/>
              <a:ext cx="161718" cy="270784"/>
            </a:xfrm>
            <a:custGeom>
              <a:rect b="b" l="l" r="r" t="t"/>
              <a:pathLst>
                <a:path extrusionOk="0" h="17314" w="10342">
                  <a:moveTo>
                    <a:pt x="5171" y="1"/>
                  </a:moveTo>
                  <a:cubicBezTo>
                    <a:pt x="2335" y="1"/>
                    <a:pt x="0" y="10175"/>
                    <a:pt x="0" y="12710"/>
                  </a:cubicBezTo>
                  <a:cubicBezTo>
                    <a:pt x="0" y="15245"/>
                    <a:pt x="2335" y="17313"/>
                    <a:pt x="5171" y="17313"/>
                  </a:cubicBezTo>
                  <a:cubicBezTo>
                    <a:pt x="8039" y="17313"/>
                    <a:pt x="10341" y="15245"/>
                    <a:pt x="10341" y="12710"/>
                  </a:cubicBezTo>
                  <a:cubicBezTo>
                    <a:pt x="10341" y="10175"/>
                    <a:pt x="8039" y="1"/>
                    <a:pt x="51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 flipH="1">
              <a:off x="6796801" y="4989020"/>
              <a:ext cx="33135" cy="121957"/>
            </a:xfrm>
            <a:custGeom>
              <a:rect b="b" l="l" r="r" t="t"/>
              <a:pathLst>
                <a:path extrusionOk="0" h="7798" w="2119">
                  <a:moveTo>
                    <a:pt x="1051" y="0"/>
                  </a:moveTo>
                  <a:cubicBezTo>
                    <a:pt x="534" y="0"/>
                    <a:pt x="17" y="342"/>
                    <a:pt x="17" y="1026"/>
                  </a:cubicBezTo>
                  <a:cubicBezTo>
                    <a:pt x="17" y="2961"/>
                    <a:pt x="51" y="4862"/>
                    <a:pt x="17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5" y="7464"/>
                    <a:pt x="2085" y="6797"/>
                  </a:cubicBezTo>
                  <a:cubicBezTo>
                    <a:pt x="2119" y="4862"/>
                    <a:pt x="2085" y="2961"/>
                    <a:pt x="2085" y="1026"/>
                  </a:cubicBezTo>
                  <a:cubicBezTo>
                    <a:pt x="2085" y="342"/>
                    <a:pt x="1568" y="0"/>
                    <a:pt x="1051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 flipH="1">
              <a:off x="6733697" y="4750480"/>
              <a:ext cx="161702" cy="270784"/>
            </a:xfrm>
            <a:custGeom>
              <a:rect b="b" l="l" r="r" t="t"/>
              <a:pathLst>
                <a:path extrusionOk="0" h="17314" w="10341">
                  <a:moveTo>
                    <a:pt x="5171" y="1"/>
                  </a:moveTo>
                  <a:cubicBezTo>
                    <a:pt x="2302" y="1"/>
                    <a:pt x="0" y="10175"/>
                    <a:pt x="0" y="12710"/>
                  </a:cubicBezTo>
                  <a:cubicBezTo>
                    <a:pt x="0" y="15245"/>
                    <a:pt x="2302" y="17313"/>
                    <a:pt x="5171" y="17313"/>
                  </a:cubicBezTo>
                  <a:cubicBezTo>
                    <a:pt x="8006" y="17313"/>
                    <a:pt x="10341" y="15245"/>
                    <a:pt x="10341" y="12710"/>
                  </a:cubicBezTo>
                  <a:cubicBezTo>
                    <a:pt x="10341" y="10175"/>
                    <a:pt x="8006" y="1"/>
                    <a:pt x="51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 flipH="1">
              <a:off x="6229227" y="4989020"/>
              <a:ext cx="33401" cy="121957"/>
            </a:xfrm>
            <a:custGeom>
              <a:rect b="b" l="l" r="r" t="t"/>
              <a:pathLst>
                <a:path extrusionOk="0" h="7798" w="2136">
                  <a:moveTo>
                    <a:pt x="1051" y="0"/>
                  </a:moveTo>
                  <a:cubicBezTo>
                    <a:pt x="526" y="0"/>
                    <a:pt x="1" y="342"/>
                    <a:pt x="1" y="1026"/>
                  </a:cubicBezTo>
                  <a:cubicBezTo>
                    <a:pt x="1" y="2961"/>
                    <a:pt x="34" y="4862"/>
                    <a:pt x="1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5" y="7464"/>
                    <a:pt x="2102" y="6797"/>
                  </a:cubicBezTo>
                  <a:cubicBezTo>
                    <a:pt x="2135" y="4862"/>
                    <a:pt x="2102" y="2961"/>
                    <a:pt x="2102" y="1026"/>
                  </a:cubicBezTo>
                  <a:cubicBezTo>
                    <a:pt x="2102" y="342"/>
                    <a:pt x="1577" y="0"/>
                    <a:pt x="1051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 flipH="1">
              <a:off x="6166639" y="4750480"/>
              <a:ext cx="161718" cy="270784"/>
            </a:xfrm>
            <a:custGeom>
              <a:rect b="b" l="l" r="r" t="t"/>
              <a:pathLst>
                <a:path extrusionOk="0" h="17314" w="10342">
                  <a:moveTo>
                    <a:pt x="5171" y="1"/>
                  </a:moveTo>
                  <a:cubicBezTo>
                    <a:pt x="2336" y="1"/>
                    <a:pt x="1" y="10175"/>
                    <a:pt x="1" y="12710"/>
                  </a:cubicBezTo>
                  <a:cubicBezTo>
                    <a:pt x="1" y="15245"/>
                    <a:pt x="2336" y="17313"/>
                    <a:pt x="5171" y="17313"/>
                  </a:cubicBezTo>
                  <a:cubicBezTo>
                    <a:pt x="8040" y="17313"/>
                    <a:pt x="10341" y="15245"/>
                    <a:pt x="10341" y="12710"/>
                  </a:cubicBezTo>
                  <a:cubicBezTo>
                    <a:pt x="10341" y="10175"/>
                    <a:pt x="8040" y="1"/>
                    <a:pt x="51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 flipH="1">
              <a:off x="6457723" y="4989020"/>
              <a:ext cx="33135" cy="121957"/>
            </a:xfrm>
            <a:custGeom>
              <a:rect b="b" l="l" r="r" t="t"/>
              <a:pathLst>
                <a:path extrusionOk="0" h="7798" w="2119">
                  <a:moveTo>
                    <a:pt x="1052" y="0"/>
                  </a:moveTo>
                  <a:cubicBezTo>
                    <a:pt x="534" y="0"/>
                    <a:pt x="17" y="342"/>
                    <a:pt x="17" y="1026"/>
                  </a:cubicBezTo>
                  <a:cubicBezTo>
                    <a:pt x="17" y="2961"/>
                    <a:pt x="51" y="4862"/>
                    <a:pt x="17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6" y="7464"/>
                    <a:pt x="2086" y="6797"/>
                  </a:cubicBezTo>
                  <a:cubicBezTo>
                    <a:pt x="2119" y="4862"/>
                    <a:pt x="2086" y="2961"/>
                    <a:pt x="2086" y="1026"/>
                  </a:cubicBezTo>
                  <a:cubicBezTo>
                    <a:pt x="2086" y="342"/>
                    <a:pt x="1569" y="0"/>
                    <a:pt x="105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 flipH="1">
              <a:off x="6394604" y="4750480"/>
              <a:ext cx="161718" cy="270784"/>
            </a:xfrm>
            <a:custGeom>
              <a:rect b="b" l="l" r="r" t="t"/>
              <a:pathLst>
                <a:path extrusionOk="0" h="17314" w="10342">
                  <a:moveTo>
                    <a:pt x="5171" y="1"/>
                  </a:moveTo>
                  <a:cubicBezTo>
                    <a:pt x="2302" y="1"/>
                    <a:pt x="0" y="10175"/>
                    <a:pt x="0" y="12710"/>
                  </a:cubicBezTo>
                  <a:cubicBezTo>
                    <a:pt x="0" y="15245"/>
                    <a:pt x="2302" y="17313"/>
                    <a:pt x="5171" y="17313"/>
                  </a:cubicBezTo>
                  <a:cubicBezTo>
                    <a:pt x="8006" y="17313"/>
                    <a:pt x="10341" y="15245"/>
                    <a:pt x="10341" y="12710"/>
                  </a:cubicBezTo>
                  <a:cubicBezTo>
                    <a:pt x="10341" y="10175"/>
                    <a:pt x="8006" y="1"/>
                    <a:pt x="51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 flipH="1">
              <a:off x="6685688" y="4989020"/>
              <a:ext cx="33401" cy="121957"/>
            </a:xfrm>
            <a:custGeom>
              <a:rect b="b" l="l" r="r" t="t"/>
              <a:pathLst>
                <a:path extrusionOk="0" h="7798" w="2136">
                  <a:moveTo>
                    <a:pt x="1052" y="0"/>
                  </a:moveTo>
                  <a:cubicBezTo>
                    <a:pt x="526" y="0"/>
                    <a:pt x="1" y="342"/>
                    <a:pt x="1" y="1026"/>
                  </a:cubicBezTo>
                  <a:cubicBezTo>
                    <a:pt x="1" y="2961"/>
                    <a:pt x="34" y="4862"/>
                    <a:pt x="1" y="6797"/>
                  </a:cubicBezTo>
                  <a:cubicBezTo>
                    <a:pt x="1" y="7464"/>
                    <a:pt x="518" y="7798"/>
                    <a:pt x="1039" y="7798"/>
                  </a:cubicBezTo>
                  <a:cubicBezTo>
                    <a:pt x="1560" y="7798"/>
                    <a:pt x="2086" y="7464"/>
                    <a:pt x="2102" y="6797"/>
                  </a:cubicBezTo>
                  <a:cubicBezTo>
                    <a:pt x="2136" y="4862"/>
                    <a:pt x="2102" y="2961"/>
                    <a:pt x="2102" y="1026"/>
                  </a:cubicBezTo>
                  <a:cubicBezTo>
                    <a:pt x="2102" y="342"/>
                    <a:pt x="1577" y="0"/>
                    <a:pt x="1052" y="0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 flipH="1">
              <a:off x="6623100" y="4750480"/>
              <a:ext cx="161718" cy="270784"/>
            </a:xfrm>
            <a:custGeom>
              <a:rect b="b" l="l" r="r" t="t"/>
              <a:pathLst>
                <a:path extrusionOk="0" h="17314" w="10342">
                  <a:moveTo>
                    <a:pt x="5171" y="1"/>
                  </a:moveTo>
                  <a:cubicBezTo>
                    <a:pt x="2336" y="1"/>
                    <a:pt x="1" y="10175"/>
                    <a:pt x="1" y="12710"/>
                  </a:cubicBezTo>
                  <a:cubicBezTo>
                    <a:pt x="1" y="15245"/>
                    <a:pt x="2336" y="17313"/>
                    <a:pt x="5171" y="17313"/>
                  </a:cubicBezTo>
                  <a:cubicBezTo>
                    <a:pt x="8040" y="17313"/>
                    <a:pt x="10342" y="15245"/>
                    <a:pt x="10342" y="12710"/>
                  </a:cubicBezTo>
                  <a:cubicBezTo>
                    <a:pt x="10342" y="10175"/>
                    <a:pt x="8040" y="1"/>
                    <a:pt x="5171" y="1"/>
                  </a:cubicBez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0" name="Google Shape;2100;p38"/>
            <p:cNvGrpSpPr/>
            <p:nvPr/>
          </p:nvGrpSpPr>
          <p:grpSpPr>
            <a:xfrm flipH="1">
              <a:off x="6835318" y="4750480"/>
              <a:ext cx="500796" cy="360498"/>
              <a:chOff x="6741887" y="4758925"/>
              <a:chExt cx="489202" cy="352152"/>
            </a:xfrm>
          </p:grpSpPr>
          <p:sp>
            <p:nvSpPr>
              <p:cNvPr id="2101" name="Google Shape;2101;p38"/>
              <p:cNvSpPr/>
              <p:nvPr/>
            </p:nvSpPr>
            <p:spPr>
              <a:xfrm>
                <a:off x="7028781" y="4991942"/>
                <a:ext cx="32627" cy="119134"/>
              </a:xfrm>
              <a:custGeom>
                <a:rect b="b" l="l" r="r" t="t"/>
                <a:pathLst>
                  <a:path extrusionOk="0" h="7798" w="2136">
                    <a:moveTo>
                      <a:pt x="1051" y="0"/>
                    </a:moveTo>
                    <a:cubicBezTo>
                      <a:pt x="526" y="0"/>
                      <a:pt x="0" y="342"/>
                      <a:pt x="0" y="1026"/>
                    </a:cubicBezTo>
                    <a:cubicBezTo>
                      <a:pt x="0" y="2961"/>
                      <a:pt x="34" y="4862"/>
                      <a:pt x="0" y="6797"/>
                    </a:cubicBezTo>
                    <a:cubicBezTo>
                      <a:pt x="0" y="7464"/>
                      <a:pt x="517" y="7798"/>
                      <a:pt x="1039" y="7798"/>
                    </a:cubicBezTo>
                    <a:cubicBezTo>
                      <a:pt x="1560" y="7798"/>
                      <a:pt x="2085" y="7464"/>
                      <a:pt x="2102" y="6797"/>
                    </a:cubicBezTo>
                    <a:cubicBezTo>
                      <a:pt x="2135" y="4862"/>
                      <a:pt x="2102" y="2961"/>
                      <a:pt x="2102" y="1026"/>
                    </a:cubicBezTo>
                    <a:cubicBezTo>
                      <a:pt x="2102" y="342"/>
                      <a:pt x="1576" y="0"/>
                      <a:pt x="1051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8"/>
              <p:cNvSpPr/>
              <p:nvPr/>
            </p:nvSpPr>
            <p:spPr>
              <a:xfrm>
                <a:off x="6964574" y="4758925"/>
                <a:ext cx="157974" cy="264515"/>
              </a:xfrm>
              <a:custGeom>
                <a:rect b="b" l="l" r="r" t="t"/>
                <a:pathLst>
                  <a:path extrusionOk="0" h="17314" w="10342">
                    <a:moveTo>
                      <a:pt x="5171" y="1"/>
                    </a:moveTo>
                    <a:cubicBezTo>
                      <a:pt x="2335" y="1"/>
                      <a:pt x="0" y="10175"/>
                      <a:pt x="0" y="12710"/>
                    </a:cubicBezTo>
                    <a:cubicBezTo>
                      <a:pt x="0" y="15245"/>
                      <a:pt x="2335" y="17313"/>
                      <a:pt x="5171" y="17313"/>
                    </a:cubicBezTo>
                    <a:cubicBezTo>
                      <a:pt x="8039" y="17313"/>
                      <a:pt x="10341" y="15245"/>
                      <a:pt x="10341" y="12710"/>
                    </a:cubicBezTo>
                    <a:cubicBezTo>
                      <a:pt x="10341" y="10175"/>
                      <a:pt x="8039" y="1"/>
                      <a:pt x="517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8"/>
              <p:cNvSpPr/>
              <p:nvPr/>
            </p:nvSpPr>
            <p:spPr>
              <a:xfrm>
                <a:off x="6805834" y="4991942"/>
                <a:ext cx="32368" cy="119134"/>
              </a:xfrm>
              <a:custGeom>
                <a:rect b="b" l="l" r="r" t="t"/>
                <a:pathLst>
                  <a:path extrusionOk="0" h="7798" w="2119">
                    <a:moveTo>
                      <a:pt x="1051" y="0"/>
                    </a:moveTo>
                    <a:cubicBezTo>
                      <a:pt x="534" y="0"/>
                      <a:pt x="17" y="342"/>
                      <a:pt x="17" y="1026"/>
                    </a:cubicBezTo>
                    <a:cubicBezTo>
                      <a:pt x="17" y="2961"/>
                      <a:pt x="51" y="4862"/>
                      <a:pt x="17" y="6797"/>
                    </a:cubicBezTo>
                    <a:cubicBezTo>
                      <a:pt x="1" y="7464"/>
                      <a:pt x="518" y="7798"/>
                      <a:pt x="1039" y="7798"/>
                    </a:cubicBezTo>
                    <a:cubicBezTo>
                      <a:pt x="1560" y="7798"/>
                      <a:pt x="2085" y="7464"/>
                      <a:pt x="2085" y="6797"/>
                    </a:cubicBezTo>
                    <a:cubicBezTo>
                      <a:pt x="2119" y="4862"/>
                      <a:pt x="2085" y="2961"/>
                      <a:pt x="2085" y="1026"/>
                    </a:cubicBezTo>
                    <a:cubicBezTo>
                      <a:pt x="2085" y="342"/>
                      <a:pt x="1568" y="0"/>
                      <a:pt x="1051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8"/>
              <p:cNvSpPr/>
              <p:nvPr/>
            </p:nvSpPr>
            <p:spPr>
              <a:xfrm>
                <a:off x="6741887" y="4758925"/>
                <a:ext cx="157959" cy="264515"/>
              </a:xfrm>
              <a:custGeom>
                <a:rect b="b" l="l" r="r" t="t"/>
                <a:pathLst>
                  <a:path extrusionOk="0" h="17314" w="10341">
                    <a:moveTo>
                      <a:pt x="5171" y="1"/>
                    </a:moveTo>
                    <a:cubicBezTo>
                      <a:pt x="2302" y="1"/>
                      <a:pt x="0" y="10175"/>
                      <a:pt x="0" y="12710"/>
                    </a:cubicBezTo>
                    <a:cubicBezTo>
                      <a:pt x="0" y="15245"/>
                      <a:pt x="2302" y="17313"/>
                      <a:pt x="5171" y="17313"/>
                    </a:cubicBezTo>
                    <a:cubicBezTo>
                      <a:pt x="8006" y="17313"/>
                      <a:pt x="10341" y="15245"/>
                      <a:pt x="10341" y="12710"/>
                    </a:cubicBezTo>
                    <a:cubicBezTo>
                      <a:pt x="10341" y="10175"/>
                      <a:pt x="8006" y="1"/>
                      <a:pt x="517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8"/>
              <p:cNvSpPr/>
              <p:nvPr/>
            </p:nvSpPr>
            <p:spPr>
              <a:xfrm>
                <a:off x="7137062" y="4991942"/>
                <a:ext cx="32368" cy="119134"/>
              </a:xfrm>
              <a:custGeom>
                <a:rect b="b" l="l" r="r" t="t"/>
                <a:pathLst>
                  <a:path extrusionOk="0" h="7798" w="2119">
                    <a:moveTo>
                      <a:pt x="1052" y="0"/>
                    </a:moveTo>
                    <a:cubicBezTo>
                      <a:pt x="534" y="0"/>
                      <a:pt x="17" y="342"/>
                      <a:pt x="17" y="1026"/>
                    </a:cubicBezTo>
                    <a:cubicBezTo>
                      <a:pt x="17" y="2961"/>
                      <a:pt x="51" y="4862"/>
                      <a:pt x="17" y="6797"/>
                    </a:cubicBezTo>
                    <a:cubicBezTo>
                      <a:pt x="1" y="7464"/>
                      <a:pt x="518" y="7798"/>
                      <a:pt x="1039" y="7798"/>
                    </a:cubicBezTo>
                    <a:cubicBezTo>
                      <a:pt x="1560" y="7798"/>
                      <a:pt x="2086" y="7464"/>
                      <a:pt x="2086" y="6797"/>
                    </a:cubicBezTo>
                    <a:cubicBezTo>
                      <a:pt x="2119" y="4862"/>
                      <a:pt x="2086" y="2961"/>
                      <a:pt x="2086" y="1026"/>
                    </a:cubicBezTo>
                    <a:cubicBezTo>
                      <a:pt x="2086" y="342"/>
                      <a:pt x="1569" y="0"/>
                      <a:pt x="1052" y="0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8"/>
              <p:cNvSpPr/>
              <p:nvPr/>
            </p:nvSpPr>
            <p:spPr>
              <a:xfrm>
                <a:off x="7073114" y="4758925"/>
                <a:ext cx="157974" cy="264515"/>
              </a:xfrm>
              <a:custGeom>
                <a:rect b="b" l="l" r="r" t="t"/>
                <a:pathLst>
                  <a:path extrusionOk="0" h="17314" w="10342">
                    <a:moveTo>
                      <a:pt x="5171" y="1"/>
                    </a:moveTo>
                    <a:cubicBezTo>
                      <a:pt x="2302" y="1"/>
                      <a:pt x="0" y="10175"/>
                      <a:pt x="0" y="12710"/>
                    </a:cubicBezTo>
                    <a:cubicBezTo>
                      <a:pt x="0" y="15245"/>
                      <a:pt x="2302" y="17313"/>
                      <a:pt x="5171" y="17313"/>
                    </a:cubicBezTo>
                    <a:cubicBezTo>
                      <a:pt x="8006" y="17313"/>
                      <a:pt x="10341" y="15245"/>
                      <a:pt x="10341" y="12710"/>
                    </a:cubicBezTo>
                    <a:cubicBezTo>
                      <a:pt x="10341" y="10175"/>
                      <a:pt x="8006" y="1"/>
                      <a:pt x="5171" y="1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8"/>
              <p:cNvSpPr/>
              <p:nvPr/>
            </p:nvSpPr>
            <p:spPr>
              <a:xfrm>
                <a:off x="6914115" y="4991942"/>
                <a:ext cx="32627" cy="119134"/>
              </a:xfrm>
              <a:custGeom>
                <a:rect b="b" l="l" r="r" t="t"/>
                <a:pathLst>
                  <a:path extrusionOk="0" h="7798" w="2136">
                    <a:moveTo>
                      <a:pt x="1052" y="0"/>
                    </a:moveTo>
                    <a:cubicBezTo>
                      <a:pt x="526" y="0"/>
                      <a:pt x="1" y="342"/>
                      <a:pt x="1" y="1026"/>
                    </a:cubicBezTo>
                    <a:cubicBezTo>
                      <a:pt x="1" y="2961"/>
                      <a:pt x="34" y="4862"/>
                      <a:pt x="1" y="6797"/>
                    </a:cubicBezTo>
                    <a:cubicBezTo>
                      <a:pt x="1" y="7464"/>
                      <a:pt x="518" y="7798"/>
                      <a:pt x="1039" y="7798"/>
                    </a:cubicBezTo>
                    <a:cubicBezTo>
                      <a:pt x="1560" y="7798"/>
                      <a:pt x="2086" y="7464"/>
                      <a:pt x="2102" y="6797"/>
                    </a:cubicBezTo>
                    <a:cubicBezTo>
                      <a:pt x="2136" y="4862"/>
                      <a:pt x="2102" y="2961"/>
                      <a:pt x="2102" y="1026"/>
                    </a:cubicBezTo>
                    <a:cubicBezTo>
                      <a:pt x="2102" y="342"/>
                      <a:pt x="1577" y="0"/>
                      <a:pt x="1052" y="0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8"/>
              <p:cNvSpPr/>
              <p:nvPr/>
            </p:nvSpPr>
            <p:spPr>
              <a:xfrm>
                <a:off x="6849907" y="4758925"/>
                <a:ext cx="157974" cy="264515"/>
              </a:xfrm>
              <a:custGeom>
                <a:rect b="b" l="l" r="r" t="t"/>
                <a:pathLst>
                  <a:path extrusionOk="0" h="17314" w="10342">
                    <a:moveTo>
                      <a:pt x="5171" y="1"/>
                    </a:moveTo>
                    <a:cubicBezTo>
                      <a:pt x="2336" y="1"/>
                      <a:pt x="1" y="10175"/>
                      <a:pt x="1" y="12710"/>
                    </a:cubicBezTo>
                    <a:cubicBezTo>
                      <a:pt x="1" y="15245"/>
                      <a:pt x="2336" y="17313"/>
                      <a:pt x="5171" y="17313"/>
                    </a:cubicBezTo>
                    <a:cubicBezTo>
                      <a:pt x="8040" y="17313"/>
                      <a:pt x="10342" y="15245"/>
                      <a:pt x="10342" y="12710"/>
                    </a:cubicBezTo>
                    <a:cubicBezTo>
                      <a:pt x="10342" y="10175"/>
                      <a:pt x="8040" y="1"/>
                      <a:pt x="5171" y="1"/>
                    </a:cubicBezTo>
                    <a:close/>
                  </a:path>
                </a:pathLst>
              </a:custGeom>
              <a:solidFill>
                <a:srgbClr val="EEC5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9" name="Google Shape;2109;p38"/>
            <p:cNvSpPr/>
            <p:nvPr/>
          </p:nvSpPr>
          <p:spPr>
            <a:xfrm flipH="1">
              <a:off x="6229195" y="5090175"/>
              <a:ext cx="2250356" cy="63697"/>
            </a:xfrm>
            <a:custGeom>
              <a:rect b="b" l="l" r="r" t="t"/>
              <a:pathLst>
                <a:path extrusionOk="0" h="4170" w="246277">
                  <a:moveTo>
                    <a:pt x="1" y="0"/>
                  </a:moveTo>
                  <a:lnTo>
                    <a:pt x="246277" y="0"/>
                  </a:lnTo>
                  <a:lnTo>
                    <a:pt x="246277" y="4170"/>
                  </a:lnTo>
                  <a:lnTo>
                    <a:pt x="1" y="4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39"/>
          <p:cNvSpPr/>
          <p:nvPr/>
        </p:nvSpPr>
        <p:spPr>
          <a:xfrm flipH="1" rot="10800000">
            <a:off x="4945892" y="3824100"/>
            <a:ext cx="909542" cy="666682"/>
          </a:xfrm>
          <a:custGeom>
            <a:rect b="b" l="l" r="r" t="t"/>
            <a:pathLst>
              <a:path extrusionOk="0" h="32324" w="44099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39"/>
          <p:cNvSpPr/>
          <p:nvPr/>
        </p:nvSpPr>
        <p:spPr>
          <a:xfrm flipH="1" rot="10800000">
            <a:off x="4945892" y="2785875"/>
            <a:ext cx="909542" cy="666683"/>
          </a:xfrm>
          <a:custGeom>
            <a:rect b="b" l="l" r="r" t="t"/>
            <a:pathLst>
              <a:path extrusionOk="0" h="32324" w="44099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39"/>
          <p:cNvSpPr/>
          <p:nvPr/>
        </p:nvSpPr>
        <p:spPr>
          <a:xfrm flipH="1" rot="10800000">
            <a:off x="4945892" y="1747650"/>
            <a:ext cx="909542" cy="666683"/>
          </a:xfrm>
          <a:custGeom>
            <a:rect b="b" l="l" r="r" t="t"/>
            <a:pathLst>
              <a:path extrusionOk="0" h="32324" w="44099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39"/>
          <p:cNvSpPr/>
          <p:nvPr/>
        </p:nvSpPr>
        <p:spPr>
          <a:xfrm rot="10800000">
            <a:off x="3295779" y="3824100"/>
            <a:ext cx="909542" cy="666682"/>
          </a:xfrm>
          <a:custGeom>
            <a:rect b="b" l="l" r="r" t="t"/>
            <a:pathLst>
              <a:path extrusionOk="0" h="32324" w="44099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9"/>
          <p:cNvSpPr/>
          <p:nvPr/>
        </p:nvSpPr>
        <p:spPr>
          <a:xfrm rot="10800000">
            <a:off x="3295779" y="2785875"/>
            <a:ext cx="909542" cy="666683"/>
          </a:xfrm>
          <a:custGeom>
            <a:rect b="b" l="l" r="r" t="t"/>
            <a:pathLst>
              <a:path extrusionOk="0" h="32324" w="44099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9"/>
          <p:cNvSpPr/>
          <p:nvPr/>
        </p:nvSpPr>
        <p:spPr>
          <a:xfrm rot="10800000">
            <a:off x="3295779" y="1747650"/>
            <a:ext cx="909542" cy="666683"/>
          </a:xfrm>
          <a:custGeom>
            <a:rect b="b" l="l" r="r" t="t"/>
            <a:pathLst>
              <a:path extrusionOk="0" h="32324" w="44099">
                <a:moveTo>
                  <a:pt x="6104" y="0"/>
                </a:moveTo>
                <a:cubicBezTo>
                  <a:pt x="2735" y="0"/>
                  <a:pt x="0" y="2702"/>
                  <a:pt x="0" y="6071"/>
                </a:cubicBezTo>
                <a:lnTo>
                  <a:pt x="0" y="26219"/>
                </a:lnTo>
                <a:cubicBezTo>
                  <a:pt x="0" y="29588"/>
                  <a:pt x="2735" y="32323"/>
                  <a:pt x="6104" y="32323"/>
                </a:cubicBezTo>
                <a:lnTo>
                  <a:pt x="44098" y="32323"/>
                </a:lnTo>
                <a:lnTo>
                  <a:pt x="2888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39"/>
          <p:cNvSpPr txBox="1"/>
          <p:nvPr/>
        </p:nvSpPr>
        <p:spPr>
          <a:xfrm>
            <a:off x="1638167" y="1747850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502900" spcFirstLastPara="1" rIns="13715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1" name="Google Shape;2121;p39"/>
          <p:cNvSpPr txBox="1"/>
          <p:nvPr/>
        </p:nvSpPr>
        <p:spPr>
          <a:xfrm>
            <a:off x="1635317" y="2779800"/>
            <a:ext cx="2448000" cy="6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502900" spcFirstLastPara="1" rIns="13715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2" name="Google Shape;2122;p39"/>
          <p:cNvSpPr txBox="1"/>
          <p:nvPr/>
        </p:nvSpPr>
        <p:spPr>
          <a:xfrm>
            <a:off x="5058317" y="1747850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137150" spcFirstLastPara="1" rIns="5029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It’s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3" name="Google Shape;2123;p39"/>
          <p:cNvSpPr txBox="1"/>
          <p:nvPr/>
        </p:nvSpPr>
        <p:spPr>
          <a:xfrm>
            <a:off x="5058317" y="2779800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137150" spcFirstLastPara="1" rIns="5029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4" name="Google Shape;2124;p39"/>
          <p:cNvSpPr txBox="1"/>
          <p:nvPr/>
        </p:nvSpPr>
        <p:spPr>
          <a:xfrm>
            <a:off x="5058317" y="3819350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137150" spcFirstLastPara="1" rIns="5029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5" name="Google Shape;2125;p39"/>
          <p:cNvSpPr txBox="1"/>
          <p:nvPr/>
        </p:nvSpPr>
        <p:spPr>
          <a:xfrm>
            <a:off x="1635317" y="3818025"/>
            <a:ext cx="2448000" cy="66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502900" spcFirstLastPara="1" rIns="137150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3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2127" name="Google Shape;2127;p39"/>
          <p:cNvGrpSpPr/>
          <p:nvPr/>
        </p:nvGrpSpPr>
        <p:grpSpPr>
          <a:xfrm>
            <a:off x="1039817" y="1747650"/>
            <a:ext cx="1036819" cy="666683"/>
            <a:chOff x="658800" y="1747650"/>
            <a:chExt cx="1036819" cy="666683"/>
          </a:xfrm>
        </p:grpSpPr>
        <p:sp>
          <p:nvSpPr>
            <p:cNvPr id="2128" name="Google Shape;2128;p39"/>
            <p:cNvSpPr/>
            <p:nvPr/>
          </p:nvSpPr>
          <p:spPr>
            <a:xfrm>
              <a:off x="658800" y="1747650"/>
              <a:ext cx="1036819" cy="666683"/>
            </a:xfrm>
            <a:custGeom>
              <a:rect b="b" l="l" r="r" t="t"/>
              <a:pathLst>
                <a:path extrusionOk="0" h="32324" w="50270">
                  <a:moveTo>
                    <a:pt x="6104" y="0"/>
                  </a:moveTo>
                  <a:cubicBezTo>
                    <a:pt x="2735" y="0"/>
                    <a:pt x="0" y="2702"/>
                    <a:pt x="0" y="6071"/>
                  </a:cubicBezTo>
                  <a:lnTo>
                    <a:pt x="0" y="26219"/>
                  </a:lnTo>
                  <a:cubicBezTo>
                    <a:pt x="0" y="29588"/>
                    <a:pt x="2735" y="32323"/>
                    <a:pt x="6104" y="32323"/>
                  </a:cubicBezTo>
                  <a:lnTo>
                    <a:pt x="50269" y="32323"/>
                  </a:lnTo>
                  <a:lnTo>
                    <a:pt x="28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658800" y="1747650"/>
              <a:ext cx="909542" cy="666683"/>
            </a:xfrm>
            <a:custGeom>
              <a:rect b="b" l="l" r="r" t="t"/>
              <a:pathLst>
                <a:path extrusionOk="0" h="32324" w="44099">
                  <a:moveTo>
                    <a:pt x="6104" y="0"/>
                  </a:moveTo>
                  <a:cubicBezTo>
                    <a:pt x="2735" y="0"/>
                    <a:pt x="0" y="2702"/>
                    <a:pt x="0" y="6071"/>
                  </a:cubicBezTo>
                  <a:lnTo>
                    <a:pt x="0" y="26219"/>
                  </a:lnTo>
                  <a:cubicBezTo>
                    <a:pt x="0" y="29588"/>
                    <a:pt x="2735" y="32323"/>
                    <a:pt x="6104" y="32323"/>
                  </a:cubicBezTo>
                  <a:lnTo>
                    <a:pt x="44098" y="32323"/>
                  </a:lnTo>
                  <a:lnTo>
                    <a:pt x="28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39"/>
          <p:cNvGrpSpPr/>
          <p:nvPr/>
        </p:nvGrpSpPr>
        <p:grpSpPr>
          <a:xfrm>
            <a:off x="1039817" y="3818017"/>
            <a:ext cx="1036819" cy="666682"/>
            <a:chOff x="658800" y="3818017"/>
            <a:chExt cx="1036819" cy="666682"/>
          </a:xfrm>
        </p:grpSpPr>
        <p:sp>
          <p:nvSpPr>
            <p:cNvPr id="2131" name="Google Shape;2131;p39"/>
            <p:cNvSpPr/>
            <p:nvPr/>
          </p:nvSpPr>
          <p:spPr>
            <a:xfrm>
              <a:off x="658800" y="3818017"/>
              <a:ext cx="1036819" cy="666682"/>
            </a:xfrm>
            <a:custGeom>
              <a:rect b="b" l="l" r="r" t="t"/>
              <a:pathLst>
                <a:path extrusionOk="0" h="32324" w="50270">
                  <a:moveTo>
                    <a:pt x="6104" y="1"/>
                  </a:moveTo>
                  <a:cubicBezTo>
                    <a:pt x="2735" y="1"/>
                    <a:pt x="0" y="2736"/>
                    <a:pt x="0" y="6105"/>
                  </a:cubicBezTo>
                  <a:lnTo>
                    <a:pt x="0" y="26219"/>
                  </a:lnTo>
                  <a:cubicBezTo>
                    <a:pt x="0" y="29588"/>
                    <a:pt x="2735" y="32324"/>
                    <a:pt x="6104" y="32324"/>
                  </a:cubicBezTo>
                  <a:lnTo>
                    <a:pt x="28887" y="32324"/>
                  </a:lnTo>
                  <a:lnTo>
                    <a:pt x="50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658800" y="3818017"/>
              <a:ext cx="909542" cy="666682"/>
            </a:xfrm>
            <a:custGeom>
              <a:rect b="b" l="l" r="r" t="t"/>
              <a:pathLst>
                <a:path extrusionOk="0" h="32324" w="44099">
                  <a:moveTo>
                    <a:pt x="6104" y="1"/>
                  </a:moveTo>
                  <a:cubicBezTo>
                    <a:pt x="2735" y="1"/>
                    <a:pt x="0" y="2736"/>
                    <a:pt x="0" y="6105"/>
                  </a:cubicBezTo>
                  <a:lnTo>
                    <a:pt x="0" y="26219"/>
                  </a:lnTo>
                  <a:cubicBezTo>
                    <a:pt x="0" y="29588"/>
                    <a:pt x="2735" y="32324"/>
                    <a:pt x="6104" y="32324"/>
                  </a:cubicBezTo>
                  <a:lnTo>
                    <a:pt x="28887" y="32324"/>
                  </a:lnTo>
                  <a:lnTo>
                    <a:pt x="44098" y="1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3" name="Google Shape;2133;p39"/>
          <p:cNvGrpSpPr/>
          <p:nvPr/>
        </p:nvGrpSpPr>
        <p:grpSpPr>
          <a:xfrm>
            <a:off x="1162985" y="1909350"/>
            <a:ext cx="469949" cy="350205"/>
            <a:chOff x="781968" y="1909350"/>
            <a:chExt cx="469949" cy="350205"/>
          </a:xfrm>
        </p:grpSpPr>
        <p:sp>
          <p:nvSpPr>
            <p:cNvPr id="2134" name="Google Shape;2134;p39"/>
            <p:cNvSpPr/>
            <p:nvPr/>
          </p:nvSpPr>
          <p:spPr>
            <a:xfrm>
              <a:off x="848018" y="2009807"/>
              <a:ext cx="338498" cy="249748"/>
            </a:xfrm>
            <a:custGeom>
              <a:rect b="b" l="l" r="r" t="t"/>
              <a:pathLst>
                <a:path extrusionOk="0" h="12109" w="16412">
                  <a:moveTo>
                    <a:pt x="0" y="0"/>
                  </a:moveTo>
                  <a:lnTo>
                    <a:pt x="0" y="9474"/>
                  </a:lnTo>
                  <a:cubicBezTo>
                    <a:pt x="0" y="10941"/>
                    <a:pt x="1168" y="12109"/>
                    <a:pt x="2636" y="12109"/>
                  </a:cubicBezTo>
                  <a:lnTo>
                    <a:pt x="13777" y="12109"/>
                  </a:lnTo>
                  <a:cubicBezTo>
                    <a:pt x="15211" y="12109"/>
                    <a:pt x="16412" y="10941"/>
                    <a:pt x="16412" y="9474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848018" y="1942375"/>
              <a:ext cx="338498" cy="59874"/>
            </a:xfrm>
            <a:custGeom>
              <a:rect b="b" l="l" r="r" t="t"/>
              <a:pathLst>
                <a:path extrusionOk="0" h="2903" w="16412">
                  <a:moveTo>
                    <a:pt x="2369" y="0"/>
                  </a:moveTo>
                  <a:cubicBezTo>
                    <a:pt x="1068" y="0"/>
                    <a:pt x="0" y="1068"/>
                    <a:pt x="0" y="2402"/>
                  </a:cubicBezTo>
                  <a:lnTo>
                    <a:pt x="0" y="2902"/>
                  </a:lnTo>
                  <a:lnTo>
                    <a:pt x="16412" y="2902"/>
                  </a:lnTo>
                  <a:lnTo>
                    <a:pt x="16412" y="2402"/>
                  </a:lnTo>
                  <a:cubicBezTo>
                    <a:pt x="16412" y="1068"/>
                    <a:pt x="15345" y="0"/>
                    <a:pt x="14010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9"/>
            <p:cNvSpPr/>
            <p:nvPr/>
          </p:nvSpPr>
          <p:spPr>
            <a:xfrm>
              <a:off x="974631" y="1909350"/>
              <a:ext cx="85326" cy="25472"/>
            </a:xfrm>
            <a:custGeom>
              <a:rect b="b" l="l" r="r" t="t"/>
              <a:pathLst>
                <a:path extrusionOk="0" h="1235" w="4137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lnTo>
                    <a:pt x="0" y="801"/>
                  </a:lnTo>
                  <a:cubicBezTo>
                    <a:pt x="0" y="1034"/>
                    <a:pt x="200" y="1234"/>
                    <a:pt x="434" y="1234"/>
                  </a:cubicBezTo>
                  <a:lnTo>
                    <a:pt x="3669" y="1234"/>
                  </a:lnTo>
                  <a:cubicBezTo>
                    <a:pt x="3936" y="1234"/>
                    <a:pt x="4136" y="1034"/>
                    <a:pt x="4136" y="801"/>
                  </a:cubicBezTo>
                  <a:lnTo>
                    <a:pt x="4136" y="467"/>
                  </a:lnTo>
                  <a:cubicBezTo>
                    <a:pt x="4136" y="200"/>
                    <a:pt x="3936" y="0"/>
                    <a:pt x="3669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1159723" y="1942293"/>
              <a:ext cx="92194" cy="90915"/>
            </a:xfrm>
            <a:custGeom>
              <a:rect b="b" l="l" r="r" t="t"/>
              <a:pathLst>
                <a:path extrusionOk="0" h="4408" w="4470">
                  <a:moveTo>
                    <a:pt x="1530" y="1"/>
                  </a:moveTo>
                  <a:cubicBezTo>
                    <a:pt x="1411" y="1"/>
                    <a:pt x="1310" y="12"/>
                    <a:pt x="1234" y="38"/>
                  </a:cubicBezTo>
                  <a:cubicBezTo>
                    <a:pt x="1068" y="104"/>
                    <a:pt x="567" y="438"/>
                    <a:pt x="0" y="805"/>
                  </a:cubicBezTo>
                  <a:cubicBezTo>
                    <a:pt x="100" y="905"/>
                    <a:pt x="200" y="1038"/>
                    <a:pt x="267" y="1172"/>
                  </a:cubicBezTo>
                  <a:cubicBezTo>
                    <a:pt x="300" y="1205"/>
                    <a:pt x="334" y="1272"/>
                    <a:pt x="367" y="1339"/>
                  </a:cubicBezTo>
                  <a:cubicBezTo>
                    <a:pt x="934" y="972"/>
                    <a:pt x="1334" y="671"/>
                    <a:pt x="1468" y="638"/>
                  </a:cubicBezTo>
                  <a:cubicBezTo>
                    <a:pt x="1489" y="633"/>
                    <a:pt x="1518" y="630"/>
                    <a:pt x="1554" y="630"/>
                  </a:cubicBezTo>
                  <a:cubicBezTo>
                    <a:pt x="1952" y="630"/>
                    <a:pt x="3151" y="957"/>
                    <a:pt x="3703" y="1172"/>
                  </a:cubicBezTo>
                  <a:cubicBezTo>
                    <a:pt x="3236" y="1672"/>
                    <a:pt x="1935" y="2706"/>
                    <a:pt x="734" y="3607"/>
                  </a:cubicBezTo>
                  <a:lnTo>
                    <a:pt x="734" y="4407"/>
                  </a:lnTo>
                  <a:cubicBezTo>
                    <a:pt x="4070" y="1872"/>
                    <a:pt x="4470" y="1405"/>
                    <a:pt x="4470" y="1105"/>
                  </a:cubicBezTo>
                  <a:cubicBezTo>
                    <a:pt x="4470" y="972"/>
                    <a:pt x="4437" y="872"/>
                    <a:pt x="4337" y="805"/>
                  </a:cubicBezTo>
                  <a:cubicBezTo>
                    <a:pt x="4016" y="543"/>
                    <a:pt x="2348" y="1"/>
                    <a:pt x="1530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781968" y="1942086"/>
              <a:ext cx="134166" cy="128267"/>
            </a:xfrm>
            <a:custGeom>
              <a:rect b="b" l="l" r="r" t="t"/>
              <a:pathLst>
                <a:path extrusionOk="0" h="6219" w="6505">
                  <a:moveTo>
                    <a:pt x="2916" y="1"/>
                  </a:moveTo>
                  <a:cubicBezTo>
                    <a:pt x="2102" y="1"/>
                    <a:pt x="449" y="556"/>
                    <a:pt x="133" y="815"/>
                  </a:cubicBezTo>
                  <a:cubicBezTo>
                    <a:pt x="33" y="882"/>
                    <a:pt x="0" y="982"/>
                    <a:pt x="0" y="1115"/>
                  </a:cubicBezTo>
                  <a:cubicBezTo>
                    <a:pt x="0" y="1449"/>
                    <a:pt x="500" y="1982"/>
                    <a:pt x="5104" y="5452"/>
                  </a:cubicBezTo>
                  <a:cubicBezTo>
                    <a:pt x="5604" y="5818"/>
                    <a:pt x="6004" y="6119"/>
                    <a:pt x="6104" y="6219"/>
                  </a:cubicBezTo>
                  <a:lnTo>
                    <a:pt x="6505" y="5718"/>
                  </a:lnTo>
                  <a:cubicBezTo>
                    <a:pt x="6405" y="5618"/>
                    <a:pt x="6038" y="5351"/>
                    <a:pt x="5471" y="4951"/>
                  </a:cubicBezTo>
                  <a:cubicBezTo>
                    <a:pt x="4336" y="4084"/>
                    <a:pt x="1501" y="1916"/>
                    <a:pt x="767" y="1182"/>
                  </a:cubicBezTo>
                  <a:cubicBezTo>
                    <a:pt x="1303" y="973"/>
                    <a:pt x="2450" y="632"/>
                    <a:pt x="2904" y="632"/>
                  </a:cubicBezTo>
                  <a:cubicBezTo>
                    <a:pt x="2958" y="632"/>
                    <a:pt x="3003" y="637"/>
                    <a:pt x="3036" y="648"/>
                  </a:cubicBezTo>
                  <a:cubicBezTo>
                    <a:pt x="3269" y="748"/>
                    <a:pt x="4803" y="1782"/>
                    <a:pt x="6104" y="2783"/>
                  </a:cubicBezTo>
                  <a:lnTo>
                    <a:pt x="6505" y="2249"/>
                  </a:lnTo>
                  <a:cubicBezTo>
                    <a:pt x="6038" y="1916"/>
                    <a:pt x="3703" y="214"/>
                    <a:pt x="3236" y="48"/>
                  </a:cubicBezTo>
                  <a:cubicBezTo>
                    <a:pt x="3157" y="15"/>
                    <a:pt x="3047" y="1"/>
                    <a:pt x="2916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39"/>
          <p:cNvGrpSpPr/>
          <p:nvPr/>
        </p:nvGrpSpPr>
        <p:grpSpPr>
          <a:xfrm>
            <a:off x="1039817" y="2779808"/>
            <a:ext cx="1036819" cy="666682"/>
            <a:chOff x="658800" y="2722658"/>
            <a:chExt cx="1036819" cy="666682"/>
          </a:xfrm>
        </p:grpSpPr>
        <p:sp>
          <p:nvSpPr>
            <p:cNvPr id="2140" name="Google Shape;2140;p39"/>
            <p:cNvSpPr/>
            <p:nvPr/>
          </p:nvSpPr>
          <p:spPr>
            <a:xfrm>
              <a:off x="658800" y="2722658"/>
              <a:ext cx="1036819" cy="666682"/>
            </a:xfrm>
            <a:custGeom>
              <a:rect b="b" l="l" r="r" t="t"/>
              <a:pathLst>
                <a:path extrusionOk="0" h="32324" w="50270">
                  <a:moveTo>
                    <a:pt x="6104" y="0"/>
                  </a:moveTo>
                  <a:cubicBezTo>
                    <a:pt x="2735" y="0"/>
                    <a:pt x="0" y="2736"/>
                    <a:pt x="0" y="6071"/>
                  </a:cubicBezTo>
                  <a:lnTo>
                    <a:pt x="0" y="26219"/>
                  </a:lnTo>
                  <a:cubicBezTo>
                    <a:pt x="0" y="29588"/>
                    <a:pt x="2735" y="32324"/>
                    <a:pt x="6104" y="32324"/>
                  </a:cubicBezTo>
                  <a:lnTo>
                    <a:pt x="50269" y="32324"/>
                  </a:lnTo>
                  <a:lnTo>
                    <a:pt x="288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9"/>
            <p:cNvSpPr/>
            <p:nvPr/>
          </p:nvSpPr>
          <p:spPr>
            <a:xfrm>
              <a:off x="658800" y="2722658"/>
              <a:ext cx="909542" cy="666682"/>
            </a:xfrm>
            <a:custGeom>
              <a:rect b="b" l="l" r="r" t="t"/>
              <a:pathLst>
                <a:path extrusionOk="0" h="32324" w="44099">
                  <a:moveTo>
                    <a:pt x="6104" y="0"/>
                  </a:moveTo>
                  <a:cubicBezTo>
                    <a:pt x="2735" y="0"/>
                    <a:pt x="0" y="2736"/>
                    <a:pt x="0" y="6071"/>
                  </a:cubicBezTo>
                  <a:lnTo>
                    <a:pt x="0" y="26219"/>
                  </a:lnTo>
                  <a:cubicBezTo>
                    <a:pt x="0" y="29588"/>
                    <a:pt x="2735" y="32324"/>
                    <a:pt x="6104" y="32324"/>
                  </a:cubicBezTo>
                  <a:lnTo>
                    <a:pt x="44098" y="32324"/>
                  </a:lnTo>
                  <a:lnTo>
                    <a:pt x="288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39"/>
          <p:cNvGrpSpPr/>
          <p:nvPr/>
        </p:nvGrpSpPr>
        <p:grpSpPr>
          <a:xfrm>
            <a:off x="7067348" y="1747650"/>
            <a:ext cx="1036835" cy="666683"/>
            <a:chOff x="7448331" y="1747650"/>
            <a:chExt cx="1036835" cy="666683"/>
          </a:xfrm>
        </p:grpSpPr>
        <p:sp>
          <p:nvSpPr>
            <p:cNvPr id="2143" name="Google Shape;2143;p39"/>
            <p:cNvSpPr/>
            <p:nvPr/>
          </p:nvSpPr>
          <p:spPr>
            <a:xfrm>
              <a:off x="7448331" y="1747650"/>
              <a:ext cx="1036819" cy="666683"/>
            </a:xfrm>
            <a:custGeom>
              <a:rect b="b" l="l" r="r" t="t"/>
              <a:pathLst>
                <a:path extrusionOk="0" h="32324" w="50270">
                  <a:moveTo>
                    <a:pt x="21382" y="0"/>
                  </a:moveTo>
                  <a:lnTo>
                    <a:pt x="0" y="32323"/>
                  </a:lnTo>
                  <a:lnTo>
                    <a:pt x="44198" y="32323"/>
                  </a:lnTo>
                  <a:cubicBezTo>
                    <a:pt x="47534" y="32323"/>
                    <a:pt x="50269" y="29588"/>
                    <a:pt x="50269" y="26219"/>
                  </a:cubicBezTo>
                  <a:lnTo>
                    <a:pt x="50269" y="6071"/>
                  </a:lnTo>
                  <a:cubicBezTo>
                    <a:pt x="50269" y="2702"/>
                    <a:pt x="47534" y="0"/>
                    <a:pt x="44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9"/>
            <p:cNvSpPr/>
            <p:nvPr/>
          </p:nvSpPr>
          <p:spPr>
            <a:xfrm>
              <a:off x="7575625" y="1747650"/>
              <a:ext cx="909542" cy="666683"/>
            </a:xfrm>
            <a:custGeom>
              <a:rect b="b" l="l" r="r" t="t"/>
              <a:pathLst>
                <a:path extrusionOk="0" h="32324" w="44099">
                  <a:moveTo>
                    <a:pt x="15211" y="0"/>
                  </a:moveTo>
                  <a:lnTo>
                    <a:pt x="0" y="32323"/>
                  </a:lnTo>
                  <a:lnTo>
                    <a:pt x="38027" y="32323"/>
                  </a:lnTo>
                  <a:cubicBezTo>
                    <a:pt x="41363" y="32323"/>
                    <a:pt x="44098" y="29588"/>
                    <a:pt x="44098" y="26219"/>
                  </a:cubicBezTo>
                  <a:lnTo>
                    <a:pt x="44098" y="6071"/>
                  </a:lnTo>
                  <a:cubicBezTo>
                    <a:pt x="44098" y="2702"/>
                    <a:pt x="41363" y="0"/>
                    <a:pt x="38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39"/>
          <p:cNvGrpSpPr/>
          <p:nvPr/>
        </p:nvGrpSpPr>
        <p:grpSpPr>
          <a:xfrm>
            <a:off x="7067348" y="3818017"/>
            <a:ext cx="1036835" cy="666682"/>
            <a:chOff x="7448331" y="3818017"/>
            <a:chExt cx="1036835" cy="666682"/>
          </a:xfrm>
        </p:grpSpPr>
        <p:sp>
          <p:nvSpPr>
            <p:cNvPr id="2146" name="Google Shape;2146;p39"/>
            <p:cNvSpPr/>
            <p:nvPr/>
          </p:nvSpPr>
          <p:spPr>
            <a:xfrm>
              <a:off x="7448331" y="3818017"/>
              <a:ext cx="1036819" cy="666682"/>
            </a:xfrm>
            <a:custGeom>
              <a:rect b="b" l="l" r="r" t="t"/>
              <a:pathLst>
                <a:path extrusionOk="0" h="32324" w="50270">
                  <a:moveTo>
                    <a:pt x="0" y="1"/>
                  </a:moveTo>
                  <a:lnTo>
                    <a:pt x="21382" y="32324"/>
                  </a:lnTo>
                  <a:lnTo>
                    <a:pt x="44198" y="32324"/>
                  </a:lnTo>
                  <a:cubicBezTo>
                    <a:pt x="47534" y="32324"/>
                    <a:pt x="50269" y="29588"/>
                    <a:pt x="50269" y="26219"/>
                  </a:cubicBezTo>
                  <a:lnTo>
                    <a:pt x="50269" y="6105"/>
                  </a:lnTo>
                  <a:cubicBezTo>
                    <a:pt x="50269" y="2736"/>
                    <a:pt x="47534" y="1"/>
                    <a:pt x="44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7575625" y="3818017"/>
              <a:ext cx="909542" cy="666682"/>
            </a:xfrm>
            <a:custGeom>
              <a:rect b="b" l="l" r="r" t="t"/>
              <a:pathLst>
                <a:path extrusionOk="0" h="32324" w="44099">
                  <a:moveTo>
                    <a:pt x="0" y="1"/>
                  </a:moveTo>
                  <a:lnTo>
                    <a:pt x="15211" y="32324"/>
                  </a:lnTo>
                  <a:lnTo>
                    <a:pt x="38027" y="32324"/>
                  </a:lnTo>
                  <a:cubicBezTo>
                    <a:pt x="41363" y="32324"/>
                    <a:pt x="44098" y="29588"/>
                    <a:pt x="44098" y="26219"/>
                  </a:cubicBezTo>
                  <a:lnTo>
                    <a:pt x="44098" y="6105"/>
                  </a:lnTo>
                  <a:cubicBezTo>
                    <a:pt x="44098" y="2736"/>
                    <a:pt x="41363" y="1"/>
                    <a:pt x="3802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39"/>
          <p:cNvGrpSpPr/>
          <p:nvPr/>
        </p:nvGrpSpPr>
        <p:grpSpPr>
          <a:xfrm>
            <a:off x="7067348" y="2779808"/>
            <a:ext cx="1036835" cy="666682"/>
            <a:chOff x="7448331" y="2722658"/>
            <a:chExt cx="1036835" cy="666682"/>
          </a:xfrm>
        </p:grpSpPr>
        <p:sp>
          <p:nvSpPr>
            <p:cNvPr id="2149" name="Google Shape;2149;p39"/>
            <p:cNvSpPr/>
            <p:nvPr/>
          </p:nvSpPr>
          <p:spPr>
            <a:xfrm>
              <a:off x="7448331" y="2722658"/>
              <a:ext cx="1036819" cy="666682"/>
            </a:xfrm>
            <a:custGeom>
              <a:rect b="b" l="l" r="r" t="t"/>
              <a:pathLst>
                <a:path extrusionOk="0" h="32324" w="50270">
                  <a:moveTo>
                    <a:pt x="21382" y="0"/>
                  </a:moveTo>
                  <a:lnTo>
                    <a:pt x="0" y="32324"/>
                  </a:lnTo>
                  <a:lnTo>
                    <a:pt x="44198" y="32324"/>
                  </a:lnTo>
                  <a:cubicBezTo>
                    <a:pt x="47534" y="32324"/>
                    <a:pt x="50269" y="29588"/>
                    <a:pt x="50269" y="26219"/>
                  </a:cubicBezTo>
                  <a:lnTo>
                    <a:pt x="50269" y="6071"/>
                  </a:lnTo>
                  <a:cubicBezTo>
                    <a:pt x="50269" y="2736"/>
                    <a:pt x="47534" y="0"/>
                    <a:pt x="44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7575625" y="2722658"/>
              <a:ext cx="909542" cy="666682"/>
            </a:xfrm>
            <a:custGeom>
              <a:rect b="b" l="l" r="r" t="t"/>
              <a:pathLst>
                <a:path extrusionOk="0" h="32324" w="44099">
                  <a:moveTo>
                    <a:pt x="15211" y="0"/>
                  </a:moveTo>
                  <a:lnTo>
                    <a:pt x="0" y="32324"/>
                  </a:lnTo>
                  <a:lnTo>
                    <a:pt x="38027" y="32324"/>
                  </a:lnTo>
                  <a:cubicBezTo>
                    <a:pt x="41363" y="32324"/>
                    <a:pt x="44098" y="29588"/>
                    <a:pt x="44098" y="26219"/>
                  </a:cubicBezTo>
                  <a:lnTo>
                    <a:pt x="44098" y="6071"/>
                  </a:lnTo>
                  <a:cubicBezTo>
                    <a:pt x="44098" y="2736"/>
                    <a:pt x="41363" y="0"/>
                    <a:pt x="38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1" name="Google Shape;2151;p39"/>
          <p:cNvGrpSpPr/>
          <p:nvPr/>
        </p:nvGrpSpPr>
        <p:grpSpPr>
          <a:xfrm>
            <a:off x="7604741" y="1877006"/>
            <a:ext cx="307539" cy="414880"/>
            <a:chOff x="7985724" y="1877006"/>
            <a:chExt cx="307539" cy="414880"/>
          </a:xfrm>
        </p:grpSpPr>
        <p:sp>
          <p:nvSpPr>
            <p:cNvPr id="2152" name="Google Shape;2152;p39"/>
            <p:cNvSpPr/>
            <p:nvPr/>
          </p:nvSpPr>
          <p:spPr>
            <a:xfrm>
              <a:off x="8033890" y="2110016"/>
              <a:ext cx="210540" cy="109663"/>
            </a:xfrm>
            <a:custGeom>
              <a:rect b="b" l="l" r="r" t="t"/>
              <a:pathLst>
                <a:path extrusionOk="0" h="5317" w="10208">
                  <a:moveTo>
                    <a:pt x="9136" y="1"/>
                  </a:moveTo>
                  <a:cubicBezTo>
                    <a:pt x="9083" y="1"/>
                    <a:pt x="9029" y="5"/>
                    <a:pt x="8973" y="12"/>
                  </a:cubicBezTo>
                  <a:cubicBezTo>
                    <a:pt x="9273" y="79"/>
                    <a:pt x="9540" y="213"/>
                    <a:pt x="9840" y="379"/>
                  </a:cubicBezTo>
                  <a:cubicBezTo>
                    <a:pt x="9740" y="2881"/>
                    <a:pt x="7672" y="4916"/>
                    <a:pt x="5104" y="4916"/>
                  </a:cubicBezTo>
                  <a:cubicBezTo>
                    <a:pt x="2602" y="4916"/>
                    <a:pt x="534" y="2948"/>
                    <a:pt x="400" y="479"/>
                  </a:cubicBezTo>
                  <a:cubicBezTo>
                    <a:pt x="267" y="446"/>
                    <a:pt x="134" y="413"/>
                    <a:pt x="0" y="413"/>
                  </a:cubicBezTo>
                  <a:cubicBezTo>
                    <a:pt x="100" y="3148"/>
                    <a:pt x="2368" y="5316"/>
                    <a:pt x="5104" y="5316"/>
                  </a:cubicBezTo>
                  <a:cubicBezTo>
                    <a:pt x="7872" y="5316"/>
                    <a:pt x="10141" y="3148"/>
                    <a:pt x="10207" y="379"/>
                  </a:cubicBezTo>
                  <a:cubicBezTo>
                    <a:pt x="9855" y="203"/>
                    <a:pt x="9528" y="1"/>
                    <a:pt x="9136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>
              <a:off x="7985724" y="1936868"/>
              <a:ext cx="307539" cy="355018"/>
            </a:xfrm>
            <a:custGeom>
              <a:rect b="b" l="l" r="r" t="t"/>
              <a:pathLst>
                <a:path extrusionOk="0" h="17213" w="14911">
                  <a:moveTo>
                    <a:pt x="7472" y="2769"/>
                  </a:moveTo>
                  <a:cubicBezTo>
                    <a:pt x="10674" y="2769"/>
                    <a:pt x="13310" y="5404"/>
                    <a:pt x="13310" y="8607"/>
                  </a:cubicBezTo>
                  <a:cubicBezTo>
                    <a:pt x="13310" y="11842"/>
                    <a:pt x="10674" y="14444"/>
                    <a:pt x="7472" y="14444"/>
                  </a:cubicBezTo>
                  <a:cubicBezTo>
                    <a:pt x="4236" y="14444"/>
                    <a:pt x="1601" y="11842"/>
                    <a:pt x="1601" y="8607"/>
                  </a:cubicBezTo>
                  <a:cubicBezTo>
                    <a:pt x="1601" y="5404"/>
                    <a:pt x="4236" y="2769"/>
                    <a:pt x="7472" y="2769"/>
                  </a:cubicBezTo>
                  <a:close/>
                  <a:moveTo>
                    <a:pt x="0" y="0"/>
                  </a:moveTo>
                  <a:lnTo>
                    <a:pt x="0" y="15945"/>
                  </a:lnTo>
                  <a:cubicBezTo>
                    <a:pt x="0" y="16646"/>
                    <a:pt x="601" y="17213"/>
                    <a:pt x="1301" y="17213"/>
                  </a:cubicBezTo>
                  <a:lnTo>
                    <a:pt x="13610" y="17213"/>
                  </a:lnTo>
                  <a:cubicBezTo>
                    <a:pt x="14344" y="17213"/>
                    <a:pt x="14911" y="16646"/>
                    <a:pt x="14911" y="15945"/>
                  </a:cubicBezTo>
                  <a:lnTo>
                    <a:pt x="14911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>
              <a:off x="8024937" y="2000174"/>
              <a:ext cx="229123" cy="228422"/>
            </a:xfrm>
            <a:custGeom>
              <a:rect b="b" l="l" r="r" t="t"/>
              <a:pathLst>
                <a:path extrusionOk="0" h="11075" w="11109">
                  <a:moveTo>
                    <a:pt x="5571" y="434"/>
                  </a:moveTo>
                  <a:cubicBezTo>
                    <a:pt x="8440" y="434"/>
                    <a:pt x="10775" y="2802"/>
                    <a:pt x="10675" y="5704"/>
                  </a:cubicBezTo>
                  <a:cubicBezTo>
                    <a:pt x="10316" y="5551"/>
                    <a:pt x="9977" y="5338"/>
                    <a:pt x="9583" y="5338"/>
                  </a:cubicBezTo>
                  <a:cubicBezTo>
                    <a:pt x="9463" y="5338"/>
                    <a:pt x="9339" y="5358"/>
                    <a:pt x="9207" y="5404"/>
                  </a:cubicBezTo>
                  <a:cubicBezTo>
                    <a:pt x="8440" y="5905"/>
                    <a:pt x="7873" y="6905"/>
                    <a:pt x="6939" y="6905"/>
                  </a:cubicBezTo>
                  <a:cubicBezTo>
                    <a:pt x="6705" y="6905"/>
                    <a:pt x="6505" y="6772"/>
                    <a:pt x="6372" y="6572"/>
                  </a:cubicBezTo>
                  <a:cubicBezTo>
                    <a:pt x="6305" y="6505"/>
                    <a:pt x="6238" y="6405"/>
                    <a:pt x="6205" y="6305"/>
                  </a:cubicBezTo>
                  <a:cubicBezTo>
                    <a:pt x="5970" y="5913"/>
                    <a:pt x="5550" y="5684"/>
                    <a:pt x="5106" y="5684"/>
                  </a:cubicBezTo>
                  <a:cubicBezTo>
                    <a:pt x="4984" y="5684"/>
                    <a:pt x="4860" y="5702"/>
                    <a:pt x="4737" y="5738"/>
                  </a:cubicBezTo>
                  <a:cubicBezTo>
                    <a:pt x="4117" y="5907"/>
                    <a:pt x="3538" y="5969"/>
                    <a:pt x="2959" y="5969"/>
                  </a:cubicBezTo>
                  <a:cubicBezTo>
                    <a:pt x="2167" y="5969"/>
                    <a:pt x="1373" y="5853"/>
                    <a:pt x="467" y="5738"/>
                  </a:cubicBezTo>
                  <a:lnTo>
                    <a:pt x="434" y="5704"/>
                  </a:lnTo>
                  <a:cubicBezTo>
                    <a:pt x="334" y="2802"/>
                    <a:pt x="2669" y="434"/>
                    <a:pt x="5571" y="434"/>
                  </a:cubicBezTo>
                  <a:close/>
                  <a:moveTo>
                    <a:pt x="5571" y="0"/>
                  </a:moveTo>
                  <a:cubicBezTo>
                    <a:pt x="2502" y="0"/>
                    <a:pt x="0" y="2469"/>
                    <a:pt x="0" y="5538"/>
                  </a:cubicBezTo>
                  <a:cubicBezTo>
                    <a:pt x="0" y="8606"/>
                    <a:pt x="2502" y="11075"/>
                    <a:pt x="5571" y="11075"/>
                  </a:cubicBezTo>
                  <a:cubicBezTo>
                    <a:pt x="8607" y="11075"/>
                    <a:pt x="11108" y="8606"/>
                    <a:pt x="11108" y="5538"/>
                  </a:cubicBezTo>
                  <a:cubicBezTo>
                    <a:pt x="11108" y="2469"/>
                    <a:pt x="8607" y="0"/>
                    <a:pt x="5571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>
              <a:off x="8033890" y="2110016"/>
              <a:ext cx="210540" cy="109663"/>
            </a:xfrm>
            <a:custGeom>
              <a:rect b="b" l="l" r="r" t="t"/>
              <a:pathLst>
                <a:path extrusionOk="0" h="5317" w="10208">
                  <a:moveTo>
                    <a:pt x="9136" y="1"/>
                  </a:moveTo>
                  <a:cubicBezTo>
                    <a:pt x="9083" y="1"/>
                    <a:pt x="9029" y="5"/>
                    <a:pt x="8973" y="12"/>
                  </a:cubicBezTo>
                  <a:cubicBezTo>
                    <a:pt x="9273" y="79"/>
                    <a:pt x="9540" y="213"/>
                    <a:pt x="9840" y="379"/>
                  </a:cubicBezTo>
                  <a:cubicBezTo>
                    <a:pt x="9740" y="2881"/>
                    <a:pt x="7672" y="4916"/>
                    <a:pt x="5104" y="4916"/>
                  </a:cubicBezTo>
                  <a:cubicBezTo>
                    <a:pt x="2602" y="4916"/>
                    <a:pt x="534" y="2948"/>
                    <a:pt x="400" y="479"/>
                  </a:cubicBezTo>
                  <a:cubicBezTo>
                    <a:pt x="267" y="446"/>
                    <a:pt x="134" y="413"/>
                    <a:pt x="0" y="413"/>
                  </a:cubicBezTo>
                  <a:cubicBezTo>
                    <a:pt x="100" y="3148"/>
                    <a:pt x="2368" y="5316"/>
                    <a:pt x="5104" y="5316"/>
                  </a:cubicBezTo>
                  <a:cubicBezTo>
                    <a:pt x="7872" y="5316"/>
                    <a:pt x="10141" y="3148"/>
                    <a:pt x="10207" y="379"/>
                  </a:cubicBezTo>
                  <a:cubicBezTo>
                    <a:pt x="9855" y="203"/>
                    <a:pt x="9528" y="1"/>
                    <a:pt x="9136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7985724" y="1877006"/>
              <a:ext cx="307539" cy="52305"/>
            </a:xfrm>
            <a:custGeom>
              <a:rect b="b" l="l" r="r" t="t"/>
              <a:pathLst>
                <a:path extrusionOk="0" h="2536" w="14911">
                  <a:moveTo>
                    <a:pt x="4804" y="901"/>
                  </a:moveTo>
                  <a:cubicBezTo>
                    <a:pt x="4970" y="901"/>
                    <a:pt x="5137" y="1034"/>
                    <a:pt x="5137" y="1201"/>
                  </a:cubicBezTo>
                  <a:cubicBezTo>
                    <a:pt x="5137" y="1368"/>
                    <a:pt x="4970" y="1535"/>
                    <a:pt x="4804" y="1535"/>
                  </a:cubicBezTo>
                  <a:cubicBezTo>
                    <a:pt x="4637" y="1535"/>
                    <a:pt x="4503" y="1368"/>
                    <a:pt x="4503" y="1201"/>
                  </a:cubicBezTo>
                  <a:cubicBezTo>
                    <a:pt x="4503" y="1034"/>
                    <a:pt x="4637" y="901"/>
                    <a:pt x="4804" y="901"/>
                  </a:cubicBezTo>
                  <a:close/>
                  <a:moveTo>
                    <a:pt x="5804" y="901"/>
                  </a:moveTo>
                  <a:cubicBezTo>
                    <a:pt x="5971" y="901"/>
                    <a:pt x="6104" y="1034"/>
                    <a:pt x="6104" y="1201"/>
                  </a:cubicBezTo>
                  <a:cubicBezTo>
                    <a:pt x="6104" y="1368"/>
                    <a:pt x="5971" y="1535"/>
                    <a:pt x="5804" y="1535"/>
                  </a:cubicBezTo>
                  <a:cubicBezTo>
                    <a:pt x="5637" y="1535"/>
                    <a:pt x="5471" y="1368"/>
                    <a:pt x="5471" y="1201"/>
                  </a:cubicBezTo>
                  <a:cubicBezTo>
                    <a:pt x="5471" y="1034"/>
                    <a:pt x="5637" y="901"/>
                    <a:pt x="5804" y="901"/>
                  </a:cubicBezTo>
                  <a:close/>
                  <a:moveTo>
                    <a:pt x="6772" y="901"/>
                  </a:moveTo>
                  <a:cubicBezTo>
                    <a:pt x="6972" y="901"/>
                    <a:pt x="7105" y="1034"/>
                    <a:pt x="7105" y="1201"/>
                  </a:cubicBezTo>
                  <a:cubicBezTo>
                    <a:pt x="7105" y="1368"/>
                    <a:pt x="6972" y="1535"/>
                    <a:pt x="6772" y="1535"/>
                  </a:cubicBezTo>
                  <a:cubicBezTo>
                    <a:pt x="6605" y="1535"/>
                    <a:pt x="6471" y="1368"/>
                    <a:pt x="6471" y="1201"/>
                  </a:cubicBezTo>
                  <a:cubicBezTo>
                    <a:pt x="6471" y="1034"/>
                    <a:pt x="6605" y="901"/>
                    <a:pt x="6772" y="901"/>
                  </a:cubicBezTo>
                  <a:close/>
                  <a:moveTo>
                    <a:pt x="1601" y="567"/>
                  </a:moveTo>
                  <a:cubicBezTo>
                    <a:pt x="1935" y="567"/>
                    <a:pt x="2235" y="868"/>
                    <a:pt x="2235" y="1201"/>
                  </a:cubicBezTo>
                  <a:cubicBezTo>
                    <a:pt x="2235" y="1535"/>
                    <a:pt x="1935" y="1835"/>
                    <a:pt x="1601" y="1835"/>
                  </a:cubicBezTo>
                  <a:cubicBezTo>
                    <a:pt x="1234" y="1835"/>
                    <a:pt x="967" y="1535"/>
                    <a:pt x="967" y="1201"/>
                  </a:cubicBezTo>
                  <a:cubicBezTo>
                    <a:pt x="967" y="868"/>
                    <a:pt x="1234" y="567"/>
                    <a:pt x="1601" y="567"/>
                  </a:cubicBezTo>
                  <a:close/>
                  <a:moveTo>
                    <a:pt x="3202" y="567"/>
                  </a:moveTo>
                  <a:cubicBezTo>
                    <a:pt x="3569" y="567"/>
                    <a:pt x="3836" y="868"/>
                    <a:pt x="3836" y="1201"/>
                  </a:cubicBezTo>
                  <a:cubicBezTo>
                    <a:pt x="3836" y="1535"/>
                    <a:pt x="3569" y="1835"/>
                    <a:pt x="3202" y="1835"/>
                  </a:cubicBezTo>
                  <a:cubicBezTo>
                    <a:pt x="2835" y="1835"/>
                    <a:pt x="2569" y="1535"/>
                    <a:pt x="2569" y="1201"/>
                  </a:cubicBezTo>
                  <a:cubicBezTo>
                    <a:pt x="2569" y="868"/>
                    <a:pt x="2869" y="567"/>
                    <a:pt x="3202" y="567"/>
                  </a:cubicBezTo>
                  <a:close/>
                  <a:moveTo>
                    <a:pt x="1301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2536"/>
                  </a:lnTo>
                  <a:lnTo>
                    <a:pt x="14911" y="2536"/>
                  </a:lnTo>
                  <a:lnTo>
                    <a:pt x="14911" y="1268"/>
                  </a:lnTo>
                  <a:cubicBezTo>
                    <a:pt x="14911" y="567"/>
                    <a:pt x="14344" y="0"/>
                    <a:pt x="13610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7" name="Google Shape;2157;p39"/>
          <p:cNvGrpSpPr/>
          <p:nvPr/>
        </p:nvGrpSpPr>
        <p:grpSpPr>
          <a:xfrm>
            <a:off x="7587537" y="2883008"/>
            <a:ext cx="341942" cy="476978"/>
            <a:chOff x="7968521" y="2825858"/>
            <a:chExt cx="341942" cy="476978"/>
          </a:xfrm>
        </p:grpSpPr>
        <p:sp>
          <p:nvSpPr>
            <p:cNvPr id="2158" name="Google Shape;2158;p39"/>
            <p:cNvSpPr/>
            <p:nvPr/>
          </p:nvSpPr>
          <p:spPr>
            <a:xfrm>
              <a:off x="8013242" y="3041933"/>
              <a:ext cx="269713" cy="125235"/>
            </a:xfrm>
            <a:custGeom>
              <a:rect b="b" l="l" r="r" t="t"/>
              <a:pathLst>
                <a:path extrusionOk="0" h="6072" w="13077"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lnTo>
                    <a:pt x="0" y="6071"/>
                  </a:lnTo>
                  <a:lnTo>
                    <a:pt x="13076" y="6071"/>
                  </a:lnTo>
                  <a:lnTo>
                    <a:pt x="13076" y="3503"/>
                  </a:lnTo>
                  <a:cubicBezTo>
                    <a:pt x="13076" y="1568"/>
                    <a:pt x="11509" y="0"/>
                    <a:pt x="9541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7968521" y="3175414"/>
              <a:ext cx="341942" cy="127421"/>
            </a:xfrm>
            <a:custGeom>
              <a:rect b="b" l="l" r="r" t="t"/>
              <a:pathLst>
                <a:path extrusionOk="0" h="6178" w="16579">
                  <a:moveTo>
                    <a:pt x="2135" y="0"/>
                  </a:moveTo>
                  <a:cubicBezTo>
                    <a:pt x="2369" y="1268"/>
                    <a:pt x="1301" y="4804"/>
                    <a:pt x="0" y="5671"/>
                  </a:cubicBezTo>
                  <a:cubicBezTo>
                    <a:pt x="330" y="5731"/>
                    <a:pt x="645" y="5757"/>
                    <a:pt x="941" y="5757"/>
                  </a:cubicBezTo>
                  <a:cubicBezTo>
                    <a:pt x="2618" y="5757"/>
                    <a:pt x="3702" y="4938"/>
                    <a:pt x="3703" y="4937"/>
                  </a:cubicBezTo>
                  <a:lnTo>
                    <a:pt x="3703" y="4937"/>
                  </a:lnTo>
                  <a:cubicBezTo>
                    <a:pt x="3703" y="4938"/>
                    <a:pt x="3669" y="5505"/>
                    <a:pt x="3069" y="6172"/>
                  </a:cubicBezTo>
                  <a:cubicBezTo>
                    <a:pt x="3127" y="6175"/>
                    <a:pt x="3187" y="6178"/>
                    <a:pt x="3250" y="6178"/>
                  </a:cubicBezTo>
                  <a:cubicBezTo>
                    <a:pt x="4236" y="6178"/>
                    <a:pt x="5779" y="5662"/>
                    <a:pt x="6438" y="3937"/>
                  </a:cubicBezTo>
                  <a:lnTo>
                    <a:pt x="6438" y="3937"/>
                  </a:lnTo>
                  <a:cubicBezTo>
                    <a:pt x="6371" y="5271"/>
                    <a:pt x="8106" y="5438"/>
                    <a:pt x="8106" y="5438"/>
                  </a:cubicBezTo>
                  <a:cubicBezTo>
                    <a:pt x="8106" y="5438"/>
                    <a:pt x="8054" y="4480"/>
                    <a:pt x="8202" y="4480"/>
                  </a:cubicBezTo>
                  <a:cubicBezTo>
                    <a:pt x="8221" y="4480"/>
                    <a:pt x="8245" y="4497"/>
                    <a:pt x="8273" y="4537"/>
                  </a:cubicBezTo>
                  <a:cubicBezTo>
                    <a:pt x="8440" y="5004"/>
                    <a:pt x="9807" y="6172"/>
                    <a:pt x="9807" y="6172"/>
                  </a:cubicBezTo>
                  <a:cubicBezTo>
                    <a:pt x="9807" y="6172"/>
                    <a:pt x="9507" y="3870"/>
                    <a:pt x="10074" y="3036"/>
                  </a:cubicBezTo>
                  <a:cubicBezTo>
                    <a:pt x="10120" y="5738"/>
                    <a:pt x="11733" y="6154"/>
                    <a:pt x="12721" y="6154"/>
                  </a:cubicBezTo>
                  <a:cubicBezTo>
                    <a:pt x="13161" y="6154"/>
                    <a:pt x="13476" y="6071"/>
                    <a:pt x="13476" y="6071"/>
                  </a:cubicBezTo>
                  <a:cubicBezTo>
                    <a:pt x="13476" y="6071"/>
                    <a:pt x="12976" y="5171"/>
                    <a:pt x="13143" y="4637"/>
                  </a:cubicBezTo>
                  <a:lnTo>
                    <a:pt x="13143" y="4637"/>
                  </a:lnTo>
                  <a:cubicBezTo>
                    <a:pt x="13382" y="5450"/>
                    <a:pt x="14684" y="5869"/>
                    <a:pt x="15660" y="5869"/>
                  </a:cubicBezTo>
                  <a:cubicBezTo>
                    <a:pt x="16045" y="5869"/>
                    <a:pt x="16380" y="5803"/>
                    <a:pt x="16579" y="5671"/>
                  </a:cubicBezTo>
                  <a:cubicBezTo>
                    <a:pt x="15111" y="3937"/>
                    <a:pt x="15244" y="0"/>
                    <a:pt x="15244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8118525" y="2825858"/>
              <a:ext cx="46798" cy="208498"/>
            </a:xfrm>
            <a:custGeom>
              <a:rect b="b" l="l" r="r" t="t"/>
              <a:pathLst>
                <a:path extrusionOk="0" h="10109" w="2269"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10108"/>
                  </a:lnTo>
                  <a:lnTo>
                    <a:pt x="2268" y="10108"/>
                  </a:lnTo>
                  <a:lnTo>
                    <a:pt x="2268" y="835"/>
                  </a:lnTo>
                  <a:cubicBezTo>
                    <a:pt x="2268" y="368"/>
                    <a:pt x="1901" y="1"/>
                    <a:pt x="1434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1" name="Google Shape;2161;p39"/>
          <p:cNvSpPr/>
          <p:nvPr/>
        </p:nvSpPr>
        <p:spPr>
          <a:xfrm>
            <a:off x="1203580" y="2926367"/>
            <a:ext cx="389421" cy="389421"/>
          </a:xfrm>
          <a:custGeom>
            <a:rect b="b" l="l" r="r" t="t"/>
            <a:pathLst>
              <a:path extrusionOk="0" h="18881" w="18881">
                <a:moveTo>
                  <a:pt x="9440" y="0"/>
                </a:moveTo>
                <a:cubicBezTo>
                  <a:pt x="4203" y="0"/>
                  <a:pt x="0" y="4237"/>
                  <a:pt x="0" y="9441"/>
                </a:cubicBezTo>
                <a:cubicBezTo>
                  <a:pt x="0" y="13143"/>
                  <a:pt x="2102" y="16345"/>
                  <a:pt x="5204" y="17880"/>
                </a:cubicBezTo>
                <a:lnTo>
                  <a:pt x="5204" y="10408"/>
                </a:lnTo>
                <a:cubicBezTo>
                  <a:pt x="4370" y="10108"/>
                  <a:pt x="3803" y="9140"/>
                  <a:pt x="3803" y="7973"/>
                </a:cubicBezTo>
                <a:cubicBezTo>
                  <a:pt x="3803" y="7339"/>
                  <a:pt x="3970" y="6172"/>
                  <a:pt x="4303" y="5738"/>
                </a:cubicBezTo>
                <a:cubicBezTo>
                  <a:pt x="4329" y="5687"/>
                  <a:pt x="4374" y="5665"/>
                  <a:pt x="4419" y="5665"/>
                </a:cubicBezTo>
                <a:cubicBezTo>
                  <a:pt x="4494" y="5665"/>
                  <a:pt x="4570" y="5722"/>
                  <a:pt x="4570" y="5805"/>
                </a:cubicBezTo>
                <a:lnTo>
                  <a:pt x="4570" y="8173"/>
                </a:lnTo>
                <a:cubicBezTo>
                  <a:pt x="4570" y="8406"/>
                  <a:pt x="4737" y="8573"/>
                  <a:pt x="4970" y="8573"/>
                </a:cubicBezTo>
                <a:cubicBezTo>
                  <a:pt x="5170" y="8573"/>
                  <a:pt x="5337" y="8406"/>
                  <a:pt x="5371" y="8206"/>
                </a:cubicBezTo>
                <a:lnTo>
                  <a:pt x="5471" y="5705"/>
                </a:lnTo>
                <a:cubicBezTo>
                  <a:pt x="5471" y="5571"/>
                  <a:pt x="5604" y="5471"/>
                  <a:pt x="5738" y="5471"/>
                </a:cubicBezTo>
                <a:cubicBezTo>
                  <a:pt x="5871" y="5471"/>
                  <a:pt x="5938" y="5604"/>
                  <a:pt x="5971" y="5705"/>
                </a:cubicBezTo>
                <a:lnTo>
                  <a:pt x="6104" y="8206"/>
                </a:lnTo>
                <a:cubicBezTo>
                  <a:pt x="6104" y="8406"/>
                  <a:pt x="6271" y="8573"/>
                  <a:pt x="6505" y="8573"/>
                </a:cubicBezTo>
                <a:cubicBezTo>
                  <a:pt x="6705" y="8573"/>
                  <a:pt x="6905" y="8406"/>
                  <a:pt x="6905" y="8173"/>
                </a:cubicBezTo>
                <a:lnTo>
                  <a:pt x="6905" y="5805"/>
                </a:lnTo>
                <a:cubicBezTo>
                  <a:pt x="6905" y="5722"/>
                  <a:pt x="6969" y="5665"/>
                  <a:pt x="7041" y="5665"/>
                </a:cubicBezTo>
                <a:cubicBezTo>
                  <a:pt x="7086" y="5665"/>
                  <a:pt x="7134" y="5687"/>
                  <a:pt x="7172" y="5738"/>
                </a:cubicBezTo>
                <a:cubicBezTo>
                  <a:pt x="7472" y="6172"/>
                  <a:pt x="7672" y="7339"/>
                  <a:pt x="7672" y="7973"/>
                </a:cubicBezTo>
                <a:cubicBezTo>
                  <a:pt x="7672" y="9140"/>
                  <a:pt x="7072" y="10108"/>
                  <a:pt x="6271" y="10408"/>
                </a:cubicBezTo>
                <a:lnTo>
                  <a:pt x="6271" y="18347"/>
                </a:lnTo>
                <a:cubicBezTo>
                  <a:pt x="7272" y="18714"/>
                  <a:pt x="8339" y="18881"/>
                  <a:pt x="9440" y="18881"/>
                </a:cubicBezTo>
                <a:cubicBezTo>
                  <a:pt x="10541" y="18881"/>
                  <a:pt x="11608" y="18714"/>
                  <a:pt x="12609" y="18347"/>
                </a:cubicBezTo>
                <a:lnTo>
                  <a:pt x="12609" y="10408"/>
                </a:lnTo>
                <a:cubicBezTo>
                  <a:pt x="11809" y="10108"/>
                  <a:pt x="11208" y="9140"/>
                  <a:pt x="11208" y="7973"/>
                </a:cubicBezTo>
                <a:cubicBezTo>
                  <a:pt x="11208" y="6605"/>
                  <a:pt x="12075" y="5471"/>
                  <a:pt x="13143" y="5471"/>
                </a:cubicBezTo>
                <a:cubicBezTo>
                  <a:pt x="14210" y="5471"/>
                  <a:pt x="15078" y="6605"/>
                  <a:pt x="15078" y="7973"/>
                </a:cubicBezTo>
                <a:cubicBezTo>
                  <a:pt x="15078" y="9140"/>
                  <a:pt x="14477" y="10108"/>
                  <a:pt x="13677" y="10408"/>
                </a:cubicBezTo>
                <a:lnTo>
                  <a:pt x="13677" y="17880"/>
                </a:lnTo>
                <a:cubicBezTo>
                  <a:pt x="16779" y="16345"/>
                  <a:pt x="18880" y="13143"/>
                  <a:pt x="18880" y="9441"/>
                </a:cubicBezTo>
                <a:cubicBezTo>
                  <a:pt x="18880" y="4237"/>
                  <a:pt x="14644" y="0"/>
                  <a:pt x="9440" y="0"/>
                </a:cubicBezTo>
                <a:close/>
              </a:path>
            </a:pathLst>
          </a:custGeom>
          <a:solidFill>
            <a:srgbClr val="FF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2" name="Google Shape;2162;p39"/>
          <p:cNvGrpSpPr/>
          <p:nvPr/>
        </p:nvGrpSpPr>
        <p:grpSpPr>
          <a:xfrm>
            <a:off x="7584764" y="3934443"/>
            <a:ext cx="363981" cy="416639"/>
            <a:chOff x="8231583" y="3516386"/>
            <a:chExt cx="331675" cy="379660"/>
          </a:xfrm>
        </p:grpSpPr>
        <p:sp>
          <p:nvSpPr>
            <p:cNvPr id="2163" name="Google Shape;2163;p39"/>
            <p:cNvSpPr/>
            <p:nvPr/>
          </p:nvSpPr>
          <p:spPr>
            <a:xfrm>
              <a:off x="8231583" y="3593187"/>
              <a:ext cx="331675" cy="257698"/>
            </a:xfrm>
            <a:custGeom>
              <a:rect b="b" l="l" r="r" t="t"/>
              <a:pathLst>
                <a:path extrusionOk="0" h="13711" w="17647">
                  <a:moveTo>
                    <a:pt x="11842" y="1969"/>
                  </a:moveTo>
                  <a:cubicBezTo>
                    <a:pt x="13877" y="1969"/>
                    <a:pt x="15512" y="3603"/>
                    <a:pt x="15512" y="5672"/>
                  </a:cubicBezTo>
                  <a:lnTo>
                    <a:pt x="15512" y="8340"/>
                  </a:lnTo>
                  <a:cubicBezTo>
                    <a:pt x="15512" y="10375"/>
                    <a:pt x="13877" y="12009"/>
                    <a:pt x="11842" y="12009"/>
                  </a:cubicBezTo>
                  <a:lnTo>
                    <a:pt x="5838" y="12009"/>
                  </a:lnTo>
                  <a:cubicBezTo>
                    <a:pt x="3770" y="12009"/>
                    <a:pt x="2135" y="10375"/>
                    <a:pt x="2135" y="8340"/>
                  </a:cubicBezTo>
                  <a:lnTo>
                    <a:pt x="2135" y="5672"/>
                  </a:lnTo>
                  <a:cubicBezTo>
                    <a:pt x="2135" y="3603"/>
                    <a:pt x="3770" y="1969"/>
                    <a:pt x="5838" y="1969"/>
                  </a:cubicBezTo>
                  <a:close/>
                  <a:moveTo>
                    <a:pt x="5638" y="1"/>
                  </a:moveTo>
                  <a:cubicBezTo>
                    <a:pt x="2536" y="1"/>
                    <a:pt x="0" y="2536"/>
                    <a:pt x="0" y="5672"/>
                  </a:cubicBezTo>
                  <a:lnTo>
                    <a:pt x="0" y="8073"/>
                  </a:lnTo>
                  <a:cubicBezTo>
                    <a:pt x="0" y="11175"/>
                    <a:pt x="2536" y="13711"/>
                    <a:pt x="5638" y="13711"/>
                  </a:cubicBezTo>
                  <a:lnTo>
                    <a:pt x="12009" y="13711"/>
                  </a:lnTo>
                  <a:cubicBezTo>
                    <a:pt x="15111" y="13711"/>
                    <a:pt x="17646" y="11175"/>
                    <a:pt x="17646" y="8073"/>
                  </a:cubicBezTo>
                  <a:lnTo>
                    <a:pt x="17646" y="5672"/>
                  </a:lnTo>
                  <a:cubicBezTo>
                    <a:pt x="17646" y="2536"/>
                    <a:pt x="15111" y="1"/>
                    <a:pt x="12009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8337536" y="3640835"/>
              <a:ext cx="174944" cy="97208"/>
            </a:xfrm>
            <a:custGeom>
              <a:rect b="b" l="l" r="r" t="t"/>
              <a:pathLst>
                <a:path extrusionOk="0" h="5172" w="9308">
                  <a:moveTo>
                    <a:pt x="1" y="1"/>
                  </a:moveTo>
                  <a:lnTo>
                    <a:pt x="6005" y="568"/>
                  </a:lnTo>
                  <a:cubicBezTo>
                    <a:pt x="7640" y="835"/>
                    <a:pt x="8340" y="1635"/>
                    <a:pt x="8740" y="3170"/>
                  </a:cubicBezTo>
                  <a:lnTo>
                    <a:pt x="9307" y="5171"/>
                  </a:lnTo>
                  <a:lnTo>
                    <a:pt x="9307" y="2536"/>
                  </a:lnTo>
                  <a:cubicBezTo>
                    <a:pt x="9307" y="1135"/>
                    <a:pt x="8173" y="1"/>
                    <a:pt x="6772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8282990" y="3860918"/>
              <a:ext cx="228848" cy="35128"/>
            </a:xfrm>
            <a:custGeom>
              <a:rect b="b" l="l" r="r" t="t"/>
              <a:pathLst>
                <a:path extrusionOk="0" h="1869" w="12176">
                  <a:moveTo>
                    <a:pt x="1368" y="0"/>
                  </a:moveTo>
                  <a:cubicBezTo>
                    <a:pt x="635" y="0"/>
                    <a:pt x="1" y="601"/>
                    <a:pt x="1" y="1368"/>
                  </a:cubicBezTo>
                  <a:lnTo>
                    <a:pt x="1" y="1868"/>
                  </a:lnTo>
                  <a:lnTo>
                    <a:pt x="12176" y="1868"/>
                  </a:lnTo>
                  <a:lnTo>
                    <a:pt x="12176" y="1368"/>
                  </a:lnTo>
                  <a:cubicBezTo>
                    <a:pt x="12176" y="601"/>
                    <a:pt x="11576" y="0"/>
                    <a:pt x="10808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8313722" y="3516386"/>
              <a:ext cx="166787" cy="95629"/>
            </a:xfrm>
            <a:custGeom>
              <a:rect b="b" l="l" r="r" t="t"/>
              <a:pathLst>
                <a:path extrusionOk="0" h="5088" w="8874">
                  <a:moveTo>
                    <a:pt x="184" y="1"/>
                  </a:moveTo>
                  <a:cubicBezTo>
                    <a:pt x="142" y="1"/>
                    <a:pt x="100" y="17"/>
                    <a:pt x="67" y="51"/>
                  </a:cubicBezTo>
                  <a:cubicBezTo>
                    <a:pt x="0" y="117"/>
                    <a:pt x="0" y="217"/>
                    <a:pt x="67" y="284"/>
                  </a:cubicBezTo>
                  <a:lnTo>
                    <a:pt x="4470" y="5088"/>
                  </a:lnTo>
                  <a:lnTo>
                    <a:pt x="8840" y="284"/>
                  </a:lnTo>
                  <a:cubicBezTo>
                    <a:pt x="8873" y="217"/>
                    <a:pt x="8873" y="117"/>
                    <a:pt x="8807" y="51"/>
                  </a:cubicBezTo>
                  <a:cubicBezTo>
                    <a:pt x="8773" y="17"/>
                    <a:pt x="8731" y="1"/>
                    <a:pt x="8694" y="1"/>
                  </a:cubicBezTo>
                  <a:cubicBezTo>
                    <a:pt x="8656" y="1"/>
                    <a:pt x="8623" y="17"/>
                    <a:pt x="8606" y="51"/>
                  </a:cubicBezTo>
                  <a:lnTo>
                    <a:pt x="4470" y="4621"/>
                  </a:lnTo>
                  <a:lnTo>
                    <a:pt x="300" y="51"/>
                  </a:lnTo>
                  <a:cubicBezTo>
                    <a:pt x="267" y="17"/>
                    <a:pt x="225" y="1"/>
                    <a:pt x="184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7" name="Google Shape;2167;p39"/>
          <p:cNvGrpSpPr/>
          <p:nvPr/>
        </p:nvGrpSpPr>
        <p:grpSpPr>
          <a:xfrm>
            <a:off x="1209768" y="3998302"/>
            <a:ext cx="377025" cy="323396"/>
            <a:chOff x="828752" y="3998302"/>
            <a:chExt cx="377025" cy="323396"/>
          </a:xfrm>
        </p:grpSpPr>
        <p:sp>
          <p:nvSpPr>
            <p:cNvPr id="2168" name="Google Shape;2168;p39"/>
            <p:cNvSpPr/>
            <p:nvPr/>
          </p:nvSpPr>
          <p:spPr>
            <a:xfrm>
              <a:off x="929889" y="4284532"/>
              <a:ext cx="174096" cy="37166"/>
            </a:xfrm>
            <a:custGeom>
              <a:rect b="b" l="l" r="r" t="t"/>
              <a:pathLst>
                <a:path extrusionOk="0" h="1802" w="8441">
                  <a:moveTo>
                    <a:pt x="1368" y="1"/>
                  </a:moveTo>
                  <a:cubicBezTo>
                    <a:pt x="601" y="1"/>
                    <a:pt x="1" y="601"/>
                    <a:pt x="1" y="1335"/>
                  </a:cubicBezTo>
                  <a:lnTo>
                    <a:pt x="1" y="1802"/>
                  </a:lnTo>
                  <a:lnTo>
                    <a:pt x="8440" y="1802"/>
                  </a:lnTo>
                  <a:lnTo>
                    <a:pt x="8440" y="1335"/>
                  </a:lnTo>
                  <a:cubicBezTo>
                    <a:pt x="8440" y="601"/>
                    <a:pt x="7840" y="1"/>
                    <a:pt x="7106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968422" y="4264585"/>
              <a:ext cx="97041" cy="13778"/>
            </a:xfrm>
            <a:custGeom>
              <a:rect b="b" l="l" r="r" t="t"/>
              <a:pathLst>
                <a:path extrusionOk="0" h="668" w="4705">
                  <a:moveTo>
                    <a:pt x="1" y="0"/>
                  </a:moveTo>
                  <a:lnTo>
                    <a:pt x="1" y="668"/>
                  </a:lnTo>
                  <a:lnTo>
                    <a:pt x="4704" y="668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847317" y="4025139"/>
              <a:ext cx="339199" cy="205714"/>
            </a:xfrm>
            <a:custGeom>
              <a:rect b="b" l="l" r="r" t="t"/>
              <a:pathLst>
                <a:path extrusionOk="0" h="9974" w="16446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lnTo>
                    <a:pt x="1" y="9040"/>
                  </a:lnTo>
                  <a:cubicBezTo>
                    <a:pt x="1" y="9574"/>
                    <a:pt x="401" y="9974"/>
                    <a:pt x="935" y="9974"/>
                  </a:cubicBezTo>
                  <a:lnTo>
                    <a:pt x="15545" y="9974"/>
                  </a:lnTo>
                  <a:cubicBezTo>
                    <a:pt x="16046" y="9974"/>
                    <a:pt x="16446" y="9574"/>
                    <a:pt x="16446" y="9040"/>
                  </a:cubicBezTo>
                  <a:lnTo>
                    <a:pt x="16446" y="934"/>
                  </a:lnTo>
                  <a:cubicBezTo>
                    <a:pt x="16446" y="434"/>
                    <a:pt x="16046" y="0"/>
                    <a:pt x="15545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828752" y="3998302"/>
              <a:ext cx="377025" cy="259380"/>
            </a:xfrm>
            <a:custGeom>
              <a:rect b="b" l="l" r="r" t="t"/>
              <a:pathLst>
                <a:path extrusionOk="0" h="12576" w="18280">
                  <a:moveTo>
                    <a:pt x="16445" y="1001"/>
                  </a:moveTo>
                  <a:cubicBezTo>
                    <a:pt x="17113" y="1001"/>
                    <a:pt x="17680" y="1535"/>
                    <a:pt x="17680" y="2235"/>
                  </a:cubicBezTo>
                  <a:lnTo>
                    <a:pt x="17680" y="10341"/>
                  </a:lnTo>
                  <a:cubicBezTo>
                    <a:pt x="17680" y="11041"/>
                    <a:pt x="17113" y="11575"/>
                    <a:pt x="16445" y="11575"/>
                  </a:cubicBezTo>
                  <a:lnTo>
                    <a:pt x="1835" y="11575"/>
                  </a:lnTo>
                  <a:cubicBezTo>
                    <a:pt x="1134" y="11575"/>
                    <a:pt x="601" y="11041"/>
                    <a:pt x="601" y="10341"/>
                  </a:cubicBezTo>
                  <a:lnTo>
                    <a:pt x="601" y="2235"/>
                  </a:lnTo>
                  <a:cubicBezTo>
                    <a:pt x="601" y="1535"/>
                    <a:pt x="1134" y="1001"/>
                    <a:pt x="1835" y="1001"/>
                  </a:cubicBezTo>
                  <a:close/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lnTo>
                    <a:pt x="0" y="11809"/>
                  </a:lnTo>
                  <a:cubicBezTo>
                    <a:pt x="0" y="12242"/>
                    <a:pt x="334" y="12576"/>
                    <a:pt x="768" y="12576"/>
                  </a:cubicBezTo>
                  <a:lnTo>
                    <a:pt x="17513" y="12576"/>
                  </a:lnTo>
                  <a:cubicBezTo>
                    <a:pt x="17913" y="12576"/>
                    <a:pt x="18280" y="12242"/>
                    <a:pt x="18280" y="11809"/>
                  </a:cubicBezTo>
                  <a:lnTo>
                    <a:pt x="18280" y="767"/>
                  </a:lnTo>
                  <a:cubicBezTo>
                    <a:pt x="18280" y="334"/>
                    <a:pt x="17913" y="0"/>
                    <a:pt x="17513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40"/>
          <p:cNvSpPr txBox="1"/>
          <p:nvPr>
            <p:ph type="title"/>
          </p:nvPr>
        </p:nvSpPr>
        <p:spPr>
          <a:xfrm>
            <a:off x="6587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2177" name="Google Shape;2177;p40"/>
          <p:cNvSpPr/>
          <p:nvPr/>
        </p:nvSpPr>
        <p:spPr>
          <a:xfrm flipH="1">
            <a:off x="856592" y="3184431"/>
            <a:ext cx="1984672" cy="1298425"/>
          </a:xfrm>
          <a:custGeom>
            <a:rect b="b" l="l" r="r" t="t"/>
            <a:pathLst>
              <a:path extrusionOk="0" h="33325" w="50938">
                <a:moveTo>
                  <a:pt x="5905" y="0"/>
                </a:moveTo>
                <a:cubicBezTo>
                  <a:pt x="2636" y="0"/>
                  <a:pt x="1" y="2635"/>
                  <a:pt x="1" y="5905"/>
                </a:cubicBezTo>
                <a:lnTo>
                  <a:pt x="1" y="27420"/>
                </a:lnTo>
                <a:cubicBezTo>
                  <a:pt x="1" y="30689"/>
                  <a:pt x="2636" y="33324"/>
                  <a:pt x="5905" y="33324"/>
                </a:cubicBezTo>
                <a:lnTo>
                  <a:pt x="45066" y="33324"/>
                </a:lnTo>
                <a:cubicBezTo>
                  <a:pt x="48302" y="33324"/>
                  <a:pt x="50937" y="30689"/>
                  <a:pt x="50937" y="27420"/>
                </a:cubicBezTo>
                <a:lnTo>
                  <a:pt x="50937" y="5905"/>
                </a:lnTo>
                <a:cubicBezTo>
                  <a:pt x="50937" y="2635"/>
                  <a:pt x="48302" y="0"/>
                  <a:pt x="450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8" name="Google Shape;2178;p40"/>
          <p:cNvGrpSpPr/>
          <p:nvPr/>
        </p:nvGrpSpPr>
        <p:grpSpPr>
          <a:xfrm>
            <a:off x="1579260" y="2188981"/>
            <a:ext cx="520811" cy="794789"/>
            <a:chOff x="7921560" y="4387784"/>
            <a:chExt cx="520811" cy="794789"/>
          </a:xfrm>
        </p:grpSpPr>
        <p:sp>
          <p:nvSpPr>
            <p:cNvPr id="2179" name="Google Shape;2179;p40"/>
            <p:cNvSpPr/>
            <p:nvPr/>
          </p:nvSpPr>
          <p:spPr>
            <a:xfrm>
              <a:off x="7921560" y="4387784"/>
              <a:ext cx="520811" cy="237305"/>
            </a:xfrm>
            <a:custGeom>
              <a:rect b="b" l="l" r="r" t="t"/>
              <a:pathLst>
                <a:path extrusionOk="0" h="21583" w="47368">
                  <a:moveTo>
                    <a:pt x="23684" y="1"/>
                  </a:moveTo>
                  <a:lnTo>
                    <a:pt x="0" y="21583"/>
                  </a:lnTo>
                  <a:lnTo>
                    <a:pt x="47368" y="21583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8309964" y="4387784"/>
              <a:ext cx="75569" cy="185596"/>
            </a:xfrm>
            <a:custGeom>
              <a:rect b="b" l="l" r="r" t="t"/>
              <a:pathLst>
                <a:path extrusionOk="0" h="16880" w="6873">
                  <a:moveTo>
                    <a:pt x="1" y="1"/>
                  </a:moveTo>
                  <a:lnTo>
                    <a:pt x="1" y="16880"/>
                  </a:lnTo>
                  <a:lnTo>
                    <a:pt x="6872" y="16880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921560" y="4668733"/>
              <a:ext cx="520811" cy="513840"/>
            </a:xfrm>
            <a:custGeom>
              <a:rect b="b" l="l" r="r" t="t"/>
              <a:pathLst>
                <a:path extrusionOk="0" h="46734" w="47368">
                  <a:moveTo>
                    <a:pt x="20849" y="5805"/>
                  </a:moveTo>
                  <a:lnTo>
                    <a:pt x="20849" y="20649"/>
                  </a:lnTo>
                  <a:lnTo>
                    <a:pt x="8607" y="20649"/>
                  </a:lnTo>
                  <a:lnTo>
                    <a:pt x="8607" y="5805"/>
                  </a:lnTo>
                  <a:close/>
                  <a:moveTo>
                    <a:pt x="38728" y="5805"/>
                  </a:moveTo>
                  <a:lnTo>
                    <a:pt x="38728" y="20649"/>
                  </a:lnTo>
                  <a:lnTo>
                    <a:pt x="26519" y="20649"/>
                  </a:lnTo>
                  <a:lnTo>
                    <a:pt x="26519" y="5805"/>
                  </a:lnTo>
                  <a:close/>
                  <a:moveTo>
                    <a:pt x="20849" y="26119"/>
                  </a:moveTo>
                  <a:lnTo>
                    <a:pt x="20849" y="40963"/>
                  </a:lnTo>
                  <a:lnTo>
                    <a:pt x="8607" y="40963"/>
                  </a:lnTo>
                  <a:lnTo>
                    <a:pt x="8607" y="26119"/>
                  </a:lnTo>
                  <a:close/>
                  <a:moveTo>
                    <a:pt x="38728" y="26119"/>
                  </a:moveTo>
                  <a:lnTo>
                    <a:pt x="38728" y="40963"/>
                  </a:lnTo>
                  <a:lnTo>
                    <a:pt x="26519" y="40963"/>
                  </a:lnTo>
                  <a:lnTo>
                    <a:pt x="26519" y="26119"/>
                  </a:lnTo>
                  <a:close/>
                  <a:moveTo>
                    <a:pt x="0" y="1"/>
                  </a:moveTo>
                  <a:lnTo>
                    <a:pt x="0" y="46734"/>
                  </a:lnTo>
                  <a:lnTo>
                    <a:pt x="47368" y="46734"/>
                  </a:lnTo>
                  <a:lnTo>
                    <a:pt x="47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40"/>
          <p:cNvGrpSpPr/>
          <p:nvPr/>
        </p:nvGrpSpPr>
        <p:grpSpPr>
          <a:xfrm>
            <a:off x="4409100" y="1952190"/>
            <a:ext cx="520437" cy="1028063"/>
            <a:chOff x="8907069" y="3951330"/>
            <a:chExt cx="520437" cy="1028063"/>
          </a:xfrm>
        </p:grpSpPr>
        <p:sp>
          <p:nvSpPr>
            <p:cNvPr id="2183" name="Google Shape;2183;p40"/>
            <p:cNvSpPr/>
            <p:nvPr/>
          </p:nvSpPr>
          <p:spPr>
            <a:xfrm>
              <a:off x="8935308" y="4650959"/>
              <a:ext cx="7" cy="7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8907069" y="3951330"/>
              <a:ext cx="520437" cy="514214"/>
            </a:xfrm>
            <a:custGeom>
              <a:rect b="b" l="l" r="r" t="t"/>
              <a:pathLst>
                <a:path extrusionOk="0" h="46768" w="47334">
                  <a:moveTo>
                    <a:pt x="20815" y="5805"/>
                  </a:moveTo>
                  <a:lnTo>
                    <a:pt x="20815" y="20649"/>
                  </a:lnTo>
                  <a:lnTo>
                    <a:pt x="8606" y="20649"/>
                  </a:lnTo>
                  <a:lnTo>
                    <a:pt x="8606" y="5805"/>
                  </a:lnTo>
                  <a:close/>
                  <a:moveTo>
                    <a:pt x="38728" y="5805"/>
                  </a:moveTo>
                  <a:lnTo>
                    <a:pt x="38728" y="20649"/>
                  </a:lnTo>
                  <a:lnTo>
                    <a:pt x="26486" y="20649"/>
                  </a:lnTo>
                  <a:lnTo>
                    <a:pt x="26486" y="5805"/>
                  </a:lnTo>
                  <a:close/>
                  <a:moveTo>
                    <a:pt x="20815" y="26120"/>
                  </a:moveTo>
                  <a:lnTo>
                    <a:pt x="20815" y="40963"/>
                  </a:lnTo>
                  <a:lnTo>
                    <a:pt x="8606" y="40963"/>
                  </a:lnTo>
                  <a:lnTo>
                    <a:pt x="8606" y="26120"/>
                  </a:lnTo>
                  <a:close/>
                  <a:moveTo>
                    <a:pt x="38728" y="26120"/>
                  </a:moveTo>
                  <a:lnTo>
                    <a:pt x="38728" y="40963"/>
                  </a:lnTo>
                  <a:lnTo>
                    <a:pt x="26486" y="40963"/>
                  </a:lnTo>
                  <a:lnTo>
                    <a:pt x="26486" y="26120"/>
                  </a:lnTo>
                  <a:close/>
                  <a:moveTo>
                    <a:pt x="0" y="1"/>
                  </a:moveTo>
                  <a:lnTo>
                    <a:pt x="0" y="46768"/>
                  </a:lnTo>
                  <a:lnTo>
                    <a:pt x="47334" y="46768"/>
                  </a:lnTo>
                  <a:lnTo>
                    <a:pt x="47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8907069" y="3960393"/>
              <a:ext cx="520437" cy="514214"/>
            </a:xfrm>
            <a:custGeom>
              <a:rect b="b" l="l" r="r" t="t"/>
              <a:pathLst>
                <a:path extrusionOk="0" h="46768" w="47334">
                  <a:moveTo>
                    <a:pt x="20815" y="5805"/>
                  </a:moveTo>
                  <a:lnTo>
                    <a:pt x="20815" y="20649"/>
                  </a:lnTo>
                  <a:lnTo>
                    <a:pt x="8606" y="20649"/>
                  </a:lnTo>
                  <a:lnTo>
                    <a:pt x="8606" y="5805"/>
                  </a:lnTo>
                  <a:close/>
                  <a:moveTo>
                    <a:pt x="38728" y="5805"/>
                  </a:moveTo>
                  <a:lnTo>
                    <a:pt x="38728" y="20649"/>
                  </a:lnTo>
                  <a:lnTo>
                    <a:pt x="26486" y="20649"/>
                  </a:lnTo>
                  <a:lnTo>
                    <a:pt x="26486" y="5805"/>
                  </a:lnTo>
                  <a:close/>
                  <a:moveTo>
                    <a:pt x="20815" y="26120"/>
                  </a:moveTo>
                  <a:lnTo>
                    <a:pt x="20815" y="40963"/>
                  </a:lnTo>
                  <a:lnTo>
                    <a:pt x="8606" y="40963"/>
                  </a:lnTo>
                  <a:lnTo>
                    <a:pt x="8606" y="26120"/>
                  </a:lnTo>
                  <a:close/>
                  <a:moveTo>
                    <a:pt x="38728" y="26120"/>
                  </a:moveTo>
                  <a:lnTo>
                    <a:pt x="38728" y="40963"/>
                  </a:lnTo>
                  <a:lnTo>
                    <a:pt x="26486" y="40963"/>
                  </a:lnTo>
                  <a:lnTo>
                    <a:pt x="26486" y="26120"/>
                  </a:lnTo>
                  <a:close/>
                  <a:moveTo>
                    <a:pt x="0" y="1"/>
                  </a:moveTo>
                  <a:lnTo>
                    <a:pt x="0" y="46768"/>
                  </a:lnTo>
                  <a:lnTo>
                    <a:pt x="47334" y="46768"/>
                  </a:lnTo>
                  <a:lnTo>
                    <a:pt x="47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8907069" y="4465542"/>
              <a:ext cx="520437" cy="513851"/>
            </a:xfrm>
            <a:custGeom>
              <a:rect b="b" l="l" r="r" t="t"/>
              <a:pathLst>
                <a:path extrusionOk="0" h="46735" w="47334">
                  <a:moveTo>
                    <a:pt x="20815" y="5805"/>
                  </a:moveTo>
                  <a:lnTo>
                    <a:pt x="20815" y="20649"/>
                  </a:lnTo>
                  <a:lnTo>
                    <a:pt x="8606" y="20649"/>
                  </a:lnTo>
                  <a:lnTo>
                    <a:pt x="8606" y="5805"/>
                  </a:lnTo>
                  <a:close/>
                  <a:moveTo>
                    <a:pt x="38728" y="5805"/>
                  </a:moveTo>
                  <a:lnTo>
                    <a:pt x="38728" y="20649"/>
                  </a:lnTo>
                  <a:lnTo>
                    <a:pt x="26486" y="20649"/>
                  </a:lnTo>
                  <a:lnTo>
                    <a:pt x="26486" y="5805"/>
                  </a:lnTo>
                  <a:close/>
                  <a:moveTo>
                    <a:pt x="0" y="1"/>
                  </a:moveTo>
                  <a:lnTo>
                    <a:pt x="0" y="46734"/>
                  </a:lnTo>
                  <a:lnTo>
                    <a:pt x="16012" y="46734"/>
                  </a:lnTo>
                  <a:lnTo>
                    <a:pt x="16012" y="35793"/>
                  </a:lnTo>
                  <a:cubicBezTo>
                    <a:pt x="16012" y="31590"/>
                    <a:pt x="19447" y="28187"/>
                    <a:pt x="23650" y="28187"/>
                  </a:cubicBezTo>
                  <a:cubicBezTo>
                    <a:pt x="25785" y="28187"/>
                    <a:pt x="27687" y="29021"/>
                    <a:pt x="29054" y="30422"/>
                  </a:cubicBezTo>
                  <a:cubicBezTo>
                    <a:pt x="30455" y="31790"/>
                    <a:pt x="31289" y="33691"/>
                    <a:pt x="31289" y="35826"/>
                  </a:cubicBezTo>
                  <a:lnTo>
                    <a:pt x="31289" y="46734"/>
                  </a:lnTo>
                  <a:lnTo>
                    <a:pt x="47334" y="46734"/>
                  </a:lnTo>
                  <a:lnTo>
                    <a:pt x="47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7238554" y="1470520"/>
            <a:ext cx="520448" cy="1513242"/>
            <a:chOff x="9892204" y="3206848"/>
            <a:chExt cx="520448" cy="1513242"/>
          </a:xfrm>
        </p:grpSpPr>
        <p:sp>
          <p:nvSpPr>
            <p:cNvPr id="2188" name="Google Shape;2188;p40"/>
            <p:cNvSpPr/>
            <p:nvPr/>
          </p:nvSpPr>
          <p:spPr>
            <a:xfrm>
              <a:off x="9892204" y="3289523"/>
              <a:ext cx="520448" cy="94271"/>
            </a:xfrm>
            <a:custGeom>
              <a:rect b="b" l="l" r="r" t="t"/>
              <a:pathLst>
                <a:path extrusionOk="0" h="8574" w="47335">
                  <a:moveTo>
                    <a:pt x="23684" y="1"/>
                  </a:moveTo>
                  <a:lnTo>
                    <a:pt x="0" y="8574"/>
                  </a:lnTo>
                  <a:lnTo>
                    <a:pt x="47334" y="8574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9892204" y="4623257"/>
              <a:ext cx="520448" cy="96833"/>
            </a:xfrm>
            <a:custGeom>
              <a:rect b="b" l="l" r="r" t="t"/>
              <a:pathLst>
                <a:path extrusionOk="0" h="8807" w="47335">
                  <a:moveTo>
                    <a:pt x="0" y="0"/>
                  </a:moveTo>
                  <a:lnTo>
                    <a:pt x="0" y="4370"/>
                  </a:lnTo>
                  <a:lnTo>
                    <a:pt x="0" y="8807"/>
                  </a:lnTo>
                  <a:lnTo>
                    <a:pt x="47334" y="8807"/>
                  </a:lnTo>
                  <a:lnTo>
                    <a:pt x="47334" y="4370"/>
                  </a:lnTo>
                  <a:lnTo>
                    <a:pt x="47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9892204" y="3430884"/>
              <a:ext cx="520448" cy="1146152"/>
            </a:xfrm>
            <a:custGeom>
              <a:rect b="b" l="l" r="r" t="t"/>
              <a:pathLst>
                <a:path extrusionOk="0" h="104243" w="47335">
                  <a:moveTo>
                    <a:pt x="11742" y="3670"/>
                  </a:moveTo>
                  <a:lnTo>
                    <a:pt x="11742" y="9508"/>
                  </a:lnTo>
                  <a:lnTo>
                    <a:pt x="4937" y="9508"/>
                  </a:lnTo>
                  <a:lnTo>
                    <a:pt x="4937" y="3670"/>
                  </a:lnTo>
                  <a:close/>
                  <a:moveTo>
                    <a:pt x="21949" y="3670"/>
                  </a:moveTo>
                  <a:lnTo>
                    <a:pt x="21949" y="9508"/>
                  </a:lnTo>
                  <a:lnTo>
                    <a:pt x="15145" y="9508"/>
                  </a:lnTo>
                  <a:lnTo>
                    <a:pt x="15145" y="3670"/>
                  </a:lnTo>
                  <a:close/>
                  <a:moveTo>
                    <a:pt x="32190" y="3670"/>
                  </a:moveTo>
                  <a:lnTo>
                    <a:pt x="32190" y="9508"/>
                  </a:lnTo>
                  <a:lnTo>
                    <a:pt x="25385" y="9508"/>
                  </a:lnTo>
                  <a:lnTo>
                    <a:pt x="25385" y="3670"/>
                  </a:lnTo>
                  <a:close/>
                  <a:moveTo>
                    <a:pt x="42431" y="3670"/>
                  </a:moveTo>
                  <a:lnTo>
                    <a:pt x="42431" y="9508"/>
                  </a:lnTo>
                  <a:lnTo>
                    <a:pt x="35626" y="9508"/>
                  </a:lnTo>
                  <a:lnTo>
                    <a:pt x="35626" y="3670"/>
                  </a:lnTo>
                  <a:close/>
                  <a:moveTo>
                    <a:pt x="11742" y="11943"/>
                  </a:moveTo>
                  <a:lnTo>
                    <a:pt x="11742" y="17780"/>
                  </a:lnTo>
                  <a:lnTo>
                    <a:pt x="4937" y="17780"/>
                  </a:lnTo>
                  <a:lnTo>
                    <a:pt x="4937" y="11943"/>
                  </a:lnTo>
                  <a:close/>
                  <a:moveTo>
                    <a:pt x="21949" y="11943"/>
                  </a:moveTo>
                  <a:lnTo>
                    <a:pt x="21949" y="17780"/>
                  </a:lnTo>
                  <a:lnTo>
                    <a:pt x="15145" y="17780"/>
                  </a:lnTo>
                  <a:lnTo>
                    <a:pt x="15145" y="11943"/>
                  </a:lnTo>
                  <a:close/>
                  <a:moveTo>
                    <a:pt x="32190" y="11943"/>
                  </a:moveTo>
                  <a:lnTo>
                    <a:pt x="32190" y="17780"/>
                  </a:lnTo>
                  <a:lnTo>
                    <a:pt x="25385" y="17780"/>
                  </a:lnTo>
                  <a:lnTo>
                    <a:pt x="25385" y="11943"/>
                  </a:lnTo>
                  <a:close/>
                  <a:moveTo>
                    <a:pt x="42431" y="11943"/>
                  </a:moveTo>
                  <a:lnTo>
                    <a:pt x="42431" y="17780"/>
                  </a:lnTo>
                  <a:lnTo>
                    <a:pt x="35626" y="17780"/>
                  </a:lnTo>
                  <a:lnTo>
                    <a:pt x="35626" y="11943"/>
                  </a:lnTo>
                  <a:close/>
                  <a:moveTo>
                    <a:pt x="11742" y="20215"/>
                  </a:moveTo>
                  <a:lnTo>
                    <a:pt x="11742" y="26086"/>
                  </a:lnTo>
                  <a:lnTo>
                    <a:pt x="4937" y="26086"/>
                  </a:lnTo>
                  <a:lnTo>
                    <a:pt x="4937" y="20215"/>
                  </a:lnTo>
                  <a:close/>
                  <a:moveTo>
                    <a:pt x="21949" y="20215"/>
                  </a:moveTo>
                  <a:lnTo>
                    <a:pt x="21949" y="26086"/>
                  </a:lnTo>
                  <a:lnTo>
                    <a:pt x="15145" y="26086"/>
                  </a:lnTo>
                  <a:lnTo>
                    <a:pt x="15145" y="20215"/>
                  </a:lnTo>
                  <a:close/>
                  <a:moveTo>
                    <a:pt x="32190" y="20215"/>
                  </a:moveTo>
                  <a:lnTo>
                    <a:pt x="32190" y="26086"/>
                  </a:lnTo>
                  <a:lnTo>
                    <a:pt x="25385" y="26086"/>
                  </a:lnTo>
                  <a:lnTo>
                    <a:pt x="25385" y="20215"/>
                  </a:lnTo>
                  <a:close/>
                  <a:moveTo>
                    <a:pt x="42431" y="20215"/>
                  </a:moveTo>
                  <a:lnTo>
                    <a:pt x="42431" y="26086"/>
                  </a:lnTo>
                  <a:lnTo>
                    <a:pt x="35626" y="26086"/>
                  </a:lnTo>
                  <a:lnTo>
                    <a:pt x="35626" y="20215"/>
                  </a:lnTo>
                  <a:close/>
                  <a:moveTo>
                    <a:pt x="11742" y="28521"/>
                  </a:moveTo>
                  <a:lnTo>
                    <a:pt x="11742" y="34359"/>
                  </a:lnTo>
                  <a:lnTo>
                    <a:pt x="4937" y="34359"/>
                  </a:lnTo>
                  <a:lnTo>
                    <a:pt x="4937" y="28521"/>
                  </a:lnTo>
                  <a:close/>
                  <a:moveTo>
                    <a:pt x="21949" y="28521"/>
                  </a:moveTo>
                  <a:lnTo>
                    <a:pt x="21949" y="34359"/>
                  </a:lnTo>
                  <a:lnTo>
                    <a:pt x="15145" y="34359"/>
                  </a:lnTo>
                  <a:lnTo>
                    <a:pt x="15145" y="28521"/>
                  </a:lnTo>
                  <a:close/>
                  <a:moveTo>
                    <a:pt x="32190" y="28521"/>
                  </a:moveTo>
                  <a:lnTo>
                    <a:pt x="32190" y="34359"/>
                  </a:lnTo>
                  <a:lnTo>
                    <a:pt x="25385" y="34359"/>
                  </a:lnTo>
                  <a:lnTo>
                    <a:pt x="25385" y="28521"/>
                  </a:lnTo>
                  <a:close/>
                  <a:moveTo>
                    <a:pt x="42431" y="28521"/>
                  </a:moveTo>
                  <a:lnTo>
                    <a:pt x="42431" y="34359"/>
                  </a:lnTo>
                  <a:lnTo>
                    <a:pt x="35626" y="34359"/>
                  </a:lnTo>
                  <a:lnTo>
                    <a:pt x="35626" y="28521"/>
                  </a:lnTo>
                  <a:close/>
                  <a:moveTo>
                    <a:pt x="11742" y="36794"/>
                  </a:moveTo>
                  <a:lnTo>
                    <a:pt x="11742" y="42631"/>
                  </a:lnTo>
                  <a:lnTo>
                    <a:pt x="4937" y="42631"/>
                  </a:lnTo>
                  <a:lnTo>
                    <a:pt x="4937" y="36794"/>
                  </a:lnTo>
                  <a:close/>
                  <a:moveTo>
                    <a:pt x="21949" y="36794"/>
                  </a:moveTo>
                  <a:lnTo>
                    <a:pt x="21949" y="42631"/>
                  </a:lnTo>
                  <a:lnTo>
                    <a:pt x="15145" y="42631"/>
                  </a:lnTo>
                  <a:lnTo>
                    <a:pt x="15145" y="36794"/>
                  </a:lnTo>
                  <a:close/>
                  <a:moveTo>
                    <a:pt x="32190" y="36794"/>
                  </a:moveTo>
                  <a:lnTo>
                    <a:pt x="32190" y="42631"/>
                  </a:lnTo>
                  <a:lnTo>
                    <a:pt x="25385" y="42631"/>
                  </a:lnTo>
                  <a:lnTo>
                    <a:pt x="25385" y="36794"/>
                  </a:lnTo>
                  <a:close/>
                  <a:moveTo>
                    <a:pt x="42431" y="36794"/>
                  </a:moveTo>
                  <a:lnTo>
                    <a:pt x="42431" y="42631"/>
                  </a:lnTo>
                  <a:lnTo>
                    <a:pt x="35626" y="42631"/>
                  </a:lnTo>
                  <a:lnTo>
                    <a:pt x="35626" y="36794"/>
                  </a:lnTo>
                  <a:close/>
                  <a:moveTo>
                    <a:pt x="11742" y="45067"/>
                  </a:moveTo>
                  <a:lnTo>
                    <a:pt x="11742" y="50904"/>
                  </a:lnTo>
                  <a:lnTo>
                    <a:pt x="4937" y="50904"/>
                  </a:lnTo>
                  <a:lnTo>
                    <a:pt x="4937" y="45067"/>
                  </a:lnTo>
                  <a:close/>
                  <a:moveTo>
                    <a:pt x="21949" y="45067"/>
                  </a:moveTo>
                  <a:lnTo>
                    <a:pt x="21949" y="50904"/>
                  </a:lnTo>
                  <a:lnTo>
                    <a:pt x="15145" y="50904"/>
                  </a:lnTo>
                  <a:lnTo>
                    <a:pt x="15145" y="45067"/>
                  </a:lnTo>
                  <a:close/>
                  <a:moveTo>
                    <a:pt x="32190" y="45067"/>
                  </a:moveTo>
                  <a:lnTo>
                    <a:pt x="32190" y="50904"/>
                  </a:lnTo>
                  <a:lnTo>
                    <a:pt x="25385" y="50904"/>
                  </a:lnTo>
                  <a:lnTo>
                    <a:pt x="25385" y="45067"/>
                  </a:lnTo>
                  <a:close/>
                  <a:moveTo>
                    <a:pt x="42431" y="45067"/>
                  </a:moveTo>
                  <a:lnTo>
                    <a:pt x="42431" y="50904"/>
                  </a:lnTo>
                  <a:lnTo>
                    <a:pt x="35626" y="50904"/>
                  </a:lnTo>
                  <a:lnTo>
                    <a:pt x="35626" y="45067"/>
                  </a:lnTo>
                  <a:close/>
                  <a:moveTo>
                    <a:pt x="11742" y="53339"/>
                  </a:moveTo>
                  <a:lnTo>
                    <a:pt x="11742" y="59177"/>
                  </a:lnTo>
                  <a:lnTo>
                    <a:pt x="4937" y="59177"/>
                  </a:lnTo>
                  <a:lnTo>
                    <a:pt x="4937" y="53339"/>
                  </a:lnTo>
                  <a:close/>
                  <a:moveTo>
                    <a:pt x="21949" y="53339"/>
                  </a:moveTo>
                  <a:lnTo>
                    <a:pt x="21949" y="59177"/>
                  </a:lnTo>
                  <a:lnTo>
                    <a:pt x="15145" y="59177"/>
                  </a:lnTo>
                  <a:lnTo>
                    <a:pt x="15145" y="53339"/>
                  </a:lnTo>
                  <a:close/>
                  <a:moveTo>
                    <a:pt x="32190" y="53339"/>
                  </a:moveTo>
                  <a:lnTo>
                    <a:pt x="32190" y="59177"/>
                  </a:lnTo>
                  <a:lnTo>
                    <a:pt x="25385" y="59177"/>
                  </a:lnTo>
                  <a:lnTo>
                    <a:pt x="25385" y="53339"/>
                  </a:lnTo>
                  <a:close/>
                  <a:moveTo>
                    <a:pt x="42431" y="53339"/>
                  </a:moveTo>
                  <a:lnTo>
                    <a:pt x="42431" y="59177"/>
                  </a:lnTo>
                  <a:lnTo>
                    <a:pt x="35626" y="59177"/>
                  </a:lnTo>
                  <a:lnTo>
                    <a:pt x="35626" y="53339"/>
                  </a:lnTo>
                  <a:close/>
                  <a:moveTo>
                    <a:pt x="11742" y="61612"/>
                  </a:moveTo>
                  <a:lnTo>
                    <a:pt x="11742" y="67449"/>
                  </a:lnTo>
                  <a:lnTo>
                    <a:pt x="4937" y="67449"/>
                  </a:lnTo>
                  <a:lnTo>
                    <a:pt x="4937" y="61612"/>
                  </a:lnTo>
                  <a:close/>
                  <a:moveTo>
                    <a:pt x="21949" y="61612"/>
                  </a:moveTo>
                  <a:lnTo>
                    <a:pt x="21949" y="67449"/>
                  </a:lnTo>
                  <a:lnTo>
                    <a:pt x="15145" y="67449"/>
                  </a:lnTo>
                  <a:lnTo>
                    <a:pt x="15145" y="61612"/>
                  </a:lnTo>
                  <a:close/>
                  <a:moveTo>
                    <a:pt x="32190" y="61612"/>
                  </a:moveTo>
                  <a:lnTo>
                    <a:pt x="32190" y="67449"/>
                  </a:lnTo>
                  <a:lnTo>
                    <a:pt x="25385" y="67449"/>
                  </a:lnTo>
                  <a:lnTo>
                    <a:pt x="25385" y="61612"/>
                  </a:lnTo>
                  <a:close/>
                  <a:moveTo>
                    <a:pt x="42431" y="61612"/>
                  </a:moveTo>
                  <a:lnTo>
                    <a:pt x="42431" y="67449"/>
                  </a:lnTo>
                  <a:lnTo>
                    <a:pt x="35626" y="67449"/>
                  </a:lnTo>
                  <a:lnTo>
                    <a:pt x="35626" y="61612"/>
                  </a:lnTo>
                  <a:close/>
                  <a:moveTo>
                    <a:pt x="11742" y="69884"/>
                  </a:moveTo>
                  <a:lnTo>
                    <a:pt x="11742" y="75755"/>
                  </a:lnTo>
                  <a:lnTo>
                    <a:pt x="4937" y="75755"/>
                  </a:lnTo>
                  <a:lnTo>
                    <a:pt x="4937" y="69884"/>
                  </a:lnTo>
                  <a:close/>
                  <a:moveTo>
                    <a:pt x="21949" y="69884"/>
                  </a:moveTo>
                  <a:lnTo>
                    <a:pt x="21949" y="75755"/>
                  </a:lnTo>
                  <a:lnTo>
                    <a:pt x="15145" y="75755"/>
                  </a:lnTo>
                  <a:lnTo>
                    <a:pt x="15145" y="69884"/>
                  </a:lnTo>
                  <a:close/>
                  <a:moveTo>
                    <a:pt x="32190" y="69884"/>
                  </a:moveTo>
                  <a:lnTo>
                    <a:pt x="32190" y="75755"/>
                  </a:lnTo>
                  <a:lnTo>
                    <a:pt x="25385" y="75755"/>
                  </a:lnTo>
                  <a:lnTo>
                    <a:pt x="25385" y="69884"/>
                  </a:lnTo>
                  <a:close/>
                  <a:moveTo>
                    <a:pt x="42431" y="69884"/>
                  </a:moveTo>
                  <a:lnTo>
                    <a:pt x="42431" y="75755"/>
                  </a:lnTo>
                  <a:lnTo>
                    <a:pt x="35626" y="75755"/>
                  </a:lnTo>
                  <a:lnTo>
                    <a:pt x="35626" y="69884"/>
                  </a:lnTo>
                  <a:close/>
                  <a:moveTo>
                    <a:pt x="11742" y="78190"/>
                  </a:moveTo>
                  <a:lnTo>
                    <a:pt x="11742" y="84028"/>
                  </a:lnTo>
                  <a:lnTo>
                    <a:pt x="4937" y="84028"/>
                  </a:lnTo>
                  <a:lnTo>
                    <a:pt x="4937" y="78190"/>
                  </a:lnTo>
                  <a:close/>
                  <a:moveTo>
                    <a:pt x="21949" y="78190"/>
                  </a:moveTo>
                  <a:lnTo>
                    <a:pt x="21949" y="84028"/>
                  </a:lnTo>
                  <a:lnTo>
                    <a:pt x="15145" y="84028"/>
                  </a:lnTo>
                  <a:lnTo>
                    <a:pt x="15145" y="78190"/>
                  </a:lnTo>
                  <a:close/>
                  <a:moveTo>
                    <a:pt x="32190" y="78190"/>
                  </a:moveTo>
                  <a:lnTo>
                    <a:pt x="32190" y="84028"/>
                  </a:lnTo>
                  <a:lnTo>
                    <a:pt x="25385" y="84028"/>
                  </a:lnTo>
                  <a:lnTo>
                    <a:pt x="25385" y="78190"/>
                  </a:lnTo>
                  <a:close/>
                  <a:moveTo>
                    <a:pt x="42431" y="78190"/>
                  </a:moveTo>
                  <a:lnTo>
                    <a:pt x="42431" y="84028"/>
                  </a:lnTo>
                  <a:lnTo>
                    <a:pt x="35626" y="84028"/>
                  </a:lnTo>
                  <a:lnTo>
                    <a:pt x="35626" y="78190"/>
                  </a:lnTo>
                  <a:close/>
                  <a:moveTo>
                    <a:pt x="11742" y="86463"/>
                  </a:moveTo>
                  <a:lnTo>
                    <a:pt x="11742" y="92300"/>
                  </a:lnTo>
                  <a:lnTo>
                    <a:pt x="4937" y="92300"/>
                  </a:lnTo>
                  <a:lnTo>
                    <a:pt x="4937" y="86463"/>
                  </a:lnTo>
                  <a:close/>
                  <a:moveTo>
                    <a:pt x="21949" y="86463"/>
                  </a:moveTo>
                  <a:lnTo>
                    <a:pt x="21949" y="92300"/>
                  </a:lnTo>
                  <a:lnTo>
                    <a:pt x="15145" y="92300"/>
                  </a:lnTo>
                  <a:lnTo>
                    <a:pt x="15145" y="86463"/>
                  </a:lnTo>
                  <a:close/>
                  <a:moveTo>
                    <a:pt x="32190" y="86463"/>
                  </a:moveTo>
                  <a:lnTo>
                    <a:pt x="32190" y="92300"/>
                  </a:lnTo>
                  <a:lnTo>
                    <a:pt x="25385" y="92300"/>
                  </a:lnTo>
                  <a:lnTo>
                    <a:pt x="25385" y="86463"/>
                  </a:lnTo>
                  <a:close/>
                  <a:moveTo>
                    <a:pt x="42431" y="86463"/>
                  </a:moveTo>
                  <a:lnTo>
                    <a:pt x="42431" y="92300"/>
                  </a:lnTo>
                  <a:lnTo>
                    <a:pt x="35626" y="92300"/>
                  </a:lnTo>
                  <a:lnTo>
                    <a:pt x="35626" y="86463"/>
                  </a:lnTo>
                  <a:close/>
                  <a:moveTo>
                    <a:pt x="11742" y="94735"/>
                  </a:moveTo>
                  <a:lnTo>
                    <a:pt x="11742" y="100573"/>
                  </a:lnTo>
                  <a:lnTo>
                    <a:pt x="4937" y="100573"/>
                  </a:lnTo>
                  <a:lnTo>
                    <a:pt x="4937" y="94735"/>
                  </a:lnTo>
                  <a:close/>
                  <a:moveTo>
                    <a:pt x="21949" y="94735"/>
                  </a:moveTo>
                  <a:lnTo>
                    <a:pt x="21949" y="100573"/>
                  </a:lnTo>
                  <a:lnTo>
                    <a:pt x="15145" y="100573"/>
                  </a:lnTo>
                  <a:lnTo>
                    <a:pt x="15145" y="94735"/>
                  </a:lnTo>
                  <a:close/>
                  <a:moveTo>
                    <a:pt x="32190" y="94735"/>
                  </a:moveTo>
                  <a:lnTo>
                    <a:pt x="32190" y="100573"/>
                  </a:lnTo>
                  <a:lnTo>
                    <a:pt x="25385" y="100573"/>
                  </a:lnTo>
                  <a:lnTo>
                    <a:pt x="25385" y="94735"/>
                  </a:lnTo>
                  <a:close/>
                  <a:moveTo>
                    <a:pt x="42431" y="94735"/>
                  </a:moveTo>
                  <a:lnTo>
                    <a:pt x="42431" y="100573"/>
                  </a:lnTo>
                  <a:lnTo>
                    <a:pt x="35626" y="100573"/>
                  </a:lnTo>
                  <a:lnTo>
                    <a:pt x="35626" y="94735"/>
                  </a:lnTo>
                  <a:close/>
                  <a:moveTo>
                    <a:pt x="0" y="1"/>
                  </a:moveTo>
                  <a:lnTo>
                    <a:pt x="0" y="52138"/>
                  </a:lnTo>
                  <a:lnTo>
                    <a:pt x="0" y="104242"/>
                  </a:lnTo>
                  <a:lnTo>
                    <a:pt x="47334" y="104242"/>
                  </a:lnTo>
                  <a:lnTo>
                    <a:pt x="47334" y="52138"/>
                  </a:lnTo>
                  <a:lnTo>
                    <a:pt x="473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10096584" y="3206848"/>
              <a:ext cx="122446" cy="120595"/>
            </a:xfrm>
            <a:custGeom>
              <a:rect b="b" l="l" r="r" t="t"/>
              <a:pathLst>
                <a:path extrusionOk="0" h="21583" w="47368">
                  <a:moveTo>
                    <a:pt x="23684" y="1"/>
                  </a:moveTo>
                  <a:lnTo>
                    <a:pt x="0" y="21583"/>
                  </a:lnTo>
                  <a:lnTo>
                    <a:pt x="47368" y="21583"/>
                  </a:lnTo>
                  <a:lnTo>
                    <a:pt x="236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2" name="Google Shape;2192;p40"/>
          <p:cNvSpPr txBox="1"/>
          <p:nvPr/>
        </p:nvSpPr>
        <p:spPr>
          <a:xfrm flipH="1">
            <a:off x="954338" y="337420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40"/>
          <p:cNvSpPr txBox="1"/>
          <p:nvPr/>
        </p:nvSpPr>
        <p:spPr>
          <a:xfrm flipH="1">
            <a:off x="954338" y="372638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40"/>
          <p:cNvSpPr/>
          <p:nvPr/>
        </p:nvSpPr>
        <p:spPr>
          <a:xfrm flipH="1">
            <a:off x="3676973" y="3184431"/>
            <a:ext cx="1984672" cy="1298425"/>
          </a:xfrm>
          <a:custGeom>
            <a:rect b="b" l="l" r="r" t="t"/>
            <a:pathLst>
              <a:path extrusionOk="0" h="33325" w="50938">
                <a:moveTo>
                  <a:pt x="5905" y="0"/>
                </a:moveTo>
                <a:cubicBezTo>
                  <a:pt x="2636" y="0"/>
                  <a:pt x="1" y="2635"/>
                  <a:pt x="1" y="5905"/>
                </a:cubicBezTo>
                <a:lnTo>
                  <a:pt x="1" y="27420"/>
                </a:lnTo>
                <a:cubicBezTo>
                  <a:pt x="1" y="30689"/>
                  <a:pt x="2636" y="33324"/>
                  <a:pt x="5905" y="33324"/>
                </a:cubicBezTo>
                <a:lnTo>
                  <a:pt x="45066" y="33324"/>
                </a:lnTo>
                <a:cubicBezTo>
                  <a:pt x="48302" y="33324"/>
                  <a:pt x="50937" y="30689"/>
                  <a:pt x="50937" y="27420"/>
                </a:cubicBezTo>
                <a:lnTo>
                  <a:pt x="50937" y="5905"/>
                </a:lnTo>
                <a:cubicBezTo>
                  <a:pt x="50937" y="2635"/>
                  <a:pt x="48302" y="0"/>
                  <a:pt x="450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40"/>
          <p:cNvSpPr txBox="1"/>
          <p:nvPr/>
        </p:nvSpPr>
        <p:spPr>
          <a:xfrm flipH="1">
            <a:off x="3774718" y="337420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40"/>
          <p:cNvSpPr txBox="1"/>
          <p:nvPr/>
        </p:nvSpPr>
        <p:spPr>
          <a:xfrm flipH="1">
            <a:off x="3774718" y="372638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7" name="Google Shape;2197;p40"/>
          <p:cNvSpPr/>
          <p:nvPr/>
        </p:nvSpPr>
        <p:spPr>
          <a:xfrm flipH="1">
            <a:off x="6506417" y="3184431"/>
            <a:ext cx="1984672" cy="1298425"/>
          </a:xfrm>
          <a:custGeom>
            <a:rect b="b" l="l" r="r" t="t"/>
            <a:pathLst>
              <a:path extrusionOk="0" h="33325" w="50938">
                <a:moveTo>
                  <a:pt x="5905" y="0"/>
                </a:moveTo>
                <a:cubicBezTo>
                  <a:pt x="2636" y="0"/>
                  <a:pt x="1" y="2635"/>
                  <a:pt x="1" y="5905"/>
                </a:cubicBezTo>
                <a:lnTo>
                  <a:pt x="1" y="27420"/>
                </a:lnTo>
                <a:cubicBezTo>
                  <a:pt x="1" y="30689"/>
                  <a:pt x="2636" y="33324"/>
                  <a:pt x="5905" y="33324"/>
                </a:cubicBezTo>
                <a:lnTo>
                  <a:pt x="45066" y="33324"/>
                </a:lnTo>
                <a:cubicBezTo>
                  <a:pt x="48302" y="33324"/>
                  <a:pt x="50937" y="30689"/>
                  <a:pt x="50937" y="27420"/>
                </a:cubicBezTo>
                <a:lnTo>
                  <a:pt x="50937" y="5905"/>
                </a:lnTo>
                <a:cubicBezTo>
                  <a:pt x="50937" y="2635"/>
                  <a:pt x="48302" y="0"/>
                  <a:pt x="450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40"/>
          <p:cNvSpPr txBox="1"/>
          <p:nvPr/>
        </p:nvSpPr>
        <p:spPr>
          <a:xfrm flipH="1">
            <a:off x="6604163" y="337420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40"/>
          <p:cNvSpPr txBox="1"/>
          <p:nvPr/>
        </p:nvSpPr>
        <p:spPr>
          <a:xfrm flipH="1">
            <a:off x="6604163" y="372638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0" name="Google Shape;2200;p40"/>
          <p:cNvGrpSpPr/>
          <p:nvPr/>
        </p:nvGrpSpPr>
        <p:grpSpPr>
          <a:xfrm>
            <a:off x="658810" y="2982361"/>
            <a:ext cx="2168065" cy="2627400"/>
            <a:chOff x="658810" y="2982361"/>
            <a:chExt cx="2168065" cy="2627400"/>
          </a:xfrm>
        </p:grpSpPr>
        <p:cxnSp>
          <p:nvCxnSpPr>
            <p:cNvPr id="2201" name="Google Shape;2201;p40"/>
            <p:cNvCxnSpPr/>
            <p:nvPr/>
          </p:nvCxnSpPr>
          <p:spPr>
            <a:xfrm>
              <a:off x="658810" y="2982361"/>
              <a:ext cx="0" cy="2627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2" name="Google Shape;2202;p40"/>
            <p:cNvCxnSpPr/>
            <p:nvPr/>
          </p:nvCxnSpPr>
          <p:spPr>
            <a:xfrm>
              <a:off x="690875" y="3020457"/>
              <a:ext cx="21360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3" name="Google Shape;2203;p40"/>
            <p:cNvCxnSpPr/>
            <p:nvPr/>
          </p:nvCxnSpPr>
          <p:spPr>
            <a:xfrm>
              <a:off x="1324100" y="3017612"/>
              <a:ext cx="0" cy="231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4" name="Google Shape;2204;p40"/>
            <p:cNvCxnSpPr/>
            <p:nvPr/>
          </p:nvCxnSpPr>
          <p:spPr>
            <a:xfrm>
              <a:off x="2373775" y="3017612"/>
              <a:ext cx="0" cy="231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05" name="Google Shape;2205;p40"/>
          <p:cNvGrpSpPr/>
          <p:nvPr/>
        </p:nvGrpSpPr>
        <p:grpSpPr>
          <a:xfrm>
            <a:off x="3479190" y="2982361"/>
            <a:ext cx="2168178" cy="2627400"/>
            <a:chOff x="3479190" y="2982361"/>
            <a:chExt cx="2168178" cy="2627400"/>
          </a:xfrm>
        </p:grpSpPr>
        <p:cxnSp>
          <p:nvCxnSpPr>
            <p:cNvPr id="2206" name="Google Shape;2206;p40"/>
            <p:cNvCxnSpPr/>
            <p:nvPr/>
          </p:nvCxnSpPr>
          <p:spPr>
            <a:xfrm>
              <a:off x="3479190" y="2982361"/>
              <a:ext cx="0" cy="2627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7" name="Google Shape;2207;p40"/>
            <p:cNvCxnSpPr/>
            <p:nvPr/>
          </p:nvCxnSpPr>
          <p:spPr>
            <a:xfrm>
              <a:off x="3509268" y="3020457"/>
              <a:ext cx="21381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8" name="Google Shape;2208;p40"/>
            <p:cNvCxnSpPr/>
            <p:nvPr/>
          </p:nvCxnSpPr>
          <p:spPr>
            <a:xfrm>
              <a:off x="4139806" y="3017612"/>
              <a:ext cx="0" cy="231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40"/>
            <p:cNvCxnSpPr/>
            <p:nvPr/>
          </p:nvCxnSpPr>
          <p:spPr>
            <a:xfrm>
              <a:off x="5189481" y="3017612"/>
              <a:ext cx="0" cy="231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10" name="Google Shape;2210;p40"/>
          <p:cNvGrpSpPr/>
          <p:nvPr/>
        </p:nvGrpSpPr>
        <p:grpSpPr>
          <a:xfrm>
            <a:off x="6308635" y="2982361"/>
            <a:ext cx="2168040" cy="2627400"/>
            <a:chOff x="6308635" y="2982361"/>
            <a:chExt cx="2168040" cy="2627400"/>
          </a:xfrm>
        </p:grpSpPr>
        <p:cxnSp>
          <p:nvCxnSpPr>
            <p:cNvPr id="2211" name="Google Shape;2211;p40"/>
            <p:cNvCxnSpPr/>
            <p:nvPr/>
          </p:nvCxnSpPr>
          <p:spPr>
            <a:xfrm>
              <a:off x="6308635" y="2982361"/>
              <a:ext cx="0" cy="26274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2" name="Google Shape;2212;p40"/>
            <p:cNvCxnSpPr/>
            <p:nvPr/>
          </p:nvCxnSpPr>
          <p:spPr>
            <a:xfrm>
              <a:off x="6336175" y="3020457"/>
              <a:ext cx="21405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3" name="Google Shape;2213;p40"/>
            <p:cNvCxnSpPr/>
            <p:nvPr/>
          </p:nvCxnSpPr>
          <p:spPr>
            <a:xfrm>
              <a:off x="6965563" y="3017612"/>
              <a:ext cx="0" cy="231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4" name="Google Shape;2214;p40"/>
            <p:cNvCxnSpPr/>
            <p:nvPr/>
          </p:nvCxnSpPr>
          <p:spPr>
            <a:xfrm>
              <a:off x="8015238" y="3017612"/>
              <a:ext cx="0" cy="231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5" name="Google Shape;2215;p40"/>
          <p:cNvSpPr txBox="1"/>
          <p:nvPr/>
        </p:nvSpPr>
        <p:spPr>
          <a:xfrm>
            <a:off x="1341400" y="1730275"/>
            <a:ext cx="1015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6" name="Google Shape;2216;p40"/>
          <p:cNvSpPr txBox="1"/>
          <p:nvPr/>
        </p:nvSpPr>
        <p:spPr>
          <a:xfrm>
            <a:off x="4161725" y="1488354"/>
            <a:ext cx="1015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7" name="Google Shape;2217;p40"/>
          <p:cNvSpPr txBox="1"/>
          <p:nvPr/>
        </p:nvSpPr>
        <p:spPr>
          <a:xfrm>
            <a:off x="6991163" y="1012880"/>
            <a:ext cx="1015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1"/>
          <p:cNvSpPr txBox="1"/>
          <p:nvPr>
            <p:ph type="title"/>
          </p:nvPr>
        </p:nvSpPr>
        <p:spPr>
          <a:xfrm>
            <a:off x="50561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2223" name="Google Shape;2223;p41"/>
          <p:cNvSpPr/>
          <p:nvPr/>
        </p:nvSpPr>
        <p:spPr>
          <a:xfrm>
            <a:off x="1275972" y="1927314"/>
            <a:ext cx="867202" cy="231369"/>
          </a:xfrm>
          <a:custGeom>
            <a:rect b="b" l="l" r="r" t="t"/>
            <a:pathLst>
              <a:path extrusionOk="0" h="14945" w="55141">
                <a:moveTo>
                  <a:pt x="1" y="0"/>
                </a:moveTo>
                <a:lnTo>
                  <a:pt x="1" y="14944"/>
                </a:lnTo>
                <a:lnTo>
                  <a:pt x="55140" y="14944"/>
                </a:lnTo>
                <a:lnTo>
                  <a:pt x="55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41"/>
          <p:cNvSpPr/>
          <p:nvPr/>
        </p:nvSpPr>
        <p:spPr>
          <a:xfrm>
            <a:off x="1395579" y="2050209"/>
            <a:ext cx="639507" cy="530377"/>
          </a:xfrm>
          <a:custGeom>
            <a:rect b="b" l="l" r="r" t="t"/>
            <a:pathLst>
              <a:path extrusionOk="0" h="34259" w="40663">
                <a:moveTo>
                  <a:pt x="0" y="0"/>
                </a:moveTo>
                <a:lnTo>
                  <a:pt x="0" y="34258"/>
                </a:lnTo>
                <a:lnTo>
                  <a:pt x="40662" y="20982"/>
                </a:lnTo>
                <a:lnTo>
                  <a:pt x="406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1"/>
          <p:cNvSpPr/>
          <p:nvPr/>
        </p:nvSpPr>
        <p:spPr>
          <a:xfrm>
            <a:off x="1453795" y="3692250"/>
            <a:ext cx="492632" cy="803237"/>
          </a:xfrm>
          <a:custGeom>
            <a:rect b="b" l="l" r="r" t="t"/>
            <a:pathLst>
              <a:path extrusionOk="0" h="51884" w="31324">
                <a:moveTo>
                  <a:pt x="31323" y="0"/>
                </a:moveTo>
                <a:lnTo>
                  <a:pt x="1" y="10241"/>
                </a:lnTo>
                <a:lnTo>
                  <a:pt x="6105" y="15912"/>
                </a:lnTo>
                <a:lnTo>
                  <a:pt x="6105" y="37627"/>
                </a:lnTo>
                <a:lnTo>
                  <a:pt x="16779" y="50336"/>
                </a:lnTo>
                <a:cubicBezTo>
                  <a:pt x="17674" y="51405"/>
                  <a:pt x="18860" y="51883"/>
                  <a:pt x="20026" y="51883"/>
                </a:cubicBezTo>
                <a:cubicBezTo>
                  <a:pt x="22207" y="51883"/>
                  <a:pt x="24318" y="50210"/>
                  <a:pt x="24318" y="47601"/>
                </a:cubicBezTo>
                <a:lnTo>
                  <a:pt x="24318" y="38328"/>
                </a:lnTo>
                <a:cubicBezTo>
                  <a:pt x="24318" y="33357"/>
                  <a:pt x="27187" y="29088"/>
                  <a:pt x="31323" y="27020"/>
                </a:cubicBezTo>
                <a:lnTo>
                  <a:pt x="313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41"/>
          <p:cNvSpPr/>
          <p:nvPr/>
        </p:nvSpPr>
        <p:spPr>
          <a:xfrm>
            <a:off x="1395579" y="2374991"/>
            <a:ext cx="639507" cy="796858"/>
          </a:xfrm>
          <a:custGeom>
            <a:rect b="b" l="l" r="r" t="t"/>
            <a:pathLst>
              <a:path extrusionOk="0" h="51472" w="40663">
                <a:moveTo>
                  <a:pt x="40662" y="1"/>
                </a:moveTo>
                <a:lnTo>
                  <a:pt x="0" y="13277"/>
                </a:lnTo>
                <a:lnTo>
                  <a:pt x="0" y="32991"/>
                </a:lnTo>
                <a:cubicBezTo>
                  <a:pt x="5804" y="32991"/>
                  <a:pt x="10508" y="37695"/>
                  <a:pt x="10508" y="43499"/>
                </a:cubicBezTo>
                <a:lnTo>
                  <a:pt x="10508" y="51471"/>
                </a:lnTo>
                <a:lnTo>
                  <a:pt x="35058" y="43465"/>
                </a:lnTo>
                <a:lnTo>
                  <a:pt x="35058" y="34392"/>
                </a:lnTo>
                <a:lnTo>
                  <a:pt x="40662" y="34392"/>
                </a:lnTo>
                <a:lnTo>
                  <a:pt x="406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41"/>
          <p:cNvSpPr/>
          <p:nvPr/>
        </p:nvSpPr>
        <p:spPr>
          <a:xfrm>
            <a:off x="1395579" y="3047823"/>
            <a:ext cx="550854" cy="803035"/>
          </a:xfrm>
          <a:custGeom>
            <a:rect b="b" l="l" r="r" t="t"/>
            <a:pathLst>
              <a:path extrusionOk="0" h="51871" w="35026">
                <a:moveTo>
                  <a:pt x="35025" y="0"/>
                </a:moveTo>
                <a:lnTo>
                  <a:pt x="10508" y="8006"/>
                </a:lnTo>
                <a:lnTo>
                  <a:pt x="10508" y="19681"/>
                </a:lnTo>
                <a:lnTo>
                  <a:pt x="0" y="28087"/>
                </a:lnTo>
                <a:lnTo>
                  <a:pt x="0" y="48402"/>
                </a:lnTo>
                <a:lnTo>
                  <a:pt x="3703" y="51871"/>
                </a:lnTo>
                <a:lnTo>
                  <a:pt x="35025" y="41630"/>
                </a:lnTo>
                <a:lnTo>
                  <a:pt x="350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41"/>
          <p:cNvSpPr/>
          <p:nvPr/>
        </p:nvSpPr>
        <p:spPr>
          <a:xfrm>
            <a:off x="861575" y="632270"/>
            <a:ext cx="1685053" cy="1511696"/>
          </a:xfrm>
          <a:custGeom>
            <a:rect b="b" l="l" r="r" t="t"/>
            <a:pathLst>
              <a:path extrusionOk="0" h="97646" w="107144">
                <a:moveTo>
                  <a:pt x="53572" y="0"/>
                </a:moveTo>
                <a:cubicBezTo>
                  <a:pt x="41080" y="0"/>
                  <a:pt x="28588" y="4770"/>
                  <a:pt x="19047" y="14311"/>
                </a:cubicBezTo>
                <a:cubicBezTo>
                  <a:pt x="1" y="33358"/>
                  <a:pt x="1" y="64280"/>
                  <a:pt x="19047" y="83360"/>
                </a:cubicBezTo>
                <a:cubicBezTo>
                  <a:pt x="28588" y="92884"/>
                  <a:pt x="41080" y="97645"/>
                  <a:pt x="53572" y="97645"/>
                </a:cubicBezTo>
                <a:cubicBezTo>
                  <a:pt x="66064" y="97645"/>
                  <a:pt x="78557" y="92884"/>
                  <a:pt x="88097" y="83360"/>
                </a:cubicBezTo>
                <a:cubicBezTo>
                  <a:pt x="107144" y="64280"/>
                  <a:pt x="107144" y="33358"/>
                  <a:pt x="88097" y="14311"/>
                </a:cubicBezTo>
                <a:cubicBezTo>
                  <a:pt x="78557" y="4770"/>
                  <a:pt x="66064" y="0"/>
                  <a:pt x="535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41"/>
          <p:cNvSpPr/>
          <p:nvPr/>
        </p:nvSpPr>
        <p:spPr>
          <a:xfrm>
            <a:off x="1443306" y="2302190"/>
            <a:ext cx="117528" cy="746234"/>
          </a:xfrm>
          <a:custGeom>
            <a:rect b="b" l="l" r="r" t="t"/>
            <a:pathLst>
              <a:path extrusionOk="0" h="48202" w="7473">
                <a:moveTo>
                  <a:pt x="7473" y="48202"/>
                </a:moveTo>
                <a:lnTo>
                  <a:pt x="7473" y="3770"/>
                </a:lnTo>
                <a:cubicBezTo>
                  <a:pt x="7473" y="1702"/>
                  <a:pt x="5805" y="1"/>
                  <a:pt x="3737" y="1"/>
                </a:cubicBezTo>
                <a:lnTo>
                  <a:pt x="3737" y="1"/>
                </a:lnTo>
                <a:cubicBezTo>
                  <a:pt x="1668" y="1"/>
                  <a:pt x="1" y="1702"/>
                  <a:pt x="1" y="3770"/>
                </a:cubicBezTo>
                <a:lnTo>
                  <a:pt x="1" y="38161"/>
                </a:lnTo>
                <a:cubicBezTo>
                  <a:pt x="4304" y="39462"/>
                  <a:pt x="7473" y="43465"/>
                  <a:pt x="7473" y="48202"/>
                </a:cubicBezTo>
                <a:close/>
              </a:path>
            </a:pathLst>
          </a:custGeom>
          <a:solidFill>
            <a:srgbClr val="595959">
              <a:alpha val="3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1"/>
          <p:cNvSpPr/>
          <p:nvPr/>
        </p:nvSpPr>
        <p:spPr>
          <a:xfrm>
            <a:off x="1718706" y="2652282"/>
            <a:ext cx="117532" cy="1866477"/>
          </a:xfrm>
          <a:custGeom>
            <a:rect b="b" l="l" r="r" t="t"/>
            <a:pathLst>
              <a:path extrusionOk="0" h="120554" w="7473">
                <a:moveTo>
                  <a:pt x="7472" y="114783"/>
                </a:moveTo>
                <a:lnTo>
                  <a:pt x="7472" y="105510"/>
                </a:lnTo>
                <a:lnTo>
                  <a:pt x="7472" y="3737"/>
                </a:lnTo>
                <a:cubicBezTo>
                  <a:pt x="7472" y="1669"/>
                  <a:pt x="5804" y="1"/>
                  <a:pt x="3736" y="1"/>
                </a:cubicBezTo>
                <a:lnTo>
                  <a:pt x="3736" y="1"/>
                </a:lnTo>
                <a:cubicBezTo>
                  <a:pt x="1668" y="1"/>
                  <a:pt x="0" y="1669"/>
                  <a:pt x="0" y="3737"/>
                </a:cubicBezTo>
                <a:lnTo>
                  <a:pt x="0" y="117618"/>
                </a:lnTo>
                <a:cubicBezTo>
                  <a:pt x="2602" y="120554"/>
                  <a:pt x="7472" y="118752"/>
                  <a:pt x="7472" y="114783"/>
                </a:cubicBezTo>
                <a:close/>
              </a:path>
            </a:pathLst>
          </a:custGeom>
          <a:solidFill>
            <a:srgbClr val="595959">
              <a:alpha val="38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41"/>
          <p:cNvSpPr/>
          <p:nvPr/>
        </p:nvSpPr>
        <p:spPr>
          <a:xfrm>
            <a:off x="1559753" y="3032328"/>
            <a:ext cx="550" cy="3638"/>
          </a:xfrm>
          <a:custGeom>
            <a:rect b="b" l="l" r="r" t="t"/>
            <a:pathLst>
              <a:path extrusionOk="0" h="235" w="35">
                <a:moveTo>
                  <a:pt x="34" y="234"/>
                </a:moveTo>
                <a:cubicBezTo>
                  <a:pt x="34" y="167"/>
                  <a:pt x="1" y="67"/>
                  <a:pt x="1" y="1"/>
                </a:cubicBezTo>
                <a:cubicBezTo>
                  <a:pt x="1" y="67"/>
                  <a:pt x="34" y="167"/>
                  <a:pt x="34" y="2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41"/>
          <p:cNvSpPr/>
          <p:nvPr/>
        </p:nvSpPr>
        <p:spPr>
          <a:xfrm>
            <a:off x="1558180" y="3019418"/>
            <a:ext cx="550" cy="4149"/>
          </a:xfrm>
          <a:custGeom>
            <a:rect b="b" l="l" r="r" t="t"/>
            <a:pathLst>
              <a:path extrusionOk="0" h="268" w="35">
                <a:moveTo>
                  <a:pt x="34" y="268"/>
                </a:moveTo>
                <a:cubicBezTo>
                  <a:pt x="34" y="201"/>
                  <a:pt x="1" y="101"/>
                  <a:pt x="1" y="1"/>
                </a:cubicBezTo>
                <a:cubicBezTo>
                  <a:pt x="1" y="101"/>
                  <a:pt x="34" y="201"/>
                  <a:pt x="34" y="2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41"/>
          <p:cNvSpPr/>
          <p:nvPr/>
        </p:nvSpPr>
        <p:spPr>
          <a:xfrm>
            <a:off x="936586" y="632270"/>
            <a:ext cx="1126871" cy="3841120"/>
          </a:xfrm>
          <a:custGeom>
            <a:rect b="b" l="l" r="r" t="t"/>
            <a:pathLst>
              <a:path extrusionOk="0" h="248112" w="71652">
                <a:moveTo>
                  <a:pt x="48802" y="0"/>
                </a:moveTo>
                <a:cubicBezTo>
                  <a:pt x="21850" y="0"/>
                  <a:pt x="1" y="21883"/>
                  <a:pt x="1" y="48835"/>
                </a:cubicBezTo>
                <a:cubicBezTo>
                  <a:pt x="1" y="65714"/>
                  <a:pt x="8540" y="80591"/>
                  <a:pt x="21583" y="89364"/>
                </a:cubicBezTo>
                <a:lnTo>
                  <a:pt x="21583" y="98604"/>
                </a:lnTo>
                <a:lnTo>
                  <a:pt x="23684" y="98604"/>
                </a:lnTo>
                <a:lnTo>
                  <a:pt x="23684" y="90398"/>
                </a:lnTo>
                <a:cubicBezTo>
                  <a:pt x="10642" y="81625"/>
                  <a:pt x="2102" y="66748"/>
                  <a:pt x="2102" y="49869"/>
                </a:cubicBezTo>
                <a:cubicBezTo>
                  <a:pt x="2102" y="22917"/>
                  <a:pt x="23951" y="1068"/>
                  <a:pt x="50904" y="1068"/>
                </a:cubicBezTo>
                <a:cubicBezTo>
                  <a:pt x="58309" y="1068"/>
                  <a:pt x="65347" y="2736"/>
                  <a:pt x="71652" y="5671"/>
                </a:cubicBezTo>
                <a:cubicBezTo>
                  <a:pt x="64847" y="2069"/>
                  <a:pt x="57075" y="0"/>
                  <a:pt x="48802" y="0"/>
                </a:cubicBezTo>
                <a:close/>
                <a:moveTo>
                  <a:pt x="29188" y="98604"/>
                </a:moveTo>
                <a:lnTo>
                  <a:pt x="29188" y="145571"/>
                </a:lnTo>
                <a:cubicBezTo>
                  <a:pt x="29889" y="145571"/>
                  <a:pt x="30589" y="145638"/>
                  <a:pt x="31290" y="145771"/>
                </a:cubicBezTo>
                <a:lnTo>
                  <a:pt x="31290" y="100706"/>
                </a:lnTo>
                <a:cubicBezTo>
                  <a:pt x="31290" y="99538"/>
                  <a:pt x="30322" y="98604"/>
                  <a:pt x="29188" y="98604"/>
                </a:cubicBezTo>
                <a:close/>
                <a:moveTo>
                  <a:pt x="56975" y="133329"/>
                </a:moveTo>
                <a:lnTo>
                  <a:pt x="56975" y="246710"/>
                </a:lnTo>
                <a:cubicBezTo>
                  <a:pt x="57141" y="246277"/>
                  <a:pt x="57208" y="245776"/>
                  <a:pt x="57208" y="245276"/>
                </a:cubicBezTo>
                <a:lnTo>
                  <a:pt x="57208" y="236003"/>
                </a:lnTo>
                <a:cubicBezTo>
                  <a:pt x="57208" y="234568"/>
                  <a:pt x="57475" y="233167"/>
                  <a:pt x="57909" y="231866"/>
                </a:cubicBezTo>
                <a:lnTo>
                  <a:pt x="57909" y="139634"/>
                </a:lnTo>
                <a:cubicBezTo>
                  <a:pt x="57909" y="137265"/>
                  <a:pt x="58309" y="135064"/>
                  <a:pt x="56975" y="133329"/>
                </a:cubicBezTo>
                <a:close/>
                <a:moveTo>
                  <a:pt x="39696" y="111147"/>
                </a:moveTo>
                <a:lnTo>
                  <a:pt x="39696" y="175726"/>
                </a:lnTo>
                <a:lnTo>
                  <a:pt x="29188" y="184132"/>
                </a:lnTo>
                <a:lnTo>
                  <a:pt x="29188" y="204447"/>
                </a:lnTo>
                <a:lnTo>
                  <a:pt x="32891" y="207916"/>
                </a:lnTo>
                <a:lnTo>
                  <a:pt x="38995" y="213587"/>
                </a:lnTo>
                <a:lnTo>
                  <a:pt x="38995" y="235302"/>
                </a:lnTo>
                <a:lnTo>
                  <a:pt x="49669" y="248011"/>
                </a:lnTo>
                <a:cubicBezTo>
                  <a:pt x="49669" y="248045"/>
                  <a:pt x="49703" y="248078"/>
                  <a:pt x="49736" y="248111"/>
                </a:cubicBezTo>
                <a:lnTo>
                  <a:pt x="49736" y="246677"/>
                </a:lnTo>
                <a:lnTo>
                  <a:pt x="40396" y="235569"/>
                </a:lnTo>
                <a:lnTo>
                  <a:pt x="40396" y="213820"/>
                </a:lnTo>
                <a:lnTo>
                  <a:pt x="34992" y="208950"/>
                </a:lnTo>
                <a:lnTo>
                  <a:pt x="31290" y="205514"/>
                </a:lnTo>
                <a:lnTo>
                  <a:pt x="31290" y="183765"/>
                </a:lnTo>
                <a:lnTo>
                  <a:pt x="40396" y="176427"/>
                </a:lnTo>
                <a:lnTo>
                  <a:pt x="40396" y="117418"/>
                </a:lnTo>
                <a:cubicBezTo>
                  <a:pt x="40396" y="115049"/>
                  <a:pt x="40997" y="112881"/>
                  <a:pt x="39696" y="111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41"/>
          <p:cNvSpPr txBox="1"/>
          <p:nvPr/>
        </p:nvSpPr>
        <p:spPr>
          <a:xfrm>
            <a:off x="6024000" y="3822301"/>
            <a:ext cx="2461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a very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6024000" y="1631775"/>
            <a:ext cx="2461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actually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6024000" y="2361950"/>
            <a:ext cx="2461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Actually, Saturn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7" name="Google Shape;2237;p41"/>
          <p:cNvSpPr txBox="1"/>
          <p:nvPr/>
        </p:nvSpPr>
        <p:spPr>
          <a:xfrm>
            <a:off x="6024000" y="3092126"/>
            <a:ext cx="24612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8" name="Google Shape;2238;p41"/>
          <p:cNvSpPr txBox="1"/>
          <p:nvPr/>
        </p:nvSpPr>
        <p:spPr>
          <a:xfrm>
            <a:off x="3683293" y="1703002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41"/>
          <p:cNvSpPr txBox="1"/>
          <p:nvPr/>
        </p:nvSpPr>
        <p:spPr>
          <a:xfrm>
            <a:off x="3683293" y="2433587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0" name="Google Shape;2240;p41"/>
          <p:cNvSpPr txBox="1"/>
          <p:nvPr/>
        </p:nvSpPr>
        <p:spPr>
          <a:xfrm>
            <a:off x="3683293" y="3164172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41"/>
          <p:cNvSpPr txBox="1"/>
          <p:nvPr/>
        </p:nvSpPr>
        <p:spPr>
          <a:xfrm>
            <a:off x="3683293" y="3891477"/>
            <a:ext cx="3303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2" name="Google Shape;2242;p41"/>
          <p:cNvCxnSpPr/>
          <p:nvPr/>
        </p:nvCxnSpPr>
        <p:spPr>
          <a:xfrm rot="10800000">
            <a:off x="2601493" y="1927281"/>
            <a:ext cx="1081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43" name="Google Shape;2243;p41"/>
          <p:cNvCxnSpPr/>
          <p:nvPr/>
        </p:nvCxnSpPr>
        <p:spPr>
          <a:xfrm rot="10800000">
            <a:off x="2363893" y="2657866"/>
            <a:ext cx="131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44" name="Google Shape;2244;p41"/>
          <p:cNvCxnSpPr/>
          <p:nvPr/>
        </p:nvCxnSpPr>
        <p:spPr>
          <a:xfrm rot="10800000">
            <a:off x="2368093" y="3388451"/>
            <a:ext cx="1315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45" name="Google Shape;2245;p41"/>
          <p:cNvCxnSpPr/>
          <p:nvPr/>
        </p:nvCxnSpPr>
        <p:spPr>
          <a:xfrm rot="10800000">
            <a:off x="2368093" y="4115755"/>
            <a:ext cx="1315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46" name="Google Shape;2246;p41"/>
          <p:cNvSpPr txBox="1"/>
          <p:nvPr/>
        </p:nvSpPr>
        <p:spPr>
          <a:xfrm>
            <a:off x="5106809" y="3894744"/>
            <a:ext cx="989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41"/>
          <p:cNvSpPr txBox="1"/>
          <p:nvPr/>
        </p:nvSpPr>
        <p:spPr>
          <a:xfrm>
            <a:off x="5106809" y="3164172"/>
            <a:ext cx="989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8" name="Google Shape;2248;p41"/>
          <p:cNvSpPr txBox="1"/>
          <p:nvPr/>
        </p:nvSpPr>
        <p:spPr>
          <a:xfrm>
            <a:off x="5106809" y="2433587"/>
            <a:ext cx="989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41"/>
          <p:cNvSpPr txBox="1"/>
          <p:nvPr/>
        </p:nvSpPr>
        <p:spPr>
          <a:xfrm>
            <a:off x="5106809" y="1703002"/>
            <a:ext cx="989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0" name="Google Shape;2250;p41"/>
          <p:cNvCxnSpPr>
            <a:stCxn id="2238" idx="3"/>
            <a:endCxn id="2249" idx="1"/>
          </p:cNvCxnSpPr>
          <p:nvPr/>
        </p:nvCxnSpPr>
        <p:spPr>
          <a:xfrm>
            <a:off x="4013593" y="1927252"/>
            <a:ext cx="109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51" name="Google Shape;2251;p41"/>
          <p:cNvCxnSpPr>
            <a:stCxn id="2239" idx="3"/>
            <a:endCxn id="2248" idx="1"/>
          </p:cNvCxnSpPr>
          <p:nvPr/>
        </p:nvCxnSpPr>
        <p:spPr>
          <a:xfrm>
            <a:off x="4013593" y="2657837"/>
            <a:ext cx="109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52" name="Google Shape;2252;p41"/>
          <p:cNvCxnSpPr>
            <a:stCxn id="2240" idx="3"/>
            <a:endCxn id="2247" idx="1"/>
          </p:cNvCxnSpPr>
          <p:nvPr/>
        </p:nvCxnSpPr>
        <p:spPr>
          <a:xfrm>
            <a:off x="4013593" y="3388422"/>
            <a:ext cx="1093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53" name="Google Shape;2253;p41"/>
          <p:cNvCxnSpPr>
            <a:stCxn id="2241" idx="3"/>
            <a:endCxn id="2246" idx="1"/>
          </p:cNvCxnSpPr>
          <p:nvPr/>
        </p:nvCxnSpPr>
        <p:spPr>
          <a:xfrm>
            <a:off x="4013593" y="4115727"/>
            <a:ext cx="1093200" cy="3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2259" name="Google Shape;2259;p42"/>
          <p:cNvSpPr/>
          <p:nvPr/>
        </p:nvSpPr>
        <p:spPr>
          <a:xfrm>
            <a:off x="2480452" y="3594094"/>
            <a:ext cx="174216" cy="279482"/>
          </a:xfrm>
          <a:custGeom>
            <a:rect b="b" l="l" r="r" t="t"/>
            <a:pathLst>
              <a:path extrusionOk="0" h="25419" w="15845">
                <a:moveTo>
                  <a:pt x="7205" y="0"/>
                </a:moveTo>
                <a:cubicBezTo>
                  <a:pt x="6238" y="0"/>
                  <a:pt x="5137" y="167"/>
                  <a:pt x="3970" y="434"/>
                </a:cubicBezTo>
                <a:cubicBezTo>
                  <a:pt x="2802" y="701"/>
                  <a:pt x="1535" y="1134"/>
                  <a:pt x="167" y="1668"/>
                </a:cubicBezTo>
                <a:lnTo>
                  <a:pt x="167" y="5070"/>
                </a:lnTo>
                <a:cubicBezTo>
                  <a:pt x="1501" y="4337"/>
                  <a:pt x="2735" y="3770"/>
                  <a:pt x="3936" y="3403"/>
                </a:cubicBezTo>
                <a:cubicBezTo>
                  <a:pt x="5104" y="3036"/>
                  <a:pt x="6238" y="2869"/>
                  <a:pt x="7272" y="2869"/>
                </a:cubicBezTo>
                <a:cubicBezTo>
                  <a:pt x="8773" y="2869"/>
                  <a:pt x="9974" y="3269"/>
                  <a:pt x="10908" y="4103"/>
                </a:cubicBezTo>
                <a:cubicBezTo>
                  <a:pt x="11842" y="4937"/>
                  <a:pt x="12309" y="6038"/>
                  <a:pt x="12309" y="7339"/>
                </a:cubicBezTo>
                <a:cubicBezTo>
                  <a:pt x="12309" y="8173"/>
                  <a:pt x="12109" y="9007"/>
                  <a:pt x="11675" y="9841"/>
                </a:cubicBezTo>
                <a:cubicBezTo>
                  <a:pt x="11242" y="10674"/>
                  <a:pt x="10474" y="11709"/>
                  <a:pt x="9407" y="12909"/>
                </a:cubicBezTo>
                <a:cubicBezTo>
                  <a:pt x="8840" y="13577"/>
                  <a:pt x="7439" y="15011"/>
                  <a:pt x="5237" y="17246"/>
                </a:cubicBezTo>
                <a:cubicBezTo>
                  <a:pt x="3002" y="19481"/>
                  <a:pt x="1268" y="21249"/>
                  <a:pt x="0" y="22583"/>
                </a:cubicBezTo>
                <a:lnTo>
                  <a:pt x="0" y="25418"/>
                </a:lnTo>
                <a:lnTo>
                  <a:pt x="15845" y="25418"/>
                </a:lnTo>
                <a:lnTo>
                  <a:pt x="15845" y="22583"/>
                </a:lnTo>
                <a:lnTo>
                  <a:pt x="4070" y="22583"/>
                </a:lnTo>
                <a:cubicBezTo>
                  <a:pt x="6772" y="19814"/>
                  <a:pt x="8873" y="17646"/>
                  <a:pt x="10374" y="16112"/>
                </a:cubicBezTo>
                <a:cubicBezTo>
                  <a:pt x="11875" y="14577"/>
                  <a:pt x="12743" y="13643"/>
                  <a:pt x="13043" y="13310"/>
                </a:cubicBezTo>
                <a:cubicBezTo>
                  <a:pt x="14044" y="12042"/>
                  <a:pt x="14744" y="10975"/>
                  <a:pt x="15111" y="10074"/>
                </a:cubicBezTo>
                <a:cubicBezTo>
                  <a:pt x="15511" y="9140"/>
                  <a:pt x="15711" y="8173"/>
                  <a:pt x="15711" y="7139"/>
                </a:cubicBezTo>
                <a:cubicBezTo>
                  <a:pt x="15711" y="4970"/>
                  <a:pt x="14944" y="3236"/>
                  <a:pt x="13410" y="1968"/>
                </a:cubicBezTo>
                <a:cubicBezTo>
                  <a:pt x="11875" y="667"/>
                  <a:pt x="9807" y="0"/>
                  <a:pt x="72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2"/>
          <p:cNvSpPr txBox="1"/>
          <p:nvPr/>
        </p:nvSpPr>
        <p:spPr>
          <a:xfrm>
            <a:off x="649375" y="1949228"/>
            <a:ext cx="1899000" cy="3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1" name="Google Shape;2261;p42"/>
          <p:cNvSpPr txBox="1"/>
          <p:nvPr/>
        </p:nvSpPr>
        <p:spPr>
          <a:xfrm>
            <a:off x="649375" y="23014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2" name="Google Shape;2262;p42"/>
          <p:cNvSpPr txBox="1"/>
          <p:nvPr/>
        </p:nvSpPr>
        <p:spPr>
          <a:xfrm>
            <a:off x="649350" y="3226001"/>
            <a:ext cx="1899000" cy="35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3" name="Google Shape;2263;p42"/>
          <p:cNvSpPr txBox="1"/>
          <p:nvPr/>
        </p:nvSpPr>
        <p:spPr>
          <a:xfrm>
            <a:off x="647275" y="358435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4" name="Google Shape;2264;p42"/>
          <p:cNvSpPr txBox="1"/>
          <p:nvPr/>
        </p:nvSpPr>
        <p:spPr>
          <a:xfrm>
            <a:off x="6593550" y="3681800"/>
            <a:ext cx="1899000" cy="35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5" name="Google Shape;2265;p42"/>
          <p:cNvSpPr txBox="1"/>
          <p:nvPr/>
        </p:nvSpPr>
        <p:spPr>
          <a:xfrm>
            <a:off x="6593550" y="2599726"/>
            <a:ext cx="1899000" cy="35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6" name="Google Shape;2266;p42"/>
          <p:cNvSpPr txBox="1"/>
          <p:nvPr/>
        </p:nvSpPr>
        <p:spPr>
          <a:xfrm>
            <a:off x="6701275" y="404015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7" name="Google Shape;2267;p42"/>
          <p:cNvSpPr txBox="1"/>
          <p:nvPr/>
        </p:nvSpPr>
        <p:spPr>
          <a:xfrm>
            <a:off x="6703350" y="29580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8" name="Google Shape;2268;p42"/>
          <p:cNvSpPr txBox="1"/>
          <p:nvPr/>
        </p:nvSpPr>
        <p:spPr>
          <a:xfrm>
            <a:off x="6593550" y="1523825"/>
            <a:ext cx="1899000" cy="35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42"/>
          <p:cNvSpPr txBox="1"/>
          <p:nvPr/>
        </p:nvSpPr>
        <p:spPr>
          <a:xfrm>
            <a:off x="6703350" y="18760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42"/>
          <p:cNvSpPr/>
          <p:nvPr/>
        </p:nvSpPr>
        <p:spPr>
          <a:xfrm flipH="1">
            <a:off x="5108125" y="1605819"/>
            <a:ext cx="1132013" cy="584172"/>
          </a:xfrm>
          <a:custGeom>
            <a:rect b="b" l="l" r="r" t="t"/>
            <a:pathLst>
              <a:path extrusionOk="0" h="18781" w="36394">
                <a:moveTo>
                  <a:pt x="22584" y="0"/>
                </a:moveTo>
                <a:cubicBezTo>
                  <a:pt x="20082" y="0"/>
                  <a:pt x="18047" y="1902"/>
                  <a:pt x="17847" y="4303"/>
                </a:cubicBezTo>
                <a:cubicBezTo>
                  <a:pt x="17447" y="4103"/>
                  <a:pt x="17013" y="3970"/>
                  <a:pt x="16546" y="3970"/>
                </a:cubicBezTo>
                <a:cubicBezTo>
                  <a:pt x="15779" y="3970"/>
                  <a:pt x="15078" y="4270"/>
                  <a:pt x="14578" y="4804"/>
                </a:cubicBezTo>
                <a:cubicBezTo>
                  <a:pt x="13777" y="3736"/>
                  <a:pt x="12543" y="3036"/>
                  <a:pt x="11109" y="3036"/>
                </a:cubicBezTo>
                <a:cubicBezTo>
                  <a:pt x="8740" y="3036"/>
                  <a:pt x="6806" y="4970"/>
                  <a:pt x="6806" y="7372"/>
                </a:cubicBezTo>
                <a:cubicBezTo>
                  <a:pt x="5004" y="7539"/>
                  <a:pt x="3537" y="8907"/>
                  <a:pt x="3270" y="10675"/>
                </a:cubicBezTo>
                <a:cubicBezTo>
                  <a:pt x="3036" y="10608"/>
                  <a:pt x="2836" y="10574"/>
                  <a:pt x="2603" y="10574"/>
                </a:cubicBezTo>
                <a:cubicBezTo>
                  <a:pt x="1168" y="10574"/>
                  <a:pt x="1" y="11742"/>
                  <a:pt x="1" y="13176"/>
                </a:cubicBezTo>
                <a:cubicBezTo>
                  <a:pt x="1" y="14611"/>
                  <a:pt x="1168" y="15778"/>
                  <a:pt x="2603" y="15778"/>
                </a:cubicBezTo>
                <a:cubicBezTo>
                  <a:pt x="3203" y="15778"/>
                  <a:pt x="3770" y="15545"/>
                  <a:pt x="4237" y="15178"/>
                </a:cubicBezTo>
                <a:cubicBezTo>
                  <a:pt x="4504" y="15445"/>
                  <a:pt x="4838" y="15611"/>
                  <a:pt x="5238" y="15645"/>
                </a:cubicBezTo>
                <a:cubicBezTo>
                  <a:pt x="5405" y="16612"/>
                  <a:pt x="6272" y="17346"/>
                  <a:pt x="7273" y="17346"/>
                </a:cubicBezTo>
                <a:cubicBezTo>
                  <a:pt x="7906" y="17346"/>
                  <a:pt x="8507" y="17046"/>
                  <a:pt x="8874" y="16612"/>
                </a:cubicBezTo>
                <a:cubicBezTo>
                  <a:pt x="9574" y="17646"/>
                  <a:pt x="10742" y="18313"/>
                  <a:pt x="12076" y="18313"/>
                </a:cubicBezTo>
                <a:cubicBezTo>
                  <a:pt x="13410" y="18313"/>
                  <a:pt x="14611" y="17646"/>
                  <a:pt x="15312" y="16612"/>
                </a:cubicBezTo>
                <a:cubicBezTo>
                  <a:pt x="16112" y="17913"/>
                  <a:pt x="17513" y="18780"/>
                  <a:pt x="19148" y="18780"/>
                </a:cubicBezTo>
                <a:cubicBezTo>
                  <a:pt x="20916" y="18780"/>
                  <a:pt x="22450" y="17746"/>
                  <a:pt x="23184" y="16279"/>
                </a:cubicBezTo>
                <a:cubicBezTo>
                  <a:pt x="23851" y="17279"/>
                  <a:pt x="24952" y="17913"/>
                  <a:pt x="26220" y="17913"/>
                </a:cubicBezTo>
                <a:cubicBezTo>
                  <a:pt x="27654" y="17913"/>
                  <a:pt x="28888" y="17112"/>
                  <a:pt x="29489" y="15912"/>
                </a:cubicBezTo>
                <a:cubicBezTo>
                  <a:pt x="29722" y="16012"/>
                  <a:pt x="29989" y="16078"/>
                  <a:pt x="30256" y="16078"/>
                </a:cubicBezTo>
                <a:cubicBezTo>
                  <a:pt x="30723" y="16078"/>
                  <a:pt x="31156" y="15912"/>
                  <a:pt x="31523" y="15678"/>
                </a:cubicBezTo>
                <a:cubicBezTo>
                  <a:pt x="31990" y="15912"/>
                  <a:pt x="32524" y="16078"/>
                  <a:pt x="33091" y="16078"/>
                </a:cubicBezTo>
                <a:cubicBezTo>
                  <a:pt x="34926" y="16078"/>
                  <a:pt x="36394" y="14577"/>
                  <a:pt x="36394" y="12776"/>
                </a:cubicBezTo>
                <a:cubicBezTo>
                  <a:pt x="36394" y="10941"/>
                  <a:pt x="34892" y="9474"/>
                  <a:pt x="33091" y="9474"/>
                </a:cubicBezTo>
                <a:cubicBezTo>
                  <a:pt x="32424" y="9474"/>
                  <a:pt x="31857" y="9674"/>
                  <a:pt x="31323" y="9974"/>
                </a:cubicBezTo>
                <a:cubicBezTo>
                  <a:pt x="31056" y="8139"/>
                  <a:pt x="29455" y="6738"/>
                  <a:pt x="27521" y="6738"/>
                </a:cubicBezTo>
                <a:cubicBezTo>
                  <a:pt x="27287" y="6738"/>
                  <a:pt x="27054" y="6738"/>
                  <a:pt x="26853" y="6805"/>
                </a:cubicBezTo>
                <a:cubicBezTo>
                  <a:pt x="27154" y="6171"/>
                  <a:pt x="27320" y="5471"/>
                  <a:pt x="27320" y="4737"/>
                </a:cubicBezTo>
                <a:cubicBezTo>
                  <a:pt x="27320" y="2102"/>
                  <a:pt x="25186" y="0"/>
                  <a:pt x="225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42"/>
          <p:cNvSpPr/>
          <p:nvPr/>
        </p:nvSpPr>
        <p:spPr>
          <a:xfrm>
            <a:off x="4774196" y="3260489"/>
            <a:ext cx="14" cy="14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42"/>
          <p:cNvSpPr/>
          <p:nvPr/>
        </p:nvSpPr>
        <p:spPr>
          <a:xfrm flipH="1">
            <a:off x="3767005" y="1507098"/>
            <a:ext cx="803945" cy="414873"/>
          </a:xfrm>
          <a:custGeom>
            <a:rect b="b" l="l" r="r" t="t"/>
            <a:pathLst>
              <a:path extrusionOk="0" h="18781" w="36394">
                <a:moveTo>
                  <a:pt x="22584" y="0"/>
                </a:moveTo>
                <a:cubicBezTo>
                  <a:pt x="20082" y="0"/>
                  <a:pt x="18047" y="1902"/>
                  <a:pt x="17847" y="4303"/>
                </a:cubicBezTo>
                <a:cubicBezTo>
                  <a:pt x="17447" y="4103"/>
                  <a:pt x="17013" y="3970"/>
                  <a:pt x="16546" y="3970"/>
                </a:cubicBezTo>
                <a:cubicBezTo>
                  <a:pt x="15779" y="3970"/>
                  <a:pt x="15078" y="4270"/>
                  <a:pt x="14578" y="4804"/>
                </a:cubicBezTo>
                <a:cubicBezTo>
                  <a:pt x="13777" y="3736"/>
                  <a:pt x="12543" y="3036"/>
                  <a:pt x="11109" y="3036"/>
                </a:cubicBezTo>
                <a:cubicBezTo>
                  <a:pt x="8740" y="3036"/>
                  <a:pt x="6806" y="4970"/>
                  <a:pt x="6806" y="7372"/>
                </a:cubicBezTo>
                <a:cubicBezTo>
                  <a:pt x="5004" y="7539"/>
                  <a:pt x="3537" y="8907"/>
                  <a:pt x="3270" y="10675"/>
                </a:cubicBezTo>
                <a:cubicBezTo>
                  <a:pt x="3036" y="10608"/>
                  <a:pt x="2836" y="10574"/>
                  <a:pt x="2603" y="10574"/>
                </a:cubicBezTo>
                <a:cubicBezTo>
                  <a:pt x="1168" y="10574"/>
                  <a:pt x="1" y="11742"/>
                  <a:pt x="1" y="13176"/>
                </a:cubicBezTo>
                <a:cubicBezTo>
                  <a:pt x="1" y="14611"/>
                  <a:pt x="1168" y="15778"/>
                  <a:pt x="2603" y="15778"/>
                </a:cubicBezTo>
                <a:cubicBezTo>
                  <a:pt x="3203" y="15778"/>
                  <a:pt x="3770" y="15545"/>
                  <a:pt x="4237" y="15178"/>
                </a:cubicBezTo>
                <a:cubicBezTo>
                  <a:pt x="4504" y="15445"/>
                  <a:pt x="4838" y="15611"/>
                  <a:pt x="5238" y="15645"/>
                </a:cubicBezTo>
                <a:cubicBezTo>
                  <a:pt x="5405" y="16612"/>
                  <a:pt x="6272" y="17346"/>
                  <a:pt x="7273" y="17346"/>
                </a:cubicBezTo>
                <a:cubicBezTo>
                  <a:pt x="7906" y="17346"/>
                  <a:pt x="8507" y="17046"/>
                  <a:pt x="8874" y="16612"/>
                </a:cubicBezTo>
                <a:cubicBezTo>
                  <a:pt x="9574" y="17646"/>
                  <a:pt x="10742" y="18313"/>
                  <a:pt x="12076" y="18313"/>
                </a:cubicBezTo>
                <a:cubicBezTo>
                  <a:pt x="13410" y="18313"/>
                  <a:pt x="14611" y="17646"/>
                  <a:pt x="15312" y="16612"/>
                </a:cubicBezTo>
                <a:cubicBezTo>
                  <a:pt x="16112" y="17913"/>
                  <a:pt x="17513" y="18780"/>
                  <a:pt x="19148" y="18780"/>
                </a:cubicBezTo>
                <a:cubicBezTo>
                  <a:pt x="20916" y="18780"/>
                  <a:pt x="22450" y="17746"/>
                  <a:pt x="23184" y="16279"/>
                </a:cubicBezTo>
                <a:cubicBezTo>
                  <a:pt x="23851" y="17279"/>
                  <a:pt x="24952" y="17913"/>
                  <a:pt x="26220" y="17913"/>
                </a:cubicBezTo>
                <a:cubicBezTo>
                  <a:pt x="27654" y="17913"/>
                  <a:pt x="28888" y="17112"/>
                  <a:pt x="29489" y="15912"/>
                </a:cubicBezTo>
                <a:cubicBezTo>
                  <a:pt x="29722" y="16012"/>
                  <a:pt x="29989" y="16078"/>
                  <a:pt x="30256" y="16078"/>
                </a:cubicBezTo>
                <a:cubicBezTo>
                  <a:pt x="30723" y="16078"/>
                  <a:pt x="31156" y="15912"/>
                  <a:pt x="31523" y="15678"/>
                </a:cubicBezTo>
                <a:cubicBezTo>
                  <a:pt x="31990" y="15912"/>
                  <a:pt x="32524" y="16078"/>
                  <a:pt x="33091" y="16078"/>
                </a:cubicBezTo>
                <a:cubicBezTo>
                  <a:pt x="34926" y="16078"/>
                  <a:pt x="36394" y="14577"/>
                  <a:pt x="36394" y="12776"/>
                </a:cubicBezTo>
                <a:cubicBezTo>
                  <a:pt x="36394" y="10941"/>
                  <a:pt x="34892" y="9474"/>
                  <a:pt x="33091" y="9474"/>
                </a:cubicBezTo>
                <a:cubicBezTo>
                  <a:pt x="32424" y="9474"/>
                  <a:pt x="31857" y="9674"/>
                  <a:pt x="31323" y="9974"/>
                </a:cubicBezTo>
                <a:cubicBezTo>
                  <a:pt x="31056" y="8139"/>
                  <a:pt x="29455" y="6738"/>
                  <a:pt x="27521" y="6738"/>
                </a:cubicBezTo>
                <a:cubicBezTo>
                  <a:pt x="27287" y="6738"/>
                  <a:pt x="27054" y="6738"/>
                  <a:pt x="26853" y="6805"/>
                </a:cubicBezTo>
                <a:cubicBezTo>
                  <a:pt x="27154" y="6171"/>
                  <a:pt x="27320" y="5471"/>
                  <a:pt x="27320" y="4737"/>
                </a:cubicBezTo>
                <a:cubicBezTo>
                  <a:pt x="27320" y="2102"/>
                  <a:pt x="25186" y="0"/>
                  <a:pt x="225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42"/>
          <p:cNvSpPr/>
          <p:nvPr/>
        </p:nvSpPr>
        <p:spPr>
          <a:xfrm>
            <a:off x="4487346" y="3867307"/>
            <a:ext cx="1945338" cy="212970"/>
          </a:xfrm>
          <a:custGeom>
            <a:rect b="b" l="l" r="r" t="t"/>
            <a:pathLst>
              <a:path extrusionOk="0" h="9641" w="88064">
                <a:moveTo>
                  <a:pt x="18180" y="1"/>
                </a:moveTo>
                <a:cubicBezTo>
                  <a:pt x="15679" y="1"/>
                  <a:pt x="13510" y="1669"/>
                  <a:pt x="12777" y="3937"/>
                </a:cubicBezTo>
                <a:cubicBezTo>
                  <a:pt x="12143" y="3570"/>
                  <a:pt x="11409" y="3336"/>
                  <a:pt x="10608" y="3336"/>
                </a:cubicBezTo>
                <a:cubicBezTo>
                  <a:pt x="8407" y="3336"/>
                  <a:pt x="6572" y="5004"/>
                  <a:pt x="6339" y="7172"/>
                </a:cubicBezTo>
                <a:cubicBezTo>
                  <a:pt x="5772" y="6939"/>
                  <a:pt x="5138" y="6806"/>
                  <a:pt x="4504" y="6806"/>
                </a:cubicBezTo>
                <a:cubicBezTo>
                  <a:pt x="2503" y="6806"/>
                  <a:pt x="801" y="7940"/>
                  <a:pt x="1" y="9641"/>
                </a:cubicBezTo>
                <a:lnTo>
                  <a:pt x="88064" y="9641"/>
                </a:lnTo>
                <a:cubicBezTo>
                  <a:pt x="86930" y="7940"/>
                  <a:pt x="85028" y="6806"/>
                  <a:pt x="82827" y="6806"/>
                </a:cubicBezTo>
                <a:cubicBezTo>
                  <a:pt x="81359" y="6806"/>
                  <a:pt x="79958" y="7339"/>
                  <a:pt x="78890" y="8207"/>
                </a:cubicBezTo>
                <a:cubicBezTo>
                  <a:pt x="78390" y="6038"/>
                  <a:pt x="76422" y="4404"/>
                  <a:pt x="74087" y="4404"/>
                </a:cubicBezTo>
                <a:cubicBezTo>
                  <a:pt x="73653" y="4404"/>
                  <a:pt x="73253" y="4471"/>
                  <a:pt x="72819" y="4571"/>
                </a:cubicBezTo>
                <a:cubicBezTo>
                  <a:pt x="71652" y="2402"/>
                  <a:pt x="69350" y="935"/>
                  <a:pt x="66715" y="935"/>
                </a:cubicBezTo>
                <a:cubicBezTo>
                  <a:pt x="63379" y="935"/>
                  <a:pt x="60577" y="3336"/>
                  <a:pt x="59910" y="6505"/>
                </a:cubicBezTo>
                <a:cubicBezTo>
                  <a:pt x="58976" y="5605"/>
                  <a:pt x="57709" y="5038"/>
                  <a:pt x="56308" y="5038"/>
                </a:cubicBezTo>
                <a:cubicBezTo>
                  <a:pt x="54807" y="5038"/>
                  <a:pt x="53439" y="5671"/>
                  <a:pt x="52505" y="6739"/>
                </a:cubicBezTo>
                <a:cubicBezTo>
                  <a:pt x="51471" y="4971"/>
                  <a:pt x="49569" y="3770"/>
                  <a:pt x="47368" y="3770"/>
                </a:cubicBezTo>
                <a:cubicBezTo>
                  <a:pt x="45400" y="3770"/>
                  <a:pt x="43665" y="4737"/>
                  <a:pt x="42598" y="6238"/>
                </a:cubicBezTo>
                <a:cubicBezTo>
                  <a:pt x="41630" y="5471"/>
                  <a:pt x="40430" y="5038"/>
                  <a:pt x="39129" y="5038"/>
                </a:cubicBezTo>
                <a:cubicBezTo>
                  <a:pt x="38795" y="5038"/>
                  <a:pt x="38462" y="5071"/>
                  <a:pt x="38161" y="5104"/>
                </a:cubicBezTo>
                <a:cubicBezTo>
                  <a:pt x="37294" y="3136"/>
                  <a:pt x="35326" y="1769"/>
                  <a:pt x="33058" y="1769"/>
                </a:cubicBezTo>
                <a:cubicBezTo>
                  <a:pt x="30789" y="1769"/>
                  <a:pt x="28855" y="3103"/>
                  <a:pt x="27987" y="5004"/>
                </a:cubicBezTo>
                <a:cubicBezTo>
                  <a:pt x="27153" y="4237"/>
                  <a:pt x="26053" y="3770"/>
                  <a:pt x="24852" y="3770"/>
                </a:cubicBezTo>
                <a:cubicBezTo>
                  <a:pt x="24418" y="3770"/>
                  <a:pt x="24018" y="3837"/>
                  <a:pt x="23618" y="3937"/>
                </a:cubicBezTo>
                <a:cubicBezTo>
                  <a:pt x="22884" y="1669"/>
                  <a:pt x="20716" y="1"/>
                  <a:pt x="18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2"/>
          <p:cNvSpPr/>
          <p:nvPr/>
        </p:nvSpPr>
        <p:spPr>
          <a:xfrm>
            <a:off x="2709232" y="3867307"/>
            <a:ext cx="1944609" cy="212970"/>
          </a:xfrm>
          <a:custGeom>
            <a:rect b="b" l="l" r="r" t="t"/>
            <a:pathLst>
              <a:path extrusionOk="0" h="9641" w="88031">
                <a:moveTo>
                  <a:pt x="18180" y="1"/>
                </a:moveTo>
                <a:cubicBezTo>
                  <a:pt x="15645" y="1"/>
                  <a:pt x="13510" y="1669"/>
                  <a:pt x="12743" y="3937"/>
                </a:cubicBezTo>
                <a:cubicBezTo>
                  <a:pt x="12109" y="3570"/>
                  <a:pt x="11376" y="3336"/>
                  <a:pt x="10575" y="3336"/>
                </a:cubicBezTo>
                <a:cubicBezTo>
                  <a:pt x="8373" y="3336"/>
                  <a:pt x="6572" y="5004"/>
                  <a:pt x="6339" y="7172"/>
                </a:cubicBezTo>
                <a:cubicBezTo>
                  <a:pt x="5738" y="6939"/>
                  <a:pt x="5138" y="6806"/>
                  <a:pt x="4471" y="6806"/>
                </a:cubicBezTo>
                <a:cubicBezTo>
                  <a:pt x="2503" y="6806"/>
                  <a:pt x="801" y="7940"/>
                  <a:pt x="1" y="9641"/>
                </a:cubicBezTo>
                <a:lnTo>
                  <a:pt x="88030" y="9641"/>
                </a:lnTo>
                <a:cubicBezTo>
                  <a:pt x="86930" y="7940"/>
                  <a:pt x="84995" y="6806"/>
                  <a:pt x="82827" y="6806"/>
                </a:cubicBezTo>
                <a:cubicBezTo>
                  <a:pt x="81326" y="6806"/>
                  <a:pt x="79958" y="7339"/>
                  <a:pt x="78857" y="8207"/>
                </a:cubicBezTo>
                <a:cubicBezTo>
                  <a:pt x="78357" y="6038"/>
                  <a:pt x="76422" y="4404"/>
                  <a:pt x="74087" y="4404"/>
                </a:cubicBezTo>
                <a:cubicBezTo>
                  <a:pt x="73653" y="4404"/>
                  <a:pt x="73220" y="4471"/>
                  <a:pt x="72819" y="4571"/>
                </a:cubicBezTo>
                <a:cubicBezTo>
                  <a:pt x="71619" y="2402"/>
                  <a:pt x="69350" y="935"/>
                  <a:pt x="66715" y="935"/>
                </a:cubicBezTo>
                <a:cubicBezTo>
                  <a:pt x="63346" y="935"/>
                  <a:pt x="60544" y="3336"/>
                  <a:pt x="59877" y="6505"/>
                </a:cubicBezTo>
                <a:cubicBezTo>
                  <a:pt x="58976" y="5605"/>
                  <a:pt x="57709" y="5038"/>
                  <a:pt x="56308" y="5038"/>
                </a:cubicBezTo>
                <a:cubicBezTo>
                  <a:pt x="54773" y="5038"/>
                  <a:pt x="53406" y="5671"/>
                  <a:pt x="52472" y="6739"/>
                </a:cubicBezTo>
                <a:cubicBezTo>
                  <a:pt x="51471" y="4971"/>
                  <a:pt x="49536" y="3770"/>
                  <a:pt x="47368" y="3770"/>
                </a:cubicBezTo>
                <a:cubicBezTo>
                  <a:pt x="45366" y="3770"/>
                  <a:pt x="43632" y="4737"/>
                  <a:pt x="42564" y="6238"/>
                </a:cubicBezTo>
                <a:cubicBezTo>
                  <a:pt x="41597" y="5471"/>
                  <a:pt x="40396" y="5038"/>
                  <a:pt x="39095" y="5038"/>
                </a:cubicBezTo>
                <a:cubicBezTo>
                  <a:pt x="38762" y="5038"/>
                  <a:pt x="38462" y="5071"/>
                  <a:pt x="38128" y="5104"/>
                </a:cubicBezTo>
                <a:cubicBezTo>
                  <a:pt x="37261" y="3136"/>
                  <a:pt x="35293" y="1769"/>
                  <a:pt x="33024" y="1769"/>
                </a:cubicBezTo>
                <a:cubicBezTo>
                  <a:pt x="30789" y="1769"/>
                  <a:pt x="28855" y="3103"/>
                  <a:pt x="27954" y="5004"/>
                </a:cubicBezTo>
                <a:cubicBezTo>
                  <a:pt x="27120" y="4237"/>
                  <a:pt x="26019" y="3770"/>
                  <a:pt x="24818" y="3770"/>
                </a:cubicBezTo>
                <a:cubicBezTo>
                  <a:pt x="24385" y="3770"/>
                  <a:pt x="23985" y="3837"/>
                  <a:pt x="23584" y="3937"/>
                </a:cubicBezTo>
                <a:cubicBezTo>
                  <a:pt x="22850" y="1669"/>
                  <a:pt x="20716" y="1"/>
                  <a:pt x="18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42"/>
          <p:cNvSpPr/>
          <p:nvPr/>
        </p:nvSpPr>
        <p:spPr>
          <a:xfrm>
            <a:off x="3366359" y="2515087"/>
            <a:ext cx="1335211" cy="884264"/>
          </a:xfrm>
          <a:custGeom>
            <a:rect b="b" l="l" r="r" t="t"/>
            <a:pathLst>
              <a:path extrusionOk="0" h="40030" w="60444">
                <a:moveTo>
                  <a:pt x="1" y="0"/>
                </a:moveTo>
                <a:lnTo>
                  <a:pt x="1" y="40029"/>
                </a:lnTo>
                <a:lnTo>
                  <a:pt x="60444" y="40029"/>
                </a:lnTo>
                <a:lnTo>
                  <a:pt x="604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6" name="Google Shape;2276;p42"/>
          <p:cNvSpPr/>
          <p:nvPr/>
        </p:nvSpPr>
        <p:spPr>
          <a:xfrm>
            <a:off x="3366359" y="3431770"/>
            <a:ext cx="1021311" cy="884264"/>
          </a:xfrm>
          <a:custGeom>
            <a:rect b="b" l="l" r="r" t="t"/>
            <a:pathLst>
              <a:path extrusionOk="0" h="40030" w="46234">
                <a:moveTo>
                  <a:pt x="1" y="1"/>
                </a:moveTo>
                <a:lnTo>
                  <a:pt x="1" y="40030"/>
                </a:lnTo>
                <a:lnTo>
                  <a:pt x="46234" y="40030"/>
                </a:lnTo>
                <a:lnTo>
                  <a:pt x="462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7" name="Google Shape;2277;p42"/>
          <p:cNvSpPr/>
          <p:nvPr/>
        </p:nvSpPr>
        <p:spPr>
          <a:xfrm>
            <a:off x="4745096" y="2515087"/>
            <a:ext cx="1021287" cy="884263"/>
          </a:xfrm>
          <a:custGeom>
            <a:rect b="b" l="l" r="r" t="t"/>
            <a:pathLst>
              <a:path extrusionOk="0" h="40030" w="46233">
                <a:moveTo>
                  <a:pt x="0" y="0"/>
                </a:moveTo>
                <a:lnTo>
                  <a:pt x="0" y="40029"/>
                </a:lnTo>
                <a:lnTo>
                  <a:pt x="46233" y="40029"/>
                </a:lnTo>
                <a:lnTo>
                  <a:pt x="462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8" name="Google Shape;2278;p42"/>
          <p:cNvSpPr/>
          <p:nvPr/>
        </p:nvSpPr>
        <p:spPr>
          <a:xfrm>
            <a:off x="4439270" y="3436940"/>
            <a:ext cx="1335211" cy="883513"/>
          </a:xfrm>
          <a:custGeom>
            <a:rect b="b" l="l" r="r" t="t"/>
            <a:pathLst>
              <a:path extrusionOk="0" h="39996" w="60444">
                <a:moveTo>
                  <a:pt x="1" y="0"/>
                </a:moveTo>
                <a:lnTo>
                  <a:pt x="1" y="39996"/>
                </a:lnTo>
                <a:lnTo>
                  <a:pt x="60444" y="39996"/>
                </a:lnTo>
                <a:lnTo>
                  <a:pt x="60444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9" name="Google Shape;2279;p42"/>
          <p:cNvSpPr/>
          <p:nvPr/>
        </p:nvSpPr>
        <p:spPr>
          <a:xfrm>
            <a:off x="4719968" y="4207985"/>
            <a:ext cx="1669742" cy="182773"/>
          </a:xfrm>
          <a:custGeom>
            <a:rect b="b" l="l" r="r" t="t"/>
            <a:pathLst>
              <a:path extrusionOk="0" h="8274" w="75588">
                <a:moveTo>
                  <a:pt x="15612" y="1"/>
                </a:moveTo>
                <a:cubicBezTo>
                  <a:pt x="13444" y="1"/>
                  <a:pt x="11576" y="1402"/>
                  <a:pt x="10942" y="3370"/>
                </a:cubicBezTo>
                <a:cubicBezTo>
                  <a:pt x="10408" y="3036"/>
                  <a:pt x="9774" y="2869"/>
                  <a:pt x="9107" y="2869"/>
                </a:cubicBezTo>
                <a:cubicBezTo>
                  <a:pt x="7206" y="2869"/>
                  <a:pt x="5638" y="4304"/>
                  <a:pt x="5438" y="6139"/>
                </a:cubicBezTo>
                <a:cubicBezTo>
                  <a:pt x="4938" y="5938"/>
                  <a:pt x="4404" y="5838"/>
                  <a:pt x="3837" y="5838"/>
                </a:cubicBezTo>
                <a:cubicBezTo>
                  <a:pt x="2136" y="5838"/>
                  <a:pt x="668" y="6806"/>
                  <a:pt x="1" y="8240"/>
                </a:cubicBezTo>
                <a:lnTo>
                  <a:pt x="75566" y="8240"/>
                </a:lnTo>
                <a:cubicBezTo>
                  <a:pt x="74596" y="6791"/>
                  <a:pt x="72972" y="5838"/>
                  <a:pt x="71118" y="5838"/>
                </a:cubicBezTo>
                <a:cubicBezTo>
                  <a:pt x="69817" y="5838"/>
                  <a:pt x="68650" y="6272"/>
                  <a:pt x="67716" y="7039"/>
                </a:cubicBezTo>
                <a:cubicBezTo>
                  <a:pt x="67282" y="5171"/>
                  <a:pt x="65614" y="3770"/>
                  <a:pt x="63613" y="3770"/>
                </a:cubicBezTo>
                <a:cubicBezTo>
                  <a:pt x="63246" y="3770"/>
                  <a:pt x="62879" y="3803"/>
                  <a:pt x="62512" y="3904"/>
                </a:cubicBezTo>
                <a:cubicBezTo>
                  <a:pt x="61511" y="2069"/>
                  <a:pt x="59543" y="801"/>
                  <a:pt x="57275" y="801"/>
                </a:cubicBezTo>
                <a:cubicBezTo>
                  <a:pt x="54406" y="801"/>
                  <a:pt x="51971" y="2836"/>
                  <a:pt x="51437" y="5571"/>
                </a:cubicBezTo>
                <a:cubicBezTo>
                  <a:pt x="50637" y="4771"/>
                  <a:pt x="49536" y="4304"/>
                  <a:pt x="48335" y="4304"/>
                </a:cubicBezTo>
                <a:cubicBezTo>
                  <a:pt x="47034" y="4304"/>
                  <a:pt x="45867" y="4871"/>
                  <a:pt x="45066" y="5772"/>
                </a:cubicBezTo>
                <a:cubicBezTo>
                  <a:pt x="44199" y="4237"/>
                  <a:pt x="42531" y="3236"/>
                  <a:pt x="40663" y="3236"/>
                </a:cubicBezTo>
                <a:cubicBezTo>
                  <a:pt x="38962" y="3236"/>
                  <a:pt x="37461" y="4070"/>
                  <a:pt x="36560" y="5338"/>
                </a:cubicBezTo>
                <a:cubicBezTo>
                  <a:pt x="35726" y="4671"/>
                  <a:pt x="34692" y="4304"/>
                  <a:pt x="33558" y="4304"/>
                </a:cubicBezTo>
                <a:cubicBezTo>
                  <a:pt x="33291" y="4304"/>
                  <a:pt x="33024" y="4337"/>
                  <a:pt x="32757" y="4371"/>
                </a:cubicBezTo>
                <a:cubicBezTo>
                  <a:pt x="31990" y="2703"/>
                  <a:pt x="30322" y="1502"/>
                  <a:pt x="28354" y="1502"/>
                </a:cubicBezTo>
                <a:cubicBezTo>
                  <a:pt x="26420" y="1502"/>
                  <a:pt x="24785" y="2636"/>
                  <a:pt x="24018" y="4270"/>
                </a:cubicBezTo>
                <a:cubicBezTo>
                  <a:pt x="23317" y="3637"/>
                  <a:pt x="22350" y="3236"/>
                  <a:pt x="21316" y="3236"/>
                </a:cubicBezTo>
                <a:cubicBezTo>
                  <a:pt x="20949" y="3236"/>
                  <a:pt x="20582" y="3270"/>
                  <a:pt x="20248" y="3370"/>
                </a:cubicBezTo>
                <a:cubicBezTo>
                  <a:pt x="19615" y="1402"/>
                  <a:pt x="17780" y="1"/>
                  <a:pt x="15612" y="1"/>
                </a:cubicBezTo>
                <a:close/>
                <a:moveTo>
                  <a:pt x="75566" y="8240"/>
                </a:moveTo>
                <a:lnTo>
                  <a:pt x="75566" y="8240"/>
                </a:lnTo>
                <a:cubicBezTo>
                  <a:pt x="75573" y="8251"/>
                  <a:pt x="75581" y="8262"/>
                  <a:pt x="75588" y="8273"/>
                </a:cubicBezTo>
                <a:lnTo>
                  <a:pt x="75588" y="824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42"/>
          <p:cNvSpPr/>
          <p:nvPr/>
        </p:nvSpPr>
        <p:spPr>
          <a:xfrm>
            <a:off x="2910532" y="4181678"/>
            <a:ext cx="1344798" cy="147407"/>
          </a:xfrm>
          <a:custGeom>
            <a:rect b="b" l="l" r="r" t="t"/>
            <a:pathLst>
              <a:path extrusionOk="0" h="6673" w="60878">
                <a:moveTo>
                  <a:pt x="48302" y="1"/>
                </a:moveTo>
                <a:cubicBezTo>
                  <a:pt x="46534" y="1"/>
                  <a:pt x="45066" y="1135"/>
                  <a:pt x="44532" y="2736"/>
                </a:cubicBezTo>
                <a:cubicBezTo>
                  <a:pt x="44266" y="2669"/>
                  <a:pt x="43999" y="2603"/>
                  <a:pt x="43699" y="2603"/>
                </a:cubicBezTo>
                <a:cubicBezTo>
                  <a:pt x="42865" y="2603"/>
                  <a:pt x="42097" y="2936"/>
                  <a:pt x="41530" y="3470"/>
                </a:cubicBezTo>
                <a:cubicBezTo>
                  <a:pt x="40897" y="2169"/>
                  <a:pt x="39562" y="1235"/>
                  <a:pt x="38028" y="1235"/>
                </a:cubicBezTo>
                <a:cubicBezTo>
                  <a:pt x="36427" y="1235"/>
                  <a:pt x="35092" y="2169"/>
                  <a:pt x="34492" y="3537"/>
                </a:cubicBezTo>
                <a:cubicBezTo>
                  <a:pt x="34258" y="3503"/>
                  <a:pt x="34058" y="3470"/>
                  <a:pt x="33825" y="3470"/>
                </a:cubicBezTo>
                <a:cubicBezTo>
                  <a:pt x="32924" y="3470"/>
                  <a:pt x="32090" y="3804"/>
                  <a:pt x="31423" y="4304"/>
                </a:cubicBezTo>
                <a:cubicBezTo>
                  <a:pt x="30689" y="3270"/>
                  <a:pt x="29488" y="2603"/>
                  <a:pt x="28121" y="2603"/>
                </a:cubicBezTo>
                <a:cubicBezTo>
                  <a:pt x="26586" y="2603"/>
                  <a:pt x="25285" y="3437"/>
                  <a:pt x="24585" y="4671"/>
                </a:cubicBezTo>
                <a:cubicBezTo>
                  <a:pt x="23918" y="3937"/>
                  <a:pt x="22984" y="3470"/>
                  <a:pt x="21950" y="3470"/>
                </a:cubicBezTo>
                <a:cubicBezTo>
                  <a:pt x="20982" y="3470"/>
                  <a:pt x="20082" y="3870"/>
                  <a:pt x="19448" y="4504"/>
                </a:cubicBezTo>
                <a:cubicBezTo>
                  <a:pt x="19014" y="2303"/>
                  <a:pt x="17046" y="668"/>
                  <a:pt x="14744" y="668"/>
                </a:cubicBezTo>
                <a:cubicBezTo>
                  <a:pt x="12910" y="668"/>
                  <a:pt x="11342" y="1669"/>
                  <a:pt x="10508" y="3170"/>
                </a:cubicBezTo>
                <a:cubicBezTo>
                  <a:pt x="10241" y="3103"/>
                  <a:pt x="9941" y="3070"/>
                  <a:pt x="9641" y="3070"/>
                </a:cubicBezTo>
                <a:cubicBezTo>
                  <a:pt x="8040" y="3070"/>
                  <a:pt x="6672" y="4171"/>
                  <a:pt x="6338" y="5705"/>
                </a:cubicBezTo>
                <a:cubicBezTo>
                  <a:pt x="5571" y="5071"/>
                  <a:pt x="4637" y="4704"/>
                  <a:pt x="3603" y="4704"/>
                </a:cubicBezTo>
                <a:cubicBezTo>
                  <a:pt x="2102" y="4704"/>
                  <a:pt x="768" y="5505"/>
                  <a:pt x="1" y="6672"/>
                </a:cubicBezTo>
                <a:lnTo>
                  <a:pt x="60877" y="6672"/>
                </a:lnTo>
                <a:cubicBezTo>
                  <a:pt x="60310" y="5505"/>
                  <a:pt x="59143" y="4704"/>
                  <a:pt x="57775" y="4704"/>
                </a:cubicBezTo>
                <a:cubicBezTo>
                  <a:pt x="57308" y="4704"/>
                  <a:pt x="56875" y="4804"/>
                  <a:pt x="56474" y="4971"/>
                </a:cubicBezTo>
                <a:cubicBezTo>
                  <a:pt x="56308" y="3470"/>
                  <a:pt x="55073" y="2336"/>
                  <a:pt x="53539" y="2336"/>
                </a:cubicBezTo>
                <a:cubicBezTo>
                  <a:pt x="52972" y="2336"/>
                  <a:pt x="52471" y="2469"/>
                  <a:pt x="52038" y="2736"/>
                </a:cubicBezTo>
                <a:cubicBezTo>
                  <a:pt x="51504" y="1135"/>
                  <a:pt x="50036" y="1"/>
                  <a:pt x="483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1" name="Google Shape;2281;p42"/>
          <p:cNvGrpSpPr/>
          <p:nvPr/>
        </p:nvGrpSpPr>
        <p:grpSpPr>
          <a:xfrm>
            <a:off x="3010524" y="1624332"/>
            <a:ext cx="3111833" cy="607091"/>
            <a:chOff x="3118610" y="1771900"/>
            <a:chExt cx="2904698" cy="566681"/>
          </a:xfrm>
        </p:grpSpPr>
        <p:sp>
          <p:nvSpPr>
            <p:cNvPr id="2282" name="Google Shape;2282;p42"/>
            <p:cNvSpPr/>
            <p:nvPr/>
          </p:nvSpPr>
          <p:spPr>
            <a:xfrm>
              <a:off x="3118610" y="1844031"/>
              <a:ext cx="2904698" cy="494550"/>
            </a:xfrm>
            <a:custGeom>
              <a:rect b="b" l="l" r="r" t="t"/>
              <a:pathLst>
                <a:path extrusionOk="0" h="23984" w="140868">
                  <a:moveTo>
                    <a:pt x="70451" y="0"/>
                  </a:moveTo>
                  <a:lnTo>
                    <a:pt x="0" y="16946"/>
                  </a:lnTo>
                  <a:lnTo>
                    <a:pt x="1701" y="23984"/>
                  </a:lnTo>
                  <a:lnTo>
                    <a:pt x="70451" y="7472"/>
                  </a:lnTo>
                  <a:lnTo>
                    <a:pt x="139200" y="23984"/>
                  </a:lnTo>
                  <a:lnTo>
                    <a:pt x="140868" y="16946"/>
                  </a:lnTo>
                  <a:lnTo>
                    <a:pt x="704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3450825" y="1771900"/>
              <a:ext cx="287700" cy="36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3368875" y="1899625"/>
            <a:ext cx="2401025" cy="581975"/>
            <a:chOff x="3368875" y="1899625"/>
            <a:chExt cx="2401025" cy="581975"/>
          </a:xfrm>
        </p:grpSpPr>
        <p:sp>
          <p:nvSpPr>
            <p:cNvPr id="2285" name="Google Shape;2285;p42"/>
            <p:cNvSpPr/>
            <p:nvPr/>
          </p:nvSpPr>
          <p:spPr>
            <a:xfrm>
              <a:off x="3368875" y="2193900"/>
              <a:ext cx="2393700" cy="2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376200" y="1899625"/>
              <a:ext cx="2393700" cy="2943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2"/>
            <p:cNvSpPr txBox="1"/>
            <p:nvPr/>
          </p:nvSpPr>
          <p:spPr>
            <a:xfrm>
              <a:off x="4270800" y="1998900"/>
              <a:ext cx="604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30%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43"/>
          <p:cNvSpPr txBox="1"/>
          <p:nvPr>
            <p:ph type="title"/>
          </p:nvPr>
        </p:nvSpPr>
        <p:spPr>
          <a:xfrm>
            <a:off x="50561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2293" name="Google Shape;2293;p43"/>
          <p:cNvSpPr/>
          <p:nvPr/>
        </p:nvSpPr>
        <p:spPr>
          <a:xfrm>
            <a:off x="658800" y="671376"/>
            <a:ext cx="3913121" cy="3812932"/>
          </a:xfrm>
          <a:custGeom>
            <a:rect b="b" l="l" r="r" t="t"/>
            <a:pathLst>
              <a:path extrusionOk="0" h="266592" w="273597">
                <a:moveTo>
                  <a:pt x="18481" y="266591"/>
                </a:moveTo>
                <a:lnTo>
                  <a:pt x="18481" y="115016"/>
                </a:lnTo>
                <a:lnTo>
                  <a:pt x="11509" y="115016"/>
                </a:lnTo>
                <a:cubicBezTo>
                  <a:pt x="5171" y="115016"/>
                  <a:pt x="1" y="109846"/>
                  <a:pt x="1" y="103508"/>
                </a:cubicBezTo>
                <a:lnTo>
                  <a:pt x="1" y="99839"/>
                </a:lnTo>
                <a:cubicBezTo>
                  <a:pt x="1" y="93501"/>
                  <a:pt x="5171" y="88330"/>
                  <a:pt x="11509" y="88330"/>
                </a:cubicBezTo>
                <a:lnTo>
                  <a:pt x="16046" y="88330"/>
                </a:lnTo>
                <a:cubicBezTo>
                  <a:pt x="16312" y="85862"/>
                  <a:pt x="18381" y="83927"/>
                  <a:pt x="20882" y="83927"/>
                </a:cubicBezTo>
                <a:lnTo>
                  <a:pt x="24452" y="83927"/>
                </a:lnTo>
                <a:lnTo>
                  <a:pt x="24452" y="55674"/>
                </a:lnTo>
                <a:lnTo>
                  <a:pt x="19782" y="60477"/>
                </a:lnTo>
                <a:cubicBezTo>
                  <a:pt x="18547" y="62112"/>
                  <a:pt x="16679" y="63012"/>
                  <a:pt x="14645" y="63012"/>
                </a:cubicBezTo>
                <a:cubicBezTo>
                  <a:pt x="11009" y="63012"/>
                  <a:pt x="8040" y="59977"/>
                  <a:pt x="8040" y="56241"/>
                </a:cubicBezTo>
                <a:cubicBezTo>
                  <a:pt x="8040" y="54273"/>
                  <a:pt x="8874" y="52405"/>
                  <a:pt x="10342" y="51104"/>
                </a:cubicBezTo>
                <a:lnTo>
                  <a:pt x="58176" y="1635"/>
                </a:lnTo>
                <a:cubicBezTo>
                  <a:pt x="59176" y="568"/>
                  <a:pt x="60544" y="1"/>
                  <a:pt x="61978" y="1"/>
                </a:cubicBezTo>
                <a:lnTo>
                  <a:pt x="61978" y="1"/>
                </a:lnTo>
                <a:cubicBezTo>
                  <a:pt x="63413" y="1"/>
                  <a:pt x="64780" y="568"/>
                  <a:pt x="65781" y="1635"/>
                </a:cubicBezTo>
                <a:lnTo>
                  <a:pt x="114216" y="51738"/>
                </a:lnTo>
                <a:cubicBezTo>
                  <a:pt x="114483" y="51971"/>
                  <a:pt x="114649" y="52238"/>
                  <a:pt x="114783" y="52505"/>
                </a:cubicBezTo>
                <a:cubicBezTo>
                  <a:pt x="115517" y="53639"/>
                  <a:pt x="115884" y="54907"/>
                  <a:pt x="115884" y="56241"/>
                </a:cubicBezTo>
                <a:cubicBezTo>
                  <a:pt x="115884" y="59977"/>
                  <a:pt x="112915" y="63012"/>
                  <a:pt x="109279" y="63012"/>
                </a:cubicBezTo>
                <a:cubicBezTo>
                  <a:pt x="107177" y="63012"/>
                  <a:pt x="105209" y="61978"/>
                  <a:pt x="103942" y="60277"/>
                </a:cubicBezTo>
                <a:lnTo>
                  <a:pt x="99505" y="55674"/>
                </a:lnTo>
                <a:lnTo>
                  <a:pt x="99505" y="83927"/>
                </a:lnTo>
                <a:lnTo>
                  <a:pt x="103074" y="83927"/>
                </a:lnTo>
                <a:cubicBezTo>
                  <a:pt x="105576" y="83927"/>
                  <a:pt x="107644" y="85862"/>
                  <a:pt x="107911" y="88330"/>
                </a:cubicBezTo>
                <a:lnTo>
                  <a:pt x="164285" y="88330"/>
                </a:lnTo>
                <a:cubicBezTo>
                  <a:pt x="166153" y="84294"/>
                  <a:pt x="170189" y="81659"/>
                  <a:pt x="174726" y="81659"/>
                </a:cubicBezTo>
                <a:lnTo>
                  <a:pt x="182865" y="81659"/>
                </a:lnTo>
                <a:cubicBezTo>
                  <a:pt x="190037" y="64013"/>
                  <a:pt x="207382" y="52238"/>
                  <a:pt x="226529" y="52238"/>
                </a:cubicBezTo>
                <a:cubicBezTo>
                  <a:pt x="252481" y="52238"/>
                  <a:pt x="273596" y="73353"/>
                  <a:pt x="273596" y="99338"/>
                </a:cubicBezTo>
                <a:cubicBezTo>
                  <a:pt x="273596" y="125290"/>
                  <a:pt x="252481" y="146405"/>
                  <a:pt x="226529" y="146405"/>
                </a:cubicBezTo>
                <a:cubicBezTo>
                  <a:pt x="209150" y="146405"/>
                  <a:pt x="193472" y="137032"/>
                  <a:pt x="185200" y="121854"/>
                </a:cubicBezTo>
                <a:cubicBezTo>
                  <a:pt x="184699" y="121921"/>
                  <a:pt x="184232" y="121955"/>
                  <a:pt x="183765" y="121955"/>
                </a:cubicBezTo>
                <a:lnTo>
                  <a:pt x="174726" y="121955"/>
                </a:lnTo>
                <a:cubicBezTo>
                  <a:pt x="170122" y="121955"/>
                  <a:pt x="165986" y="119153"/>
                  <a:pt x="164185" y="115016"/>
                </a:cubicBezTo>
                <a:lnTo>
                  <a:pt x="112715" y="115016"/>
                </a:lnTo>
                <a:lnTo>
                  <a:pt x="112715" y="161483"/>
                </a:lnTo>
                <a:lnTo>
                  <a:pt x="82260" y="161483"/>
                </a:lnTo>
                <a:lnTo>
                  <a:pt x="82260" y="115016"/>
                </a:lnTo>
                <a:lnTo>
                  <a:pt x="80792" y="115016"/>
                </a:lnTo>
                <a:lnTo>
                  <a:pt x="80792" y="214187"/>
                </a:lnTo>
                <a:lnTo>
                  <a:pt x="50370" y="214187"/>
                </a:lnTo>
                <a:lnTo>
                  <a:pt x="50370" y="115016"/>
                </a:lnTo>
                <a:lnTo>
                  <a:pt x="48902" y="115016"/>
                </a:lnTo>
                <a:lnTo>
                  <a:pt x="48902" y="266591"/>
                </a:lnTo>
                <a:lnTo>
                  <a:pt x="18481" y="266591"/>
                </a:lnTo>
                <a:close/>
                <a:moveTo>
                  <a:pt x="226529" y="77690"/>
                </a:moveTo>
                <a:cubicBezTo>
                  <a:pt x="214587" y="77690"/>
                  <a:pt x="204914" y="87396"/>
                  <a:pt x="204914" y="99338"/>
                </a:cubicBezTo>
                <a:cubicBezTo>
                  <a:pt x="204914" y="111247"/>
                  <a:pt x="214621" y="120954"/>
                  <a:pt x="226529" y="120954"/>
                </a:cubicBezTo>
                <a:cubicBezTo>
                  <a:pt x="238471" y="120954"/>
                  <a:pt x="248145" y="111247"/>
                  <a:pt x="248145" y="99338"/>
                </a:cubicBezTo>
                <a:cubicBezTo>
                  <a:pt x="248145" y="87396"/>
                  <a:pt x="238471" y="77690"/>
                  <a:pt x="226529" y="77690"/>
                </a:cubicBezTo>
                <a:close/>
                <a:moveTo>
                  <a:pt x="86096" y="83927"/>
                </a:moveTo>
                <a:lnTo>
                  <a:pt x="86096" y="44633"/>
                </a:lnTo>
                <a:lnTo>
                  <a:pt x="62779" y="20515"/>
                </a:lnTo>
                <a:cubicBezTo>
                  <a:pt x="62579" y="20282"/>
                  <a:pt x="62279" y="20182"/>
                  <a:pt x="61978" y="20182"/>
                </a:cubicBezTo>
                <a:cubicBezTo>
                  <a:pt x="61678" y="20182"/>
                  <a:pt x="61378" y="20282"/>
                  <a:pt x="61178" y="20515"/>
                </a:cubicBezTo>
                <a:lnTo>
                  <a:pt x="37828" y="44666"/>
                </a:lnTo>
                <a:lnTo>
                  <a:pt x="37828" y="83927"/>
                </a:lnTo>
                <a:lnTo>
                  <a:pt x="86096" y="83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43"/>
          <p:cNvSpPr/>
          <p:nvPr/>
        </p:nvSpPr>
        <p:spPr>
          <a:xfrm>
            <a:off x="922200" y="2315700"/>
            <a:ext cx="435300" cy="216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43"/>
          <p:cNvSpPr/>
          <p:nvPr/>
        </p:nvSpPr>
        <p:spPr>
          <a:xfrm>
            <a:off x="1381000" y="2315700"/>
            <a:ext cx="4353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43"/>
          <p:cNvSpPr/>
          <p:nvPr/>
        </p:nvSpPr>
        <p:spPr>
          <a:xfrm>
            <a:off x="1835268" y="2315700"/>
            <a:ext cx="435300" cy="6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43"/>
          <p:cNvSpPr/>
          <p:nvPr/>
        </p:nvSpPr>
        <p:spPr>
          <a:xfrm>
            <a:off x="1891274" y="2560008"/>
            <a:ext cx="339227" cy="356962"/>
          </a:xfrm>
          <a:custGeom>
            <a:rect b="b" l="l" r="r" t="t"/>
            <a:pathLst>
              <a:path extrusionOk="0" h="24958" w="23718">
                <a:moveTo>
                  <a:pt x="14566" y="2043"/>
                </a:moveTo>
                <a:cubicBezTo>
                  <a:pt x="16034" y="2043"/>
                  <a:pt x="17504" y="2565"/>
                  <a:pt x="18680" y="3632"/>
                </a:cubicBezTo>
                <a:cubicBezTo>
                  <a:pt x="21215" y="5901"/>
                  <a:pt x="21449" y="9803"/>
                  <a:pt x="19181" y="12339"/>
                </a:cubicBezTo>
                <a:cubicBezTo>
                  <a:pt x="17942" y="13703"/>
                  <a:pt x="16240" y="14401"/>
                  <a:pt x="14537" y="14401"/>
                </a:cubicBezTo>
                <a:cubicBezTo>
                  <a:pt x="13075" y="14401"/>
                  <a:pt x="11612" y="13887"/>
                  <a:pt x="10441" y="12839"/>
                </a:cubicBezTo>
                <a:cubicBezTo>
                  <a:pt x="7906" y="10571"/>
                  <a:pt x="7672" y="6635"/>
                  <a:pt x="9941" y="4099"/>
                </a:cubicBezTo>
                <a:cubicBezTo>
                  <a:pt x="11175" y="2740"/>
                  <a:pt x="12869" y="2043"/>
                  <a:pt x="14566" y="2043"/>
                </a:cubicBezTo>
                <a:close/>
                <a:moveTo>
                  <a:pt x="14553" y="0"/>
                </a:moveTo>
                <a:cubicBezTo>
                  <a:pt x="12294" y="0"/>
                  <a:pt x="10050" y="925"/>
                  <a:pt x="8440" y="2732"/>
                </a:cubicBezTo>
                <a:cubicBezTo>
                  <a:pt x="5504" y="6001"/>
                  <a:pt x="5671" y="10938"/>
                  <a:pt x="8707" y="14006"/>
                </a:cubicBezTo>
                <a:lnTo>
                  <a:pt x="8340" y="14440"/>
                </a:lnTo>
                <a:lnTo>
                  <a:pt x="8139" y="14240"/>
                </a:lnTo>
                <a:lnTo>
                  <a:pt x="7939" y="14473"/>
                </a:lnTo>
                <a:cubicBezTo>
                  <a:pt x="7870" y="14450"/>
                  <a:pt x="7808" y="14435"/>
                  <a:pt x="7749" y="14435"/>
                </a:cubicBezTo>
                <a:cubicBezTo>
                  <a:pt x="7638" y="14435"/>
                  <a:pt x="7536" y="14488"/>
                  <a:pt x="7406" y="14640"/>
                </a:cubicBezTo>
                <a:lnTo>
                  <a:pt x="401" y="22446"/>
                </a:lnTo>
                <a:cubicBezTo>
                  <a:pt x="0" y="22913"/>
                  <a:pt x="0" y="23580"/>
                  <a:pt x="434" y="23980"/>
                </a:cubicBezTo>
                <a:lnTo>
                  <a:pt x="1235" y="24681"/>
                </a:lnTo>
                <a:cubicBezTo>
                  <a:pt x="1435" y="24866"/>
                  <a:pt x="1685" y="24958"/>
                  <a:pt x="1935" y="24958"/>
                </a:cubicBezTo>
                <a:cubicBezTo>
                  <a:pt x="2227" y="24958"/>
                  <a:pt x="2520" y="24832"/>
                  <a:pt x="2736" y="24581"/>
                </a:cubicBezTo>
                <a:lnTo>
                  <a:pt x="9741" y="16742"/>
                </a:lnTo>
                <a:cubicBezTo>
                  <a:pt x="9941" y="16542"/>
                  <a:pt x="9941" y="16375"/>
                  <a:pt x="9841" y="16208"/>
                </a:cubicBezTo>
                <a:lnTo>
                  <a:pt x="10041" y="15975"/>
                </a:lnTo>
                <a:lnTo>
                  <a:pt x="9841" y="15774"/>
                </a:lnTo>
                <a:lnTo>
                  <a:pt x="10308" y="15274"/>
                </a:lnTo>
                <a:cubicBezTo>
                  <a:pt x="11621" y="16062"/>
                  <a:pt x="13094" y="16452"/>
                  <a:pt x="14561" y="16452"/>
                </a:cubicBezTo>
                <a:cubicBezTo>
                  <a:pt x="16820" y="16452"/>
                  <a:pt x="19064" y="15527"/>
                  <a:pt x="20682" y="13706"/>
                </a:cubicBezTo>
                <a:cubicBezTo>
                  <a:pt x="23717" y="10304"/>
                  <a:pt x="23417" y="5133"/>
                  <a:pt x="20048" y="2098"/>
                </a:cubicBezTo>
                <a:cubicBezTo>
                  <a:pt x="18471" y="691"/>
                  <a:pt x="16506" y="0"/>
                  <a:pt x="14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8" name="Google Shape;2298;p43"/>
          <p:cNvGrpSpPr/>
          <p:nvPr/>
        </p:nvGrpSpPr>
        <p:grpSpPr>
          <a:xfrm>
            <a:off x="1456113" y="3248949"/>
            <a:ext cx="262422" cy="428932"/>
            <a:chOff x="1456113" y="3248949"/>
            <a:chExt cx="262422" cy="428932"/>
          </a:xfrm>
        </p:grpSpPr>
        <p:sp>
          <p:nvSpPr>
            <p:cNvPr id="2299" name="Google Shape;2299;p43"/>
            <p:cNvSpPr/>
            <p:nvPr/>
          </p:nvSpPr>
          <p:spPr>
            <a:xfrm>
              <a:off x="1456113" y="3249206"/>
              <a:ext cx="262422" cy="394406"/>
            </a:xfrm>
            <a:custGeom>
              <a:rect b="b" l="l" r="r" t="t"/>
              <a:pathLst>
                <a:path extrusionOk="0" h="27576" w="18348">
                  <a:moveTo>
                    <a:pt x="11994" y="2130"/>
                  </a:moveTo>
                  <a:cubicBezTo>
                    <a:pt x="12529" y="2130"/>
                    <a:pt x="13071" y="2255"/>
                    <a:pt x="13577" y="2518"/>
                  </a:cubicBezTo>
                  <a:cubicBezTo>
                    <a:pt x="15278" y="3386"/>
                    <a:pt x="15912" y="5454"/>
                    <a:pt x="15045" y="7122"/>
                  </a:cubicBezTo>
                  <a:cubicBezTo>
                    <a:pt x="14436" y="8292"/>
                    <a:pt x="13235" y="8970"/>
                    <a:pt x="11997" y="8970"/>
                  </a:cubicBezTo>
                  <a:cubicBezTo>
                    <a:pt x="11471" y="8970"/>
                    <a:pt x="10939" y="8848"/>
                    <a:pt x="10441" y="8589"/>
                  </a:cubicBezTo>
                  <a:cubicBezTo>
                    <a:pt x="8774" y="7722"/>
                    <a:pt x="8106" y="5654"/>
                    <a:pt x="8974" y="3953"/>
                  </a:cubicBezTo>
                  <a:cubicBezTo>
                    <a:pt x="9578" y="2791"/>
                    <a:pt x="10765" y="2130"/>
                    <a:pt x="11994" y="2130"/>
                  </a:cubicBezTo>
                  <a:close/>
                  <a:moveTo>
                    <a:pt x="12047" y="0"/>
                  </a:moveTo>
                  <a:cubicBezTo>
                    <a:pt x="10038" y="0"/>
                    <a:pt x="8088" y="1091"/>
                    <a:pt x="7106" y="2985"/>
                  </a:cubicBezTo>
                  <a:cubicBezTo>
                    <a:pt x="6005" y="5087"/>
                    <a:pt x="6405" y="7622"/>
                    <a:pt x="7906" y="9290"/>
                  </a:cubicBezTo>
                  <a:cubicBezTo>
                    <a:pt x="7906" y="9290"/>
                    <a:pt x="7873" y="9323"/>
                    <a:pt x="7873" y="9323"/>
                  </a:cubicBezTo>
                  <a:lnTo>
                    <a:pt x="7373" y="10324"/>
                  </a:lnTo>
                  <a:cubicBezTo>
                    <a:pt x="7106" y="10791"/>
                    <a:pt x="7239" y="11325"/>
                    <a:pt x="7573" y="11692"/>
                  </a:cubicBezTo>
                  <a:lnTo>
                    <a:pt x="267" y="25668"/>
                  </a:lnTo>
                  <a:cubicBezTo>
                    <a:pt x="1" y="26235"/>
                    <a:pt x="201" y="26936"/>
                    <a:pt x="768" y="27236"/>
                  </a:cubicBezTo>
                  <a:lnTo>
                    <a:pt x="1168" y="27436"/>
                  </a:lnTo>
                  <a:cubicBezTo>
                    <a:pt x="1346" y="27530"/>
                    <a:pt x="1536" y="27575"/>
                    <a:pt x="1724" y="27575"/>
                  </a:cubicBezTo>
                  <a:cubicBezTo>
                    <a:pt x="2135" y="27575"/>
                    <a:pt x="2530" y="27359"/>
                    <a:pt x="2736" y="26969"/>
                  </a:cubicBezTo>
                  <a:lnTo>
                    <a:pt x="3203" y="26069"/>
                  </a:lnTo>
                  <a:cubicBezTo>
                    <a:pt x="3299" y="26104"/>
                    <a:pt x="3400" y="26120"/>
                    <a:pt x="3503" y="26120"/>
                  </a:cubicBezTo>
                  <a:cubicBezTo>
                    <a:pt x="3789" y="26120"/>
                    <a:pt x="4082" y="25990"/>
                    <a:pt x="4304" y="25768"/>
                  </a:cubicBezTo>
                  <a:lnTo>
                    <a:pt x="7172" y="27269"/>
                  </a:lnTo>
                  <a:lnTo>
                    <a:pt x="7773" y="26069"/>
                  </a:lnTo>
                  <a:lnTo>
                    <a:pt x="4971" y="24601"/>
                  </a:lnTo>
                  <a:lnTo>
                    <a:pt x="5171" y="24267"/>
                  </a:lnTo>
                  <a:lnTo>
                    <a:pt x="7973" y="25735"/>
                  </a:lnTo>
                  <a:lnTo>
                    <a:pt x="8607" y="24534"/>
                  </a:lnTo>
                  <a:lnTo>
                    <a:pt x="5771" y="23066"/>
                  </a:lnTo>
                  <a:lnTo>
                    <a:pt x="5972" y="22699"/>
                  </a:lnTo>
                  <a:lnTo>
                    <a:pt x="8774" y="24167"/>
                  </a:lnTo>
                  <a:lnTo>
                    <a:pt x="9407" y="22966"/>
                  </a:lnTo>
                  <a:lnTo>
                    <a:pt x="6539" y="21499"/>
                  </a:lnTo>
                  <a:cubicBezTo>
                    <a:pt x="6605" y="21065"/>
                    <a:pt x="6439" y="20665"/>
                    <a:pt x="6138" y="20431"/>
                  </a:cubicBezTo>
                  <a:lnTo>
                    <a:pt x="10041" y="12959"/>
                  </a:lnTo>
                  <a:cubicBezTo>
                    <a:pt x="10134" y="12984"/>
                    <a:pt x="10229" y="12996"/>
                    <a:pt x="10322" y="12996"/>
                  </a:cubicBezTo>
                  <a:cubicBezTo>
                    <a:pt x="10730" y="12996"/>
                    <a:pt x="11119" y="12766"/>
                    <a:pt x="11309" y="12359"/>
                  </a:cubicBezTo>
                  <a:lnTo>
                    <a:pt x="11809" y="11391"/>
                  </a:lnTo>
                  <a:cubicBezTo>
                    <a:pt x="11876" y="11291"/>
                    <a:pt x="11909" y="11191"/>
                    <a:pt x="11942" y="11091"/>
                  </a:cubicBezTo>
                  <a:cubicBezTo>
                    <a:pt x="11972" y="11092"/>
                    <a:pt x="12001" y="11092"/>
                    <a:pt x="12031" y="11092"/>
                  </a:cubicBezTo>
                  <a:cubicBezTo>
                    <a:pt x="14003" y="11092"/>
                    <a:pt x="15960" y="9995"/>
                    <a:pt x="16946" y="8089"/>
                  </a:cubicBezTo>
                  <a:cubicBezTo>
                    <a:pt x="18347" y="5387"/>
                    <a:pt x="17280" y="2051"/>
                    <a:pt x="14578" y="617"/>
                  </a:cubicBezTo>
                  <a:cubicBezTo>
                    <a:pt x="13770" y="198"/>
                    <a:pt x="12903" y="0"/>
                    <a:pt x="12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3"/>
            <p:cNvSpPr/>
            <p:nvPr/>
          </p:nvSpPr>
          <p:spPr>
            <a:xfrm>
              <a:off x="1547245" y="3248949"/>
              <a:ext cx="166524" cy="428932"/>
            </a:xfrm>
            <a:custGeom>
              <a:rect b="b" l="l" r="r" t="t"/>
              <a:pathLst>
                <a:path extrusionOk="0" h="29990" w="11643">
                  <a:moveTo>
                    <a:pt x="5600" y="2136"/>
                  </a:moveTo>
                  <a:cubicBezTo>
                    <a:pt x="7473" y="2136"/>
                    <a:pt x="8974" y="3625"/>
                    <a:pt x="9007" y="5505"/>
                  </a:cubicBezTo>
                  <a:cubicBezTo>
                    <a:pt x="9041" y="7373"/>
                    <a:pt x="7540" y="8941"/>
                    <a:pt x="5638" y="8974"/>
                  </a:cubicBezTo>
                  <a:cubicBezTo>
                    <a:pt x="5618" y="8975"/>
                    <a:pt x="5597" y="8975"/>
                    <a:pt x="5577" y="8975"/>
                  </a:cubicBezTo>
                  <a:cubicBezTo>
                    <a:pt x="3736" y="8975"/>
                    <a:pt x="2202" y="7486"/>
                    <a:pt x="2169" y="5605"/>
                  </a:cubicBezTo>
                  <a:cubicBezTo>
                    <a:pt x="2136" y="3737"/>
                    <a:pt x="3670" y="2169"/>
                    <a:pt x="5538" y="2136"/>
                  </a:cubicBezTo>
                  <a:cubicBezTo>
                    <a:pt x="5559" y="2136"/>
                    <a:pt x="5580" y="2136"/>
                    <a:pt x="5600" y="2136"/>
                  </a:cubicBezTo>
                  <a:close/>
                  <a:moveTo>
                    <a:pt x="5567" y="1"/>
                  </a:moveTo>
                  <a:cubicBezTo>
                    <a:pt x="5546" y="1"/>
                    <a:pt x="5526" y="1"/>
                    <a:pt x="5505" y="1"/>
                  </a:cubicBezTo>
                  <a:cubicBezTo>
                    <a:pt x="2436" y="68"/>
                    <a:pt x="1" y="2570"/>
                    <a:pt x="34" y="5639"/>
                  </a:cubicBezTo>
                  <a:cubicBezTo>
                    <a:pt x="68" y="8040"/>
                    <a:pt x="1635" y="10042"/>
                    <a:pt x="3770" y="10776"/>
                  </a:cubicBezTo>
                  <a:cubicBezTo>
                    <a:pt x="3770" y="10809"/>
                    <a:pt x="3770" y="10842"/>
                    <a:pt x="3770" y="10842"/>
                  </a:cubicBezTo>
                  <a:lnTo>
                    <a:pt x="3770" y="11976"/>
                  </a:lnTo>
                  <a:cubicBezTo>
                    <a:pt x="3770" y="12510"/>
                    <a:pt x="4137" y="12944"/>
                    <a:pt x="4604" y="13077"/>
                  </a:cubicBezTo>
                  <a:lnTo>
                    <a:pt x="4838" y="28855"/>
                  </a:lnTo>
                  <a:cubicBezTo>
                    <a:pt x="4871" y="29489"/>
                    <a:pt x="5405" y="29989"/>
                    <a:pt x="6038" y="29989"/>
                  </a:cubicBezTo>
                  <a:lnTo>
                    <a:pt x="6472" y="29989"/>
                  </a:lnTo>
                  <a:cubicBezTo>
                    <a:pt x="7106" y="29956"/>
                    <a:pt x="7640" y="29456"/>
                    <a:pt x="7606" y="28789"/>
                  </a:cubicBezTo>
                  <a:lnTo>
                    <a:pt x="7606" y="27788"/>
                  </a:lnTo>
                  <a:cubicBezTo>
                    <a:pt x="7973" y="27721"/>
                    <a:pt x="8307" y="27421"/>
                    <a:pt x="8440" y="27021"/>
                  </a:cubicBezTo>
                  <a:lnTo>
                    <a:pt x="11642" y="26987"/>
                  </a:lnTo>
                  <a:lnTo>
                    <a:pt x="11642" y="25620"/>
                  </a:lnTo>
                  <a:lnTo>
                    <a:pt x="8474" y="25686"/>
                  </a:lnTo>
                  <a:lnTo>
                    <a:pt x="8474" y="25286"/>
                  </a:lnTo>
                  <a:lnTo>
                    <a:pt x="11609" y="25253"/>
                  </a:lnTo>
                  <a:lnTo>
                    <a:pt x="11609" y="23885"/>
                  </a:lnTo>
                  <a:lnTo>
                    <a:pt x="8440" y="23918"/>
                  </a:lnTo>
                  <a:lnTo>
                    <a:pt x="8440" y="23551"/>
                  </a:lnTo>
                  <a:lnTo>
                    <a:pt x="11609" y="23485"/>
                  </a:lnTo>
                  <a:lnTo>
                    <a:pt x="11576" y="22150"/>
                  </a:lnTo>
                  <a:lnTo>
                    <a:pt x="8340" y="22184"/>
                  </a:lnTo>
                  <a:cubicBezTo>
                    <a:pt x="8207" y="21783"/>
                    <a:pt x="7873" y="21517"/>
                    <a:pt x="7506" y="21450"/>
                  </a:cubicBezTo>
                  <a:lnTo>
                    <a:pt x="7373" y="13044"/>
                  </a:lnTo>
                  <a:cubicBezTo>
                    <a:pt x="7873" y="12877"/>
                    <a:pt x="8207" y="12443"/>
                    <a:pt x="8207" y="11910"/>
                  </a:cubicBezTo>
                  <a:lnTo>
                    <a:pt x="8207" y="10776"/>
                  </a:lnTo>
                  <a:cubicBezTo>
                    <a:pt x="8173" y="10676"/>
                    <a:pt x="8173" y="10575"/>
                    <a:pt x="8140" y="10475"/>
                  </a:cubicBezTo>
                  <a:cubicBezTo>
                    <a:pt x="9941" y="9541"/>
                    <a:pt x="11142" y="7640"/>
                    <a:pt x="11109" y="5472"/>
                  </a:cubicBezTo>
                  <a:cubicBezTo>
                    <a:pt x="11076" y="2424"/>
                    <a:pt x="8607" y="1"/>
                    <a:pt x="5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43"/>
          <p:cNvGrpSpPr/>
          <p:nvPr/>
        </p:nvGrpSpPr>
        <p:grpSpPr>
          <a:xfrm>
            <a:off x="1006162" y="4054870"/>
            <a:ext cx="266713" cy="359282"/>
            <a:chOff x="1006162" y="4054870"/>
            <a:chExt cx="266713" cy="359282"/>
          </a:xfrm>
        </p:grpSpPr>
        <p:sp>
          <p:nvSpPr>
            <p:cNvPr id="2302" name="Google Shape;2302;p43"/>
            <p:cNvSpPr/>
            <p:nvPr/>
          </p:nvSpPr>
          <p:spPr>
            <a:xfrm>
              <a:off x="1029063" y="4054870"/>
              <a:ext cx="221388" cy="173203"/>
            </a:xfrm>
            <a:custGeom>
              <a:rect b="b" l="l" r="r" t="t"/>
              <a:pathLst>
                <a:path extrusionOk="0" h="12110" w="15479">
                  <a:moveTo>
                    <a:pt x="3370" y="1"/>
                  </a:moveTo>
                  <a:cubicBezTo>
                    <a:pt x="1502" y="1"/>
                    <a:pt x="1" y="1535"/>
                    <a:pt x="1" y="3403"/>
                  </a:cubicBezTo>
                  <a:lnTo>
                    <a:pt x="1" y="12109"/>
                  </a:lnTo>
                  <a:lnTo>
                    <a:pt x="1936" y="12109"/>
                  </a:lnTo>
                  <a:lnTo>
                    <a:pt x="1936" y="3403"/>
                  </a:lnTo>
                  <a:cubicBezTo>
                    <a:pt x="1936" y="2602"/>
                    <a:pt x="2569" y="1969"/>
                    <a:pt x="3370" y="1969"/>
                  </a:cubicBezTo>
                  <a:lnTo>
                    <a:pt x="12076" y="1969"/>
                  </a:lnTo>
                  <a:cubicBezTo>
                    <a:pt x="12877" y="1969"/>
                    <a:pt x="13544" y="2602"/>
                    <a:pt x="13544" y="3403"/>
                  </a:cubicBezTo>
                  <a:lnTo>
                    <a:pt x="13544" y="12109"/>
                  </a:lnTo>
                  <a:lnTo>
                    <a:pt x="15479" y="12109"/>
                  </a:lnTo>
                  <a:lnTo>
                    <a:pt x="15479" y="3403"/>
                  </a:lnTo>
                  <a:cubicBezTo>
                    <a:pt x="15479" y="1535"/>
                    <a:pt x="13944" y="1"/>
                    <a:pt x="12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3"/>
            <p:cNvSpPr/>
            <p:nvPr/>
          </p:nvSpPr>
          <p:spPr>
            <a:xfrm>
              <a:off x="1006162" y="4188001"/>
              <a:ext cx="266713" cy="226151"/>
            </a:xfrm>
            <a:custGeom>
              <a:rect b="b" l="l" r="r" t="t"/>
              <a:pathLst>
                <a:path extrusionOk="0" h="15812" w="18648">
                  <a:moveTo>
                    <a:pt x="9341" y="3736"/>
                  </a:moveTo>
                  <a:cubicBezTo>
                    <a:pt x="10675" y="3736"/>
                    <a:pt x="11776" y="4837"/>
                    <a:pt x="11776" y="6171"/>
                  </a:cubicBezTo>
                  <a:cubicBezTo>
                    <a:pt x="11776" y="7139"/>
                    <a:pt x="11209" y="7973"/>
                    <a:pt x="10375" y="8373"/>
                  </a:cubicBezTo>
                  <a:lnTo>
                    <a:pt x="10809" y="13643"/>
                  </a:lnTo>
                  <a:lnTo>
                    <a:pt x="7873" y="13643"/>
                  </a:lnTo>
                  <a:lnTo>
                    <a:pt x="8273" y="8373"/>
                  </a:lnTo>
                  <a:cubicBezTo>
                    <a:pt x="7473" y="7973"/>
                    <a:pt x="6906" y="7139"/>
                    <a:pt x="6906" y="6171"/>
                  </a:cubicBezTo>
                  <a:cubicBezTo>
                    <a:pt x="6906" y="4837"/>
                    <a:pt x="8007" y="3736"/>
                    <a:pt x="9341" y="3736"/>
                  </a:cubicBezTo>
                  <a:close/>
                  <a:moveTo>
                    <a:pt x="3337" y="0"/>
                  </a:moveTo>
                  <a:cubicBezTo>
                    <a:pt x="1502" y="0"/>
                    <a:pt x="1" y="1468"/>
                    <a:pt x="1" y="3336"/>
                  </a:cubicBezTo>
                  <a:lnTo>
                    <a:pt x="1" y="12476"/>
                  </a:lnTo>
                  <a:cubicBezTo>
                    <a:pt x="1" y="14310"/>
                    <a:pt x="1502" y="15812"/>
                    <a:pt x="3337" y="15812"/>
                  </a:cubicBezTo>
                  <a:lnTo>
                    <a:pt x="15312" y="15812"/>
                  </a:lnTo>
                  <a:cubicBezTo>
                    <a:pt x="17146" y="15812"/>
                    <a:pt x="18647" y="14310"/>
                    <a:pt x="18647" y="12476"/>
                  </a:cubicBezTo>
                  <a:lnTo>
                    <a:pt x="18647" y="3336"/>
                  </a:lnTo>
                  <a:cubicBezTo>
                    <a:pt x="18647" y="1468"/>
                    <a:pt x="17146" y="0"/>
                    <a:pt x="15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4" name="Google Shape;2304;p43"/>
          <p:cNvGrpSpPr/>
          <p:nvPr/>
        </p:nvGrpSpPr>
        <p:grpSpPr>
          <a:xfrm>
            <a:off x="1276224" y="1281657"/>
            <a:ext cx="549631" cy="549616"/>
            <a:chOff x="1276224" y="1281657"/>
            <a:chExt cx="549631" cy="549616"/>
          </a:xfrm>
        </p:grpSpPr>
        <p:sp>
          <p:nvSpPr>
            <p:cNvPr id="2305" name="Google Shape;2305;p43"/>
            <p:cNvSpPr/>
            <p:nvPr/>
          </p:nvSpPr>
          <p:spPr>
            <a:xfrm>
              <a:off x="1276224" y="1281657"/>
              <a:ext cx="549631" cy="549616"/>
            </a:xfrm>
            <a:custGeom>
              <a:rect b="b" l="l" r="r" t="t"/>
              <a:pathLst>
                <a:path extrusionOk="0" h="38428" w="38429">
                  <a:moveTo>
                    <a:pt x="19215" y="0"/>
                  </a:moveTo>
                  <a:cubicBezTo>
                    <a:pt x="8607" y="0"/>
                    <a:pt x="1" y="8607"/>
                    <a:pt x="1" y="19214"/>
                  </a:cubicBezTo>
                  <a:cubicBezTo>
                    <a:pt x="1" y="29822"/>
                    <a:pt x="8607" y="38428"/>
                    <a:pt x="19215" y="38428"/>
                  </a:cubicBezTo>
                  <a:cubicBezTo>
                    <a:pt x="29822" y="38428"/>
                    <a:pt x="38428" y="29822"/>
                    <a:pt x="38428" y="19214"/>
                  </a:cubicBezTo>
                  <a:cubicBezTo>
                    <a:pt x="38428" y="8607"/>
                    <a:pt x="29822" y="0"/>
                    <a:pt x="19215" y="0"/>
                  </a:cubicBezTo>
                  <a:close/>
                  <a:moveTo>
                    <a:pt x="19215" y="34959"/>
                  </a:moveTo>
                  <a:cubicBezTo>
                    <a:pt x="10508" y="34959"/>
                    <a:pt x="3470" y="27920"/>
                    <a:pt x="3470" y="19214"/>
                  </a:cubicBezTo>
                  <a:cubicBezTo>
                    <a:pt x="3470" y="10541"/>
                    <a:pt x="10508" y="3470"/>
                    <a:pt x="19215" y="3470"/>
                  </a:cubicBezTo>
                  <a:cubicBezTo>
                    <a:pt x="27888" y="3470"/>
                    <a:pt x="34959" y="10541"/>
                    <a:pt x="34959" y="19214"/>
                  </a:cubicBezTo>
                  <a:cubicBezTo>
                    <a:pt x="34959" y="27920"/>
                    <a:pt x="27921" y="34959"/>
                    <a:pt x="19215" y="349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1552981" y="1581304"/>
              <a:ext cx="30064" cy="59656"/>
            </a:xfrm>
            <a:custGeom>
              <a:rect b="b" l="l" r="r" t="t"/>
              <a:pathLst>
                <a:path extrusionOk="0" h="4171" w="2102">
                  <a:moveTo>
                    <a:pt x="1468" y="868"/>
                  </a:moveTo>
                  <a:cubicBezTo>
                    <a:pt x="1068" y="534"/>
                    <a:pt x="601" y="268"/>
                    <a:pt x="0" y="1"/>
                  </a:cubicBezTo>
                  <a:lnTo>
                    <a:pt x="0" y="4170"/>
                  </a:lnTo>
                  <a:cubicBezTo>
                    <a:pt x="701" y="4104"/>
                    <a:pt x="1234" y="3870"/>
                    <a:pt x="1568" y="3503"/>
                  </a:cubicBezTo>
                  <a:cubicBezTo>
                    <a:pt x="1901" y="3136"/>
                    <a:pt x="2102" y="2669"/>
                    <a:pt x="2102" y="2102"/>
                  </a:cubicBezTo>
                  <a:cubicBezTo>
                    <a:pt x="2102" y="1602"/>
                    <a:pt x="1868" y="1202"/>
                    <a:pt x="1468" y="8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1354010" y="1359916"/>
              <a:ext cx="393605" cy="393605"/>
            </a:xfrm>
            <a:custGeom>
              <a:rect b="b" l="l" r="r" t="t"/>
              <a:pathLst>
                <a:path extrusionOk="0" h="27520" w="27520">
                  <a:moveTo>
                    <a:pt x="13777" y="0"/>
                  </a:moveTo>
                  <a:cubicBezTo>
                    <a:pt x="6171" y="0"/>
                    <a:pt x="0" y="6138"/>
                    <a:pt x="0" y="13743"/>
                  </a:cubicBezTo>
                  <a:cubicBezTo>
                    <a:pt x="0" y="21349"/>
                    <a:pt x="6171" y="27520"/>
                    <a:pt x="13777" y="27520"/>
                  </a:cubicBezTo>
                  <a:cubicBezTo>
                    <a:pt x="21382" y="27520"/>
                    <a:pt x="27520" y="21349"/>
                    <a:pt x="27520" y="13743"/>
                  </a:cubicBezTo>
                  <a:cubicBezTo>
                    <a:pt x="27520" y="6138"/>
                    <a:pt x="21382" y="0"/>
                    <a:pt x="13777" y="0"/>
                  </a:cubicBezTo>
                  <a:close/>
                  <a:moveTo>
                    <a:pt x="17980" y="20648"/>
                  </a:moveTo>
                  <a:cubicBezTo>
                    <a:pt x="17246" y="21482"/>
                    <a:pt x="16245" y="22016"/>
                    <a:pt x="14944" y="22249"/>
                  </a:cubicBezTo>
                  <a:lnTo>
                    <a:pt x="14944" y="24451"/>
                  </a:lnTo>
                  <a:lnTo>
                    <a:pt x="12476" y="24451"/>
                  </a:lnTo>
                  <a:lnTo>
                    <a:pt x="12476" y="22383"/>
                  </a:lnTo>
                  <a:cubicBezTo>
                    <a:pt x="11575" y="22349"/>
                    <a:pt x="10775" y="22249"/>
                    <a:pt x="10107" y="22083"/>
                  </a:cubicBezTo>
                  <a:cubicBezTo>
                    <a:pt x="9407" y="21916"/>
                    <a:pt x="8873" y="21749"/>
                    <a:pt x="8506" y="21549"/>
                  </a:cubicBezTo>
                  <a:lnTo>
                    <a:pt x="9440" y="18814"/>
                  </a:lnTo>
                  <a:cubicBezTo>
                    <a:pt x="9707" y="18980"/>
                    <a:pt x="10107" y="19147"/>
                    <a:pt x="10641" y="19314"/>
                  </a:cubicBezTo>
                  <a:cubicBezTo>
                    <a:pt x="11141" y="19481"/>
                    <a:pt x="11775" y="19581"/>
                    <a:pt x="12476" y="19647"/>
                  </a:cubicBezTo>
                  <a:lnTo>
                    <a:pt x="12476" y="14811"/>
                  </a:lnTo>
                  <a:cubicBezTo>
                    <a:pt x="11975" y="14610"/>
                    <a:pt x="11508" y="14344"/>
                    <a:pt x="11008" y="14077"/>
                  </a:cubicBezTo>
                  <a:cubicBezTo>
                    <a:pt x="10541" y="13810"/>
                    <a:pt x="10107" y="13476"/>
                    <a:pt x="9707" y="13109"/>
                  </a:cubicBezTo>
                  <a:cubicBezTo>
                    <a:pt x="9340" y="12742"/>
                    <a:pt x="9040" y="12275"/>
                    <a:pt x="8806" y="11742"/>
                  </a:cubicBezTo>
                  <a:cubicBezTo>
                    <a:pt x="8573" y="11208"/>
                    <a:pt x="8440" y="10574"/>
                    <a:pt x="8440" y="9840"/>
                  </a:cubicBezTo>
                  <a:cubicBezTo>
                    <a:pt x="8440" y="8473"/>
                    <a:pt x="8806" y="7439"/>
                    <a:pt x="9540" y="6671"/>
                  </a:cubicBezTo>
                  <a:cubicBezTo>
                    <a:pt x="10274" y="5904"/>
                    <a:pt x="11242" y="5437"/>
                    <a:pt x="12476" y="5204"/>
                  </a:cubicBezTo>
                  <a:lnTo>
                    <a:pt x="12476" y="3036"/>
                  </a:lnTo>
                  <a:lnTo>
                    <a:pt x="14944" y="3036"/>
                  </a:lnTo>
                  <a:lnTo>
                    <a:pt x="14944" y="5104"/>
                  </a:lnTo>
                  <a:cubicBezTo>
                    <a:pt x="15645" y="5170"/>
                    <a:pt x="16245" y="5237"/>
                    <a:pt x="16779" y="5404"/>
                  </a:cubicBezTo>
                  <a:cubicBezTo>
                    <a:pt x="17313" y="5537"/>
                    <a:pt x="17780" y="5704"/>
                    <a:pt x="18247" y="5871"/>
                  </a:cubicBezTo>
                  <a:lnTo>
                    <a:pt x="17379" y="8506"/>
                  </a:lnTo>
                  <a:cubicBezTo>
                    <a:pt x="17112" y="8373"/>
                    <a:pt x="16779" y="8239"/>
                    <a:pt x="16345" y="8139"/>
                  </a:cubicBezTo>
                  <a:cubicBezTo>
                    <a:pt x="15945" y="8006"/>
                    <a:pt x="15478" y="7906"/>
                    <a:pt x="14944" y="7839"/>
                  </a:cubicBezTo>
                  <a:lnTo>
                    <a:pt x="14944" y="12309"/>
                  </a:lnTo>
                  <a:cubicBezTo>
                    <a:pt x="15445" y="12542"/>
                    <a:pt x="15945" y="12809"/>
                    <a:pt x="16445" y="13076"/>
                  </a:cubicBezTo>
                  <a:cubicBezTo>
                    <a:pt x="16946" y="13343"/>
                    <a:pt x="17379" y="13676"/>
                    <a:pt x="17780" y="14077"/>
                  </a:cubicBezTo>
                  <a:cubicBezTo>
                    <a:pt x="18146" y="14444"/>
                    <a:pt x="18480" y="14877"/>
                    <a:pt x="18714" y="15411"/>
                  </a:cubicBezTo>
                  <a:cubicBezTo>
                    <a:pt x="18980" y="15911"/>
                    <a:pt x="19080" y="16545"/>
                    <a:pt x="19080" y="17246"/>
                  </a:cubicBezTo>
                  <a:cubicBezTo>
                    <a:pt x="19080" y="18713"/>
                    <a:pt x="18714" y="19848"/>
                    <a:pt x="17980" y="206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3"/>
            <p:cNvSpPr/>
            <p:nvPr/>
          </p:nvSpPr>
          <p:spPr>
            <a:xfrm>
              <a:off x="1519094" y="1471089"/>
              <a:ext cx="28162" cy="55351"/>
            </a:xfrm>
            <a:custGeom>
              <a:rect b="b" l="l" r="r" t="t"/>
              <a:pathLst>
                <a:path extrusionOk="0" h="3870" w="1969">
                  <a:moveTo>
                    <a:pt x="1" y="1802"/>
                  </a:moveTo>
                  <a:cubicBezTo>
                    <a:pt x="1" y="2269"/>
                    <a:pt x="201" y="2669"/>
                    <a:pt x="568" y="3002"/>
                  </a:cubicBezTo>
                  <a:cubicBezTo>
                    <a:pt x="935" y="3303"/>
                    <a:pt x="1402" y="3603"/>
                    <a:pt x="1969" y="3870"/>
                  </a:cubicBezTo>
                  <a:lnTo>
                    <a:pt x="1969" y="0"/>
                  </a:lnTo>
                  <a:cubicBezTo>
                    <a:pt x="1202" y="34"/>
                    <a:pt x="701" y="234"/>
                    <a:pt x="434" y="567"/>
                  </a:cubicBezTo>
                  <a:cubicBezTo>
                    <a:pt x="134" y="901"/>
                    <a:pt x="1" y="1301"/>
                    <a:pt x="1" y="18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9" name="Google Shape;2309;p43"/>
          <p:cNvSpPr/>
          <p:nvPr/>
        </p:nvSpPr>
        <p:spPr>
          <a:xfrm>
            <a:off x="-4342337" y="-4310400"/>
            <a:ext cx="542075" cy="542075"/>
          </a:xfrm>
          <a:custGeom>
            <a:rect b="b" l="l" r="r" t="t"/>
            <a:pathLst>
              <a:path extrusionOk="0" h="21683" w="21683">
                <a:moveTo>
                  <a:pt x="0" y="5004"/>
                </a:moveTo>
                <a:cubicBezTo>
                  <a:pt x="0" y="2235"/>
                  <a:pt x="2235" y="0"/>
                  <a:pt x="5004" y="0"/>
                </a:cubicBezTo>
                <a:lnTo>
                  <a:pt x="16679" y="0"/>
                </a:lnTo>
                <a:cubicBezTo>
                  <a:pt x="19447" y="0"/>
                  <a:pt x="21682" y="2235"/>
                  <a:pt x="21682" y="5004"/>
                </a:cubicBezTo>
                <a:lnTo>
                  <a:pt x="21682" y="16679"/>
                </a:lnTo>
                <a:cubicBezTo>
                  <a:pt x="21682" y="19414"/>
                  <a:pt x="19447" y="21682"/>
                  <a:pt x="16679" y="21682"/>
                </a:cubicBezTo>
                <a:lnTo>
                  <a:pt x="5004" y="21682"/>
                </a:lnTo>
                <a:cubicBezTo>
                  <a:pt x="2235" y="21682"/>
                  <a:pt x="0" y="19414"/>
                  <a:pt x="0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43"/>
          <p:cNvSpPr/>
          <p:nvPr/>
        </p:nvSpPr>
        <p:spPr>
          <a:xfrm>
            <a:off x="-4342337" y="-4321250"/>
            <a:ext cx="542075" cy="542075"/>
          </a:xfrm>
          <a:custGeom>
            <a:rect b="b" l="l" r="r" t="t"/>
            <a:pathLst>
              <a:path extrusionOk="0" h="21683" w="21683">
                <a:moveTo>
                  <a:pt x="0" y="5004"/>
                </a:moveTo>
                <a:cubicBezTo>
                  <a:pt x="0" y="2235"/>
                  <a:pt x="2235" y="1"/>
                  <a:pt x="5004" y="1"/>
                </a:cubicBezTo>
                <a:lnTo>
                  <a:pt x="16679" y="1"/>
                </a:lnTo>
                <a:cubicBezTo>
                  <a:pt x="19447" y="1"/>
                  <a:pt x="21682" y="2235"/>
                  <a:pt x="21682" y="5004"/>
                </a:cubicBezTo>
                <a:lnTo>
                  <a:pt x="21682" y="16679"/>
                </a:lnTo>
                <a:cubicBezTo>
                  <a:pt x="21682" y="19448"/>
                  <a:pt x="19447" y="21683"/>
                  <a:pt x="16679" y="21683"/>
                </a:cubicBezTo>
                <a:lnTo>
                  <a:pt x="5004" y="21683"/>
                </a:lnTo>
                <a:cubicBezTo>
                  <a:pt x="2235" y="21683"/>
                  <a:pt x="0" y="19448"/>
                  <a:pt x="0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43"/>
          <p:cNvSpPr/>
          <p:nvPr/>
        </p:nvSpPr>
        <p:spPr>
          <a:xfrm>
            <a:off x="-4329012" y="-4297900"/>
            <a:ext cx="515400" cy="516225"/>
          </a:xfrm>
          <a:custGeom>
            <a:rect b="b" l="l" r="r" t="t"/>
            <a:pathLst>
              <a:path extrusionOk="0" h="20649" w="20616">
                <a:moveTo>
                  <a:pt x="1" y="4771"/>
                </a:moveTo>
                <a:cubicBezTo>
                  <a:pt x="1" y="2135"/>
                  <a:pt x="2136" y="1"/>
                  <a:pt x="4737" y="1"/>
                </a:cubicBezTo>
                <a:lnTo>
                  <a:pt x="15879" y="1"/>
                </a:lnTo>
                <a:cubicBezTo>
                  <a:pt x="18481" y="1"/>
                  <a:pt x="20616" y="2135"/>
                  <a:pt x="20616" y="4771"/>
                </a:cubicBezTo>
                <a:lnTo>
                  <a:pt x="20616" y="15879"/>
                </a:lnTo>
                <a:cubicBezTo>
                  <a:pt x="20616" y="18514"/>
                  <a:pt x="18481" y="20649"/>
                  <a:pt x="15879" y="20649"/>
                </a:cubicBezTo>
                <a:lnTo>
                  <a:pt x="4737" y="20649"/>
                </a:lnTo>
                <a:cubicBezTo>
                  <a:pt x="2136" y="20649"/>
                  <a:pt x="1" y="18514"/>
                  <a:pt x="1" y="15879"/>
                </a:cubicBezTo>
                <a:close/>
              </a:path>
            </a:pathLst>
          </a:custGeom>
          <a:solidFill>
            <a:srgbClr val="F397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43"/>
          <p:cNvSpPr/>
          <p:nvPr/>
        </p:nvSpPr>
        <p:spPr>
          <a:xfrm>
            <a:off x="-4238937" y="-4212850"/>
            <a:ext cx="335250" cy="335275"/>
          </a:xfrm>
          <a:custGeom>
            <a:rect b="b" l="l" r="r" t="t"/>
            <a:pathLst>
              <a:path extrusionOk="0" h="13411" w="13410">
                <a:moveTo>
                  <a:pt x="6705" y="1235"/>
                </a:moveTo>
                <a:cubicBezTo>
                  <a:pt x="9741" y="1235"/>
                  <a:pt x="12209" y="3670"/>
                  <a:pt x="12209" y="6706"/>
                </a:cubicBezTo>
                <a:cubicBezTo>
                  <a:pt x="12209" y="9741"/>
                  <a:pt x="9741" y="12210"/>
                  <a:pt x="6705" y="12210"/>
                </a:cubicBezTo>
                <a:cubicBezTo>
                  <a:pt x="3670" y="12210"/>
                  <a:pt x="1201" y="9741"/>
                  <a:pt x="1201" y="6706"/>
                </a:cubicBezTo>
                <a:cubicBezTo>
                  <a:pt x="1201" y="3670"/>
                  <a:pt x="3670" y="1235"/>
                  <a:pt x="6705" y="1235"/>
                </a:cubicBezTo>
                <a:close/>
                <a:moveTo>
                  <a:pt x="6705" y="1"/>
                </a:moveTo>
                <a:cubicBezTo>
                  <a:pt x="3002" y="1"/>
                  <a:pt x="0" y="3003"/>
                  <a:pt x="0" y="6706"/>
                </a:cubicBezTo>
                <a:cubicBezTo>
                  <a:pt x="0" y="10408"/>
                  <a:pt x="3002" y="13411"/>
                  <a:pt x="6705" y="13411"/>
                </a:cubicBezTo>
                <a:cubicBezTo>
                  <a:pt x="10408" y="13411"/>
                  <a:pt x="13410" y="10408"/>
                  <a:pt x="13410" y="6706"/>
                </a:cubicBezTo>
                <a:cubicBezTo>
                  <a:pt x="13410" y="3003"/>
                  <a:pt x="10408" y="1"/>
                  <a:pt x="6705" y="1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3"/>
          <p:cNvSpPr/>
          <p:nvPr/>
        </p:nvSpPr>
        <p:spPr>
          <a:xfrm>
            <a:off x="-4069662" y="-4030200"/>
            <a:ext cx="17550" cy="36700"/>
          </a:xfrm>
          <a:custGeom>
            <a:rect b="b" l="l" r="r" t="t"/>
            <a:pathLst>
              <a:path extrusionOk="0" h="1468" w="702">
                <a:moveTo>
                  <a:pt x="1" y="0"/>
                </a:moveTo>
                <a:lnTo>
                  <a:pt x="1" y="1468"/>
                </a:lnTo>
                <a:cubicBezTo>
                  <a:pt x="234" y="1435"/>
                  <a:pt x="401" y="1368"/>
                  <a:pt x="535" y="1234"/>
                </a:cubicBezTo>
                <a:cubicBezTo>
                  <a:pt x="668" y="1101"/>
                  <a:pt x="701" y="934"/>
                  <a:pt x="701" y="734"/>
                </a:cubicBezTo>
                <a:cubicBezTo>
                  <a:pt x="701" y="567"/>
                  <a:pt x="635" y="434"/>
                  <a:pt x="501" y="300"/>
                </a:cubicBezTo>
                <a:cubicBezTo>
                  <a:pt x="368" y="200"/>
                  <a:pt x="201" y="100"/>
                  <a:pt x="1" y="0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3"/>
          <p:cNvSpPr/>
          <p:nvPr/>
        </p:nvSpPr>
        <p:spPr>
          <a:xfrm>
            <a:off x="-4191412" y="-4165300"/>
            <a:ext cx="240200" cy="240200"/>
          </a:xfrm>
          <a:custGeom>
            <a:rect b="b" l="l" r="r" t="t"/>
            <a:pathLst>
              <a:path extrusionOk="0" h="9608" w="9608">
                <a:moveTo>
                  <a:pt x="5238" y="1068"/>
                </a:moveTo>
                <a:lnTo>
                  <a:pt x="5238" y="1802"/>
                </a:lnTo>
                <a:cubicBezTo>
                  <a:pt x="5471" y="1802"/>
                  <a:pt x="5671" y="1835"/>
                  <a:pt x="5872" y="1902"/>
                </a:cubicBezTo>
                <a:cubicBezTo>
                  <a:pt x="6038" y="1935"/>
                  <a:pt x="6205" y="2002"/>
                  <a:pt x="6372" y="2068"/>
                </a:cubicBezTo>
                <a:lnTo>
                  <a:pt x="6072" y="3002"/>
                </a:lnTo>
                <a:cubicBezTo>
                  <a:pt x="5972" y="2936"/>
                  <a:pt x="5838" y="2902"/>
                  <a:pt x="5705" y="2869"/>
                </a:cubicBezTo>
                <a:cubicBezTo>
                  <a:pt x="5571" y="2802"/>
                  <a:pt x="5405" y="2769"/>
                  <a:pt x="5204" y="2769"/>
                </a:cubicBezTo>
                <a:lnTo>
                  <a:pt x="5204" y="4303"/>
                </a:lnTo>
                <a:cubicBezTo>
                  <a:pt x="5405" y="4403"/>
                  <a:pt x="5571" y="4470"/>
                  <a:pt x="5738" y="4570"/>
                </a:cubicBezTo>
                <a:cubicBezTo>
                  <a:pt x="5905" y="4670"/>
                  <a:pt x="6072" y="4804"/>
                  <a:pt x="6205" y="4937"/>
                </a:cubicBezTo>
                <a:cubicBezTo>
                  <a:pt x="6339" y="5071"/>
                  <a:pt x="6439" y="5204"/>
                  <a:pt x="6539" y="5404"/>
                </a:cubicBezTo>
                <a:cubicBezTo>
                  <a:pt x="6605" y="5571"/>
                  <a:pt x="6672" y="5804"/>
                  <a:pt x="6672" y="6038"/>
                </a:cubicBezTo>
                <a:cubicBezTo>
                  <a:pt x="6672" y="6538"/>
                  <a:pt x="6539" y="6939"/>
                  <a:pt x="6272" y="7239"/>
                </a:cubicBezTo>
                <a:cubicBezTo>
                  <a:pt x="6005" y="7506"/>
                  <a:pt x="5671" y="7706"/>
                  <a:pt x="5204" y="7773"/>
                </a:cubicBezTo>
                <a:lnTo>
                  <a:pt x="5204" y="8540"/>
                </a:lnTo>
                <a:lnTo>
                  <a:pt x="4337" y="8540"/>
                </a:lnTo>
                <a:lnTo>
                  <a:pt x="4337" y="7839"/>
                </a:lnTo>
                <a:cubicBezTo>
                  <a:pt x="4037" y="7806"/>
                  <a:pt x="3770" y="7773"/>
                  <a:pt x="3537" y="7739"/>
                </a:cubicBezTo>
                <a:cubicBezTo>
                  <a:pt x="3270" y="7672"/>
                  <a:pt x="3103" y="7606"/>
                  <a:pt x="2969" y="7539"/>
                </a:cubicBezTo>
                <a:lnTo>
                  <a:pt x="3303" y="6572"/>
                </a:lnTo>
                <a:cubicBezTo>
                  <a:pt x="3403" y="6638"/>
                  <a:pt x="3537" y="6705"/>
                  <a:pt x="3703" y="6738"/>
                </a:cubicBezTo>
                <a:cubicBezTo>
                  <a:pt x="3903" y="6805"/>
                  <a:pt x="4104" y="6839"/>
                  <a:pt x="4370" y="6872"/>
                </a:cubicBezTo>
                <a:lnTo>
                  <a:pt x="4370" y="5171"/>
                </a:lnTo>
                <a:cubicBezTo>
                  <a:pt x="4170" y="5104"/>
                  <a:pt x="4004" y="5037"/>
                  <a:pt x="3837" y="4937"/>
                </a:cubicBezTo>
                <a:cubicBezTo>
                  <a:pt x="3670" y="4837"/>
                  <a:pt x="3537" y="4704"/>
                  <a:pt x="3403" y="4604"/>
                </a:cubicBezTo>
                <a:cubicBezTo>
                  <a:pt x="3270" y="4470"/>
                  <a:pt x="3170" y="4303"/>
                  <a:pt x="3070" y="4103"/>
                </a:cubicBezTo>
                <a:cubicBezTo>
                  <a:pt x="3003" y="3936"/>
                  <a:pt x="2969" y="3703"/>
                  <a:pt x="2969" y="3436"/>
                </a:cubicBezTo>
                <a:cubicBezTo>
                  <a:pt x="2969" y="2969"/>
                  <a:pt x="3070" y="2602"/>
                  <a:pt x="3336" y="2335"/>
                </a:cubicBezTo>
                <a:cubicBezTo>
                  <a:pt x="3570" y="2068"/>
                  <a:pt x="3937" y="1902"/>
                  <a:pt x="4370" y="1835"/>
                </a:cubicBezTo>
                <a:lnTo>
                  <a:pt x="4370" y="1068"/>
                </a:lnTo>
                <a:close/>
                <a:moveTo>
                  <a:pt x="4804" y="0"/>
                </a:moveTo>
                <a:cubicBezTo>
                  <a:pt x="2169" y="0"/>
                  <a:pt x="1" y="2169"/>
                  <a:pt x="1" y="4804"/>
                </a:cubicBezTo>
                <a:cubicBezTo>
                  <a:pt x="1" y="7472"/>
                  <a:pt x="2169" y="9607"/>
                  <a:pt x="4804" y="9607"/>
                </a:cubicBezTo>
                <a:cubicBezTo>
                  <a:pt x="7473" y="9607"/>
                  <a:pt x="9608" y="7472"/>
                  <a:pt x="9608" y="4804"/>
                </a:cubicBezTo>
                <a:cubicBezTo>
                  <a:pt x="9608" y="2169"/>
                  <a:pt x="7439" y="0"/>
                  <a:pt x="4804" y="0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3"/>
          <p:cNvSpPr/>
          <p:nvPr/>
        </p:nvSpPr>
        <p:spPr>
          <a:xfrm>
            <a:off x="-4090512" y="-4096925"/>
            <a:ext cx="16725" cy="33375"/>
          </a:xfrm>
          <a:custGeom>
            <a:rect b="b" l="l" r="r" t="t"/>
            <a:pathLst>
              <a:path extrusionOk="0" h="1335" w="669">
                <a:moveTo>
                  <a:pt x="668" y="1"/>
                </a:moveTo>
                <a:cubicBezTo>
                  <a:pt x="435" y="1"/>
                  <a:pt x="234" y="67"/>
                  <a:pt x="134" y="201"/>
                </a:cubicBezTo>
                <a:cubicBezTo>
                  <a:pt x="34" y="301"/>
                  <a:pt x="1" y="434"/>
                  <a:pt x="1" y="634"/>
                </a:cubicBezTo>
                <a:cubicBezTo>
                  <a:pt x="1" y="801"/>
                  <a:pt x="68" y="935"/>
                  <a:pt x="201" y="1035"/>
                </a:cubicBezTo>
                <a:cubicBezTo>
                  <a:pt x="334" y="1168"/>
                  <a:pt x="468" y="1268"/>
                  <a:pt x="668" y="1335"/>
                </a:cubicBezTo>
                <a:lnTo>
                  <a:pt x="668" y="1"/>
                </a:ln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43"/>
          <p:cNvSpPr/>
          <p:nvPr/>
        </p:nvSpPr>
        <p:spPr>
          <a:xfrm>
            <a:off x="-3594312" y="-4310400"/>
            <a:ext cx="542075" cy="542075"/>
          </a:xfrm>
          <a:custGeom>
            <a:rect b="b" l="l" r="r" t="t"/>
            <a:pathLst>
              <a:path extrusionOk="0" h="21683" w="21683">
                <a:moveTo>
                  <a:pt x="0" y="5004"/>
                </a:moveTo>
                <a:cubicBezTo>
                  <a:pt x="0" y="2235"/>
                  <a:pt x="2269" y="0"/>
                  <a:pt x="5004" y="0"/>
                </a:cubicBezTo>
                <a:lnTo>
                  <a:pt x="16679" y="0"/>
                </a:lnTo>
                <a:cubicBezTo>
                  <a:pt x="19448" y="0"/>
                  <a:pt x="21683" y="2235"/>
                  <a:pt x="21683" y="5004"/>
                </a:cubicBezTo>
                <a:lnTo>
                  <a:pt x="21683" y="16679"/>
                </a:lnTo>
                <a:cubicBezTo>
                  <a:pt x="21683" y="19414"/>
                  <a:pt x="19448" y="21682"/>
                  <a:pt x="16679" y="21682"/>
                </a:cubicBezTo>
                <a:lnTo>
                  <a:pt x="5004" y="21682"/>
                </a:lnTo>
                <a:cubicBezTo>
                  <a:pt x="2269" y="21682"/>
                  <a:pt x="0" y="19414"/>
                  <a:pt x="0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43"/>
          <p:cNvSpPr/>
          <p:nvPr/>
        </p:nvSpPr>
        <p:spPr>
          <a:xfrm>
            <a:off x="-3594312" y="-4321250"/>
            <a:ext cx="542075" cy="542075"/>
          </a:xfrm>
          <a:custGeom>
            <a:rect b="b" l="l" r="r" t="t"/>
            <a:pathLst>
              <a:path extrusionOk="0" h="21683" w="21683">
                <a:moveTo>
                  <a:pt x="0" y="5004"/>
                </a:moveTo>
                <a:cubicBezTo>
                  <a:pt x="0" y="2235"/>
                  <a:pt x="2269" y="1"/>
                  <a:pt x="5004" y="1"/>
                </a:cubicBezTo>
                <a:lnTo>
                  <a:pt x="16679" y="1"/>
                </a:lnTo>
                <a:cubicBezTo>
                  <a:pt x="19448" y="1"/>
                  <a:pt x="21683" y="2235"/>
                  <a:pt x="21683" y="5004"/>
                </a:cubicBezTo>
                <a:lnTo>
                  <a:pt x="21683" y="16679"/>
                </a:lnTo>
                <a:cubicBezTo>
                  <a:pt x="21683" y="19448"/>
                  <a:pt x="19448" y="21683"/>
                  <a:pt x="16679" y="21683"/>
                </a:cubicBezTo>
                <a:lnTo>
                  <a:pt x="5004" y="21683"/>
                </a:lnTo>
                <a:cubicBezTo>
                  <a:pt x="2269" y="21683"/>
                  <a:pt x="0" y="19448"/>
                  <a:pt x="0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43"/>
          <p:cNvSpPr/>
          <p:nvPr/>
        </p:nvSpPr>
        <p:spPr>
          <a:xfrm>
            <a:off x="-3580962" y="-4297900"/>
            <a:ext cx="516225" cy="516225"/>
          </a:xfrm>
          <a:custGeom>
            <a:rect b="b" l="l" r="r" t="t"/>
            <a:pathLst>
              <a:path extrusionOk="0" h="20649" w="20649">
                <a:moveTo>
                  <a:pt x="0" y="4771"/>
                </a:moveTo>
                <a:cubicBezTo>
                  <a:pt x="0" y="2135"/>
                  <a:pt x="2135" y="1"/>
                  <a:pt x="4770" y="1"/>
                </a:cubicBezTo>
                <a:lnTo>
                  <a:pt x="15878" y="1"/>
                </a:lnTo>
                <a:cubicBezTo>
                  <a:pt x="18513" y="1"/>
                  <a:pt x="20648" y="2135"/>
                  <a:pt x="20648" y="4771"/>
                </a:cubicBezTo>
                <a:lnTo>
                  <a:pt x="20648" y="15879"/>
                </a:lnTo>
                <a:cubicBezTo>
                  <a:pt x="20648" y="18514"/>
                  <a:pt x="18513" y="20649"/>
                  <a:pt x="15878" y="20649"/>
                </a:cubicBezTo>
                <a:lnTo>
                  <a:pt x="4770" y="20649"/>
                </a:lnTo>
                <a:cubicBezTo>
                  <a:pt x="2135" y="20649"/>
                  <a:pt x="0" y="18514"/>
                  <a:pt x="0" y="15879"/>
                </a:cubicBezTo>
                <a:close/>
              </a:path>
            </a:pathLst>
          </a:custGeom>
          <a:solidFill>
            <a:srgbClr val="F397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43"/>
          <p:cNvSpPr/>
          <p:nvPr/>
        </p:nvSpPr>
        <p:spPr>
          <a:xfrm>
            <a:off x="-3491737" y="-4228350"/>
            <a:ext cx="349450" cy="366725"/>
          </a:xfrm>
          <a:custGeom>
            <a:rect b="b" l="l" r="r" t="t"/>
            <a:pathLst>
              <a:path extrusionOk="0" h="14669" w="13978">
                <a:moveTo>
                  <a:pt x="8590" y="1203"/>
                </a:moveTo>
                <a:cubicBezTo>
                  <a:pt x="9451" y="1203"/>
                  <a:pt x="10315" y="1506"/>
                  <a:pt x="11008" y="2122"/>
                </a:cubicBezTo>
                <a:cubicBezTo>
                  <a:pt x="12509" y="3456"/>
                  <a:pt x="12643" y="5758"/>
                  <a:pt x="11308" y="7259"/>
                </a:cubicBezTo>
                <a:cubicBezTo>
                  <a:pt x="10572" y="8067"/>
                  <a:pt x="9575" y="8479"/>
                  <a:pt x="8578" y="8479"/>
                </a:cubicBezTo>
                <a:cubicBezTo>
                  <a:pt x="7722" y="8479"/>
                  <a:pt x="6865" y="8175"/>
                  <a:pt x="6171" y="7559"/>
                </a:cubicBezTo>
                <a:cubicBezTo>
                  <a:pt x="4670" y="6192"/>
                  <a:pt x="4537" y="3923"/>
                  <a:pt x="5871" y="2422"/>
                </a:cubicBezTo>
                <a:cubicBezTo>
                  <a:pt x="6589" y="1614"/>
                  <a:pt x="7588" y="1203"/>
                  <a:pt x="8590" y="1203"/>
                </a:cubicBezTo>
                <a:close/>
                <a:moveTo>
                  <a:pt x="8593" y="0"/>
                </a:moveTo>
                <a:cubicBezTo>
                  <a:pt x="7264" y="0"/>
                  <a:pt x="5939" y="546"/>
                  <a:pt x="4971" y="1622"/>
                </a:cubicBezTo>
                <a:cubicBezTo>
                  <a:pt x="3269" y="3523"/>
                  <a:pt x="3369" y="6425"/>
                  <a:pt x="5137" y="8226"/>
                </a:cubicBezTo>
                <a:lnTo>
                  <a:pt x="4937" y="8493"/>
                </a:lnTo>
                <a:lnTo>
                  <a:pt x="4804" y="8393"/>
                </a:lnTo>
                <a:lnTo>
                  <a:pt x="4670" y="8527"/>
                </a:lnTo>
                <a:cubicBezTo>
                  <a:pt x="4629" y="8499"/>
                  <a:pt x="4593" y="8483"/>
                  <a:pt x="4556" y="8483"/>
                </a:cubicBezTo>
                <a:cubicBezTo>
                  <a:pt x="4504" y="8483"/>
                  <a:pt x="4448" y="8515"/>
                  <a:pt x="4370" y="8593"/>
                </a:cubicBezTo>
                <a:lnTo>
                  <a:pt x="234" y="13197"/>
                </a:lnTo>
                <a:cubicBezTo>
                  <a:pt x="0" y="13463"/>
                  <a:pt x="34" y="13864"/>
                  <a:pt x="301" y="14097"/>
                </a:cubicBezTo>
                <a:lnTo>
                  <a:pt x="768" y="14498"/>
                </a:lnTo>
                <a:cubicBezTo>
                  <a:pt x="880" y="14610"/>
                  <a:pt x="1032" y="14669"/>
                  <a:pt x="1185" y="14669"/>
                </a:cubicBezTo>
                <a:cubicBezTo>
                  <a:pt x="1349" y="14669"/>
                  <a:pt x="1514" y="14602"/>
                  <a:pt x="1635" y="14464"/>
                </a:cubicBezTo>
                <a:lnTo>
                  <a:pt x="5771" y="9861"/>
                </a:lnTo>
                <a:cubicBezTo>
                  <a:pt x="5871" y="9727"/>
                  <a:pt x="5871" y="9627"/>
                  <a:pt x="5805" y="9527"/>
                </a:cubicBezTo>
                <a:lnTo>
                  <a:pt x="5938" y="9394"/>
                </a:lnTo>
                <a:lnTo>
                  <a:pt x="5805" y="9294"/>
                </a:lnTo>
                <a:lnTo>
                  <a:pt x="6105" y="8994"/>
                </a:lnTo>
                <a:cubicBezTo>
                  <a:pt x="6864" y="9452"/>
                  <a:pt x="7720" y="9679"/>
                  <a:pt x="8576" y="9679"/>
                </a:cubicBezTo>
                <a:cubicBezTo>
                  <a:pt x="9901" y="9679"/>
                  <a:pt x="11223" y="9134"/>
                  <a:pt x="12176" y="8060"/>
                </a:cubicBezTo>
                <a:cubicBezTo>
                  <a:pt x="13977" y="6058"/>
                  <a:pt x="13810" y="3023"/>
                  <a:pt x="11809" y="1221"/>
                </a:cubicBezTo>
                <a:cubicBezTo>
                  <a:pt x="10883" y="404"/>
                  <a:pt x="9737" y="0"/>
                  <a:pt x="8593" y="0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43"/>
          <p:cNvSpPr/>
          <p:nvPr/>
        </p:nvSpPr>
        <p:spPr>
          <a:xfrm>
            <a:off x="-2845437" y="-4310400"/>
            <a:ext cx="542075" cy="542075"/>
          </a:xfrm>
          <a:custGeom>
            <a:rect b="b" l="l" r="r" t="t"/>
            <a:pathLst>
              <a:path extrusionOk="0" h="21683" w="21683">
                <a:moveTo>
                  <a:pt x="0" y="5004"/>
                </a:moveTo>
                <a:cubicBezTo>
                  <a:pt x="0" y="2235"/>
                  <a:pt x="2235" y="0"/>
                  <a:pt x="5004" y="0"/>
                </a:cubicBezTo>
                <a:lnTo>
                  <a:pt x="16679" y="0"/>
                </a:lnTo>
                <a:cubicBezTo>
                  <a:pt x="19447" y="0"/>
                  <a:pt x="21682" y="2235"/>
                  <a:pt x="21682" y="5004"/>
                </a:cubicBezTo>
                <a:lnTo>
                  <a:pt x="21682" y="16679"/>
                </a:lnTo>
                <a:cubicBezTo>
                  <a:pt x="21682" y="19414"/>
                  <a:pt x="19447" y="21682"/>
                  <a:pt x="16679" y="21682"/>
                </a:cubicBezTo>
                <a:lnTo>
                  <a:pt x="5004" y="21682"/>
                </a:lnTo>
                <a:cubicBezTo>
                  <a:pt x="2235" y="21682"/>
                  <a:pt x="0" y="19414"/>
                  <a:pt x="0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43"/>
          <p:cNvSpPr/>
          <p:nvPr/>
        </p:nvSpPr>
        <p:spPr>
          <a:xfrm>
            <a:off x="-2845437" y="-4321250"/>
            <a:ext cx="542075" cy="542075"/>
          </a:xfrm>
          <a:custGeom>
            <a:rect b="b" l="l" r="r" t="t"/>
            <a:pathLst>
              <a:path extrusionOk="0" h="21683" w="21683">
                <a:moveTo>
                  <a:pt x="0" y="5004"/>
                </a:moveTo>
                <a:cubicBezTo>
                  <a:pt x="0" y="2235"/>
                  <a:pt x="2235" y="1"/>
                  <a:pt x="5004" y="1"/>
                </a:cubicBezTo>
                <a:lnTo>
                  <a:pt x="16679" y="1"/>
                </a:lnTo>
                <a:cubicBezTo>
                  <a:pt x="19447" y="1"/>
                  <a:pt x="21682" y="2235"/>
                  <a:pt x="21682" y="5004"/>
                </a:cubicBezTo>
                <a:lnTo>
                  <a:pt x="21682" y="16679"/>
                </a:lnTo>
                <a:cubicBezTo>
                  <a:pt x="21682" y="19448"/>
                  <a:pt x="19447" y="21683"/>
                  <a:pt x="16679" y="21683"/>
                </a:cubicBezTo>
                <a:lnTo>
                  <a:pt x="5004" y="21683"/>
                </a:lnTo>
                <a:cubicBezTo>
                  <a:pt x="2235" y="21683"/>
                  <a:pt x="0" y="19448"/>
                  <a:pt x="0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43"/>
          <p:cNvSpPr/>
          <p:nvPr/>
        </p:nvSpPr>
        <p:spPr>
          <a:xfrm>
            <a:off x="-2832937" y="-4297900"/>
            <a:ext cx="516225" cy="516225"/>
          </a:xfrm>
          <a:custGeom>
            <a:rect b="b" l="l" r="r" t="t"/>
            <a:pathLst>
              <a:path extrusionOk="0" h="20649" w="20649">
                <a:moveTo>
                  <a:pt x="1" y="4771"/>
                </a:moveTo>
                <a:cubicBezTo>
                  <a:pt x="1" y="2135"/>
                  <a:pt x="2135" y="1"/>
                  <a:pt x="4771" y="1"/>
                </a:cubicBezTo>
                <a:lnTo>
                  <a:pt x="15879" y="1"/>
                </a:lnTo>
                <a:cubicBezTo>
                  <a:pt x="18514" y="1"/>
                  <a:pt x="20649" y="2135"/>
                  <a:pt x="20649" y="4771"/>
                </a:cubicBezTo>
                <a:lnTo>
                  <a:pt x="20649" y="15879"/>
                </a:lnTo>
                <a:cubicBezTo>
                  <a:pt x="20649" y="18514"/>
                  <a:pt x="18514" y="20649"/>
                  <a:pt x="15879" y="20649"/>
                </a:cubicBezTo>
                <a:lnTo>
                  <a:pt x="4771" y="20649"/>
                </a:lnTo>
                <a:cubicBezTo>
                  <a:pt x="2135" y="20649"/>
                  <a:pt x="1" y="18514"/>
                  <a:pt x="1" y="15879"/>
                </a:cubicBezTo>
                <a:close/>
              </a:path>
            </a:pathLst>
          </a:custGeom>
          <a:solidFill>
            <a:srgbClr val="F397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43"/>
          <p:cNvSpPr/>
          <p:nvPr/>
        </p:nvSpPr>
        <p:spPr>
          <a:xfrm>
            <a:off x="-2701187" y="-4252600"/>
            <a:ext cx="254375" cy="382675"/>
          </a:xfrm>
          <a:custGeom>
            <a:rect b="b" l="l" r="r" t="t"/>
            <a:pathLst>
              <a:path extrusionOk="0" h="15307" w="10175">
                <a:moveTo>
                  <a:pt x="6681" y="1167"/>
                </a:moveTo>
                <a:cubicBezTo>
                  <a:pt x="6983" y="1167"/>
                  <a:pt x="7289" y="1238"/>
                  <a:pt x="7573" y="1391"/>
                </a:cubicBezTo>
                <a:cubicBezTo>
                  <a:pt x="8474" y="1858"/>
                  <a:pt x="8841" y="3025"/>
                  <a:pt x="8374" y="3959"/>
                </a:cubicBezTo>
                <a:cubicBezTo>
                  <a:pt x="8025" y="4610"/>
                  <a:pt x="7368" y="4969"/>
                  <a:pt x="6686" y="4969"/>
                </a:cubicBezTo>
                <a:cubicBezTo>
                  <a:pt x="6390" y="4969"/>
                  <a:pt x="6088" y="4901"/>
                  <a:pt x="5805" y="4760"/>
                </a:cubicBezTo>
                <a:cubicBezTo>
                  <a:pt x="4871" y="4260"/>
                  <a:pt x="4504" y="3125"/>
                  <a:pt x="5005" y="2191"/>
                </a:cubicBezTo>
                <a:cubicBezTo>
                  <a:pt x="5329" y="1542"/>
                  <a:pt x="5993" y="1167"/>
                  <a:pt x="6681" y="1167"/>
                </a:cubicBezTo>
                <a:close/>
                <a:moveTo>
                  <a:pt x="6687" y="1"/>
                </a:moveTo>
                <a:cubicBezTo>
                  <a:pt x="5578" y="1"/>
                  <a:pt x="4506" y="610"/>
                  <a:pt x="3970" y="1658"/>
                </a:cubicBezTo>
                <a:cubicBezTo>
                  <a:pt x="3337" y="2825"/>
                  <a:pt x="3570" y="4226"/>
                  <a:pt x="4404" y="5127"/>
                </a:cubicBezTo>
                <a:cubicBezTo>
                  <a:pt x="4404" y="5160"/>
                  <a:pt x="4404" y="5160"/>
                  <a:pt x="4371" y="5160"/>
                </a:cubicBezTo>
                <a:lnTo>
                  <a:pt x="4104" y="5727"/>
                </a:lnTo>
                <a:cubicBezTo>
                  <a:pt x="3970" y="5961"/>
                  <a:pt x="4037" y="6294"/>
                  <a:pt x="4237" y="6461"/>
                </a:cubicBezTo>
                <a:lnTo>
                  <a:pt x="168" y="14233"/>
                </a:lnTo>
                <a:cubicBezTo>
                  <a:pt x="1" y="14567"/>
                  <a:pt x="134" y="14934"/>
                  <a:pt x="435" y="15101"/>
                </a:cubicBezTo>
                <a:lnTo>
                  <a:pt x="668" y="15234"/>
                </a:lnTo>
                <a:cubicBezTo>
                  <a:pt x="767" y="15284"/>
                  <a:pt x="869" y="15307"/>
                  <a:pt x="968" y="15307"/>
                </a:cubicBezTo>
                <a:cubicBezTo>
                  <a:pt x="1202" y="15307"/>
                  <a:pt x="1418" y="15178"/>
                  <a:pt x="1535" y="14967"/>
                </a:cubicBezTo>
                <a:lnTo>
                  <a:pt x="1802" y="14467"/>
                </a:lnTo>
                <a:cubicBezTo>
                  <a:pt x="1854" y="14484"/>
                  <a:pt x="1908" y="14492"/>
                  <a:pt x="1962" y="14492"/>
                </a:cubicBezTo>
                <a:cubicBezTo>
                  <a:pt x="2119" y="14492"/>
                  <a:pt x="2279" y="14424"/>
                  <a:pt x="2403" y="14300"/>
                </a:cubicBezTo>
                <a:lnTo>
                  <a:pt x="4004" y="15134"/>
                </a:lnTo>
                <a:lnTo>
                  <a:pt x="4337" y="14467"/>
                </a:lnTo>
                <a:lnTo>
                  <a:pt x="2770" y="13666"/>
                </a:lnTo>
                <a:lnTo>
                  <a:pt x="2870" y="13466"/>
                </a:lnTo>
                <a:lnTo>
                  <a:pt x="4437" y="14267"/>
                </a:lnTo>
                <a:lnTo>
                  <a:pt x="4771" y="13600"/>
                </a:lnTo>
                <a:lnTo>
                  <a:pt x="3203" y="12799"/>
                </a:lnTo>
                <a:lnTo>
                  <a:pt x="3303" y="12599"/>
                </a:lnTo>
                <a:lnTo>
                  <a:pt x="4871" y="13433"/>
                </a:lnTo>
                <a:lnTo>
                  <a:pt x="5238" y="12766"/>
                </a:lnTo>
                <a:lnTo>
                  <a:pt x="3637" y="11932"/>
                </a:lnTo>
                <a:cubicBezTo>
                  <a:pt x="3670" y="11698"/>
                  <a:pt x="3604" y="11465"/>
                  <a:pt x="3403" y="11331"/>
                </a:cubicBezTo>
                <a:lnTo>
                  <a:pt x="5572" y="7195"/>
                </a:lnTo>
                <a:cubicBezTo>
                  <a:pt x="5617" y="7206"/>
                  <a:pt x="5664" y="7212"/>
                  <a:pt x="5711" y="7212"/>
                </a:cubicBezTo>
                <a:cubicBezTo>
                  <a:pt x="5937" y="7212"/>
                  <a:pt x="6162" y="7082"/>
                  <a:pt x="6272" y="6861"/>
                </a:cubicBezTo>
                <a:lnTo>
                  <a:pt x="6572" y="6328"/>
                </a:lnTo>
                <a:cubicBezTo>
                  <a:pt x="6606" y="6261"/>
                  <a:pt x="6606" y="6194"/>
                  <a:pt x="6639" y="6161"/>
                </a:cubicBezTo>
                <a:cubicBezTo>
                  <a:pt x="7740" y="6161"/>
                  <a:pt x="8841" y="5560"/>
                  <a:pt x="9408" y="4493"/>
                </a:cubicBezTo>
                <a:cubicBezTo>
                  <a:pt x="10175" y="2992"/>
                  <a:pt x="9608" y="1124"/>
                  <a:pt x="8107" y="357"/>
                </a:cubicBezTo>
                <a:cubicBezTo>
                  <a:pt x="7653" y="115"/>
                  <a:pt x="7167" y="1"/>
                  <a:pt x="6687" y="1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43"/>
          <p:cNvSpPr/>
          <p:nvPr/>
        </p:nvSpPr>
        <p:spPr>
          <a:xfrm>
            <a:off x="-2612787" y="-4252875"/>
            <a:ext cx="162650" cy="416150"/>
          </a:xfrm>
          <a:custGeom>
            <a:rect b="b" l="l" r="r" t="t"/>
            <a:pathLst>
              <a:path extrusionOk="0" h="16646" w="6506">
                <a:moveTo>
                  <a:pt x="3103" y="1168"/>
                </a:moveTo>
                <a:cubicBezTo>
                  <a:pt x="4137" y="1168"/>
                  <a:pt x="5004" y="2002"/>
                  <a:pt x="5004" y="3036"/>
                </a:cubicBezTo>
                <a:cubicBezTo>
                  <a:pt x="5038" y="4104"/>
                  <a:pt x="4204" y="4971"/>
                  <a:pt x="3136" y="4971"/>
                </a:cubicBezTo>
                <a:cubicBezTo>
                  <a:pt x="3116" y="4972"/>
                  <a:pt x="3096" y="4972"/>
                  <a:pt x="3076" y="4972"/>
                </a:cubicBezTo>
                <a:cubicBezTo>
                  <a:pt x="2069" y="4972"/>
                  <a:pt x="1235" y="4150"/>
                  <a:pt x="1235" y="3103"/>
                </a:cubicBezTo>
                <a:cubicBezTo>
                  <a:pt x="1202" y="2069"/>
                  <a:pt x="2036" y="1202"/>
                  <a:pt x="3103" y="1168"/>
                </a:cubicBezTo>
                <a:close/>
                <a:moveTo>
                  <a:pt x="3131" y="0"/>
                </a:moveTo>
                <a:cubicBezTo>
                  <a:pt x="3110" y="0"/>
                  <a:pt x="3090" y="0"/>
                  <a:pt x="3070" y="1"/>
                </a:cubicBezTo>
                <a:cubicBezTo>
                  <a:pt x="1368" y="34"/>
                  <a:pt x="1" y="1435"/>
                  <a:pt x="34" y="3136"/>
                </a:cubicBezTo>
                <a:cubicBezTo>
                  <a:pt x="68" y="4437"/>
                  <a:pt x="935" y="5571"/>
                  <a:pt x="2102" y="5972"/>
                </a:cubicBezTo>
                <a:cubicBezTo>
                  <a:pt x="2102" y="6005"/>
                  <a:pt x="2102" y="6005"/>
                  <a:pt x="2102" y="6005"/>
                </a:cubicBezTo>
                <a:lnTo>
                  <a:pt x="2102" y="6639"/>
                </a:lnTo>
                <a:cubicBezTo>
                  <a:pt x="2102" y="6939"/>
                  <a:pt x="2302" y="7173"/>
                  <a:pt x="2569" y="7239"/>
                </a:cubicBezTo>
                <a:lnTo>
                  <a:pt x="2703" y="16012"/>
                </a:lnTo>
                <a:cubicBezTo>
                  <a:pt x="2703" y="16346"/>
                  <a:pt x="3003" y="16646"/>
                  <a:pt x="3370" y="16646"/>
                </a:cubicBezTo>
                <a:lnTo>
                  <a:pt x="3603" y="16646"/>
                </a:lnTo>
                <a:cubicBezTo>
                  <a:pt x="3970" y="16613"/>
                  <a:pt x="4237" y="16346"/>
                  <a:pt x="4237" y="15979"/>
                </a:cubicBezTo>
                <a:lnTo>
                  <a:pt x="4237" y="15412"/>
                </a:lnTo>
                <a:cubicBezTo>
                  <a:pt x="4437" y="15378"/>
                  <a:pt x="4637" y="15212"/>
                  <a:pt x="4704" y="14978"/>
                </a:cubicBezTo>
                <a:lnTo>
                  <a:pt x="6505" y="14945"/>
                </a:lnTo>
                <a:lnTo>
                  <a:pt x="6472" y="14211"/>
                </a:lnTo>
                <a:lnTo>
                  <a:pt x="4704" y="14244"/>
                </a:lnTo>
                <a:lnTo>
                  <a:pt x="4704" y="14011"/>
                </a:lnTo>
                <a:lnTo>
                  <a:pt x="6472" y="13977"/>
                </a:lnTo>
                <a:lnTo>
                  <a:pt x="6472" y="13244"/>
                </a:lnTo>
                <a:lnTo>
                  <a:pt x="4704" y="13277"/>
                </a:lnTo>
                <a:lnTo>
                  <a:pt x="4704" y="13043"/>
                </a:lnTo>
                <a:lnTo>
                  <a:pt x="6472" y="13010"/>
                </a:lnTo>
                <a:lnTo>
                  <a:pt x="6439" y="12276"/>
                </a:lnTo>
                <a:lnTo>
                  <a:pt x="4637" y="12310"/>
                </a:lnTo>
                <a:cubicBezTo>
                  <a:pt x="4571" y="12076"/>
                  <a:pt x="4404" y="11909"/>
                  <a:pt x="4170" y="11909"/>
                </a:cubicBezTo>
                <a:lnTo>
                  <a:pt x="4104" y="7206"/>
                </a:lnTo>
                <a:cubicBezTo>
                  <a:pt x="4371" y="7139"/>
                  <a:pt x="4571" y="6906"/>
                  <a:pt x="4571" y="6606"/>
                </a:cubicBezTo>
                <a:lnTo>
                  <a:pt x="4571" y="5972"/>
                </a:lnTo>
                <a:cubicBezTo>
                  <a:pt x="4571" y="5905"/>
                  <a:pt x="4571" y="5872"/>
                  <a:pt x="4537" y="5805"/>
                </a:cubicBezTo>
                <a:cubicBezTo>
                  <a:pt x="5538" y="5271"/>
                  <a:pt x="6205" y="4237"/>
                  <a:pt x="6205" y="3036"/>
                </a:cubicBezTo>
                <a:cubicBezTo>
                  <a:pt x="6172" y="1355"/>
                  <a:pt x="4804" y="0"/>
                  <a:pt x="3131" y="0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43"/>
          <p:cNvSpPr/>
          <p:nvPr/>
        </p:nvSpPr>
        <p:spPr>
          <a:xfrm>
            <a:off x="-2097412" y="-4310400"/>
            <a:ext cx="542075" cy="542075"/>
          </a:xfrm>
          <a:custGeom>
            <a:rect b="b" l="l" r="r" t="t"/>
            <a:pathLst>
              <a:path extrusionOk="0" h="21683" w="21683">
                <a:moveTo>
                  <a:pt x="1" y="5004"/>
                </a:moveTo>
                <a:cubicBezTo>
                  <a:pt x="1" y="2235"/>
                  <a:pt x="2235" y="0"/>
                  <a:pt x="5004" y="0"/>
                </a:cubicBezTo>
                <a:lnTo>
                  <a:pt x="16679" y="0"/>
                </a:lnTo>
                <a:cubicBezTo>
                  <a:pt x="19448" y="0"/>
                  <a:pt x="21683" y="2235"/>
                  <a:pt x="21683" y="5004"/>
                </a:cubicBezTo>
                <a:lnTo>
                  <a:pt x="21683" y="16679"/>
                </a:lnTo>
                <a:cubicBezTo>
                  <a:pt x="21683" y="19414"/>
                  <a:pt x="19448" y="21682"/>
                  <a:pt x="16679" y="21682"/>
                </a:cubicBezTo>
                <a:lnTo>
                  <a:pt x="5004" y="21682"/>
                </a:lnTo>
                <a:cubicBezTo>
                  <a:pt x="2235" y="21682"/>
                  <a:pt x="1" y="19414"/>
                  <a:pt x="1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43"/>
          <p:cNvSpPr/>
          <p:nvPr/>
        </p:nvSpPr>
        <p:spPr>
          <a:xfrm>
            <a:off x="-2097412" y="-4321250"/>
            <a:ext cx="542075" cy="542075"/>
          </a:xfrm>
          <a:custGeom>
            <a:rect b="b" l="l" r="r" t="t"/>
            <a:pathLst>
              <a:path extrusionOk="0" h="21683" w="21683">
                <a:moveTo>
                  <a:pt x="1" y="5004"/>
                </a:moveTo>
                <a:cubicBezTo>
                  <a:pt x="1" y="2235"/>
                  <a:pt x="2235" y="1"/>
                  <a:pt x="5004" y="1"/>
                </a:cubicBezTo>
                <a:lnTo>
                  <a:pt x="16679" y="1"/>
                </a:lnTo>
                <a:cubicBezTo>
                  <a:pt x="19448" y="1"/>
                  <a:pt x="21683" y="2235"/>
                  <a:pt x="21683" y="5004"/>
                </a:cubicBezTo>
                <a:lnTo>
                  <a:pt x="21683" y="16679"/>
                </a:lnTo>
                <a:cubicBezTo>
                  <a:pt x="21683" y="19448"/>
                  <a:pt x="19448" y="21683"/>
                  <a:pt x="16679" y="21683"/>
                </a:cubicBezTo>
                <a:lnTo>
                  <a:pt x="5004" y="21683"/>
                </a:lnTo>
                <a:cubicBezTo>
                  <a:pt x="2235" y="21683"/>
                  <a:pt x="1" y="19448"/>
                  <a:pt x="1" y="16679"/>
                </a:cubicBezTo>
                <a:close/>
              </a:path>
            </a:pathLst>
          </a:custGeom>
          <a:solidFill>
            <a:srgbClr val="AC73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43"/>
          <p:cNvSpPr/>
          <p:nvPr/>
        </p:nvSpPr>
        <p:spPr>
          <a:xfrm>
            <a:off x="-2084062" y="-4297900"/>
            <a:ext cx="515375" cy="516225"/>
          </a:xfrm>
          <a:custGeom>
            <a:rect b="b" l="l" r="r" t="t"/>
            <a:pathLst>
              <a:path extrusionOk="0" h="20649" w="20615">
                <a:moveTo>
                  <a:pt x="0" y="4771"/>
                </a:moveTo>
                <a:cubicBezTo>
                  <a:pt x="0" y="2135"/>
                  <a:pt x="2135" y="1"/>
                  <a:pt x="4737" y="1"/>
                </a:cubicBezTo>
                <a:lnTo>
                  <a:pt x="15845" y="1"/>
                </a:lnTo>
                <a:cubicBezTo>
                  <a:pt x="18480" y="1"/>
                  <a:pt x="20615" y="2135"/>
                  <a:pt x="20615" y="4771"/>
                </a:cubicBezTo>
                <a:lnTo>
                  <a:pt x="20615" y="15879"/>
                </a:lnTo>
                <a:cubicBezTo>
                  <a:pt x="20615" y="18514"/>
                  <a:pt x="18480" y="20649"/>
                  <a:pt x="15845" y="20649"/>
                </a:cubicBezTo>
                <a:lnTo>
                  <a:pt x="4737" y="20649"/>
                </a:lnTo>
                <a:cubicBezTo>
                  <a:pt x="2102" y="20649"/>
                  <a:pt x="0" y="18514"/>
                  <a:pt x="0" y="15879"/>
                </a:cubicBezTo>
                <a:close/>
              </a:path>
            </a:pathLst>
          </a:custGeom>
          <a:solidFill>
            <a:srgbClr val="F397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43"/>
          <p:cNvSpPr/>
          <p:nvPr/>
        </p:nvSpPr>
        <p:spPr>
          <a:xfrm>
            <a:off x="-1941462" y="-4231175"/>
            <a:ext cx="230175" cy="179300"/>
          </a:xfrm>
          <a:custGeom>
            <a:rect b="b" l="l" r="r" t="t"/>
            <a:pathLst>
              <a:path extrusionOk="0" h="7172" w="9207">
                <a:moveTo>
                  <a:pt x="2035" y="0"/>
                </a:moveTo>
                <a:cubicBezTo>
                  <a:pt x="901" y="0"/>
                  <a:pt x="0" y="901"/>
                  <a:pt x="0" y="2035"/>
                </a:cubicBezTo>
                <a:lnTo>
                  <a:pt x="0" y="7172"/>
                </a:lnTo>
                <a:lnTo>
                  <a:pt x="1168" y="7172"/>
                </a:lnTo>
                <a:lnTo>
                  <a:pt x="1168" y="2035"/>
                </a:lnTo>
                <a:cubicBezTo>
                  <a:pt x="1168" y="1535"/>
                  <a:pt x="1535" y="1168"/>
                  <a:pt x="2035" y="1168"/>
                </a:cubicBezTo>
                <a:lnTo>
                  <a:pt x="7172" y="1168"/>
                </a:lnTo>
                <a:cubicBezTo>
                  <a:pt x="7639" y="1168"/>
                  <a:pt x="8039" y="1535"/>
                  <a:pt x="8039" y="2035"/>
                </a:cubicBezTo>
                <a:lnTo>
                  <a:pt x="8039" y="7172"/>
                </a:lnTo>
                <a:lnTo>
                  <a:pt x="9207" y="7172"/>
                </a:lnTo>
                <a:lnTo>
                  <a:pt x="9207" y="2035"/>
                </a:lnTo>
                <a:cubicBezTo>
                  <a:pt x="9207" y="901"/>
                  <a:pt x="8306" y="0"/>
                  <a:pt x="7172" y="0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3"/>
          <p:cNvSpPr/>
          <p:nvPr/>
        </p:nvSpPr>
        <p:spPr>
          <a:xfrm>
            <a:off x="-1964812" y="-4093575"/>
            <a:ext cx="276875" cy="234350"/>
          </a:xfrm>
          <a:custGeom>
            <a:rect b="b" l="l" r="r" t="t"/>
            <a:pathLst>
              <a:path extrusionOk="0" h="9374" w="11075">
                <a:moveTo>
                  <a:pt x="5538" y="2235"/>
                </a:moveTo>
                <a:cubicBezTo>
                  <a:pt x="6338" y="2235"/>
                  <a:pt x="6972" y="2869"/>
                  <a:pt x="6972" y="3669"/>
                </a:cubicBezTo>
                <a:cubicBezTo>
                  <a:pt x="6972" y="4236"/>
                  <a:pt x="6638" y="4737"/>
                  <a:pt x="6171" y="4970"/>
                </a:cubicBezTo>
                <a:lnTo>
                  <a:pt x="6405" y="8106"/>
                </a:lnTo>
                <a:lnTo>
                  <a:pt x="4670" y="8106"/>
                </a:lnTo>
                <a:lnTo>
                  <a:pt x="4904" y="4970"/>
                </a:lnTo>
                <a:cubicBezTo>
                  <a:pt x="4437" y="4737"/>
                  <a:pt x="4103" y="4270"/>
                  <a:pt x="4103" y="3669"/>
                </a:cubicBezTo>
                <a:cubicBezTo>
                  <a:pt x="4103" y="2869"/>
                  <a:pt x="4737" y="2235"/>
                  <a:pt x="5538" y="2235"/>
                </a:cubicBezTo>
                <a:close/>
                <a:moveTo>
                  <a:pt x="2002" y="0"/>
                </a:moveTo>
                <a:cubicBezTo>
                  <a:pt x="901" y="0"/>
                  <a:pt x="0" y="901"/>
                  <a:pt x="0" y="2001"/>
                </a:cubicBezTo>
                <a:lnTo>
                  <a:pt x="0" y="7405"/>
                </a:lnTo>
                <a:cubicBezTo>
                  <a:pt x="0" y="8506"/>
                  <a:pt x="901" y="9373"/>
                  <a:pt x="2002" y="9373"/>
                </a:cubicBezTo>
                <a:lnTo>
                  <a:pt x="9073" y="9373"/>
                </a:lnTo>
                <a:cubicBezTo>
                  <a:pt x="10174" y="9373"/>
                  <a:pt x="11075" y="8506"/>
                  <a:pt x="11075" y="7405"/>
                </a:cubicBezTo>
                <a:lnTo>
                  <a:pt x="11075" y="2001"/>
                </a:lnTo>
                <a:cubicBezTo>
                  <a:pt x="11075" y="901"/>
                  <a:pt x="10174" y="0"/>
                  <a:pt x="9073" y="0"/>
                </a:cubicBezTo>
                <a:close/>
              </a:path>
            </a:pathLst>
          </a:custGeom>
          <a:solidFill>
            <a:srgbClr val="6039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43"/>
          <p:cNvSpPr/>
          <p:nvPr/>
        </p:nvSpPr>
        <p:spPr>
          <a:xfrm>
            <a:off x="5056150" y="2298150"/>
            <a:ext cx="34290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1" name="Google Shape;2331;p43"/>
          <p:cNvSpPr/>
          <p:nvPr/>
        </p:nvSpPr>
        <p:spPr>
          <a:xfrm>
            <a:off x="5056150" y="3116376"/>
            <a:ext cx="34290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2" name="Google Shape;2332;p43"/>
          <p:cNvSpPr/>
          <p:nvPr/>
        </p:nvSpPr>
        <p:spPr>
          <a:xfrm>
            <a:off x="5056150" y="3933425"/>
            <a:ext cx="34290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extremely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3" name="Google Shape;2333;p43"/>
          <p:cNvSpPr/>
          <p:nvPr/>
        </p:nvSpPr>
        <p:spPr>
          <a:xfrm>
            <a:off x="4819200" y="2297159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4" name="Google Shape;2334;p43"/>
          <p:cNvSpPr/>
          <p:nvPr/>
        </p:nvSpPr>
        <p:spPr>
          <a:xfrm>
            <a:off x="4819200" y="3114189"/>
            <a:ext cx="547291" cy="546616"/>
          </a:xfrm>
          <a:custGeom>
            <a:rect b="b" l="l" r="r" t="t"/>
            <a:pathLst>
              <a:path extrusionOk="0" h="27520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5" name="Google Shape;2335;p43"/>
          <p:cNvSpPr/>
          <p:nvPr/>
        </p:nvSpPr>
        <p:spPr>
          <a:xfrm>
            <a:off x="4819200" y="393011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6" name="Google Shape;2336;p43"/>
          <p:cNvSpPr txBox="1"/>
          <p:nvPr/>
        </p:nvSpPr>
        <p:spPr>
          <a:xfrm>
            <a:off x="4819200" y="1360690"/>
            <a:ext cx="3666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 in the Solar System: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1" name="Google Shape;2341;p44"/>
          <p:cNvCxnSpPr/>
          <p:nvPr/>
        </p:nvCxnSpPr>
        <p:spPr>
          <a:xfrm>
            <a:off x="2751178" y="2831295"/>
            <a:ext cx="43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44"/>
          <p:cNvCxnSpPr/>
          <p:nvPr/>
        </p:nvCxnSpPr>
        <p:spPr>
          <a:xfrm rot="10800000">
            <a:off x="5878502" y="2831295"/>
            <a:ext cx="514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3" name="Google Shape;2343;p4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2344" name="Google Shape;2344;p44"/>
          <p:cNvGrpSpPr/>
          <p:nvPr/>
        </p:nvGrpSpPr>
        <p:grpSpPr>
          <a:xfrm>
            <a:off x="5529024" y="3069844"/>
            <a:ext cx="1347002" cy="1494941"/>
            <a:chOff x="5353605" y="3264327"/>
            <a:chExt cx="1141333" cy="1266685"/>
          </a:xfrm>
        </p:grpSpPr>
        <p:sp>
          <p:nvSpPr>
            <p:cNvPr id="2345" name="Google Shape;2345;p44"/>
            <p:cNvSpPr/>
            <p:nvPr/>
          </p:nvSpPr>
          <p:spPr>
            <a:xfrm rot="899871">
              <a:off x="5505222" y="3390595"/>
              <a:ext cx="842756" cy="1016068"/>
            </a:xfrm>
            <a:custGeom>
              <a:rect b="b" l="l" r="r" t="t"/>
              <a:pathLst>
                <a:path extrusionOk="0" h="81280" w="67416">
                  <a:moveTo>
                    <a:pt x="21749" y="0"/>
                  </a:moveTo>
                  <a:cubicBezTo>
                    <a:pt x="21582" y="567"/>
                    <a:pt x="21516" y="734"/>
                    <a:pt x="21482" y="934"/>
                  </a:cubicBezTo>
                  <a:cubicBezTo>
                    <a:pt x="20949" y="7339"/>
                    <a:pt x="20315" y="13777"/>
                    <a:pt x="19948" y="20181"/>
                  </a:cubicBezTo>
                  <a:cubicBezTo>
                    <a:pt x="19781" y="23450"/>
                    <a:pt x="18447" y="25652"/>
                    <a:pt x="15345" y="26586"/>
                  </a:cubicBezTo>
                  <a:cubicBezTo>
                    <a:pt x="11308" y="27820"/>
                    <a:pt x="7206" y="28954"/>
                    <a:pt x="3103" y="30088"/>
                  </a:cubicBezTo>
                  <a:cubicBezTo>
                    <a:pt x="2235" y="30322"/>
                    <a:pt x="1268" y="30355"/>
                    <a:pt x="0" y="30522"/>
                  </a:cubicBezTo>
                  <a:cubicBezTo>
                    <a:pt x="534" y="31423"/>
                    <a:pt x="834" y="32123"/>
                    <a:pt x="1335" y="32690"/>
                  </a:cubicBezTo>
                  <a:cubicBezTo>
                    <a:pt x="6405" y="38561"/>
                    <a:pt x="11542" y="44332"/>
                    <a:pt x="16546" y="50269"/>
                  </a:cubicBezTo>
                  <a:cubicBezTo>
                    <a:pt x="22016" y="56741"/>
                    <a:pt x="26086" y="64179"/>
                    <a:pt x="29922" y="71685"/>
                  </a:cubicBezTo>
                  <a:cubicBezTo>
                    <a:pt x="31123" y="74053"/>
                    <a:pt x="32557" y="75354"/>
                    <a:pt x="35025" y="75888"/>
                  </a:cubicBezTo>
                  <a:cubicBezTo>
                    <a:pt x="39495" y="76855"/>
                    <a:pt x="43798" y="78256"/>
                    <a:pt x="47868" y="80391"/>
                  </a:cubicBezTo>
                  <a:cubicBezTo>
                    <a:pt x="48602" y="80791"/>
                    <a:pt x="49469" y="80891"/>
                    <a:pt x="50270" y="81158"/>
                  </a:cubicBezTo>
                  <a:cubicBezTo>
                    <a:pt x="50505" y="81240"/>
                    <a:pt x="50715" y="81279"/>
                    <a:pt x="50910" y="81279"/>
                  </a:cubicBezTo>
                  <a:cubicBezTo>
                    <a:pt x="51434" y="81279"/>
                    <a:pt x="51842" y="80993"/>
                    <a:pt x="52304" y="80458"/>
                  </a:cubicBezTo>
                  <a:cubicBezTo>
                    <a:pt x="55473" y="76688"/>
                    <a:pt x="58709" y="72952"/>
                    <a:pt x="61978" y="69250"/>
                  </a:cubicBezTo>
                  <a:cubicBezTo>
                    <a:pt x="64079" y="66848"/>
                    <a:pt x="66181" y="64413"/>
                    <a:pt x="67148" y="61277"/>
                  </a:cubicBezTo>
                  <a:cubicBezTo>
                    <a:pt x="67415" y="60543"/>
                    <a:pt x="67415" y="59543"/>
                    <a:pt x="67115" y="58842"/>
                  </a:cubicBezTo>
                  <a:cubicBezTo>
                    <a:pt x="64280" y="52037"/>
                    <a:pt x="61411" y="45266"/>
                    <a:pt x="57675" y="38828"/>
                  </a:cubicBezTo>
                  <a:cubicBezTo>
                    <a:pt x="52838" y="30455"/>
                    <a:pt x="47001" y="22850"/>
                    <a:pt x="40396" y="15878"/>
                  </a:cubicBezTo>
                  <a:cubicBezTo>
                    <a:pt x="36193" y="11475"/>
                    <a:pt x="31189" y="7806"/>
                    <a:pt x="26486" y="3836"/>
                  </a:cubicBezTo>
                  <a:cubicBezTo>
                    <a:pt x="25018" y="2535"/>
                    <a:pt x="23450" y="1368"/>
                    <a:pt x="2174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 rot="899871">
              <a:off x="5477042" y="3361809"/>
              <a:ext cx="894460" cy="1071721"/>
            </a:xfrm>
            <a:custGeom>
              <a:rect b="b" l="l" r="r" t="t"/>
              <a:pathLst>
                <a:path extrusionOk="0" h="85732" w="71552">
                  <a:moveTo>
                    <a:pt x="24017" y="2252"/>
                  </a:moveTo>
                  <a:cubicBezTo>
                    <a:pt x="25718" y="3620"/>
                    <a:pt x="27286" y="4787"/>
                    <a:pt x="28754" y="6088"/>
                  </a:cubicBezTo>
                  <a:cubicBezTo>
                    <a:pt x="33457" y="10058"/>
                    <a:pt x="38461" y="13727"/>
                    <a:pt x="42664" y="18130"/>
                  </a:cubicBezTo>
                  <a:cubicBezTo>
                    <a:pt x="49269" y="25102"/>
                    <a:pt x="55106" y="32707"/>
                    <a:pt x="59943" y="41080"/>
                  </a:cubicBezTo>
                  <a:cubicBezTo>
                    <a:pt x="63679" y="47518"/>
                    <a:pt x="66548" y="54289"/>
                    <a:pt x="69383" y="61094"/>
                  </a:cubicBezTo>
                  <a:cubicBezTo>
                    <a:pt x="69683" y="61795"/>
                    <a:pt x="69683" y="62795"/>
                    <a:pt x="69416" y="63529"/>
                  </a:cubicBezTo>
                  <a:cubicBezTo>
                    <a:pt x="68449" y="66665"/>
                    <a:pt x="66347" y="69100"/>
                    <a:pt x="64213" y="71502"/>
                  </a:cubicBezTo>
                  <a:cubicBezTo>
                    <a:pt x="60977" y="75204"/>
                    <a:pt x="57741" y="78940"/>
                    <a:pt x="54539" y="82710"/>
                  </a:cubicBezTo>
                  <a:cubicBezTo>
                    <a:pt x="54101" y="83245"/>
                    <a:pt x="53699" y="83531"/>
                    <a:pt x="53178" y="83531"/>
                  </a:cubicBezTo>
                  <a:cubicBezTo>
                    <a:pt x="52983" y="83531"/>
                    <a:pt x="52773" y="83492"/>
                    <a:pt x="52538" y="83410"/>
                  </a:cubicBezTo>
                  <a:cubicBezTo>
                    <a:pt x="51737" y="83143"/>
                    <a:pt x="50870" y="83043"/>
                    <a:pt x="50136" y="82643"/>
                  </a:cubicBezTo>
                  <a:cubicBezTo>
                    <a:pt x="46066" y="80508"/>
                    <a:pt x="41763" y="79074"/>
                    <a:pt x="37293" y="78140"/>
                  </a:cubicBezTo>
                  <a:cubicBezTo>
                    <a:pt x="34825" y="77606"/>
                    <a:pt x="33391" y="76305"/>
                    <a:pt x="32190" y="73937"/>
                  </a:cubicBezTo>
                  <a:cubicBezTo>
                    <a:pt x="28354" y="66431"/>
                    <a:pt x="24284" y="58993"/>
                    <a:pt x="18814" y="52488"/>
                  </a:cubicBezTo>
                  <a:cubicBezTo>
                    <a:pt x="13810" y="46584"/>
                    <a:pt x="8640" y="40813"/>
                    <a:pt x="3603" y="34942"/>
                  </a:cubicBezTo>
                  <a:cubicBezTo>
                    <a:pt x="3102" y="34375"/>
                    <a:pt x="2802" y="33641"/>
                    <a:pt x="2235" y="32774"/>
                  </a:cubicBezTo>
                  <a:cubicBezTo>
                    <a:pt x="3536" y="32607"/>
                    <a:pt x="4470" y="32574"/>
                    <a:pt x="5371" y="32340"/>
                  </a:cubicBezTo>
                  <a:cubicBezTo>
                    <a:pt x="9474" y="31206"/>
                    <a:pt x="13576" y="30072"/>
                    <a:pt x="17613" y="28838"/>
                  </a:cubicBezTo>
                  <a:cubicBezTo>
                    <a:pt x="20715" y="27904"/>
                    <a:pt x="22049" y="25702"/>
                    <a:pt x="22216" y="22433"/>
                  </a:cubicBezTo>
                  <a:cubicBezTo>
                    <a:pt x="22583" y="16029"/>
                    <a:pt x="23217" y="9591"/>
                    <a:pt x="23750" y="3186"/>
                  </a:cubicBezTo>
                  <a:cubicBezTo>
                    <a:pt x="23784" y="2986"/>
                    <a:pt x="23850" y="2819"/>
                    <a:pt x="24017" y="2252"/>
                  </a:cubicBezTo>
                  <a:close/>
                  <a:moveTo>
                    <a:pt x="23575" y="0"/>
                  </a:moveTo>
                  <a:cubicBezTo>
                    <a:pt x="22501" y="0"/>
                    <a:pt x="21762" y="848"/>
                    <a:pt x="21616" y="2419"/>
                  </a:cubicBezTo>
                  <a:cubicBezTo>
                    <a:pt x="21048" y="8623"/>
                    <a:pt x="20515" y="14861"/>
                    <a:pt x="20048" y="21066"/>
                  </a:cubicBezTo>
                  <a:cubicBezTo>
                    <a:pt x="19714" y="25636"/>
                    <a:pt x="19080" y="26469"/>
                    <a:pt x="14611" y="27604"/>
                  </a:cubicBezTo>
                  <a:cubicBezTo>
                    <a:pt x="14544" y="27604"/>
                    <a:pt x="14444" y="27604"/>
                    <a:pt x="14344" y="27637"/>
                  </a:cubicBezTo>
                  <a:cubicBezTo>
                    <a:pt x="10408" y="28771"/>
                    <a:pt x="6471" y="29872"/>
                    <a:pt x="2535" y="31039"/>
                  </a:cubicBezTo>
                  <a:cubicBezTo>
                    <a:pt x="0" y="31807"/>
                    <a:pt x="400" y="33775"/>
                    <a:pt x="1268" y="35342"/>
                  </a:cubicBezTo>
                  <a:cubicBezTo>
                    <a:pt x="1501" y="35776"/>
                    <a:pt x="1901" y="36143"/>
                    <a:pt x="2235" y="36510"/>
                  </a:cubicBezTo>
                  <a:cubicBezTo>
                    <a:pt x="7005" y="42081"/>
                    <a:pt x="11809" y="47651"/>
                    <a:pt x="16545" y="53255"/>
                  </a:cubicBezTo>
                  <a:cubicBezTo>
                    <a:pt x="22183" y="59893"/>
                    <a:pt x="26319" y="67532"/>
                    <a:pt x="30322" y="75171"/>
                  </a:cubicBezTo>
                  <a:cubicBezTo>
                    <a:pt x="31723" y="77806"/>
                    <a:pt x="33491" y="79507"/>
                    <a:pt x="36493" y="80241"/>
                  </a:cubicBezTo>
                  <a:cubicBezTo>
                    <a:pt x="40329" y="81209"/>
                    <a:pt x="44098" y="82643"/>
                    <a:pt x="47868" y="83911"/>
                  </a:cubicBezTo>
                  <a:cubicBezTo>
                    <a:pt x="49469" y="84444"/>
                    <a:pt x="51070" y="85011"/>
                    <a:pt x="52671" y="85545"/>
                  </a:cubicBezTo>
                  <a:cubicBezTo>
                    <a:pt x="53048" y="85671"/>
                    <a:pt x="53397" y="85731"/>
                    <a:pt x="53723" y="85731"/>
                  </a:cubicBezTo>
                  <a:cubicBezTo>
                    <a:pt x="54696" y="85731"/>
                    <a:pt x="55457" y="85193"/>
                    <a:pt x="56107" y="84244"/>
                  </a:cubicBezTo>
                  <a:cubicBezTo>
                    <a:pt x="57308" y="82510"/>
                    <a:pt x="58542" y="80808"/>
                    <a:pt x="59910" y="79241"/>
                  </a:cubicBezTo>
                  <a:cubicBezTo>
                    <a:pt x="62611" y="76138"/>
                    <a:pt x="65480" y="73203"/>
                    <a:pt x="68149" y="70101"/>
                  </a:cubicBezTo>
                  <a:cubicBezTo>
                    <a:pt x="69850" y="68133"/>
                    <a:pt x="71151" y="65864"/>
                    <a:pt x="71551" y="63129"/>
                  </a:cubicBezTo>
                  <a:cubicBezTo>
                    <a:pt x="71251" y="61628"/>
                    <a:pt x="71184" y="59993"/>
                    <a:pt x="70617" y="58526"/>
                  </a:cubicBezTo>
                  <a:cubicBezTo>
                    <a:pt x="69083" y="54656"/>
                    <a:pt x="67415" y="50787"/>
                    <a:pt x="65580" y="47017"/>
                  </a:cubicBezTo>
                  <a:cubicBezTo>
                    <a:pt x="64513" y="44816"/>
                    <a:pt x="62878" y="42915"/>
                    <a:pt x="61711" y="40780"/>
                  </a:cubicBezTo>
                  <a:cubicBezTo>
                    <a:pt x="57141" y="32407"/>
                    <a:pt x="50936" y="25269"/>
                    <a:pt x="44699" y="18197"/>
                  </a:cubicBezTo>
                  <a:cubicBezTo>
                    <a:pt x="40896" y="13927"/>
                    <a:pt x="36426" y="10224"/>
                    <a:pt x="32223" y="6322"/>
                  </a:cubicBezTo>
                  <a:cubicBezTo>
                    <a:pt x="30155" y="4420"/>
                    <a:pt x="28020" y="2619"/>
                    <a:pt x="25785" y="918"/>
                  </a:cubicBezTo>
                  <a:cubicBezTo>
                    <a:pt x="24966" y="297"/>
                    <a:pt x="24212" y="0"/>
                    <a:pt x="235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7" name="Google Shape;2347;p44"/>
          <p:cNvGrpSpPr/>
          <p:nvPr/>
        </p:nvGrpSpPr>
        <p:grpSpPr>
          <a:xfrm>
            <a:off x="4892506" y="2419796"/>
            <a:ext cx="1339240" cy="1133231"/>
            <a:chOff x="4814275" y="2713533"/>
            <a:chExt cx="1134757" cy="960202"/>
          </a:xfrm>
        </p:grpSpPr>
        <p:sp>
          <p:nvSpPr>
            <p:cNvPr id="2348" name="Google Shape;2348;p44"/>
            <p:cNvSpPr/>
            <p:nvPr/>
          </p:nvSpPr>
          <p:spPr>
            <a:xfrm rot="899871">
              <a:off x="4921514" y="2855096"/>
              <a:ext cx="919486" cy="676770"/>
            </a:xfrm>
            <a:custGeom>
              <a:rect b="b" l="l" r="r" t="t"/>
              <a:pathLst>
                <a:path extrusionOk="0" h="54138" w="73554">
                  <a:moveTo>
                    <a:pt x="1089" y="1"/>
                  </a:moveTo>
                  <a:cubicBezTo>
                    <a:pt x="813" y="1"/>
                    <a:pt x="518" y="150"/>
                    <a:pt x="1" y="272"/>
                  </a:cubicBezTo>
                  <a:cubicBezTo>
                    <a:pt x="3470" y="5976"/>
                    <a:pt x="6739" y="11580"/>
                    <a:pt x="10308" y="16984"/>
                  </a:cubicBezTo>
                  <a:cubicBezTo>
                    <a:pt x="12343" y="20053"/>
                    <a:pt x="12443" y="22788"/>
                    <a:pt x="10242" y="25657"/>
                  </a:cubicBezTo>
                  <a:cubicBezTo>
                    <a:pt x="7840" y="28759"/>
                    <a:pt x="5405" y="31861"/>
                    <a:pt x="2936" y="34930"/>
                  </a:cubicBezTo>
                  <a:cubicBezTo>
                    <a:pt x="2269" y="35730"/>
                    <a:pt x="1402" y="36331"/>
                    <a:pt x="268" y="37332"/>
                  </a:cubicBezTo>
                  <a:cubicBezTo>
                    <a:pt x="1435" y="37832"/>
                    <a:pt x="2069" y="38199"/>
                    <a:pt x="2770" y="38366"/>
                  </a:cubicBezTo>
                  <a:cubicBezTo>
                    <a:pt x="10308" y="40134"/>
                    <a:pt x="17880" y="41735"/>
                    <a:pt x="25386" y="43603"/>
                  </a:cubicBezTo>
                  <a:cubicBezTo>
                    <a:pt x="33658" y="45671"/>
                    <a:pt x="41397" y="49274"/>
                    <a:pt x="48936" y="53143"/>
                  </a:cubicBezTo>
                  <a:cubicBezTo>
                    <a:pt x="50228" y="53808"/>
                    <a:pt x="51369" y="54138"/>
                    <a:pt x="52531" y="54138"/>
                  </a:cubicBezTo>
                  <a:cubicBezTo>
                    <a:pt x="53408" y="54138"/>
                    <a:pt x="54298" y="53950"/>
                    <a:pt x="55274" y="53577"/>
                  </a:cubicBezTo>
                  <a:cubicBezTo>
                    <a:pt x="58776" y="52242"/>
                    <a:pt x="62346" y="51175"/>
                    <a:pt x="65915" y="50041"/>
                  </a:cubicBezTo>
                  <a:cubicBezTo>
                    <a:pt x="67483" y="49574"/>
                    <a:pt x="69084" y="49207"/>
                    <a:pt x="70685" y="48840"/>
                  </a:cubicBezTo>
                  <a:cubicBezTo>
                    <a:pt x="71852" y="48573"/>
                    <a:pt x="72019" y="47839"/>
                    <a:pt x="72086" y="46772"/>
                  </a:cubicBezTo>
                  <a:cubicBezTo>
                    <a:pt x="72219" y="43169"/>
                    <a:pt x="72486" y="39600"/>
                    <a:pt x="72753" y="36031"/>
                  </a:cubicBezTo>
                  <a:cubicBezTo>
                    <a:pt x="72986" y="32728"/>
                    <a:pt x="73387" y="29459"/>
                    <a:pt x="73453" y="26190"/>
                  </a:cubicBezTo>
                  <a:cubicBezTo>
                    <a:pt x="73554" y="23255"/>
                    <a:pt x="72419" y="21087"/>
                    <a:pt x="69517" y="19652"/>
                  </a:cubicBezTo>
                  <a:cubicBezTo>
                    <a:pt x="64647" y="17184"/>
                    <a:pt x="59977" y="14282"/>
                    <a:pt x="55107" y="11713"/>
                  </a:cubicBezTo>
                  <a:cubicBezTo>
                    <a:pt x="46067" y="6943"/>
                    <a:pt x="36260" y="4275"/>
                    <a:pt x="26386" y="2040"/>
                  </a:cubicBezTo>
                  <a:cubicBezTo>
                    <a:pt x="18114" y="205"/>
                    <a:pt x="9608" y="372"/>
                    <a:pt x="1168" y="5"/>
                  </a:cubicBezTo>
                  <a:cubicBezTo>
                    <a:pt x="1142" y="2"/>
                    <a:pt x="1116" y="1"/>
                    <a:pt x="1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 rot="899871">
              <a:off x="4892302" y="2827703"/>
              <a:ext cx="978703" cy="731861"/>
            </a:xfrm>
            <a:custGeom>
              <a:rect b="b" l="l" r="r" t="t"/>
              <a:pathLst>
                <a:path extrusionOk="0" h="58545" w="78291">
                  <a:moveTo>
                    <a:pt x="3409" y="2200"/>
                  </a:moveTo>
                  <a:cubicBezTo>
                    <a:pt x="3441" y="2200"/>
                    <a:pt x="3472" y="2201"/>
                    <a:pt x="3503" y="2205"/>
                  </a:cubicBezTo>
                  <a:cubicBezTo>
                    <a:pt x="11943" y="2572"/>
                    <a:pt x="20449" y="2405"/>
                    <a:pt x="28721" y="4240"/>
                  </a:cubicBezTo>
                  <a:cubicBezTo>
                    <a:pt x="38595" y="6475"/>
                    <a:pt x="48402" y="9143"/>
                    <a:pt x="57442" y="13913"/>
                  </a:cubicBezTo>
                  <a:cubicBezTo>
                    <a:pt x="62312" y="16482"/>
                    <a:pt x="66982" y="19384"/>
                    <a:pt x="71852" y="21852"/>
                  </a:cubicBezTo>
                  <a:cubicBezTo>
                    <a:pt x="74754" y="23287"/>
                    <a:pt x="75889" y="25455"/>
                    <a:pt x="75788" y="28390"/>
                  </a:cubicBezTo>
                  <a:cubicBezTo>
                    <a:pt x="75722" y="31659"/>
                    <a:pt x="75321" y="34928"/>
                    <a:pt x="75088" y="38197"/>
                  </a:cubicBezTo>
                  <a:cubicBezTo>
                    <a:pt x="74821" y="41800"/>
                    <a:pt x="74554" y="45369"/>
                    <a:pt x="74421" y="48972"/>
                  </a:cubicBezTo>
                  <a:cubicBezTo>
                    <a:pt x="74354" y="50039"/>
                    <a:pt x="74187" y="50773"/>
                    <a:pt x="73020" y="51040"/>
                  </a:cubicBezTo>
                  <a:cubicBezTo>
                    <a:pt x="71419" y="51407"/>
                    <a:pt x="69818" y="51774"/>
                    <a:pt x="68250" y="52241"/>
                  </a:cubicBezTo>
                  <a:cubicBezTo>
                    <a:pt x="64681" y="53375"/>
                    <a:pt x="61111" y="54442"/>
                    <a:pt x="57609" y="55777"/>
                  </a:cubicBezTo>
                  <a:cubicBezTo>
                    <a:pt x="56633" y="56150"/>
                    <a:pt x="55743" y="56338"/>
                    <a:pt x="54866" y="56338"/>
                  </a:cubicBezTo>
                  <a:cubicBezTo>
                    <a:pt x="53704" y="56338"/>
                    <a:pt x="52563" y="56008"/>
                    <a:pt x="51271" y="55343"/>
                  </a:cubicBezTo>
                  <a:cubicBezTo>
                    <a:pt x="43732" y="51474"/>
                    <a:pt x="35993" y="47871"/>
                    <a:pt x="27721" y="45803"/>
                  </a:cubicBezTo>
                  <a:cubicBezTo>
                    <a:pt x="20215" y="43935"/>
                    <a:pt x="12643" y="42334"/>
                    <a:pt x="5105" y="40566"/>
                  </a:cubicBezTo>
                  <a:cubicBezTo>
                    <a:pt x="4404" y="40399"/>
                    <a:pt x="3770" y="40032"/>
                    <a:pt x="2603" y="39532"/>
                  </a:cubicBezTo>
                  <a:cubicBezTo>
                    <a:pt x="3737" y="38531"/>
                    <a:pt x="4604" y="37930"/>
                    <a:pt x="5271" y="37130"/>
                  </a:cubicBezTo>
                  <a:cubicBezTo>
                    <a:pt x="7740" y="34061"/>
                    <a:pt x="10175" y="30959"/>
                    <a:pt x="12577" y="27857"/>
                  </a:cubicBezTo>
                  <a:cubicBezTo>
                    <a:pt x="14778" y="24988"/>
                    <a:pt x="14678" y="22253"/>
                    <a:pt x="12643" y="19184"/>
                  </a:cubicBezTo>
                  <a:cubicBezTo>
                    <a:pt x="9074" y="13780"/>
                    <a:pt x="5805" y="8176"/>
                    <a:pt x="2336" y="2472"/>
                  </a:cubicBezTo>
                  <a:cubicBezTo>
                    <a:pt x="2844" y="2322"/>
                    <a:pt x="3138" y="2200"/>
                    <a:pt x="3409" y="2200"/>
                  </a:cubicBezTo>
                  <a:close/>
                  <a:moveTo>
                    <a:pt x="3932" y="1"/>
                  </a:moveTo>
                  <a:cubicBezTo>
                    <a:pt x="3811" y="1"/>
                    <a:pt x="3691" y="2"/>
                    <a:pt x="3570" y="3"/>
                  </a:cubicBezTo>
                  <a:cubicBezTo>
                    <a:pt x="2469" y="3"/>
                    <a:pt x="1202" y="470"/>
                    <a:pt x="368" y="1137"/>
                  </a:cubicBezTo>
                  <a:cubicBezTo>
                    <a:pt x="1" y="1471"/>
                    <a:pt x="268" y="2972"/>
                    <a:pt x="701" y="3706"/>
                  </a:cubicBezTo>
                  <a:cubicBezTo>
                    <a:pt x="3837" y="9110"/>
                    <a:pt x="7039" y="14447"/>
                    <a:pt x="10308" y="19784"/>
                  </a:cubicBezTo>
                  <a:cubicBezTo>
                    <a:pt x="12677" y="23587"/>
                    <a:pt x="12643" y="24521"/>
                    <a:pt x="9808" y="27990"/>
                  </a:cubicBezTo>
                  <a:cubicBezTo>
                    <a:pt x="9675" y="28190"/>
                    <a:pt x="9474" y="28357"/>
                    <a:pt x="9341" y="28557"/>
                  </a:cubicBezTo>
                  <a:cubicBezTo>
                    <a:pt x="6806" y="31826"/>
                    <a:pt x="4237" y="35095"/>
                    <a:pt x="1769" y="38397"/>
                  </a:cubicBezTo>
                  <a:cubicBezTo>
                    <a:pt x="868" y="39565"/>
                    <a:pt x="1235" y="40699"/>
                    <a:pt x="2369" y="41500"/>
                  </a:cubicBezTo>
                  <a:cubicBezTo>
                    <a:pt x="3036" y="41967"/>
                    <a:pt x="3837" y="42334"/>
                    <a:pt x="4638" y="42534"/>
                  </a:cubicBezTo>
                  <a:cubicBezTo>
                    <a:pt x="11943" y="44302"/>
                    <a:pt x="19215" y="46003"/>
                    <a:pt x="26487" y="47771"/>
                  </a:cubicBezTo>
                  <a:cubicBezTo>
                    <a:pt x="34826" y="49806"/>
                    <a:pt x="42465" y="53508"/>
                    <a:pt x="50103" y="57211"/>
                  </a:cubicBezTo>
                  <a:cubicBezTo>
                    <a:pt x="51824" y="58042"/>
                    <a:pt x="53428" y="58544"/>
                    <a:pt x="55088" y="58544"/>
                  </a:cubicBezTo>
                  <a:cubicBezTo>
                    <a:pt x="56228" y="58544"/>
                    <a:pt x="57394" y="58307"/>
                    <a:pt x="58643" y="57778"/>
                  </a:cubicBezTo>
                  <a:cubicBezTo>
                    <a:pt x="62012" y="56310"/>
                    <a:pt x="65615" y="55376"/>
                    <a:pt x="69117" y="54242"/>
                  </a:cubicBezTo>
                  <a:cubicBezTo>
                    <a:pt x="70852" y="53675"/>
                    <a:pt x="72686" y="53308"/>
                    <a:pt x="74421" y="52674"/>
                  </a:cubicBezTo>
                  <a:cubicBezTo>
                    <a:pt x="76356" y="51974"/>
                    <a:pt x="76622" y="51407"/>
                    <a:pt x="76556" y="49272"/>
                  </a:cubicBezTo>
                  <a:cubicBezTo>
                    <a:pt x="76556" y="47471"/>
                    <a:pt x="76456" y="45669"/>
                    <a:pt x="76622" y="43868"/>
                  </a:cubicBezTo>
                  <a:cubicBezTo>
                    <a:pt x="77089" y="39298"/>
                    <a:pt x="77656" y="34728"/>
                    <a:pt x="78290" y="29291"/>
                  </a:cubicBezTo>
                  <a:cubicBezTo>
                    <a:pt x="77823" y="27790"/>
                    <a:pt x="77523" y="25288"/>
                    <a:pt x="76356" y="23320"/>
                  </a:cubicBezTo>
                  <a:cubicBezTo>
                    <a:pt x="75388" y="21686"/>
                    <a:pt x="73487" y="20485"/>
                    <a:pt x="71819" y="19350"/>
                  </a:cubicBezTo>
                  <a:cubicBezTo>
                    <a:pt x="66982" y="16081"/>
                    <a:pt x="61678" y="13646"/>
                    <a:pt x="56275" y="11345"/>
                  </a:cubicBezTo>
                  <a:cubicBezTo>
                    <a:pt x="45967" y="6942"/>
                    <a:pt x="35226" y="4106"/>
                    <a:pt x="24285" y="1971"/>
                  </a:cubicBezTo>
                  <a:cubicBezTo>
                    <a:pt x="19815" y="1104"/>
                    <a:pt x="15178" y="937"/>
                    <a:pt x="10609" y="504"/>
                  </a:cubicBezTo>
                  <a:cubicBezTo>
                    <a:pt x="8394" y="282"/>
                    <a:pt x="6150" y="1"/>
                    <a:pt x="39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44"/>
          <p:cNvGrpSpPr/>
          <p:nvPr/>
        </p:nvGrpSpPr>
        <p:grpSpPr>
          <a:xfrm>
            <a:off x="3708734" y="2086718"/>
            <a:ext cx="1528409" cy="1188805"/>
            <a:chOff x="3811248" y="2431311"/>
            <a:chExt cx="1295042" cy="1007291"/>
          </a:xfrm>
        </p:grpSpPr>
        <p:sp>
          <p:nvSpPr>
            <p:cNvPr id="2351" name="Google Shape;2351;p44"/>
            <p:cNvSpPr/>
            <p:nvPr/>
          </p:nvSpPr>
          <p:spPr>
            <a:xfrm rot="899871">
              <a:off x="3918510" y="2591992"/>
              <a:ext cx="1080860" cy="687871"/>
            </a:xfrm>
            <a:custGeom>
              <a:rect b="b" l="l" r="r" t="t"/>
              <a:pathLst>
                <a:path extrusionOk="0" h="55026" w="86463">
                  <a:moveTo>
                    <a:pt x="69057" y="0"/>
                  </a:moveTo>
                  <a:cubicBezTo>
                    <a:pt x="68662" y="0"/>
                    <a:pt x="68249" y="29"/>
                    <a:pt x="67816" y="86"/>
                  </a:cubicBezTo>
                  <a:cubicBezTo>
                    <a:pt x="62178" y="854"/>
                    <a:pt x="56508" y="1087"/>
                    <a:pt x="50870" y="2155"/>
                  </a:cubicBezTo>
                  <a:cubicBezTo>
                    <a:pt x="42264" y="3722"/>
                    <a:pt x="34125" y="6591"/>
                    <a:pt x="25986" y="9660"/>
                  </a:cubicBezTo>
                  <a:cubicBezTo>
                    <a:pt x="16713" y="13162"/>
                    <a:pt x="8840" y="19067"/>
                    <a:pt x="668" y="24437"/>
                  </a:cubicBezTo>
                  <a:cubicBezTo>
                    <a:pt x="401" y="24571"/>
                    <a:pt x="234" y="24904"/>
                    <a:pt x="1" y="25204"/>
                  </a:cubicBezTo>
                  <a:cubicBezTo>
                    <a:pt x="2169" y="26172"/>
                    <a:pt x="4204" y="27139"/>
                    <a:pt x="6272" y="28006"/>
                  </a:cubicBezTo>
                  <a:cubicBezTo>
                    <a:pt x="10508" y="29774"/>
                    <a:pt x="14778" y="31509"/>
                    <a:pt x="19048" y="33210"/>
                  </a:cubicBezTo>
                  <a:cubicBezTo>
                    <a:pt x="21149" y="34044"/>
                    <a:pt x="22650" y="35378"/>
                    <a:pt x="22884" y="37747"/>
                  </a:cubicBezTo>
                  <a:cubicBezTo>
                    <a:pt x="23050" y="39314"/>
                    <a:pt x="23117" y="40916"/>
                    <a:pt x="23050" y="42517"/>
                  </a:cubicBezTo>
                  <a:cubicBezTo>
                    <a:pt x="22884" y="46586"/>
                    <a:pt x="22650" y="50689"/>
                    <a:pt x="22417" y="55026"/>
                  </a:cubicBezTo>
                  <a:cubicBezTo>
                    <a:pt x="22984" y="54926"/>
                    <a:pt x="23618" y="54926"/>
                    <a:pt x="24118" y="54692"/>
                  </a:cubicBezTo>
                  <a:cubicBezTo>
                    <a:pt x="26853" y="53558"/>
                    <a:pt x="29588" y="52491"/>
                    <a:pt x="32257" y="51190"/>
                  </a:cubicBezTo>
                  <a:cubicBezTo>
                    <a:pt x="38895" y="47954"/>
                    <a:pt x="45700" y="45019"/>
                    <a:pt x="52905" y="43217"/>
                  </a:cubicBezTo>
                  <a:cubicBezTo>
                    <a:pt x="59310" y="41583"/>
                    <a:pt x="65881" y="40482"/>
                    <a:pt x="72352" y="39081"/>
                  </a:cubicBezTo>
                  <a:cubicBezTo>
                    <a:pt x="73120" y="38914"/>
                    <a:pt x="73953" y="38447"/>
                    <a:pt x="74487" y="37847"/>
                  </a:cubicBezTo>
                  <a:cubicBezTo>
                    <a:pt x="75321" y="36946"/>
                    <a:pt x="75922" y="35812"/>
                    <a:pt x="76655" y="34811"/>
                  </a:cubicBezTo>
                  <a:cubicBezTo>
                    <a:pt x="78857" y="31909"/>
                    <a:pt x="81025" y="29007"/>
                    <a:pt x="83227" y="26105"/>
                  </a:cubicBezTo>
                  <a:cubicBezTo>
                    <a:pt x="84027" y="25071"/>
                    <a:pt x="84828" y="24037"/>
                    <a:pt x="85662" y="23070"/>
                  </a:cubicBezTo>
                  <a:cubicBezTo>
                    <a:pt x="86462" y="22169"/>
                    <a:pt x="86162" y="21468"/>
                    <a:pt x="85562" y="20568"/>
                  </a:cubicBezTo>
                  <a:cubicBezTo>
                    <a:pt x="83594" y="17632"/>
                    <a:pt x="81692" y="14630"/>
                    <a:pt x="79824" y="11628"/>
                  </a:cubicBezTo>
                  <a:cubicBezTo>
                    <a:pt x="77990" y="8726"/>
                    <a:pt x="76322" y="5690"/>
                    <a:pt x="74354" y="2888"/>
                  </a:cubicBezTo>
                  <a:cubicBezTo>
                    <a:pt x="73069" y="1005"/>
                    <a:pt x="71394" y="0"/>
                    <a:pt x="69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 rot="899871">
              <a:off x="3887069" y="2566713"/>
              <a:ext cx="1143401" cy="736487"/>
            </a:xfrm>
            <a:custGeom>
              <a:rect b="b" l="l" r="r" t="t"/>
              <a:pathLst>
                <a:path extrusionOk="0" h="58915" w="91466">
                  <a:moveTo>
                    <a:pt x="71592" y="2016"/>
                  </a:moveTo>
                  <a:cubicBezTo>
                    <a:pt x="73929" y="2016"/>
                    <a:pt x="75604" y="3021"/>
                    <a:pt x="76889" y="4904"/>
                  </a:cubicBezTo>
                  <a:cubicBezTo>
                    <a:pt x="78857" y="7706"/>
                    <a:pt x="80525" y="10742"/>
                    <a:pt x="82359" y="13644"/>
                  </a:cubicBezTo>
                  <a:cubicBezTo>
                    <a:pt x="84227" y="16646"/>
                    <a:pt x="86129" y="19648"/>
                    <a:pt x="88097" y="22584"/>
                  </a:cubicBezTo>
                  <a:cubicBezTo>
                    <a:pt x="88697" y="23484"/>
                    <a:pt x="88997" y="24185"/>
                    <a:pt x="88197" y="25086"/>
                  </a:cubicBezTo>
                  <a:cubicBezTo>
                    <a:pt x="87363" y="26053"/>
                    <a:pt x="86562" y="27087"/>
                    <a:pt x="85762" y="28121"/>
                  </a:cubicBezTo>
                  <a:cubicBezTo>
                    <a:pt x="83560" y="30990"/>
                    <a:pt x="81392" y="33925"/>
                    <a:pt x="79190" y="36827"/>
                  </a:cubicBezTo>
                  <a:cubicBezTo>
                    <a:pt x="78457" y="37828"/>
                    <a:pt x="77856" y="38962"/>
                    <a:pt x="77022" y="39863"/>
                  </a:cubicBezTo>
                  <a:cubicBezTo>
                    <a:pt x="76488" y="40430"/>
                    <a:pt x="75655" y="40930"/>
                    <a:pt x="74887" y="41097"/>
                  </a:cubicBezTo>
                  <a:cubicBezTo>
                    <a:pt x="68416" y="42498"/>
                    <a:pt x="61845" y="43599"/>
                    <a:pt x="55440" y="45200"/>
                  </a:cubicBezTo>
                  <a:cubicBezTo>
                    <a:pt x="48235" y="47035"/>
                    <a:pt x="41430" y="49970"/>
                    <a:pt x="34792" y="53206"/>
                  </a:cubicBezTo>
                  <a:cubicBezTo>
                    <a:pt x="32123" y="54507"/>
                    <a:pt x="29388" y="55574"/>
                    <a:pt x="26653" y="56708"/>
                  </a:cubicBezTo>
                  <a:cubicBezTo>
                    <a:pt x="26153" y="56942"/>
                    <a:pt x="25519" y="56942"/>
                    <a:pt x="24952" y="57042"/>
                  </a:cubicBezTo>
                  <a:cubicBezTo>
                    <a:pt x="25185" y="52672"/>
                    <a:pt x="25419" y="48602"/>
                    <a:pt x="25585" y="44533"/>
                  </a:cubicBezTo>
                  <a:cubicBezTo>
                    <a:pt x="25652" y="42932"/>
                    <a:pt x="25585" y="41330"/>
                    <a:pt x="25419" y="39763"/>
                  </a:cubicBezTo>
                  <a:cubicBezTo>
                    <a:pt x="25185" y="37394"/>
                    <a:pt x="23684" y="36060"/>
                    <a:pt x="21583" y="35226"/>
                  </a:cubicBezTo>
                  <a:cubicBezTo>
                    <a:pt x="17313" y="33525"/>
                    <a:pt x="13043" y="31790"/>
                    <a:pt x="8807" y="30022"/>
                  </a:cubicBezTo>
                  <a:cubicBezTo>
                    <a:pt x="6739" y="29155"/>
                    <a:pt x="4704" y="28188"/>
                    <a:pt x="2536" y="27220"/>
                  </a:cubicBezTo>
                  <a:cubicBezTo>
                    <a:pt x="2769" y="26920"/>
                    <a:pt x="2936" y="26587"/>
                    <a:pt x="3203" y="26453"/>
                  </a:cubicBezTo>
                  <a:cubicBezTo>
                    <a:pt x="11375" y="21083"/>
                    <a:pt x="19248" y="15178"/>
                    <a:pt x="28521" y="11676"/>
                  </a:cubicBezTo>
                  <a:cubicBezTo>
                    <a:pt x="36660" y="8607"/>
                    <a:pt x="44799" y="5738"/>
                    <a:pt x="53439" y="4171"/>
                  </a:cubicBezTo>
                  <a:cubicBezTo>
                    <a:pt x="59043" y="3103"/>
                    <a:pt x="64747" y="2870"/>
                    <a:pt x="70351" y="2102"/>
                  </a:cubicBezTo>
                  <a:cubicBezTo>
                    <a:pt x="70784" y="2045"/>
                    <a:pt x="71197" y="2016"/>
                    <a:pt x="71592" y="2016"/>
                  </a:cubicBezTo>
                  <a:close/>
                  <a:moveTo>
                    <a:pt x="71618" y="1"/>
                  </a:moveTo>
                  <a:cubicBezTo>
                    <a:pt x="63679" y="334"/>
                    <a:pt x="57475" y="1435"/>
                    <a:pt x="51237" y="2803"/>
                  </a:cubicBezTo>
                  <a:cubicBezTo>
                    <a:pt x="42464" y="4704"/>
                    <a:pt x="34292" y="8140"/>
                    <a:pt x="25986" y="11209"/>
                  </a:cubicBezTo>
                  <a:cubicBezTo>
                    <a:pt x="19615" y="13544"/>
                    <a:pt x="13944" y="17247"/>
                    <a:pt x="8173" y="20782"/>
                  </a:cubicBezTo>
                  <a:cubicBezTo>
                    <a:pt x="5938" y="22117"/>
                    <a:pt x="3670" y="23418"/>
                    <a:pt x="1568" y="24919"/>
                  </a:cubicBezTo>
                  <a:cubicBezTo>
                    <a:pt x="834" y="25486"/>
                    <a:pt x="1" y="26653"/>
                    <a:pt x="67" y="27421"/>
                  </a:cubicBezTo>
                  <a:cubicBezTo>
                    <a:pt x="167" y="28188"/>
                    <a:pt x="1301" y="28988"/>
                    <a:pt x="2169" y="29455"/>
                  </a:cubicBezTo>
                  <a:cubicBezTo>
                    <a:pt x="4103" y="30456"/>
                    <a:pt x="6138" y="31290"/>
                    <a:pt x="8173" y="32124"/>
                  </a:cubicBezTo>
                  <a:cubicBezTo>
                    <a:pt x="12376" y="33892"/>
                    <a:pt x="16579" y="35593"/>
                    <a:pt x="20782" y="37328"/>
                  </a:cubicBezTo>
                  <a:cubicBezTo>
                    <a:pt x="22050" y="37828"/>
                    <a:pt x="23150" y="38528"/>
                    <a:pt x="23284" y="40030"/>
                  </a:cubicBezTo>
                  <a:cubicBezTo>
                    <a:pt x="23384" y="41364"/>
                    <a:pt x="23484" y="42698"/>
                    <a:pt x="23451" y="44066"/>
                  </a:cubicBezTo>
                  <a:cubicBezTo>
                    <a:pt x="23351" y="48202"/>
                    <a:pt x="23117" y="52338"/>
                    <a:pt x="23084" y="56475"/>
                  </a:cubicBezTo>
                  <a:cubicBezTo>
                    <a:pt x="23052" y="58255"/>
                    <a:pt x="23808" y="58914"/>
                    <a:pt x="25497" y="58914"/>
                  </a:cubicBezTo>
                  <a:cubicBezTo>
                    <a:pt x="25580" y="58914"/>
                    <a:pt x="25665" y="58913"/>
                    <a:pt x="25752" y="58910"/>
                  </a:cubicBezTo>
                  <a:cubicBezTo>
                    <a:pt x="26519" y="58876"/>
                    <a:pt x="27320" y="58643"/>
                    <a:pt x="28054" y="58343"/>
                  </a:cubicBezTo>
                  <a:cubicBezTo>
                    <a:pt x="34692" y="55574"/>
                    <a:pt x="41297" y="52772"/>
                    <a:pt x="47968" y="50037"/>
                  </a:cubicBezTo>
                  <a:cubicBezTo>
                    <a:pt x="56241" y="46634"/>
                    <a:pt x="64980" y="44966"/>
                    <a:pt x="73753" y="43465"/>
                  </a:cubicBezTo>
                  <a:cubicBezTo>
                    <a:pt x="76755" y="42965"/>
                    <a:pt x="78823" y="41664"/>
                    <a:pt x="80425" y="39096"/>
                  </a:cubicBezTo>
                  <a:cubicBezTo>
                    <a:pt x="82393" y="35927"/>
                    <a:pt x="84728" y="32958"/>
                    <a:pt x="86929" y="29956"/>
                  </a:cubicBezTo>
                  <a:cubicBezTo>
                    <a:pt x="87930" y="28588"/>
                    <a:pt x="89097" y="27320"/>
                    <a:pt x="90065" y="25953"/>
                  </a:cubicBezTo>
                  <a:cubicBezTo>
                    <a:pt x="91466" y="23818"/>
                    <a:pt x="91332" y="23484"/>
                    <a:pt x="89898" y="21416"/>
                  </a:cubicBezTo>
                  <a:cubicBezTo>
                    <a:pt x="87963" y="18614"/>
                    <a:pt x="86162" y="15745"/>
                    <a:pt x="84361" y="12843"/>
                  </a:cubicBezTo>
                  <a:cubicBezTo>
                    <a:pt x="82626" y="10008"/>
                    <a:pt x="81025" y="7073"/>
                    <a:pt x="79224" y="4271"/>
                  </a:cubicBezTo>
                  <a:cubicBezTo>
                    <a:pt x="77056" y="968"/>
                    <a:pt x="73753" y="1"/>
                    <a:pt x="716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3" name="Google Shape;2353;p44"/>
          <p:cNvGrpSpPr/>
          <p:nvPr/>
        </p:nvGrpSpPr>
        <p:grpSpPr>
          <a:xfrm>
            <a:off x="2755571" y="2326460"/>
            <a:ext cx="1337532" cy="1374767"/>
            <a:chOff x="3003620" y="2634448"/>
            <a:chExt cx="1133309" cy="1164859"/>
          </a:xfrm>
        </p:grpSpPr>
        <p:sp>
          <p:nvSpPr>
            <p:cNvPr id="2354" name="Google Shape;2354;p44"/>
            <p:cNvSpPr/>
            <p:nvPr/>
          </p:nvSpPr>
          <p:spPr>
            <a:xfrm rot="899871">
              <a:off x="3147617" y="2761331"/>
              <a:ext cx="851507" cy="917811"/>
            </a:xfrm>
            <a:custGeom>
              <a:rect b="b" l="l" r="r" t="t"/>
              <a:pathLst>
                <a:path extrusionOk="0" h="73420" w="68116">
                  <a:moveTo>
                    <a:pt x="43932" y="1"/>
                  </a:moveTo>
                  <a:cubicBezTo>
                    <a:pt x="43231" y="1"/>
                    <a:pt x="42397" y="201"/>
                    <a:pt x="41863" y="601"/>
                  </a:cubicBezTo>
                  <a:cubicBezTo>
                    <a:pt x="38494" y="3436"/>
                    <a:pt x="35092" y="6205"/>
                    <a:pt x="31890" y="9241"/>
                  </a:cubicBezTo>
                  <a:cubicBezTo>
                    <a:pt x="23684" y="17113"/>
                    <a:pt x="16946" y="26153"/>
                    <a:pt x="11008" y="35793"/>
                  </a:cubicBezTo>
                  <a:cubicBezTo>
                    <a:pt x="6171" y="43665"/>
                    <a:pt x="3436" y="52405"/>
                    <a:pt x="134" y="60944"/>
                  </a:cubicBezTo>
                  <a:cubicBezTo>
                    <a:pt x="0" y="61278"/>
                    <a:pt x="34" y="61678"/>
                    <a:pt x="0" y="62112"/>
                  </a:cubicBezTo>
                  <a:cubicBezTo>
                    <a:pt x="434" y="62078"/>
                    <a:pt x="734" y="62078"/>
                    <a:pt x="1001" y="62012"/>
                  </a:cubicBezTo>
                  <a:cubicBezTo>
                    <a:pt x="6805" y="60677"/>
                    <a:pt x="12609" y="59410"/>
                    <a:pt x="18380" y="57942"/>
                  </a:cubicBezTo>
                  <a:cubicBezTo>
                    <a:pt x="19964" y="57546"/>
                    <a:pt x="21215" y="57317"/>
                    <a:pt x="22273" y="57317"/>
                  </a:cubicBezTo>
                  <a:cubicBezTo>
                    <a:pt x="24692" y="57317"/>
                    <a:pt x="26109" y="58513"/>
                    <a:pt x="28220" y="61645"/>
                  </a:cubicBezTo>
                  <a:cubicBezTo>
                    <a:pt x="28454" y="61978"/>
                    <a:pt x="28621" y="62312"/>
                    <a:pt x="28854" y="62645"/>
                  </a:cubicBezTo>
                  <a:cubicBezTo>
                    <a:pt x="31056" y="66081"/>
                    <a:pt x="33291" y="69517"/>
                    <a:pt x="35826" y="73420"/>
                  </a:cubicBezTo>
                  <a:cubicBezTo>
                    <a:pt x="36193" y="72919"/>
                    <a:pt x="36560" y="72452"/>
                    <a:pt x="36860" y="71919"/>
                  </a:cubicBezTo>
                  <a:cubicBezTo>
                    <a:pt x="38861" y="68516"/>
                    <a:pt x="40729" y="65047"/>
                    <a:pt x="42831" y="61711"/>
                  </a:cubicBezTo>
                  <a:cubicBezTo>
                    <a:pt x="46333" y="56241"/>
                    <a:pt x="49636" y="50603"/>
                    <a:pt x="53605" y="45500"/>
                  </a:cubicBezTo>
                  <a:cubicBezTo>
                    <a:pt x="57575" y="40329"/>
                    <a:pt x="62345" y="35760"/>
                    <a:pt x="66681" y="30889"/>
                  </a:cubicBezTo>
                  <a:cubicBezTo>
                    <a:pt x="67282" y="30222"/>
                    <a:pt x="67649" y="29222"/>
                    <a:pt x="67749" y="28354"/>
                  </a:cubicBezTo>
                  <a:cubicBezTo>
                    <a:pt x="67882" y="27120"/>
                    <a:pt x="67615" y="25852"/>
                    <a:pt x="67649" y="24618"/>
                  </a:cubicBezTo>
                  <a:cubicBezTo>
                    <a:pt x="67715" y="20982"/>
                    <a:pt x="67815" y="17313"/>
                    <a:pt x="67915" y="13677"/>
                  </a:cubicBezTo>
                  <a:cubicBezTo>
                    <a:pt x="67949" y="12476"/>
                    <a:pt x="68015" y="11309"/>
                    <a:pt x="68082" y="10108"/>
                  </a:cubicBezTo>
                  <a:cubicBezTo>
                    <a:pt x="68116" y="9040"/>
                    <a:pt x="67615" y="8607"/>
                    <a:pt x="66614" y="8206"/>
                  </a:cubicBezTo>
                  <a:cubicBezTo>
                    <a:pt x="62078" y="6405"/>
                    <a:pt x="57608" y="4470"/>
                    <a:pt x="53138" y="2502"/>
                  </a:cubicBezTo>
                  <a:cubicBezTo>
                    <a:pt x="50169" y="1235"/>
                    <a:pt x="47201" y="34"/>
                    <a:pt x="43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 rot="899871">
              <a:off x="3112307" y="2736602"/>
              <a:ext cx="915936" cy="960552"/>
            </a:xfrm>
            <a:custGeom>
              <a:rect b="b" l="l" r="r" t="t"/>
              <a:pathLst>
                <a:path extrusionOk="0" h="76839" w="73270">
                  <a:moveTo>
                    <a:pt x="46818" y="1906"/>
                  </a:moveTo>
                  <a:cubicBezTo>
                    <a:pt x="50087" y="1939"/>
                    <a:pt x="53055" y="3140"/>
                    <a:pt x="56024" y="4441"/>
                  </a:cubicBezTo>
                  <a:cubicBezTo>
                    <a:pt x="60494" y="6375"/>
                    <a:pt x="64964" y="8310"/>
                    <a:pt x="69500" y="10111"/>
                  </a:cubicBezTo>
                  <a:cubicBezTo>
                    <a:pt x="70501" y="10512"/>
                    <a:pt x="71002" y="10979"/>
                    <a:pt x="70968" y="12013"/>
                  </a:cubicBezTo>
                  <a:cubicBezTo>
                    <a:pt x="70901" y="13214"/>
                    <a:pt x="70835" y="14415"/>
                    <a:pt x="70801" y="15582"/>
                  </a:cubicBezTo>
                  <a:cubicBezTo>
                    <a:pt x="70701" y="19251"/>
                    <a:pt x="70601" y="22887"/>
                    <a:pt x="70535" y="26523"/>
                  </a:cubicBezTo>
                  <a:cubicBezTo>
                    <a:pt x="70501" y="27757"/>
                    <a:pt x="70768" y="29025"/>
                    <a:pt x="70635" y="30259"/>
                  </a:cubicBezTo>
                  <a:cubicBezTo>
                    <a:pt x="70535" y="31127"/>
                    <a:pt x="70168" y="32127"/>
                    <a:pt x="69567" y="32794"/>
                  </a:cubicBezTo>
                  <a:cubicBezTo>
                    <a:pt x="65231" y="37665"/>
                    <a:pt x="60494" y="42234"/>
                    <a:pt x="56491" y="47405"/>
                  </a:cubicBezTo>
                  <a:cubicBezTo>
                    <a:pt x="52522" y="52508"/>
                    <a:pt x="49219" y="58146"/>
                    <a:pt x="45750" y="63616"/>
                  </a:cubicBezTo>
                  <a:cubicBezTo>
                    <a:pt x="43615" y="66952"/>
                    <a:pt x="41747" y="70421"/>
                    <a:pt x="39746" y="73824"/>
                  </a:cubicBezTo>
                  <a:cubicBezTo>
                    <a:pt x="39446" y="74357"/>
                    <a:pt x="39079" y="74824"/>
                    <a:pt x="38712" y="75325"/>
                  </a:cubicBezTo>
                  <a:cubicBezTo>
                    <a:pt x="36177" y="71422"/>
                    <a:pt x="33975" y="67986"/>
                    <a:pt x="31740" y="64550"/>
                  </a:cubicBezTo>
                  <a:cubicBezTo>
                    <a:pt x="31507" y="64217"/>
                    <a:pt x="31340" y="63883"/>
                    <a:pt x="31106" y="63550"/>
                  </a:cubicBezTo>
                  <a:cubicBezTo>
                    <a:pt x="28995" y="60418"/>
                    <a:pt x="27578" y="59222"/>
                    <a:pt x="25159" y="59222"/>
                  </a:cubicBezTo>
                  <a:cubicBezTo>
                    <a:pt x="24101" y="59222"/>
                    <a:pt x="22850" y="59451"/>
                    <a:pt x="21266" y="59847"/>
                  </a:cubicBezTo>
                  <a:cubicBezTo>
                    <a:pt x="15495" y="61315"/>
                    <a:pt x="9691" y="62582"/>
                    <a:pt x="3887" y="63917"/>
                  </a:cubicBezTo>
                  <a:cubicBezTo>
                    <a:pt x="3620" y="63983"/>
                    <a:pt x="3320" y="63983"/>
                    <a:pt x="2886" y="64050"/>
                  </a:cubicBezTo>
                  <a:cubicBezTo>
                    <a:pt x="2953" y="63583"/>
                    <a:pt x="2886" y="63183"/>
                    <a:pt x="3020" y="62849"/>
                  </a:cubicBezTo>
                  <a:cubicBezTo>
                    <a:pt x="6322" y="54310"/>
                    <a:pt x="9057" y="45570"/>
                    <a:pt x="13894" y="37698"/>
                  </a:cubicBezTo>
                  <a:cubicBezTo>
                    <a:pt x="19832" y="28058"/>
                    <a:pt x="26570" y="19018"/>
                    <a:pt x="34776" y="11146"/>
                  </a:cubicBezTo>
                  <a:cubicBezTo>
                    <a:pt x="37978" y="8110"/>
                    <a:pt x="41380" y="5341"/>
                    <a:pt x="44749" y="2506"/>
                  </a:cubicBezTo>
                  <a:cubicBezTo>
                    <a:pt x="45283" y="2106"/>
                    <a:pt x="46117" y="1906"/>
                    <a:pt x="46818" y="1906"/>
                  </a:cubicBezTo>
                  <a:close/>
                  <a:moveTo>
                    <a:pt x="48042" y="1"/>
                  </a:moveTo>
                  <a:cubicBezTo>
                    <a:pt x="47612" y="1"/>
                    <a:pt x="47191" y="33"/>
                    <a:pt x="46784" y="104"/>
                  </a:cubicBezTo>
                  <a:cubicBezTo>
                    <a:pt x="44583" y="471"/>
                    <a:pt x="42414" y="1906"/>
                    <a:pt x="40546" y="3307"/>
                  </a:cubicBezTo>
                  <a:cubicBezTo>
                    <a:pt x="35843" y="6909"/>
                    <a:pt x="31907" y="11246"/>
                    <a:pt x="27971" y="15682"/>
                  </a:cubicBezTo>
                  <a:cubicBezTo>
                    <a:pt x="21800" y="22620"/>
                    <a:pt x="17030" y="30459"/>
                    <a:pt x="11993" y="38132"/>
                  </a:cubicBezTo>
                  <a:cubicBezTo>
                    <a:pt x="8457" y="43535"/>
                    <a:pt x="6189" y="49606"/>
                    <a:pt x="3687" y="55544"/>
                  </a:cubicBezTo>
                  <a:cubicBezTo>
                    <a:pt x="2653" y="58046"/>
                    <a:pt x="1552" y="60514"/>
                    <a:pt x="685" y="63049"/>
                  </a:cubicBezTo>
                  <a:cubicBezTo>
                    <a:pt x="0" y="65102"/>
                    <a:pt x="803" y="66400"/>
                    <a:pt x="2509" y="66400"/>
                  </a:cubicBezTo>
                  <a:cubicBezTo>
                    <a:pt x="2799" y="66400"/>
                    <a:pt x="3114" y="66362"/>
                    <a:pt x="3453" y="66285"/>
                  </a:cubicBezTo>
                  <a:cubicBezTo>
                    <a:pt x="9524" y="64917"/>
                    <a:pt x="15629" y="63516"/>
                    <a:pt x="21666" y="62049"/>
                  </a:cubicBezTo>
                  <a:cubicBezTo>
                    <a:pt x="23091" y="61705"/>
                    <a:pt x="24153" y="61498"/>
                    <a:pt x="25016" y="61498"/>
                  </a:cubicBezTo>
                  <a:cubicBezTo>
                    <a:pt x="26922" y="61498"/>
                    <a:pt x="27861" y="62507"/>
                    <a:pt x="29605" y="65284"/>
                  </a:cubicBezTo>
                  <a:cubicBezTo>
                    <a:pt x="29805" y="65585"/>
                    <a:pt x="29972" y="65885"/>
                    <a:pt x="30172" y="66152"/>
                  </a:cubicBezTo>
                  <a:cubicBezTo>
                    <a:pt x="32307" y="69287"/>
                    <a:pt x="34309" y="72523"/>
                    <a:pt x="36610" y="75558"/>
                  </a:cubicBezTo>
                  <a:cubicBezTo>
                    <a:pt x="37257" y="76426"/>
                    <a:pt x="37978" y="76838"/>
                    <a:pt x="38714" y="76838"/>
                  </a:cubicBezTo>
                  <a:cubicBezTo>
                    <a:pt x="39534" y="76838"/>
                    <a:pt x="40373" y="76325"/>
                    <a:pt x="41147" y="75358"/>
                  </a:cubicBezTo>
                  <a:cubicBezTo>
                    <a:pt x="41447" y="75025"/>
                    <a:pt x="41647" y="74624"/>
                    <a:pt x="41881" y="74224"/>
                  </a:cubicBezTo>
                  <a:cubicBezTo>
                    <a:pt x="46017" y="67453"/>
                    <a:pt x="50020" y="60581"/>
                    <a:pt x="54323" y="53909"/>
                  </a:cubicBezTo>
                  <a:cubicBezTo>
                    <a:pt x="58693" y="47171"/>
                    <a:pt x="64230" y="41367"/>
                    <a:pt x="69834" y="35630"/>
                  </a:cubicBezTo>
                  <a:cubicBezTo>
                    <a:pt x="71936" y="33462"/>
                    <a:pt x="73270" y="31260"/>
                    <a:pt x="72870" y="28124"/>
                  </a:cubicBezTo>
                  <a:cubicBezTo>
                    <a:pt x="72569" y="25656"/>
                    <a:pt x="72503" y="23121"/>
                    <a:pt x="72536" y="20619"/>
                  </a:cubicBezTo>
                  <a:cubicBezTo>
                    <a:pt x="72569" y="18317"/>
                    <a:pt x="72870" y="16049"/>
                    <a:pt x="73070" y="13747"/>
                  </a:cubicBezTo>
                  <a:lnTo>
                    <a:pt x="73136" y="13747"/>
                  </a:lnTo>
                  <a:cubicBezTo>
                    <a:pt x="73070" y="13014"/>
                    <a:pt x="73003" y="12280"/>
                    <a:pt x="72936" y="11512"/>
                  </a:cubicBezTo>
                  <a:cubicBezTo>
                    <a:pt x="72736" y="9077"/>
                    <a:pt x="72536" y="8844"/>
                    <a:pt x="70201" y="8110"/>
                  </a:cubicBezTo>
                  <a:cubicBezTo>
                    <a:pt x="68366" y="7510"/>
                    <a:pt x="66565" y="6943"/>
                    <a:pt x="64830" y="6209"/>
                  </a:cubicBezTo>
                  <a:cubicBezTo>
                    <a:pt x="61028" y="4574"/>
                    <a:pt x="57325" y="2639"/>
                    <a:pt x="53456" y="1205"/>
                  </a:cubicBezTo>
                  <a:cubicBezTo>
                    <a:pt x="51761" y="560"/>
                    <a:pt x="49829" y="1"/>
                    <a:pt x="480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44"/>
          <p:cNvGrpSpPr/>
          <p:nvPr/>
        </p:nvGrpSpPr>
        <p:grpSpPr>
          <a:xfrm>
            <a:off x="2337096" y="3221835"/>
            <a:ext cx="999284" cy="1430635"/>
            <a:chOff x="2649040" y="3393111"/>
            <a:chExt cx="846707" cy="1212197"/>
          </a:xfrm>
        </p:grpSpPr>
        <p:sp>
          <p:nvSpPr>
            <p:cNvPr id="2357" name="Google Shape;2357;p44"/>
            <p:cNvSpPr/>
            <p:nvPr/>
          </p:nvSpPr>
          <p:spPr>
            <a:xfrm rot="899871">
              <a:off x="2795103" y="3476768"/>
              <a:ext cx="540011" cy="1039644"/>
            </a:xfrm>
            <a:custGeom>
              <a:rect b="b" l="l" r="r" t="t"/>
              <a:pathLst>
                <a:path extrusionOk="0" h="83166" w="43198">
                  <a:moveTo>
                    <a:pt x="30716" y="1"/>
                  </a:moveTo>
                  <a:cubicBezTo>
                    <a:pt x="30442" y="1"/>
                    <a:pt x="30136" y="71"/>
                    <a:pt x="29788" y="206"/>
                  </a:cubicBezTo>
                  <a:cubicBezTo>
                    <a:pt x="27954" y="840"/>
                    <a:pt x="26086" y="1440"/>
                    <a:pt x="24184" y="1840"/>
                  </a:cubicBezTo>
                  <a:cubicBezTo>
                    <a:pt x="20148" y="2774"/>
                    <a:pt x="16045" y="3408"/>
                    <a:pt x="12042" y="4409"/>
                  </a:cubicBezTo>
                  <a:cubicBezTo>
                    <a:pt x="8273" y="5376"/>
                    <a:pt x="5371" y="7011"/>
                    <a:pt x="4403" y="11614"/>
                  </a:cubicBezTo>
                  <a:cubicBezTo>
                    <a:pt x="2936" y="18586"/>
                    <a:pt x="1635" y="25591"/>
                    <a:pt x="834" y="32696"/>
                  </a:cubicBezTo>
                  <a:cubicBezTo>
                    <a:pt x="0" y="40201"/>
                    <a:pt x="767" y="47673"/>
                    <a:pt x="1001" y="55178"/>
                  </a:cubicBezTo>
                  <a:cubicBezTo>
                    <a:pt x="1068" y="57547"/>
                    <a:pt x="1435" y="59949"/>
                    <a:pt x="1968" y="62284"/>
                  </a:cubicBezTo>
                  <a:cubicBezTo>
                    <a:pt x="3136" y="67387"/>
                    <a:pt x="4470" y="72457"/>
                    <a:pt x="5771" y="77528"/>
                  </a:cubicBezTo>
                  <a:cubicBezTo>
                    <a:pt x="6238" y="79362"/>
                    <a:pt x="6772" y="81164"/>
                    <a:pt x="7305" y="83165"/>
                  </a:cubicBezTo>
                  <a:cubicBezTo>
                    <a:pt x="7772" y="82765"/>
                    <a:pt x="8039" y="82598"/>
                    <a:pt x="8206" y="82398"/>
                  </a:cubicBezTo>
                  <a:cubicBezTo>
                    <a:pt x="12176" y="77828"/>
                    <a:pt x="16178" y="73291"/>
                    <a:pt x="20081" y="68655"/>
                  </a:cubicBezTo>
                  <a:cubicBezTo>
                    <a:pt x="22222" y="66103"/>
                    <a:pt x="23620" y="64995"/>
                    <a:pt x="25675" y="64995"/>
                  </a:cubicBezTo>
                  <a:cubicBezTo>
                    <a:pt x="26789" y="64995"/>
                    <a:pt x="28097" y="65321"/>
                    <a:pt x="29822" y="65919"/>
                  </a:cubicBezTo>
                  <a:cubicBezTo>
                    <a:pt x="30289" y="66086"/>
                    <a:pt x="30756" y="66253"/>
                    <a:pt x="31223" y="66453"/>
                  </a:cubicBezTo>
                  <a:cubicBezTo>
                    <a:pt x="35025" y="67921"/>
                    <a:pt x="38861" y="69389"/>
                    <a:pt x="42864" y="70923"/>
                  </a:cubicBezTo>
                  <a:cubicBezTo>
                    <a:pt x="42964" y="70389"/>
                    <a:pt x="43164" y="69789"/>
                    <a:pt x="43131" y="69222"/>
                  </a:cubicBezTo>
                  <a:cubicBezTo>
                    <a:pt x="42931" y="66587"/>
                    <a:pt x="42797" y="63918"/>
                    <a:pt x="42431" y="61316"/>
                  </a:cubicBezTo>
                  <a:cubicBezTo>
                    <a:pt x="41196" y="52977"/>
                    <a:pt x="40529" y="44604"/>
                    <a:pt x="41130" y="36198"/>
                  </a:cubicBezTo>
                  <a:cubicBezTo>
                    <a:pt x="41563" y="30394"/>
                    <a:pt x="42464" y="24590"/>
                    <a:pt x="43098" y="18786"/>
                  </a:cubicBezTo>
                  <a:cubicBezTo>
                    <a:pt x="43198" y="17918"/>
                    <a:pt x="43131" y="16751"/>
                    <a:pt x="42631" y="16117"/>
                  </a:cubicBezTo>
                  <a:cubicBezTo>
                    <a:pt x="38961" y="11414"/>
                    <a:pt x="35392" y="6710"/>
                    <a:pt x="32490" y="1473"/>
                  </a:cubicBezTo>
                  <a:cubicBezTo>
                    <a:pt x="32390" y="1273"/>
                    <a:pt x="32157" y="1106"/>
                    <a:pt x="32023" y="873"/>
                  </a:cubicBezTo>
                  <a:cubicBezTo>
                    <a:pt x="31669" y="275"/>
                    <a:pt x="31256" y="1"/>
                    <a:pt x="30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44"/>
            <p:cNvSpPr/>
            <p:nvPr/>
          </p:nvSpPr>
          <p:spPr>
            <a:xfrm rot="899871">
              <a:off x="2781324" y="3449717"/>
              <a:ext cx="582139" cy="1098986"/>
            </a:xfrm>
            <a:custGeom>
              <a:rect b="b" l="l" r="r" t="t"/>
              <a:pathLst>
                <a:path extrusionOk="0" h="87913" w="46568">
                  <a:moveTo>
                    <a:pt x="31784" y="2323"/>
                  </a:moveTo>
                  <a:cubicBezTo>
                    <a:pt x="32324" y="2323"/>
                    <a:pt x="32737" y="2597"/>
                    <a:pt x="33091" y="3195"/>
                  </a:cubicBezTo>
                  <a:cubicBezTo>
                    <a:pt x="33225" y="3428"/>
                    <a:pt x="33458" y="3595"/>
                    <a:pt x="33558" y="3795"/>
                  </a:cubicBezTo>
                  <a:cubicBezTo>
                    <a:pt x="36460" y="9032"/>
                    <a:pt x="40029" y="13736"/>
                    <a:pt x="43699" y="18439"/>
                  </a:cubicBezTo>
                  <a:cubicBezTo>
                    <a:pt x="44199" y="19073"/>
                    <a:pt x="44266" y="20240"/>
                    <a:pt x="44166" y="21108"/>
                  </a:cubicBezTo>
                  <a:cubicBezTo>
                    <a:pt x="43532" y="26912"/>
                    <a:pt x="42631" y="32716"/>
                    <a:pt x="42198" y="38520"/>
                  </a:cubicBezTo>
                  <a:cubicBezTo>
                    <a:pt x="41597" y="46926"/>
                    <a:pt x="42264" y="55299"/>
                    <a:pt x="43499" y="63638"/>
                  </a:cubicBezTo>
                  <a:cubicBezTo>
                    <a:pt x="43865" y="66240"/>
                    <a:pt x="43999" y="68909"/>
                    <a:pt x="44199" y="71544"/>
                  </a:cubicBezTo>
                  <a:cubicBezTo>
                    <a:pt x="44232" y="72111"/>
                    <a:pt x="44032" y="72711"/>
                    <a:pt x="43932" y="73245"/>
                  </a:cubicBezTo>
                  <a:cubicBezTo>
                    <a:pt x="39929" y="71711"/>
                    <a:pt x="36093" y="70243"/>
                    <a:pt x="32291" y="68775"/>
                  </a:cubicBezTo>
                  <a:cubicBezTo>
                    <a:pt x="31824" y="68575"/>
                    <a:pt x="31357" y="68408"/>
                    <a:pt x="30890" y="68208"/>
                  </a:cubicBezTo>
                  <a:cubicBezTo>
                    <a:pt x="29179" y="67615"/>
                    <a:pt x="27879" y="67293"/>
                    <a:pt x="26770" y="67293"/>
                  </a:cubicBezTo>
                  <a:cubicBezTo>
                    <a:pt x="24700" y="67293"/>
                    <a:pt x="23300" y="68414"/>
                    <a:pt x="21149" y="70977"/>
                  </a:cubicBezTo>
                  <a:cubicBezTo>
                    <a:pt x="17246" y="75613"/>
                    <a:pt x="13244" y="80150"/>
                    <a:pt x="9274" y="84720"/>
                  </a:cubicBezTo>
                  <a:cubicBezTo>
                    <a:pt x="9074" y="84920"/>
                    <a:pt x="8840" y="85087"/>
                    <a:pt x="8373" y="85487"/>
                  </a:cubicBezTo>
                  <a:cubicBezTo>
                    <a:pt x="7840" y="83486"/>
                    <a:pt x="7306" y="81684"/>
                    <a:pt x="6839" y="79850"/>
                  </a:cubicBezTo>
                  <a:cubicBezTo>
                    <a:pt x="5538" y="74779"/>
                    <a:pt x="4204" y="69709"/>
                    <a:pt x="3036" y="64606"/>
                  </a:cubicBezTo>
                  <a:cubicBezTo>
                    <a:pt x="2503" y="62271"/>
                    <a:pt x="2136" y="59869"/>
                    <a:pt x="2036" y="57500"/>
                  </a:cubicBezTo>
                  <a:cubicBezTo>
                    <a:pt x="1802" y="49995"/>
                    <a:pt x="1068" y="42523"/>
                    <a:pt x="1902" y="35018"/>
                  </a:cubicBezTo>
                  <a:cubicBezTo>
                    <a:pt x="2703" y="27913"/>
                    <a:pt x="3970" y="20908"/>
                    <a:pt x="5471" y="13936"/>
                  </a:cubicBezTo>
                  <a:cubicBezTo>
                    <a:pt x="6439" y="9333"/>
                    <a:pt x="9307" y="7698"/>
                    <a:pt x="13110" y="6731"/>
                  </a:cubicBezTo>
                  <a:cubicBezTo>
                    <a:pt x="17113" y="5730"/>
                    <a:pt x="21216" y="5096"/>
                    <a:pt x="25252" y="4162"/>
                  </a:cubicBezTo>
                  <a:cubicBezTo>
                    <a:pt x="27154" y="3762"/>
                    <a:pt x="29022" y="3162"/>
                    <a:pt x="30856" y="2528"/>
                  </a:cubicBezTo>
                  <a:cubicBezTo>
                    <a:pt x="31204" y="2393"/>
                    <a:pt x="31510" y="2323"/>
                    <a:pt x="31784" y="2323"/>
                  </a:cubicBezTo>
                  <a:close/>
                  <a:moveTo>
                    <a:pt x="32266" y="1"/>
                  </a:moveTo>
                  <a:cubicBezTo>
                    <a:pt x="31772" y="1"/>
                    <a:pt x="31164" y="169"/>
                    <a:pt x="30289" y="426"/>
                  </a:cubicBezTo>
                  <a:cubicBezTo>
                    <a:pt x="27020" y="1394"/>
                    <a:pt x="23751" y="2261"/>
                    <a:pt x="20449" y="3061"/>
                  </a:cubicBezTo>
                  <a:cubicBezTo>
                    <a:pt x="17747" y="3695"/>
                    <a:pt x="14978" y="4129"/>
                    <a:pt x="12243" y="4763"/>
                  </a:cubicBezTo>
                  <a:cubicBezTo>
                    <a:pt x="8073" y="5730"/>
                    <a:pt x="5038" y="8098"/>
                    <a:pt x="3804" y="12335"/>
                  </a:cubicBezTo>
                  <a:cubicBezTo>
                    <a:pt x="2970" y="15304"/>
                    <a:pt x="2102" y="18306"/>
                    <a:pt x="1635" y="21341"/>
                  </a:cubicBezTo>
                  <a:cubicBezTo>
                    <a:pt x="1002" y="25444"/>
                    <a:pt x="701" y="29580"/>
                    <a:pt x="401" y="33717"/>
                  </a:cubicBezTo>
                  <a:cubicBezTo>
                    <a:pt x="168" y="36952"/>
                    <a:pt x="101" y="40188"/>
                    <a:pt x="34" y="43457"/>
                  </a:cubicBezTo>
                  <a:cubicBezTo>
                    <a:pt x="1" y="46626"/>
                    <a:pt x="34" y="49828"/>
                    <a:pt x="34" y="51630"/>
                  </a:cubicBezTo>
                  <a:cubicBezTo>
                    <a:pt x="601" y="57033"/>
                    <a:pt x="868" y="61036"/>
                    <a:pt x="1535" y="64972"/>
                  </a:cubicBezTo>
                  <a:cubicBezTo>
                    <a:pt x="2236" y="69242"/>
                    <a:pt x="3270" y="73479"/>
                    <a:pt x="4237" y="77715"/>
                  </a:cubicBezTo>
                  <a:cubicBezTo>
                    <a:pt x="4838" y="80317"/>
                    <a:pt x="5405" y="82985"/>
                    <a:pt x="6172" y="85554"/>
                  </a:cubicBezTo>
                  <a:cubicBezTo>
                    <a:pt x="6636" y="87120"/>
                    <a:pt x="7436" y="87913"/>
                    <a:pt x="8365" y="87913"/>
                  </a:cubicBezTo>
                  <a:cubicBezTo>
                    <a:pt x="9038" y="87913"/>
                    <a:pt x="9779" y="87496"/>
                    <a:pt x="10508" y="86655"/>
                  </a:cubicBezTo>
                  <a:cubicBezTo>
                    <a:pt x="14645" y="81918"/>
                    <a:pt x="18781" y="77181"/>
                    <a:pt x="22884" y="72378"/>
                  </a:cubicBezTo>
                  <a:cubicBezTo>
                    <a:pt x="24581" y="70388"/>
                    <a:pt x="25580" y="69529"/>
                    <a:pt x="27072" y="69529"/>
                  </a:cubicBezTo>
                  <a:cubicBezTo>
                    <a:pt x="27956" y="69529"/>
                    <a:pt x="29013" y="69830"/>
                    <a:pt x="30489" y="70376"/>
                  </a:cubicBezTo>
                  <a:cubicBezTo>
                    <a:pt x="30756" y="70476"/>
                    <a:pt x="31023" y="70610"/>
                    <a:pt x="31323" y="70710"/>
                  </a:cubicBezTo>
                  <a:cubicBezTo>
                    <a:pt x="35193" y="72111"/>
                    <a:pt x="39062" y="73579"/>
                    <a:pt x="42998" y="74880"/>
                  </a:cubicBezTo>
                  <a:cubicBezTo>
                    <a:pt x="43359" y="75005"/>
                    <a:pt x="43688" y="75066"/>
                    <a:pt x="43986" y="75066"/>
                  </a:cubicBezTo>
                  <a:cubicBezTo>
                    <a:pt x="44959" y="75066"/>
                    <a:pt x="45610" y="74419"/>
                    <a:pt x="45967" y="73245"/>
                  </a:cubicBezTo>
                  <a:cubicBezTo>
                    <a:pt x="46167" y="72478"/>
                    <a:pt x="46234" y="71644"/>
                    <a:pt x="46167" y="70877"/>
                  </a:cubicBezTo>
                  <a:cubicBezTo>
                    <a:pt x="45667" y="65406"/>
                    <a:pt x="45066" y="59936"/>
                    <a:pt x="44599" y="54465"/>
                  </a:cubicBezTo>
                  <a:cubicBezTo>
                    <a:pt x="43665" y="43590"/>
                    <a:pt x="44533" y="32783"/>
                    <a:pt x="46200" y="22042"/>
                  </a:cubicBezTo>
                  <a:cubicBezTo>
                    <a:pt x="46567" y="19673"/>
                    <a:pt x="46267" y="17639"/>
                    <a:pt x="44633" y="15771"/>
                  </a:cubicBezTo>
                  <a:cubicBezTo>
                    <a:pt x="42998" y="13903"/>
                    <a:pt x="41397" y="11968"/>
                    <a:pt x="39963" y="9933"/>
                  </a:cubicBezTo>
                  <a:cubicBezTo>
                    <a:pt x="38028" y="7198"/>
                    <a:pt x="36327" y="4296"/>
                    <a:pt x="34392" y="1594"/>
                  </a:cubicBezTo>
                  <a:cubicBezTo>
                    <a:pt x="33552" y="426"/>
                    <a:pt x="33052" y="1"/>
                    <a:pt x="322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9" name="Google Shape;2359;p44"/>
          <p:cNvGrpSpPr/>
          <p:nvPr/>
        </p:nvGrpSpPr>
        <p:grpSpPr>
          <a:xfrm>
            <a:off x="3410379" y="3619732"/>
            <a:ext cx="2391937" cy="762128"/>
            <a:chOff x="3895198" y="4003740"/>
            <a:chExt cx="1492908" cy="475676"/>
          </a:xfrm>
        </p:grpSpPr>
        <p:sp>
          <p:nvSpPr>
            <p:cNvPr id="2360" name="Google Shape;2360;p44"/>
            <p:cNvSpPr/>
            <p:nvPr/>
          </p:nvSpPr>
          <p:spPr>
            <a:xfrm>
              <a:off x="3918078" y="4018778"/>
              <a:ext cx="1447190" cy="458696"/>
            </a:xfrm>
            <a:custGeom>
              <a:rect b="b" l="l" r="r" t="t"/>
              <a:pathLst>
                <a:path extrusionOk="0" h="40494" w="127759">
                  <a:moveTo>
                    <a:pt x="63859" y="1"/>
                  </a:moveTo>
                  <a:cubicBezTo>
                    <a:pt x="62721" y="1"/>
                    <a:pt x="61578" y="359"/>
                    <a:pt x="60411" y="1077"/>
                  </a:cubicBezTo>
                  <a:cubicBezTo>
                    <a:pt x="56008" y="3779"/>
                    <a:pt x="51604" y="6481"/>
                    <a:pt x="47168" y="9149"/>
                  </a:cubicBezTo>
                  <a:cubicBezTo>
                    <a:pt x="46000" y="9850"/>
                    <a:pt x="44866" y="10550"/>
                    <a:pt x="43699" y="11217"/>
                  </a:cubicBezTo>
                  <a:cubicBezTo>
                    <a:pt x="38762" y="14186"/>
                    <a:pt x="33825" y="17121"/>
                    <a:pt x="28922" y="20090"/>
                  </a:cubicBezTo>
                  <a:cubicBezTo>
                    <a:pt x="23217" y="23526"/>
                    <a:pt x="17580" y="27029"/>
                    <a:pt x="11909" y="30531"/>
                  </a:cubicBezTo>
                  <a:cubicBezTo>
                    <a:pt x="8640" y="32533"/>
                    <a:pt x="5371" y="34501"/>
                    <a:pt x="2169" y="36569"/>
                  </a:cubicBezTo>
                  <a:cubicBezTo>
                    <a:pt x="1335" y="37102"/>
                    <a:pt x="668" y="37836"/>
                    <a:pt x="1" y="38403"/>
                  </a:cubicBezTo>
                  <a:cubicBezTo>
                    <a:pt x="368" y="39204"/>
                    <a:pt x="902" y="39504"/>
                    <a:pt x="1469" y="39638"/>
                  </a:cubicBezTo>
                  <a:cubicBezTo>
                    <a:pt x="1769" y="39671"/>
                    <a:pt x="2102" y="39704"/>
                    <a:pt x="2436" y="39704"/>
                  </a:cubicBezTo>
                  <a:cubicBezTo>
                    <a:pt x="5705" y="39671"/>
                    <a:pt x="8974" y="39604"/>
                    <a:pt x="12243" y="39604"/>
                  </a:cubicBezTo>
                  <a:cubicBezTo>
                    <a:pt x="18165" y="39556"/>
                    <a:pt x="24088" y="39439"/>
                    <a:pt x="30023" y="39439"/>
                  </a:cubicBezTo>
                  <a:cubicBezTo>
                    <a:pt x="32344" y="39439"/>
                    <a:pt x="34668" y="39457"/>
                    <a:pt x="36994" y="39504"/>
                  </a:cubicBezTo>
                  <a:cubicBezTo>
                    <a:pt x="45433" y="39638"/>
                    <a:pt x="53873" y="40238"/>
                    <a:pt x="62312" y="40438"/>
                  </a:cubicBezTo>
                  <a:cubicBezTo>
                    <a:pt x="64091" y="40472"/>
                    <a:pt x="65874" y="40494"/>
                    <a:pt x="67657" y="40494"/>
                  </a:cubicBezTo>
                  <a:cubicBezTo>
                    <a:pt x="71222" y="40494"/>
                    <a:pt x="74788" y="40405"/>
                    <a:pt x="78323" y="40138"/>
                  </a:cubicBezTo>
                  <a:cubicBezTo>
                    <a:pt x="85877" y="39569"/>
                    <a:pt x="93418" y="39372"/>
                    <a:pt x="100961" y="39372"/>
                  </a:cubicBezTo>
                  <a:cubicBezTo>
                    <a:pt x="105811" y="39372"/>
                    <a:pt x="110661" y="39453"/>
                    <a:pt x="115517" y="39571"/>
                  </a:cubicBezTo>
                  <a:cubicBezTo>
                    <a:pt x="118786" y="39671"/>
                    <a:pt x="122055" y="39671"/>
                    <a:pt x="125324" y="39704"/>
                  </a:cubicBezTo>
                  <a:cubicBezTo>
                    <a:pt x="125691" y="39704"/>
                    <a:pt x="126058" y="39671"/>
                    <a:pt x="126425" y="39571"/>
                  </a:cubicBezTo>
                  <a:cubicBezTo>
                    <a:pt x="126958" y="39437"/>
                    <a:pt x="127425" y="39071"/>
                    <a:pt x="127759" y="38203"/>
                  </a:cubicBezTo>
                  <a:cubicBezTo>
                    <a:pt x="125757" y="36802"/>
                    <a:pt x="123789" y="35268"/>
                    <a:pt x="121654" y="33934"/>
                  </a:cubicBezTo>
                  <a:cubicBezTo>
                    <a:pt x="115016" y="29831"/>
                    <a:pt x="108312" y="25861"/>
                    <a:pt x="101640" y="21758"/>
                  </a:cubicBezTo>
                  <a:cubicBezTo>
                    <a:pt x="101240" y="21525"/>
                    <a:pt x="100873" y="20891"/>
                    <a:pt x="100873" y="20457"/>
                  </a:cubicBezTo>
                  <a:cubicBezTo>
                    <a:pt x="100873" y="18289"/>
                    <a:pt x="101040" y="16154"/>
                    <a:pt x="101073" y="14019"/>
                  </a:cubicBezTo>
                  <a:cubicBezTo>
                    <a:pt x="101106" y="10917"/>
                    <a:pt x="101073" y="7815"/>
                    <a:pt x="101073" y="4746"/>
                  </a:cubicBezTo>
                  <a:lnTo>
                    <a:pt x="89165" y="4746"/>
                  </a:lnTo>
                  <a:lnTo>
                    <a:pt x="89165" y="9616"/>
                  </a:lnTo>
                  <a:lnTo>
                    <a:pt x="89165" y="14586"/>
                  </a:lnTo>
                  <a:cubicBezTo>
                    <a:pt x="88331" y="14019"/>
                    <a:pt x="87830" y="13719"/>
                    <a:pt x="87330" y="13385"/>
                  </a:cubicBezTo>
                  <a:cubicBezTo>
                    <a:pt x="80658" y="9283"/>
                    <a:pt x="73954" y="5180"/>
                    <a:pt x="67282" y="1077"/>
                  </a:cubicBezTo>
                  <a:cubicBezTo>
                    <a:pt x="66131" y="359"/>
                    <a:pt x="64997" y="1"/>
                    <a:pt x="638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4"/>
            <p:cNvSpPr/>
            <p:nvPr/>
          </p:nvSpPr>
          <p:spPr>
            <a:xfrm>
              <a:off x="4914650" y="4052708"/>
              <a:ext cx="473456" cy="426333"/>
            </a:xfrm>
            <a:custGeom>
              <a:rect b="b" l="l" r="r" t="t"/>
              <a:pathLst>
                <a:path extrusionOk="0" h="37637" w="41797">
                  <a:moveTo>
                    <a:pt x="13421" y="1"/>
                  </a:moveTo>
                  <a:cubicBezTo>
                    <a:pt x="13305" y="1"/>
                    <a:pt x="13179" y="4"/>
                    <a:pt x="13043" y="10"/>
                  </a:cubicBezTo>
                  <a:cubicBezTo>
                    <a:pt x="9440" y="143"/>
                    <a:pt x="5838" y="377"/>
                    <a:pt x="2202" y="510"/>
                  </a:cubicBezTo>
                  <a:cubicBezTo>
                    <a:pt x="0" y="610"/>
                    <a:pt x="0" y="577"/>
                    <a:pt x="134" y="2812"/>
                  </a:cubicBezTo>
                  <a:cubicBezTo>
                    <a:pt x="167" y="3045"/>
                    <a:pt x="200" y="3312"/>
                    <a:pt x="200" y="3546"/>
                  </a:cubicBezTo>
                  <a:cubicBezTo>
                    <a:pt x="234" y="4546"/>
                    <a:pt x="234" y="5547"/>
                    <a:pt x="234" y="6581"/>
                  </a:cubicBezTo>
                  <a:lnTo>
                    <a:pt x="1235" y="6581"/>
                  </a:lnTo>
                  <a:lnTo>
                    <a:pt x="1235" y="1711"/>
                  </a:lnTo>
                  <a:lnTo>
                    <a:pt x="13143" y="1711"/>
                  </a:lnTo>
                  <a:cubicBezTo>
                    <a:pt x="13143" y="4780"/>
                    <a:pt x="13176" y="7882"/>
                    <a:pt x="13143" y="10984"/>
                  </a:cubicBezTo>
                  <a:cubicBezTo>
                    <a:pt x="13110" y="13119"/>
                    <a:pt x="12943" y="15254"/>
                    <a:pt x="12943" y="17422"/>
                  </a:cubicBezTo>
                  <a:cubicBezTo>
                    <a:pt x="12943" y="17856"/>
                    <a:pt x="13310" y="18490"/>
                    <a:pt x="13710" y="18723"/>
                  </a:cubicBezTo>
                  <a:cubicBezTo>
                    <a:pt x="20382" y="22826"/>
                    <a:pt x="27086" y="26829"/>
                    <a:pt x="33724" y="30899"/>
                  </a:cubicBezTo>
                  <a:cubicBezTo>
                    <a:pt x="35859" y="32233"/>
                    <a:pt x="37827" y="33767"/>
                    <a:pt x="39829" y="35168"/>
                  </a:cubicBezTo>
                  <a:cubicBezTo>
                    <a:pt x="39495" y="36036"/>
                    <a:pt x="39028" y="36402"/>
                    <a:pt x="38461" y="36536"/>
                  </a:cubicBezTo>
                  <a:lnTo>
                    <a:pt x="38728" y="37637"/>
                  </a:lnTo>
                  <a:cubicBezTo>
                    <a:pt x="39028" y="37537"/>
                    <a:pt x="39328" y="37470"/>
                    <a:pt x="39595" y="37370"/>
                  </a:cubicBezTo>
                  <a:cubicBezTo>
                    <a:pt x="41463" y="36736"/>
                    <a:pt x="41797" y="35135"/>
                    <a:pt x="40296" y="33901"/>
                  </a:cubicBezTo>
                  <a:cubicBezTo>
                    <a:pt x="38595" y="32500"/>
                    <a:pt x="36893" y="31132"/>
                    <a:pt x="35025" y="29998"/>
                  </a:cubicBezTo>
                  <a:cubicBezTo>
                    <a:pt x="28487" y="25995"/>
                    <a:pt x="21916" y="22092"/>
                    <a:pt x="15345" y="18189"/>
                  </a:cubicBezTo>
                  <a:cubicBezTo>
                    <a:pt x="14711" y="17822"/>
                    <a:pt x="14444" y="17389"/>
                    <a:pt x="14477" y="16655"/>
                  </a:cubicBezTo>
                  <a:cubicBezTo>
                    <a:pt x="14577" y="11685"/>
                    <a:pt x="14644" y="6715"/>
                    <a:pt x="14744" y="1744"/>
                  </a:cubicBezTo>
                  <a:cubicBezTo>
                    <a:pt x="14775" y="346"/>
                    <a:pt x="14611" y="1"/>
                    <a:pt x="13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4"/>
            <p:cNvSpPr/>
            <p:nvPr/>
          </p:nvSpPr>
          <p:spPr>
            <a:xfrm>
              <a:off x="4407948" y="4003740"/>
              <a:ext cx="520691" cy="179824"/>
            </a:xfrm>
            <a:custGeom>
              <a:rect b="b" l="l" r="r" t="t"/>
              <a:pathLst>
                <a:path extrusionOk="0" h="15875" w="45967">
                  <a:moveTo>
                    <a:pt x="20686" y="0"/>
                  </a:moveTo>
                  <a:cubicBezTo>
                    <a:pt x="19470" y="0"/>
                    <a:pt x="18254" y="359"/>
                    <a:pt x="17046" y="1064"/>
                  </a:cubicBezTo>
                  <a:cubicBezTo>
                    <a:pt x="15445" y="1964"/>
                    <a:pt x="13877" y="2898"/>
                    <a:pt x="12309" y="3899"/>
                  </a:cubicBezTo>
                  <a:cubicBezTo>
                    <a:pt x="8206" y="6468"/>
                    <a:pt x="4170" y="9170"/>
                    <a:pt x="0" y="11671"/>
                  </a:cubicBezTo>
                  <a:lnTo>
                    <a:pt x="501" y="12505"/>
                  </a:lnTo>
                  <a:cubicBezTo>
                    <a:pt x="1668" y="11838"/>
                    <a:pt x="2802" y="11138"/>
                    <a:pt x="3970" y="10437"/>
                  </a:cubicBezTo>
                  <a:cubicBezTo>
                    <a:pt x="8406" y="7769"/>
                    <a:pt x="12810" y="5067"/>
                    <a:pt x="17213" y="2365"/>
                  </a:cubicBezTo>
                  <a:cubicBezTo>
                    <a:pt x="18380" y="1647"/>
                    <a:pt x="19523" y="1289"/>
                    <a:pt x="20661" y="1289"/>
                  </a:cubicBezTo>
                  <a:cubicBezTo>
                    <a:pt x="21799" y="1289"/>
                    <a:pt x="22933" y="1647"/>
                    <a:pt x="24084" y="2365"/>
                  </a:cubicBezTo>
                  <a:cubicBezTo>
                    <a:pt x="30756" y="6468"/>
                    <a:pt x="37460" y="10571"/>
                    <a:pt x="44132" y="14673"/>
                  </a:cubicBezTo>
                  <a:cubicBezTo>
                    <a:pt x="44632" y="15007"/>
                    <a:pt x="45133" y="15307"/>
                    <a:pt x="45967" y="15874"/>
                  </a:cubicBezTo>
                  <a:lnTo>
                    <a:pt x="45967" y="10904"/>
                  </a:lnTo>
                  <a:lnTo>
                    <a:pt x="44966" y="10904"/>
                  </a:lnTo>
                  <a:lnTo>
                    <a:pt x="44966" y="13840"/>
                  </a:lnTo>
                  <a:cubicBezTo>
                    <a:pt x="44699" y="13706"/>
                    <a:pt x="44465" y="13606"/>
                    <a:pt x="44265" y="13506"/>
                  </a:cubicBezTo>
                  <a:cubicBezTo>
                    <a:pt x="40329" y="11038"/>
                    <a:pt x="36360" y="8569"/>
                    <a:pt x="32424" y="6101"/>
                  </a:cubicBezTo>
                  <a:cubicBezTo>
                    <a:pt x="29722" y="4433"/>
                    <a:pt x="27020" y="2698"/>
                    <a:pt x="24284" y="1064"/>
                  </a:cubicBezTo>
                  <a:cubicBezTo>
                    <a:pt x="23091" y="351"/>
                    <a:pt x="21889" y="0"/>
                    <a:pt x="20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4"/>
            <p:cNvSpPr/>
            <p:nvPr/>
          </p:nvSpPr>
          <p:spPr>
            <a:xfrm>
              <a:off x="3895198" y="4135943"/>
              <a:ext cx="518426" cy="343472"/>
            </a:xfrm>
            <a:custGeom>
              <a:rect b="b" l="l" r="r" t="t"/>
              <a:pathLst>
                <a:path extrusionOk="0" h="30322" w="45767">
                  <a:moveTo>
                    <a:pt x="45266" y="0"/>
                  </a:moveTo>
                  <a:cubicBezTo>
                    <a:pt x="40496" y="2869"/>
                    <a:pt x="35559" y="5504"/>
                    <a:pt x="30756" y="8306"/>
                  </a:cubicBezTo>
                  <a:cubicBezTo>
                    <a:pt x="23417" y="12643"/>
                    <a:pt x="16079" y="17013"/>
                    <a:pt x="8807" y="21482"/>
                  </a:cubicBezTo>
                  <a:cubicBezTo>
                    <a:pt x="6305" y="23017"/>
                    <a:pt x="3904" y="24751"/>
                    <a:pt x="1569" y="26553"/>
                  </a:cubicBezTo>
                  <a:cubicBezTo>
                    <a:pt x="1" y="27787"/>
                    <a:pt x="368" y="29421"/>
                    <a:pt x="2302" y="30055"/>
                  </a:cubicBezTo>
                  <a:cubicBezTo>
                    <a:pt x="2636" y="30155"/>
                    <a:pt x="2970" y="30255"/>
                    <a:pt x="3303" y="30322"/>
                  </a:cubicBezTo>
                  <a:lnTo>
                    <a:pt x="3537" y="29255"/>
                  </a:lnTo>
                  <a:cubicBezTo>
                    <a:pt x="2970" y="29121"/>
                    <a:pt x="2436" y="28821"/>
                    <a:pt x="2069" y="28020"/>
                  </a:cubicBezTo>
                  <a:cubicBezTo>
                    <a:pt x="2736" y="27453"/>
                    <a:pt x="3403" y="26719"/>
                    <a:pt x="4237" y="26186"/>
                  </a:cubicBezTo>
                  <a:cubicBezTo>
                    <a:pt x="7439" y="24118"/>
                    <a:pt x="10708" y="22150"/>
                    <a:pt x="13977" y="20148"/>
                  </a:cubicBezTo>
                  <a:cubicBezTo>
                    <a:pt x="19648" y="16646"/>
                    <a:pt x="25285" y="13143"/>
                    <a:pt x="30990" y="9707"/>
                  </a:cubicBezTo>
                  <a:cubicBezTo>
                    <a:pt x="35893" y="6738"/>
                    <a:pt x="40830" y="3803"/>
                    <a:pt x="45767" y="834"/>
                  </a:cubicBezTo>
                  <a:lnTo>
                    <a:pt x="45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4" name="Google Shape;2364;p44"/>
          <p:cNvSpPr txBox="1"/>
          <p:nvPr/>
        </p:nvSpPr>
        <p:spPr>
          <a:xfrm>
            <a:off x="509200" y="3771425"/>
            <a:ext cx="1545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5" name="Google Shape;2365;p44"/>
          <p:cNvSpPr txBox="1"/>
          <p:nvPr/>
        </p:nvSpPr>
        <p:spPr>
          <a:xfrm>
            <a:off x="705702" y="2496497"/>
            <a:ext cx="1943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6" name="Google Shape;2366;p44"/>
          <p:cNvSpPr txBox="1"/>
          <p:nvPr/>
        </p:nvSpPr>
        <p:spPr>
          <a:xfrm>
            <a:off x="6494463" y="2496497"/>
            <a:ext cx="1943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7" name="Google Shape;2367;p44"/>
          <p:cNvSpPr txBox="1"/>
          <p:nvPr/>
        </p:nvSpPr>
        <p:spPr>
          <a:xfrm>
            <a:off x="7089651" y="3775475"/>
            <a:ext cx="1545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8" name="Google Shape;2368;p44"/>
          <p:cNvSpPr txBox="1"/>
          <p:nvPr/>
        </p:nvSpPr>
        <p:spPr>
          <a:xfrm>
            <a:off x="3207245" y="1477337"/>
            <a:ext cx="2729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9" name="Google Shape;2369;p44"/>
          <p:cNvCxnSpPr/>
          <p:nvPr/>
        </p:nvCxnSpPr>
        <p:spPr>
          <a:xfrm>
            <a:off x="4571951" y="2116483"/>
            <a:ext cx="0" cy="23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44"/>
          <p:cNvCxnSpPr/>
          <p:nvPr/>
        </p:nvCxnSpPr>
        <p:spPr>
          <a:xfrm>
            <a:off x="2115600" y="4111220"/>
            <a:ext cx="352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44"/>
          <p:cNvCxnSpPr/>
          <p:nvPr/>
        </p:nvCxnSpPr>
        <p:spPr>
          <a:xfrm rot="10800000">
            <a:off x="6624450" y="4115056"/>
            <a:ext cx="404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2" name="Google Shape;2372;p44"/>
          <p:cNvSpPr/>
          <p:nvPr/>
        </p:nvSpPr>
        <p:spPr>
          <a:xfrm>
            <a:off x="4298300" y="2374867"/>
            <a:ext cx="547291" cy="546636"/>
          </a:xfrm>
          <a:custGeom>
            <a:rect b="b" l="l" r="r" t="t"/>
            <a:pathLst>
              <a:path extrusionOk="0" h="27521" w="27554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7" name="Google Shape;2377;p45"/>
          <p:cNvGrpSpPr/>
          <p:nvPr/>
        </p:nvGrpSpPr>
        <p:grpSpPr>
          <a:xfrm>
            <a:off x="3073477" y="2273040"/>
            <a:ext cx="3035450" cy="1745347"/>
            <a:chOff x="3073477" y="2273040"/>
            <a:chExt cx="3035450" cy="1745347"/>
          </a:xfrm>
        </p:grpSpPr>
        <p:sp>
          <p:nvSpPr>
            <p:cNvPr id="2378" name="Google Shape;2378;p45"/>
            <p:cNvSpPr/>
            <p:nvPr/>
          </p:nvSpPr>
          <p:spPr>
            <a:xfrm>
              <a:off x="3073477" y="2273040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5"/>
            <p:cNvSpPr/>
            <p:nvPr/>
          </p:nvSpPr>
          <p:spPr>
            <a:xfrm>
              <a:off x="3073477" y="4007453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5"/>
            <p:cNvSpPr/>
            <p:nvPr/>
          </p:nvSpPr>
          <p:spPr>
            <a:xfrm>
              <a:off x="5112752" y="4007453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5"/>
            <p:cNvSpPr/>
            <p:nvPr/>
          </p:nvSpPr>
          <p:spPr>
            <a:xfrm>
              <a:off x="5053827" y="2273040"/>
              <a:ext cx="996175" cy="10934"/>
            </a:xfrm>
            <a:custGeom>
              <a:rect b="b" l="l" r="r" t="t"/>
              <a:pathLst>
                <a:path extrusionOk="0" h="602" w="31690">
                  <a:moveTo>
                    <a:pt x="0" y="1"/>
                  </a:moveTo>
                  <a:lnTo>
                    <a:pt x="0" y="601"/>
                  </a:lnTo>
                  <a:lnTo>
                    <a:pt x="31689" y="601"/>
                  </a:lnTo>
                  <a:lnTo>
                    <a:pt x="3168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2" name="Google Shape;2382;p4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2383" name="Google Shape;2383;p45"/>
          <p:cNvSpPr/>
          <p:nvPr/>
        </p:nvSpPr>
        <p:spPr>
          <a:xfrm>
            <a:off x="3872708" y="2283426"/>
            <a:ext cx="727127" cy="2854557"/>
          </a:xfrm>
          <a:custGeom>
            <a:rect b="b" l="l" r="r" t="t"/>
            <a:pathLst>
              <a:path extrusionOk="0" h="157146" w="40029">
                <a:moveTo>
                  <a:pt x="0" y="0"/>
                </a:moveTo>
                <a:lnTo>
                  <a:pt x="0" y="157146"/>
                </a:lnTo>
                <a:lnTo>
                  <a:pt x="40029" y="157146"/>
                </a:lnTo>
                <a:lnTo>
                  <a:pt x="400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45"/>
          <p:cNvSpPr/>
          <p:nvPr/>
        </p:nvSpPr>
        <p:spPr>
          <a:xfrm>
            <a:off x="4765857" y="2902082"/>
            <a:ext cx="553833" cy="2235912"/>
          </a:xfrm>
          <a:custGeom>
            <a:rect b="b" l="l" r="r" t="t"/>
            <a:pathLst>
              <a:path extrusionOk="0" h="123089" w="30489">
                <a:moveTo>
                  <a:pt x="1" y="1"/>
                </a:moveTo>
                <a:lnTo>
                  <a:pt x="1" y="123089"/>
                </a:lnTo>
                <a:lnTo>
                  <a:pt x="30489" y="123089"/>
                </a:lnTo>
                <a:lnTo>
                  <a:pt x="304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5" name="Google Shape;2385;p45"/>
          <p:cNvGrpSpPr/>
          <p:nvPr/>
        </p:nvGrpSpPr>
        <p:grpSpPr>
          <a:xfrm>
            <a:off x="4073870" y="1591942"/>
            <a:ext cx="996169" cy="3546033"/>
            <a:chOff x="4073870" y="1591942"/>
            <a:chExt cx="996169" cy="3546033"/>
          </a:xfrm>
        </p:grpSpPr>
        <p:sp>
          <p:nvSpPr>
            <p:cNvPr id="2386" name="Google Shape;2386;p45"/>
            <p:cNvSpPr/>
            <p:nvPr/>
          </p:nvSpPr>
          <p:spPr>
            <a:xfrm>
              <a:off x="4774963" y="3376496"/>
              <a:ext cx="11" cy="11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4073870" y="1775633"/>
              <a:ext cx="996169" cy="3362342"/>
            </a:xfrm>
            <a:custGeom>
              <a:rect b="b" l="l" r="r" t="t"/>
              <a:pathLst>
                <a:path extrusionOk="0" h="185100" w="54840">
                  <a:moveTo>
                    <a:pt x="1" y="1"/>
                  </a:moveTo>
                  <a:lnTo>
                    <a:pt x="1" y="185100"/>
                  </a:lnTo>
                  <a:lnTo>
                    <a:pt x="54840" y="185100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4073870" y="1925315"/>
              <a:ext cx="996169" cy="3029068"/>
            </a:xfrm>
            <a:custGeom>
              <a:rect b="b" l="l" r="r" t="t"/>
              <a:pathLst>
                <a:path extrusionOk="0" h="166753" w="54840">
                  <a:moveTo>
                    <a:pt x="1" y="0"/>
                  </a:moveTo>
                  <a:lnTo>
                    <a:pt x="1" y="166753"/>
                  </a:lnTo>
                  <a:lnTo>
                    <a:pt x="54840" y="166753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F6D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4261717" y="1824716"/>
              <a:ext cx="434470" cy="3115733"/>
            </a:xfrm>
            <a:custGeom>
              <a:rect b="b" l="l" r="r" t="t"/>
              <a:pathLst>
                <a:path extrusionOk="0" h="171524" w="23918">
                  <a:moveTo>
                    <a:pt x="23918" y="1"/>
                  </a:moveTo>
                  <a:lnTo>
                    <a:pt x="20782" y="368"/>
                  </a:lnTo>
                  <a:lnTo>
                    <a:pt x="1" y="171524"/>
                  </a:lnTo>
                  <a:lnTo>
                    <a:pt x="3103" y="171524"/>
                  </a:lnTo>
                  <a:lnTo>
                    <a:pt x="23918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4399864" y="1824716"/>
              <a:ext cx="434470" cy="3115733"/>
            </a:xfrm>
            <a:custGeom>
              <a:rect b="b" l="l" r="r" t="t"/>
              <a:pathLst>
                <a:path extrusionOk="0" h="171524" w="23918">
                  <a:moveTo>
                    <a:pt x="23918" y="1"/>
                  </a:moveTo>
                  <a:lnTo>
                    <a:pt x="20816" y="368"/>
                  </a:lnTo>
                  <a:lnTo>
                    <a:pt x="1" y="171524"/>
                  </a:lnTo>
                  <a:lnTo>
                    <a:pt x="3137" y="171524"/>
                  </a:lnTo>
                  <a:lnTo>
                    <a:pt x="23918" y="1"/>
                  </a:lnTo>
                  <a:close/>
                </a:path>
              </a:pathLst>
            </a:custGeom>
            <a:solidFill>
              <a:srgbClr val="FC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4073870" y="2120429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4073870" y="2316142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4073870" y="2511255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4073870" y="2706968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4073870" y="2902082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4073870" y="3097195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4073870" y="3292926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4073870" y="3488040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4073870" y="3683153"/>
              <a:ext cx="996169" cy="95748"/>
            </a:xfrm>
            <a:custGeom>
              <a:rect b="b" l="l" r="r" t="t"/>
              <a:pathLst>
                <a:path extrusionOk="0" h="5271" w="54840">
                  <a:moveTo>
                    <a:pt x="1" y="0"/>
                  </a:moveTo>
                  <a:lnTo>
                    <a:pt x="1" y="5271"/>
                  </a:lnTo>
                  <a:lnTo>
                    <a:pt x="54840" y="5271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4073870" y="3878866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4073870" y="4073980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1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1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4073870" y="4269711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4073870" y="4464824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7"/>
                  </a:lnTo>
                  <a:lnTo>
                    <a:pt x="54840" y="5237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4073870" y="4660537"/>
              <a:ext cx="996169" cy="95148"/>
            </a:xfrm>
            <a:custGeom>
              <a:rect b="b" l="l" r="r" t="t"/>
              <a:pathLst>
                <a:path extrusionOk="0" h="5238" w="54840">
                  <a:moveTo>
                    <a:pt x="1" y="0"/>
                  </a:moveTo>
                  <a:lnTo>
                    <a:pt x="1" y="5238"/>
                  </a:lnTo>
                  <a:lnTo>
                    <a:pt x="54840" y="523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4199301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1" y="0"/>
                  </a:moveTo>
                  <a:lnTo>
                    <a:pt x="1" y="168688"/>
                  </a:lnTo>
                  <a:lnTo>
                    <a:pt x="635" y="16868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4381081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1" y="0"/>
                  </a:moveTo>
                  <a:lnTo>
                    <a:pt x="1" y="168688"/>
                  </a:lnTo>
                  <a:lnTo>
                    <a:pt x="635" y="16868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4562879" y="1888349"/>
              <a:ext cx="11517" cy="3064218"/>
            </a:xfrm>
            <a:custGeom>
              <a:rect b="b" l="l" r="r" t="t"/>
              <a:pathLst>
                <a:path extrusionOk="0" h="168688" w="634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4745258" y="1888349"/>
              <a:ext cx="10917" cy="3064218"/>
            </a:xfrm>
            <a:custGeom>
              <a:rect b="b" l="l" r="r" t="t"/>
              <a:pathLst>
                <a:path extrusionOk="0" h="168688" w="601">
                  <a:moveTo>
                    <a:pt x="1" y="0"/>
                  </a:moveTo>
                  <a:lnTo>
                    <a:pt x="1" y="168688"/>
                  </a:lnTo>
                  <a:lnTo>
                    <a:pt x="601" y="16868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4927038" y="1888349"/>
              <a:ext cx="10917" cy="3064218"/>
            </a:xfrm>
            <a:custGeom>
              <a:rect b="b" l="l" r="r" t="t"/>
              <a:pathLst>
                <a:path extrusionOk="0" h="168688" w="601">
                  <a:moveTo>
                    <a:pt x="1" y="0"/>
                  </a:moveTo>
                  <a:lnTo>
                    <a:pt x="1" y="168688"/>
                  </a:lnTo>
                  <a:lnTo>
                    <a:pt x="601" y="16868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4189619" y="1888349"/>
              <a:ext cx="10917" cy="3064218"/>
            </a:xfrm>
            <a:custGeom>
              <a:rect b="b" l="l" r="r" t="t"/>
              <a:pathLst>
                <a:path extrusionOk="0" h="168688" w="601">
                  <a:moveTo>
                    <a:pt x="0" y="0"/>
                  </a:moveTo>
                  <a:lnTo>
                    <a:pt x="0" y="168688"/>
                  </a:lnTo>
                  <a:lnTo>
                    <a:pt x="600" y="168688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4371399" y="1888349"/>
              <a:ext cx="11517" cy="3064218"/>
            </a:xfrm>
            <a:custGeom>
              <a:rect b="b" l="l" r="r" t="t"/>
              <a:pathLst>
                <a:path extrusionOk="0" h="168688" w="634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4553179" y="1888349"/>
              <a:ext cx="11517" cy="3064218"/>
            </a:xfrm>
            <a:custGeom>
              <a:rect b="b" l="l" r="r" t="t"/>
              <a:pathLst>
                <a:path extrusionOk="0" h="168688" w="634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4734958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0" y="0"/>
                  </a:moveTo>
                  <a:lnTo>
                    <a:pt x="0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4916738" y="1888349"/>
              <a:ext cx="11535" cy="3064218"/>
            </a:xfrm>
            <a:custGeom>
              <a:rect b="b" l="l" r="r" t="t"/>
              <a:pathLst>
                <a:path extrusionOk="0" h="168688" w="635">
                  <a:moveTo>
                    <a:pt x="1" y="0"/>
                  </a:moveTo>
                  <a:lnTo>
                    <a:pt x="1" y="168688"/>
                  </a:lnTo>
                  <a:lnTo>
                    <a:pt x="634" y="168688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4073870" y="1645969"/>
              <a:ext cx="996169" cy="279360"/>
            </a:xfrm>
            <a:custGeom>
              <a:rect b="b" l="l" r="r" t="t"/>
              <a:pathLst>
                <a:path extrusionOk="0" h="15379" w="54840">
                  <a:moveTo>
                    <a:pt x="1" y="0"/>
                  </a:moveTo>
                  <a:lnTo>
                    <a:pt x="1" y="15378"/>
                  </a:lnTo>
                  <a:lnTo>
                    <a:pt x="54840" y="15378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4073870" y="4855651"/>
              <a:ext cx="996169" cy="99399"/>
            </a:xfrm>
            <a:custGeom>
              <a:rect b="b" l="l" r="r" t="t"/>
              <a:pathLst>
                <a:path extrusionOk="0" h="5472" w="54840">
                  <a:moveTo>
                    <a:pt x="1" y="0"/>
                  </a:moveTo>
                  <a:lnTo>
                    <a:pt x="1" y="5471"/>
                  </a:lnTo>
                  <a:lnTo>
                    <a:pt x="54840" y="5471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4073870" y="1591942"/>
              <a:ext cx="996169" cy="90298"/>
            </a:xfrm>
            <a:custGeom>
              <a:rect b="b" l="l" r="r" t="t"/>
              <a:pathLst>
                <a:path extrusionOk="0" h="4971" w="54840">
                  <a:moveTo>
                    <a:pt x="1" y="0"/>
                  </a:moveTo>
                  <a:lnTo>
                    <a:pt x="1" y="4970"/>
                  </a:lnTo>
                  <a:lnTo>
                    <a:pt x="54840" y="4970"/>
                  </a:lnTo>
                  <a:lnTo>
                    <a:pt x="54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8" name="Google Shape;2418;p45"/>
          <p:cNvSpPr/>
          <p:nvPr/>
        </p:nvSpPr>
        <p:spPr>
          <a:xfrm>
            <a:off x="757685" y="1917941"/>
            <a:ext cx="2327202" cy="834991"/>
          </a:xfrm>
          <a:custGeom>
            <a:rect b="b" l="l" r="r" t="t"/>
            <a:pathLst>
              <a:path extrusionOk="0" h="45967" w="66482">
                <a:moveTo>
                  <a:pt x="0" y="1"/>
                </a:moveTo>
                <a:lnTo>
                  <a:pt x="0" y="45967"/>
                </a:lnTo>
                <a:lnTo>
                  <a:pt x="66481" y="45967"/>
                </a:lnTo>
                <a:lnTo>
                  <a:pt x="66481" y="1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45"/>
          <p:cNvSpPr/>
          <p:nvPr/>
        </p:nvSpPr>
        <p:spPr>
          <a:xfrm>
            <a:off x="757675" y="1593066"/>
            <a:ext cx="2327202" cy="324894"/>
          </a:xfrm>
          <a:custGeom>
            <a:rect b="b" l="l" r="r" t="t"/>
            <a:pathLst>
              <a:path extrusionOk="0" h="13377" w="66482">
                <a:moveTo>
                  <a:pt x="0" y="0"/>
                </a:moveTo>
                <a:lnTo>
                  <a:pt x="0" y="13377"/>
                </a:lnTo>
                <a:lnTo>
                  <a:pt x="66481" y="13377"/>
                </a:lnTo>
                <a:lnTo>
                  <a:pt x="664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45"/>
          <p:cNvSpPr/>
          <p:nvPr/>
        </p:nvSpPr>
        <p:spPr>
          <a:xfrm>
            <a:off x="6059078" y="1916227"/>
            <a:ext cx="2327202" cy="835009"/>
          </a:xfrm>
          <a:custGeom>
            <a:rect b="b" l="l" r="r" t="t"/>
            <a:pathLst>
              <a:path extrusionOk="0" h="45968" w="66482">
                <a:moveTo>
                  <a:pt x="1" y="1"/>
                </a:moveTo>
                <a:lnTo>
                  <a:pt x="1" y="45967"/>
                </a:lnTo>
                <a:lnTo>
                  <a:pt x="66481" y="45967"/>
                </a:lnTo>
                <a:lnTo>
                  <a:pt x="66481" y="1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45"/>
          <p:cNvSpPr/>
          <p:nvPr/>
        </p:nvSpPr>
        <p:spPr>
          <a:xfrm>
            <a:off x="6059075" y="1591350"/>
            <a:ext cx="2327202" cy="324894"/>
          </a:xfrm>
          <a:custGeom>
            <a:rect b="b" l="l" r="r" t="t"/>
            <a:pathLst>
              <a:path extrusionOk="0" h="13377" w="66482">
                <a:moveTo>
                  <a:pt x="1" y="1"/>
                </a:moveTo>
                <a:lnTo>
                  <a:pt x="1" y="13377"/>
                </a:lnTo>
                <a:lnTo>
                  <a:pt x="66481" y="13377"/>
                </a:lnTo>
                <a:lnTo>
                  <a:pt x="664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45"/>
          <p:cNvSpPr/>
          <p:nvPr/>
        </p:nvSpPr>
        <p:spPr>
          <a:xfrm>
            <a:off x="757685" y="3649606"/>
            <a:ext cx="2327202" cy="834991"/>
          </a:xfrm>
          <a:custGeom>
            <a:rect b="b" l="l" r="r" t="t"/>
            <a:pathLst>
              <a:path extrusionOk="0" h="45967" w="66482">
                <a:moveTo>
                  <a:pt x="0" y="0"/>
                </a:moveTo>
                <a:lnTo>
                  <a:pt x="0" y="45967"/>
                </a:lnTo>
                <a:lnTo>
                  <a:pt x="66481" y="45967"/>
                </a:lnTo>
                <a:lnTo>
                  <a:pt x="66481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45"/>
          <p:cNvSpPr/>
          <p:nvPr/>
        </p:nvSpPr>
        <p:spPr>
          <a:xfrm>
            <a:off x="757675" y="3324733"/>
            <a:ext cx="2327202" cy="324894"/>
          </a:xfrm>
          <a:custGeom>
            <a:rect b="b" l="l" r="r" t="t"/>
            <a:pathLst>
              <a:path extrusionOk="0" h="13377" w="66482">
                <a:moveTo>
                  <a:pt x="0" y="0"/>
                </a:moveTo>
                <a:lnTo>
                  <a:pt x="0" y="13376"/>
                </a:lnTo>
                <a:lnTo>
                  <a:pt x="66481" y="13376"/>
                </a:lnTo>
                <a:lnTo>
                  <a:pt x="66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45"/>
          <p:cNvSpPr/>
          <p:nvPr/>
        </p:nvSpPr>
        <p:spPr>
          <a:xfrm>
            <a:off x="6059078" y="3649609"/>
            <a:ext cx="2327202" cy="834991"/>
          </a:xfrm>
          <a:custGeom>
            <a:rect b="b" l="l" r="r" t="t"/>
            <a:pathLst>
              <a:path extrusionOk="0" h="45967" w="66482">
                <a:moveTo>
                  <a:pt x="1" y="1"/>
                </a:moveTo>
                <a:lnTo>
                  <a:pt x="1" y="45967"/>
                </a:lnTo>
                <a:lnTo>
                  <a:pt x="66481" y="45967"/>
                </a:lnTo>
                <a:lnTo>
                  <a:pt x="66481" y="1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45"/>
          <p:cNvSpPr/>
          <p:nvPr/>
        </p:nvSpPr>
        <p:spPr>
          <a:xfrm>
            <a:off x="6059075" y="3324723"/>
            <a:ext cx="2327202" cy="324894"/>
          </a:xfrm>
          <a:custGeom>
            <a:rect b="b" l="l" r="r" t="t"/>
            <a:pathLst>
              <a:path extrusionOk="0" h="13377" w="66482">
                <a:moveTo>
                  <a:pt x="1" y="0"/>
                </a:moveTo>
                <a:lnTo>
                  <a:pt x="1" y="13377"/>
                </a:lnTo>
                <a:lnTo>
                  <a:pt x="66481" y="13377"/>
                </a:lnTo>
                <a:lnTo>
                  <a:pt x="6648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45"/>
          <p:cNvSpPr/>
          <p:nvPr/>
        </p:nvSpPr>
        <p:spPr>
          <a:xfrm>
            <a:off x="6182548" y="3614670"/>
            <a:ext cx="18" cy="1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DB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7" name="Google Shape;2427;p45"/>
          <p:cNvGrpSpPr/>
          <p:nvPr/>
        </p:nvGrpSpPr>
        <p:grpSpPr>
          <a:xfrm>
            <a:off x="3470366" y="4733071"/>
            <a:ext cx="2203778" cy="410421"/>
            <a:chOff x="3470366" y="4733071"/>
            <a:chExt cx="2203778" cy="410421"/>
          </a:xfrm>
        </p:grpSpPr>
        <p:sp>
          <p:nvSpPr>
            <p:cNvPr id="2428" name="Google Shape;2428;p45"/>
            <p:cNvSpPr/>
            <p:nvPr/>
          </p:nvSpPr>
          <p:spPr>
            <a:xfrm>
              <a:off x="3854525" y="4863353"/>
              <a:ext cx="181795" cy="266335"/>
            </a:xfrm>
            <a:custGeom>
              <a:rect b="b" l="l" r="r" t="t"/>
              <a:pathLst>
                <a:path extrusionOk="0" h="14662" w="10008">
                  <a:moveTo>
                    <a:pt x="4537" y="0"/>
                  </a:moveTo>
                  <a:cubicBezTo>
                    <a:pt x="4164" y="0"/>
                    <a:pt x="3798" y="74"/>
                    <a:pt x="3503" y="310"/>
                  </a:cubicBezTo>
                  <a:cubicBezTo>
                    <a:pt x="2869" y="844"/>
                    <a:pt x="2969" y="1811"/>
                    <a:pt x="2769" y="2645"/>
                  </a:cubicBezTo>
                  <a:cubicBezTo>
                    <a:pt x="2536" y="3679"/>
                    <a:pt x="1768" y="4513"/>
                    <a:pt x="1135" y="5381"/>
                  </a:cubicBezTo>
                  <a:cubicBezTo>
                    <a:pt x="501" y="6248"/>
                    <a:pt x="1" y="7349"/>
                    <a:pt x="367" y="8349"/>
                  </a:cubicBezTo>
                  <a:cubicBezTo>
                    <a:pt x="634" y="9050"/>
                    <a:pt x="1268" y="9550"/>
                    <a:pt x="1635" y="10184"/>
                  </a:cubicBezTo>
                  <a:cubicBezTo>
                    <a:pt x="2002" y="10885"/>
                    <a:pt x="2069" y="11652"/>
                    <a:pt x="2269" y="12386"/>
                  </a:cubicBezTo>
                  <a:cubicBezTo>
                    <a:pt x="2502" y="13186"/>
                    <a:pt x="2936" y="13953"/>
                    <a:pt x="3636" y="14387"/>
                  </a:cubicBezTo>
                  <a:cubicBezTo>
                    <a:pt x="3947" y="14575"/>
                    <a:pt x="4360" y="14661"/>
                    <a:pt x="4813" y="14661"/>
                  </a:cubicBezTo>
                  <a:cubicBezTo>
                    <a:pt x="6455" y="14661"/>
                    <a:pt x="8637" y="13534"/>
                    <a:pt x="8507" y="12019"/>
                  </a:cubicBezTo>
                  <a:cubicBezTo>
                    <a:pt x="8473" y="11385"/>
                    <a:pt x="8106" y="10785"/>
                    <a:pt x="8173" y="10151"/>
                  </a:cubicBezTo>
                  <a:cubicBezTo>
                    <a:pt x="8340" y="8950"/>
                    <a:pt x="10008" y="8283"/>
                    <a:pt x="10008" y="7049"/>
                  </a:cubicBezTo>
                  <a:cubicBezTo>
                    <a:pt x="10008" y="6115"/>
                    <a:pt x="9040" y="5481"/>
                    <a:pt x="8607" y="4647"/>
                  </a:cubicBezTo>
                  <a:cubicBezTo>
                    <a:pt x="8140" y="3646"/>
                    <a:pt x="8473" y="2445"/>
                    <a:pt x="7940" y="1511"/>
                  </a:cubicBezTo>
                  <a:cubicBezTo>
                    <a:pt x="7439" y="611"/>
                    <a:pt x="6305" y="244"/>
                    <a:pt x="5304" y="77"/>
                  </a:cubicBezTo>
                  <a:cubicBezTo>
                    <a:pt x="5058" y="36"/>
                    <a:pt x="4796" y="0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3949656" y="4915033"/>
              <a:ext cx="4868" cy="209679"/>
            </a:xfrm>
            <a:custGeom>
              <a:rect b="b" l="l" r="r" t="t"/>
              <a:pathLst>
                <a:path extrusionOk="0" h="11543" w="268">
                  <a:moveTo>
                    <a:pt x="101" y="0"/>
                  </a:moveTo>
                  <a:cubicBezTo>
                    <a:pt x="34" y="0"/>
                    <a:pt x="1" y="67"/>
                    <a:pt x="1" y="134"/>
                  </a:cubicBezTo>
                  <a:lnTo>
                    <a:pt x="34" y="11409"/>
                  </a:lnTo>
                  <a:cubicBezTo>
                    <a:pt x="34" y="11475"/>
                    <a:pt x="67" y="11542"/>
                    <a:pt x="167" y="11542"/>
                  </a:cubicBezTo>
                  <a:cubicBezTo>
                    <a:pt x="234" y="11542"/>
                    <a:pt x="267" y="11475"/>
                    <a:pt x="267" y="11409"/>
                  </a:cubicBezTo>
                  <a:lnTo>
                    <a:pt x="234" y="134"/>
                  </a:lnTo>
                  <a:cubicBezTo>
                    <a:pt x="234" y="67"/>
                    <a:pt x="167" y="0"/>
                    <a:pt x="101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3904207" y="4950928"/>
              <a:ext cx="94549" cy="52588"/>
            </a:xfrm>
            <a:custGeom>
              <a:rect b="b" l="l" r="r" t="t"/>
              <a:pathLst>
                <a:path extrusionOk="0" h="2895" w="5205">
                  <a:moveTo>
                    <a:pt x="5071" y="1"/>
                  </a:moveTo>
                  <a:cubicBezTo>
                    <a:pt x="5038" y="1"/>
                    <a:pt x="5004" y="9"/>
                    <a:pt x="4971" y="26"/>
                  </a:cubicBezTo>
                  <a:lnTo>
                    <a:pt x="2569" y="2528"/>
                  </a:lnTo>
                  <a:lnTo>
                    <a:pt x="234" y="593"/>
                  </a:lnTo>
                  <a:cubicBezTo>
                    <a:pt x="207" y="579"/>
                    <a:pt x="179" y="571"/>
                    <a:pt x="154" y="571"/>
                  </a:cubicBezTo>
                  <a:cubicBezTo>
                    <a:pt x="118" y="571"/>
                    <a:pt x="87" y="587"/>
                    <a:pt x="68" y="626"/>
                  </a:cubicBezTo>
                  <a:cubicBezTo>
                    <a:pt x="1" y="693"/>
                    <a:pt x="34" y="760"/>
                    <a:pt x="68" y="793"/>
                  </a:cubicBezTo>
                  <a:lnTo>
                    <a:pt x="2569" y="2895"/>
                  </a:lnTo>
                  <a:lnTo>
                    <a:pt x="5171" y="193"/>
                  </a:lnTo>
                  <a:cubicBezTo>
                    <a:pt x="5205" y="159"/>
                    <a:pt x="5205" y="93"/>
                    <a:pt x="5171" y="26"/>
                  </a:cubicBezTo>
                  <a:cubicBezTo>
                    <a:pt x="5138" y="9"/>
                    <a:pt x="5104" y="1"/>
                    <a:pt x="5071" y="1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3901191" y="5006732"/>
              <a:ext cx="103613" cy="64649"/>
            </a:xfrm>
            <a:custGeom>
              <a:rect b="b" l="l" r="r" t="t"/>
              <a:pathLst>
                <a:path extrusionOk="0" h="3559" w="5704">
                  <a:moveTo>
                    <a:pt x="5571" y="1"/>
                  </a:moveTo>
                  <a:cubicBezTo>
                    <a:pt x="5533" y="1"/>
                    <a:pt x="5490" y="17"/>
                    <a:pt x="5471" y="56"/>
                  </a:cubicBezTo>
                  <a:lnTo>
                    <a:pt x="2702" y="3225"/>
                  </a:lnTo>
                  <a:lnTo>
                    <a:pt x="234" y="1124"/>
                  </a:lnTo>
                  <a:cubicBezTo>
                    <a:pt x="206" y="1110"/>
                    <a:pt x="178" y="1102"/>
                    <a:pt x="153" y="1102"/>
                  </a:cubicBezTo>
                  <a:cubicBezTo>
                    <a:pt x="117" y="1102"/>
                    <a:pt x="86" y="1118"/>
                    <a:pt x="67" y="1157"/>
                  </a:cubicBezTo>
                  <a:cubicBezTo>
                    <a:pt x="0" y="1190"/>
                    <a:pt x="0" y="1257"/>
                    <a:pt x="67" y="1324"/>
                  </a:cubicBezTo>
                  <a:lnTo>
                    <a:pt x="2735" y="3559"/>
                  </a:lnTo>
                  <a:lnTo>
                    <a:pt x="5671" y="223"/>
                  </a:lnTo>
                  <a:cubicBezTo>
                    <a:pt x="5704" y="156"/>
                    <a:pt x="5704" y="90"/>
                    <a:pt x="5637" y="23"/>
                  </a:cubicBezTo>
                  <a:cubicBezTo>
                    <a:pt x="5624" y="9"/>
                    <a:pt x="5598" y="1"/>
                    <a:pt x="5571" y="1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5224567" y="4872436"/>
              <a:ext cx="181795" cy="266626"/>
            </a:xfrm>
            <a:custGeom>
              <a:rect b="b" l="l" r="r" t="t"/>
              <a:pathLst>
                <a:path extrusionOk="0" h="14678" w="10008">
                  <a:moveTo>
                    <a:pt x="4526" y="1"/>
                  </a:moveTo>
                  <a:cubicBezTo>
                    <a:pt x="4147" y="1"/>
                    <a:pt x="3778" y="74"/>
                    <a:pt x="3503" y="311"/>
                  </a:cubicBezTo>
                  <a:cubicBezTo>
                    <a:pt x="2869" y="844"/>
                    <a:pt x="2969" y="1845"/>
                    <a:pt x="2769" y="2646"/>
                  </a:cubicBezTo>
                  <a:cubicBezTo>
                    <a:pt x="2535" y="3680"/>
                    <a:pt x="1768" y="4514"/>
                    <a:pt x="1134" y="5381"/>
                  </a:cubicBezTo>
                  <a:cubicBezTo>
                    <a:pt x="500" y="6248"/>
                    <a:pt x="0" y="7382"/>
                    <a:pt x="367" y="8383"/>
                  </a:cubicBezTo>
                  <a:cubicBezTo>
                    <a:pt x="634" y="9084"/>
                    <a:pt x="1268" y="9551"/>
                    <a:pt x="1635" y="10218"/>
                  </a:cubicBezTo>
                  <a:cubicBezTo>
                    <a:pt x="2001" y="10885"/>
                    <a:pt x="2035" y="11686"/>
                    <a:pt x="2268" y="12419"/>
                  </a:cubicBezTo>
                  <a:cubicBezTo>
                    <a:pt x="2502" y="13220"/>
                    <a:pt x="2935" y="13987"/>
                    <a:pt x="3636" y="14421"/>
                  </a:cubicBezTo>
                  <a:cubicBezTo>
                    <a:pt x="3939" y="14597"/>
                    <a:pt x="4338" y="14678"/>
                    <a:pt x="4777" y="14678"/>
                  </a:cubicBezTo>
                  <a:cubicBezTo>
                    <a:pt x="6423" y="14678"/>
                    <a:pt x="8638" y="13546"/>
                    <a:pt x="8506" y="12019"/>
                  </a:cubicBezTo>
                  <a:cubicBezTo>
                    <a:pt x="8473" y="11385"/>
                    <a:pt x="8106" y="10785"/>
                    <a:pt x="8173" y="10184"/>
                  </a:cubicBezTo>
                  <a:cubicBezTo>
                    <a:pt x="8339" y="8950"/>
                    <a:pt x="10007" y="8283"/>
                    <a:pt x="10007" y="7049"/>
                  </a:cubicBezTo>
                  <a:cubicBezTo>
                    <a:pt x="10007" y="6115"/>
                    <a:pt x="9040" y="5514"/>
                    <a:pt x="8606" y="4647"/>
                  </a:cubicBezTo>
                  <a:cubicBezTo>
                    <a:pt x="8139" y="3680"/>
                    <a:pt x="8473" y="2446"/>
                    <a:pt x="7939" y="1512"/>
                  </a:cubicBezTo>
                  <a:cubicBezTo>
                    <a:pt x="7439" y="611"/>
                    <a:pt x="6305" y="277"/>
                    <a:pt x="5304" y="77"/>
                  </a:cubicBezTo>
                  <a:cubicBezTo>
                    <a:pt x="5058" y="36"/>
                    <a:pt x="4790" y="1"/>
                    <a:pt x="4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5319080" y="4924734"/>
              <a:ext cx="5468" cy="209061"/>
            </a:xfrm>
            <a:custGeom>
              <a:rect b="b" l="l" r="r" t="t"/>
              <a:pathLst>
                <a:path extrusionOk="0" h="11509" w="301">
                  <a:moveTo>
                    <a:pt x="134" y="0"/>
                  </a:moveTo>
                  <a:cubicBezTo>
                    <a:pt x="67" y="0"/>
                    <a:pt x="1" y="34"/>
                    <a:pt x="1" y="134"/>
                  </a:cubicBezTo>
                  <a:lnTo>
                    <a:pt x="67" y="11375"/>
                  </a:lnTo>
                  <a:cubicBezTo>
                    <a:pt x="67" y="11442"/>
                    <a:pt x="101" y="11508"/>
                    <a:pt x="168" y="11508"/>
                  </a:cubicBezTo>
                  <a:cubicBezTo>
                    <a:pt x="234" y="11508"/>
                    <a:pt x="301" y="11442"/>
                    <a:pt x="301" y="11375"/>
                  </a:cubicBezTo>
                  <a:lnTo>
                    <a:pt x="268" y="134"/>
                  </a:lnTo>
                  <a:cubicBezTo>
                    <a:pt x="268" y="34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5274249" y="4960083"/>
              <a:ext cx="94531" cy="52533"/>
            </a:xfrm>
            <a:custGeom>
              <a:rect b="b" l="l" r="r" t="t"/>
              <a:pathLst>
                <a:path extrusionOk="0" h="2892" w="5204">
                  <a:moveTo>
                    <a:pt x="5088" y="0"/>
                  </a:moveTo>
                  <a:cubicBezTo>
                    <a:pt x="5049" y="0"/>
                    <a:pt x="5010" y="17"/>
                    <a:pt x="4971" y="56"/>
                  </a:cubicBezTo>
                  <a:lnTo>
                    <a:pt x="2569" y="2557"/>
                  </a:lnTo>
                  <a:lnTo>
                    <a:pt x="234" y="623"/>
                  </a:lnTo>
                  <a:cubicBezTo>
                    <a:pt x="206" y="595"/>
                    <a:pt x="177" y="584"/>
                    <a:pt x="152" y="584"/>
                  </a:cubicBezTo>
                  <a:cubicBezTo>
                    <a:pt x="117" y="584"/>
                    <a:pt x="86" y="603"/>
                    <a:pt x="67" y="623"/>
                  </a:cubicBezTo>
                  <a:cubicBezTo>
                    <a:pt x="0" y="689"/>
                    <a:pt x="0" y="756"/>
                    <a:pt x="67" y="823"/>
                  </a:cubicBezTo>
                  <a:lnTo>
                    <a:pt x="2569" y="2891"/>
                  </a:lnTo>
                  <a:lnTo>
                    <a:pt x="5171" y="222"/>
                  </a:lnTo>
                  <a:cubicBezTo>
                    <a:pt x="5204" y="156"/>
                    <a:pt x="5204" y="89"/>
                    <a:pt x="5171" y="22"/>
                  </a:cubicBezTo>
                  <a:cubicBezTo>
                    <a:pt x="5143" y="8"/>
                    <a:pt x="5115" y="0"/>
                    <a:pt x="5088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5271215" y="5016378"/>
              <a:ext cx="103631" cy="64704"/>
            </a:xfrm>
            <a:custGeom>
              <a:rect b="b" l="l" r="r" t="t"/>
              <a:pathLst>
                <a:path extrusionOk="0" h="3562" w="5705">
                  <a:moveTo>
                    <a:pt x="5555" y="0"/>
                  </a:moveTo>
                  <a:cubicBezTo>
                    <a:pt x="5521" y="0"/>
                    <a:pt x="5488" y="9"/>
                    <a:pt x="5471" y="26"/>
                  </a:cubicBezTo>
                  <a:lnTo>
                    <a:pt x="2702" y="3194"/>
                  </a:lnTo>
                  <a:lnTo>
                    <a:pt x="234" y="1093"/>
                  </a:lnTo>
                  <a:cubicBezTo>
                    <a:pt x="206" y="1079"/>
                    <a:pt x="179" y="1071"/>
                    <a:pt x="151" y="1071"/>
                  </a:cubicBezTo>
                  <a:cubicBezTo>
                    <a:pt x="112" y="1071"/>
                    <a:pt x="73" y="1087"/>
                    <a:pt x="34" y="1126"/>
                  </a:cubicBezTo>
                  <a:cubicBezTo>
                    <a:pt x="1" y="1160"/>
                    <a:pt x="1" y="1260"/>
                    <a:pt x="67" y="1293"/>
                  </a:cubicBezTo>
                  <a:lnTo>
                    <a:pt x="2736" y="3561"/>
                  </a:lnTo>
                  <a:lnTo>
                    <a:pt x="5671" y="192"/>
                  </a:lnTo>
                  <a:cubicBezTo>
                    <a:pt x="5705" y="159"/>
                    <a:pt x="5705" y="59"/>
                    <a:pt x="5638" y="26"/>
                  </a:cubicBezTo>
                  <a:cubicBezTo>
                    <a:pt x="5621" y="9"/>
                    <a:pt x="5588" y="0"/>
                    <a:pt x="5555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5098518" y="4733071"/>
              <a:ext cx="181795" cy="266626"/>
            </a:xfrm>
            <a:custGeom>
              <a:rect b="b" l="l" r="r" t="t"/>
              <a:pathLst>
                <a:path extrusionOk="0" h="14678" w="10008">
                  <a:moveTo>
                    <a:pt x="4537" y="1"/>
                  </a:moveTo>
                  <a:cubicBezTo>
                    <a:pt x="4164" y="1"/>
                    <a:pt x="3799" y="74"/>
                    <a:pt x="3503" y="311"/>
                  </a:cubicBezTo>
                  <a:cubicBezTo>
                    <a:pt x="2869" y="844"/>
                    <a:pt x="2970" y="1845"/>
                    <a:pt x="2769" y="2646"/>
                  </a:cubicBezTo>
                  <a:cubicBezTo>
                    <a:pt x="2536" y="3680"/>
                    <a:pt x="1769" y="4514"/>
                    <a:pt x="1135" y="5381"/>
                  </a:cubicBezTo>
                  <a:cubicBezTo>
                    <a:pt x="534" y="6248"/>
                    <a:pt x="1" y="7382"/>
                    <a:pt x="368" y="8383"/>
                  </a:cubicBezTo>
                  <a:cubicBezTo>
                    <a:pt x="635" y="9083"/>
                    <a:pt x="1268" y="9550"/>
                    <a:pt x="1635" y="10218"/>
                  </a:cubicBezTo>
                  <a:cubicBezTo>
                    <a:pt x="2002" y="10885"/>
                    <a:pt x="2069" y="11685"/>
                    <a:pt x="2269" y="12419"/>
                  </a:cubicBezTo>
                  <a:cubicBezTo>
                    <a:pt x="2503" y="13220"/>
                    <a:pt x="2936" y="13987"/>
                    <a:pt x="3637" y="14421"/>
                  </a:cubicBezTo>
                  <a:cubicBezTo>
                    <a:pt x="3939" y="14597"/>
                    <a:pt x="4338" y="14677"/>
                    <a:pt x="4778" y="14677"/>
                  </a:cubicBezTo>
                  <a:cubicBezTo>
                    <a:pt x="6423" y="14677"/>
                    <a:pt x="8638" y="13546"/>
                    <a:pt x="8507" y="12019"/>
                  </a:cubicBezTo>
                  <a:cubicBezTo>
                    <a:pt x="8473" y="11385"/>
                    <a:pt x="8107" y="10785"/>
                    <a:pt x="8173" y="10184"/>
                  </a:cubicBezTo>
                  <a:cubicBezTo>
                    <a:pt x="8340" y="8950"/>
                    <a:pt x="10008" y="8283"/>
                    <a:pt x="10008" y="7049"/>
                  </a:cubicBezTo>
                  <a:cubicBezTo>
                    <a:pt x="10008" y="6115"/>
                    <a:pt x="9041" y="5514"/>
                    <a:pt x="8607" y="4647"/>
                  </a:cubicBezTo>
                  <a:cubicBezTo>
                    <a:pt x="8140" y="3680"/>
                    <a:pt x="8473" y="2445"/>
                    <a:pt x="7940" y="1511"/>
                  </a:cubicBezTo>
                  <a:cubicBezTo>
                    <a:pt x="7439" y="611"/>
                    <a:pt x="6305" y="277"/>
                    <a:pt x="5305" y="77"/>
                  </a:cubicBezTo>
                  <a:cubicBezTo>
                    <a:pt x="5059" y="36"/>
                    <a:pt x="4796" y="1"/>
                    <a:pt x="4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5193649" y="4785369"/>
              <a:ext cx="4868" cy="358123"/>
            </a:xfrm>
            <a:custGeom>
              <a:rect b="b" l="l" r="r" t="t"/>
              <a:pathLst>
                <a:path extrusionOk="0" h="19715" w="268">
                  <a:moveTo>
                    <a:pt x="101" y="0"/>
                  </a:moveTo>
                  <a:cubicBezTo>
                    <a:pt x="34" y="0"/>
                    <a:pt x="1" y="33"/>
                    <a:pt x="1" y="133"/>
                  </a:cubicBezTo>
                  <a:lnTo>
                    <a:pt x="34" y="19581"/>
                  </a:lnTo>
                  <a:cubicBezTo>
                    <a:pt x="34" y="19681"/>
                    <a:pt x="68" y="19714"/>
                    <a:pt x="168" y="19714"/>
                  </a:cubicBezTo>
                  <a:cubicBezTo>
                    <a:pt x="234" y="19714"/>
                    <a:pt x="268" y="19681"/>
                    <a:pt x="268" y="19581"/>
                  </a:cubicBezTo>
                  <a:lnTo>
                    <a:pt x="234" y="133"/>
                  </a:lnTo>
                  <a:cubicBezTo>
                    <a:pt x="234" y="33"/>
                    <a:pt x="168" y="0"/>
                    <a:pt x="101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5148218" y="4820810"/>
              <a:ext cx="94531" cy="52424"/>
            </a:xfrm>
            <a:custGeom>
              <a:rect b="b" l="l" r="r" t="t"/>
              <a:pathLst>
                <a:path extrusionOk="0" h="2886" w="5204">
                  <a:moveTo>
                    <a:pt x="5074" y="0"/>
                  </a:moveTo>
                  <a:cubicBezTo>
                    <a:pt x="5045" y="0"/>
                    <a:pt x="5020" y="17"/>
                    <a:pt x="5004" y="50"/>
                  </a:cubicBezTo>
                  <a:lnTo>
                    <a:pt x="2569" y="2552"/>
                  </a:lnTo>
                  <a:lnTo>
                    <a:pt x="234" y="618"/>
                  </a:lnTo>
                  <a:cubicBezTo>
                    <a:pt x="200" y="601"/>
                    <a:pt x="167" y="593"/>
                    <a:pt x="138" y="593"/>
                  </a:cubicBezTo>
                  <a:cubicBezTo>
                    <a:pt x="108" y="593"/>
                    <a:pt x="83" y="601"/>
                    <a:pt x="67" y="618"/>
                  </a:cubicBezTo>
                  <a:cubicBezTo>
                    <a:pt x="0" y="684"/>
                    <a:pt x="33" y="751"/>
                    <a:pt x="67" y="818"/>
                  </a:cubicBezTo>
                  <a:lnTo>
                    <a:pt x="2569" y="2886"/>
                  </a:lnTo>
                  <a:lnTo>
                    <a:pt x="5170" y="217"/>
                  </a:lnTo>
                  <a:cubicBezTo>
                    <a:pt x="5204" y="151"/>
                    <a:pt x="5204" y="84"/>
                    <a:pt x="5170" y="50"/>
                  </a:cubicBezTo>
                  <a:cubicBezTo>
                    <a:pt x="5137" y="17"/>
                    <a:pt x="5104" y="0"/>
                    <a:pt x="507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5145184" y="4877013"/>
              <a:ext cx="103631" cy="64704"/>
            </a:xfrm>
            <a:custGeom>
              <a:rect b="b" l="l" r="r" t="t"/>
              <a:pathLst>
                <a:path extrusionOk="0" h="3562" w="5705">
                  <a:moveTo>
                    <a:pt x="5567" y="0"/>
                  </a:moveTo>
                  <a:cubicBezTo>
                    <a:pt x="5538" y="0"/>
                    <a:pt x="5504" y="9"/>
                    <a:pt x="5471" y="25"/>
                  </a:cubicBezTo>
                  <a:lnTo>
                    <a:pt x="2736" y="3194"/>
                  </a:lnTo>
                  <a:lnTo>
                    <a:pt x="234" y="1126"/>
                  </a:lnTo>
                  <a:cubicBezTo>
                    <a:pt x="200" y="1093"/>
                    <a:pt x="167" y="1076"/>
                    <a:pt x="138" y="1076"/>
                  </a:cubicBezTo>
                  <a:cubicBezTo>
                    <a:pt x="109" y="1076"/>
                    <a:pt x="84" y="1093"/>
                    <a:pt x="67" y="1126"/>
                  </a:cubicBezTo>
                  <a:cubicBezTo>
                    <a:pt x="0" y="1159"/>
                    <a:pt x="34" y="1260"/>
                    <a:pt x="67" y="1293"/>
                  </a:cubicBezTo>
                  <a:lnTo>
                    <a:pt x="2769" y="3561"/>
                  </a:lnTo>
                  <a:lnTo>
                    <a:pt x="5671" y="192"/>
                  </a:lnTo>
                  <a:cubicBezTo>
                    <a:pt x="5704" y="159"/>
                    <a:pt x="5704" y="59"/>
                    <a:pt x="5638" y="25"/>
                  </a:cubicBezTo>
                  <a:cubicBezTo>
                    <a:pt x="5621" y="9"/>
                    <a:pt x="5596" y="0"/>
                    <a:pt x="5567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3656378" y="4733071"/>
              <a:ext cx="181795" cy="266626"/>
            </a:xfrm>
            <a:custGeom>
              <a:rect b="b" l="l" r="r" t="t"/>
              <a:pathLst>
                <a:path extrusionOk="0" h="14678" w="10008">
                  <a:moveTo>
                    <a:pt x="4504" y="1"/>
                  </a:moveTo>
                  <a:cubicBezTo>
                    <a:pt x="4130" y="1"/>
                    <a:pt x="3765" y="74"/>
                    <a:pt x="3470" y="311"/>
                  </a:cubicBezTo>
                  <a:cubicBezTo>
                    <a:pt x="2836" y="844"/>
                    <a:pt x="2936" y="1845"/>
                    <a:pt x="2769" y="2646"/>
                  </a:cubicBezTo>
                  <a:cubicBezTo>
                    <a:pt x="2503" y="3680"/>
                    <a:pt x="1735" y="4514"/>
                    <a:pt x="1135" y="5381"/>
                  </a:cubicBezTo>
                  <a:cubicBezTo>
                    <a:pt x="501" y="6248"/>
                    <a:pt x="1" y="7382"/>
                    <a:pt x="368" y="8383"/>
                  </a:cubicBezTo>
                  <a:cubicBezTo>
                    <a:pt x="601" y="9083"/>
                    <a:pt x="1235" y="9550"/>
                    <a:pt x="1602" y="10218"/>
                  </a:cubicBezTo>
                  <a:cubicBezTo>
                    <a:pt x="1969" y="10885"/>
                    <a:pt x="2036" y="11685"/>
                    <a:pt x="2236" y="12419"/>
                  </a:cubicBezTo>
                  <a:cubicBezTo>
                    <a:pt x="2469" y="13220"/>
                    <a:pt x="2903" y="13987"/>
                    <a:pt x="3637" y="14421"/>
                  </a:cubicBezTo>
                  <a:cubicBezTo>
                    <a:pt x="3932" y="14597"/>
                    <a:pt x="4327" y="14677"/>
                    <a:pt x="4765" y="14677"/>
                  </a:cubicBezTo>
                  <a:cubicBezTo>
                    <a:pt x="6402" y="14677"/>
                    <a:pt x="8638" y="13546"/>
                    <a:pt x="8507" y="12019"/>
                  </a:cubicBezTo>
                  <a:cubicBezTo>
                    <a:pt x="8440" y="11385"/>
                    <a:pt x="8073" y="10785"/>
                    <a:pt x="8173" y="10184"/>
                  </a:cubicBezTo>
                  <a:cubicBezTo>
                    <a:pt x="8307" y="8950"/>
                    <a:pt x="9975" y="8283"/>
                    <a:pt x="9975" y="7049"/>
                  </a:cubicBezTo>
                  <a:cubicBezTo>
                    <a:pt x="10008" y="6115"/>
                    <a:pt x="9007" y="5514"/>
                    <a:pt x="8607" y="4647"/>
                  </a:cubicBezTo>
                  <a:cubicBezTo>
                    <a:pt x="8140" y="3680"/>
                    <a:pt x="8440" y="2445"/>
                    <a:pt x="7906" y="1511"/>
                  </a:cubicBezTo>
                  <a:cubicBezTo>
                    <a:pt x="7406" y="611"/>
                    <a:pt x="6305" y="277"/>
                    <a:pt x="5271" y="77"/>
                  </a:cubicBezTo>
                  <a:cubicBezTo>
                    <a:pt x="5025" y="36"/>
                    <a:pt x="4763" y="1"/>
                    <a:pt x="4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3750910" y="4785369"/>
              <a:ext cx="5468" cy="358123"/>
            </a:xfrm>
            <a:custGeom>
              <a:rect b="b" l="l" r="r" t="t"/>
              <a:pathLst>
                <a:path extrusionOk="0" h="19715" w="301">
                  <a:moveTo>
                    <a:pt x="134" y="0"/>
                  </a:moveTo>
                  <a:cubicBezTo>
                    <a:pt x="67" y="0"/>
                    <a:pt x="0" y="33"/>
                    <a:pt x="0" y="133"/>
                  </a:cubicBezTo>
                  <a:lnTo>
                    <a:pt x="34" y="19581"/>
                  </a:lnTo>
                  <a:cubicBezTo>
                    <a:pt x="34" y="19681"/>
                    <a:pt x="101" y="19714"/>
                    <a:pt x="167" y="19714"/>
                  </a:cubicBezTo>
                  <a:cubicBezTo>
                    <a:pt x="234" y="19714"/>
                    <a:pt x="301" y="19681"/>
                    <a:pt x="301" y="19581"/>
                  </a:cubicBezTo>
                  <a:lnTo>
                    <a:pt x="234" y="133"/>
                  </a:lnTo>
                  <a:cubicBezTo>
                    <a:pt x="234" y="33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3706078" y="4820810"/>
              <a:ext cx="94531" cy="52424"/>
            </a:xfrm>
            <a:custGeom>
              <a:rect b="b" l="l" r="r" t="t"/>
              <a:pathLst>
                <a:path extrusionOk="0" h="2886" w="5204">
                  <a:moveTo>
                    <a:pt x="5054" y="0"/>
                  </a:moveTo>
                  <a:cubicBezTo>
                    <a:pt x="5020" y="0"/>
                    <a:pt x="4987" y="17"/>
                    <a:pt x="4970" y="50"/>
                  </a:cubicBezTo>
                  <a:lnTo>
                    <a:pt x="2535" y="2552"/>
                  </a:lnTo>
                  <a:lnTo>
                    <a:pt x="200" y="618"/>
                  </a:lnTo>
                  <a:cubicBezTo>
                    <a:pt x="183" y="601"/>
                    <a:pt x="150" y="593"/>
                    <a:pt x="117" y="593"/>
                  </a:cubicBezTo>
                  <a:cubicBezTo>
                    <a:pt x="83" y="593"/>
                    <a:pt x="50" y="601"/>
                    <a:pt x="33" y="618"/>
                  </a:cubicBezTo>
                  <a:cubicBezTo>
                    <a:pt x="0" y="684"/>
                    <a:pt x="0" y="751"/>
                    <a:pt x="67" y="818"/>
                  </a:cubicBezTo>
                  <a:lnTo>
                    <a:pt x="2569" y="2886"/>
                  </a:lnTo>
                  <a:lnTo>
                    <a:pt x="5137" y="217"/>
                  </a:lnTo>
                  <a:cubicBezTo>
                    <a:pt x="5204" y="151"/>
                    <a:pt x="5204" y="84"/>
                    <a:pt x="5137" y="50"/>
                  </a:cubicBezTo>
                  <a:cubicBezTo>
                    <a:pt x="5120" y="17"/>
                    <a:pt x="5087" y="0"/>
                    <a:pt x="5054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3703044" y="4877013"/>
              <a:ext cx="103014" cy="64704"/>
            </a:xfrm>
            <a:custGeom>
              <a:rect b="b" l="l" r="r" t="t"/>
              <a:pathLst>
                <a:path extrusionOk="0" h="3562" w="5671">
                  <a:moveTo>
                    <a:pt x="5538" y="0"/>
                  </a:moveTo>
                  <a:cubicBezTo>
                    <a:pt x="5504" y="0"/>
                    <a:pt x="5471" y="9"/>
                    <a:pt x="5437" y="25"/>
                  </a:cubicBezTo>
                  <a:lnTo>
                    <a:pt x="2702" y="3194"/>
                  </a:lnTo>
                  <a:lnTo>
                    <a:pt x="200" y="1126"/>
                  </a:lnTo>
                  <a:cubicBezTo>
                    <a:pt x="184" y="1093"/>
                    <a:pt x="150" y="1076"/>
                    <a:pt x="117" y="1076"/>
                  </a:cubicBezTo>
                  <a:cubicBezTo>
                    <a:pt x="84" y="1076"/>
                    <a:pt x="50" y="1093"/>
                    <a:pt x="34" y="1126"/>
                  </a:cubicBezTo>
                  <a:cubicBezTo>
                    <a:pt x="0" y="1159"/>
                    <a:pt x="0" y="1260"/>
                    <a:pt x="34" y="1293"/>
                  </a:cubicBezTo>
                  <a:lnTo>
                    <a:pt x="2736" y="3561"/>
                  </a:lnTo>
                  <a:lnTo>
                    <a:pt x="5638" y="192"/>
                  </a:lnTo>
                  <a:cubicBezTo>
                    <a:pt x="5671" y="159"/>
                    <a:pt x="5671" y="59"/>
                    <a:pt x="5638" y="25"/>
                  </a:cubicBezTo>
                  <a:cubicBezTo>
                    <a:pt x="5604" y="9"/>
                    <a:pt x="5571" y="0"/>
                    <a:pt x="5538" y="0"/>
                  </a:cubicBezTo>
                  <a:close/>
                </a:path>
              </a:pathLst>
            </a:custGeom>
            <a:solidFill>
              <a:srgbClr val="EB7B7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3470366" y="5128930"/>
              <a:ext cx="2203778" cy="10318"/>
            </a:xfrm>
            <a:custGeom>
              <a:rect b="b" l="l" r="r" t="t"/>
              <a:pathLst>
                <a:path extrusionOk="0" h="568" w="121320">
                  <a:moveTo>
                    <a:pt x="0" y="1"/>
                  </a:moveTo>
                  <a:lnTo>
                    <a:pt x="0" y="568"/>
                  </a:lnTo>
                  <a:lnTo>
                    <a:pt x="121320" y="568"/>
                  </a:lnTo>
                  <a:lnTo>
                    <a:pt x="121320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5" name="Google Shape;2445;p45"/>
          <p:cNvGrpSpPr/>
          <p:nvPr/>
        </p:nvGrpSpPr>
        <p:grpSpPr>
          <a:xfrm>
            <a:off x="5200492" y="1577123"/>
            <a:ext cx="606596" cy="160427"/>
            <a:chOff x="5148531" y="1871147"/>
            <a:chExt cx="556561" cy="147194"/>
          </a:xfrm>
        </p:grpSpPr>
        <p:sp>
          <p:nvSpPr>
            <p:cNvPr id="2446" name="Google Shape;2446;p45"/>
            <p:cNvSpPr/>
            <p:nvPr/>
          </p:nvSpPr>
          <p:spPr>
            <a:xfrm>
              <a:off x="5148531" y="1940487"/>
              <a:ext cx="556561" cy="77854"/>
            </a:xfrm>
            <a:custGeom>
              <a:rect b="b" l="l" r="r" t="t"/>
              <a:pathLst>
                <a:path extrusionOk="0" h="4671" w="33392">
                  <a:moveTo>
                    <a:pt x="2336" y="0"/>
                  </a:moveTo>
                  <a:cubicBezTo>
                    <a:pt x="1035" y="0"/>
                    <a:pt x="1" y="1034"/>
                    <a:pt x="1" y="2335"/>
                  </a:cubicBezTo>
                  <a:cubicBezTo>
                    <a:pt x="1" y="3636"/>
                    <a:pt x="1035" y="4670"/>
                    <a:pt x="2336" y="4670"/>
                  </a:cubicBezTo>
                  <a:lnTo>
                    <a:pt x="31056" y="4670"/>
                  </a:lnTo>
                  <a:cubicBezTo>
                    <a:pt x="32357" y="4670"/>
                    <a:pt x="33391" y="3636"/>
                    <a:pt x="33391" y="2335"/>
                  </a:cubicBezTo>
                  <a:cubicBezTo>
                    <a:pt x="33391" y="1034"/>
                    <a:pt x="32357" y="0"/>
                    <a:pt x="31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5319222" y="1871147"/>
              <a:ext cx="264097" cy="78421"/>
            </a:xfrm>
            <a:custGeom>
              <a:rect b="b" l="l" r="r" t="t"/>
              <a:pathLst>
                <a:path extrusionOk="0" h="4705" w="15845">
                  <a:moveTo>
                    <a:pt x="2369" y="1"/>
                  </a:moveTo>
                  <a:cubicBezTo>
                    <a:pt x="1068" y="1"/>
                    <a:pt x="0" y="1068"/>
                    <a:pt x="0" y="2369"/>
                  </a:cubicBezTo>
                  <a:cubicBezTo>
                    <a:pt x="0" y="3637"/>
                    <a:pt x="1068" y="4704"/>
                    <a:pt x="2369" y="4704"/>
                  </a:cubicBezTo>
                  <a:lnTo>
                    <a:pt x="13510" y="4704"/>
                  </a:lnTo>
                  <a:cubicBezTo>
                    <a:pt x="14778" y="4704"/>
                    <a:pt x="15845" y="3670"/>
                    <a:pt x="15845" y="2369"/>
                  </a:cubicBezTo>
                  <a:cubicBezTo>
                    <a:pt x="15845" y="1068"/>
                    <a:pt x="14778" y="1"/>
                    <a:pt x="13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45"/>
          <p:cNvGrpSpPr/>
          <p:nvPr/>
        </p:nvGrpSpPr>
        <p:grpSpPr>
          <a:xfrm>
            <a:off x="3348068" y="3004176"/>
            <a:ext cx="425409" cy="160409"/>
            <a:chOff x="3448904" y="3180490"/>
            <a:chExt cx="390320" cy="147177"/>
          </a:xfrm>
        </p:grpSpPr>
        <p:sp>
          <p:nvSpPr>
            <p:cNvPr id="2449" name="Google Shape;2449;p45"/>
            <p:cNvSpPr/>
            <p:nvPr/>
          </p:nvSpPr>
          <p:spPr>
            <a:xfrm>
              <a:off x="3448904" y="3249264"/>
              <a:ext cx="390320" cy="78404"/>
            </a:xfrm>
            <a:custGeom>
              <a:rect b="b" l="l" r="r" t="t"/>
              <a:pathLst>
                <a:path extrusionOk="0" h="4704" w="23418">
                  <a:moveTo>
                    <a:pt x="2336" y="0"/>
                  </a:moveTo>
                  <a:cubicBezTo>
                    <a:pt x="1035" y="0"/>
                    <a:pt x="1" y="1068"/>
                    <a:pt x="1" y="2369"/>
                  </a:cubicBezTo>
                  <a:cubicBezTo>
                    <a:pt x="1" y="3636"/>
                    <a:pt x="1035" y="4704"/>
                    <a:pt x="2336" y="4704"/>
                  </a:cubicBezTo>
                  <a:lnTo>
                    <a:pt x="21083" y="4704"/>
                  </a:lnTo>
                  <a:cubicBezTo>
                    <a:pt x="22384" y="4704"/>
                    <a:pt x="23418" y="3669"/>
                    <a:pt x="23418" y="2369"/>
                  </a:cubicBezTo>
                  <a:cubicBezTo>
                    <a:pt x="23418" y="1068"/>
                    <a:pt x="22384" y="0"/>
                    <a:pt x="2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3619595" y="3180490"/>
              <a:ext cx="166258" cy="77854"/>
            </a:xfrm>
            <a:custGeom>
              <a:rect b="b" l="l" r="r" t="t"/>
              <a:pathLst>
                <a:path extrusionOk="0" h="4671" w="9975">
                  <a:moveTo>
                    <a:pt x="2336" y="0"/>
                  </a:moveTo>
                  <a:cubicBezTo>
                    <a:pt x="1068" y="0"/>
                    <a:pt x="1" y="1034"/>
                    <a:pt x="1" y="2335"/>
                  </a:cubicBezTo>
                  <a:cubicBezTo>
                    <a:pt x="1" y="3636"/>
                    <a:pt x="1068" y="4670"/>
                    <a:pt x="2336" y="4670"/>
                  </a:cubicBezTo>
                  <a:lnTo>
                    <a:pt x="7639" y="4670"/>
                  </a:lnTo>
                  <a:cubicBezTo>
                    <a:pt x="8907" y="4670"/>
                    <a:pt x="9974" y="3636"/>
                    <a:pt x="9974" y="2335"/>
                  </a:cubicBezTo>
                  <a:cubicBezTo>
                    <a:pt x="9974" y="1034"/>
                    <a:pt x="8907" y="0"/>
                    <a:pt x="7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1" name="Google Shape;2451;p45"/>
          <p:cNvGrpSpPr/>
          <p:nvPr/>
        </p:nvGrpSpPr>
        <p:grpSpPr>
          <a:xfrm>
            <a:off x="5376228" y="3345752"/>
            <a:ext cx="426009" cy="160409"/>
            <a:chOff x="5309772" y="3493891"/>
            <a:chExt cx="390870" cy="147177"/>
          </a:xfrm>
        </p:grpSpPr>
        <p:sp>
          <p:nvSpPr>
            <p:cNvPr id="2452" name="Google Shape;2452;p45"/>
            <p:cNvSpPr/>
            <p:nvPr/>
          </p:nvSpPr>
          <p:spPr>
            <a:xfrm>
              <a:off x="5309772" y="3493891"/>
              <a:ext cx="390870" cy="77854"/>
            </a:xfrm>
            <a:custGeom>
              <a:rect b="b" l="l" r="r" t="t"/>
              <a:pathLst>
                <a:path extrusionOk="0" h="4671" w="23451">
                  <a:moveTo>
                    <a:pt x="2335" y="0"/>
                  </a:moveTo>
                  <a:cubicBezTo>
                    <a:pt x="1034" y="0"/>
                    <a:pt x="0" y="1034"/>
                    <a:pt x="0" y="2335"/>
                  </a:cubicBezTo>
                  <a:cubicBezTo>
                    <a:pt x="0" y="3636"/>
                    <a:pt x="1034" y="4670"/>
                    <a:pt x="2335" y="4670"/>
                  </a:cubicBezTo>
                  <a:lnTo>
                    <a:pt x="21082" y="4670"/>
                  </a:lnTo>
                  <a:cubicBezTo>
                    <a:pt x="22383" y="4670"/>
                    <a:pt x="23450" y="3636"/>
                    <a:pt x="23450" y="2335"/>
                  </a:cubicBezTo>
                  <a:cubicBezTo>
                    <a:pt x="23450" y="1034"/>
                    <a:pt x="22383" y="0"/>
                    <a:pt x="2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5363691" y="3562665"/>
              <a:ext cx="165708" cy="78404"/>
            </a:xfrm>
            <a:custGeom>
              <a:rect b="b" l="l" r="r" t="t"/>
              <a:pathLst>
                <a:path extrusionOk="0" h="4704" w="9942">
                  <a:moveTo>
                    <a:pt x="2336" y="0"/>
                  </a:moveTo>
                  <a:cubicBezTo>
                    <a:pt x="1035" y="0"/>
                    <a:pt x="1" y="1068"/>
                    <a:pt x="1" y="2335"/>
                  </a:cubicBezTo>
                  <a:cubicBezTo>
                    <a:pt x="1" y="3636"/>
                    <a:pt x="1035" y="4704"/>
                    <a:pt x="2336" y="4704"/>
                  </a:cubicBezTo>
                  <a:lnTo>
                    <a:pt x="7606" y="4704"/>
                  </a:lnTo>
                  <a:cubicBezTo>
                    <a:pt x="8907" y="4704"/>
                    <a:pt x="9941" y="3636"/>
                    <a:pt x="9941" y="2335"/>
                  </a:cubicBezTo>
                  <a:cubicBezTo>
                    <a:pt x="9941" y="1068"/>
                    <a:pt x="8907" y="0"/>
                    <a:pt x="7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4" name="Google Shape;2454;p45"/>
          <p:cNvSpPr txBox="1"/>
          <p:nvPr/>
        </p:nvSpPr>
        <p:spPr>
          <a:xfrm>
            <a:off x="975955" y="3671719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 cold place, not hot.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5" name="Google Shape;2455;p45"/>
          <p:cNvSpPr txBox="1"/>
          <p:nvPr/>
        </p:nvSpPr>
        <p:spPr>
          <a:xfrm>
            <a:off x="988324" y="1937904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6" name="Google Shape;2456;p45"/>
          <p:cNvSpPr txBox="1"/>
          <p:nvPr/>
        </p:nvSpPr>
        <p:spPr>
          <a:xfrm>
            <a:off x="6314558" y="3674108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7" name="Google Shape;2457;p45"/>
          <p:cNvSpPr txBox="1"/>
          <p:nvPr/>
        </p:nvSpPr>
        <p:spPr>
          <a:xfrm>
            <a:off x="6314558" y="1940730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8" name="Google Shape;2458;p45"/>
          <p:cNvSpPr txBox="1"/>
          <p:nvPr/>
        </p:nvSpPr>
        <p:spPr>
          <a:xfrm>
            <a:off x="988332" y="1593065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9" name="Google Shape;2459;p45"/>
          <p:cNvSpPr txBox="1"/>
          <p:nvPr/>
        </p:nvSpPr>
        <p:spPr>
          <a:xfrm>
            <a:off x="976063" y="3324729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0" name="Google Shape;2460;p45"/>
          <p:cNvSpPr txBox="1"/>
          <p:nvPr/>
        </p:nvSpPr>
        <p:spPr>
          <a:xfrm>
            <a:off x="6312668" y="1591351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1" name="Google Shape;2461;p45"/>
          <p:cNvSpPr txBox="1"/>
          <p:nvPr/>
        </p:nvSpPr>
        <p:spPr>
          <a:xfrm>
            <a:off x="6312668" y="3324724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/>
          <p:nvPr/>
        </p:nvSpPr>
        <p:spPr>
          <a:xfrm>
            <a:off x="2921568" y="3970176"/>
            <a:ext cx="3301800" cy="512400"/>
          </a:xfrm>
          <a:prstGeom prst="cube">
            <a:avLst>
              <a:gd fmla="val 365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</a:t>
            </a:r>
            <a:r>
              <a:rPr lang="en"/>
              <a:t>Infographics</a:t>
            </a:r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2649647" y="2184799"/>
            <a:ext cx="3846673" cy="1678303"/>
            <a:chOff x="2812947" y="2184794"/>
            <a:chExt cx="3519694" cy="1678303"/>
          </a:xfrm>
        </p:grpSpPr>
        <p:sp>
          <p:nvSpPr>
            <p:cNvPr id="328" name="Google Shape;328;p19"/>
            <p:cNvSpPr/>
            <p:nvPr/>
          </p:nvSpPr>
          <p:spPr>
            <a:xfrm>
              <a:off x="2827571" y="2205870"/>
              <a:ext cx="1424072" cy="190989"/>
            </a:xfrm>
            <a:custGeom>
              <a:rect b="b" l="l" r="r" t="t"/>
              <a:pathLst>
                <a:path extrusionOk="0" fill="none" h="11476" w="65815">
                  <a:moveTo>
                    <a:pt x="1" y="1"/>
                  </a:moveTo>
                  <a:lnTo>
                    <a:pt x="55540" y="1"/>
                  </a:lnTo>
                  <a:lnTo>
                    <a:pt x="65814" y="11476"/>
                  </a:lnTo>
                </a:path>
              </a:pathLst>
            </a:custGeom>
            <a:solidFill>
              <a:schemeClr val="accent1"/>
            </a:solidFill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812947" y="2184794"/>
              <a:ext cx="42755" cy="42755"/>
            </a:xfrm>
            <a:custGeom>
              <a:rect b="b" l="l" r="r" t="t"/>
              <a:pathLst>
                <a:path extrusionOk="0" h="2569" w="2569">
                  <a:moveTo>
                    <a:pt x="1301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2002"/>
                    <a:pt x="567" y="2569"/>
                    <a:pt x="1301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7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5151712" y="2208475"/>
              <a:ext cx="1148670" cy="190973"/>
            </a:xfrm>
            <a:custGeom>
              <a:rect b="b" l="l" r="r" t="t"/>
              <a:pathLst>
                <a:path extrusionOk="0" fill="none" h="11475" w="73187">
                  <a:moveTo>
                    <a:pt x="73186" y="0"/>
                  </a:moveTo>
                  <a:lnTo>
                    <a:pt x="10241" y="0"/>
                  </a:lnTo>
                  <a:lnTo>
                    <a:pt x="0" y="11475"/>
                  </a:lnTo>
                </a:path>
              </a:pathLst>
            </a:custGeom>
            <a:solidFill>
              <a:schemeClr val="accent1"/>
            </a:solidFill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6289606" y="2188534"/>
              <a:ext cx="42755" cy="42755"/>
            </a:xfrm>
            <a:custGeom>
              <a:rect b="b" l="l" r="r" t="t"/>
              <a:pathLst>
                <a:path extrusionOk="0" h="2569" w="2569">
                  <a:moveTo>
                    <a:pt x="1268" y="0"/>
                  </a:moveTo>
                  <a:cubicBezTo>
                    <a:pt x="568" y="0"/>
                    <a:pt x="1" y="568"/>
                    <a:pt x="1" y="1268"/>
                  </a:cubicBezTo>
                  <a:cubicBezTo>
                    <a:pt x="1" y="2002"/>
                    <a:pt x="568" y="2569"/>
                    <a:pt x="1268" y="2569"/>
                  </a:cubicBezTo>
                  <a:cubicBezTo>
                    <a:pt x="2002" y="2569"/>
                    <a:pt x="2569" y="2002"/>
                    <a:pt x="2569" y="1268"/>
                  </a:cubicBezTo>
                  <a:cubicBezTo>
                    <a:pt x="2569" y="568"/>
                    <a:pt x="2002" y="0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824680" y="3008826"/>
              <a:ext cx="1197514" cy="832175"/>
            </a:xfrm>
            <a:custGeom>
              <a:rect b="b" l="l" r="r" t="t"/>
              <a:pathLst>
                <a:path extrusionOk="0" fill="none" h="50003" w="97004">
                  <a:moveTo>
                    <a:pt x="1" y="50003"/>
                  </a:moveTo>
                  <a:lnTo>
                    <a:pt x="70218" y="50003"/>
                  </a:lnTo>
                  <a:lnTo>
                    <a:pt x="97003" y="0"/>
                  </a:lnTo>
                </a:path>
              </a:pathLst>
            </a:custGeom>
            <a:solidFill>
              <a:schemeClr val="accent1"/>
            </a:solidFill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819748" y="3819295"/>
              <a:ext cx="42755" cy="42771"/>
            </a:xfrm>
            <a:custGeom>
              <a:rect b="b" l="l" r="r" t="t"/>
              <a:pathLst>
                <a:path extrusionOk="0" h="2570" w="2569">
                  <a:moveTo>
                    <a:pt x="1301" y="1"/>
                  </a:moveTo>
                  <a:cubicBezTo>
                    <a:pt x="567" y="1"/>
                    <a:pt x="0" y="568"/>
                    <a:pt x="0" y="1302"/>
                  </a:cubicBezTo>
                  <a:cubicBezTo>
                    <a:pt x="0" y="2002"/>
                    <a:pt x="567" y="2569"/>
                    <a:pt x="1301" y="2569"/>
                  </a:cubicBezTo>
                  <a:cubicBezTo>
                    <a:pt x="2002" y="2569"/>
                    <a:pt x="2569" y="2002"/>
                    <a:pt x="2569" y="1302"/>
                  </a:cubicBezTo>
                  <a:cubicBezTo>
                    <a:pt x="2569" y="568"/>
                    <a:pt x="2002" y="1"/>
                    <a:pt x="13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5625216" y="3841988"/>
              <a:ext cx="682457" cy="17"/>
            </a:xfrm>
            <a:custGeom>
              <a:rect b="b" l="l" r="r" t="t"/>
              <a:pathLst>
                <a:path extrusionOk="0" fill="none" h="1" w="73620">
                  <a:moveTo>
                    <a:pt x="73619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6289320" y="3820326"/>
              <a:ext cx="43320" cy="42771"/>
            </a:xfrm>
            <a:custGeom>
              <a:rect b="b" l="l" r="r" t="t"/>
              <a:pathLst>
                <a:path extrusionOk="0" h="2570" w="2603">
                  <a:moveTo>
                    <a:pt x="1301" y="1"/>
                  </a:moveTo>
                  <a:cubicBezTo>
                    <a:pt x="601" y="1"/>
                    <a:pt x="0" y="568"/>
                    <a:pt x="0" y="1302"/>
                  </a:cubicBezTo>
                  <a:cubicBezTo>
                    <a:pt x="0" y="2002"/>
                    <a:pt x="601" y="2569"/>
                    <a:pt x="1301" y="2569"/>
                  </a:cubicBezTo>
                  <a:cubicBezTo>
                    <a:pt x="2002" y="2569"/>
                    <a:pt x="2602" y="2002"/>
                    <a:pt x="2602" y="1302"/>
                  </a:cubicBezTo>
                  <a:cubicBezTo>
                    <a:pt x="2602" y="568"/>
                    <a:pt x="2002" y="1"/>
                    <a:pt x="130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36" name="Google Shape;336;p19"/>
          <p:cNvSpPr txBox="1"/>
          <p:nvPr/>
        </p:nvSpPr>
        <p:spPr>
          <a:xfrm>
            <a:off x="6542175" y="339215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6542175" y="176007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616350" y="175928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612050" y="339214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r>
              <a:rPr b="1"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659525" y="2204909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662375" y="384264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 beautiful name and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539325" y="2204884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6542176" y="3842640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3187075" y="2810401"/>
            <a:ext cx="692400" cy="1350300"/>
          </a:xfrm>
          <a:prstGeom prst="cube">
            <a:avLst>
              <a:gd fmla="val 25000" name="adj"/>
            </a:avLst>
          </a:prstGeom>
          <a:solidFill>
            <a:srgbClr val="EB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9"/>
          <p:cNvGrpSpPr/>
          <p:nvPr/>
        </p:nvGrpSpPr>
        <p:grpSpPr>
          <a:xfrm>
            <a:off x="3185156" y="2499038"/>
            <a:ext cx="694264" cy="485939"/>
            <a:chOff x="2578305" y="1095126"/>
            <a:chExt cx="755620" cy="514004"/>
          </a:xfrm>
        </p:grpSpPr>
        <p:sp>
          <p:nvSpPr>
            <p:cNvPr id="346" name="Google Shape;346;p19"/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fmla="val 25000" name="adj"/>
              </a:avLst>
            </a:prstGeom>
            <a:solidFill>
              <a:srgbClr val="EEB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578305" y="1282905"/>
              <a:ext cx="568525" cy="326225"/>
            </a:xfrm>
            <a:custGeom>
              <a:rect b="b" l="l" r="r" t="t"/>
              <a:pathLst>
                <a:path extrusionOk="0" h="13049" w="22741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349" name="Google Shape;349;p19"/>
          <p:cNvSpPr/>
          <p:nvPr/>
        </p:nvSpPr>
        <p:spPr>
          <a:xfrm>
            <a:off x="3878800" y="2482326"/>
            <a:ext cx="692400" cy="1678200"/>
          </a:xfrm>
          <a:prstGeom prst="cube">
            <a:avLst>
              <a:gd fmla="val 25000" name="adj"/>
            </a:avLst>
          </a:prstGeom>
          <a:solidFill>
            <a:srgbClr val="EB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19"/>
          <p:cNvGrpSpPr/>
          <p:nvPr/>
        </p:nvGrpSpPr>
        <p:grpSpPr>
          <a:xfrm>
            <a:off x="3876869" y="2172386"/>
            <a:ext cx="694264" cy="485939"/>
            <a:chOff x="2578305" y="1095126"/>
            <a:chExt cx="755620" cy="514004"/>
          </a:xfrm>
        </p:grpSpPr>
        <p:sp>
          <p:nvSpPr>
            <p:cNvPr id="351" name="Google Shape;351;p19"/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fmla="val 25000" name="adj"/>
              </a:avLst>
            </a:prstGeom>
            <a:solidFill>
              <a:srgbClr val="EEB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2578305" y="1282905"/>
              <a:ext cx="568525" cy="326225"/>
            </a:xfrm>
            <a:custGeom>
              <a:rect b="b" l="l" r="r" t="t"/>
              <a:pathLst>
                <a:path extrusionOk="0" h="13049" w="22741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354" name="Google Shape;354;p19"/>
          <p:cNvSpPr/>
          <p:nvPr/>
        </p:nvSpPr>
        <p:spPr>
          <a:xfrm>
            <a:off x="4571582" y="1928826"/>
            <a:ext cx="692400" cy="2232000"/>
          </a:xfrm>
          <a:prstGeom prst="cube">
            <a:avLst>
              <a:gd fmla="val 25000" name="adj"/>
            </a:avLst>
          </a:prstGeom>
          <a:solidFill>
            <a:srgbClr val="EB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9"/>
          <p:cNvGrpSpPr/>
          <p:nvPr/>
        </p:nvGrpSpPr>
        <p:grpSpPr>
          <a:xfrm>
            <a:off x="4569664" y="1621538"/>
            <a:ext cx="694264" cy="485939"/>
            <a:chOff x="2578305" y="1095126"/>
            <a:chExt cx="755620" cy="514004"/>
          </a:xfrm>
        </p:grpSpPr>
        <p:sp>
          <p:nvSpPr>
            <p:cNvPr id="356" name="Google Shape;356;p19"/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fmla="val 25000" name="adj"/>
              </a:avLst>
            </a:prstGeom>
            <a:solidFill>
              <a:srgbClr val="EEB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2578305" y="1282905"/>
              <a:ext cx="568525" cy="326225"/>
            </a:xfrm>
            <a:custGeom>
              <a:rect b="b" l="l" r="r" t="t"/>
              <a:pathLst>
                <a:path extrusionOk="0" h="13049" w="22741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  <p:sp>
        <p:nvSpPr>
          <p:cNvPr id="359" name="Google Shape;359;p19"/>
          <p:cNvSpPr/>
          <p:nvPr/>
        </p:nvSpPr>
        <p:spPr>
          <a:xfrm>
            <a:off x="5264675" y="3137051"/>
            <a:ext cx="692400" cy="1023600"/>
          </a:xfrm>
          <a:prstGeom prst="cube">
            <a:avLst>
              <a:gd fmla="val 25000" name="adj"/>
            </a:avLst>
          </a:prstGeom>
          <a:solidFill>
            <a:srgbClr val="EB7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5262746" y="2840438"/>
            <a:ext cx="694264" cy="485939"/>
            <a:chOff x="2578305" y="1095126"/>
            <a:chExt cx="755620" cy="514004"/>
          </a:xfrm>
        </p:grpSpPr>
        <p:sp>
          <p:nvSpPr>
            <p:cNvPr id="361" name="Google Shape;361;p19"/>
            <p:cNvSpPr/>
            <p:nvPr/>
          </p:nvSpPr>
          <p:spPr>
            <a:xfrm rot="-2700000">
              <a:off x="2943332" y="1122337"/>
              <a:ext cx="267286" cy="459478"/>
            </a:xfrm>
            <a:prstGeom prst="rect">
              <a:avLst/>
            </a:prstGeom>
            <a:solidFill>
              <a:srgbClr val="4A49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126575" y="1134525"/>
              <a:ext cx="114600" cy="226200"/>
            </a:xfrm>
            <a:prstGeom prst="cube">
              <a:avLst>
                <a:gd fmla="val 25000" name="adj"/>
              </a:avLst>
            </a:prstGeom>
            <a:solidFill>
              <a:srgbClr val="EEB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578305" y="1282905"/>
              <a:ext cx="568525" cy="326225"/>
            </a:xfrm>
            <a:custGeom>
              <a:rect b="b" l="l" r="r" t="t"/>
              <a:pathLst>
                <a:path extrusionOk="0" h="13049" w="22741">
                  <a:moveTo>
                    <a:pt x="9715" y="0"/>
                  </a:moveTo>
                  <a:lnTo>
                    <a:pt x="22741" y="13049"/>
                  </a:lnTo>
                  <a:lnTo>
                    <a:pt x="0" y="1304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46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Infographics</a:t>
            </a:r>
            <a:endParaRPr/>
          </a:p>
        </p:txBody>
      </p:sp>
      <p:grpSp>
        <p:nvGrpSpPr>
          <p:cNvPr id="2467" name="Google Shape;2467;p46"/>
          <p:cNvGrpSpPr/>
          <p:nvPr/>
        </p:nvGrpSpPr>
        <p:grpSpPr>
          <a:xfrm>
            <a:off x="4445084" y="1481850"/>
            <a:ext cx="588328" cy="579422"/>
            <a:chOff x="5286300" y="1419726"/>
            <a:chExt cx="588328" cy="579422"/>
          </a:xfrm>
        </p:grpSpPr>
        <p:sp>
          <p:nvSpPr>
            <p:cNvPr id="2468" name="Google Shape;2468;p46"/>
            <p:cNvSpPr/>
            <p:nvPr/>
          </p:nvSpPr>
          <p:spPr>
            <a:xfrm>
              <a:off x="5296588" y="1438175"/>
              <a:ext cx="548350" cy="546075"/>
            </a:xfrm>
            <a:custGeom>
              <a:rect b="b" l="l" r="r" t="t"/>
              <a:pathLst>
                <a:path extrusionOk="0" h="21843" w="21934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69" name="Google Shape;2469;p46"/>
            <p:cNvSpPr/>
            <p:nvPr/>
          </p:nvSpPr>
          <p:spPr>
            <a:xfrm>
              <a:off x="5286300" y="1419726"/>
              <a:ext cx="588328" cy="579422"/>
            </a:xfrm>
            <a:custGeom>
              <a:rect b="b" l="l" r="r" t="t"/>
              <a:pathLst>
                <a:path extrusionOk="0" h="29733" w="30190">
                  <a:moveTo>
                    <a:pt x="15224" y="1662"/>
                  </a:moveTo>
                  <a:cubicBezTo>
                    <a:pt x="15378" y="1662"/>
                    <a:pt x="15559" y="1751"/>
                    <a:pt x="15879" y="1955"/>
                  </a:cubicBezTo>
                  <a:cubicBezTo>
                    <a:pt x="16446" y="2322"/>
                    <a:pt x="16946" y="2789"/>
                    <a:pt x="17413" y="3289"/>
                  </a:cubicBezTo>
                  <a:cubicBezTo>
                    <a:pt x="18447" y="4323"/>
                    <a:pt x="19481" y="5391"/>
                    <a:pt x="20549" y="6458"/>
                  </a:cubicBezTo>
                  <a:cubicBezTo>
                    <a:pt x="21716" y="7626"/>
                    <a:pt x="22584" y="9027"/>
                    <a:pt x="23751" y="10194"/>
                  </a:cubicBezTo>
                  <a:cubicBezTo>
                    <a:pt x="24585" y="11028"/>
                    <a:pt x="25386" y="11762"/>
                    <a:pt x="26153" y="12663"/>
                  </a:cubicBezTo>
                  <a:cubicBezTo>
                    <a:pt x="26553" y="13096"/>
                    <a:pt x="27054" y="13497"/>
                    <a:pt x="27387" y="13997"/>
                  </a:cubicBezTo>
                  <a:cubicBezTo>
                    <a:pt x="27988" y="14831"/>
                    <a:pt x="27954" y="15264"/>
                    <a:pt x="27287" y="15965"/>
                  </a:cubicBezTo>
                  <a:cubicBezTo>
                    <a:pt x="26927" y="16361"/>
                    <a:pt x="26644" y="16520"/>
                    <a:pt x="26388" y="16520"/>
                  </a:cubicBezTo>
                  <a:cubicBezTo>
                    <a:pt x="25933" y="16520"/>
                    <a:pt x="25562" y="16020"/>
                    <a:pt x="24985" y="15465"/>
                  </a:cubicBezTo>
                  <a:cubicBezTo>
                    <a:pt x="24118" y="14664"/>
                    <a:pt x="23284" y="13897"/>
                    <a:pt x="22384" y="13196"/>
                  </a:cubicBezTo>
                  <a:cubicBezTo>
                    <a:pt x="19948" y="11328"/>
                    <a:pt x="18014" y="8693"/>
                    <a:pt x="16112" y="6325"/>
                  </a:cubicBezTo>
                  <a:cubicBezTo>
                    <a:pt x="15718" y="5832"/>
                    <a:pt x="15353" y="5638"/>
                    <a:pt x="15000" y="5638"/>
                  </a:cubicBezTo>
                  <a:cubicBezTo>
                    <a:pt x="14277" y="5638"/>
                    <a:pt x="13605" y="6452"/>
                    <a:pt x="12843" y="7192"/>
                  </a:cubicBezTo>
                  <a:cubicBezTo>
                    <a:pt x="11709" y="8259"/>
                    <a:pt x="10742" y="9527"/>
                    <a:pt x="9574" y="10594"/>
                  </a:cubicBezTo>
                  <a:cubicBezTo>
                    <a:pt x="8640" y="11428"/>
                    <a:pt x="7640" y="12196"/>
                    <a:pt x="6739" y="13096"/>
                  </a:cubicBezTo>
                  <a:cubicBezTo>
                    <a:pt x="5672" y="14230"/>
                    <a:pt x="4571" y="15298"/>
                    <a:pt x="3370" y="16299"/>
                  </a:cubicBezTo>
                  <a:cubicBezTo>
                    <a:pt x="3008" y="16604"/>
                    <a:pt x="2885" y="16756"/>
                    <a:pt x="2722" y="16756"/>
                  </a:cubicBezTo>
                  <a:cubicBezTo>
                    <a:pt x="2600" y="16756"/>
                    <a:pt x="2455" y="16670"/>
                    <a:pt x="2169" y="16499"/>
                  </a:cubicBezTo>
                  <a:cubicBezTo>
                    <a:pt x="1135" y="15898"/>
                    <a:pt x="1502" y="15398"/>
                    <a:pt x="2136" y="14631"/>
                  </a:cubicBezTo>
                  <a:cubicBezTo>
                    <a:pt x="3136" y="13463"/>
                    <a:pt x="4437" y="12663"/>
                    <a:pt x="5438" y="11495"/>
                  </a:cubicBezTo>
                  <a:cubicBezTo>
                    <a:pt x="6539" y="10194"/>
                    <a:pt x="7540" y="8726"/>
                    <a:pt x="8774" y="7592"/>
                  </a:cubicBezTo>
                  <a:cubicBezTo>
                    <a:pt x="10275" y="6225"/>
                    <a:pt x="11609" y="4657"/>
                    <a:pt x="13044" y="3156"/>
                  </a:cubicBezTo>
                  <a:cubicBezTo>
                    <a:pt x="13577" y="2856"/>
                    <a:pt x="13978" y="2422"/>
                    <a:pt x="14511" y="2055"/>
                  </a:cubicBezTo>
                  <a:cubicBezTo>
                    <a:pt x="14868" y="1811"/>
                    <a:pt x="15024" y="1662"/>
                    <a:pt x="15224" y="1662"/>
                  </a:cubicBezTo>
                  <a:close/>
                  <a:moveTo>
                    <a:pt x="14816" y="6957"/>
                  </a:moveTo>
                  <a:cubicBezTo>
                    <a:pt x="14947" y="6957"/>
                    <a:pt x="15094" y="7049"/>
                    <a:pt x="15345" y="7259"/>
                  </a:cubicBezTo>
                  <a:cubicBezTo>
                    <a:pt x="16112" y="7893"/>
                    <a:pt x="16813" y="8993"/>
                    <a:pt x="17480" y="9761"/>
                  </a:cubicBezTo>
                  <a:cubicBezTo>
                    <a:pt x="18414" y="10895"/>
                    <a:pt x="19281" y="12029"/>
                    <a:pt x="20315" y="13063"/>
                  </a:cubicBezTo>
                  <a:cubicBezTo>
                    <a:pt x="21183" y="13930"/>
                    <a:pt x="22150" y="14831"/>
                    <a:pt x="23084" y="15665"/>
                  </a:cubicBezTo>
                  <a:cubicBezTo>
                    <a:pt x="23217" y="15798"/>
                    <a:pt x="23384" y="15932"/>
                    <a:pt x="23518" y="16065"/>
                  </a:cubicBezTo>
                  <a:cubicBezTo>
                    <a:pt x="23518" y="16098"/>
                    <a:pt x="23518" y="16098"/>
                    <a:pt x="23518" y="16098"/>
                  </a:cubicBezTo>
                  <a:cubicBezTo>
                    <a:pt x="23384" y="17800"/>
                    <a:pt x="23584" y="19601"/>
                    <a:pt x="23584" y="21302"/>
                  </a:cubicBezTo>
                  <a:cubicBezTo>
                    <a:pt x="23584" y="23003"/>
                    <a:pt x="24385" y="25172"/>
                    <a:pt x="24051" y="26806"/>
                  </a:cubicBezTo>
                  <a:cubicBezTo>
                    <a:pt x="23818" y="27974"/>
                    <a:pt x="23651" y="27773"/>
                    <a:pt x="22484" y="27840"/>
                  </a:cubicBezTo>
                  <a:cubicBezTo>
                    <a:pt x="21783" y="27907"/>
                    <a:pt x="21116" y="27940"/>
                    <a:pt x="20415" y="27974"/>
                  </a:cubicBezTo>
                  <a:cubicBezTo>
                    <a:pt x="19882" y="27974"/>
                    <a:pt x="19348" y="28007"/>
                    <a:pt x="18781" y="28074"/>
                  </a:cubicBezTo>
                  <a:cubicBezTo>
                    <a:pt x="18814" y="26506"/>
                    <a:pt x="18781" y="24905"/>
                    <a:pt x="18781" y="23337"/>
                  </a:cubicBezTo>
                  <a:cubicBezTo>
                    <a:pt x="18781" y="22436"/>
                    <a:pt x="19081" y="20902"/>
                    <a:pt x="18614" y="20068"/>
                  </a:cubicBezTo>
                  <a:cubicBezTo>
                    <a:pt x="18384" y="19630"/>
                    <a:pt x="17977" y="19526"/>
                    <a:pt x="17539" y="19526"/>
                  </a:cubicBezTo>
                  <a:cubicBezTo>
                    <a:pt x="17344" y="19526"/>
                    <a:pt x="17142" y="19547"/>
                    <a:pt x="16946" y="19568"/>
                  </a:cubicBezTo>
                  <a:cubicBezTo>
                    <a:pt x="16060" y="19622"/>
                    <a:pt x="15232" y="19745"/>
                    <a:pt x="14415" y="19745"/>
                  </a:cubicBezTo>
                  <a:cubicBezTo>
                    <a:pt x="13726" y="19745"/>
                    <a:pt x="13045" y="19657"/>
                    <a:pt x="12343" y="19367"/>
                  </a:cubicBezTo>
                  <a:cubicBezTo>
                    <a:pt x="12290" y="19348"/>
                    <a:pt x="12238" y="19339"/>
                    <a:pt x="12188" y="19339"/>
                  </a:cubicBezTo>
                  <a:cubicBezTo>
                    <a:pt x="11894" y="19339"/>
                    <a:pt x="11671" y="19645"/>
                    <a:pt x="11643" y="19901"/>
                  </a:cubicBezTo>
                  <a:cubicBezTo>
                    <a:pt x="11442" y="21636"/>
                    <a:pt x="11309" y="23237"/>
                    <a:pt x="11342" y="24971"/>
                  </a:cubicBezTo>
                  <a:cubicBezTo>
                    <a:pt x="11342" y="26072"/>
                    <a:pt x="11242" y="27240"/>
                    <a:pt x="11476" y="28340"/>
                  </a:cubicBezTo>
                  <a:cubicBezTo>
                    <a:pt x="10942" y="28307"/>
                    <a:pt x="10442" y="28274"/>
                    <a:pt x="9908" y="28240"/>
                  </a:cubicBezTo>
                  <a:cubicBezTo>
                    <a:pt x="9850" y="28234"/>
                    <a:pt x="9777" y="28231"/>
                    <a:pt x="9694" y="28231"/>
                  </a:cubicBezTo>
                  <a:cubicBezTo>
                    <a:pt x="9270" y="28231"/>
                    <a:pt x="8558" y="28301"/>
                    <a:pt x="7934" y="28301"/>
                  </a:cubicBezTo>
                  <a:cubicBezTo>
                    <a:pt x="7411" y="28301"/>
                    <a:pt x="6951" y="28252"/>
                    <a:pt x="6772" y="28074"/>
                  </a:cubicBezTo>
                  <a:cubicBezTo>
                    <a:pt x="6707" y="28008"/>
                    <a:pt x="6543" y="25504"/>
                    <a:pt x="6539" y="25504"/>
                  </a:cubicBezTo>
                  <a:cubicBezTo>
                    <a:pt x="6539" y="25504"/>
                    <a:pt x="6539" y="25504"/>
                    <a:pt x="6539" y="25505"/>
                  </a:cubicBezTo>
                  <a:cubicBezTo>
                    <a:pt x="6439" y="23604"/>
                    <a:pt x="6539" y="21669"/>
                    <a:pt x="6506" y="19768"/>
                  </a:cubicBezTo>
                  <a:cubicBezTo>
                    <a:pt x="6472" y="18433"/>
                    <a:pt x="6639" y="16832"/>
                    <a:pt x="6239" y="15531"/>
                  </a:cubicBezTo>
                  <a:cubicBezTo>
                    <a:pt x="7406" y="14330"/>
                    <a:pt x="8507" y="13063"/>
                    <a:pt x="9741" y="11995"/>
                  </a:cubicBezTo>
                  <a:cubicBezTo>
                    <a:pt x="10775" y="11061"/>
                    <a:pt x="11609" y="9994"/>
                    <a:pt x="12577" y="8960"/>
                  </a:cubicBezTo>
                  <a:cubicBezTo>
                    <a:pt x="13044" y="8426"/>
                    <a:pt x="13544" y="7893"/>
                    <a:pt x="14111" y="7426"/>
                  </a:cubicBezTo>
                  <a:cubicBezTo>
                    <a:pt x="14479" y="7135"/>
                    <a:pt x="14634" y="6957"/>
                    <a:pt x="14816" y="6957"/>
                  </a:cubicBezTo>
                  <a:close/>
                  <a:moveTo>
                    <a:pt x="12743" y="20668"/>
                  </a:moveTo>
                  <a:cubicBezTo>
                    <a:pt x="13344" y="20802"/>
                    <a:pt x="13911" y="20835"/>
                    <a:pt x="14611" y="20835"/>
                  </a:cubicBezTo>
                  <a:cubicBezTo>
                    <a:pt x="14972" y="20817"/>
                    <a:pt x="15762" y="20721"/>
                    <a:pt x="16449" y="20721"/>
                  </a:cubicBezTo>
                  <a:cubicBezTo>
                    <a:pt x="17032" y="20721"/>
                    <a:pt x="17540" y="20790"/>
                    <a:pt x="17647" y="21035"/>
                  </a:cubicBezTo>
                  <a:cubicBezTo>
                    <a:pt x="18047" y="21836"/>
                    <a:pt x="17613" y="23804"/>
                    <a:pt x="17613" y="24738"/>
                  </a:cubicBezTo>
                  <a:cubicBezTo>
                    <a:pt x="17613" y="25905"/>
                    <a:pt x="17613" y="27040"/>
                    <a:pt x="17613" y="28207"/>
                  </a:cubicBezTo>
                  <a:cubicBezTo>
                    <a:pt x="16846" y="28274"/>
                    <a:pt x="16079" y="28374"/>
                    <a:pt x="15312" y="28407"/>
                  </a:cubicBezTo>
                  <a:cubicBezTo>
                    <a:pt x="15028" y="28417"/>
                    <a:pt x="14745" y="28421"/>
                    <a:pt x="14462" y="28421"/>
                  </a:cubicBezTo>
                  <a:cubicBezTo>
                    <a:pt x="13778" y="28421"/>
                    <a:pt x="13094" y="28397"/>
                    <a:pt x="12410" y="28374"/>
                  </a:cubicBezTo>
                  <a:cubicBezTo>
                    <a:pt x="12677" y="27273"/>
                    <a:pt x="12577" y="26072"/>
                    <a:pt x="12577" y="24971"/>
                  </a:cubicBezTo>
                  <a:cubicBezTo>
                    <a:pt x="12577" y="23537"/>
                    <a:pt x="12677" y="22103"/>
                    <a:pt x="12743" y="20668"/>
                  </a:cubicBezTo>
                  <a:close/>
                  <a:moveTo>
                    <a:pt x="15346" y="0"/>
                  </a:moveTo>
                  <a:cubicBezTo>
                    <a:pt x="14691" y="0"/>
                    <a:pt x="14232" y="600"/>
                    <a:pt x="13744" y="1288"/>
                  </a:cubicBezTo>
                  <a:cubicBezTo>
                    <a:pt x="12943" y="1955"/>
                    <a:pt x="12210" y="2722"/>
                    <a:pt x="11476" y="3423"/>
                  </a:cubicBezTo>
                  <a:cubicBezTo>
                    <a:pt x="10075" y="4724"/>
                    <a:pt x="8707" y="6125"/>
                    <a:pt x="7373" y="7459"/>
                  </a:cubicBezTo>
                  <a:cubicBezTo>
                    <a:pt x="5972" y="8893"/>
                    <a:pt x="4871" y="10594"/>
                    <a:pt x="3303" y="11895"/>
                  </a:cubicBezTo>
                  <a:cubicBezTo>
                    <a:pt x="2002" y="12963"/>
                    <a:pt x="968" y="14030"/>
                    <a:pt x="101" y="15498"/>
                  </a:cubicBezTo>
                  <a:cubicBezTo>
                    <a:pt x="1" y="15665"/>
                    <a:pt x="1" y="15998"/>
                    <a:pt x="201" y="16132"/>
                  </a:cubicBezTo>
                  <a:cubicBezTo>
                    <a:pt x="1093" y="16866"/>
                    <a:pt x="1716" y="18157"/>
                    <a:pt x="2704" y="18157"/>
                  </a:cubicBezTo>
                  <a:cubicBezTo>
                    <a:pt x="2972" y="18157"/>
                    <a:pt x="3268" y="18061"/>
                    <a:pt x="3603" y="17833"/>
                  </a:cubicBezTo>
                  <a:cubicBezTo>
                    <a:pt x="4304" y="17366"/>
                    <a:pt x="4938" y="16799"/>
                    <a:pt x="5538" y="16232"/>
                  </a:cubicBezTo>
                  <a:lnTo>
                    <a:pt x="5538" y="16232"/>
                  </a:lnTo>
                  <a:cubicBezTo>
                    <a:pt x="5471" y="16999"/>
                    <a:pt x="5338" y="18133"/>
                    <a:pt x="5338" y="18333"/>
                  </a:cubicBezTo>
                  <a:cubicBezTo>
                    <a:pt x="5305" y="19701"/>
                    <a:pt x="5305" y="21035"/>
                    <a:pt x="5271" y="22403"/>
                  </a:cubicBezTo>
                  <a:cubicBezTo>
                    <a:pt x="5271" y="24204"/>
                    <a:pt x="4871" y="26873"/>
                    <a:pt x="5538" y="28574"/>
                  </a:cubicBezTo>
                  <a:cubicBezTo>
                    <a:pt x="5840" y="29410"/>
                    <a:pt x="6643" y="29519"/>
                    <a:pt x="7452" y="29519"/>
                  </a:cubicBezTo>
                  <a:cubicBezTo>
                    <a:pt x="7736" y="29519"/>
                    <a:pt x="8020" y="29505"/>
                    <a:pt x="8284" y="29505"/>
                  </a:cubicBezTo>
                  <a:cubicBezTo>
                    <a:pt x="8348" y="29505"/>
                    <a:pt x="8412" y="29506"/>
                    <a:pt x="8474" y="29508"/>
                  </a:cubicBezTo>
                  <a:cubicBezTo>
                    <a:pt x="10462" y="29563"/>
                    <a:pt x="12450" y="29733"/>
                    <a:pt x="14438" y="29733"/>
                  </a:cubicBezTo>
                  <a:cubicBezTo>
                    <a:pt x="14851" y="29733"/>
                    <a:pt x="15265" y="29725"/>
                    <a:pt x="15679" y="29708"/>
                  </a:cubicBezTo>
                  <a:cubicBezTo>
                    <a:pt x="16479" y="29675"/>
                    <a:pt x="17280" y="29608"/>
                    <a:pt x="18114" y="29541"/>
                  </a:cubicBezTo>
                  <a:cubicBezTo>
                    <a:pt x="18181" y="29541"/>
                    <a:pt x="18281" y="29541"/>
                    <a:pt x="18347" y="29508"/>
                  </a:cubicBezTo>
                  <a:cubicBezTo>
                    <a:pt x="19481" y="29408"/>
                    <a:pt x="20582" y="29308"/>
                    <a:pt x="21716" y="29274"/>
                  </a:cubicBezTo>
                  <a:cubicBezTo>
                    <a:pt x="21803" y="29272"/>
                    <a:pt x="21897" y="29271"/>
                    <a:pt x="21995" y="29271"/>
                  </a:cubicBezTo>
                  <a:cubicBezTo>
                    <a:pt x="22179" y="29271"/>
                    <a:pt x="22380" y="29274"/>
                    <a:pt x="22590" y="29274"/>
                  </a:cubicBezTo>
                  <a:cubicBezTo>
                    <a:pt x="23595" y="29274"/>
                    <a:pt x="24797" y="29200"/>
                    <a:pt x="25252" y="28340"/>
                  </a:cubicBezTo>
                  <a:cubicBezTo>
                    <a:pt x="25886" y="27073"/>
                    <a:pt x="25119" y="24571"/>
                    <a:pt x="24985" y="23237"/>
                  </a:cubicBezTo>
                  <a:cubicBezTo>
                    <a:pt x="24785" y="21302"/>
                    <a:pt x="25119" y="19267"/>
                    <a:pt x="24852" y="17333"/>
                  </a:cubicBezTo>
                  <a:lnTo>
                    <a:pt x="24852" y="17333"/>
                  </a:lnTo>
                  <a:cubicBezTo>
                    <a:pt x="25085" y="17499"/>
                    <a:pt x="25286" y="17666"/>
                    <a:pt x="25519" y="17833"/>
                  </a:cubicBezTo>
                  <a:cubicBezTo>
                    <a:pt x="25874" y="18072"/>
                    <a:pt x="26196" y="18173"/>
                    <a:pt x="26495" y="18173"/>
                  </a:cubicBezTo>
                  <a:cubicBezTo>
                    <a:pt x="27405" y="18173"/>
                    <a:pt x="28102" y="17244"/>
                    <a:pt x="28855" y="16465"/>
                  </a:cubicBezTo>
                  <a:cubicBezTo>
                    <a:pt x="30189" y="15031"/>
                    <a:pt x="29322" y="13997"/>
                    <a:pt x="28154" y="12763"/>
                  </a:cubicBezTo>
                  <a:cubicBezTo>
                    <a:pt x="26353" y="10795"/>
                    <a:pt x="24452" y="8927"/>
                    <a:pt x="22784" y="6858"/>
                  </a:cubicBezTo>
                  <a:cubicBezTo>
                    <a:pt x="21016" y="4590"/>
                    <a:pt x="18714" y="2355"/>
                    <a:pt x="16513" y="521"/>
                  </a:cubicBezTo>
                  <a:cubicBezTo>
                    <a:pt x="16055" y="152"/>
                    <a:pt x="15676" y="0"/>
                    <a:pt x="15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0" name="Google Shape;2470;p46"/>
          <p:cNvGrpSpPr/>
          <p:nvPr/>
        </p:nvGrpSpPr>
        <p:grpSpPr>
          <a:xfrm>
            <a:off x="5155012" y="1481850"/>
            <a:ext cx="588308" cy="579422"/>
            <a:chOff x="4478175" y="1419726"/>
            <a:chExt cx="588308" cy="579422"/>
          </a:xfrm>
        </p:grpSpPr>
        <p:sp>
          <p:nvSpPr>
            <p:cNvPr id="2471" name="Google Shape;2471;p46"/>
            <p:cNvSpPr/>
            <p:nvPr/>
          </p:nvSpPr>
          <p:spPr>
            <a:xfrm>
              <a:off x="4490775" y="1438175"/>
              <a:ext cx="548350" cy="546075"/>
            </a:xfrm>
            <a:custGeom>
              <a:rect b="b" l="l" r="r" t="t"/>
              <a:pathLst>
                <a:path extrusionOk="0" h="21843" w="21934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rgbClr val="E25A5A"/>
            </a:solidFill>
            <a:ln>
              <a:noFill/>
            </a:ln>
          </p:spPr>
        </p:sp>
        <p:grpSp>
          <p:nvGrpSpPr>
            <p:cNvPr id="2472" name="Google Shape;2472;p46"/>
            <p:cNvGrpSpPr/>
            <p:nvPr/>
          </p:nvGrpSpPr>
          <p:grpSpPr>
            <a:xfrm>
              <a:off x="4478175" y="1419726"/>
              <a:ext cx="588308" cy="579422"/>
              <a:chOff x="4554375" y="1495926"/>
              <a:chExt cx="588308" cy="579422"/>
            </a:xfrm>
          </p:grpSpPr>
          <p:sp>
            <p:nvSpPr>
              <p:cNvPr id="2473" name="Google Shape;2473;p46"/>
              <p:cNvSpPr/>
              <p:nvPr/>
            </p:nvSpPr>
            <p:spPr>
              <a:xfrm>
                <a:off x="4554375" y="1495926"/>
                <a:ext cx="588308" cy="579422"/>
              </a:xfrm>
              <a:custGeom>
                <a:rect b="b" l="l" r="r" t="t"/>
                <a:pathLst>
                  <a:path extrusionOk="0" h="29733" w="30189">
                    <a:moveTo>
                      <a:pt x="15223" y="1662"/>
                    </a:moveTo>
                    <a:cubicBezTo>
                      <a:pt x="15378" y="1662"/>
                      <a:pt x="15558" y="1751"/>
                      <a:pt x="15879" y="1955"/>
                    </a:cubicBezTo>
                    <a:cubicBezTo>
                      <a:pt x="16412" y="2322"/>
                      <a:pt x="16946" y="2789"/>
                      <a:pt x="17413" y="3289"/>
                    </a:cubicBezTo>
                    <a:cubicBezTo>
                      <a:pt x="18447" y="4323"/>
                      <a:pt x="19481" y="5391"/>
                      <a:pt x="20549" y="6458"/>
                    </a:cubicBezTo>
                    <a:cubicBezTo>
                      <a:pt x="21716" y="7626"/>
                      <a:pt x="22583" y="9027"/>
                      <a:pt x="23751" y="10194"/>
                    </a:cubicBezTo>
                    <a:cubicBezTo>
                      <a:pt x="24552" y="11028"/>
                      <a:pt x="25385" y="11762"/>
                      <a:pt x="26153" y="12663"/>
                    </a:cubicBezTo>
                    <a:cubicBezTo>
                      <a:pt x="26553" y="13096"/>
                      <a:pt x="27053" y="13497"/>
                      <a:pt x="27387" y="13997"/>
                    </a:cubicBezTo>
                    <a:cubicBezTo>
                      <a:pt x="27987" y="14831"/>
                      <a:pt x="27921" y="15264"/>
                      <a:pt x="27287" y="15965"/>
                    </a:cubicBezTo>
                    <a:cubicBezTo>
                      <a:pt x="26926" y="16361"/>
                      <a:pt x="26644" y="16520"/>
                      <a:pt x="26388" y="16520"/>
                    </a:cubicBezTo>
                    <a:cubicBezTo>
                      <a:pt x="25933" y="16520"/>
                      <a:pt x="25562" y="16020"/>
                      <a:pt x="24985" y="15465"/>
                    </a:cubicBezTo>
                    <a:cubicBezTo>
                      <a:pt x="24118" y="14664"/>
                      <a:pt x="23284" y="13897"/>
                      <a:pt x="22383" y="13196"/>
                    </a:cubicBezTo>
                    <a:cubicBezTo>
                      <a:pt x="19948" y="11328"/>
                      <a:pt x="18014" y="8693"/>
                      <a:pt x="16112" y="6325"/>
                    </a:cubicBezTo>
                    <a:cubicBezTo>
                      <a:pt x="15718" y="5832"/>
                      <a:pt x="15353" y="5638"/>
                      <a:pt x="15000" y="5638"/>
                    </a:cubicBezTo>
                    <a:cubicBezTo>
                      <a:pt x="14277" y="5638"/>
                      <a:pt x="13605" y="6452"/>
                      <a:pt x="12843" y="7192"/>
                    </a:cubicBezTo>
                    <a:cubicBezTo>
                      <a:pt x="11709" y="8259"/>
                      <a:pt x="10742" y="9527"/>
                      <a:pt x="9574" y="10594"/>
                    </a:cubicBezTo>
                    <a:cubicBezTo>
                      <a:pt x="8640" y="11428"/>
                      <a:pt x="7639" y="12196"/>
                      <a:pt x="6739" y="13096"/>
                    </a:cubicBezTo>
                    <a:cubicBezTo>
                      <a:pt x="5671" y="14230"/>
                      <a:pt x="4571" y="15298"/>
                      <a:pt x="3370" y="16299"/>
                    </a:cubicBezTo>
                    <a:cubicBezTo>
                      <a:pt x="3008" y="16604"/>
                      <a:pt x="2885" y="16756"/>
                      <a:pt x="2716" y="16756"/>
                    </a:cubicBezTo>
                    <a:cubicBezTo>
                      <a:pt x="2589" y="16756"/>
                      <a:pt x="2436" y="16670"/>
                      <a:pt x="2136" y="16499"/>
                    </a:cubicBezTo>
                    <a:cubicBezTo>
                      <a:pt x="1101" y="15898"/>
                      <a:pt x="1502" y="15398"/>
                      <a:pt x="2136" y="14631"/>
                    </a:cubicBezTo>
                    <a:cubicBezTo>
                      <a:pt x="3103" y="13463"/>
                      <a:pt x="4437" y="12663"/>
                      <a:pt x="5438" y="11495"/>
                    </a:cubicBezTo>
                    <a:cubicBezTo>
                      <a:pt x="6539" y="10194"/>
                      <a:pt x="7539" y="8726"/>
                      <a:pt x="8774" y="7592"/>
                    </a:cubicBezTo>
                    <a:cubicBezTo>
                      <a:pt x="10275" y="6225"/>
                      <a:pt x="11609" y="4657"/>
                      <a:pt x="13043" y="3156"/>
                    </a:cubicBezTo>
                    <a:cubicBezTo>
                      <a:pt x="13577" y="2856"/>
                      <a:pt x="13977" y="2422"/>
                      <a:pt x="14511" y="2055"/>
                    </a:cubicBezTo>
                    <a:cubicBezTo>
                      <a:pt x="14868" y="1811"/>
                      <a:pt x="15024" y="1662"/>
                      <a:pt x="15223" y="1662"/>
                    </a:cubicBezTo>
                    <a:close/>
                    <a:moveTo>
                      <a:pt x="14819" y="6950"/>
                    </a:moveTo>
                    <a:cubicBezTo>
                      <a:pt x="14943" y="6950"/>
                      <a:pt x="15080" y="7035"/>
                      <a:pt x="15312" y="7225"/>
                    </a:cubicBezTo>
                    <a:cubicBezTo>
                      <a:pt x="16079" y="7859"/>
                      <a:pt x="16813" y="8993"/>
                      <a:pt x="17480" y="9761"/>
                    </a:cubicBezTo>
                    <a:cubicBezTo>
                      <a:pt x="18414" y="10895"/>
                      <a:pt x="19248" y="12029"/>
                      <a:pt x="20282" y="13063"/>
                    </a:cubicBezTo>
                    <a:cubicBezTo>
                      <a:pt x="21182" y="13930"/>
                      <a:pt x="22150" y="14831"/>
                      <a:pt x="23084" y="15665"/>
                    </a:cubicBezTo>
                    <a:cubicBezTo>
                      <a:pt x="23217" y="15798"/>
                      <a:pt x="23351" y="15932"/>
                      <a:pt x="23517" y="16065"/>
                    </a:cubicBezTo>
                    <a:cubicBezTo>
                      <a:pt x="23517" y="16098"/>
                      <a:pt x="23517" y="16098"/>
                      <a:pt x="23484" y="16098"/>
                    </a:cubicBezTo>
                    <a:cubicBezTo>
                      <a:pt x="23384" y="17800"/>
                      <a:pt x="23584" y="19601"/>
                      <a:pt x="23584" y="21302"/>
                    </a:cubicBezTo>
                    <a:cubicBezTo>
                      <a:pt x="23584" y="23003"/>
                      <a:pt x="24351" y="25172"/>
                      <a:pt x="24018" y="26806"/>
                    </a:cubicBezTo>
                    <a:cubicBezTo>
                      <a:pt x="23784" y="27974"/>
                      <a:pt x="23618" y="27773"/>
                      <a:pt x="22483" y="27840"/>
                    </a:cubicBezTo>
                    <a:cubicBezTo>
                      <a:pt x="21783" y="27907"/>
                      <a:pt x="21116" y="27940"/>
                      <a:pt x="20415" y="27974"/>
                    </a:cubicBezTo>
                    <a:cubicBezTo>
                      <a:pt x="18714" y="28007"/>
                      <a:pt x="17013" y="28340"/>
                      <a:pt x="15312" y="28407"/>
                    </a:cubicBezTo>
                    <a:cubicBezTo>
                      <a:pt x="15003" y="28413"/>
                      <a:pt x="14694" y="28416"/>
                      <a:pt x="14384" y="28416"/>
                    </a:cubicBezTo>
                    <a:cubicBezTo>
                      <a:pt x="12892" y="28416"/>
                      <a:pt x="11400" y="28351"/>
                      <a:pt x="9908" y="28240"/>
                    </a:cubicBezTo>
                    <a:cubicBezTo>
                      <a:pt x="9846" y="28234"/>
                      <a:pt x="9771" y="28231"/>
                      <a:pt x="9685" y="28231"/>
                    </a:cubicBezTo>
                    <a:cubicBezTo>
                      <a:pt x="9251" y="28231"/>
                      <a:pt x="8542" y="28301"/>
                      <a:pt x="7923" y="28301"/>
                    </a:cubicBezTo>
                    <a:cubicBezTo>
                      <a:pt x="7406" y="28301"/>
                      <a:pt x="6951" y="28252"/>
                      <a:pt x="6772" y="28074"/>
                    </a:cubicBezTo>
                    <a:cubicBezTo>
                      <a:pt x="6673" y="28008"/>
                      <a:pt x="6542" y="25504"/>
                      <a:pt x="6539" y="25504"/>
                    </a:cubicBezTo>
                    <a:cubicBezTo>
                      <a:pt x="6539" y="25504"/>
                      <a:pt x="6539" y="25504"/>
                      <a:pt x="6539" y="25505"/>
                    </a:cubicBezTo>
                    <a:cubicBezTo>
                      <a:pt x="6439" y="23604"/>
                      <a:pt x="6539" y="21669"/>
                      <a:pt x="6505" y="19768"/>
                    </a:cubicBezTo>
                    <a:cubicBezTo>
                      <a:pt x="6472" y="18433"/>
                      <a:pt x="6639" y="16832"/>
                      <a:pt x="6238" y="15531"/>
                    </a:cubicBezTo>
                    <a:cubicBezTo>
                      <a:pt x="7406" y="14330"/>
                      <a:pt x="8507" y="13063"/>
                      <a:pt x="9708" y="11995"/>
                    </a:cubicBezTo>
                    <a:cubicBezTo>
                      <a:pt x="10775" y="11061"/>
                      <a:pt x="11609" y="9994"/>
                      <a:pt x="12543" y="8960"/>
                    </a:cubicBezTo>
                    <a:cubicBezTo>
                      <a:pt x="13043" y="8426"/>
                      <a:pt x="13544" y="7893"/>
                      <a:pt x="14111" y="7426"/>
                    </a:cubicBezTo>
                    <a:cubicBezTo>
                      <a:pt x="14486" y="7129"/>
                      <a:pt x="14639" y="6950"/>
                      <a:pt x="14819" y="6950"/>
                    </a:cubicBezTo>
                    <a:close/>
                    <a:moveTo>
                      <a:pt x="15346" y="0"/>
                    </a:moveTo>
                    <a:cubicBezTo>
                      <a:pt x="14691" y="0"/>
                      <a:pt x="14232" y="600"/>
                      <a:pt x="13744" y="1288"/>
                    </a:cubicBezTo>
                    <a:cubicBezTo>
                      <a:pt x="12943" y="1955"/>
                      <a:pt x="12176" y="2722"/>
                      <a:pt x="11476" y="3423"/>
                    </a:cubicBezTo>
                    <a:cubicBezTo>
                      <a:pt x="10075" y="4724"/>
                      <a:pt x="8707" y="6125"/>
                      <a:pt x="7373" y="7459"/>
                    </a:cubicBezTo>
                    <a:cubicBezTo>
                      <a:pt x="5972" y="8893"/>
                      <a:pt x="4871" y="10594"/>
                      <a:pt x="3303" y="11895"/>
                    </a:cubicBezTo>
                    <a:cubicBezTo>
                      <a:pt x="2002" y="12963"/>
                      <a:pt x="968" y="14030"/>
                      <a:pt x="101" y="15498"/>
                    </a:cubicBezTo>
                    <a:cubicBezTo>
                      <a:pt x="1" y="15665"/>
                      <a:pt x="1" y="15998"/>
                      <a:pt x="201" y="16132"/>
                    </a:cubicBezTo>
                    <a:cubicBezTo>
                      <a:pt x="1066" y="16866"/>
                      <a:pt x="1705" y="18157"/>
                      <a:pt x="2684" y="18157"/>
                    </a:cubicBezTo>
                    <a:cubicBezTo>
                      <a:pt x="2950" y="18157"/>
                      <a:pt x="3242" y="18061"/>
                      <a:pt x="3570" y="17833"/>
                    </a:cubicBezTo>
                    <a:cubicBezTo>
                      <a:pt x="4270" y="17366"/>
                      <a:pt x="4938" y="16799"/>
                      <a:pt x="5538" y="16232"/>
                    </a:cubicBezTo>
                    <a:lnTo>
                      <a:pt x="5538" y="16232"/>
                    </a:lnTo>
                    <a:cubicBezTo>
                      <a:pt x="5471" y="16999"/>
                      <a:pt x="5338" y="18133"/>
                      <a:pt x="5338" y="18333"/>
                    </a:cubicBezTo>
                    <a:cubicBezTo>
                      <a:pt x="5304" y="19701"/>
                      <a:pt x="5271" y="21035"/>
                      <a:pt x="5271" y="22403"/>
                    </a:cubicBezTo>
                    <a:cubicBezTo>
                      <a:pt x="5271" y="24204"/>
                      <a:pt x="4871" y="26873"/>
                      <a:pt x="5505" y="28574"/>
                    </a:cubicBezTo>
                    <a:cubicBezTo>
                      <a:pt x="5830" y="29410"/>
                      <a:pt x="6640" y="29519"/>
                      <a:pt x="7451" y="29519"/>
                    </a:cubicBezTo>
                    <a:cubicBezTo>
                      <a:pt x="7735" y="29519"/>
                      <a:pt x="8020" y="29505"/>
                      <a:pt x="8283" y="29505"/>
                    </a:cubicBezTo>
                    <a:cubicBezTo>
                      <a:pt x="8348" y="29505"/>
                      <a:pt x="8412" y="29506"/>
                      <a:pt x="8473" y="29508"/>
                    </a:cubicBezTo>
                    <a:cubicBezTo>
                      <a:pt x="10461" y="29563"/>
                      <a:pt x="12427" y="29733"/>
                      <a:pt x="14407" y="29733"/>
                    </a:cubicBezTo>
                    <a:cubicBezTo>
                      <a:pt x="14819" y="29733"/>
                      <a:pt x="15232" y="29725"/>
                      <a:pt x="15645" y="29708"/>
                    </a:cubicBezTo>
                    <a:cubicBezTo>
                      <a:pt x="17680" y="29608"/>
                      <a:pt x="19681" y="29341"/>
                      <a:pt x="21716" y="29274"/>
                    </a:cubicBezTo>
                    <a:cubicBezTo>
                      <a:pt x="21803" y="29272"/>
                      <a:pt x="21897" y="29271"/>
                      <a:pt x="21995" y="29271"/>
                    </a:cubicBezTo>
                    <a:cubicBezTo>
                      <a:pt x="22179" y="29271"/>
                      <a:pt x="22380" y="29274"/>
                      <a:pt x="22590" y="29274"/>
                    </a:cubicBezTo>
                    <a:cubicBezTo>
                      <a:pt x="23595" y="29274"/>
                      <a:pt x="24797" y="29200"/>
                      <a:pt x="25252" y="28340"/>
                    </a:cubicBezTo>
                    <a:cubicBezTo>
                      <a:pt x="25886" y="27073"/>
                      <a:pt x="25119" y="24571"/>
                      <a:pt x="24985" y="23237"/>
                    </a:cubicBezTo>
                    <a:cubicBezTo>
                      <a:pt x="24752" y="21302"/>
                      <a:pt x="25119" y="19267"/>
                      <a:pt x="24852" y="17333"/>
                    </a:cubicBezTo>
                    <a:lnTo>
                      <a:pt x="24852" y="17333"/>
                    </a:lnTo>
                    <a:cubicBezTo>
                      <a:pt x="25052" y="17499"/>
                      <a:pt x="25285" y="17666"/>
                      <a:pt x="25486" y="17833"/>
                    </a:cubicBezTo>
                    <a:cubicBezTo>
                      <a:pt x="25849" y="18072"/>
                      <a:pt x="26177" y="18173"/>
                      <a:pt x="26481" y="18173"/>
                    </a:cubicBezTo>
                    <a:cubicBezTo>
                      <a:pt x="27403" y="18173"/>
                      <a:pt x="28093" y="17244"/>
                      <a:pt x="28821" y="16465"/>
                    </a:cubicBezTo>
                    <a:cubicBezTo>
                      <a:pt x="30189" y="15031"/>
                      <a:pt x="29288" y="13997"/>
                      <a:pt x="28154" y="12763"/>
                    </a:cubicBezTo>
                    <a:cubicBezTo>
                      <a:pt x="26353" y="10795"/>
                      <a:pt x="24451" y="8927"/>
                      <a:pt x="22784" y="6858"/>
                    </a:cubicBezTo>
                    <a:cubicBezTo>
                      <a:pt x="20982" y="4590"/>
                      <a:pt x="18714" y="2355"/>
                      <a:pt x="16512" y="521"/>
                    </a:cubicBezTo>
                    <a:cubicBezTo>
                      <a:pt x="16055" y="152"/>
                      <a:pt x="15675" y="0"/>
                      <a:pt x="15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6"/>
              <p:cNvSpPr/>
              <p:nvPr/>
            </p:nvSpPr>
            <p:spPr>
              <a:xfrm>
                <a:off x="4707132" y="1797431"/>
                <a:ext cx="280191" cy="216175"/>
              </a:xfrm>
              <a:custGeom>
                <a:rect b="b" l="l" r="r" t="t"/>
                <a:pathLst>
                  <a:path extrusionOk="0" h="11093" w="14378">
                    <a:moveTo>
                      <a:pt x="12543" y="2728"/>
                    </a:moveTo>
                    <a:cubicBezTo>
                      <a:pt x="13043" y="3028"/>
                      <a:pt x="13444" y="3495"/>
                      <a:pt x="13444" y="4062"/>
                    </a:cubicBezTo>
                    <a:cubicBezTo>
                      <a:pt x="13410" y="4563"/>
                      <a:pt x="13277" y="4963"/>
                      <a:pt x="13010" y="5363"/>
                    </a:cubicBezTo>
                    <a:cubicBezTo>
                      <a:pt x="12977" y="5430"/>
                      <a:pt x="12876" y="5563"/>
                      <a:pt x="12810" y="5663"/>
                    </a:cubicBezTo>
                    <a:cubicBezTo>
                      <a:pt x="12743" y="4696"/>
                      <a:pt x="12643" y="3695"/>
                      <a:pt x="12543" y="2728"/>
                    </a:cubicBezTo>
                    <a:close/>
                    <a:moveTo>
                      <a:pt x="11342" y="1227"/>
                    </a:moveTo>
                    <a:cubicBezTo>
                      <a:pt x="11375" y="1827"/>
                      <a:pt x="11375" y="2394"/>
                      <a:pt x="11409" y="2995"/>
                    </a:cubicBezTo>
                    <a:cubicBezTo>
                      <a:pt x="11509" y="3929"/>
                      <a:pt x="11809" y="5196"/>
                      <a:pt x="11709" y="6130"/>
                    </a:cubicBezTo>
                    <a:cubicBezTo>
                      <a:pt x="11642" y="7031"/>
                      <a:pt x="11576" y="7231"/>
                      <a:pt x="10608" y="7298"/>
                    </a:cubicBezTo>
                    <a:cubicBezTo>
                      <a:pt x="10506" y="7306"/>
                      <a:pt x="10401" y="7310"/>
                      <a:pt x="10295" y="7310"/>
                    </a:cubicBezTo>
                    <a:cubicBezTo>
                      <a:pt x="9539" y="7310"/>
                      <a:pt x="8704" y="7123"/>
                      <a:pt x="7973" y="7064"/>
                    </a:cubicBezTo>
                    <a:cubicBezTo>
                      <a:pt x="6205" y="6931"/>
                      <a:pt x="4137" y="7064"/>
                      <a:pt x="2436" y="6664"/>
                    </a:cubicBezTo>
                    <a:cubicBezTo>
                      <a:pt x="1101" y="6330"/>
                      <a:pt x="1635" y="5530"/>
                      <a:pt x="1535" y="4296"/>
                    </a:cubicBezTo>
                    <a:cubicBezTo>
                      <a:pt x="1502" y="3895"/>
                      <a:pt x="1402" y="3528"/>
                      <a:pt x="1335" y="3128"/>
                    </a:cubicBezTo>
                    <a:cubicBezTo>
                      <a:pt x="1535" y="2761"/>
                      <a:pt x="1835" y="2828"/>
                      <a:pt x="2536" y="2695"/>
                    </a:cubicBezTo>
                    <a:cubicBezTo>
                      <a:pt x="3336" y="2561"/>
                      <a:pt x="4137" y="2494"/>
                      <a:pt x="4937" y="2361"/>
                    </a:cubicBezTo>
                    <a:cubicBezTo>
                      <a:pt x="6972" y="2061"/>
                      <a:pt x="9341" y="1961"/>
                      <a:pt x="11342" y="1227"/>
                    </a:cubicBezTo>
                    <a:close/>
                    <a:moveTo>
                      <a:pt x="3837" y="7631"/>
                    </a:moveTo>
                    <a:lnTo>
                      <a:pt x="3837" y="7631"/>
                    </a:lnTo>
                    <a:cubicBezTo>
                      <a:pt x="4337" y="7665"/>
                      <a:pt x="4871" y="7698"/>
                      <a:pt x="5371" y="7698"/>
                    </a:cubicBezTo>
                    <a:cubicBezTo>
                      <a:pt x="5404" y="8098"/>
                      <a:pt x="5571" y="8465"/>
                      <a:pt x="5705" y="8832"/>
                    </a:cubicBezTo>
                    <a:cubicBezTo>
                      <a:pt x="5871" y="9166"/>
                      <a:pt x="6172" y="9533"/>
                      <a:pt x="6338" y="9900"/>
                    </a:cubicBezTo>
                    <a:cubicBezTo>
                      <a:pt x="6005" y="9966"/>
                      <a:pt x="5671" y="9966"/>
                      <a:pt x="5304" y="10033"/>
                    </a:cubicBezTo>
                    <a:cubicBezTo>
                      <a:pt x="5215" y="10033"/>
                      <a:pt x="4942" y="10139"/>
                      <a:pt x="4835" y="10139"/>
                    </a:cubicBezTo>
                    <a:cubicBezTo>
                      <a:pt x="4822" y="10139"/>
                      <a:pt x="4811" y="10137"/>
                      <a:pt x="4804" y="10133"/>
                    </a:cubicBezTo>
                    <a:cubicBezTo>
                      <a:pt x="4704" y="10066"/>
                      <a:pt x="4771" y="10167"/>
                      <a:pt x="4737" y="9900"/>
                    </a:cubicBezTo>
                    <a:cubicBezTo>
                      <a:pt x="4637" y="9433"/>
                      <a:pt x="4404" y="8999"/>
                      <a:pt x="4237" y="8599"/>
                    </a:cubicBezTo>
                    <a:cubicBezTo>
                      <a:pt x="4104" y="8265"/>
                      <a:pt x="3970" y="7932"/>
                      <a:pt x="3837" y="7631"/>
                    </a:cubicBezTo>
                    <a:close/>
                    <a:moveTo>
                      <a:pt x="11802" y="0"/>
                    </a:moveTo>
                    <a:cubicBezTo>
                      <a:pt x="11719" y="0"/>
                      <a:pt x="11630" y="19"/>
                      <a:pt x="11542" y="59"/>
                    </a:cubicBezTo>
                    <a:cubicBezTo>
                      <a:pt x="9774" y="927"/>
                      <a:pt x="7706" y="827"/>
                      <a:pt x="5805" y="1193"/>
                    </a:cubicBezTo>
                    <a:cubicBezTo>
                      <a:pt x="4037" y="1527"/>
                      <a:pt x="2236" y="1660"/>
                      <a:pt x="468" y="2061"/>
                    </a:cubicBezTo>
                    <a:cubicBezTo>
                      <a:pt x="267" y="2094"/>
                      <a:pt x="1" y="2328"/>
                      <a:pt x="34" y="2528"/>
                    </a:cubicBezTo>
                    <a:cubicBezTo>
                      <a:pt x="101" y="3929"/>
                      <a:pt x="234" y="5463"/>
                      <a:pt x="668" y="6864"/>
                    </a:cubicBezTo>
                    <a:cubicBezTo>
                      <a:pt x="668" y="6898"/>
                      <a:pt x="768" y="6964"/>
                      <a:pt x="801" y="6998"/>
                    </a:cubicBezTo>
                    <a:cubicBezTo>
                      <a:pt x="835" y="7131"/>
                      <a:pt x="901" y="7264"/>
                      <a:pt x="935" y="7365"/>
                    </a:cubicBezTo>
                    <a:cubicBezTo>
                      <a:pt x="951" y="7481"/>
                      <a:pt x="1051" y="7540"/>
                      <a:pt x="1156" y="7540"/>
                    </a:cubicBezTo>
                    <a:cubicBezTo>
                      <a:pt x="1260" y="7540"/>
                      <a:pt x="1368" y="7481"/>
                      <a:pt x="1402" y="7365"/>
                    </a:cubicBezTo>
                    <a:cubicBezTo>
                      <a:pt x="1402" y="7365"/>
                      <a:pt x="1402" y="7331"/>
                      <a:pt x="1402" y="7298"/>
                    </a:cubicBezTo>
                    <a:cubicBezTo>
                      <a:pt x="1935" y="7431"/>
                      <a:pt x="2469" y="7498"/>
                      <a:pt x="2969" y="7531"/>
                    </a:cubicBezTo>
                    <a:cubicBezTo>
                      <a:pt x="3170" y="8232"/>
                      <a:pt x="3336" y="8866"/>
                      <a:pt x="3603" y="9566"/>
                    </a:cubicBezTo>
                    <a:cubicBezTo>
                      <a:pt x="3770" y="9966"/>
                      <a:pt x="3803" y="10600"/>
                      <a:pt x="4204" y="10934"/>
                    </a:cubicBezTo>
                    <a:cubicBezTo>
                      <a:pt x="4354" y="11051"/>
                      <a:pt x="4504" y="11092"/>
                      <a:pt x="4662" y="11092"/>
                    </a:cubicBezTo>
                    <a:cubicBezTo>
                      <a:pt x="4821" y="11092"/>
                      <a:pt x="4988" y="11051"/>
                      <a:pt x="5171" y="11000"/>
                    </a:cubicBezTo>
                    <a:cubicBezTo>
                      <a:pt x="5771" y="10867"/>
                      <a:pt x="6472" y="10900"/>
                      <a:pt x="7006" y="10533"/>
                    </a:cubicBezTo>
                    <a:cubicBezTo>
                      <a:pt x="7106" y="10467"/>
                      <a:pt x="7206" y="10333"/>
                      <a:pt x="7206" y="10200"/>
                    </a:cubicBezTo>
                    <a:cubicBezTo>
                      <a:pt x="7139" y="9700"/>
                      <a:pt x="6939" y="9366"/>
                      <a:pt x="6672" y="8932"/>
                    </a:cubicBezTo>
                    <a:cubicBezTo>
                      <a:pt x="6472" y="8565"/>
                      <a:pt x="6372" y="8165"/>
                      <a:pt x="6205" y="7765"/>
                    </a:cubicBezTo>
                    <a:lnTo>
                      <a:pt x="6405" y="7765"/>
                    </a:lnTo>
                    <a:cubicBezTo>
                      <a:pt x="7439" y="7865"/>
                      <a:pt x="8473" y="8032"/>
                      <a:pt x="9541" y="8165"/>
                    </a:cubicBezTo>
                    <a:cubicBezTo>
                      <a:pt x="10115" y="8251"/>
                      <a:pt x="10911" y="8485"/>
                      <a:pt x="11568" y="8485"/>
                    </a:cubicBezTo>
                    <a:cubicBezTo>
                      <a:pt x="11675" y="8485"/>
                      <a:pt x="11778" y="8479"/>
                      <a:pt x="11876" y="8465"/>
                    </a:cubicBezTo>
                    <a:cubicBezTo>
                      <a:pt x="12776" y="8332"/>
                      <a:pt x="12876" y="7898"/>
                      <a:pt x="12876" y="7098"/>
                    </a:cubicBezTo>
                    <a:cubicBezTo>
                      <a:pt x="12843" y="6964"/>
                      <a:pt x="12843" y="6831"/>
                      <a:pt x="12843" y="6697"/>
                    </a:cubicBezTo>
                    <a:cubicBezTo>
                      <a:pt x="13710" y="6531"/>
                      <a:pt x="14378" y="4796"/>
                      <a:pt x="14378" y="4196"/>
                    </a:cubicBezTo>
                    <a:cubicBezTo>
                      <a:pt x="14378" y="3562"/>
                      <a:pt x="14277" y="2995"/>
                      <a:pt x="13777" y="2594"/>
                    </a:cubicBezTo>
                    <a:cubicBezTo>
                      <a:pt x="13459" y="2340"/>
                      <a:pt x="12990" y="2025"/>
                      <a:pt x="12542" y="2025"/>
                    </a:cubicBezTo>
                    <a:cubicBezTo>
                      <a:pt x="12520" y="2025"/>
                      <a:pt x="12498" y="2026"/>
                      <a:pt x="12476" y="2027"/>
                    </a:cubicBezTo>
                    <a:cubicBezTo>
                      <a:pt x="12443" y="1527"/>
                      <a:pt x="12376" y="993"/>
                      <a:pt x="12309" y="493"/>
                    </a:cubicBezTo>
                    <a:cubicBezTo>
                      <a:pt x="12284" y="189"/>
                      <a:pt x="12066" y="0"/>
                      <a:pt x="118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75" name="Google Shape;2475;p46"/>
          <p:cNvGrpSpPr/>
          <p:nvPr/>
        </p:nvGrpSpPr>
        <p:grpSpPr>
          <a:xfrm>
            <a:off x="7996587" y="1481850"/>
            <a:ext cx="588308" cy="579422"/>
            <a:chOff x="8214664" y="1409700"/>
            <a:chExt cx="588308" cy="579422"/>
          </a:xfrm>
        </p:grpSpPr>
        <p:sp>
          <p:nvSpPr>
            <p:cNvPr id="2476" name="Google Shape;2476;p46"/>
            <p:cNvSpPr/>
            <p:nvPr/>
          </p:nvSpPr>
          <p:spPr>
            <a:xfrm>
              <a:off x="8224088" y="1429112"/>
              <a:ext cx="548350" cy="546075"/>
            </a:xfrm>
            <a:custGeom>
              <a:rect b="b" l="l" r="r" t="t"/>
              <a:pathLst>
                <a:path extrusionOk="0" h="21843" w="21934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2477" name="Google Shape;2477;p46"/>
            <p:cNvGrpSpPr/>
            <p:nvPr/>
          </p:nvGrpSpPr>
          <p:grpSpPr>
            <a:xfrm>
              <a:off x="8214664" y="1409700"/>
              <a:ext cx="588308" cy="579422"/>
              <a:chOff x="8214664" y="1485900"/>
              <a:chExt cx="588308" cy="579422"/>
            </a:xfrm>
          </p:grpSpPr>
          <p:sp>
            <p:nvSpPr>
              <p:cNvPr id="2478" name="Google Shape;2478;p46"/>
              <p:cNvSpPr/>
              <p:nvPr/>
            </p:nvSpPr>
            <p:spPr>
              <a:xfrm>
                <a:off x="8214664" y="1485900"/>
                <a:ext cx="588308" cy="579422"/>
              </a:xfrm>
              <a:custGeom>
                <a:rect b="b" l="l" r="r" t="t"/>
                <a:pathLst>
                  <a:path extrusionOk="0" h="29733" w="30189">
                    <a:moveTo>
                      <a:pt x="15217" y="1662"/>
                    </a:moveTo>
                    <a:cubicBezTo>
                      <a:pt x="15367" y="1662"/>
                      <a:pt x="15539" y="1751"/>
                      <a:pt x="15845" y="1955"/>
                    </a:cubicBezTo>
                    <a:cubicBezTo>
                      <a:pt x="16412" y="2322"/>
                      <a:pt x="16912" y="2789"/>
                      <a:pt x="17379" y="3289"/>
                    </a:cubicBezTo>
                    <a:cubicBezTo>
                      <a:pt x="18447" y="4323"/>
                      <a:pt x="19481" y="5391"/>
                      <a:pt x="20515" y="6458"/>
                    </a:cubicBezTo>
                    <a:cubicBezTo>
                      <a:pt x="21683" y="7626"/>
                      <a:pt x="22583" y="9027"/>
                      <a:pt x="23717" y="10194"/>
                    </a:cubicBezTo>
                    <a:cubicBezTo>
                      <a:pt x="24551" y="11028"/>
                      <a:pt x="25352" y="11762"/>
                      <a:pt x="26119" y="12663"/>
                    </a:cubicBezTo>
                    <a:cubicBezTo>
                      <a:pt x="26519" y="13096"/>
                      <a:pt x="27053" y="13497"/>
                      <a:pt x="27387" y="13997"/>
                    </a:cubicBezTo>
                    <a:cubicBezTo>
                      <a:pt x="27987" y="14831"/>
                      <a:pt x="27920" y="15264"/>
                      <a:pt x="27253" y="15965"/>
                    </a:cubicBezTo>
                    <a:cubicBezTo>
                      <a:pt x="26905" y="16361"/>
                      <a:pt x="26626" y="16520"/>
                      <a:pt x="26369" y="16520"/>
                    </a:cubicBezTo>
                    <a:cubicBezTo>
                      <a:pt x="25913" y="16520"/>
                      <a:pt x="25528" y="16020"/>
                      <a:pt x="24952" y="15465"/>
                    </a:cubicBezTo>
                    <a:cubicBezTo>
                      <a:pt x="24118" y="14664"/>
                      <a:pt x="23284" y="13897"/>
                      <a:pt x="22383" y="13196"/>
                    </a:cubicBezTo>
                    <a:cubicBezTo>
                      <a:pt x="19948" y="11328"/>
                      <a:pt x="18013" y="8693"/>
                      <a:pt x="16112" y="6325"/>
                    </a:cubicBezTo>
                    <a:cubicBezTo>
                      <a:pt x="15718" y="5832"/>
                      <a:pt x="15352" y="5638"/>
                      <a:pt x="14998" y="5638"/>
                    </a:cubicBezTo>
                    <a:cubicBezTo>
                      <a:pt x="14273" y="5638"/>
                      <a:pt x="13594" y="6452"/>
                      <a:pt x="12810" y="7192"/>
                    </a:cubicBezTo>
                    <a:cubicBezTo>
                      <a:pt x="11709" y="8259"/>
                      <a:pt x="10741" y="9527"/>
                      <a:pt x="9574" y="10594"/>
                    </a:cubicBezTo>
                    <a:cubicBezTo>
                      <a:pt x="8607" y="11428"/>
                      <a:pt x="7639" y="12196"/>
                      <a:pt x="6739" y="13096"/>
                    </a:cubicBezTo>
                    <a:cubicBezTo>
                      <a:pt x="5638" y="14230"/>
                      <a:pt x="4570" y="15298"/>
                      <a:pt x="3369" y="16299"/>
                    </a:cubicBezTo>
                    <a:cubicBezTo>
                      <a:pt x="3007" y="16604"/>
                      <a:pt x="2885" y="16756"/>
                      <a:pt x="2716" y="16756"/>
                    </a:cubicBezTo>
                    <a:cubicBezTo>
                      <a:pt x="2589" y="16756"/>
                      <a:pt x="2435" y="16670"/>
                      <a:pt x="2135" y="16499"/>
                    </a:cubicBezTo>
                    <a:cubicBezTo>
                      <a:pt x="1101" y="15898"/>
                      <a:pt x="1501" y="15398"/>
                      <a:pt x="2135" y="14631"/>
                    </a:cubicBezTo>
                    <a:cubicBezTo>
                      <a:pt x="3103" y="13463"/>
                      <a:pt x="4437" y="12663"/>
                      <a:pt x="5438" y="11495"/>
                    </a:cubicBezTo>
                    <a:cubicBezTo>
                      <a:pt x="6538" y="10194"/>
                      <a:pt x="7506" y="8726"/>
                      <a:pt x="8773" y="7592"/>
                    </a:cubicBezTo>
                    <a:cubicBezTo>
                      <a:pt x="10274" y="6225"/>
                      <a:pt x="11609" y="4657"/>
                      <a:pt x="13010" y="3156"/>
                    </a:cubicBezTo>
                    <a:cubicBezTo>
                      <a:pt x="13543" y="2856"/>
                      <a:pt x="13977" y="2422"/>
                      <a:pt x="14511" y="2055"/>
                    </a:cubicBezTo>
                    <a:cubicBezTo>
                      <a:pt x="14868" y="1811"/>
                      <a:pt x="15024" y="1662"/>
                      <a:pt x="15217" y="1662"/>
                    </a:cubicBezTo>
                    <a:close/>
                    <a:moveTo>
                      <a:pt x="14817" y="6950"/>
                    </a:moveTo>
                    <a:cubicBezTo>
                      <a:pt x="14943" y="6950"/>
                      <a:pt x="15080" y="7035"/>
                      <a:pt x="15311" y="7225"/>
                    </a:cubicBezTo>
                    <a:cubicBezTo>
                      <a:pt x="16079" y="7859"/>
                      <a:pt x="16812" y="8993"/>
                      <a:pt x="17446" y="9761"/>
                    </a:cubicBezTo>
                    <a:cubicBezTo>
                      <a:pt x="18380" y="10895"/>
                      <a:pt x="19247" y="12029"/>
                      <a:pt x="20282" y="13063"/>
                    </a:cubicBezTo>
                    <a:cubicBezTo>
                      <a:pt x="21182" y="13930"/>
                      <a:pt x="22116" y="14831"/>
                      <a:pt x="23050" y="15665"/>
                    </a:cubicBezTo>
                    <a:cubicBezTo>
                      <a:pt x="23217" y="15798"/>
                      <a:pt x="23350" y="15932"/>
                      <a:pt x="23517" y="16065"/>
                    </a:cubicBezTo>
                    <a:cubicBezTo>
                      <a:pt x="23484" y="16098"/>
                      <a:pt x="23484" y="16098"/>
                      <a:pt x="23484" y="16098"/>
                    </a:cubicBezTo>
                    <a:cubicBezTo>
                      <a:pt x="23384" y="17800"/>
                      <a:pt x="23584" y="19601"/>
                      <a:pt x="23551" y="21302"/>
                    </a:cubicBezTo>
                    <a:cubicBezTo>
                      <a:pt x="23551" y="23003"/>
                      <a:pt x="24351" y="25172"/>
                      <a:pt x="24018" y="26806"/>
                    </a:cubicBezTo>
                    <a:cubicBezTo>
                      <a:pt x="23784" y="27974"/>
                      <a:pt x="23617" y="27773"/>
                      <a:pt x="22450" y="27840"/>
                    </a:cubicBezTo>
                    <a:cubicBezTo>
                      <a:pt x="21783" y="27907"/>
                      <a:pt x="21115" y="27940"/>
                      <a:pt x="20415" y="27974"/>
                    </a:cubicBezTo>
                    <a:cubicBezTo>
                      <a:pt x="18714" y="28007"/>
                      <a:pt x="17013" y="28340"/>
                      <a:pt x="15311" y="28407"/>
                    </a:cubicBezTo>
                    <a:cubicBezTo>
                      <a:pt x="15002" y="28413"/>
                      <a:pt x="14693" y="28416"/>
                      <a:pt x="14384" y="28416"/>
                    </a:cubicBezTo>
                    <a:cubicBezTo>
                      <a:pt x="12892" y="28416"/>
                      <a:pt x="11400" y="28351"/>
                      <a:pt x="9907" y="28240"/>
                    </a:cubicBezTo>
                    <a:cubicBezTo>
                      <a:pt x="9846" y="28234"/>
                      <a:pt x="9771" y="28231"/>
                      <a:pt x="9685" y="28231"/>
                    </a:cubicBezTo>
                    <a:cubicBezTo>
                      <a:pt x="9251" y="28231"/>
                      <a:pt x="8541" y="28301"/>
                      <a:pt x="7916" y="28301"/>
                    </a:cubicBezTo>
                    <a:cubicBezTo>
                      <a:pt x="7394" y="28301"/>
                      <a:pt x="6931" y="28252"/>
                      <a:pt x="6739" y="28074"/>
                    </a:cubicBezTo>
                    <a:cubicBezTo>
                      <a:pt x="6673" y="28008"/>
                      <a:pt x="6542" y="25504"/>
                      <a:pt x="6538" y="25504"/>
                    </a:cubicBezTo>
                    <a:cubicBezTo>
                      <a:pt x="6538" y="25504"/>
                      <a:pt x="6538" y="25504"/>
                      <a:pt x="6538" y="25505"/>
                    </a:cubicBezTo>
                    <a:cubicBezTo>
                      <a:pt x="6438" y="23604"/>
                      <a:pt x="6505" y="21669"/>
                      <a:pt x="6472" y="19768"/>
                    </a:cubicBezTo>
                    <a:cubicBezTo>
                      <a:pt x="6472" y="18433"/>
                      <a:pt x="6638" y="16832"/>
                      <a:pt x="6238" y="15531"/>
                    </a:cubicBezTo>
                    <a:cubicBezTo>
                      <a:pt x="7406" y="14330"/>
                      <a:pt x="8506" y="13063"/>
                      <a:pt x="9707" y="11995"/>
                    </a:cubicBezTo>
                    <a:cubicBezTo>
                      <a:pt x="10741" y="11061"/>
                      <a:pt x="11609" y="9994"/>
                      <a:pt x="12543" y="8960"/>
                    </a:cubicBezTo>
                    <a:cubicBezTo>
                      <a:pt x="13043" y="8426"/>
                      <a:pt x="13510" y="7893"/>
                      <a:pt x="14077" y="7426"/>
                    </a:cubicBezTo>
                    <a:cubicBezTo>
                      <a:pt x="14472" y="7129"/>
                      <a:pt x="14633" y="6950"/>
                      <a:pt x="14817" y="6950"/>
                    </a:cubicBezTo>
                    <a:close/>
                    <a:moveTo>
                      <a:pt x="15335" y="0"/>
                    </a:moveTo>
                    <a:cubicBezTo>
                      <a:pt x="14687" y="0"/>
                      <a:pt x="14221" y="600"/>
                      <a:pt x="13710" y="1288"/>
                    </a:cubicBezTo>
                    <a:cubicBezTo>
                      <a:pt x="12943" y="1955"/>
                      <a:pt x="12176" y="2722"/>
                      <a:pt x="11442" y="3423"/>
                    </a:cubicBezTo>
                    <a:cubicBezTo>
                      <a:pt x="10074" y="4724"/>
                      <a:pt x="8673" y="6125"/>
                      <a:pt x="7372" y="7459"/>
                    </a:cubicBezTo>
                    <a:cubicBezTo>
                      <a:pt x="5971" y="8893"/>
                      <a:pt x="4837" y="10594"/>
                      <a:pt x="3303" y="11895"/>
                    </a:cubicBezTo>
                    <a:cubicBezTo>
                      <a:pt x="1968" y="12963"/>
                      <a:pt x="968" y="14030"/>
                      <a:pt x="100" y="15498"/>
                    </a:cubicBezTo>
                    <a:cubicBezTo>
                      <a:pt x="0" y="15665"/>
                      <a:pt x="0" y="15998"/>
                      <a:pt x="167" y="16132"/>
                    </a:cubicBezTo>
                    <a:cubicBezTo>
                      <a:pt x="1059" y="16866"/>
                      <a:pt x="1703" y="18157"/>
                      <a:pt x="2683" y="18157"/>
                    </a:cubicBezTo>
                    <a:cubicBezTo>
                      <a:pt x="2950" y="18157"/>
                      <a:pt x="3241" y="18061"/>
                      <a:pt x="3570" y="17833"/>
                    </a:cubicBezTo>
                    <a:cubicBezTo>
                      <a:pt x="4270" y="17366"/>
                      <a:pt x="4904" y="16799"/>
                      <a:pt x="5538" y="16232"/>
                    </a:cubicBezTo>
                    <a:lnTo>
                      <a:pt x="5538" y="16232"/>
                    </a:lnTo>
                    <a:cubicBezTo>
                      <a:pt x="5471" y="16999"/>
                      <a:pt x="5338" y="18133"/>
                      <a:pt x="5338" y="18333"/>
                    </a:cubicBezTo>
                    <a:cubicBezTo>
                      <a:pt x="5271" y="19701"/>
                      <a:pt x="5271" y="21035"/>
                      <a:pt x="5271" y="22403"/>
                    </a:cubicBezTo>
                    <a:cubicBezTo>
                      <a:pt x="5237" y="24204"/>
                      <a:pt x="4871" y="26873"/>
                      <a:pt x="5504" y="28574"/>
                    </a:cubicBezTo>
                    <a:cubicBezTo>
                      <a:pt x="5829" y="29410"/>
                      <a:pt x="6640" y="29519"/>
                      <a:pt x="7451" y="29519"/>
                    </a:cubicBezTo>
                    <a:cubicBezTo>
                      <a:pt x="7735" y="29519"/>
                      <a:pt x="8019" y="29505"/>
                      <a:pt x="8283" y="29505"/>
                    </a:cubicBezTo>
                    <a:cubicBezTo>
                      <a:pt x="8348" y="29505"/>
                      <a:pt x="8411" y="29506"/>
                      <a:pt x="8473" y="29508"/>
                    </a:cubicBezTo>
                    <a:cubicBezTo>
                      <a:pt x="10461" y="29563"/>
                      <a:pt x="12426" y="29733"/>
                      <a:pt x="14406" y="29733"/>
                    </a:cubicBezTo>
                    <a:cubicBezTo>
                      <a:pt x="14818" y="29733"/>
                      <a:pt x="15231" y="29725"/>
                      <a:pt x="15645" y="29708"/>
                    </a:cubicBezTo>
                    <a:cubicBezTo>
                      <a:pt x="17680" y="29608"/>
                      <a:pt x="19681" y="29341"/>
                      <a:pt x="21683" y="29274"/>
                    </a:cubicBezTo>
                    <a:cubicBezTo>
                      <a:pt x="21772" y="29272"/>
                      <a:pt x="21868" y="29271"/>
                      <a:pt x="21969" y="29271"/>
                    </a:cubicBezTo>
                    <a:cubicBezTo>
                      <a:pt x="22157" y="29271"/>
                      <a:pt x="22362" y="29274"/>
                      <a:pt x="22575" y="29274"/>
                    </a:cubicBezTo>
                    <a:cubicBezTo>
                      <a:pt x="23593" y="29274"/>
                      <a:pt x="24789" y="29200"/>
                      <a:pt x="25218" y="28340"/>
                    </a:cubicBezTo>
                    <a:cubicBezTo>
                      <a:pt x="25852" y="27073"/>
                      <a:pt x="25118" y="24571"/>
                      <a:pt x="24985" y="23237"/>
                    </a:cubicBezTo>
                    <a:cubicBezTo>
                      <a:pt x="24751" y="21302"/>
                      <a:pt x="25118" y="19267"/>
                      <a:pt x="24851" y="17333"/>
                    </a:cubicBezTo>
                    <a:lnTo>
                      <a:pt x="24851" y="17333"/>
                    </a:lnTo>
                    <a:cubicBezTo>
                      <a:pt x="25052" y="17499"/>
                      <a:pt x="25285" y="17666"/>
                      <a:pt x="25485" y="17833"/>
                    </a:cubicBezTo>
                    <a:cubicBezTo>
                      <a:pt x="25840" y="18072"/>
                      <a:pt x="26164" y="18173"/>
                      <a:pt x="26466" y="18173"/>
                    </a:cubicBezTo>
                    <a:cubicBezTo>
                      <a:pt x="27384" y="18173"/>
                      <a:pt x="28093" y="17244"/>
                      <a:pt x="28821" y="16465"/>
                    </a:cubicBezTo>
                    <a:cubicBezTo>
                      <a:pt x="30189" y="15031"/>
                      <a:pt x="29288" y="13997"/>
                      <a:pt x="28154" y="12763"/>
                    </a:cubicBezTo>
                    <a:cubicBezTo>
                      <a:pt x="26319" y="10795"/>
                      <a:pt x="24451" y="8927"/>
                      <a:pt x="22783" y="6858"/>
                    </a:cubicBezTo>
                    <a:cubicBezTo>
                      <a:pt x="20982" y="4590"/>
                      <a:pt x="18714" y="2355"/>
                      <a:pt x="16479" y="521"/>
                    </a:cubicBezTo>
                    <a:cubicBezTo>
                      <a:pt x="16032" y="152"/>
                      <a:pt x="15660" y="0"/>
                      <a:pt x="15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6"/>
              <p:cNvSpPr/>
              <p:nvPr/>
            </p:nvSpPr>
            <p:spPr>
              <a:xfrm>
                <a:off x="8361575" y="1741707"/>
                <a:ext cx="289935" cy="276781"/>
              </a:xfrm>
              <a:custGeom>
                <a:rect b="b" l="l" r="r" t="t"/>
                <a:pathLst>
                  <a:path extrusionOk="0" h="14203" w="14878">
                    <a:moveTo>
                      <a:pt x="3215" y="7309"/>
                    </a:moveTo>
                    <a:cubicBezTo>
                      <a:pt x="3433" y="7309"/>
                      <a:pt x="3646" y="7320"/>
                      <a:pt x="3836" y="7341"/>
                    </a:cubicBezTo>
                    <a:cubicBezTo>
                      <a:pt x="3803" y="8075"/>
                      <a:pt x="3936" y="8776"/>
                      <a:pt x="4003" y="9509"/>
                    </a:cubicBezTo>
                    <a:cubicBezTo>
                      <a:pt x="4070" y="10477"/>
                      <a:pt x="3836" y="11578"/>
                      <a:pt x="3970" y="12512"/>
                    </a:cubicBezTo>
                    <a:cubicBezTo>
                      <a:pt x="3970" y="12545"/>
                      <a:pt x="3970" y="12578"/>
                      <a:pt x="3970" y="12612"/>
                    </a:cubicBezTo>
                    <a:cubicBezTo>
                      <a:pt x="3771" y="12751"/>
                      <a:pt x="3146" y="12866"/>
                      <a:pt x="2616" y="12866"/>
                    </a:cubicBezTo>
                    <a:cubicBezTo>
                      <a:pt x="2257" y="12866"/>
                      <a:pt x="1943" y="12813"/>
                      <a:pt x="1835" y="12678"/>
                    </a:cubicBezTo>
                    <a:cubicBezTo>
                      <a:pt x="1635" y="12478"/>
                      <a:pt x="1868" y="11578"/>
                      <a:pt x="1835" y="11311"/>
                    </a:cubicBezTo>
                    <a:cubicBezTo>
                      <a:pt x="1768" y="10710"/>
                      <a:pt x="1635" y="10143"/>
                      <a:pt x="1601" y="9576"/>
                    </a:cubicBezTo>
                    <a:cubicBezTo>
                      <a:pt x="1568" y="9176"/>
                      <a:pt x="1535" y="8776"/>
                      <a:pt x="1535" y="8375"/>
                    </a:cubicBezTo>
                    <a:cubicBezTo>
                      <a:pt x="1535" y="7842"/>
                      <a:pt x="1468" y="7641"/>
                      <a:pt x="1935" y="7475"/>
                    </a:cubicBezTo>
                    <a:cubicBezTo>
                      <a:pt x="2254" y="7361"/>
                      <a:pt x="2744" y="7309"/>
                      <a:pt x="3215" y="7309"/>
                    </a:cubicBezTo>
                    <a:close/>
                    <a:moveTo>
                      <a:pt x="7438" y="1118"/>
                    </a:moveTo>
                    <a:cubicBezTo>
                      <a:pt x="7500" y="1118"/>
                      <a:pt x="7566" y="1135"/>
                      <a:pt x="7639" y="1170"/>
                    </a:cubicBezTo>
                    <a:cubicBezTo>
                      <a:pt x="8473" y="1604"/>
                      <a:pt x="7906" y="4339"/>
                      <a:pt x="8039" y="5040"/>
                    </a:cubicBezTo>
                    <a:cubicBezTo>
                      <a:pt x="8208" y="6114"/>
                      <a:pt x="8576" y="6404"/>
                      <a:pt x="9169" y="6404"/>
                    </a:cubicBezTo>
                    <a:cubicBezTo>
                      <a:pt x="9515" y="6404"/>
                      <a:pt x="9937" y="6305"/>
                      <a:pt x="10441" y="6207"/>
                    </a:cubicBezTo>
                    <a:cubicBezTo>
                      <a:pt x="10712" y="6171"/>
                      <a:pt x="11266" y="6076"/>
                      <a:pt x="11770" y="6076"/>
                    </a:cubicBezTo>
                    <a:cubicBezTo>
                      <a:pt x="12198" y="6076"/>
                      <a:pt x="12590" y="6144"/>
                      <a:pt x="12743" y="6374"/>
                    </a:cubicBezTo>
                    <a:cubicBezTo>
                      <a:pt x="13143" y="6941"/>
                      <a:pt x="12242" y="7375"/>
                      <a:pt x="12309" y="8108"/>
                    </a:cubicBezTo>
                    <a:cubicBezTo>
                      <a:pt x="12342" y="8309"/>
                      <a:pt x="12442" y="8475"/>
                      <a:pt x="12642" y="8542"/>
                    </a:cubicBezTo>
                    <a:cubicBezTo>
                      <a:pt x="14043" y="8909"/>
                      <a:pt x="12976" y="10143"/>
                      <a:pt x="12609" y="10543"/>
                    </a:cubicBezTo>
                    <a:cubicBezTo>
                      <a:pt x="12409" y="10777"/>
                      <a:pt x="12409" y="11211"/>
                      <a:pt x="12709" y="11344"/>
                    </a:cubicBezTo>
                    <a:cubicBezTo>
                      <a:pt x="13376" y="11678"/>
                      <a:pt x="14877" y="11944"/>
                      <a:pt x="11942" y="12979"/>
                    </a:cubicBezTo>
                    <a:cubicBezTo>
                      <a:pt x="11781" y="13041"/>
                      <a:pt x="11572" y="13065"/>
                      <a:pt x="11342" y="13065"/>
                    </a:cubicBezTo>
                    <a:cubicBezTo>
                      <a:pt x="10714" y="13065"/>
                      <a:pt x="9931" y="12885"/>
                      <a:pt x="9540" y="12812"/>
                    </a:cubicBezTo>
                    <a:cubicBezTo>
                      <a:pt x="8865" y="12706"/>
                      <a:pt x="8282" y="12641"/>
                      <a:pt x="7667" y="12641"/>
                    </a:cubicBezTo>
                    <a:cubicBezTo>
                      <a:pt x="7310" y="12641"/>
                      <a:pt x="6942" y="12663"/>
                      <a:pt x="6538" y="12712"/>
                    </a:cubicBezTo>
                    <a:cubicBezTo>
                      <a:pt x="6448" y="12721"/>
                      <a:pt x="6364" y="12726"/>
                      <a:pt x="6284" y="12726"/>
                    </a:cubicBezTo>
                    <a:cubicBezTo>
                      <a:pt x="5011" y="12726"/>
                      <a:pt x="5061" y="11507"/>
                      <a:pt x="4904" y="10377"/>
                    </a:cubicBezTo>
                    <a:cubicBezTo>
                      <a:pt x="4770" y="9309"/>
                      <a:pt x="4770" y="8242"/>
                      <a:pt x="4570" y="7208"/>
                    </a:cubicBezTo>
                    <a:cubicBezTo>
                      <a:pt x="4603" y="7174"/>
                      <a:pt x="4603" y="7141"/>
                      <a:pt x="4603" y="7108"/>
                    </a:cubicBezTo>
                    <a:cubicBezTo>
                      <a:pt x="5671" y="6941"/>
                      <a:pt x="6338" y="5974"/>
                      <a:pt x="6605" y="4873"/>
                    </a:cubicBezTo>
                    <a:cubicBezTo>
                      <a:pt x="6729" y="4436"/>
                      <a:pt x="6563" y="1118"/>
                      <a:pt x="7438" y="1118"/>
                    </a:cubicBezTo>
                    <a:close/>
                    <a:moveTo>
                      <a:pt x="7812" y="1"/>
                    </a:moveTo>
                    <a:cubicBezTo>
                      <a:pt x="6919" y="1"/>
                      <a:pt x="6158" y="465"/>
                      <a:pt x="5771" y="1304"/>
                    </a:cubicBezTo>
                    <a:cubicBezTo>
                      <a:pt x="5571" y="1771"/>
                      <a:pt x="5571" y="2171"/>
                      <a:pt x="5604" y="2671"/>
                    </a:cubicBezTo>
                    <a:cubicBezTo>
                      <a:pt x="5738" y="4272"/>
                      <a:pt x="5804" y="5640"/>
                      <a:pt x="4337" y="6474"/>
                    </a:cubicBezTo>
                    <a:cubicBezTo>
                      <a:pt x="4297" y="6435"/>
                      <a:pt x="4247" y="6419"/>
                      <a:pt x="4192" y="6419"/>
                    </a:cubicBezTo>
                    <a:cubicBezTo>
                      <a:pt x="4153" y="6419"/>
                      <a:pt x="4111" y="6427"/>
                      <a:pt x="4070" y="6441"/>
                    </a:cubicBezTo>
                    <a:cubicBezTo>
                      <a:pt x="3727" y="6262"/>
                      <a:pt x="3284" y="6196"/>
                      <a:pt x="2839" y="6196"/>
                    </a:cubicBezTo>
                    <a:cubicBezTo>
                      <a:pt x="2289" y="6196"/>
                      <a:pt x="1737" y="6296"/>
                      <a:pt x="1368" y="6407"/>
                    </a:cubicBezTo>
                    <a:cubicBezTo>
                      <a:pt x="0" y="6874"/>
                      <a:pt x="467" y="8675"/>
                      <a:pt x="500" y="9776"/>
                    </a:cubicBezTo>
                    <a:cubicBezTo>
                      <a:pt x="534" y="10243"/>
                      <a:pt x="601" y="10677"/>
                      <a:pt x="667" y="11144"/>
                    </a:cubicBezTo>
                    <a:cubicBezTo>
                      <a:pt x="734" y="11644"/>
                      <a:pt x="601" y="12145"/>
                      <a:pt x="667" y="12678"/>
                    </a:cubicBezTo>
                    <a:cubicBezTo>
                      <a:pt x="767" y="13279"/>
                      <a:pt x="1101" y="13646"/>
                      <a:pt x="1701" y="13846"/>
                    </a:cubicBezTo>
                    <a:cubicBezTo>
                      <a:pt x="2074" y="13952"/>
                      <a:pt x="2672" y="14068"/>
                      <a:pt x="3261" y="14068"/>
                    </a:cubicBezTo>
                    <a:cubicBezTo>
                      <a:pt x="3781" y="14068"/>
                      <a:pt x="4293" y="13978"/>
                      <a:pt x="4637" y="13712"/>
                    </a:cubicBezTo>
                    <a:cubicBezTo>
                      <a:pt x="4982" y="13910"/>
                      <a:pt x="5418" y="13961"/>
                      <a:pt x="5918" y="13961"/>
                    </a:cubicBezTo>
                    <a:cubicBezTo>
                      <a:pt x="6095" y="13961"/>
                      <a:pt x="6280" y="13955"/>
                      <a:pt x="6471" y="13946"/>
                    </a:cubicBezTo>
                    <a:cubicBezTo>
                      <a:pt x="6797" y="13921"/>
                      <a:pt x="7099" y="13911"/>
                      <a:pt x="7388" y="13911"/>
                    </a:cubicBezTo>
                    <a:cubicBezTo>
                      <a:pt x="8281" y="13911"/>
                      <a:pt x="9049" y="14012"/>
                      <a:pt x="10007" y="14113"/>
                    </a:cubicBezTo>
                    <a:cubicBezTo>
                      <a:pt x="10440" y="14157"/>
                      <a:pt x="10926" y="14202"/>
                      <a:pt x="11414" y="14202"/>
                    </a:cubicBezTo>
                    <a:cubicBezTo>
                      <a:pt x="12018" y="14202"/>
                      <a:pt x="12627" y="14134"/>
                      <a:pt x="13143" y="13913"/>
                    </a:cubicBezTo>
                    <a:cubicBezTo>
                      <a:pt x="14277" y="13412"/>
                      <a:pt x="14877" y="12111"/>
                      <a:pt x="14477" y="10944"/>
                    </a:cubicBezTo>
                    <a:cubicBezTo>
                      <a:pt x="14410" y="10777"/>
                      <a:pt x="14277" y="10610"/>
                      <a:pt x="14110" y="10577"/>
                    </a:cubicBezTo>
                    <a:lnTo>
                      <a:pt x="13977" y="10577"/>
                    </a:lnTo>
                    <a:cubicBezTo>
                      <a:pt x="14711" y="9543"/>
                      <a:pt x="14677" y="8375"/>
                      <a:pt x="13510" y="7875"/>
                    </a:cubicBezTo>
                    <a:cubicBezTo>
                      <a:pt x="14010" y="7375"/>
                      <a:pt x="14677" y="6974"/>
                      <a:pt x="14277" y="6074"/>
                    </a:cubicBezTo>
                    <a:cubicBezTo>
                      <a:pt x="13910" y="5306"/>
                      <a:pt x="12609" y="5040"/>
                      <a:pt x="11875" y="4939"/>
                    </a:cubicBezTo>
                    <a:cubicBezTo>
                      <a:pt x="11838" y="4936"/>
                      <a:pt x="11798" y="4934"/>
                      <a:pt x="11756" y="4934"/>
                    </a:cubicBezTo>
                    <a:cubicBezTo>
                      <a:pt x="11135" y="4934"/>
                      <a:pt x="10015" y="5294"/>
                      <a:pt x="9467" y="5294"/>
                    </a:cubicBezTo>
                    <a:cubicBezTo>
                      <a:pt x="9351" y="5294"/>
                      <a:pt x="9261" y="5278"/>
                      <a:pt x="9207" y="5240"/>
                    </a:cubicBezTo>
                    <a:cubicBezTo>
                      <a:pt x="8806" y="4939"/>
                      <a:pt x="9107" y="3138"/>
                      <a:pt x="9073" y="2638"/>
                    </a:cubicBezTo>
                    <a:cubicBezTo>
                      <a:pt x="8973" y="1771"/>
                      <a:pt x="8606" y="1170"/>
                      <a:pt x="8339" y="336"/>
                    </a:cubicBezTo>
                    <a:cubicBezTo>
                      <a:pt x="8306" y="136"/>
                      <a:pt x="8106" y="3"/>
                      <a:pt x="7906" y="3"/>
                    </a:cubicBezTo>
                    <a:cubicBezTo>
                      <a:pt x="7875" y="1"/>
                      <a:pt x="7843" y="1"/>
                      <a:pt x="78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0" name="Google Shape;2480;p46"/>
          <p:cNvGrpSpPr/>
          <p:nvPr/>
        </p:nvGrpSpPr>
        <p:grpSpPr>
          <a:xfrm>
            <a:off x="7286027" y="1481850"/>
            <a:ext cx="588971" cy="579422"/>
            <a:chOff x="7482076" y="1409700"/>
            <a:chExt cx="588971" cy="579422"/>
          </a:xfrm>
        </p:grpSpPr>
        <p:sp>
          <p:nvSpPr>
            <p:cNvPr id="2481" name="Google Shape;2481;p46"/>
            <p:cNvSpPr/>
            <p:nvPr/>
          </p:nvSpPr>
          <p:spPr>
            <a:xfrm>
              <a:off x="7492970" y="1429112"/>
              <a:ext cx="548350" cy="546075"/>
            </a:xfrm>
            <a:custGeom>
              <a:rect b="b" l="l" r="r" t="t"/>
              <a:pathLst>
                <a:path extrusionOk="0" h="21843" w="21934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2482" name="Google Shape;2482;p46"/>
            <p:cNvGrpSpPr/>
            <p:nvPr/>
          </p:nvGrpSpPr>
          <p:grpSpPr>
            <a:xfrm>
              <a:off x="7482076" y="1409700"/>
              <a:ext cx="588971" cy="579422"/>
              <a:chOff x="7482076" y="1485900"/>
              <a:chExt cx="588971" cy="579422"/>
            </a:xfrm>
          </p:grpSpPr>
          <p:sp>
            <p:nvSpPr>
              <p:cNvPr id="2483" name="Google Shape;2483;p46"/>
              <p:cNvSpPr/>
              <p:nvPr/>
            </p:nvSpPr>
            <p:spPr>
              <a:xfrm>
                <a:off x="7482076" y="1485900"/>
                <a:ext cx="588971" cy="579422"/>
              </a:xfrm>
              <a:custGeom>
                <a:rect b="b" l="l" r="r" t="t"/>
                <a:pathLst>
                  <a:path extrusionOk="0" h="29733" w="30223">
                    <a:moveTo>
                      <a:pt x="15226" y="1662"/>
                    </a:moveTo>
                    <a:cubicBezTo>
                      <a:pt x="15378" y="1662"/>
                      <a:pt x="15559" y="1751"/>
                      <a:pt x="15879" y="1955"/>
                    </a:cubicBezTo>
                    <a:cubicBezTo>
                      <a:pt x="16446" y="2322"/>
                      <a:pt x="16946" y="2789"/>
                      <a:pt x="17413" y="3289"/>
                    </a:cubicBezTo>
                    <a:cubicBezTo>
                      <a:pt x="18481" y="4323"/>
                      <a:pt x="19515" y="5391"/>
                      <a:pt x="20549" y="6458"/>
                    </a:cubicBezTo>
                    <a:cubicBezTo>
                      <a:pt x="21716" y="7626"/>
                      <a:pt x="22617" y="9027"/>
                      <a:pt x="23751" y="10194"/>
                    </a:cubicBezTo>
                    <a:cubicBezTo>
                      <a:pt x="24585" y="11028"/>
                      <a:pt x="25386" y="11762"/>
                      <a:pt x="26153" y="12663"/>
                    </a:cubicBezTo>
                    <a:cubicBezTo>
                      <a:pt x="26553" y="13096"/>
                      <a:pt x="27054" y="13497"/>
                      <a:pt x="27387" y="13997"/>
                    </a:cubicBezTo>
                    <a:cubicBezTo>
                      <a:pt x="27988" y="14831"/>
                      <a:pt x="27954" y="15264"/>
                      <a:pt x="27287" y="15965"/>
                    </a:cubicBezTo>
                    <a:cubicBezTo>
                      <a:pt x="26927" y="16361"/>
                      <a:pt x="26644" y="16520"/>
                      <a:pt x="26388" y="16520"/>
                    </a:cubicBezTo>
                    <a:cubicBezTo>
                      <a:pt x="25933" y="16520"/>
                      <a:pt x="25562" y="16020"/>
                      <a:pt x="24985" y="15465"/>
                    </a:cubicBezTo>
                    <a:cubicBezTo>
                      <a:pt x="24151" y="14664"/>
                      <a:pt x="23318" y="13897"/>
                      <a:pt x="22384" y="13196"/>
                    </a:cubicBezTo>
                    <a:cubicBezTo>
                      <a:pt x="19982" y="11328"/>
                      <a:pt x="18047" y="8693"/>
                      <a:pt x="16146" y="6325"/>
                    </a:cubicBezTo>
                    <a:cubicBezTo>
                      <a:pt x="15752" y="5832"/>
                      <a:pt x="15386" y="5638"/>
                      <a:pt x="15032" y="5638"/>
                    </a:cubicBezTo>
                    <a:cubicBezTo>
                      <a:pt x="14307" y="5638"/>
                      <a:pt x="13628" y="6452"/>
                      <a:pt x="12843" y="7192"/>
                    </a:cubicBezTo>
                    <a:cubicBezTo>
                      <a:pt x="11709" y="8259"/>
                      <a:pt x="10775" y="9527"/>
                      <a:pt x="9608" y="10594"/>
                    </a:cubicBezTo>
                    <a:cubicBezTo>
                      <a:pt x="8640" y="11428"/>
                      <a:pt x="7673" y="12196"/>
                      <a:pt x="6772" y="13096"/>
                    </a:cubicBezTo>
                    <a:cubicBezTo>
                      <a:pt x="5672" y="14230"/>
                      <a:pt x="4604" y="15298"/>
                      <a:pt x="3403" y="16299"/>
                    </a:cubicBezTo>
                    <a:cubicBezTo>
                      <a:pt x="3041" y="16604"/>
                      <a:pt x="2919" y="16756"/>
                      <a:pt x="2749" y="16756"/>
                    </a:cubicBezTo>
                    <a:cubicBezTo>
                      <a:pt x="2622" y="16756"/>
                      <a:pt x="2469" y="16670"/>
                      <a:pt x="2169" y="16499"/>
                    </a:cubicBezTo>
                    <a:cubicBezTo>
                      <a:pt x="1135" y="15898"/>
                      <a:pt x="1535" y="15398"/>
                      <a:pt x="2136" y="14631"/>
                    </a:cubicBezTo>
                    <a:cubicBezTo>
                      <a:pt x="3136" y="13463"/>
                      <a:pt x="4437" y="12663"/>
                      <a:pt x="5438" y="11495"/>
                    </a:cubicBezTo>
                    <a:cubicBezTo>
                      <a:pt x="6539" y="10194"/>
                      <a:pt x="7540" y="8726"/>
                      <a:pt x="8807" y="7592"/>
                    </a:cubicBezTo>
                    <a:cubicBezTo>
                      <a:pt x="10308" y="6225"/>
                      <a:pt x="11643" y="4657"/>
                      <a:pt x="13044" y="3156"/>
                    </a:cubicBezTo>
                    <a:cubicBezTo>
                      <a:pt x="13577" y="2856"/>
                      <a:pt x="13978" y="2422"/>
                      <a:pt x="14545" y="2055"/>
                    </a:cubicBezTo>
                    <a:cubicBezTo>
                      <a:pt x="14883" y="1811"/>
                      <a:pt x="15031" y="1662"/>
                      <a:pt x="15226" y="1662"/>
                    </a:cubicBezTo>
                    <a:close/>
                    <a:moveTo>
                      <a:pt x="14836" y="6950"/>
                    </a:moveTo>
                    <a:cubicBezTo>
                      <a:pt x="14961" y="6950"/>
                      <a:pt x="15100" y="7035"/>
                      <a:pt x="15345" y="7225"/>
                    </a:cubicBezTo>
                    <a:cubicBezTo>
                      <a:pt x="16112" y="7859"/>
                      <a:pt x="16846" y="8993"/>
                      <a:pt x="17480" y="9761"/>
                    </a:cubicBezTo>
                    <a:cubicBezTo>
                      <a:pt x="18414" y="10895"/>
                      <a:pt x="19281" y="12029"/>
                      <a:pt x="20315" y="13063"/>
                    </a:cubicBezTo>
                    <a:cubicBezTo>
                      <a:pt x="21216" y="13930"/>
                      <a:pt x="22150" y="14831"/>
                      <a:pt x="23084" y="15665"/>
                    </a:cubicBezTo>
                    <a:cubicBezTo>
                      <a:pt x="23251" y="15798"/>
                      <a:pt x="23384" y="15932"/>
                      <a:pt x="23518" y="16065"/>
                    </a:cubicBezTo>
                    <a:cubicBezTo>
                      <a:pt x="23518" y="16098"/>
                      <a:pt x="23518" y="16098"/>
                      <a:pt x="23518" y="16098"/>
                    </a:cubicBezTo>
                    <a:cubicBezTo>
                      <a:pt x="23384" y="17800"/>
                      <a:pt x="23584" y="19601"/>
                      <a:pt x="23584" y="21302"/>
                    </a:cubicBezTo>
                    <a:cubicBezTo>
                      <a:pt x="23584" y="23003"/>
                      <a:pt x="24385" y="25172"/>
                      <a:pt x="24051" y="26806"/>
                    </a:cubicBezTo>
                    <a:cubicBezTo>
                      <a:pt x="23818" y="27974"/>
                      <a:pt x="23651" y="27773"/>
                      <a:pt x="22484" y="27840"/>
                    </a:cubicBezTo>
                    <a:cubicBezTo>
                      <a:pt x="21783" y="27907"/>
                      <a:pt x="21116" y="27940"/>
                      <a:pt x="20449" y="27974"/>
                    </a:cubicBezTo>
                    <a:cubicBezTo>
                      <a:pt x="18748" y="28007"/>
                      <a:pt x="17046" y="28340"/>
                      <a:pt x="15345" y="28407"/>
                    </a:cubicBezTo>
                    <a:cubicBezTo>
                      <a:pt x="15036" y="28413"/>
                      <a:pt x="14727" y="28416"/>
                      <a:pt x="14418" y="28416"/>
                    </a:cubicBezTo>
                    <a:cubicBezTo>
                      <a:pt x="12926" y="28416"/>
                      <a:pt x="11434" y="28351"/>
                      <a:pt x="9941" y="28240"/>
                    </a:cubicBezTo>
                    <a:cubicBezTo>
                      <a:pt x="9880" y="28234"/>
                      <a:pt x="9805" y="28231"/>
                      <a:pt x="9719" y="28231"/>
                    </a:cubicBezTo>
                    <a:cubicBezTo>
                      <a:pt x="9285" y="28231"/>
                      <a:pt x="8575" y="28301"/>
                      <a:pt x="7950" y="28301"/>
                    </a:cubicBezTo>
                    <a:cubicBezTo>
                      <a:pt x="7428" y="28301"/>
                      <a:pt x="6964" y="28252"/>
                      <a:pt x="6772" y="28074"/>
                    </a:cubicBezTo>
                    <a:cubicBezTo>
                      <a:pt x="6707" y="28008"/>
                      <a:pt x="6576" y="25504"/>
                      <a:pt x="6572" y="25504"/>
                    </a:cubicBezTo>
                    <a:cubicBezTo>
                      <a:pt x="6572" y="25504"/>
                      <a:pt x="6572" y="25504"/>
                      <a:pt x="6572" y="25505"/>
                    </a:cubicBezTo>
                    <a:cubicBezTo>
                      <a:pt x="6439" y="23604"/>
                      <a:pt x="6539" y="21669"/>
                      <a:pt x="6506" y="19768"/>
                    </a:cubicBezTo>
                    <a:cubicBezTo>
                      <a:pt x="6472" y="18433"/>
                      <a:pt x="6672" y="16832"/>
                      <a:pt x="6272" y="15531"/>
                    </a:cubicBezTo>
                    <a:cubicBezTo>
                      <a:pt x="7440" y="14330"/>
                      <a:pt x="8540" y="13063"/>
                      <a:pt x="9741" y="11995"/>
                    </a:cubicBezTo>
                    <a:cubicBezTo>
                      <a:pt x="10775" y="11061"/>
                      <a:pt x="11643" y="9994"/>
                      <a:pt x="12577" y="8960"/>
                    </a:cubicBezTo>
                    <a:cubicBezTo>
                      <a:pt x="13044" y="8426"/>
                      <a:pt x="13544" y="7893"/>
                      <a:pt x="14111" y="7426"/>
                    </a:cubicBezTo>
                    <a:cubicBezTo>
                      <a:pt x="14506" y="7129"/>
                      <a:pt x="14655" y="6950"/>
                      <a:pt x="14836" y="6950"/>
                    </a:cubicBezTo>
                    <a:close/>
                    <a:moveTo>
                      <a:pt x="15368" y="0"/>
                    </a:moveTo>
                    <a:cubicBezTo>
                      <a:pt x="14721" y="0"/>
                      <a:pt x="14254" y="600"/>
                      <a:pt x="13744" y="1288"/>
                    </a:cubicBezTo>
                    <a:cubicBezTo>
                      <a:pt x="12977" y="1955"/>
                      <a:pt x="12210" y="2722"/>
                      <a:pt x="11476" y="3423"/>
                    </a:cubicBezTo>
                    <a:cubicBezTo>
                      <a:pt x="10108" y="4724"/>
                      <a:pt x="8707" y="6125"/>
                      <a:pt x="7406" y="7459"/>
                    </a:cubicBezTo>
                    <a:cubicBezTo>
                      <a:pt x="6005" y="8893"/>
                      <a:pt x="4871" y="10594"/>
                      <a:pt x="3337" y="11895"/>
                    </a:cubicBezTo>
                    <a:cubicBezTo>
                      <a:pt x="2002" y="12963"/>
                      <a:pt x="1002" y="14030"/>
                      <a:pt x="134" y="15498"/>
                    </a:cubicBezTo>
                    <a:cubicBezTo>
                      <a:pt x="1" y="15665"/>
                      <a:pt x="34" y="15998"/>
                      <a:pt x="201" y="16132"/>
                    </a:cubicBezTo>
                    <a:cubicBezTo>
                      <a:pt x="1093" y="16866"/>
                      <a:pt x="1737" y="18157"/>
                      <a:pt x="2717" y="18157"/>
                    </a:cubicBezTo>
                    <a:cubicBezTo>
                      <a:pt x="2984" y="18157"/>
                      <a:pt x="3275" y="18061"/>
                      <a:pt x="3603" y="17833"/>
                    </a:cubicBezTo>
                    <a:cubicBezTo>
                      <a:pt x="4304" y="17366"/>
                      <a:pt x="4938" y="16799"/>
                      <a:pt x="5572" y="16232"/>
                    </a:cubicBezTo>
                    <a:lnTo>
                      <a:pt x="5572" y="16232"/>
                    </a:lnTo>
                    <a:cubicBezTo>
                      <a:pt x="5505" y="16999"/>
                      <a:pt x="5371" y="18133"/>
                      <a:pt x="5338" y="18333"/>
                    </a:cubicBezTo>
                    <a:cubicBezTo>
                      <a:pt x="5305" y="19701"/>
                      <a:pt x="5305" y="21035"/>
                      <a:pt x="5305" y="22403"/>
                    </a:cubicBezTo>
                    <a:cubicBezTo>
                      <a:pt x="5271" y="24204"/>
                      <a:pt x="4871" y="26873"/>
                      <a:pt x="5538" y="28574"/>
                    </a:cubicBezTo>
                    <a:cubicBezTo>
                      <a:pt x="5863" y="29410"/>
                      <a:pt x="6657" y="29519"/>
                      <a:pt x="7470" y="29519"/>
                    </a:cubicBezTo>
                    <a:cubicBezTo>
                      <a:pt x="7755" y="29519"/>
                      <a:pt x="8042" y="29505"/>
                      <a:pt x="8312" y="29505"/>
                    </a:cubicBezTo>
                    <a:cubicBezTo>
                      <a:pt x="8378" y="29505"/>
                      <a:pt x="8443" y="29506"/>
                      <a:pt x="8507" y="29508"/>
                    </a:cubicBezTo>
                    <a:cubicBezTo>
                      <a:pt x="10467" y="29563"/>
                      <a:pt x="12451" y="29733"/>
                      <a:pt x="14438" y="29733"/>
                    </a:cubicBezTo>
                    <a:cubicBezTo>
                      <a:pt x="14851" y="29733"/>
                      <a:pt x="15265" y="29725"/>
                      <a:pt x="15679" y="29708"/>
                    </a:cubicBezTo>
                    <a:cubicBezTo>
                      <a:pt x="17714" y="29608"/>
                      <a:pt x="19715" y="29341"/>
                      <a:pt x="21716" y="29274"/>
                    </a:cubicBezTo>
                    <a:cubicBezTo>
                      <a:pt x="21803" y="29272"/>
                      <a:pt x="21897" y="29271"/>
                      <a:pt x="21995" y="29271"/>
                    </a:cubicBezTo>
                    <a:cubicBezTo>
                      <a:pt x="22180" y="29271"/>
                      <a:pt x="22383" y="29274"/>
                      <a:pt x="22594" y="29274"/>
                    </a:cubicBezTo>
                    <a:cubicBezTo>
                      <a:pt x="23608" y="29274"/>
                      <a:pt x="24823" y="29200"/>
                      <a:pt x="25252" y="28340"/>
                    </a:cubicBezTo>
                    <a:cubicBezTo>
                      <a:pt x="25886" y="27073"/>
                      <a:pt x="25152" y="24571"/>
                      <a:pt x="24985" y="23237"/>
                    </a:cubicBezTo>
                    <a:cubicBezTo>
                      <a:pt x="24785" y="21302"/>
                      <a:pt x="25119" y="19267"/>
                      <a:pt x="24885" y="17333"/>
                    </a:cubicBezTo>
                    <a:lnTo>
                      <a:pt x="24885" y="17333"/>
                    </a:lnTo>
                    <a:cubicBezTo>
                      <a:pt x="25085" y="17499"/>
                      <a:pt x="25286" y="17666"/>
                      <a:pt x="25519" y="17833"/>
                    </a:cubicBezTo>
                    <a:cubicBezTo>
                      <a:pt x="25874" y="18072"/>
                      <a:pt x="26198" y="18173"/>
                      <a:pt x="26500" y="18173"/>
                    </a:cubicBezTo>
                    <a:cubicBezTo>
                      <a:pt x="27418" y="18173"/>
                      <a:pt x="28127" y="17244"/>
                      <a:pt x="28855" y="16465"/>
                    </a:cubicBezTo>
                    <a:cubicBezTo>
                      <a:pt x="30222" y="15031"/>
                      <a:pt x="29322" y="13997"/>
                      <a:pt x="28188" y="12763"/>
                    </a:cubicBezTo>
                    <a:cubicBezTo>
                      <a:pt x="26353" y="10795"/>
                      <a:pt x="24485" y="8927"/>
                      <a:pt x="22817" y="6858"/>
                    </a:cubicBezTo>
                    <a:cubicBezTo>
                      <a:pt x="21016" y="4590"/>
                      <a:pt x="18748" y="2355"/>
                      <a:pt x="16513" y="521"/>
                    </a:cubicBezTo>
                    <a:cubicBezTo>
                      <a:pt x="16066" y="152"/>
                      <a:pt x="15694" y="0"/>
                      <a:pt x="15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46"/>
              <p:cNvSpPr/>
              <p:nvPr/>
            </p:nvSpPr>
            <p:spPr>
              <a:xfrm>
                <a:off x="7649137" y="1770315"/>
                <a:ext cx="243789" cy="227965"/>
              </a:xfrm>
              <a:custGeom>
                <a:rect b="b" l="l" r="r" t="t"/>
                <a:pathLst>
                  <a:path extrusionOk="0" h="11698" w="12510">
                    <a:moveTo>
                      <a:pt x="9477" y="1182"/>
                    </a:moveTo>
                    <a:cubicBezTo>
                      <a:pt x="9673" y="1182"/>
                      <a:pt x="9853" y="1210"/>
                      <a:pt x="10008" y="1270"/>
                    </a:cubicBezTo>
                    <a:cubicBezTo>
                      <a:pt x="11242" y="1770"/>
                      <a:pt x="11042" y="2938"/>
                      <a:pt x="10975" y="3972"/>
                    </a:cubicBezTo>
                    <a:cubicBezTo>
                      <a:pt x="10908" y="5840"/>
                      <a:pt x="9207" y="8809"/>
                      <a:pt x="7539" y="9776"/>
                    </a:cubicBezTo>
                    <a:cubicBezTo>
                      <a:pt x="7256" y="9933"/>
                      <a:pt x="7023" y="10002"/>
                      <a:pt x="6809" y="10002"/>
                    </a:cubicBezTo>
                    <a:cubicBezTo>
                      <a:pt x="6344" y="10002"/>
                      <a:pt x="5976" y="9677"/>
                      <a:pt x="5405" y="9242"/>
                    </a:cubicBezTo>
                    <a:cubicBezTo>
                      <a:pt x="4471" y="8575"/>
                      <a:pt x="3603" y="7875"/>
                      <a:pt x="2736" y="7107"/>
                    </a:cubicBezTo>
                    <a:cubicBezTo>
                      <a:pt x="1669" y="6173"/>
                      <a:pt x="735" y="4973"/>
                      <a:pt x="1268" y="3438"/>
                    </a:cubicBezTo>
                    <a:cubicBezTo>
                      <a:pt x="1684" y="2289"/>
                      <a:pt x="2678" y="1728"/>
                      <a:pt x="3709" y="1728"/>
                    </a:cubicBezTo>
                    <a:cubicBezTo>
                      <a:pt x="4414" y="1728"/>
                      <a:pt x="5136" y="1990"/>
                      <a:pt x="5705" y="2504"/>
                    </a:cubicBezTo>
                    <a:cubicBezTo>
                      <a:pt x="5605" y="2704"/>
                      <a:pt x="5571" y="2904"/>
                      <a:pt x="5538" y="3105"/>
                    </a:cubicBezTo>
                    <a:cubicBezTo>
                      <a:pt x="5521" y="3467"/>
                      <a:pt x="5774" y="3642"/>
                      <a:pt x="6041" y="3642"/>
                    </a:cubicBezTo>
                    <a:cubicBezTo>
                      <a:pt x="6315" y="3642"/>
                      <a:pt x="6605" y="3459"/>
                      <a:pt x="6639" y="3105"/>
                    </a:cubicBezTo>
                    <a:cubicBezTo>
                      <a:pt x="6752" y="2083"/>
                      <a:pt x="8362" y="1182"/>
                      <a:pt x="9477" y="1182"/>
                    </a:cubicBezTo>
                    <a:close/>
                    <a:moveTo>
                      <a:pt x="9524" y="0"/>
                    </a:moveTo>
                    <a:cubicBezTo>
                      <a:pt x="8314" y="0"/>
                      <a:pt x="7007" y="632"/>
                      <a:pt x="6238" y="1570"/>
                    </a:cubicBezTo>
                    <a:cubicBezTo>
                      <a:pt x="5638" y="870"/>
                      <a:pt x="4537" y="436"/>
                      <a:pt x="3703" y="403"/>
                    </a:cubicBezTo>
                    <a:cubicBezTo>
                      <a:pt x="3683" y="402"/>
                      <a:pt x="3662" y="402"/>
                      <a:pt x="3642" y="402"/>
                    </a:cubicBezTo>
                    <a:cubicBezTo>
                      <a:pt x="2007" y="402"/>
                      <a:pt x="863" y="1722"/>
                      <a:pt x="434" y="3205"/>
                    </a:cubicBezTo>
                    <a:cubicBezTo>
                      <a:pt x="1" y="4706"/>
                      <a:pt x="468" y="6374"/>
                      <a:pt x="1502" y="7541"/>
                    </a:cubicBezTo>
                    <a:cubicBezTo>
                      <a:pt x="2869" y="9075"/>
                      <a:pt x="5004" y="11277"/>
                      <a:pt x="7139" y="11677"/>
                    </a:cubicBezTo>
                    <a:cubicBezTo>
                      <a:pt x="7192" y="11691"/>
                      <a:pt x="7250" y="11697"/>
                      <a:pt x="7309" y="11697"/>
                    </a:cubicBezTo>
                    <a:cubicBezTo>
                      <a:pt x="7543" y="11697"/>
                      <a:pt x="7800" y="11591"/>
                      <a:pt x="7906" y="11377"/>
                    </a:cubicBezTo>
                    <a:cubicBezTo>
                      <a:pt x="8407" y="10410"/>
                      <a:pt x="9441" y="9709"/>
                      <a:pt x="10075" y="8775"/>
                    </a:cubicBezTo>
                    <a:cubicBezTo>
                      <a:pt x="10642" y="7941"/>
                      <a:pt x="11442" y="7074"/>
                      <a:pt x="11809" y="6140"/>
                    </a:cubicBezTo>
                    <a:cubicBezTo>
                      <a:pt x="12309" y="4973"/>
                      <a:pt x="12510" y="2504"/>
                      <a:pt x="11876" y="1303"/>
                    </a:cubicBezTo>
                    <a:cubicBezTo>
                      <a:pt x="11350" y="383"/>
                      <a:pt x="10467" y="0"/>
                      <a:pt x="95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5" name="Google Shape;2485;p46"/>
          <p:cNvGrpSpPr/>
          <p:nvPr/>
        </p:nvGrpSpPr>
        <p:grpSpPr>
          <a:xfrm>
            <a:off x="6575467" y="1481850"/>
            <a:ext cx="588971" cy="579422"/>
            <a:chOff x="6750151" y="1409700"/>
            <a:chExt cx="588971" cy="579422"/>
          </a:xfrm>
        </p:grpSpPr>
        <p:sp>
          <p:nvSpPr>
            <p:cNvPr id="2486" name="Google Shape;2486;p46"/>
            <p:cNvSpPr/>
            <p:nvPr/>
          </p:nvSpPr>
          <p:spPr>
            <a:xfrm>
              <a:off x="6761852" y="1429112"/>
              <a:ext cx="548350" cy="546075"/>
            </a:xfrm>
            <a:custGeom>
              <a:rect b="b" l="l" r="r" t="t"/>
              <a:pathLst>
                <a:path extrusionOk="0" h="21843" w="21934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rgbClr val="C9751D"/>
            </a:solidFill>
            <a:ln>
              <a:noFill/>
            </a:ln>
          </p:spPr>
        </p:sp>
        <p:grpSp>
          <p:nvGrpSpPr>
            <p:cNvPr id="2487" name="Google Shape;2487;p46"/>
            <p:cNvGrpSpPr/>
            <p:nvPr/>
          </p:nvGrpSpPr>
          <p:grpSpPr>
            <a:xfrm>
              <a:off x="6750151" y="1409700"/>
              <a:ext cx="588971" cy="579422"/>
              <a:chOff x="6750151" y="1485900"/>
              <a:chExt cx="588971" cy="579422"/>
            </a:xfrm>
          </p:grpSpPr>
          <p:sp>
            <p:nvSpPr>
              <p:cNvPr id="2488" name="Google Shape;2488;p46"/>
              <p:cNvSpPr/>
              <p:nvPr/>
            </p:nvSpPr>
            <p:spPr>
              <a:xfrm>
                <a:off x="6750151" y="1485900"/>
                <a:ext cx="588971" cy="579422"/>
              </a:xfrm>
              <a:custGeom>
                <a:rect b="b" l="l" r="r" t="t"/>
                <a:pathLst>
                  <a:path extrusionOk="0" h="29733" w="30223">
                    <a:moveTo>
                      <a:pt x="15226" y="1662"/>
                    </a:moveTo>
                    <a:cubicBezTo>
                      <a:pt x="15378" y="1662"/>
                      <a:pt x="15558" y="1751"/>
                      <a:pt x="15879" y="1955"/>
                    </a:cubicBezTo>
                    <a:cubicBezTo>
                      <a:pt x="16446" y="2322"/>
                      <a:pt x="16946" y="2789"/>
                      <a:pt x="17413" y="3289"/>
                    </a:cubicBezTo>
                    <a:cubicBezTo>
                      <a:pt x="18447" y="4323"/>
                      <a:pt x="19481" y="5391"/>
                      <a:pt x="20549" y="6458"/>
                    </a:cubicBezTo>
                    <a:cubicBezTo>
                      <a:pt x="21716" y="7626"/>
                      <a:pt x="22584" y="9027"/>
                      <a:pt x="23751" y="10194"/>
                    </a:cubicBezTo>
                    <a:cubicBezTo>
                      <a:pt x="24585" y="11028"/>
                      <a:pt x="25386" y="11762"/>
                      <a:pt x="26153" y="12663"/>
                    </a:cubicBezTo>
                    <a:cubicBezTo>
                      <a:pt x="26553" y="13096"/>
                      <a:pt x="27053" y="13497"/>
                      <a:pt x="27387" y="13997"/>
                    </a:cubicBezTo>
                    <a:cubicBezTo>
                      <a:pt x="27987" y="14831"/>
                      <a:pt x="27954" y="15264"/>
                      <a:pt x="27287" y="15965"/>
                    </a:cubicBezTo>
                    <a:cubicBezTo>
                      <a:pt x="26926" y="16361"/>
                      <a:pt x="26644" y="16520"/>
                      <a:pt x="26388" y="16520"/>
                    </a:cubicBezTo>
                    <a:cubicBezTo>
                      <a:pt x="25933" y="16520"/>
                      <a:pt x="25562" y="16020"/>
                      <a:pt x="24985" y="15465"/>
                    </a:cubicBezTo>
                    <a:cubicBezTo>
                      <a:pt x="24151" y="14664"/>
                      <a:pt x="23317" y="13897"/>
                      <a:pt x="22383" y="13196"/>
                    </a:cubicBezTo>
                    <a:cubicBezTo>
                      <a:pt x="19982" y="11328"/>
                      <a:pt x="18014" y="8693"/>
                      <a:pt x="16146" y="6325"/>
                    </a:cubicBezTo>
                    <a:cubicBezTo>
                      <a:pt x="15741" y="5832"/>
                      <a:pt x="15371" y="5638"/>
                      <a:pt x="15017" y="5638"/>
                    </a:cubicBezTo>
                    <a:cubicBezTo>
                      <a:pt x="14291" y="5638"/>
                      <a:pt x="13628" y="6452"/>
                      <a:pt x="12843" y="7192"/>
                    </a:cubicBezTo>
                    <a:cubicBezTo>
                      <a:pt x="11709" y="8259"/>
                      <a:pt x="10742" y="9527"/>
                      <a:pt x="9608" y="10594"/>
                    </a:cubicBezTo>
                    <a:cubicBezTo>
                      <a:pt x="8640" y="11428"/>
                      <a:pt x="7640" y="12196"/>
                      <a:pt x="6772" y="13096"/>
                    </a:cubicBezTo>
                    <a:cubicBezTo>
                      <a:pt x="5671" y="14230"/>
                      <a:pt x="4571" y="15298"/>
                      <a:pt x="3403" y="16299"/>
                    </a:cubicBezTo>
                    <a:cubicBezTo>
                      <a:pt x="3041" y="16604"/>
                      <a:pt x="2918" y="16756"/>
                      <a:pt x="2749" y="16756"/>
                    </a:cubicBezTo>
                    <a:cubicBezTo>
                      <a:pt x="2622" y="16756"/>
                      <a:pt x="2469" y="16670"/>
                      <a:pt x="2169" y="16499"/>
                    </a:cubicBezTo>
                    <a:cubicBezTo>
                      <a:pt x="1135" y="15898"/>
                      <a:pt x="1535" y="15398"/>
                      <a:pt x="2136" y="14631"/>
                    </a:cubicBezTo>
                    <a:cubicBezTo>
                      <a:pt x="3136" y="13463"/>
                      <a:pt x="4437" y="12663"/>
                      <a:pt x="5438" y="11495"/>
                    </a:cubicBezTo>
                    <a:cubicBezTo>
                      <a:pt x="6539" y="10194"/>
                      <a:pt x="7539" y="8726"/>
                      <a:pt x="8807" y="7592"/>
                    </a:cubicBezTo>
                    <a:cubicBezTo>
                      <a:pt x="10308" y="6225"/>
                      <a:pt x="11642" y="4657"/>
                      <a:pt x="13043" y="3156"/>
                    </a:cubicBezTo>
                    <a:cubicBezTo>
                      <a:pt x="13577" y="2856"/>
                      <a:pt x="13977" y="2422"/>
                      <a:pt x="14544" y="2055"/>
                    </a:cubicBezTo>
                    <a:cubicBezTo>
                      <a:pt x="14883" y="1811"/>
                      <a:pt x="15030" y="1662"/>
                      <a:pt x="15226" y="1662"/>
                    </a:cubicBezTo>
                    <a:close/>
                    <a:moveTo>
                      <a:pt x="14826" y="6950"/>
                    </a:moveTo>
                    <a:cubicBezTo>
                      <a:pt x="14955" y="6950"/>
                      <a:pt x="15100" y="7035"/>
                      <a:pt x="15345" y="7225"/>
                    </a:cubicBezTo>
                    <a:cubicBezTo>
                      <a:pt x="16112" y="7859"/>
                      <a:pt x="16813" y="8993"/>
                      <a:pt x="17480" y="9761"/>
                    </a:cubicBezTo>
                    <a:cubicBezTo>
                      <a:pt x="18414" y="10895"/>
                      <a:pt x="19281" y="12029"/>
                      <a:pt x="20315" y="13063"/>
                    </a:cubicBezTo>
                    <a:cubicBezTo>
                      <a:pt x="21216" y="13930"/>
                      <a:pt x="22150" y="14831"/>
                      <a:pt x="23084" y="15665"/>
                    </a:cubicBezTo>
                    <a:cubicBezTo>
                      <a:pt x="23217" y="15798"/>
                      <a:pt x="23384" y="15932"/>
                      <a:pt x="23518" y="16065"/>
                    </a:cubicBezTo>
                    <a:cubicBezTo>
                      <a:pt x="23518" y="16098"/>
                      <a:pt x="23518" y="16098"/>
                      <a:pt x="23518" y="16098"/>
                    </a:cubicBezTo>
                    <a:cubicBezTo>
                      <a:pt x="23384" y="17800"/>
                      <a:pt x="23584" y="19601"/>
                      <a:pt x="23584" y="21302"/>
                    </a:cubicBezTo>
                    <a:cubicBezTo>
                      <a:pt x="23584" y="23003"/>
                      <a:pt x="24385" y="25172"/>
                      <a:pt x="24051" y="26806"/>
                    </a:cubicBezTo>
                    <a:cubicBezTo>
                      <a:pt x="23818" y="27974"/>
                      <a:pt x="23651" y="27773"/>
                      <a:pt x="22483" y="27840"/>
                    </a:cubicBezTo>
                    <a:cubicBezTo>
                      <a:pt x="21783" y="27907"/>
                      <a:pt x="21116" y="27940"/>
                      <a:pt x="20415" y="27974"/>
                    </a:cubicBezTo>
                    <a:cubicBezTo>
                      <a:pt x="18714" y="28007"/>
                      <a:pt x="17046" y="28340"/>
                      <a:pt x="15345" y="28407"/>
                    </a:cubicBezTo>
                    <a:cubicBezTo>
                      <a:pt x="15030" y="28413"/>
                      <a:pt x="14716" y="28416"/>
                      <a:pt x="14403" y="28416"/>
                    </a:cubicBezTo>
                    <a:cubicBezTo>
                      <a:pt x="12892" y="28416"/>
                      <a:pt x="11400" y="28351"/>
                      <a:pt x="9908" y="28240"/>
                    </a:cubicBezTo>
                    <a:cubicBezTo>
                      <a:pt x="9850" y="28234"/>
                      <a:pt x="9777" y="28231"/>
                      <a:pt x="9693" y="28231"/>
                    </a:cubicBezTo>
                    <a:cubicBezTo>
                      <a:pt x="9270" y="28231"/>
                      <a:pt x="8558" y="28301"/>
                      <a:pt x="7933" y="28301"/>
                    </a:cubicBezTo>
                    <a:cubicBezTo>
                      <a:pt x="7411" y="28301"/>
                      <a:pt x="6951" y="28252"/>
                      <a:pt x="6772" y="28074"/>
                    </a:cubicBezTo>
                    <a:cubicBezTo>
                      <a:pt x="6706" y="28008"/>
                      <a:pt x="6543" y="25504"/>
                      <a:pt x="6539" y="25504"/>
                    </a:cubicBezTo>
                    <a:cubicBezTo>
                      <a:pt x="6539" y="25504"/>
                      <a:pt x="6539" y="25504"/>
                      <a:pt x="6539" y="25505"/>
                    </a:cubicBezTo>
                    <a:cubicBezTo>
                      <a:pt x="6439" y="23604"/>
                      <a:pt x="6539" y="21669"/>
                      <a:pt x="6505" y="19768"/>
                    </a:cubicBezTo>
                    <a:cubicBezTo>
                      <a:pt x="6472" y="18433"/>
                      <a:pt x="6639" y="16832"/>
                      <a:pt x="6239" y="15531"/>
                    </a:cubicBezTo>
                    <a:cubicBezTo>
                      <a:pt x="7406" y="14330"/>
                      <a:pt x="8507" y="13063"/>
                      <a:pt x="9741" y="11995"/>
                    </a:cubicBezTo>
                    <a:cubicBezTo>
                      <a:pt x="10775" y="11061"/>
                      <a:pt x="11642" y="9994"/>
                      <a:pt x="12576" y="8960"/>
                    </a:cubicBezTo>
                    <a:cubicBezTo>
                      <a:pt x="13043" y="8426"/>
                      <a:pt x="13544" y="7893"/>
                      <a:pt x="14111" y="7426"/>
                    </a:cubicBezTo>
                    <a:cubicBezTo>
                      <a:pt x="14486" y="7129"/>
                      <a:pt x="14639" y="6950"/>
                      <a:pt x="14826" y="6950"/>
                    </a:cubicBezTo>
                    <a:close/>
                    <a:moveTo>
                      <a:pt x="15361" y="0"/>
                    </a:moveTo>
                    <a:cubicBezTo>
                      <a:pt x="14706" y="0"/>
                      <a:pt x="14232" y="600"/>
                      <a:pt x="13744" y="1288"/>
                    </a:cubicBezTo>
                    <a:cubicBezTo>
                      <a:pt x="12943" y="1955"/>
                      <a:pt x="12209" y="2722"/>
                      <a:pt x="11476" y="3423"/>
                    </a:cubicBezTo>
                    <a:cubicBezTo>
                      <a:pt x="10108" y="4724"/>
                      <a:pt x="8707" y="6125"/>
                      <a:pt x="7373" y="7459"/>
                    </a:cubicBezTo>
                    <a:cubicBezTo>
                      <a:pt x="5972" y="8893"/>
                      <a:pt x="4871" y="10594"/>
                      <a:pt x="3303" y="11895"/>
                    </a:cubicBezTo>
                    <a:cubicBezTo>
                      <a:pt x="2002" y="12963"/>
                      <a:pt x="1001" y="14030"/>
                      <a:pt x="101" y="15498"/>
                    </a:cubicBezTo>
                    <a:cubicBezTo>
                      <a:pt x="1" y="15665"/>
                      <a:pt x="34" y="15998"/>
                      <a:pt x="201" y="16132"/>
                    </a:cubicBezTo>
                    <a:cubicBezTo>
                      <a:pt x="1092" y="16866"/>
                      <a:pt x="1716" y="18157"/>
                      <a:pt x="2704" y="18157"/>
                    </a:cubicBezTo>
                    <a:cubicBezTo>
                      <a:pt x="2972" y="18157"/>
                      <a:pt x="3268" y="18061"/>
                      <a:pt x="3603" y="17833"/>
                    </a:cubicBezTo>
                    <a:cubicBezTo>
                      <a:pt x="4304" y="17366"/>
                      <a:pt x="4938" y="16799"/>
                      <a:pt x="5538" y="16232"/>
                    </a:cubicBezTo>
                    <a:lnTo>
                      <a:pt x="5538" y="16232"/>
                    </a:lnTo>
                    <a:cubicBezTo>
                      <a:pt x="5471" y="16999"/>
                      <a:pt x="5338" y="18133"/>
                      <a:pt x="5338" y="18333"/>
                    </a:cubicBezTo>
                    <a:cubicBezTo>
                      <a:pt x="5305" y="19701"/>
                      <a:pt x="5305" y="21035"/>
                      <a:pt x="5271" y="22403"/>
                    </a:cubicBezTo>
                    <a:cubicBezTo>
                      <a:pt x="5271" y="24204"/>
                      <a:pt x="4871" y="26873"/>
                      <a:pt x="5538" y="28574"/>
                    </a:cubicBezTo>
                    <a:cubicBezTo>
                      <a:pt x="5863" y="29410"/>
                      <a:pt x="6657" y="29519"/>
                      <a:pt x="7459" y="29519"/>
                    </a:cubicBezTo>
                    <a:cubicBezTo>
                      <a:pt x="7739" y="29519"/>
                      <a:pt x="8021" y="29505"/>
                      <a:pt x="8284" y="29505"/>
                    </a:cubicBezTo>
                    <a:cubicBezTo>
                      <a:pt x="8348" y="29505"/>
                      <a:pt x="8412" y="29506"/>
                      <a:pt x="8473" y="29508"/>
                    </a:cubicBezTo>
                    <a:cubicBezTo>
                      <a:pt x="10461" y="29563"/>
                      <a:pt x="12449" y="29733"/>
                      <a:pt x="14437" y="29733"/>
                    </a:cubicBezTo>
                    <a:cubicBezTo>
                      <a:pt x="14851" y="29733"/>
                      <a:pt x="15265" y="29725"/>
                      <a:pt x="15679" y="29708"/>
                    </a:cubicBezTo>
                    <a:cubicBezTo>
                      <a:pt x="17680" y="29608"/>
                      <a:pt x="19681" y="29341"/>
                      <a:pt x="21716" y="29274"/>
                    </a:cubicBezTo>
                    <a:cubicBezTo>
                      <a:pt x="21803" y="29272"/>
                      <a:pt x="21897" y="29271"/>
                      <a:pt x="21995" y="29271"/>
                    </a:cubicBezTo>
                    <a:cubicBezTo>
                      <a:pt x="22180" y="29271"/>
                      <a:pt x="22383" y="29274"/>
                      <a:pt x="22594" y="29274"/>
                    </a:cubicBezTo>
                    <a:cubicBezTo>
                      <a:pt x="23608" y="29274"/>
                      <a:pt x="24822" y="29200"/>
                      <a:pt x="25252" y="28340"/>
                    </a:cubicBezTo>
                    <a:cubicBezTo>
                      <a:pt x="25886" y="27073"/>
                      <a:pt x="25119" y="24571"/>
                      <a:pt x="24985" y="23237"/>
                    </a:cubicBezTo>
                    <a:cubicBezTo>
                      <a:pt x="24785" y="21302"/>
                      <a:pt x="25119" y="19267"/>
                      <a:pt x="24852" y="17333"/>
                    </a:cubicBezTo>
                    <a:lnTo>
                      <a:pt x="24852" y="17333"/>
                    </a:lnTo>
                    <a:cubicBezTo>
                      <a:pt x="25085" y="17499"/>
                      <a:pt x="25285" y="17666"/>
                      <a:pt x="25519" y="17833"/>
                    </a:cubicBezTo>
                    <a:cubicBezTo>
                      <a:pt x="25874" y="18072"/>
                      <a:pt x="26198" y="18173"/>
                      <a:pt x="26500" y="18173"/>
                    </a:cubicBezTo>
                    <a:cubicBezTo>
                      <a:pt x="27418" y="18173"/>
                      <a:pt x="28127" y="17244"/>
                      <a:pt x="28855" y="16465"/>
                    </a:cubicBezTo>
                    <a:cubicBezTo>
                      <a:pt x="30222" y="15031"/>
                      <a:pt x="29322" y="13997"/>
                      <a:pt x="28188" y="12763"/>
                    </a:cubicBezTo>
                    <a:cubicBezTo>
                      <a:pt x="26353" y="10795"/>
                      <a:pt x="24452" y="8927"/>
                      <a:pt x="22784" y="6858"/>
                    </a:cubicBezTo>
                    <a:cubicBezTo>
                      <a:pt x="21016" y="4590"/>
                      <a:pt x="18714" y="2355"/>
                      <a:pt x="16513" y="521"/>
                    </a:cubicBezTo>
                    <a:cubicBezTo>
                      <a:pt x="16066" y="152"/>
                      <a:pt x="15690" y="0"/>
                      <a:pt x="15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46"/>
              <p:cNvSpPr/>
              <p:nvPr/>
            </p:nvSpPr>
            <p:spPr>
              <a:xfrm>
                <a:off x="7101810" y="1785300"/>
                <a:ext cx="682" cy="663"/>
              </a:xfrm>
              <a:custGeom>
                <a:rect b="b" l="l" r="r" t="t"/>
                <a:pathLst>
                  <a:path extrusionOk="0" h="34" w="35">
                    <a:moveTo>
                      <a:pt x="1" y="1"/>
                    </a:moveTo>
                    <a:cubicBezTo>
                      <a:pt x="1" y="34"/>
                      <a:pt x="1" y="34"/>
                      <a:pt x="34" y="34"/>
                    </a:cubicBezTo>
                    <a:cubicBezTo>
                      <a:pt x="1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46"/>
              <p:cNvSpPr/>
              <p:nvPr/>
            </p:nvSpPr>
            <p:spPr>
              <a:xfrm>
                <a:off x="6945039" y="1735257"/>
                <a:ext cx="193862" cy="286661"/>
              </a:xfrm>
              <a:custGeom>
                <a:rect b="b" l="l" r="r" t="t"/>
                <a:pathLst>
                  <a:path extrusionOk="0" h="14710" w="9948">
                    <a:moveTo>
                      <a:pt x="4043" y="2468"/>
                    </a:moveTo>
                    <a:cubicBezTo>
                      <a:pt x="4043" y="3903"/>
                      <a:pt x="4076" y="5337"/>
                      <a:pt x="4143" y="6772"/>
                    </a:cubicBezTo>
                    <a:cubicBezTo>
                      <a:pt x="4087" y="6775"/>
                      <a:pt x="4032" y="6777"/>
                      <a:pt x="3977" y="6777"/>
                    </a:cubicBezTo>
                    <a:cubicBezTo>
                      <a:pt x="3006" y="6777"/>
                      <a:pt x="2386" y="6211"/>
                      <a:pt x="1975" y="5137"/>
                    </a:cubicBezTo>
                    <a:cubicBezTo>
                      <a:pt x="2175" y="4470"/>
                      <a:pt x="2309" y="3803"/>
                      <a:pt x="2509" y="3136"/>
                    </a:cubicBezTo>
                    <a:cubicBezTo>
                      <a:pt x="2909" y="2735"/>
                      <a:pt x="3209" y="2502"/>
                      <a:pt x="4043" y="2468"/>
                    </a:cubicBezTo>
                    <a:close/>
                    <a:moveTo>
                      <a:pt x="6201" y="7885"/>
                    </a:moveTo>
                    <a:cubicBezTo>
                      <a:pt x="6614" y="7885"/>
                      <a:pt x="6995" y="7942"/>
                      <a:pt x="7212" y="8139"/>
                    </a:cubicBezTo>
                    <a:cubicBezTo>
                      <a:pt x="9013" y="9740"/>
                      <a:pt x="6678" y="11208"/>
                      <a:pt x="5611" y="11775"/>
                    </a:cubicBezTo>
                    <a:cubicBezTo>
                      <a:pt x="5578" y="10708"/>
                      <a:pt x="5544" y="9674"/>
                      <a:pt x="5344" y="8640"/>
                    </a:cubicBezTo>
                    <a:cubicBezTo>
                      <a:pt x="5344" y="8406"/>
                      <a:pt x="5344" y="8173"/>
                      <a:pt x="5344" y="7939"/>
                    </a:cubicBezTo>
                    <a:cubicBezTo>
                      <a:pt x="5616" y="7912"/>
                      <a:pt x="5917" y="7885"/>
                      <a:pt x="6201" y="7885"/>
                    </a:cubicBezTo>
                    <a:close/>
                    <a:moveTo>
                      <a:pt x="4664" y="0"/>
                    </a:moveTo>
                    <a:cubicBezTo>
                      <a:pt x="4460" y="0"/>
                      <a:pt x="4260" y="133"/>
                      <a:pt x="4243" y="400"/>
                    </a:cubicBezTo>
                    <a:cubicBezTo>
                      <a:pt x="4210" y="734"/>
                      <a:pt x="4210" y="1034"/>
                      <a:pt x="4210" y="1368"/>
                    </a:cubicBezTo>
                    <a:cubicBezTo>
                      <a:pt x="2409" y="1601"/>
                      <a:pt x="607" y="2835"/>
                      <a:pt x="774" y="4737"/>
                    </a:cubicBezTo>
                    <a:cubicBezTo>
                      <a:pt x="974" y="6638"/>
                      <a:pt x="2442" y="8039"/>
                      <a:pt x="4310" y="8039"/>
                    </a:cubicBezTo>
                    <a:cubicBezTo>
                      <a:pt x="4377" y="9373"/>
                      <a:pt x="4443" y="10741"/>
                      <a:pt x="4443" y="12042"/>
                    </a:cubicBezTo>
                    <a:cubicBezTo>
                      <a:pt x="4397" y="12044"/>
                      <a:pt x="4350" y="12045"/>
                      <a:pt x="4304" y="12045"/>
                    </a:cubicBezTo>
                    <a:cubicBezTo>
                      <a:pt x="3015" y="12045"/>
                      <a:pt x="1725" y="11160"/>
                      <a:pt x="1274" y="9840"/>
                    </a:cubicBezTo>
                    <a:cubicBezTo>
                      <a:pt x="1181" y="9546"/>
                      <a:pt x="942" y="9418"/>
                      <a:pt x="704" y="9418"/>
                    </a:cubicBezTo>
                    <a:cubicBezTo>
                      <a:pt x="350" y="9418"/>
                      <a:pt x="1" y="9702"/>
                      <a:pt x="140" y="10141"/>
                    </a:cubicBezTo>
                    <a:cubicBezTo>
                      <a:pt x="627" y="11764"/>
                      <a:pt x="2536" y="13514"/>
                      <a:pt x="4360" y="13514"/>
                    </a:cubicBezTo>
                    <a:cubicBezTo>
                      <a:pt x="4410" y="13514"/>
                      <a:pt x="4460" y="13512"/>
                      <a:pt x="4510" y="13510"/>
                    </a:cubicBezTo>
                    <a:lnTo>
                      <a:pt x="4510" y="13510"/>
                    </a:lnTo>
                    <a:cubicBezTo>
                      <a:pt x="4477" y="13643"/>
                      <a:pt x="4477" y="13777"/>
                      <a:pt x="4443" y="13910"/>
                    </a:cubicBezTo>
                    <a:cubicBezTo>
                      <a:pt x="4373" y="14441"/>
                      <a:pt x="4762" y="14709"/>
                      <a:pt x="5133" y="14709"/>
                    </a:cubicBezTo>
                    <a:cubicBezTo>
                      <a:pt x="5462" y="14709"/>
                      <a:pt x="5776" y="14499"/>
                      <a:pt x="5744" y="14077"/>
                    </a:cubicBezTo>
                    <a:cubicBezTo>
                      <a:pt x="5711" y="13810"/>
                      <a:pt x="5678" y="13543"/>
                      <a:pt x="5678" y="13243"/>
                    </a:cubicBezTo>
                    <a:cubicBezTo>
                      <a:pt x="7045" y="12709"/>
                      <a:pt x="8513" y="11475"/>
                      <a:pt x="9047" y="10274"/>
                    </a:cubicBezTo>
                    <a:cubicBezTo>
                      <a:pt x="9947" y="8139"/>
                      <a:pt x="8279" y="6938"/>
                      <a:pt x="6345" y="6738"/>
                    </a:cubicBezTo>
                    <a:cubicBezTo>
                      <a:pt x="6178" y="6705"/>
                      <a:pt x="6011" y="6696"/>
                      <a:pt x="5844" y="6696"/>
                    </a:cubicBezTo>
                    <a:cubicBezTo>
                      <a:pt x="5678" y="6696"/>
                      <a:pt x="5511" y="6705"/>
                      <a:pt x="5344" y="6705"/>
                    </a:cubicBezTo>
                    <a:cubicBezTo>
                      <a:pt x="5344" y="5871"/>
                      <a:pt x="5311" y="5004"/>
                      <a:pt x="5277" y="4136"/>
                    </a:cubicBezTo>
                    <a:cubicBezTo>
                      <a:pt x="5244" y="3569"/>
                      <a:pt x="5244" y="3036"/>
                      <a:pt x="5211" y="2502"/>
                    </a:cubicBezTo>
                    <a:lnTo>
                      <a:pt x="5211" y="2502"/>
                    </a:lnTo>
                    <a:cubicBezTo>
                      <a:pt x="6278" y="2669"/>
                      <a:pt x="7312" y="3236"/>
                      <a:pt x="7646" y="4036"/>
                    </a:cubicBezTo>
                    <a:cubicBezTo>
                      <a:pt x="7712" y="4170"/>
                      <a:pt x="7846" y="4336"/>
                      <a:pt x="8046" y="4336"/>
                    </a:cubicBezTo>
                    <a:cubicBezTo>
                      <a:pt x="8113" y="4303"/>
                      <a:pt x="8146" y="4303"/>
                      <a:pt x="8213" y="4303"/>
                    </a:cubicBezTo>
                    <a:cubicBezTo>
                      <a:pt x="8546" y="4270"/>
                      <a:pt x="8713" y="3836"/>
                      <a:pt x="8380" y="3636"/>
                    </a:cubicBezTo>
                    <a:lnTo>
                      <a:pt x="8380" y="3636"/>
                    </a:lnTo>
                    <a:cubicBezTo>
                      <a:pt x="8392" y="3643"/>
                      <a:pt x="8402" y="3646"/>
                      <a:pt x="8409" y="3646"/>
                    </a:cubicBezTo>
                    <a:cubicBezTo>
                      <a:pt x="8548" y="3646"/>
                      <a:pt x="7983" y="2569"/>
                      <a:pt x="8046" y="2569"/>
                    </a:cubicBezTo>
                    <a:cubicBezTo>
                      <a:pt x="7746" y="2168"/>
                      <a:pt x="7379" y="1968"/>
                      <a:pt x="6912" y="1801"/>
                    </a:cubicBezTo>
                    <a:cubicBezTo>
                      <a:pt x="6445" y="1635"/>
                      <a:pt x="5744" y="1434"/>
                      <a:pt x="5144" y="1368"/>
                    </a:cubicBezTo>
                    <a:cubicBezTo>
                      <a:pt x="5144" y="1034"/>
                      <a:pt x="5111" y="734"/>
                      <a:pt x="5111" y="400"/>
                    </a:cubicBezTo>
                    <a:cubicBezTo>
                      <a:pt x="5077" y="133"/>
                      <a:pt x="4869" y="0"/>
                      <a:pt x="4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1" name="Google Shape;2491;p46"/>
          <p:cNvGrpSpPr/>
          <p:nvPr/>
        </p:nvGrpSpPr>
        <p:grpSpPr>
          <a:xfrm>
            <a:off x="5864926" y="1481850"/>
            <a:ext cx="588951" cy="579422"/>
            <a:chOff x="6018245" y="1419726"/>
            <a:chExt cx="588951" cy="579422"/>
          </a:xfrm>
        </p:grpSpPr>
        <p:sp>
          <p:nvSpPr>
            <p:cNvPr id="2492" name="Google Shape;2492;p46"/>
            <p:cNvSpPr/>
            <p:nvPr/>
          </p:nvSpPr>
          <p:spPr>
            <a:xfrm>
              <a:off x="6030734" y="1438175"/>
              <a:ext cx="548350" cy="546075"/>
            </a:xfrm>
            <a:custGeom>
              <a:rect b="b" l="l" r="r" t="t"/>
              <a:pathLst>
                <a:path extrusionOk="0" h="21843" w="21934">
                  <a:moveTo>
                    <a:pt x="0" y="11601"/>
                  </a:moveTo>
                  <a:lnTo>
                    <a:pt x="1541" y="13051"/>
                  </a:lnTo>
                  <a:lnTo>
                    <a:pt x="4260" y="10785"/>
                  </a:lnTo>
                  <a:lnTo>
                    <a:pt x="4170" y="20574"/>
                  </a:lnTo>
                  <a:lnTo>
                    <a:pt x="4804" y="21843"/>
                  </a:lnTo>
                  <a:lnTo>
                    <a:pt x="16043" y="21752"/>
                  </a:lnTo>
                  <a:lnTo>
                    <a:pt x="18943" y="21208"/>
                  </a:lnTo>
                  <a:lnTo>
                    <a:pt x="18399" y="15408"/>
                  </a:lnTo>
                  <a:lnTo>
                    <a:pt x="18581" y="11964"/>
                  </a:lnTo>
                  <a:lnTo>
                    <a:pt x="19940" y="12961"/>
                  </a:lnTo>
                  <a:lnTo>
                    <a:pt x="21934" y="11329"/>
                  </a:lnTo>
                  <a:lnTo>
                    <a:pt x="21662" y="10151"/>
                  </a:lnTo>
                  <a:lnTo>
                    <a:pt x="13596" y="1359"/>
                  </a:lnTo>
                  <a:lnTo>
                    <a:pt x="11692" y="0"/>
                  </a:lnTo>
                  <a:lnTo>
                    <a:pt x="10423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2493" name="Google Shape;2493;p46"/>
            <p:cNvGrpSpPr/>
            <p:nvPr/>
          </p:nvGrpSpPr>
          <p:grpSpPr>
            <a:xfrm>
              <a:off x="6018245" y="1419726"/>
              <a:ext cx="588951" cy="579422"/>
              <a:chOff x="6018245" y="1495926"/>
              <a:chExt cx="588951" cy="579422"/>
            </a:xfrm>
          </p:grpSpPr>
          <p:sp>
            <p:nvSpPr>
              <p:cNvPr id="2494" name="Google Shape;2494;p46"/>
              <p:cNvSpPr/>
              <p:nvPr/>
            </p:nvSpPr>
            <p:spPr>
              <a:xfrm>
                <a:off x="6018245" y="1495926"/>
                <a:ext cx="588951" cy="579422"/>
              </a:xfrm>
              <a:custGeom>
                <a:rect b="b" l="l" r="r" t="t"/>
                <a:pathLst>
                  <a:path extrusionOk="0" h="29733" w="30222">
                    <a:moveTo>
                      <a:pt x="15226" y="1662"/>
                    </a:moveTo>
                    <a:cubicBezTo>
                      <a:pt x="15377" y="1662"/>
                      <a:pt x="15558" y="1751"/>
                      <a:pt x="15878" y="1955"/>
                    </a:cubicBezTo>
                    <a:cubicBezTo>
                      <a:pt x="16445" y="2322"/>
                      <a:pt x="16945" y="2789"/>
                      <a:pt x="17412" y="3289"/>
                    </a:cubicBezTo>
                    <a:cubicBezTo>
                      <a:pt x="18447" y="4323"/>
                      <a:pt x="19481" y="5391"/>
                      <a:pt x="20548" y="6458"/>
                    </a:cubicBezTo>
                    <a:cubicBezTo>
                      <a:pt x="21716" y="7626"/>
                      <a:pt x="22583" y="9027"/>
                      <a:pt x="23750" y="10194"/>
                    </a:cubicBezTo>
                    <a:cubicBezTo>
                      <a:pt x="24584" y="11028"/>
                      <a:pt x="25385" y="11762"/>
                      <a:pt x="26152" y="12663"/>
                    </a:cubicBezTo>
                    <a:cubicBezTo>
                      <a:pt x="26552" y="13096"/>
                      <a:pt x="27053" y="13497"/>
                      <a:pt x="27386" y="13997"/>
                    </a:cubicBezTo>
                    <a:cubicBezTo>
                      <a:pt x="27987" y="14831"/>
                      <a:pt x="27953" y="15264"/>
                      <a:pt x="27286" y="15965"/>
                    </a:cubicBezTo>
                    <a:cubicBezTo>
                      <a:pt x="26926" y="16361"/>
                      <a:pt x="26643" y="16520"/>
                      <a:pt x="26387" y="16520"/>
                    </a:cubicBezTo>
                    <a:cubicBezTo>
                      <a:pt x="25932" y="16520"/>
                      <a:pt x="25561" y="16020"/>
                      <a:pt x="24985" y="15465"/>
                    </a:cubicBezTo>
                    <a:cubicBezTo>
                      <a:pt x="24151" y="14664"/>
                      <a:pt x="23317" y="13897"/>
                      <a:pt x="22383" y="13196"/>
                    </a:cubicBezTo>
                    <a:cubicBezTo>
                      <a:pt x="19981" y="11328"/>
                      <a:pt x="18013" y="8693"/>
                      <a:pt x="16145" y="6325"/>
                    </a:cubicBezTo>
                    <a:cubicBezTo>
                      <a:pt x="15740" y="5832"/>
                      <a:pt x="15371" y="5638"/>
                      <a:pt x="15016" y="5638"/>
                    </a:cubicBezTo>
                    <a:cubicBezTo>
                      <a:pt x="14291" y="5638"/>
                      <a:pt x="13627" y="6452"/>
                      <a:pt x="12843" y="7192"/>
                    </a:cubicBezTo>
                    <a:cubicBezTo>
                      <a:pt x="11708" y="8259"/>
                      <a:pt x="10741" y="9527"/>
                      <a:pt x="9607" y="10594"/>
                    </a:cubicBezTo>
                    <a:cubicBezTo>
                      <a:pt x="8640" y="11428"/>
                      <a:pt x="7639" y="12196"/>
                      <a:pt x="6772" y="13096"/>
                    </a:cubicBezTo>
                    <a:cubicBezTo>
                      <a:pt x="5671" y="14230"/>
                      <a:pt x="4570" y="15298"/>
                      <a:pt x="3369" y="16299"/>
                    </a:cubicBezTo>
                    <a:cubicBezTo>
                      <a:pt x="3026" y="16604"/>
                      <a:pt x="2912" y="16756"/>
                      <a:pt x="2746" y="16756"/>
                    </a:cubicBezTo>
                    <a:cubicBezTo>
                      <a:pt x="2622" y="16756"/>
                      <a:pt x="2468" y="16670"/>
                      <a:pt x="2168" y="16499"/>
                    </a:cubicBezTo>
                    <a:cubicBezTo>
                      <a:pt x="1134" y="15898"/>
                      <a:pt x="1534" y="15398"/>
                      <a:pt x="2135" y="14631"/>
                    </a:cubicBezTo>
                    <a:cubicBezTo>
                      <a:pt x="3136" y="13463"/>
                      <a:pt x="4437" y="12663"/>
                      <a:pt x="5437" y="11495"/>
                    </a:cubicBezTo>
                    <a:cubicBezTo>
                      <a:pt x="6538" y="10194"/>
                      <a:pt x="7539" y="8726"/>
                      <a:pt x="8806" y="7592"/>
                    </a:cubicBezTo>
                    <a:cubicBezTo>
                      <a:pt x="10307" y="6225"/>
                      <a:pt x="11642" y="4657"/>
                      <a:pt x="13043" y="3156"/>
                    </a:cubicBezTo>
                    <a:cubicBezTo>
                      <a:pt x="13576" y="2856"/>
                      <a:pt x="13977" y="2422"/>
                      <a:pt x="14544" y="2055"/>
                    </a:cubicBezTo>
                    <a:cubicBezTo>
                      <a:pt x="14882" y="1811"/>
                      <a:pt x="15030" y="1662"/>
                      <a:pt x="15226" y="1662"/>
                    </a:cubicBezTo>
                    <a:close/>
                    <a:moveTo>
                      <a:pt x="14826" y="6950"/>
                    </a:moveTo>
                    <a:cubicBezTo>
                      <a:pt x="14954" y="6950"/>
                      <a:pt x="15099" y="7035"/>
                      <a:pt x="15344" y="7225"/>
                    </a:cubicBezTo>
                    <a:cubicBezTo>
                      <a:pt x="16112" y="7859"/>
                      <a:pt x="16812" y="8993"/>
                      <a:pt x="17479" y="9761"/>
                    </a:cubicBezTo>
                    <a:cubicBezTo>
                      <a:pt x="18413" y="10895"/>
                      <a:pt x="19280" y="12029"/>
                      <a:pt x="20315" y="13063"/>
                    </a:cubicBezTo>
                    <a:cubicBezTo>
                      <a:pt x="21182" y="13930"/>
                      <a:pt x="22149" y="14831"/>
                      <a:pt x="23083" y="15665"/>
                    </a:cubicBezTo>
                    <a:cubicBezTo>
                      <a:pt x="23217" y="15798"/>
                      <a:pt x="23383" y="15932"/>
                      <a:pt x="23517" y="16065"/>
                    </a:cubicBezTo>
                    <a:cubicBezTo>
                      <a:pt x="23517" y="16098"/>
                      <a:pt x="23517" y="16098"/>
                      <a:pt x="23517" y="16098"/>
                    </a:cubicBezTo>
                    <a:cubicBezTo>
                      <a:pt x="23383" y="17800"/>
                      <a:pt x="23584" y="19601"/>
                      <a:pt x="23584" y="21302"/>
                    </a:cubicBezTo>
                    <a:cubicBezTo>
                      <a:pt x="23584" y="23003"/>
                      <a:pt x="24384" y="25172"/>
                      <a:pt x="24051" y="26806"/>
                    </a:cubicBezTo>
                    <a:cubicBezTo>
                      <a:pt x="23817" y="27974"/>
                      <a:pt x="23650" y="27773"/>
                      <a:pt x="22483" y="27840"/>
                    </a:cubicBezTo>
                    <a:cubicBezTo>
                      <a:pt x="21782" y="27907"/>
                      <a:pt x="21115" y="27940"/>
                      <a:pt x="20415" y="27974"/>
                    </a:cubicBezTo>
                    <a:cubicBezTo>
                      <a:pt x="18713" y="28007"/>
                      <a:pt x="17046" y="28340"/>
                      <a:pt x="15344" y="28407"/>
                    </a:cubicBezTo>
                    <a:cubicBezTo>
                      <a:pt x="15030" y="28413"/>
                      <a:pt x="14716" y="28416"/>
                      <a:pt x="14403" y="28416"/>
                    </a:cubicBezTo>
                    <a:cubicBezTo>
                      <a:pt x="12892" y="28416"/>
                      <a:pt x="11399" y="28351"/>
                      <a:pt x="9907" y="28240"/>
                    </a:cubicBezTo>
                    <a:cubicBezTo>
                      <a:pt x="9849" y="28234"/>
                      <a:pt x="9776" y="28231"/>
                      <a:pt x="9693" y="28231"/>
                    </a:cubicBezTo>
                    <a:cubicBezTo>
                      <a:pt x="9269" y="28231"/>
                      <a:pt x="8557" y="28301"/>
                      <a:pt x="7933" y="28301"/>
                    </a:cubicBezTo>
                    <a:cubicBezTo>
                      <a:pt x="7411" y="28301"/>
                      <a:pt x="6950" y="28252"/>
                      <a:pt x="6772" y="28074"/>
                    </a:cubicBezTo>
                    <a:cubicBezTo>
                      <a:pt x="6706" y="28008"/>
                      <a:pt x="6542" y="25504"/>
                      <a:pt x="6538" y="25504"/>
                    </a:cubicBezTo>
                    <a:cubicBezTo>
                      <a:pt x="6538" y="25504"/>
                      <a:pt x="6538" y="25504"/>
                      <a:pt x="6538" y="25505"/>
                    </a:cubicBezTo>
                    <a:cubicBezTo>
                      <a:pt x="6438" y="23604"/>
                      <a:pt x="6538" y="21669"/>
                      <a:pt x="6505" y="19768"/>
                    </a:cubicBezTo>
                    <a:cubicBezTo>
                      <a:pt x="6471" y="18433"/>
                      <a:pt x="6638" y="16832"/>
                      <a:pt x="6238" y="15531"/>
                    </a:cubicBezTo>
                    <a:cubicBezTo>
                      <a:pt x="7405" y="14330"/>
                      <a:pt x="8506" y="13063"/>
                      <a:pt x="9740" y="11995"/>
                    </a:cubicBezTo>
                    <a:cubicBezTo>
                      <a:pt x="10774" y="11061"/>
                      <a:pt x="11642" y="9994"/>
                      <a:pt x="12576" y="8960"/>
                    </a:cubicBezTo>
                    <a:cubicBezTo>
                      <a:pt x="13043" y="8426"/>
                      <a:pt x="13543" y="7893"/>
                      <a:pt x="14110" y="7426"/>
                    </a:cubicBezTo>
                    <a:cubicBezTo>
                      <a:pt x="14485" y="7129"/>
                      <a:pt x="14638" y="6950"/>
                      <a:pt x="14826" y="6950"/>
                    </a:cubicBezTo>
                    <a:close/>
                    <a:moveTo>
                      <a:pt x="15360" y="0"/>
                    </a:moveTo>
                    <a:cubicBezTo>
                      <a:pt x="14705" y="0"/>
                      <a:pt x="14231" y="600"/>
                      <a:pt x="13743" y="1288"/>
                    </a:cubicBezTo>
                    <a:cubicBezTo>
                      <a:pt x="12976" y="1955"/>
                      <a:pt x="12209" y="2722"/>
                      <a:pt x="11475" y="3423"/>
                    </a:cubicBezTo>
                    <a:cubicBezTo>
                      <a:pt x="10107" y="4724"/>
                      <a:pt x="8706" y="6125"/>
                      <a:pt x="7372" y="7459"/>
                    </a:cubicBezTo>
                    <a:cubicBezTo>
                      <a:pt x="5971" y="8893"/>
                      <a:pt x="4870" y="10594"/>
                      <a:pt x="3302" y="11895"/>
                    </a:cubicBezTo>
                    <a:cubicBezTo>
                      <a:pt x="2001" y="12963"/>
                      <a:pt x="1001" y="14030"/>
                      <a:pt x="100" y="15498"/>
                    </a:cubicBezTo>
                    <a:cubicBezTo>
                      <a:pt x="0" y="15665"/>
                      <a:pt x="33" y="15998"/>
                      <a:pt x="200" y="16132"/>
                    </a:cubicBezTo>
                    <a:cubicBezTo>
                      <a:pt x="1092" y="16866"/>
                      <a:pt x="1736" y="18157"/>
                      <a:pt x="2716" y="18157"/>
                    </a:cubicBezTo>
                    <a:cubicBezTo>
                      <a:pt x="2983" y="18157"/>
                      <a:pt x="3274" y="18061"/>
                      <a:pt x="3603" y="17833"/>
                    </a:cubicBezTo>
                    <a:cubicBezTo>
                      <a:pt x="4303" y="17366"/>
                      <a:pt x="4937" y="16799"/>
                      <a:pt x="5571" y="16232"/>
                    </a:cubicBezTo>
                    <a:lnTo>
                      <a:pt x="5571" y="16232"/>
                    </a:lnTo>
                    <a:cubicBezTo>
                      <a:pt x="5504" y="16999"/>
                      <a:pt x="5337" y="18133"/>
                      <a:pt x="5337" y="18333"/>
                    </a:cubicBezTo>
                    <a:cubicBezTo>
                      <a:pt x="5304" y="19701"/>
                      <a:pt x="5304" y="21035"/>
                      <a:pt x="5304" y="22403"/>
                    </a:cubicBezTo>
                    <a:cubicBezTo>
                      <a:pt x="5270" y="24204"/>
                      <a:pt x="4870" y="26873"/>
                      <a:pt x="5537" y="28574"/>
                    </a:cubicBezTo>
                    <a:cubicBezTo>
                      <a:pt x="5862" y="29410"/>
                      <a:pt x="6656" y="29519"/>
                      <a:pt x="7469" y="29519"/>
                    </a:cubicBezTo>
                    <a:cubicBezTo>
                      <a:pt x="7754" y="29519"/>
                      <a:pt x="8041" y="29505"/>
                      <a:pt x="8311" y="29505"/>
                    </a:cubicBezTo>
                    <a:cubicBezTo>
                      <a:pt x="8377" y="29505"/>
                      <a:pt x="8442" y="29506"/>
                      <a:pt x="8506" y="29508"/>
                    </a:cubicBezTo>
                    <a:cubicBezTo>
                      <a:pt x="10466" y="29563"/>
                      <a:pt x="12450" y="29733"/>
                      <a:pt x="14437" y="29733"/>
                    </a:cubicBezTo>
                    <a:cubicBezTo>
                      <a:pt x="14850" y="29733"/>
                      <a:pt x="15264" y="29725"/>
                      <a:pt x="15678" y="29708"/>
                    </a:cubicBezTo>
                    <a:cubicBezTo>
                      <a:pt x="17713" y="29608"/>
                      <a:pt x="19681" y="29341"/>
                      <a:pt x="21716" y="29274"/>
                    </a:cubicBezTo>
                    <a:cubicBezTo>
                      <a:pt x="21803" y="29272"/>
                      <a:pt x="21896" y="29271"/>
                      <a:pt x="21995" y="29271"/>
                    </a:cubicBezTo>
                    <a:cubicBezTo>
                      <a:pt x="22180" y="29271"/>
                      <a:pt x="22382" y="29274"/>
                      <a:pt x="22594" y="29274"/>
                    </a:cubicBezTo>
                    <a:cubicBezTo>
                      <a:pt x="23607" y="29274"/>
                      <a:pt x="24822" y="29200"/>
                      <a:pt x="25251" y="28340"/>
                    </a:cubicBezTo>
                    <a:cubicBezTo>
                      <a:pt x="25885" y="27073"/>
                      <a:pt x="25151" y="24571"/>
                      <a:pt x="24985" y="23237"/>
                    </a:cubicBezTo>
                    <a:cubicBezTo>
                      <a:pt x="24784" y="21302"/>
                      <a:pt x="25118" y="19267"/>
                      <a:pt x="24884" y="17333"/>
                    </a:cubicBezTo>
                    <a:lnTo>
                      <a:pt x="24884" y="17333"/>
                    </a:lnTo>
                    <a:cubicBezTo>
                      <a:pt x="25085" y="17499"/>
                      <a:pt x="25285" y="17666"/>
                      <a:pt x="25518" y="17833"/>
                    </a:cubicBezTo>
                    <a:cubicBezTo>
                      <a:pt x="25873" y="18072"/>
                      <a:pt x="26197" y="18173"/>
                      <a:pt x="26499" y="18173"/>
                    </a:cubicBezTo>
                    <a:cubicBezTo>
                      <a:pt x="27417" y="18173"/>
                      <a:pt x="28126" y="17244"/>
                      <a:pt x="28854" y="16465"/>
                    </a:cubicBezTo>
                    <a:cubicBezTo>
                      <a:pt x="30222" y="15031"/>
                      <a:pt x="29321" y="13997"/>
                      <a:pt x="28187" y="12763"/>
                    </a:cubicBezTo>
                    <a:cubicBezTo>
                      <a:pt x="26352" y="10795"/>
                      <a:pt x="24451" y="8927"/>
                      <a:pt x="22783" y="6858"/>
                    </a:cubicBezTo>
                    <a:cubicBezTo>
                      <a:pt x="21015" y="4590"/>
                      <a:pt x="18713" y="2355"/>
                      <a:pt x="16512" y="521"/>
                    </a:cubicBezTo>
                    <a:cubicBezTo>
                      <a:pt x="16065" y="152"/>
                      <a:pt x="15690" y="0"/>
                      <a:pt x="15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6"/>
              <p:cNvSpPr/>
              <p:nvPr/>
            </p:nvSpPr>
            <p:spPr>
              <a:xfrm>
                <a:off x="6175543" y="1814813"/>
                <a:ext cx="267836" cy="195849"/>
              </a:xfrm>
              <a:custGeom>
                <a:rect b="b" l="l" r="r" t="t"/>
                <a:pathLst>
                  <a:path extrusionOk="0" h="10050" w="13744">
                    <a:moveTo>
                      <a:pt x="11522" y="1101"/>
                    </a:moveTo>
                    <a:cubicBezTo>
                      <a:pt x="11643" y="1101"/>
                      <a:pt x="11761" y="1131"/>
                      <a:pt x="11876" y="1202"/>
                    </a:cubicBezTo>
                    <a:cubicBezTo>
                      <a:pt x="13243" y="1969"/>
                      <a:pt x="10875" y="3237"/>
                      <a:pt x="10308" y="3737"/>
                    </a:cubicBezTo>
                    <a:cubicBezTo>
                      <a:pt x="8607" y="5105"/>
                      <a:pt x="7239" y="7006"/>
                      <a:pt x="5404" y="8207"/>
                    </a:cubicBezTo>
                    <a:cubicBezTo>
                      <a:pt x="4949" y="8517"/>
                      <a:pt x="4712" y="8707"/>
                      <a:pt x="4488" y="8707"/>
                    </a:cubicBezTo>
                    <a:cubicBezTo>
                      <a:pt x="4302" y="8707"/>
                      <a:pt x="4124" y="8576"/>
                      <a:pt x="3837" y="8274"/>
                    </a:cubicBezTo>
                    <a:cubicBezTo>
                      <a:pt x="3503" y="7907"/>
                      <a:pt x="3136" y="7140"/>
                      <a:pt x="2869" y="6706"/>
                    </a:cubicBezTo>
                    <a:cubicBezTo>
                      <a:pt x="2536" y="6206"/>
                      <a:pt x="2269" y="5739"/>
                      <a:pt x="1868" y="5338"/>
                    </a:cubicBezTo>
                    <a:cubicBezTo>
                      <a:pt x="1802" y="5238"/>
                      <a:pt x="1702" y="5105"/>
                      <a:pt x="1668" y="4971"/>
                    </a:cubicBezTo>
                    <a:cubicBezTo>
                      <a:pt x="1301" y="4071"/>
                      <a:pt x="2069" y="3570"/>
                      <a:pt x="2769" y="3070"/>
                    </a:cubicBezTo>
                    <a:cubicBezTo>
                      <a:pt x="3436" y="3937"/>
                      <a:pt x="3736" y="5205"/>
                      <a:pt x="4304" y="6072"/>
                    </a:cubicBezTo>
                    <a:cubicBezTo>
                      <a:pt x="4395" y="6210"/>
                      <a:pt x="4565" y="6300"/>
                      <a:pt x="4738" y="6300"/>
                    </a:cubicBezTo>
                    <a:cubicBezTo>
                      <a:pt x="4818" y="6300"/>
                      <a:pt x="4897" y="6281"/>
                      <a:pt x="4971" y="6239"/>
                    </a:cubicBezTo>
                    <a:cubicBezTo>
                      <a:pt x="6905" y="5038"/>
                      <a:pt x="8406" y="3103"/>
                      <a:pt x="10241" y="1769"/>
                    </a:cubicBezTo>
                    <a:cubicBezTo>
                      <a:pt x="10608" y="1507"/>
                      <a:pt x="11078" y="1101"/>
                      <a:pt x="11522" y="1101"/>
                    </a:cubicBezTo>
                    <a:close/>
                    <a:moveTo>
                      <a:pt x="11588" y="0"/>
                    </a:moveTo>
                    <a:cubicBezTo>
                      <a:pt x="11315" y="0"/>
                      <a:pt x="11024" y="73"/>
                      <a:pt x="10708" y="235"/>
                    </a:cubicBezTo>
                    <a:cubicBezTo>
                      <a:pt x="8440" y="1402"/>
                      <a:pt x="6972" y="3671"/>
                      <a:pt x="4904" y="5105"/>
                    </a:cubicBezTo>
                    <a:cubicBezTo>
                      <a:pt x="4837" y="4771"/>
                      <a:pt x="4771" y="4438"/>
                      <a:pt x="4537" y="4138"/>
                    </a:cubicBezTo>
                    <a:cubicBezTo>
                      <a:pt x="4070" y="3437"/>
                      <a:pt x="3770" y="2636"/>
                      <a:pt x="3203" y="2036"/>
                    </a:cubicBezTo>
                    <a:cubicBezTo>
                      <a:pt x="3107" y="1940"/>
                      <a:pt x="2989" y="1898"/>
                      <a:pt x="2869" y="1898"/>
                    </a:cubicBezTo>
                    <a:cubicBezTo>
                      <a:pt x="2739" y="1898"/>
                      <a:pt x="2607" y="1949"/>
                      <a:pt x="2502" y="2036"/>
                    </a:cubicBezTo>
                    <a:cubicBezTo>
                      <a:pt x="1868" y="2570"/>
                      <a:pt x="134" y="3204"/>
                      <a:pt x="101" y="4171"/>
                    </a:cubicBezTo>
                    <a:cubicBezTo>
                      <a:pt x="0" y="5238"/>
                      <a:pt x="1568" y="6406"/>
                      <a:pt x="2035" y="7340"/>
                    </a:cubicBezTo>
                    <a:cubicBezTo>
                      <a:pt x="2102" y="7473"/>
                      <a:pt x="2202" y="7540"/>
                      <a:pt x="2302" y="7573"/>
                    </a:cubicBezTo>
                    <a:cubicBezTo>
                      <a:pt x="2636" y="8474"/>
                      <a:pt x="2969" y="9341"/>
                      <a:pt x="3636" y="9808"/>
                    </a:cubicBezTo>
                    <a:cubicBezTo>
                      <a:pt x="3868" y="9980"/>
                      <a:pt x="4092" y="10050"/>
                      <a:pt x="4310" y="10050"/>
                    </a:cubicBezTo>
                    <a:cubicBezTo>
                      <a:pt x="4942" y="10050"/>
                      <a:pt x="5517" y="9462"/>
                      <a:pt x="6038" y="9041"/>
                    </a:cubicBezTo>
                    <a:cubicBezTo>
                      <a:pt x="7506" y="7874"/>
                      <a:pt x="8907" y="6573"/>
                      <a:pt x="10274" y="5272"/>
                    </a:cubicBezTo>
                    <a:cubicBezTo>
                      <a:pt x="11409" y="4171"/>
                      <a:pt x="12743" y="3304"/>
                      <a:pt x="13644" y="1936"/>
                    </a:cubicBezTo>
                    <a:cubicBezTo>
                      <a:pt x="13744" y="1803"/>
                      <a:pt x="13744" y="1569"/>
                      <a:pt x="13644" y="1436"/>
                    </a:cubicBezTo>
                    <a:cubicBezTo>
                      <a:pt x="13023" y="616"/>
                      <a:pt x="12384" y="0"/>
                      <a:pt x="11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6" name="Google Shape;2496;p46"/>
          <p:cNvGrpSpPr/>
          <p:nvPr/>
        </p:nvGrpSpPr>
        <p:grpSpPr>
          <a:xfrm>
            <a:off x="5305062" y="2243061"/>
            <a:ext cx="328025" cy="2245320"/>
            <a:chOff x="4495464" y="2243061"/>
            <a:chExt cx="328025" cy="2245320"/>
          </a:xfrm>
        </p:grpSpPr>
        <p:sp>
          <p:nvSpPr>
            <p:cNvPr id="2497" name="Google Shape;2497;p46"/>
            <p:cNvSpPr/>
            <p:nvPr/>
          </p:nvSpPr>
          <p:spPr>
            <a:xfrm>
              <a:off x="4498808" y="4191615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4498790" y="371769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4495464" y="3236260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4495686" y="2739654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E25A5A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4495686" y="224306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E25A5A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1226200" y="1522975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46"/>
          <p:cNvSpPr txBox="1"/>
          <p:nvPr/>
        </p:nvSpPr>
        <p:spPr>
          <a:xfrm>
            <a:off x="1226200" y="2539535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46"/>
          <p:cNvSpPr txBox="1"/>
          <p:nvPr/>
        </p:nvSpPr>
        <p:spPr>
          <a:xfrm>
            <a:off x="1231337" y="3047815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46"/>
          <p:cNvSpPr txBox="1"/>
          <p:nvPr/>
        </p:nvSpPr>
        <p:spPr>
          <a:xfrm>
            <a:off x="1226200" y="2031255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6" name="Google Shape;2506;p46"/>
          <p:cNvSpPr txBox="1"/>
          <p:nvPr/>
        </p:nvSpPr>
        <p:spPr>
          <a:xfrm>
            <a:off x="1231337" y="4064375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7" name="Google Shape;2507;p46"/>
          <p:cNvSpPr txBox="1"/>
          <p:nvPr/>
        </p:nvSpPr>
        <p:spPr>
          <a:xfrm>
            <a:off x="1231337" y="3556095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8" name="Google Shape;2508;p46"/>
          <p:cNvSpPr txBox="1"/>
          <p:nvPr/>
        </p:nvSpPr>
        <p:spPr>
          <a:xfrm>
            <a:off x="529325" y="3150288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C9751D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  <a:r>
              <a:rPr b="1" lang="en" sz="1800">
                <a:solidFill>
                  <a:srgbClr val="C9751D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rgbClr val="C975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9" name="Google Shape;2509;p46"/>
          <p:cNvSpPr txBox="1"/>
          <p:nvPr/>
        </p:nvSpPr>
        <p:spPr>
          <a:xfrm>
            <a:off x="529325" y="366874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0" name="Google Shape;2510;p46"/>
          <p:cNvSpPr txBox="1"/>
          <p:nvPr/>
        </p:nvSpPr>
        <p:spPr>
          <a:xfrm>
            <a:off x="529325" y="416774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506400" y="161753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2" name="Google Shape;2512;p46"/>
          <p:cNvSpPr txBox="1"/>
          <p:nvPr/>
        </p:nvSpPr>
        <p:spPr>
          <a:xfrm>
            <a:off x="506400" y="213598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25A5A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r>
              <a:rPr b="1" lang="en" sz="1800">
                <a:solidFill>
                  <a:srgbClr val="E25A5A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rgbClr val="E2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3" name="Google Shape;2513;p46"/>
          <p:cNvSpPr txBox="1"/>
          <p:nvPr/>
        </p:nvSpPr>
        <p:spPr>
          <a:xfrm>
            <a:off x="506400" y="263498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14" name="Google Shape;2514;p46"/>
          <p:cNvGrpSpPr/>
          <p:nvPr/>
        </p:nvGrpSpPr>
        <p:grpSpPr>
          <a:xfrm>
            <a:off x="4575229" y="2243061"/>
            <a:ext cx="328025" cy="2245320"/>
            <a:chOff x="5185456" y="2243061"/>
            <a:chExt cx="328025" cy="2245320"/>
          </a:xfrm>
        </p:grpSpPr>
        <p:sp>
          <p:nvSpPr>
            <p:cNvPr id="2515" name="Google Shape;2515;p46"/>
            <p:cNvSpPr/>
            <p:nvPr/>
          </p:nvSpPr>
          <p:spPr>
            <a:xfrm>
              <a:off x="5188800" y="4191615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6"/>
            <p:cNvSpPr/>
            <p:nvPr/>
          </p:nvSpPr>
          <p:spPr>
            <a:xfrm>
              <a:off x="5188782" y="371769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>
              <a:off x="5185456" y="3236260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>
              <a:off x="5185679" y="2739654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>
              <a:off x="5185679" y="224306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0" name="Google Shape;2520;p46"/>
          <p:cNvGrpSpPr/>
          <p:nvPr/>
        </p:nvGrpSpPr>
        <p:grpSpPr>
          <a:xfrm>
            <a:off x="5995734" y="2243061"/>
            <a:ext cx="328025" cy="2245320"/>
            <a:chOff x="5896036" y="2243061"/>
            <a:chExt cx="328025" cy="2245320"/>
          </a:xfrm>
        </p:grpSpPr>
        <p:sp>
          <p:nvSpPr>
            <p:cNvPr id="2521" name="Google Shape;2521;p46"/>
            <p:cNvSpPr/>
            <p:nvPr/>
          </p:nvSpPr>
          <p:spPr>
            <a:xfrm>
              <a:off x="5899380" y="4191615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>
              <a:off x="5899361" y="371769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5896036" y="3236260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5896258" y="2739654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5896258" y="224306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6" name="Google Shape;2526;p46"/>
          <p:cNvGrpSpPr/>
          <p:nvPr/>
        </p:nvGrpSpPr>
        <p:grpSpPr>
          <a:xfrm>
            <a:off x="6709626" y="2243061"/>
            <a:ext cx="328025" cy="2245320"/>
            <a:chOff x="6609928" y="2243061"/>
            <a:chExt cx="328025" cy="2245320"/>
          </a:xfrm>
        </p:grpSpPr>
        <p:sp>
          <p:nvSpPr>
            <p:cNvPr id="2527" name="Google Shape;2527;p46"/>
            <p:cNvSpPr/>
            <p:nvPr/>
          </p:nvSpPr>
          <p:spPr>
            <a:xfrm>
              <a:off x="6613272" y="4191615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6613254" y="371769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C9751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6609928" y="3236260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C9751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6610150" y="2739654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C9751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6610150" y="224306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rgbClr val="C9751D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2" name="Google Shape;2532;p46"/>
          <p:cNvGrpSpPr/>
          <p:nvPr/>
        </p:nvGrpSpPr>
        <p:grpSpPr>
          <a:xfrm>
            <a:off x="7426843" y="2243061"/>
            <a:ext cx="328025" cy="2245320"/>
            <a:chOff x="7327145" y="2243061"/>
            <a:chExt cx="328025" cy="2245320"/>
          </a:xfrm>
        </p:grpSpPr>
        <p:sp>
          <p:nvSpPr>
            <p:cNvPr id="2533" name="Google Shape;2533;p46"/>
            <p:cNvSpPr/>
            <p:nvPr/>
          </p:nvSpPr>
          <p:spPr>
            <a:xfrm>
              <a:off x="7330489" y="4191615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7330471" y="371769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7327145" y="3236260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7327368" y="2739654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7327368" y="224306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8" name="Google Shape;2538;p46"/>
          <p:cNvGrpSpPr/>
          <p:nvPr/>
        </p:nvGrpSpPr>
        <p:grpSpPr>
          <a:xfrm>
            <a:off x="8126735" y="2243061"/>
            <a:ext cx="328025" cy="2245320"/>
            <a:chOff x="8027038" y="2243061"/>
            <a:chExt cx="328025" cy="2245320"/>
          </a:xfrm>
        </p:grpSpPr>
        <p:sp>
          <p:nvSpPr>
            <p:cNvPr id="2539" name="Google Shape;2539;p46"/>
            <p:cNvSpPr/>
            <p:nvPr/>
          </p:nvSpPr>
          <p:spPr>
            <a:xfrm>
              <a:off x="8030381" y="4191615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8030363" y="371769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8027038" y="3236260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8027260" y="2739654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8027260" y="2243061"/>
              <a:ext cx="324681" cy="296766"/>
            </a:xfrm>
            <a:custGeom>
              <a:rect b="b" l="l" r="r" t="t"/>
              <a:pathLst>
                <a:path extrusionOk="0" h="16833" w="18419">
                  <a:moveTo>
                    <a:pt x="12177" y="0"/>
                  </a:moveTo>
                  <a:cubicBezTo>
                    <a:pt x="11648" y="0"/>
                    <a:pt x="11109" y="46"/>
                    <a:pt x="10599" y="46"/>
                  </a:cubicBezTo>
                  <a:cubicBezTo>
                    <a:pt x="10579" y="46"/>
                    <a:pt x="10558" y="46"/>
                    <a:pt x="10538" y="46"/>
                  </a:cubicBezTo>
                  <a:cubicBezTo>
                    <a:pt x="10391" y="45"/>
                    <a:pt x="10250" y="43"/>
                    <a:pt x="10112" y="43"/>
                  </a:cubicBezTo>
                  <a:cubicBezTo>
                    <a:pt x="9632" y="43"/>
                    <a:pt x="9195" y="68"/>
                    <a:pt x="8715" y="262"/>
                  </a:cubicBezTo>
                  <a:cubicBezTo>
                    <a:pt x="8256" y="447"/>
                    <a:pt x="7784" y="577"/>
                    <a:pt x="7306" y="707"/>
                  </a:cubicBezTo>
                  <a:cubicBezTo>
                    <a:pt x="6073" y="1039"/>
                    <a:pt x="5021" y="1344"/>
                    <a:pt x="3911" y="2033"/>
                  </a:cubicBezTo>
                  <a:cubicBezTo>
                    <a:pt x="2246" y="3062"/>
                    <a:pt x="855" y="4763"/>
                    <a:pt x="292" y="6650"/>
                  </a:cubicBezTo>
                  <a:cubicBezTo>
                    <a:pt x="1" y="7637"/>
                    <a:pt x="143" y="8746"/>
                    <a:pt x="143" y="9767"/>
                  </a:cubicBezTo>
                  <a:cubicBezTo>
                    <a:pt x="143" y="10640"/>
                    <a:pt x="117" y="11328"/>
                    <a:pt x="422" y="12145"/>
                  </a:cubicBezTo>
                  <a:cubicBezTo>
                    <a:pt x="801" y="13168"/>
                    <a:pt x="1482" y="13643"/>
                    <a:pt x="2176" y="14444"/>
                  </a:cubicBezTo>
                  <a:cubicBezTo>
                    <a:pt x="2652" y="14992"/>
                    <a:pt x="3083" y="15451"/>
                    <a:pt x="3665" y="15882"/>
                  </a:cubicBezTo>
                  <a:cubicBezTo>
                    <a:pt x="4306" y="16414"/>
                    <a:pt x="5631" y="16763"/>
                    <a:pt x="6744" y="16763"/>
                  </a:cubicBezTo>
                  <a:cubicBezTo>
                    <a:pt x="7524" y="16763"/>
                    <a:pt x="8354" y="16832"/>
                    <a:pt x="9165" y="16832"/>
                  </a:cubicBezTo>
                  <a:cubicBezTo>
                    <a:pt x="9611" y="16832"/>
                    <a:pt x="10052" y="16811"/>
                    <a:pt x="10475" y="16746"/>
                  </a:cubicBezTo>
                  <a:cubicBezTo>
                    <a:pt x="11206" y="16633"/>
                    <a:pt x="12077" y="16225"/>
                    <a:pt x="12731" y="15896"/>
                  </a:cubicBezTo>
                  <a:cubicBezTo>
                    <a:pt x="13538" y="15487"/>
                    <a:pt x="14352" y="15025"/>
                    <a:pt x="15119" y="14547"/>
                  </a:cubicBezTo>
                  <a:cubicBezTo>
                    <a:pt x="16150" y="13902"/>
                    <a:pt x="17063" y="13221"/>
                    <a:pt x="17758" y="12198"/>
                  </a:cubicBezTo>
                  <a:cubicBezTo>
                    <a:pt x="18389" y="11262"/>
                    <a:pt x="18399" y="10368"/>
                    <a:pt x="18402" y="9275"/>
                  </a:cubicBezTo>
                  <a:cubicBezTo>
                    <a:pt x="18419" y="6633"/>
                    <a:pt x="17798" y="4102"/>
                    <a:pt x="15970" y="2108"/>
                  </a:cubicBezTo>
                  <a:cubicBezTo>
                    <a:pt x="15233" y="1305"/>
                    <a:pt x="14279" y="291"/>
                    <a:pt x="13163" y="79"/>
                  </a:cubicBezTo>
                  <a:cubicBezTo>
                    <a:pt x="12845" y="19"/>
                    <a:pt x="12513" y="0"/>
                    <a:pt x="1217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47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2549" name="Google Shape;2549;p47"/>
          <p:cNvSpPr/>
          <p:nvPr/>
        </p:nvSpPr>
        <p:spPr>
          <a:xfrm>
            <a:off x="3349001" y="2361313"/>
            <a:ext cx="820895" cy="206095"/>
          </a:xfrm>
          <a:custGeom>
            <a:rect b="b" l="l" r="r" t="t"/>
            <a:pathLst>
              <a:path extrusionOk="0" h="9874" w="39329">
                <a:moveTo>
                  <a:pt x="15445" y="0"/>
                </a:moveTo>
                <a:cubicBezTo>
                  <a:pt x="12243" y="0"/>
                  <a:pt x="9441" y="1534"/>
                  <a:pt x="7640" y="3869"/>
                </a:cubicBezTo>
                <a:cubicBezTo>
                  <a:pt x="7173" y="3769"/>
                  <a:pt x="6672" y="3703"/>
                  <a:pt x="6172" y="3703"/>
                </a:cubicBezTo>
                <a:cubicBezTo>
                  <a:pt x="2769" y="3703"/>
                  <a:pt x="1" y="6471"/>
                  <a:pt x="1" y="9874"/>
                </a:cubicBezTo>
                <a:lnTo>
                  <a:pt x="39329" y="9874"/>
                </a:lnTo>
                <a:cubicBezTo>
                  <a:pt x="39329" y="7706"/>
                  <a:pt x="37594" y="5938"/>
                  <a:pt x="35426" y="5938"/>
                </a:cubicBezTo>
                <a:cubicBezTo>
                  <a:pt x="34425" y="5938"/>
                  <a:pt x="33491" y="6305"/>
                  <a:pt x="32791" y="6938"/>
                </a:cubicBezTo>
                <a:cubicBezTo>
                  <a:pt x="31757" y="5004"/>
                  <a:pt x="29722" y="3703"/>
                  <a:pt x="27354" y="3703"/>
                </a:cubicBezTo>
                <a:cubicBezTo>
                  <a:pt x="26053" y="3703"/>
                  <a:pt x="24885" y="4103"/>
                  <a:pt x="23885" y="4770"/>
                </a:cubicBezTo>
                <a:cubicBezTo>
                  <a:pt x="22150" y="1901"/>
                  <a:pt x="19014" y="0"/>
                  <a:pt x="15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0" name="Google Shape;2550;p47"/>
          <p:cNvGrpSpPr/>
          <p:nvPr/>
        </p:nvGrpSpPr>
        <p:grpSpPr>
          <a:xfrm>
            <a:off x="-859348" y="2327636"/>
            <a:ext cx="10863133" cy="2583263"/>
            <a:chOff x="-2552661" y="2175236"/>
            <a:chExt cx="10863133" cy="2583263"/>
          </a:xfrm>
        </p:grpSpPr>
        <p:sp>
          <p:nvSpPr>
            <p:cNvPr id="2551" name="Google Shape;2551;p47"/>
            <p:cNvSpPr/>
            <p:nvPr/>
          </p:nvSpPr>
          <p:spPr>
            <a:xfrm>
              <a:off x="-2552661" y="2175236"/>
              <a:ext cx="3965858" cy="2465439"/>
            </a:xfrm>
            <a:custGeom>
              <a:rect b="b" l="l" r="r" t="t"/>
              <a:pathLst>
                <a:path extrusionOk="0" h="118119" w="190004">
                  <a:moveTo>
                    <a:pt x="111914" y="1"/>
                  </a:moveTo>
                  <a:lnTo>
                    <a:pt x="111914" y="11209"/>
                  </a:lnTo>
                  <a:lnTo>
                    <a:pt x="103208" y="11209"/>
                  </a:lnTo>
                  <a:lnTo>
                    <a:pt x="103208" y="23651"/>
                  </a:lnTo>
                  <a:lnTo>
                    <a:pt x="98571" y="23651"/>
                  </a:lnTo>
                  <a:lnTo>
                    <a:pt x="87864" y="16479"/>
                  </a:lnTo>
                  <a:lnTo>
                    <a:pt x="87864" y="10275"/>
                  </a:lnTo>
                  <a:lnTo>
                    <a:pt x="55107" y="10275"/>
                  </a:lnTo>
                  <a:lnTo>
                    <a:pt x="55107" y="32224"/>
                  </a:lnTo>
                  <a:lnTo>
                    <a:pt x="22350" y="10275"/>
                  </a:lnTo>
                  <a:lnTo>
                    <a:pt x="22350" y="54573"/>
                  </a:lnTo>
                  <a:lnTo>
                    <a:pt x="1" y="54540"/>
                  </a:lnTo>
                  <a:lnTo>
                    <a:pt x="1" y="118119"/>
                  </a:lnTo>
                  <a:lnTo>
                    <a:pt x="111347" y="118119"/>
                  </a:lnTo>
                  <a:lnTo>
                    <a:pt x="111347" y="106877"/>
                  </a:lnTo>
                  <a:lnTo>
                    <a:pt x="120287" y="106877"/>
                  </a:lnTo>
                  <a:lnTo>
                    <a:pt x="120287" y="104009"/>
                  </a:lnTo>
                  <a:lnTo>
                    <a:pt x="134797" y="104009"/>
                  </a:lnTo>
                  <a:lnTo>
                    <a:pt x="134797" y="118119"/>
                  </a:lnTo>
                  <a:lnTo>
                    <a:pt x="167554" y="118119"/>
                  </a:lnTo>
                  <a:lnTo>
                    <a:pt x="167554" y="106877"/>
                  </a:lnTo>
                  <a:lnTo>
                    <a:pt x="190003" y="106877"/>
                  </a:lnTo>
                  <a:lnTo>
                    <a:pt x="190003" y="15479"/>
                  </a:lnTo>
                  <a:lnTo>
                    <a:pt x="166253" y="15479"/>
                  </a:lnTo>
                  <a:lnTo>
                    <a:pt x="166253" y="31323"/>
                  </a:lnTo>
                  <a:lnTo>
                    <a:pt x="161817" y="28355"/>
                  </a:lnTo>
                  <a:lnTo>
                    <a:pt x="161817" y="27621"/>
                  </a:lnTo>
                  <a:lnTo>
                    <a:pt x="161116" y="27888"/>
                  </a:lnTo>
                  <a:lnTo>
                    <a:pt x="134797" y="10275"/>
                  </a:lnTo>
                  <a:lnTo>
                    <a:pt x="134797" y="25619"/>
                  </a:lnTo>
                  <a:lnTo>
                    <a:pt x="129827" y="25619"/>
                  </a:lnTo>
                  <a:lnTo>
                    <a:pt x="129827" y="23651"/>
                  </a:lnTo>
                  <a:lnTo>
                    <a:pt x="123689" y="23651"/>
                  </a:lnTo>
                  <a:lnTo>
                    <a:pt x="123689" y="11209"/>
                  </a:lnTo>
                  <a:lnTo>
                    <a:pt x="114983" y="11209"/>
                  </a:lnTo>
                  <a:lnTo>
                    <a:pt x="114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928175" y="2278450"/>
              <a:ext cx="3886480" cy="2415303"/>
            </a:xfrm>
            <a:custGeom>
              <a:rect b="b" l="l" r="r" t="t"/>
              <a:pathLst>
                <a:path extrusionOk="0" h="115717" w="186201">
                  <a:moveTo>
                    <a:pt x="109646" y="0"/>
                  </a:moveTo>
                  <a:lnTo>
                    <a:pt x="109646" y="11008"/>
                  </a:lnTo>
                  <a:lnTo>
                    <a:pt x="101140" y="11008"/>
                  </a:lnTo>
                  <a:lnTo>
                    <a:pt x="101140" y="23184"/>
                  </a:lnTo>
                  <a:lnTo>
                    <a:pt x="96603" y="23184"/>
                  </a:lnTo>
                  <a:lnTo>
                    <a:pt x="86096" y="16145"/>
                  </a:lnTo>
                  <a:lnTo>
                    <a:pt x="86096" y="10041"/>
                  </a:lnTo>
                  <a:lnTo>
                    <a:pt x="54006" y="10041"/>
                  </a:lnTo>
                  <a:lnTo>
                    <a:pt x="54006" y="31556"/>
                  </a:lnTo>
                  <a:lnTo>
                    <a:pt x="21917" y="10041"/>
                  </a:lnTo>
                  <a:lnTo>
                    <a:pt x="21917" y="53472"/>
                  </a:lnTo>
                  <a:lnTo>
                    <a:pt x="1" y="53439"/>
                  </a:lnTo>
                  <a:lnTo>
                    <a:pt x="1" y="115717"/>
                  </a:lnTo>
                  <a:lnTo>
                    <a:pt x="109112" y="115717"/>
                  </a:lnTo>
                  <a:lnTo>
                    <a:pt x="109112" y="104742"/>
                  </a:lnTo>
                  <a:lnTo>
                    <a:pt x="117885" y="104742"/>
                  </a:lnTo>
                  <a:lnTo>
                    <a:pt x="117885" y="101907"/>
                  </a:lnTo>
                  <a:lnTo>
                    <a:pt x="132095" y="101907"/>
                  </a:lnTo>
                  <a:lnTo>
                    <a:pt x="132095" y="115717"/>
                  </a:lnTo>
                  <a:lnTo>
                    <a:pt x="164185" y="115717"/>
                  </a:lnTo>
                  <a:lnTo>
                    <a:pt x="164185" y="104742"/>
                  </a:lnTo>
                  <a:lnTo>
                    <a:pt x="186201" y="104742"/>
                  </a:lnTo>
                  <a:lnTo>
                    <a:pt x="186201" y="15178"/>
                  </a:lnTo>
                  <a:lnTo>
                    <a:pt x="162917" y="15178"/>
                  </a:lnTo>
                  <a:lnTo>
                    <a:pt x="162917" y="30689"/>
                  </a:lnTo>
                  <a:lnTo>
                    <a:pt x="158548" y="27787"/>
                  </a:lnTo>
                  <a:lnTo>
                    <a:pt x="158548" y="27053"/>
                  </a:lnTo>
                  <a:lnTo>
                    <a:pt x="157880" y="27320"/>
                  </a:lnTo>
                  <a:lnTo>
                    <a:pt x="132095" y="10041"/>
                  </a:lnTo>
                  <a:lnTo>
                    <a:pt x="132095" y="25085"/>
                  </a:lnTo>
                  <a:lnTo>
                    <a:pt x="127225" y="25085"/>
                  </a:lnTo>
                  <a:lnTo>
                    <a:pt x="127225" y="23184"/>
                  </a:lnTo>
                  <a:lnTo>
                    <a:pt x="121188" y="23184"/>
                  </a:lnTo>
                  <a:lnTo>
                    <a:pt x="121188" y="11008"/>
                  </a:lnTo>
                  <a:lnTo>
                    <a:pt x="112681" y="11008"/>
                  </a:lnTo>
                  <a:lnTo>
                    <a:pt x="112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4344614" y="2293061"/>
              <a:ext cx="3965858" cy="2465439"/>
            </a:xfrm>
            <a:custGeom>
              <a:rect b="b" l="l" r="r" t="t"/>
              <a:pathLst>
                <a:path extrusionOk="0" h="118119" w="190004">
                  <a:moveTo>
                    <a:pt x="111914" y="1"/>
                  </a:moveTo>
                  <a:lnTo>
                    <a:pt x="111914" y="11209"/>
                  </a:lnTo>
                  <a:lnTo>
                    <a:pt x="103208" y="11209"/>
                  </a:lnTo>
                  <a:lnTo>
                    <a:pt x="103208" y="23651"/>
                  </a:lnTo>
                  <a:lnTo>
                    <a:pt x="98571" y="23651"/>
                  </a:lnTo>
                  <a:lnTo>
                    <a:pt x="87864" y="16479"/>
                  </a:lnTo>
                  <a:lnTo>
                    <a:pt x="87864" y="10275"/>
                  </a:lnTo>
                  <a:lnTo>
                    <a:pt x="55107" y="10275"/>
                  </a:lnTo>
                  <a:lnTo>
                    <a:pt x="55107" y="32224"/>
                  </a:lnTo>
                  <a:lnTo>
                    <a:pt x="22350" y="10275"/>
                  </a:lnTo>
                  <a:lnTo>
                    <a:pt x="22350" y="54573"/>
                  </a:lnTo>
                  <a:lnTo>
                    <a:pt x="1" y="54540"/>
                  </a:lnTo>
                  <a:lnTo>
                    <a:pt x="1" y="118119"/>
                  </a:lnTo>
                  <a:lnTo>
                    <a:pt x="111347" y="118119"/>
                  </a:lnTo>
                  <a:lnTo>
                    <a:pt x="111347" y="106877"/>
                  </a:lnTo>
                  <a:lnTo>
                    <a:pt x="120287" y="106877"/>
                  </a:lnTo>
                  <a:lnTo>
                    <a:pt x="120287" y="104009"/>
                  </a:lnTo>
                  <a:lnTo>
                    <a:pt x="134797" y="104009"/>
                  </a:lnTo>
                  <a:lnTo>
                    <a:pt x="134797" y="118119"/>
                  </a:lnTo>
                  <a:lnTo>
                    <a:pt x="167554" y="118119"/>
                  </a:lnTo>
                  <a:lnTo>
                    <a:pt x="167554" y="106877"/>
                  </a:lnTo>
                  <a:lnTo>
                    <a:pt x="190003" y="106877"/>
                  </a:lnTo>
                  <a:lnTo>
                    <a:pt x="190003" y="15479"/>
                  </a:lnTo>
                  <a:lnTo>
                    <a:pt x="166253" y="15479"/>
                  </a:lnTo>
                  <a:lnTo>
                    <a:pt x="166253" y="31323"/>
                  </a:lnTo>
                  <a:lnTo>
                    <a:pt x="161817" y="28355"/>
                  </a:lnTo>
                  <a:lnTo>
                    <a:pt x="161817" y="27621"/>
                  </a:lnTo>
                  <a:lnTo>
                    <a:pt x="161116" y="27888"/>
                  </a:lnTo>
                  <a:lnTo>
                    <a:pt x="134797" y="10275"/>
                  </a:lnTo>
                  <a:lnTo>
                    <a:pt x="134797" y="25619"/>
                  </a:lnTo>
                  <a:lnTo>
                    <a:pt x="129827" y="25619"/>
                  </a:lnTo>
                  <a:lnTo>
                    <a:pt x="129827" y="23651"/>
                  </a:lnTo>
                  <a:lnTo>
                    <a:pt x="123689" y="23651"/>
                  </a:lnTo>
                  <a:lnTo>
                    <a:pt x="123689" y="11209"/>
                  </a:lnTo>
                  <a:lnTo>
                    <a:pt x="114983" y="11209"/>
                  </a:lnTo>
                  <a:lnTo>
                    <a:pt x="114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4" name="Google Shape;2554;p47"/>
          <p:cNvSpPr/>
          <p:nvPr/>
        </p:nvSpPr>
        <p:spPr>
          <a:xfrm>
            <a:off x="1050941" y="3525959"/>
            <a:ext cx="821583" cy="205427"/>
          </a:xfrm>
          <a:custGeom>
            <a:rect b="b" l="l" r="r" t="t"/>
            <a:pathLst>
              <a:path extrusionOk="0" h="9842" w="39362">
                <a:moveTo>
                  <a:pt x="15478" y="1"/>
                </a:moveTo>
                <a:cubicBezTo>
                  <a:pt x="12276" y="1"/>
                  <a:pt x="9440" y="1502"/>
                  <a:pt x="7639" y="3837"/>
                </a:cubicBezTo>
                <a:cubicBezTo>
                  <a:pt x="7172" y="3737"/>
                  <a:pt x="6705" y="3670"/>
                  <a:pt x="6205" y="3670"/>
                </a:cubicBezTo>
                <a:cubicBezTo>
                  <a:pt x="2769" y="3670"/>
                  <a:pt x="0" y="6439"/>
                  <a:pt x="0" y="9841"/>
                </a:cubicBezTo>
                <a:lnTo>
                  <a:pt x="39362" y="9841"/>
                </a:lnTo>
                <a:cubicBezTo>
                  <a:pt x="39362" y="7673"/>
                  <a:pt x="37594" y="5905"/>
                  <a:pt x="35425" y="5905"/>
                </a:cubicBezTo>
                <a:cubicBezTo>
                  <a:pt x="34425" y="5905"/>
                  <a:pt x="33524" y="6305"/>
                  <a:pt x="32824" y="6906"/>
                </a:cubicBezTo>
                <a:cubicBezTo>
                  <a:pt x="31789" y="4971"/>
                  <a:pt x="29721" y="3670"/>
                  <a:pt x="27386" y="3670"/>
                </a:cubicBezTo>
                <a:cubicBezTo>
                  <a:pt x="26085" y="3670"/>
                  <a:pt x="24885" y="4070"/>
                  <a:pt x="23884" y="4738"/>
                </a:cubicBezTo>
                <a:cubicBezTo>
                  <a:pt x="22183" y="1902"/>
                  <a:pt x="19047" y="1"/>
                  <a:pt x="1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47"/>
          <p:cNvSpPr/>
          <p:nvPr/>
        </p:nvSpPr>
        <p:spPr>
          <a:xfrm>
            <a:off x="4571988" y="3266137"/>
            <a:ext cx="820895" cy="205406"/>
          </a:xfrm>
          <a:custGeom>
            <a:rect b="b" l="l" r="r" t="t"/>
            <a:pathLst>
              <a:path extrusionOk="0" h="9841" w="39329">
                <a:moveTo>
                  <a:pt x="15445" y="0"/>
                </a:moveTo>
                <a:cubicBezTo>
                  <a:pt x="12242" y="0"/>
                  <a:pt x="9440" y="1501"/>
                  <a:pt x="7639" y="3836"/>
                </a:cubicBezTo>
                <a:cubicBezTo>
                  <a:pt x="7172" y="3736"/>
                  <a:pt x="6672" y="3670"/>
                  <a:pt x="6171" y="3670"/>
                </a:cubicBezTo>
                <a:cubicBezTo>
                  <a:pt x="2769" y="3670"/>
                  <a:pt x="0" y="6438"/>
                  <a:pt x="0" y="9841"/>
                </a:cubicBezTo>
                <a:lnTo>
                  <a:pt x="39328" y="9841"/>
                </a:lnTo>
                <a:cubicBezTo>
                  <a:pt x="39328" y="7673"/>
                  <a:pt x="37594" y="5905"/>
                  <a:pt x="35426" y="5905"/>
                </a:cubicBezTo>
                <a:cubicBezTo>
                  <a:pt x="34425" y="5905"/>
                  <a:pt x="33491" y="6305"/>
                  <a:pt x="32790" y="6905"/>
                </a:cubicBezTo>
                <a:cubicBezTo>
                  <a:pt x="31756" y="4971"/>
                  <a:pt x="29721" y="3670"/>
                  <a:pt x="27353" y="3670"/>
                </a:cubicBezTo>
                <a:cubicBezTo>
                  <a:pt x="26086" y="3670"/>
                  <a:pt x="24885" y="4070"/>
                  <a:pt x="23884" y="4737"/>
                </a:cubicBezTo>
                <a:cubicBezTo>
                  <a:pt x="22149" y="1902"/>
                  <a:pt x="19014" y="0"/>
                  <a:pt x="15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47"/>
          <p:cNvSpPr/>
          <p:nvPr/>
        </p:nvSpPr>
        <p:spPr>
          <a:xfrm>
            <a:off x="176" y="4311400"/>
            <a:ext cx="9144108" cy="592529"/>
          </a:xfrm>
          <a:custGeom>
            <a:rect b="b" l="l" r="r" t="t"/>
            <a:pathLst>
              <a:path extrusionOk="0" h="28388" w="344346">
                <a:moveTo>
                  <a:pt x="0" y="1"/>
                </a:moveTo>
                <a:lnTo>
                  <a:pt x="0" y="28388"/>
                </a:lnTo>
                <a:lnTo>
                  <a:pt x="344346" y="28388"/>
                </a:lnTo>
                <a:lnTo>
                  <a:pt x="3443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47"/>
          <p:cNvSpPr/>
          <p:nvPr/>
        </p:nvSpPr>
        <p:spPr>
          <a:xfrm>
            <a:off x="0" y="4472250"/>
            <a:ext cx="9144287" cy="671220"/>
          </a:xfrm>
          <a:custGeom>
            <a:rect b="b" l="l" r="r" t="t"/>
            <a:pathLst>
              <a:path extrusionOk="0" h="49803" w="335940">
                <a:moveTo>
                  <a:pt x="0" y="0"/>
                </a:moveTo>
                <a:lnTo>
                  <a:pt x="0" y="49802"/>
                </a:lnTo>
                <a:lnTo>
                  <a:pt x="335940" y="49802"/>
                </a:lnTo>
                <a:lnTo>
                  <a:pt x="335940" y="0"/>
                </a:lnTo>
                <a:close/>
              </a:path>
            </a:pathLst>
          </a:custGeom>
          <a:solidFill>
            <a:srgbClr val="BE4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47"/>
          <p:cNvSpPr/>
          <p:nvPr/>
        </p:nvSpPr>
        <p:spPr>
          <a:xfrm>
            <a:off x="6507141" y="3670959"/>
            <a:ext cx="821583" cy="205427"/>
          </a:xfrm>
          <a:custGeom>
            <a:rect b="b" l="l" r="r" t="t"/>
            <a:pathLst>
              <a:path extrusionOk="0" h="9842" w="39362">
                <a:moveTo>
                  <a:pt x="15478" y="1"/>
                </a:moveTo>
                <a:cubicBezTo>
                  <a:pt x="12276" y="1"/>
                  <a:pt x="9440" y="1502"/>
                  <a:pt x="7639" y="3837"/>
                </a:cubicBezTo>
                <a:cubicBezTo>
                  <a:pt x="7172" y="3737"/>
                  <a:pt x="6705" y="3670"/>
                  <a:pt x="6205" y="3670"/>
                </a:cubicBezTo>
                <a:cubicBezTo>
                  <a:pt x="2769" y="3670"/>
                  <a:pt x="0" y="6439"/>
                  <a:pt x="0" y="9841"/>
                </a:cubicBezTo>
                <a:lnTo>
                  <a:pt x="39362" y="9841"/>
                </a:lnTo>
                <a:cubicBezTo>
                  <a:pt x="39362" y="7673"/>
                  <a:pt x="37594" y="5905"/>
                  <a:pt x="35425" y="5905"/>
                </a:cubicBezTo>
                <a:cubicBezTo>
                  <a:pt x="34425" y="5905"/>
                  <a:pt x="33524" y="6305"/>
                  <a:pt x="32824" y="6906"/>
                </a:cubicBezTo>
                <a:cubicBezTo>
                  <a:pt x="31789" y="4971"/>
                  <a:pt x="29721" y="3670"/>
                  <a:pt x="27386" y="3670"/>
                </a:cubicBezTo>
                <a:cubicBezTo>
                  <a:pt x="26085" y="3670"/>
                  <a:pt x="24885" y="4070"/>
                  <a:pt x="23884" y="4738"/>
                </a:cubicBezTo>
                <a:cubicBezTo>
                  <a:pt x="22183" y="1902"/>
                  <a:pt x="19047" y="1"/>
                  <a:pt x="154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9" name="Google Shape;2559;p47"/>
          <p:cNvGrpSpPr/>
          <p:nvPr/>
        </p:nvGrpSpPr>
        <p:grpSpPr>
          <a:xfrm>
            <a:off x="853390" y="3054675"/>
            <a:ext cx="1616239" cy="1256751"/>
            <a:chOff x="1379476" y="3054675"/>
            <a:chExt cx="1616239" cy="1256751"/>
          </a:xfrm>
        </p:grpSpPr>
        <p:sp>
          <p:nvSpPr>
            <p:cNvPr id="2560" name="Google Shape;2560;p47"/>
            <p:cNvSpPr/>
            <p:nvPr/>
          </p:nvSpPr>
          <p:spPr>
            <a:xfrm>
              <a:off x="2087429" y="3110752"/>
              <a:ext cx="821167" cy="1199689"/>
            </a:xfrm>
            <a:custGeom>
              <a:rect b="b" l="l" r="r" t="t"/>
              <a:pathLst>
                <a:path extrusionOk="0" h="39963" w="27354">
                  <a:moveTo>
                    <a:pt x="13677" y="0"/>
                  </a:moveTo>
                  <a:lnTo>
                    <a:pt x="1" y="12743"/>
                  </a:lnTo>
                  <a:lnTo>
                    <a:pt x="1" y="39962"/>
                  </a:lnTo>
                  <a:lnTo>
                    <a:pt x="27354" y="39962"/>
                  </a:lnTo>
                  <a:lnTo>
                    <a:pt x="27354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1999321" y="3054675"/>
              <a:ext cx="996394" cy="509740"/>
            </a:xfrm>
            <a:custGeom>
              <a:rect b="b" l="l" r="r" t="t"/>
              <a:pathLst>
                <a:path extrusionOk="0" h="16980" w="33191">
                  <a:moveTo>
                    <a:pt x="16612" y="0"/>
                  </a:moveTo>
                  <a:lnTo>
                    <a:pt x="0" y="14878"/>
                  </a:lnTo>
                  <a:lnTo>
                    <a:pt x="1868" y="16979"/>
                  </a:lnTo>
                  <a:lnTo>
                    <a:pt x="16612" y="3770"/>
                  </a:lnTo>
                  <a:lnTo>
                    <a:pt x="31323" y="16979"/>
                  </a:lnTo>
                  <a:lnTo>
                    <a:pt x="33191" y="14878"/>
                  </a:lnTo>
                  <a:lnTo>
                    <a:pt x="1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2239658" y="3981953"/>
              <a:ext cx="145207" cy="328479"/>
            </a:xfrm>
            <a:custGeom>
              <a:rect b="b" l="l" r="r" t="t"/>
              <a:pathLst>
                <a:path extrusionOk="0" h="10942" w="4837">
                  <a:moveTo>
                    <a:pt x="0" y="0"/>
                  </a:moveTo>
                  <a:lnTo>
                    <a:pt x="0" y="10941"/>
                  </a:lnTo>
                  <a:lnTo>
                    <a:pt x="4837" y="1094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2477984" y="3981953"/>
              <a:ext cx="309446" cy="215303"/>
            </a:xfrm>
            <a:custGeom>
              <a:rect b="b" l="l" r="r" t="t"/>
              <a:pathLst>
                <a:path extrusionOk="0" h="7172" w="10308">
                  <a:moveTo>
                    <a:pt x="0" y="0"/>
                  </a:moveTo>
                  <a:lnTo>
                    <a:pt x="0" y="7172"/>
                  </a:lnTo>
                  <a:lnTo>
                    <a:pt x="10307" y="7172"/>
                  </a:lnTo>
                  <a:lnTo>
                    <a:pt x="103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2202584" y="3654498"/>
              <a:ext cx="102188" cy="251357"/>
            </a:xfrm>
            <a:custGeom>
              <a:rect b="b" l="l" r="r" t="t"/>
              <a:pathLst>
                <a:path extrusionOk="0" h="8373" w="3404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2375827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2549071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2723305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7"/>
            <p:cNvSpPr/>
            <p:nvPr/>
          </p:nvSpPr>
          <p:spPr>
            <a:xfrm>
              <a:off x="2412872" y="3375105"/>
              <a:ext cx="175287" cy="175287"/>
            </a:xfrm>
            <a:custGeom>
              <a:rect b="b" l="l" r="r" t="t"/>
              <a:pathLst>
                <a:path extrusionOk="0" h="5839" w="5839">
                  <a:moveTo>
                    <a:pt x="2936" y="1"/>
                  </a:moveTo>
                  <a:cubicBezTo>
                    <a:pt x="1335" y="1"/>
                    <a:pt x="1" y="1302"/>
                    <a:pt x="1" y="2903"/>
                  </a:cubicBezTo>
                  <a:cubicBezTo>
                    <a:pt x="1" y="4537"/>
                    <a:pt x="1335" y="5838"/>
                    <a:pt x="2936" y="5838"/>
                  </a:cubicBez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302"/>
                    <a:pt x="4537" y="1"/>
                    <a:pt x="2936" y="1"/>
                  </a:cubicBezTo>
                  <a:close/>
                </a:path>
              </a:pathLst>
            </a:custGeom>
            <a:solidFill>
              <a:srgbClr val="F0C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7"/>
            <p:cNvSpPr/>
            <p:nvPr/>
          </p:nvSpPr>
          <p:spPr>
            <a:xfrm>
              <a:off x="2487981" y="3322030"/>
              <a:ext cx="26057" cy="281438"/>
            </a:xfrm>
            <a:custGeom>
              <a:rect b="b" l="l" r="r" t="t"/>
              <a:pathLst>
                <a:path extrusionOk="0" h="9375" w="868">
                  <a:moveTo>
                    <a:pt x="1" y="1"/>
                  </a:moveTo>
                  <a:lnTo>
                    <a:pt x="1" y="9374"/>
                  </a:lnTo>
                  <a:lnTo>
                    <a:pt x="868" y="937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7"/>
            <p:cNvSpPr/>
            <p:nvPr/>
          </p:nvSpPr>
          <p:spPr>
            <a:xfrm>
              <a:off x="2360818" y="3450214"/>
              <a:ext cx="280417" cy="25067"/>
            </a:xfrm>
            <a:custGeom>
              <a:rect b="b" l="l" r="r" t="t"/>
              <a:pathLst>
                <a:path extrusionOk="0" h="835" w="9341">
                  <a:moveTo>
                    <a:pt x="0" y="0"/>
                  </a:moveTo>
                  <a:lnTo>
                    <a:pt x="0" y="834"/>
                  </a:lnTo>
                  <a:lnTo>
                    <a:pt x="9340" y="834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47"/>
            <p:cNvSpPr/>
            <p:nvPr/>
          </p:nvSpPr>
          <p:spPr>
            <a:xfrm>
              <a:off x="2202584" y="3841761"/>
              <a:ext cx="102188" cy="64093"/>
            </a:xfrm>
            <a:custGeom>
              <a:rect b="b" l="l" r="r" t="t"/>
              <a:pathLst>
                <a:path extrusionOk="0" h="2135" w="3404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7"/>
            <p:cNvSpPr/>
            <p:nvPr/>
          </p:nvSpPr>
          <p:spPr>
            <a:xfrm>
              <a:off x="2375827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7"/>
            <p:cNvSpPr/>
            <p:nvPr/>
          </p:nvSpPr>
          <p:spPr>
            <a:xfrm>
              <a:off x="2549071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7"/>
            <p:cNvSpPr/>
            <p:nvPr/>
          </p:nvSpPr>
          <p:spPr>
            <a:xfrm>
              <a:off x="2723305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7"/>
            <p:cNvSpPr/>
            <p:nvPr/>
          </p:nvSpPr>
          <p:spPr>
            <a:xfrm>
              <a:off x="1799030" y="3644472"/>
              <a:ext cx="401578" cy="666954"/>
            </a:xfrm>
            <a:custGeom>
              <a:rect b="b" l="l" r="r" t="t"/>
              <a:pathLst>
                <a:path extrusionOk="0" h="22217" w="13377">
                  <a:moveTo>
                    <a:pt x="6672" y="1"/>
                  </a:moveTo>
                  <a:cubicBezTo>
                    <a:pt x="2970" y="1"/>
                    <a:pt x="1" y="3003"/>
                    <a:pt x="1" y="6705"/>
                  </a:cubicBezTo>
                  <a:cubicBezTo>
                    <a:pt x="1" y="10141"/>
                    <a:pt x="2569" y="12977"/>
                    <a:pt x="5905" y="13344"/>
                  </a:cubicBezTo>
                  <a:lnTo>
                    <a:pt x="5905" y="22217"/>
                  </a:lnTo>
                  <a:lnTo>
                    <a:pt x="7440" y="22217"/>
                  </a:lnTo>
                  <a:lnTo>
                    <a:pt x="7440" y="13344"/>
                  </a:lnTo>
                  <a:cubicBezTo>
                    <a:pt x="10775" y="12977"/>
                    <a:pt x="13377" y="10141"/>
                    <a:pt x="13377" y="6705"/>
                  </a:cubicBezTo>
                  <a:cubicBezTo>
                    <a:pt x="13377" y="3003"/>
                    <a:pt x="10375" y="1"/>
                    <a:pt x="6672" y="1"/>
                  </a:cubicBezTo>
                  <a:close/>
                </a:path>
              </a:pathLst>
            </a:custGeom>
            <a:solidFill>
              <a:srgbClr val="EB7B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7"/>
            <p:cNvSpPr/>
            <p:nvPr/>
          </p:nvSpPr>
          <p:spPr>
            <a:xfrm>
              <a:off x="1379476" y="3955896"/>
              <a:ext cx="720000" cy="354536"/>
            </a:xfrm>
            <a:custGeom>
              <a:rect b="b" l="l" r="r" t="t"/>
              <a:pathLst>
                <a:path extrusionOk="0" h="11810" w="23984">
                  <a:moveTo>
                    <a:pt x="4337" y="4671"/>
                  </a:moveTo>
                  <a:lnTo>
                    <a:pt x="4337" y="9508"/>
                  </a:lnTo>
                  <a:lnTo>
                    <a:pt x="2435" y="9508"/>
                  </a:lnTo>
                  <a:lnTo>
                    <a:pt x="2435" y="4671"/>
                  </a:lnTo>
                  <a:close/>
                  <a:moveTo>
                    <a:pt x="8673" y="4671"/>
                  </a:moveTo>
                  <a:lnTo>
                    <a:pt x="8673" y="9508"/>
                  </a:lnTo>
                  <a:lnTo>
                    <a:pt x="6772" y="9508"/>
                  </a:lnTo>
                  <a:lnTo>
                    <a:pt x="6772" y="4671"/>
                  </a:lnTo>
                  <a:close/>
                  <a:moveTo>
                    <a:pt x="12976" y="4671"/>
                  </a:moveTo>
                  <a:lnTo>
                    <a:pt x="12976" y="9508"/>
                  </a:lnTo>
                  <a:lnTo>
                    <a:pt x="11075" y="9508"/>
                  </a:lnTo>
                  <a:lnTo>
                    <a:pt x="11075" y="4671"/>
                  </a:lnTo>
                  <a:close/>
                  <a:moveTo>
                    <a:pt x="17279" y="4671"/>
                  </a:moveTo>
                  <a:lnTo>
                    <a:pt x="17279" y="9508"/>
                  </a:lnTo>
                  <a:lnTo>
                    <a:pt x="15378" y="9508"/>
                  </a:lnTo>
                  <a:lnTo>
                    <a:pt x="15378" y="4671"/>
                  </a:lnTo>
                  <a:close/>
                  <a:moveTo>
                    <a:pt x="21582" y="4671"/>
                  </a:moveTo>
                  <a:lnTo>
                    <a:pt x="21582" y="9508"/>
                  </a:lnTo>
                  <a:lnTo>
                    <a:pt x="19681" y="9508"/>
                  </a:lnTo>
                  <a:lnTo>
                    <a:pt x="19681" y="4671"/>
                  </a:lnTo>
                  <a:close/>
                  <a:moveTo>
                    <a:pt x="1234" y="1"/>
                  </a:moveTo>
                  <a:lnTo>
                    <a:pt x="0" y="1635"/>
                  </a:lnTo>
                  <a:lnTo>
                    <a:pt x="0" y="2336"/>
                  </a:lnTo>
                  <a:lnTo>
                    <a:pt x="0" y="4671"/>
                  </a:lnTo>
                  <a:lnTo>
                    <a:pt x="0" y="9474"/>
                  </a:lnTo>
                  <a:lnTo>
                    <a:pt x="0" y="11809"/>
                  </a:lnTo>
                  <a:lnTo>
                    <a:pt x="23984" y="11809"/>
                  </a:lnTo>
                  <a:lnTo>
                    <a:pt x="23984" y="9474"/>
                  </a:lnTo>
                  <a:lnTo>
                    <a:pt x="23984" y="4671"/>
                  </a:lnTo>
                  <a:lnTo>
                    <a:pt x="23984" y="2336"/>
                  </a:lnTo>
                  <a:lnTo>
                    <a:pt x="23984" y="1635"/>
                  </a:lnTo>
                  <a:lnTo>
                    <a:pt x="22783" y="1"/>
                  </a:lnTo>
                  <a:lnTo>
                    <a:pt x="21582" y="1635"/>
                  </a:lnTo>
                  <a:lnTo>
                    <a:pt x="21582" y="2336"/>
                  </a:lnTo>
                  <a:lnTo>
                    <a:pt x="19681" y="2336"/>
                  </a:lnTo>
                  <a:lnTo>
                    <a:pt x="19681" y="1635"/>
                  </a:lnTo>
                  <a:lnTo>
                    <a:pt x="18480" y="1"/>
                  </a:lnTo>
                  <a:lnTo>
                    <a:pt x="17279" y="1635"/>
                  </a:lnTo>
                  <a:lnTo>
                    <a:pt x="17279" y="2336"/>
                  </a:lnTo>
                  <a:lnTo>
                    <a:pt x="15378" y="2336"/>
                  </a:lnTo>
                  <a:lnTo>
                    <a:pt x="15378" y="1635"/>
                  </a:lnTo>
                  <a:lnTo>
                    <a:pt x="14177" y="1"/>
                  </a:lnTo>
                  <a:lnTo>
                    <a:pt x="12943" y="1635"/>
                  </a:lnTo>
                  <a:lnTo>
                    <a:pt x="12943" y="2336"/>
                  </a:lnTo>
                  <a:lnTo>
                    <a:pt x="11075" y="2336"/>
                  </a:lnTo>
                  <a:lnTo>
                    <a:pt x="11075" y="1635"/>
                  </a:lnTo>
                  <a:lnTo>
                    <a:pt x="9841" y="1"/>
                  </a:lnTo>
                  <a:lnTo>
                    <a:pt x="8640" y="1635"/>
                  </a:lnTo>
                  <a:lnTo>
                    <a:pt x="8640" y="2336"/>
                  </a:lnTo>
                  <a:lnTo>
                    <a:pt x="6738" y="2336"/>
                  </a:lnTo>
                  <a:lnTo>
                    <a:pt x="6738" y="1635"/>
                  </a:lnTo>
                  <a:lnTo>
                    <a:pt x="5538" y="1"/>
                  </a:lnTo>
                  <a:lnTo>
                    <a:pt x="4337" y="1635"/>
                  </a:lnTo>
                  <a:lnTo>
                    <a:pt x="4337" y="2336"/>
                  </a:lnTo>
                  <a:lnTo>
                    <a:pt x="2435" y="2336"/>
                  </a:lnTo>
                  <a:lnTo>
                    <a:pt x="2435" y="163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7" name="Google Shape;2577;p47"/>
          <p:cNvGrpSpPr/>
          <p:nvPr/>
        </p:nvGrpSpPr>
        <p:grpSpPr>
          <a:xfrm>
            <a:off x="6847520" y="3054675"/>
            <a:ext cx="1268759" cy="1255766"/>
            <a:chOff x="6106045" y="3054675"/>
            <a:chExt cx="1268759" cy="1255766"/>
          </a:xfrm>
        </p:grpSpPr>
        <p:sp>
          <p:nvSpPr>
            <p:cNvPr id="2578" name="Google Shape;2578;p47"/>
            <p:cNvSpPr/>
            <p:nvPr/>
          </p:nvSpPr>
          <p:spPr>
            <a:xfrm>
              <a:off x="7069345" y="3571374"/>
              <a:ext cx="218335" cy="738042"/>
            </a:xfrm>
            <a:custGeom>
              <a:rect b="b" l="l" r="r" t="t"/>
              <a:pathLst>
                <a:path extrusionOk="0" h="24585" w="7273">
                  <a:moveTo>
                    <a:pt x="3637" y="1"/>
                  </a:moveTo>
                  <a:cubicBezTo>
                    <a:pt x="1635" y="1"/>
                    <a:pt x="1" y="1602"/>
                    <a:pt x="1" y="3637"/>
                  </a:cubicBezTo>
                  <a:lnTo>
                    <a:pt x="1" y="13110"/>
                  </a:lnTo>
                  <a:cubicBezTo>
                    <a:pt x="1" y="14911"/>
                    <a:pt x="1302" y="16412"/>
                    <a:pt x="3003" y="16713"/>
                  </a:cubicBezTo>
                  <a:lnTo>
                    <a:pt x="3003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2" y="16412"/>
                    <a:pt x="7272" y="14911"/>
                    <a:pt x="7272" y="13110"/>
                  </a:cubicBezTo>
                  <a:lnTo>
                    <a:pt x="7272" y="3637"/>
                  </a:lnTo>
                  <a:cubicBezTo>
                    <a:pt x="7272" y="1602"/>
                    <a:pt x="5671" y="1"/>
                    <a:pt x="3637" y="1"/>
                  </a:cubicBezTo>
                  <a:close/>
                </a:path>
              </a:pathLst>
            </a:custGeom>
            <a:solidFill>
              <a:srgbClr val="F2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7"/>
            <p:cNvSpPr/>
            <p:nvPr/>
          </p:nvSpPr>
          <p:spPr>
            <a:xfrm>
              <a:off x="6918136" y="3571374"/>
              <a:ext cx="218335" cy="738042"/>
            </a:xfrm>
            <a:custGeom>
              <a:rect b="b" l="l" r="r" t="t"/>
              <a:pathLst>
                <a:path extrusionOk="0" h="24585" w="7273">
                  <a:moveTo>
                    <a:pt x="3637" y="1"/>
                  </a:moveTo>
                  <a:cubicBezTo>
                    <a:pt x="1635" y="1"/>
                    <a:pt x="1" y="1602"/>
                    <a:pt x="1" y="3637"/>
                  </a:cubicBezTo>
                  <a:lnTo>
                    <a:pt x="1" y="13110"/>
                  </a:lnTo>
                  <a:cubicBezTo>
                    <a:pt x="1" y="14911"/>
                    <a:pt x="1302" y="16412"/>
                    <a:pt x="3003" y="16713"/>
                  </a:cubicBezTo>
                  <a:lnTo>
                    <a:pt x="3003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2" y="16412"/>
                    <a:pt x="7273" y="14911"/>
                    <a:pt x="7273" y="13110"/>
                  </a:cubicBezTo>
                  <a:lnTo>
                    <a:pt x="7273" y="3637"/>
                  </a:lnTo>
                  <a:cubicBezTo>
                    <a:pt x="7273" y="1602"/>
                    <a:pt x="5638" y="1"/>
                    <a:pt x="3637" y="1"/>
                  </a:cubicBezTo>
                  <a:close/>
                </a:path>
              </a:pathLst>
            </a:custGeom>
            <a:solidFill>
              <a:srgbClr val="ED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7"/>
            <p:cNvSpPr/>
            <p:nvPr/>
          </p:nvSpPr>
          <p:spPr>
            <a:xfrm>
              <a:off x="6194153" y="3110752"/>
              <a:ext cx="821167" cy="1199689"/>
            </a:xfrm>
            <a:custGeom>
              <a:rect b="b" l="l" r="r" t="t"/>
              <a:pathLst>
                <a:path extrusionOk="0" h="39963" w="27354">
                  <a:moveTo>
                    <a:pt x="13677" y="0"/>
                  </a:moveTo>
                  <a:lnTo>
                    <a:pt x="0" y="12743"/>
                  </a:lnTo>
                  <a:lnTo>
                    <a:pt x="0" y="39962"/>
                  </a:lnTo>
                  <a:lnTo>
                    <a:pt x="27353" y="39962"/>
                  </a:lnTo>
                  <a:lnTo>
                    <a:pt x="27353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7"/>
            <p:cNvSpPr/>
            <p:nvPr/>
          </p:nvSpPr>
          <p:spPr>
            <a:xfrm>
              <a:off x="6106045" y="3054675"/>
              <a:ext cx="997384" cy="509740"/>
            </a:xfrm>
            <a:custGeom>
              <a:rect b="b" l="l" r="r" t="t"/>
              <a:pathLst>
                <a:path extrusionOk="0" h="16980" w="33224">
                  <a:moveTo>
                    <a:pt x="16612" y="0"/>
                  </a:moveTo>
                  <a:lnTo>
                    <a:pt x="0" y="14878"/>
                  </a:lnTo>
                  <a:lnTo>
                    <a:pt x="1868" y="16979"/>
                  </a:lnTo>
                  <a:lnTo>
                    <a:pt x="16612" y="3770"/>
                  </a:lnTo>
                  <a:lnTo>
                    <a:pt x="31322" y="16979"/>
                  </a:lnTo>
                  <a:lnTo>
                    <a:pt x="33224" y="14878"/>
                  </a:lnTo>
                  <a:lnTo>
                    <a:pt x="1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7"/>
            <p:cNvSpPr/>
            <p:nvPr/>
          </p:nvSpPr>
          <p:spPr>
            <a:xfrm>
              <a:off x="6346352" y="3981953"/>
              <a:ext cx="145237" cy="328479"/>
            </a:xfrm>
            <a:custGeom>
              <a:rect b="b" l="l" r="r" t="t"/>
              <a:pathLst>
                <a:path extrusionOk="0" h="10942" w="4838">
                  <a:moveTo>
                    <a:pt x="1" y="0"/>
                  </a:moveTo>
                  <a:lnTo>
                    <a:pt x="1" y="10941"/>
                  </a:lnTo>
                  <a:lnTo>
                    <a:pt x="4838" y="10941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7"/>
            <p:cNvSpPr/>
            <p:nvPr/>
          </p:nvSpPr>
          <p:spPr>
            <a:xfrm>
              <a:off x="6584678" y="3981953"/>
              <a:ext cx="309476" cy="215303"/>
            </a:xfrm>
            <a:custGeom>
              <a:rect b="b" l="l" r="r" t="t"/>
              <a:pathLst>
                <a:path extrusionOk="0" h="7172" w="10309">
                  <a:moveTo>
                    <a:pt x="1" y="0"/>
                  </a:moveTo>
                  <a:lnTo>
                    <a:pt x="1" y="7172"/>
                  </a:lnTo>
                  <a:lnTo>
                    <a:pt x="10308" y="717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7"/>
            <p:cNvSpPr/>
            <p:nvPr/>
          </p:nvSpPr>
          <p:spPr>
            <a:xfrm>
              <a:off x="6309308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7"/>
            <p:cNvSpPr/>
            <p:nvPr/>
          </p:nvSpPr>
          <p:spPr>
            <a:xfrm>
              <a:off x="6482551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7"/>
            <p:cNvSpPr/>
            <p:nvPr/>
          </p:nvSpPr>
          <p:spPr>
            <a:xfrm>
              <a:off x="6655795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7"/>
            <p:cNvSpPr/>
            <p:nvPr/>
          </p:nvSpPr>
          <p:spPr>
            <a:xfrm>
              <a:off x="6830029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7"/>
            <p:cNvSpPr/>
            <p:nvPr/>
          </p:nvSpPr>
          <p:spPr>
            <a:xfrm>
              <a:off x="6519595" y="3375105"/>
              <a:ext cx="175257" cy="175287"/>
            </a:xfrm>
            <a:custGeom>
              <a:rect b="b" l="l" r="r" t="t"/>
              <a:pathLst>
                <a:path extrusionOk="0" h="5839" w="5838">
                  <a:moveTo>
                    <a:pt x="2936" y="1"/>
                  </a:moveTo>
                  <a:cubicBezTo>
                    <a:pt x="1335" y="1"/>
                    <a:pt x="1" y="1302"/>
                    <a:pt x="1" y="2903"/>
                  </a:cubicBezTo>
                  <a:cubicBezTo>
                    <a:pt x="1" y="4537"/>
                    <a:pt x="1335" y="5838"/>
                    <a:pt x="2936" y="5838"/>
                  </a:cubicBez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302"/>
                    <a:pt x="4537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7"/>
            <p:cNvSpPr/>
            <p:nvPr/>
          </p:nvSpPr>
          <p:spPr>
            <a:xfrm>
              <a:off x="6594705" y="3322030"/>
              <a:ext cx="26057" cy="281438"/>
            </a:xfrm>
            <a:custGeom>
              <a:rect b="b" l="l" r="r" t="t"/>
              <a:pathLst>
                <a:path extrusionOk="0" h="9375" w="868">
                  <a:moveTo>
                    <a:pt x="0" y="1"/>
                  </a:moveTo>
                  <a:lnTo>
                    <a:pt x="0" y="9374"/>
                  </a:lnTo>
                  <a:lnTo>
                    <a:pt x="868" y="937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6467511" y="3450214"/>
              <a:ext cx="280417" cy="25067"/>
            </a:xfrm>
            <a:custGeom>
              <a:rect b="b" l="l" r="r" t="t"/>
              <a:pathLst>
                <a:path extrusionOk="0" h="835" w="9341">
                  <a:moveTo>
                    <a:pt x="1" y="0"/>
                  </a:moveTo>
                  <a:lnTo>
                    <a:pt x="1" y="834"/>
                  </a:lnTo>
                  <a:lnTo>
                    <a:pt x="9341" y="834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6309308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6482551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6655795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6830029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6654774" y="3955896"/>
              <a:ext cx="720030" cy="354536"/>
            </a:xfrm>
            <a:custGeom>
              <a:rect b="b" l="l" r="r" t="t"/>
              <a:pathLst>
                <a:path extrusionOk="0" h="11810" w="23985">
                  <a:moveTo>
                    <a:pt x="4337" y="4671"/>
                  </a:moveTo>
                  <a:lnTo>
                    <a:pt x="4337" y="9508"/>
                  </a:lnTo>
                  <a:lnTo>
                    <a:pt x="2436" y="9508"/>
                  </a:lnTo>
                  <a:lnTo>
                    <a:pt x="2436" y="4671"/>
                  </a:lnTo>
                  <a:close/>
                  <a:moveTo>
                    <a:pt x="8640" y="4671"/>
                  </a:moveTo>
                  <a:lnTo>
                    <a:pt x="8640" y="9508"/>
                  </a:lnTo>
                  <a:lnTo>
                    <a:pt x="6739" y="9508"/>
                  </a:lnTo>
                  <a:lnTo>
                    <a:pt x="6739" y="4671"/>
                  </a:lnTo>
                  <a:close/>
                  <a:moveTo>
                    <a:pt x="12943" y="4671"/>
                  </a:moveTo>
                  <a:lnTo>
                    <a:pt x="12943" y="9508"/>
                  </a:lnTo>
                  <a:lnTo>
                    <a:pt x="11042" y="9508"/>
                  </a:lnTo>
                  <a:lnTo>
                    <a:pt x="11042" y="4671"/>
                  </a:lnTo>
                  <a:close/>
                  <a:moveTo>
                    <a:pt x="17280" y="4671"/>
                  </a:moveTo>
                  <a:lnTo>
                    <a:pt x="17280" y="9508"/>
                  </a:lnTo>
                  <a:lnTo>
                    <a:pt x="15378" y="9508"/>
                  </a:lnTo>
                  <a:lnTo>
                    <a:pt x="15378" y="4671"/>
                  </a:lnTo>
                  <a:close/>
                  <a:moveTo>
                    <a:pt x="21583" y="4671"/>
                  </a:moveTo>
                  <a:lnTo>
                    <a:pt x="21583" y="9508"/>
                  </a:lnTo>
                  <a:lnTo>
                    <a:pt x="19681" y="9508"/>
                  </a:lnTo>
                  <a:lnTo>
                    <a:pt x="19681" y="4671"/>
                  </a:lnTo>
                  <a:close/>
                  <a:moveTo>
                    <a:pt x="1202" y="1"/>
                  </a:moveTo>
                  <a:lnTo>
                    <a:pt x="1" y="1635"/>
                  </a:lnTo>
                  <a:lnTo>
                    <a:pt x="1" y="2336"/>
                  </a:lnTo>
                  <a:lnTo>
                    <a:pt x="1" y="4671"/>
                  </a:lnTo>
                  <a:lnTo>
                    <a:pt x="1" y="9474"/>
                  </a:lnTo>
                  <a:lnTo>
                    <a:pt x="1" y="11809"/>
                  </a:lnTo>
                  <a:lnTo>
                    <a:pt x="23985" y="11809"/>
                  </a:lnTo>
                  <a:lnTo>
                    <a:pt x="23985" y="9474"/>
                  </a:lnTo>
                  <a:lnTo>
                    <a:pt x="23985" y="4671"/>
                  </a:lnTo>
                  <a:lnTo>
                    <a:pt x="23985" y="2336"/>
                  </a:lnTo>
                  <a:lnTo>
                    <a:pt x="23985" y="1635"/>
                  </a:lnTo>
                  <a:lnTo>
                    <a:pt x="22784" y="1"/>
                  </a:lnTo>
                  <a:lnTo>
                    <a:pt x="21583" y="1635"/>
                  </a:lnTo>
                  <a:lnTo>
                    <a:pt x="21583" y="2336"/>
                  </a:lnTo>
                  <a:lnTo>
                    <a:pt x="19681" y="2336"/>
                  </a:lnTo>
                  <a:lnTo>
                    <a:pt x="19681" y="1635"/>
                  </a:lnTo>
                  <a:lnTo>
                    <a:pt x="18481" y="1"/>
                  </a:lnTo>
                  <a:lnTo>
                    <a:pt x="17246" y="1635"/>
                  </a:lnTo>
                  <a:lnTo>
                    <a:pt x="17246" y="2336"/>
                  </a:lnTo>
                  <a:lnTo>
                    <a:pt x="15378" y="2336"/>
                  </a:lnTo>
                  <a:lnTo>
                    <a:pt x="15378" y="1635"/>
                  </a:lnTo>
                  <a:lnTo>
                    <a:pt x="14144" y="1"/>
                  </a:lnTo>
                  <a:lnTo>
                    <a:pt x="12943" y="1635"/>
                  </a:lnTo>
                  <a:lnTo>
                    <a:pt x="12943" y="2336"/>
                  </a:lnTo>
                  <a:lnTo>
                    <a:pt x="11042" y="2336"/>
                  </a:lnTo>
                  <a:lnTo>
                    <a:pt x="11042" y="1635"/>
                  </a:lnTo>
                  <a:lnTo>
                    <a:pt x="9841" y="1"/>
                  </a:lnTo>
                  <a:lnTo>
                    <a:pt x="8640" y="1635"/>
                  </a:lnTo>
                  <a:lnTo>
                    <a:pt x="8640" y="2336"/>
                  </a:lnTo>
                  <a:lnTo>
                    <a:pt x="6739" y="2336"/>
                  </a:lnTo>
                  <a:lnTo>
                    <a:pt x="6739" y="1635"/>
                  </a:lnTo>
                  <a:lnTo>
                    <a:pt x="5538" y="1"/>
                  </a:lnTo>
                  <a:lnTo>
                    <a:pt x="4304" y="1635"/>
                  </a:lnTo>
                  <a:lnTo>
                    <a:pt x="4304" y="2336"/>
                  </a:lnTo>
                  <a:lnTo>
                    <a:pt x="2436" y="2336"/>
                  </a:lnTo>
                  <a:lnTo>
                    <a:pt x="2436" y="163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6" name="Google Shape;2596;p47"/>
          <p:cNvSpPr txBox="1"/>
          <p:nvPr/>
        </p:nvSpPr>
        <p:spPr>
          <a:xfrm>
            <a:off x="767960" y="1485900"/>
            <a:ext cx="1787100" cy="56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7" name="Google Shape;2597;p47"/>
          <p:cNvSpPr txBox="1"/>
          <p:nvPr/>
        </p:nvSpPr>
        <p:spPr>
          <a:xfrm>
            <a:off x="4647513" y="1489600"/>
            <a:ext cx="1787100" cy="56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8" name="Google Shape;2598;p47"/>
          <p:cNvSpPr txBox="1"/>
          <p:nvPr/>
        </p:nvSpPr>
        <p:spPr>
          <a:xfrm>
            <a:off x="6587288" y="1485901"/>
            <a:ext cx="1789200" cy="56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9" name="Google Shape;2599;p47"/>
          <p:cNvSpPr txBox="1"/>
          <p:nvPr/>
        </p:nvSpPr>
        <p:spPr>
          <a:xfrm>
            <a:off x="2707735" y="1485900"/>
            <a:ext cx="1787100" cy="56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0" name="Google Shape;2600;p47"/>
          <p:cNvSpPr/>
          <p:nvPr/>
        </p:nvSpPr>
        <p:spPr>
          <a:xfrm>
            <a:off x="3076513" y="3220812"/>
            <a:ext cx="820895" cy="205406"/>
          </a:xfrm>
          <a:custGeom>
            <a:rect b="b" l="l" r="r" t="t"/>
            <a:pathLst>
              <a:path extrusionOk="0" h="9841" w="39329">
                <a:moveTo>
                  <a:pt x="15445" y="0"/>
                </a:moveTo>
                <a:cubicBezTo>
                  <a:pt x="12242" y="0"/>
                  <a:pt x="9440" y="1501"/>
                  <a:pt x="7639" y="3836"/>
                </a:cubicBezTo>
                <a:cubicBezTo>
                  <a:pt x="7172" y="3736"/>
                  <a:pt x="6672" y="3670"/>
                  <a:pt x="6171" y="3670"/>
                </a:cubicBezTo>
                <a:cubicBezTo>
                  <a:pt x="2769" y="3670"/>
                  <a:pt x="0" y="6438"/>
                  <a:pt x="0" y="9841"/>
                </a:cubicBezTo>
                <a:lnTo>
                  <a:pt x="39328" y="9841"/>
                </a:lnTo>
                <a:cubicBezTo>
                  <a:pt x="39328" y="7673"/>
                  <a:pt x="37594" y="5905"/>
                  <a:pt x="35426" y="5905"/>
                </a:cubicBezTo>
                <a:cubicBezTo>
                  <a:pt x="34425" y="5905"/>
                  <a:pt x="33491" y="6305"/>
                  <a:pt x="32790" y="6905"/>
                </a:cubicBezTo>
                <a:cubicBezTo>
                  <a:pt x="31756" y="4971"/>
                  <a:pt x="29721" y="3670"/>
                  <a:pt x="27353" y="3670"/>
                </a:cubicBezTo>
                <a:cubicBezTo>
                  <a:pt x="26086" y="3670"/>
                  <a:pt x="24885" y="4070"/>
                  <a:pt x="23884" y="4737"/>
                </a:cubicBezTo>
                <a:cubicBezTo>
                  <a:pt x="22149" y="1902"/>
                  <a:pt x="19014" y="0"/>
                  <a:pt x="154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1" name="Google Shape;2601;p47"/>
          <p:cNvGrpSpPr/>
          <p:nvPr/>
        </p:nvGrpSpPr>
        <p:grpSpPr>
          <a:xfrm>
            <a:off x="2886520" y="3054675"/>
            <a:ext cx="1429529" cy="1256751"/>
            <a:chOff x="2999477" y="3054675"/>
            <a:chExt cx="1429529" cy="1256751"/>
          </a:xfrm>
        </p:grpSpPr>
        <p:sp>
          <p:nvSpPr>
            <p:cNvPr id="2602" name="Google Shape;2602;p47"/>
            <p:cNvSpPr/>
            <p:nvPr/>
          </p:nvSpPr>
          <p:spPr>
            <a:xfrm>
              <a:off x="3520720" y="3110752"/>
              <a:ext cx="821167" cy="1199689"/>
            </a:xfrm>
            <a:custGeom>
              <a:rect b="b" l="l" r="r" t="t"/>
              <a:pathLst>
                <a:path extrusionOk="0" h="39963" w="27354">
                  <a:moveTo>
                    <a:pt x="13677" y="0"/>
                  </a:moveTo>
                  <a:lnTo>
                    <a:pt x="0" y="12743"/>
                  </a:lnTo>
                  <a:lnTo>
                    <a:pt x="0" y="39962"/>
                  </a:lnTo>
                  <a:lnTo>
                    <a:pt x="27353" y="39962"/>
                  </a:lnTo>
                  <a:lnTo>
                    <a:pt x="27353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7"/>
            <p:cNvSpPr/>
            <p:nvPr/>
          </p:nvSpPr>
          <p:spPr>
            <a:xfrm>
              <a:off x="3432582" y="3054675"/>
              <a:ext cx="996424" cy="509740"/>
            </a:xfrm>
            <a:custGeom>
              <a:rect b="b" l="l" r="r" t="t"/>
              <a:pathLst>
                <a:path extrusionOk="0" h="16980" w="33192">
                  <a:moveTo>
                    <a:pt x="16613" y="0"/>
                  </a:moveTo>
                  <a:lnTo>
                    <a:pt x="1" y="14878"/>
                  </a:lnTo>
                  <a:lnTo>
                    <a:pt x="1869" y="16979"/>
                  </a:lnTo>
                  <a:lnTo>
                    <a:pt x="16613" y="3770"/>
                  </a:lnTo>
                  <a:lnTo>
                    <a:pt x="31323" y="16979"/>
                  </a:lnTo>
                  <a:lnTo>
                    <a:pt x="33191" y="14878"/>
                  </a:lnTo>
                  <a:lnTo>
                    <a:pt x="16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7"/>
            <p:cNvSpPr/>
            <p:nvPr/>
          </p:nvSpPr>
          <p:spPr>
            <a:xfrm>
              <a:off x="3672919" y="3981953"/>
              <a:ext cx="145237" cy="328479"/>
            </a:xfrm>
            <a:custGeom>
              <a:rect b="b" l="l" r="r" t="t"/>
              <a:pathLst>
                <a:path extrusionOk="0" h="10942" w="4838">
                  <a:moveTo>
                    <a:pt x="1" y="0"/>
                  </a:moveTo>
                  <a:lnTo>
                    <a:pt x="1" y="10941"/>
                  </a:lnTo>
                  <a:lnTo>
                    <a:pt x="4837" y="1094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7"/>
            <p:cNvSpPr/>
            <p:nvPr/>
          </p:nvSpPr>
          <p:spPr>
            <a:xfrm>
              <a:off x="3911245" y="3981953"/>
              <a:ext cx="309446" cy="215303"/>
            </a:xfrm>
            <a:custGeom>
              <a:rect b="b" l="l" r="r" t="t"/>
              <a:pathLst>
                <a:path extrusionOk="0" h="7172" w="10308">
                  <a:moveTo>
                    <a:pt x="1" y="0"/>
                  </a:moveTo>
                  <a:lnTo>
                    <a:pt x="1" y="7172"/>
                  </a:lnTo>
                  <a:lnTo>
                    <a:pt x="10308" y="717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7"/>
            <p:cNvSpPr/>
            <p:nvPr/>
          </p:nvSpPr>
          <p:spPr>
            <a:xfrm>
              <a:off x="3635875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7"/>
            <p:cNvSpPr/>
            <p:nvPr/>
          </p:nvSpPr>
          <p:spPr>
            <a:xfrm>
              <a:off x="3809118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7"/>
            <p:cNvSpPr/>
            <p:nvPr/>
          </p:nvSpPr>
          <p:spPr>
            <a:xfrm>
              <a:off x="3982332" y="3654498"/>
              <a:ext cx="102188" cy="251357"/>
            </a:xfrm>
            <a:custGeom>
              <a:rect b="b" l="l" r="r" t="t"/>
              <a:pathLst>
                <a:path extrusionOk="0" h="8373" w="3404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7"/>
            <p:cNvSpPr/>
            <p:nvPr/>
          </p:nvSpPr>
          <p:spPr>
            <a:xfrm>
              <a:off x="4156596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0" y="0"/>
                  </a:moveTo>
                  <a:lnTo>
                    <a:pt x="0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7"/>
            <p:cNvSpPr/>
            <p:nvPr/>
          </p:nvSpPr>
          <p:spPr>
            <a:xfrm>
              <a:off x="3846163" y="3375105"/>
              <a:ext cx="175257" cy="175287"/>
            </a:xfrm>
            <a:custGeom>
              <a:rect b="b" l="l" r="r" t="t"/>
              <a:pathLst>
                <a:path extrusionOk="0" h="5839" w="5838">
                  <a:moveTo>
                    <a:pt x="2936" y="1"/>
                  </a:moveTo>
                  <a:cubicBezTo>
                    <a:pt x="1335" y="1"/>
                    <a:pt x="0" y="1302"/>
                    <a:pt x="0" y="2903"/>
                  </a:cubicBezTo>
                  <a:cubicBezTo>
                    <a:pt x="0" y="4537"/>
                    <a:pt x="1335" y="5838"/>
                    <a:pt x="2936" y="5838"/>
                  </a:cubicBezTo>
                  <a:cubicBezTo>
                    <a:pt x="4537" y="5838"/>
                    <a:pt x="5838" y="4537"/>
                    <a:pt x="5838" y="2903"/>
                  </a:cubicBezTo>
                  <a:cubicBezTo>
                    <a:pt x="5838" y="1302"/>
                    <a:pt x="4537" y="1"/>
                    <a:pt x="2936" y="1"/>
                  </a:cubicBezTo>
                  <a:close/>
                </a:path>
              </a:pathLst>
            </a:custGeom>
            <a:solidFill>
              <a:srgbClr val="F0C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7"/>
            <p:cNvSpPr/>
            <p:nvPr/>
          </p:nvSpPr>
          <p:spPr>
            <a:xfrm>
              <a:off x="3921272" y="3322030"/>
              <a:ext cx="26057" cy="281438"/>
            </a:xfrm>
            <a:custGeom>
              <a:rect b="b" l="l" r="r" t="t"/>
              <a:pathLst>
                <a:path extrusionOk="0" h="9375" w="868">
                  <a:moveTo>
                    <a:pt x="0" y="1"/>
                  </a:moveTo>
                  <a:lnTo>
                    <a:pt x="0" y="9374"/>
                  </a:lnTo>
                  <a:lnTo>
                    <a:pt x="867" y="9374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7"/>
            <p:cNvSpPr/>
            <p:nvPr/>
          </p:nvSpPr>
          <p:spPr>
            <a:xfrm>
              <a:off x="3794079" y="3450214"/>
              <a:ext cx="280417" cy="25067"/>
            </a:xfrm>
            <a:custGeom>
              <a:rect b="b" l="l" r="r" t="t"/>
              <a:pathLst>
                <a:path extrusionOk="0" h="835" w="9341">
                  <a:moveTo>
                    <a:pt x="1" y="0"/>
                  </a:moveTo>
                  <a:lnTo>
                    <a:pt x="1" y="834"/>
                  </a:lnTo>
                  <a:lnTo>
                    <a:pt x="9341" y="834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7"/>
            <p:cNvSpPr/>
            <p:nvPr/>
          </p:nvSpPr>
          <p:spPr>
            <a:xfrm>
              <a:off x="3635875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7"/>
            <p:cNvSpPr/>
            <p:nvPr/>
          </p:nvSpPr>
          <p:spPr>
            <a:xfrm>
              <a:off x="3809118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7"/>
            <p:cNvSpPr/>
            <p:nvPr/>
          </p:nvSpPr>
          <p:spPr>
            <a:xfrm>
              <a:off x="3982332" y="3841761"/>
              <a:ext cx="102188" cy="64093"/>
            </a:xfrm>
            <a:custGeom>
              <a:rect b="b" l="l" r="r" t="t"/>
              <a:pathLst>
                <a:path extrusionOk="0" h="2135" w="3404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7"/>
            <p:cNvSpPr/>
            <p:nvPr/>
          </p:nvSpPr>
          <p:spPr>
            <a:xfrm>
              <a:off x="4156596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0" y="0"/>
                  </a:moveTo>
                  <a:lnTo>
                    <a:pt x="0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7"/>
            <p:cNvSpPr/>
            <p:nvPr/>
          </p:nvSpPr>
          <p:spPr>
            <a:xfrm>
              <a:off x="3271377" y="3644472"/>
              <a:ext cx="401578" cy="666954"/>
            </a:xfrm>
            <a:custGeom>
              <a:rect b="b" l="l" r="r" t="t"/>
              <a:pathLst>
                <a:path extrusionOk="0" h="22217" w="13377">
                  <a:moveTo>
                    <a:pt x="6705" y="1"/>
                  </a:moveTo>
                  <a:cubicBezTo>
                    <a:pt x="3003" y="1"/>
                    <a:pt x="0" y="3003"/>
                    <a:pt x="0" y="6705"/>
                  </a:cubicBezTo>
                  <a:cubicBezTo>
                    <a:pt x="0" y="10141"/>
                    <a:pt x="2602" y="12977"/>
                    <a:pt x="5938" y="13344"/>
                  </a:cubicBezTo>
                  <a:lnTo>
                    <a:pt x="5938" y="22217"/>
                  </a:lnTo>
                  <a:lnTo>
                    <a:pt x="7439" y="22217"/>
                  </a:lnTo>
                  <a:lnTo>
                    <a:pt x="7439" y="13344"/>
                  </a:lnTo>
                  <a:cubicBezTo>
                    <a:pt x="10775" y="12977"/>
                    <a:pt x="13377" y="10141"/>
                    <a:pt x="13377" y="6705"/>
                  </a:cubicBezTo>
                  <a:cubicBezTo>
                    <a:pt x="13377" y="3003"/>
                    <a:pt x="10374" y="1"/>
                    <a:pt x="6705" y="1"/>
                  </a:cubicBezTo>
                  <a:close/>
                </a:path>
              </a:pathLst>
            </a:custGeom>
            <a:solidFill>
              <a:srgbClr val="F2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7"/>
            <p:cNvSpPr/>
            <p:nvPr/>
          </p:nvSpPr>
          <p:spPr>
            <a:xfrm>
              <a:off x="2999477" y="3644472"/>
              <a:ext cx="401578" cy="666954"/>
            </a:xfrm>
            <a:custGeom>
              <a:rect b="b" l="l" r="r" t="t"/>
              <a:pathLst>
                <a:path extrusionOk="0" h="22217" w="13377">
                  <a:moveTo>
                    <a:pt x="6705" y="1"/>
                  </a:moveTo>
                  <a:cubicBezTo>
                    <a:pt x="3003" y="1"/>
                    <a:pt x="0" y="3003"/>
                    <a:pt x="0" y="6705"/>
                  </a:cubicBezTo>
                  <a:cubicBezTo>
                    <a:pt x="0" y="10141"/>
                    <a:pt x="2602" y="12977"/>
                    <a:pt x="5938" y="13344"/>
                  </a:cubicBezTo>
                  <a:lnTo>
                    <a:pt x="5938" y="22217"/>
                  </a:lnTo>
                  <a:lnTo>
                    <a:pt x="7439" y="22217"/>
                  </a:lnTo>
                  <a:lnTo>
                    <a:pt x="7439" y="13344"/>
                  </a:lnTo>
                  <a:cubicBezTo>
                    <a:pt x="10775" y="12977"/>
                    <a:pt x="13377" y="10141"/>
                    <a:pt x="13377" y="6705"/>
                  </a:cubicBezTo>
                  <a:cubicBezTo>
                    <a:pt x="13377" y="3003"/>
                    <a:pt x="10374" y="1"/>
                    <a:pt x="6705" y="1"/>
                  </a:cubicBezTo>
                  <a:close/>
                </a:path>
              </a:pathLst>
            </a:custGeom>
            <a:solidFill>
              <a:srgbClr val="F2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9" name="Google Shape;2619;p47"/>
          <p:cNvGrpSpPr/>
          <p:nvPr/>
        </p:nvGrpSpPr>
        <p:grpSpPr>
          <a:xfrm>
            <a:off x="4904892" y="3054675"/>
            <a:ext cx="1272368" cy="1255766"/>
            <a:chOff x="4677854" y="3054675"/>
            <a:chExt cx="1272368" cy="1255766"/>
          </a:xfrm>
        </p:grpSpPr>
        <p:sp>
          <p:nvSpPr>
            <p:cNvPr id="2620" name="Google Shape;2620;p47"/>
            <p:cNvSpPr/>
            <p:nvPr/>
          </p:nvSpPr>
          <p:spPr>
            <a:xfrm>
              <a:off x="4677854" y="3571374"/>
              <a:ext cx="218305" cy="738042"/>
            </a:xfrm>
            <a:custGeom>
              <a:rect b="b" l="l" r="r" t="t"/>
              <a:pathLst>
                <a:path extrusionOk="0" h="24585" w="7272">
                  <a:moveTo>
                    <a:pt x="3636" y="1"/>
                  </a:moveTo>
                  <a:cubicBezTo>
                    <a:pt x="1635" y="1"/>
                    <a:pt x="0" y="1602"/>
                    <a:pt x="0" y="3637"/>
                  </a:cubicBezTo>
                  <a:lnTo>
                    <a:pt x="0" y="13110"/>
                  </a:lnTo>
                  <a:cubicBezTo>
                    <a:pt x="0" y="14911"/>
                    <a:pt x="1301" y="16412"/>
                    <a:pt x="3002" y="16713"/>
                  </a:cubicBezTo>
                  <a:lnTo>
                    <a:pt x="3002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1" y="16412"/>
                    <a:pt x="7272" y="14911"/>
                    <a:pt x="7272" y="13110"/>
                  </a:cubicBezTo>
                  <a:lnTo>
                    <a:pt x="7272" y="3637"/>
                  </a:lnTo>
                  <a:cubicBezTo>
                    <a:pt x="7272" y="1602"/>
                    <a:pt x="5637" y="1"/>
                    <a:pt x="3636" y="1"/>
                  </a:cubicBezTo>
                  <a:close/>
                </a:path>
              </a:pathLst>
            </a:custGeom>
            <a:solidFill>
              <a:srgbClr val="F9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7"/>
            <p:cNvSpPr/>
            <p:nvPr/>
          </p:nvSpPr>
          <p:spPr>
            <a:xfrm>
              <a:off x="4857421" y="3110752"/>
              <a:ext cx="821167" cy="1199689"/>
            </a:xfrm>
            <a:custGeom>
              <a:rect b="b" l="l" r="r" t="t"/>
              <a:pathLst>
                <a:path extrusionOk="0" h="39963" w="27354">
                  <a:moveTo>
                    <a:pt x="13677" y="0"/>
                  </a:moveTo>
                  <a:lnTo>
                    <a:pt x="1" y="12743"/>
                  </a:lnTo>
                  <a:lnTo>
                    <a:pt x="1" y="39962"/>
                  </a:lnTo>
                  <a:lnTo>
                    <a:pt x="27354" y="39962"/>
                  </a:lnTo>
                  <a:lnTo>
                    <a:pt x="27354" y="12743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4769314" y="3054675"/>
              <a:ext cx="997415" cy="509740"/>
            </a:xfrm>
            <a:custGeom>
              <a:rect b="b" l="l" r="r" t="t"/>
              <a:pathLst>
                <a:path extrusionOk="0" h="16980" w="33225">
                  <a:moveTo>
                    <a:pt x="16612" y="0"/>
                  </a:moveTo>
                  <a:lnTo>
                    <a:pt x="0" y="14878"/>
                  </a:lnTo>
                  <a:lnTo>
                    <a:pt x="1868" y="16979"/>
                  </a:lnTo>
                  <a:lnTo>
                    <a:pt x="16612" y="3770"/>
                  </a:lnTo>
                  <a:lnTo>
                    <a:pt x="31323" y="16979"/>
                  </a:lnTo>
                  <a:lnTo>
                    <a:pt x="33224" y="14878"/>
                  </a:lnTo>
                  <a:lnTo>
                    <a:pt x="16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7"/>
            <p:cNvSpPr/>
            <p:nvPr/>
          </p:nvSpPr>
          <p:spPr>
            <a:xfrm>
              <a:off x="5009651" y="3981953"/>
              <a:ext cx="145207" cy="328479"/>
            </a:xfrm>
            <a:custGeom>
              <a:rect b="b" l="l" r="r" t="t"/>
              <a:pathLst>
                <a:path extrusionOk="0" h="10942" w="4837">
                  <a:moveTo>
                    <a:pt x="0" y="0"/>
                  </a:moveTo>
                  <a:lnTo>
                    <a:pt x="0" y="10941"/>
                  </a:lnTo>
                  <a:lnTo>
                    <a:pt x="4837" y="1094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7"/>
            <p:cNvSpPr/>
            <p:nvPr/>
          </p:nvSpPr>
          <p:spPr>
            <a:xfrm>
              <a:off x="5247977" y="3981953"/>
              <a:ext cx="309446" cy="215303"/>
            </a:xfrm>
            <a:custGeom>
              <a:rect b="b" l="l" r="r" t="t"/>
              <a:pathLst>
                <a:path extrusionOk="0" h="7172" w="10308">
                  <a:moveTo>
                    <a:pt x="0" y="0"/>
                  </a:moveTo>
                  <a:lnTo>
                    <a:pt x="0" y="7172"/>
                  </a:lnTo>
                  <a:lnTo>
                    <a:pt x="10308" y="7172"/>
                  </a:lnTo>
                  <a:lnTo>
                    <a:pt x="10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4972576" y="3654498"/>
              <a:ext cx="102188" cy="251357"/>
            </a:xfrm>
            <a:custGeom>
              <a:rect b="b" l="l" r="r" t="t"/>
              <a:pathLst>
                <a:path extrusionOk="0" h="8373" w="3404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47"/>
            <p:cNvSpPr/>
            <p:nvPr/>
          </p:nvSpPr>
          <p:spPr>
            <a:xfrm>
              <a:off x="5145820" y="3654498"/>
              <a:ext cx="102188" cy="251357"/>
            </a:xfrm>
            <a:custGeom>
              <a:rect b="b" l="l" r="r" t="t"/>
              <a:pathLst>
                <a:path extrusionOk="0" h="8373" w="3404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47"/>
            <p:cNvSpPr/>
            <p:nvPr/>
          </p:nvSpPr>
          <p:spPr>
            <a:xfrm>
              <a:off x="5319063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5493297" y="3654498"/>
              <a:ext cx="102158" cy="251357"/>
            </a:xfrm>
            <a:custGeom>
              <a:rect b="b" l="l" r="r" t="t"/>
              <a:pathLst>
                <a:path extrusionOk="0" h="8373" w="3403">
                  <a:moveTo>
                    <a:pt x="1" y="0"/>
                  </a:moveTo>
                  <a:lnTo>
                    <a:pt x="1" y="8373"/>
                  </a:lnTo>
                  <a:lnTo>
                    <a:pt x="3403" y="8373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7"/>
            <p:cNvSpPr/>
            <p:nvPr/>
          </p:nvSpPr>
          <p:spPr>
            <a:xfrm>
              <a:off x="5182864" y="3375105"/>
              <a:ext cx="175287" cy="175287"/>
            </a:xfrm>
            <a:custGeom>
              <a:rect b="b" l="l" r="r" t="t"/>
              <a:pathLst>
                <a:path extrusionOk="0" h="5839" w="5839">
                  <a:moveTo>
                    <a:pt x="2936" y="1"/>
                  </a:moveTo>
                  <a:cubicBezTo>
                    <a:pt x="1335" y="1"/>
                    <a:pt x="1" y="1302"/>
                    <a:pt x="1" y="2903"/>
                  </a:cubicBezTo>
                  <a:cubicBezTo>
                    <a:pt x="1" y="4537"/>
                    <a:pt x="1335" y="5838"/>
                    <a:pt x="2936" y="5838"/>
                  </a:cubicBezTo>
                  <a:cubicBezTo>
                    <a:pt x="4538" y="5838"/>
                    <a:pt x="5838" y="4537"/>
                    <a:pt x="5838" y="2903"/>
                  </a:cubicBezTo>
                  <a:cubicBezTo>
                    <a:pt x="5838" y="1302"/>
                    <a:pt x="4538" y="1"/>
                    <a:pt x="2936" y="1"/>
                  </a:cubicBezTo>
                  <a:close/>
                </a:path>
              </a:pathLst>
            </a:custGeom>
            <a:solidFill>
              <a:srgbClr val="F0C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7"/>
            <p:cNvSpPr/>
            <p:nvPr/>
          </p:nvSpPr>
          <p:spPr>
            <a:xfrm>
              <a:off x="5257973" y="3322030"/>
              <a:ext cx="26057" cy="281438"/>
            </a:xfrm>
            <a:custGeom>
              <a:rect b="b" l="l" r="r" t="t"/>
              <a:pathLst>
                <a:path extrusionOk="0" h="9375" w="868">
                  <a:moveTo>
                    <a:pt x="1" y="1"/>
                  </a:moveTo>
                  <a:lnTo>
                    <a:pt x="1" y="9374"/>
                  </a:lnTo>
                  <a:lnTo>
                    <a:pt x="868" y="937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7"/>
            <p:cNvSpPr/>
            <p:nvPr/>
          </p:nvSpPr>
          <p:spPr>
            <a:xfrm>
              <a:off x="5130810" y="3450214"/>
              <a:ext cx="280417" cy="25067"/>
            </a:xfrm>
            <a:custGeom>
              <a:rect b="b" l="l" r="r" t="t"/>
              <a:pathLst>
                <a:path extrusionOk="0" h="835" w="9341">
                  <a:moveTo>
                    <a:pt x="0" y="0"/>
                  </a:moveTo>
                  <a:lnTo>
                    <a:pt x="0" y="834"/>
                  </a:lnTo>
                  <a:lnTo>
                    <a:pt x="9340" y="834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7"/>
            <p:cNvSpPr/>
            <p:nvPr/>
          </p:nvSpPr>
          <p:spPr>
            <a:xfrm>
              <a:off x="4972576" y="3841761"/>
              <a:ext cx="102188" cy="64093"/>
            </a:xfrm>
            <a:custGeom>
              <a:rect b="b" l="l" r="r" t="t"/>
              <a:pathLst>
                <a:path extrusionOk="0" h="2135" w="3404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7"/>
            <p:cNvSpPr/>
            <p:nvPr/>
          </p:nvSpPr>
          <p:spPr>
            <a:xfrm>
              <a:off x="5145820" y="3841761"/>
              <a:ext cx="102188" cy="64093"/>
            </a:xfrm>
            <a:custGeom>
              <a:rect b="b" l="l" r="r" t="t"/>
              <a:pathLst>
                <a:path extrusionOk="0" h="2135" w="3404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7"/>
            <p:cNvSpPr/>
            <p:nvPr/>
          </p:nvSpPr>
          <p:spPr>
            <a:xfrm>
              <a:off x="5319063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7"/>
            <p:cNvSpPr/>
            <p:nvPr/>
          </p:nvSpPr>
          <p:spPr>
            <a:xfrm>
              <a:off x="5493297" y="3841761"/>
              <a:ext cx="102158" cy="64093"/>
            </a:xfrm>
            <a:custGeom>
              <a:rect b="b" l="l" r="r" t="t"/>
              <a:pathLst>
                <a:path extrusionOk="0" h="2135" w="3403">
                  <a:moveTo>
                    <a:pt x="1" y="0"/>
                  </a:moveTo>
                  <a:lnTo>
                    <a:pt x="1" y="2135"/>
                  </a:lnTo>
                  <a:lnTo>
                    <a:pt x="3403" y="2135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7"/>
            <p:cNvSpPr/>
            <p:nvPr/>
          </p:nvSpPr>
          <p:spPr>
            <a:xfrm>
              <a:off x="5731917" y="3571374"/>
              <a:ext cx="218305" cy="738042"/>
            </a:xfrm>
            <a:custGeom>
              <a:rect b="b" l="l" r="r" t="t"/>
              <a:pathLst>
                <a:path extrusionOk="0" h="24585" w="7272">
                  <a:moveTo>
                    <a:pt x="3636" y="1"/>
                  </a:moveTo>
                  <a:cubicBezTo>
                    <a:pt x="1635" y="1"/>
                    <a:pt x="0" y="1602"/>
                    <a:pt x="0" y="3637"/>
                  </a:cubicBezTo>
                  <a:lnTo>
                    <a:pt x="0" y="13110"/>
                  </a:lnTo>
                  <a:cubicBezTo>
                    <a:pt x="0" y="14911"/>
                    <a:pt x="1301" y="16412"/>
                    <a:pt x="3002" y="16713"/>
                  </a:cubicBezTo>
                  <a:lnTo>
                    <a:pt x="3002" y="24585"/>
                  </a:lnTo>
                  <a:lnTo>
                    <a:pt x="4270" y="24585"/>
                  </a:lnTo>
                  <a:lnTo>
                    <a:pt x="4270" y="16713"/>
                  </a:lnTo>
                  <a:cubicBezTo>
                    <a:pt x="5971" y="16412"/>
                    <a:pt x="7272" y="14911"/>
                    <a:pt x="7272" y="13110"/>
                  </a:cubicBezTo>
                  <a:lnTo>
                    <a:pt x="7272" y="3637"/>
                  </a:lnTo>
                  <a:cubicBezTo>
                    <a:pt x="7272" y="1602"/>
                    <a:pt x="5637" y="1"/>
                    <a:pt x="3636" y="1"/>
                  </a:cubicBezTo>
                  <a:close/>
                </a:path>
              </a:pathLst>
            </a:custGeom>
            <a:solidFill>
              <a:srgbClr val="EE9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7" name="Google Shape;2637;p47"/>
          <p:cNvCxnSpPr>
            <a:stCxn id="2596" idx="2"/>
          </p:cNvCxnSpPr>
          <p:nvPr/>
        </p:nvCxnSpPr>
        <p:spPr>
          <a:xfrm>
            <a:off x="1661510" y="2052600"/>
            <a:ext cx="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38" name="Google Shape;2638;p47"/>
          <p:cNvCxnSpPr>
            <a:stCxn id="2599" idx="2"/>
          </p:cNvCxnSpPr>
          <p:nvPr/>
        </p:nvCxnSpPr>
        <p:spPr>
          <a:xfrm>
            <a:off x="3601285" y="2052600"/>
            <a:ext cx="0" cy="27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39" name="Google Shape;2639;p47"/>
          <p:cNvCxnSpPr>
            <a:stCxn id="2597" idx="2"/>
          </p:cNvCxnSpPr>
          <p:nvPr/>
        </p:nvCxnSpPr>
        <p:spPr>
          <a:xfrm>
            <a:off x="5541063" y="2056300"/>
            <a:ext cx="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40" name="Google Shape;2640;p47"/>
          <p:cNvCxnSpPr>
            <a:stCxn id="2598" idx="2"/>
          </p:cNvCxnSpPr>
          <p:nvPr/>
        </p:nvCxnSpPr>
        <p:spPr>
          <a:xfrm>
            <a:off x="7481888" y="2052601"/>
            <a:ext cx="0" cy="27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41" name="Google Shape;2641;p47"/>
          <p:cNvSpPr txBox="1"/>
          <p:nvPr/>
        </p:nvSpPr>
        <p:spPr>
          <a:xfrm>
            <a:off x="767950" y="2044727"/>
            <a:ext cx="1787100" cy="10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2" name="Google Shape;2642;p47"/>
          <p:cNvSpPr txBox="1"/>
          <p:nvPr/>
        </p:nvSpPr>
        <p:spPr>
          <a:xfrm>
            <a:off x="4647514" y="2045427"/>
            <a:ext cx="1787100" cy="1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3" name="Google Shape;2643;p47"/>
          <p:cNvSpPr txBox="1"/>
          <p:nvPr/>
        </p:nvSpPr>
        <p:spPr>
          <a:xfrm>
            <a:off x="6587295" y="2044727"/>
            <a:ext cx="1789200" cy="10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4" name="Google Shape;2644;p47"/>
          <p:cNvSpPr txBox="1"/>
          <p:nvPr/>
        </p:nvSpPr>
        <p:spPr>
          <a:xfrm>
            <a:off x="2707731" y="2044727"/>
            <a:ext cx="1787100" cy="10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8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48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48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49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p49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659" name="Google Shape;2659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660" name="Google Shape;2660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661" name="Google Shape;2661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662" name="Google Shape;2662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64" name="Google Shape;2664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5" name="Google Shape;2665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666" name="Google Shape;2666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667" name="Google Shape;2667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9" name="Google Shape;2669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670" name="Google Shape;2670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74" name="Google Shape;2674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675" name="Google Shape;2675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676" name="Google Shape;2676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78" name="Google Shape;2678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79" name="Google Shape;2679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83" name="Google Shape;2683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684" name="Google Shape;2684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685" name="Google Shape;2685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6" name="Google Shape;2686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7" name="Google Shape;2687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88" name="Google Shape;2688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9" name="Google Shape;2689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90" name="Google Shape;2690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91" name="Google Shape;2691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92" name="Google Shape;2692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3" name="Google Shape;2693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94" name="Google Shape;2694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95" name="Google Shape;2695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6" name="Google Shape;2696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8" name="Google Shape;2698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9" name="Google Shape;2699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0"/>
          <p:cNvCxnSpPr/>
          <p:nvPr/>
        </p:nvCxnSpPr>
        <p:spPr>
          <a:xfrm>
            <a:off x="658625" y="21819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0"/>
          <p:cNvCxnSpPr/>
          <p:nvPr/>
        </p:nvCxnSpPr>
        <p:spPr>
          <a:xfrm>
            <a:off x="658625" y="31843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0"/>
          <p:cNvCxnSpPr/>
          <p:nvPr/>
        </p:nvCxnSpPr>
        <p:spPr>
          <a:xfrm>
            <a:off x="658625" y="4186700"/>
            <a:ext cx="3055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0"/>
          <p:cNvCxnSpPr/>
          <p:nvPr/>
        </p:nvCxnSpPr>
        <p:spPr>
          <a:xfrm rot="10800000">
            <a:off x="5815125" y="21819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0"/>
          <p:cNvCxnSpPr/>
          <p:nvPr/>
        </p:nvCxnSpPr>
        <p:spPr>
          <a:xfrm rot="10800000">
            <a:off x="5815125" y="3184300"/>
            <a:ext cx="26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0"/>
          <p:cNvCxnSpPr/>
          <p:nvPr/>
        </p:nvCxnSpPr>
        <p:spPr>
          <a:xfrm rot="10800000">
            <a:off x="5465025" y="4186700"/>
            <a:ext cx="302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20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</a:t>
            </a:r>
            <a:r>
              <a:rPr lang="en"/>
              <a:t>Infographics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333190" y="1508633"/>
            <a:ext cx="1175861" cy="877586"/>
          </a:xfrm>
          <a:custGeom>
            <a:rect b="b" l="l" r="r" t="t"/>
            <a:pathLst>
              <a:path extrusionOk="0" h="68215" w="91400">
                <a:moveTo>
                  <a:pt x="85541" y="1"/>
                </a:moveTo>
                <a:cubicBezTo>
                  <a:pt x="85192" y="1"/>
                  <a:pt x="84843" y="17"/>
                  <a:pt x="84494" y="58"/>
                </a:cubicBezTo>
                <a:cubicBezTo>
                  <a:pt x="82693" y="258"/>
                  <a:pt x="80858" y="425"/>
                  <a:pt x="79057" y="625"/>
                </a:cubicBezTo>
                <a:cubicBezTo>
                  <a:pt x="78123" y="758"/>
                  <a:pt x="77256" y="1125"/>
                  <a:pt x="76355" y="1359"/>
                </a:cubicBezTo>
                <a:cubicBezTo>
                  <a:pt x="75454" y="1592"/>
                  <a:pt x="74487" y="1626"/>
                  <a:pt x="73586" y="1792"/>
                </a:cubicBezTo>
                <a:cubicBezTo>
                  <a:pt x="71351" y="2259"/>
                  <a:pt x="69250" y="2827"/>
                  <a:pt x="67082" y="3494"/>
                </a:cubicBezTo>
                <a:cubicBezTo>
                  <a:pt x="65147" y="4094"/>
                  <a:pt x="63212" y="4594"/>
                  <a:pt x="61311" y="5262"/>
                </a:cubicBezTo>
                <a:cubicBezTo>
                  <a:pt x="60477" y="5562"/>
                  <a:pt x="59710" y="5695"/>
                  <a:pt x="58909" y="6129"/>
                </a:cubicBezTo>
                <a:cubicBezTo>
                  <a:pt x="58342" y="6429"/>
                  <a:pt x="57775" y="6596"/>
                  <a:pt x="57175" y="6796"/>
                </a:cubicBezTo>
                <a:cubicBezTo>
                  <a:pt x="53906" y="7763"/>
                  <a:pt x="50737" y="9398"/>
                  <a:pt x="47634" y="10932"/>
                </a:cubicBezTo>
                <a:cubicBezTo>
                  <a:pt x="44165" y="12634"/>
                  <a:pt x="40730" y="14602"/>
                  <a:pt x="37394" y="16570"/>
                </a:cubicBezTo>
                <a:cubicBezTo>
                  <a:pt x="35893" y="17470"/>
                  <a:pt x="34458" y="18538"/>
                  <a:pt x="32957" y="19472"/>
                </a:cubicBezTo>
                <a:cubicBezTo>
                  <a:pt x="31490" y="20406"/>
                  <a:pt x="29888" y="21340"/>
                  <a:pt x="28621" y="22541"/>
                </a:cubicBezTo>
                <a:cubicBezTo>
                  <a:pt x="27553" y="23541"/>
                  <a:pt x="26319" y="24409"/>
                  <a:pt x="25218" y="25476"/>
                </a:cubicBezTo>
                <a:cubicBezTo>
                  <a:pt x="23984" y="26610"/>
                  <a:pt x="22583" y="27611"/>
                  <a:pt x="21282" y="28712"/>
                </a:cubicBezTo>
                <a:cubicBezTo>
                  <a:pt x="18447" y="31180"/>
                  <a:pt x="15345" y="33382"/>
                  <a:pt x="12676" y="36050"/>
                </a:cubicBezTo>
                <a:cubicBezTo>
                  <a:pt x="9707" y="39052"/>
                  <a:pt x="6739" y="42121"/>
                  <a:pt x="4170" y="45524"/>
                </a:cubicBezTo>
                <a:cubicBezTo>
                  <a:pt x="3103" y="46958"/>
                  <a:pt x="2035" y="48392"/>
                  <a:pt x="1101" y="49960"/>
                </a:cubicBezTo>
                <a:cubicBezTo>
                  <a:pt x="734" y="50594"/>
                  <a:pt x="434" y="51361"/>
                  <a:pt x="0" y="51995"/>
                </a:cubicBezTo>
                <a:cubicBezTo>
                  <a:pt x="67" y="52162"/>
                  <a:pt x="101" y="52295"/>
                  <a:pt x="201" y="52429"/>
                </a:cubicBezTo>
                <a:cubicBezTo>
                  <a:pt x="668" y="53196"/>
                  <a:pt x="2402" y="54263"/>
                  <a:pt x="3136" y="54730"/>
                </a:cubicBezTo>
                <a:cubicBezTo>
                  <a:pt x="4003" y="55264"/>
                  <a:pt x="4937" y="55764"/>
                  <a:pt x="5871" y="56231"/>
                </a:cubicBezTo>
                <a:cubicBezTo>
                  <a:pt x="7472" y="57032"/>
                  <a:pt x="8873" y="58166"/>
                  <a:pt x="10575" y="58867"/>
                </a:cubicBezTo>
                <a:cubicBezTo>
                  <a:pt x="12509" y="59667"/>
                  <a:pt x="14277" y="60635"/>
                  <a:pt x="16179" y="61569"/>
                </a:cubicBezTo>
                <a:cubicBezTo>
                  <a:pt x="18981" y="62970"/>
                  <a:pt x="21949" y="64371"/>
                  <a:pt x="24451" y="66305"/>
                </a:cubicBezTo>
                <a:cubicBezTo>
                  <a:pt x="25152" y="66839"/>
                  <a:pt x="26253" y="67940"/>
                  <a:pt x="27153" y="68140"/>
                </a:cubicBezTo>
                <a:cubicBezTo>
                  <a:pt x="27365" y="68191"/>
                  <a:pt x="27563" y="68214"/>
                  <a:pt x="27749" y="68214"/>
                </a:cubicBezTo>
                <a:cubicBezTo>
                  <a:pt x="29032" y="68214"/>
                  <a:pt x="29761" y="67104"/>
                  <a:pt x="30489" y="66172"/>
                </a:cubicBezTo>
                <a:cubicBezTo>
                  <a:pt x="31456" y="64904"/>
                  <a:pt x="32290" y="63470"/>
                  <a:pt x="33424" y="62336"/>
                </a:cubicBezTo>
                <a:cubicBezTo>
                  <a:pt x="35959" y="59767"/>
                  <a:pt x="38561" y="57165"/>
                  <a:pt x="41263" y="54697"/>
                </a:cubicBezTo>
                <a:cubicBezTo>
                  <a:pt x="42664" y="53429"/>
                  <a:pt x="44132" y="52329"/>
                  <a:pt x="45666" y="51261"/>
                </a:cubicBezTo>
                <a:cubicBezTo>
                  <a:pt x="47067" y="50227"/>
                  <a:pt x="48135" y="48726"/>
                  <a:pt x="49636" y="47859"/>
                </a:cubicBezTo>
                <a:cubicBezTo>
                  <a:pt x="56307" y="44056"/>
                  <a:pt x="62912" y="40287"/>
                  <a:pt x="70117" y="37518"/>
                </a:cubicBezTo>
                <a:cubicBezTo>
                  <a:pt x="73820" y="36117"/>
                  <a:pt x="77623" y="34916"/>
                  <a:pt x="81559" y="34316"/>
                </a:cubicBezTo>
                <a:cubicBezTo>
                  <a:pt x="84427" y="33882"/>
                  <a:pt x="87396" y="33382"/>
                  <a:pt x="90332" y="33148"/>
                </a:cubicBezTo>
                <a:cubicBezTo>
                  <a:pt x="91366" y="32014"/>
                  <a:pt x="91065" y="30480"/>
                  <a:pt x="91065" y="28945"/>
                </a:cubicBezTo>
                <a:lnTo>
                  <a:pt x="91065" y="23541"/>
                </a:lnTo>
                <a:cubicBezTo>
                  <a:pt x="91065" y="19972"/>
                  <a:pt x="91065" y="16370"/>
                  <a:pt x="91065" y="12767"/>
                </a:cubicBezTo>
                <a:cubicBezTo>
                  <a:pt x="91099" y="9965"/>
                  <a:pt x="90765" y="7030"/>
                  <a:pt x="91199" y="4261"/>
                </a:cubicBezTo>
                <a:cubicBezTo>
                  <a:pt x="91366" y="3160"/>
                  <a:pt x="91399" y="2360"/>
                  <a:pt x="91199" y="1292"/>
                </a:cubicBezTo>
                <a:cubicBezTo>
                  <a:pt x="91065" y="725"/>
                  <a:pt x="91065" y="391"/>
                  <a:pt x="90865" y="158"/>
                </a:cubicBezTo>
                <a:cubicBezTo>
                  <a:pt x="90765" y="225"/>
                  <a:pt x="90665" y="258"/>
                  <a:pt x="90532" y="258"/>
                </a:cubicBezTo>
                <a:cubicBezTo>
                  <a:pt x="90313" y="272"/>
                  <a:pt x="90094" y="279"/>
                  <a:pt x="89876" y="279"/>
                </a:cubicBezTo>
                <a:cubicBezTo>
                  <a:pt x="88420" y="279"/>
                  <a:pt x="86979" y="1"/>
                  <a:pt x="8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3095856" y="2313623"/>
            <a:ext cx="541591" cy="1345563"/>
          </a:xfrm>
          <a:custGeom>
            <a:rect b="b" l="l" r="r" t="t"/>
            <a:pathLst>
              <a:path extrusionOk="0" h="104591" w="42098">
                <a:moveTo>
                  <a:pt x="10794" y="0"/>
                </a:moveTo>
                <a:cubicBezTo>
                  <a:pt x="10776" y="0"/>
                  <a:pt x="10759" y="1"/>
                  <a:pt x="10742" y="1"/>
                </a:cubicBezTo>
                <a:cubicBezTo>
                  <a:pt x="10609" y="1"/>
                  <a:pt x="10442" y="1"/>
                  <a:pt x="10308" y="68"/>
                </a:cubicBezTo>
                <a:cubicBezTo>
                  <a:pt x="9975" y="735"/>
                  <a:pt x="9474" y="1436"/>
                  <a:pt x="9141" y="2069"/>
                </a:cubicBezTo>
                <a:cubicBezTo>
                  <a:pt x="8307" y="3671"/>
                  <a:pt x="7640" y="5338"/>
                  <a:pt x="7006" y="7040"/>
                </a:cubicBezTo>
                <a:cubicBezTo>
                  <a:pt x="5472" y="11009"/>
                  <a:pt x="4437" y="15112"/>
                  <a:pt x="3470" y="19248"/>
                </a:cubicBezTo>
                <a:cubicBezTo>
                  <a:pt x="2603" y="22918"/>
                  <a:pt x="2369" y="26720"/>
                  <a:pt x="1802" y="30423"/>
                </a:cubicBezTo>
                <a:cubicBezTo>
                  <a:pt x="1535" y="32124"/>
                  <a:pt x="1435" y="33826"/>
                  <a:pt x="1102" y="35493"/>
                </a:cubicBezTo>
                <a:cubicBezTo>
                  <a:pt x="835" y="36994"/>
                  <a:pt x="735" y="38462"/>
                  <a:pt x="435" y="39930"/>
                </a:cubicBezTo>
                <a:cubicBezTo>
                  <a:pt x="101" y="41631"/>
                  <a:pt x="168" y="43499"/>
                  <a:pt x="134" y="45234"/>
                </a:cubicBezTo>
                <a:cubicBezTo>
                  <a:pt x="101" y="47002"/>
                  <a:pt x="1" y="48770"/>
                  <a:pt x="34" y="50537"/>
                </a:cubicBezTo>
                <a:cubicBezTo>
                  <a:pt x="101" y="54407"/>
                  <a:pt x="268" y="58343"/>
                  <a:pt x="635" y="62179"/>
                </a:cubicBezTo>
                <a:cubicBezTo>
                  <a:pt x="968" y="65648"/>
                  <a:pt x="1269" y="69184"/>
                  <a:pt x="2169" y="72487"/>
                </a:cubicBezTo>
                <a:cubicBezTo>
                  <a:pt x="2336" y="73087"/>
                  <a:pt x="2503" y="73687"/>
                  <a:pt x="2536" y="74288"/>
                </a:cubicBezTo>
                <a:cubicBezTo>
                  <a:pt x="2603" y="75222"/>
                  <a:pt x="2870" y="75922"/>
                  <a:pt x="3070" y="76823"/>
                </a:cubicBezTo>
                <a:cubicBezTo>
                  <a:pt x="3503" y="78791"/>
                  <a:pt x="4137" y="80692"/>
                  <a:pt x="4638" y="82660"/>
                </a:cubicBezTo>
                <a:cubicBezTo>
                  <a:pt x="5205" y="84829"/>
                  <a:pt x="5838" y="86897"/>
                  <a:pt x="6639" y="89032"/>
                </a:cubicBezTo>
                <a:cubicBezTo>
                  <a:pt x="6939" y="89899"/>
                  <a:pt x="7440" y="90766"/>
                  <a:pt x="7706" y="91634"/>
                </a:cubicBezTo>
                <a:cubicBezTo>
                  <a:pt x="8007" y="92534"/>
                  <a:pt x="8140" y="93435"/>
                  <a:pt x="8540" y="94336"/>
                </a:cubicBezTo>
                <a:cubicBezTo>
                  <a:pt x="9308" y="95970"/>
                  <a:pt x="10142" y="97605"/>
                  <a:pt x="10909" y="99206"/>
                </a:cubicBezTo>
                <a:cubicBezTo>
                  <a:pt x="11776" y="101040"/>
                  <a:pt x="13310" y="102441"/>
                  <a:pt x="14278" y="104243"/>
                </a:cubicBezTo>
                <a:cubicBezTo>
                  <a:pt x="14345" y="104343"/>
                  <a:pt x="14378" y="104476"/>
                  <a:pt x="14411" y="104576"/>
                </a:cubicBezTo>
                <a:cubicBezTo>
                  <a:pt x="14452" y="104586"/>
                  <a:pt x="14492" y="104591"/>
                  <a:pt x="14533" y="104591"/>
                </a:cubicBezTo>
                <a:cubicBezTo>
                  <a:pt x="14766" y="104591"/>
                  <a:pt x="15031" y="104441"/>
                  <a:pt x="15512" y="104243"/>
                </a:cubicBezTo>
                <a:cubicBezTo>
                  <a:pt x="16546" y="103876"/>
                  <a:pt x="17180" y="103409"/>
                  <a:pt x="18014" y="102708"/>
                </a:cubicBezTo>
                <a:cubicBezTo>
                  <a:pt x="20182" y="100874"/>
                  <a:pt x="22817" y="99606"/>
                  <a:pt x="25186" y="98105"/>
                </a:cubicBezTo>
                <a:cubicBezTo>
                  <a:pt x="28254" y="96204"/>
                  <a:pt x="31290" y="94302"/>
                  <a:pt x="34359" y="92401"/>
                </a:cubicBezTo>
                <a:cubicBezTo>
                  <a:pt x="35860" y="91433"/>
                  <a:pt x="37394" y="90466"/>
                  <a:pt x="38929" y="89532"/>
                </a:cubicBezTo>
                <a:cubicBezTo>
                  <a:pt x="40230" y="88731"/>
                  <a:pt x="41697" y="88164"/>
                  <a:pt x="42098" y="86663"/>
                </a:cubicBezTo>
                <a:cubicBezTo>
                  <a:pt x="40730" y="84061"/>
                  <a:pt x="39596" y="81293"/>
                  <a:pt x="38462" y="78591"/>
                </a:cubicBezTo>
                <a:cubicBezTo>
                  <a:pt x="36894" y="74955"/>
                  <a:pt x="35860" y="71086"/>
                  <a:pt x="35126" y="67183"/>
                </a:cubicBezTo>
                <a:cubicBezTo>
                  <a:pt x="33658" y="59644"/>
                  <a:pt x="33358" y="52039"/>
                  <a:pt x="33058" y="44366"/>
                </a:cubicBezTo>
                <a:cubicBezTo>
                  <a:pt x="32958" y="42632"/>
                  <a:pt x="33725" y="40931"/>
                  <a:pt x="33825" y="39196"/>
                </a:cubicBezTo>
                <a:cubicBezTo>
                  <a:pt x="33925" y="37295"/>
                  <a:pt x="34059" y="35493"/>
                  <a:pt x="34426" y="33625"/>
                </a:cubicBezTo>
                <a:cubicBezTo>
                  <a:pt x="35059" y="30056"/>
                  <a:pt x="35927" y="26454"/>
                  <a:pt x="36727" y="22951"/>
                </a:cubicBezTo>
                <a:cubicBezTo>
                  <a:pt x="37094" y="21383"/>
                  <a:pt x="37895" y="19916"/>
                  <a:pt x="38428" y="18414"/>
                </a:cubicBezTo>
                <a:cubicBezTo>
                  <a:pt x="38929" y="17114"/>
                  <a:pt x="39563" y="15746"/>
                  <a:pt x="38362" y="14545"/>
                </a:cubicBezTo>
                <a:cubicBezTo>
                  <a:pt x="37695" y="13911"/>
                  <a:pt x="36193" y="13511"/>
                  <a:pt x="35360" y="13211"/>
                </a:cubicBezTo>
                <a:cubicBezTo>
                  <a:pt x="32391" y="12110"/>
                  <a:pt x="29622" y="10342"/>
                  <a:pt x="26987" y="8708"/>
                </a:cubicBezTo>
                <a:cubicBezTo>
                  <a:pt x="25186" y="7607"/>
                  <a:pt x="23418" y="6606"/>
                  <a:pt x="21716" y="5372"/>
                </a:cubicBezTo>
                <a:cubicBezTo>
                  <a:pt x="20215" y="4304"/>
                  <a:pt x="18514" y="3704"/>
                  <a:pt x="16980" y="2770"/>
                </a:cubicBezTo>
                <a:cubicBezTo>
                  <a:pt x="16112" y="2236"/>
                  <a:pt x="15178" y="1736"/>
                  <a:pt x="14244" y="1269"/>
                </a:cubicBezTo>
                <a:cubicBezTo>
                  <a:pt x="13491" y="876"/>
                  <a:pt x="11741" y="0"/>
                  <a:pt x="10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3333190" y="3585578"/>
            <a:ext cx="1175861" cy="877444"/>
          </a:xfrm>
          <a:custGeom>
            <a:rect b="b" l="l" r="r" t="t"/>
            <a:pathLst>
              <a:path extrusionOk="0" h="68204" w="91400">
                <a:moveTo>
                  <a:pt x="27750" y="0"/>
                </a:moveTo>
                <a:cubicBezTo>
                  <a:pt x="27563" y="0"/>
                  <a:pt x="27364" y="24"/>
                  <a:pt x="27153" y="76"/>
                </a:cubicBezTo>
                <a:cubicBezTo>
                  <a:pt x="26253" y="276"/>
                  <a:pt x="25152" y="1343"/>
                  <a:pt x="24451" y="1877"/>
                </a:cubicBezTo>
                <a:cubicBezTo>
                  <a:pt x="21949" y="3845"/>
                  <a:pt x="18981" y="5246"/>
                  <a:pt x="16179" y="6614"/>
                </a:cubicBezTo>
                <a:cubicBezTo>
                  <a:pt x="14277" y="7548"/>
                  <a:pt x="12509" y="8549"/>
                  <a:pt x="10575" y="9349"/>
                </a:cubicBezTo>
                <a:cubicBezTo>
                  <a:pt x="8873" y="10050"/>
                  <a:pt x="7472" y="11150"/>
                  <a:pt x="5871" y="11984"/>
                </a:cubicBezTo>
                <a:cubicBezTo>
                  <a:pt x="4937" y="12451"/>
                  <a:pt x="4003" y="12952"/>
                  <a:pt x="3136" y="13485"/>
                </a:cubicBezTo>
                <a:cubicBezTo>
                  <a:pt x="2402" y="13952"/>
                  <a:pt x="668" y="15020"/>
                  <a:pt x="201" y="15787"/>
                </a:cubicBezTo>
                <a:cubicBezTo>
                  <a:pt x="101" y="15920"/>
                  <a:pt x="67" y="16054"/>
                  <a:pt x="0" y="16187"/>
                </a:cubicBezTo>
                <a:cubicBezTo>
                  <a:pt x="434" y="16854"/>
                  <a:pt x="734" y="17622"/>
                  <a:pt x="1101" y="18222"/>
                </a:cubicBezTo>
                <a:cubicBezTo>
                  <a:pt x="2035" y="19790"/>
                  <a:pt x="3103" y="21224"/>
                  <a:pt x="4170" y="22692"/>
                </a:cubicBezTo>
                <a:cubicBezTo>
                  <a:pt x="6739" y="26094"/>
                  <a:pt x="9674" y="29163"/>
                  <a:pt x="12676" y="32165"/>
                </a:cubicBezTo>
                <a:cubicBezTo>
                  <a:pt x="15345" y="34834"/>
                  <a:pt x="18447" y="37036"/>
                  <a:pt x="21282" y="39471"/>
                </a:cubicBezTo>
                <a:cubicBezTo>
                  <a:pt x="22583" y="40605"/>
                  <a:pt x="23984" y="41572"/>
                  <a:pt x="25218" y="42740"/>
                </a:cubicBezTo>
                <a:cubicBezTo>
                  <a:pt x="26319" y="43774"/>
                  <a:pt x="27520" y="44641"/>
                  <a:pt x="28621" y="45675"/>
                </a:cubicBezTo>
                <a:cubicBezTo>
                  <a:pt x="29888" y="46876"/>
                  <a:pt x="31490" y="47777"/>
                  <a:pt x="32957" y="48744"/>
                </a:cubicBezTo>
                <a:cubicBezTo>
                  <a:pt x="34458" y="49678"/>
                  <a:pt x="35893" y="50712"/>
                  <a:pt x="37394" y="51613"/>
                </a:cubicBezTo>
                <a:cubicBezTo>
                  <a:pt x="40730" y="53614"/>
                  <a:pt x="44165" y="55549"/>
                  <a:pt x="47634" y="57283"/>
                </a:cubicBezTo>
                <a:cubicBezTo>
                  <a:pt x="50737" y="58818"/>
                  <a:pt x="53906" y="60419"/>
                  <a:pt x="57175" y="61420"/>
                </a:cubicBezTo>
                <a:cubicBezTo>
                  <a:pt x="57775" y="61587"/>
                  <a:pt x="58342" y="61787"/>
                  <a:pt x="58876" y="62054"/>
                </a:cubicBezTo>
                <a:cubicBezTo>
                  <a:pt x="59710" y="62487"/>
                  <a:pt x="60477" y="62654"/>
                  <a:pt x="61311" y="62954"/>
                </a:cubicBezTo>
                <a:cubicBezTo>
                  <a:pt x="63212" y="63621"/>
                  <a:pt x="65147" y="64088"/>
                  <a:pt x="67082" y="64722"/>
                </a:cubicBezTo>
                <a:cubicBezTo>
                  <a:pt x="69250" y="65389"/>
                  <a:pt x="71351" y="65923"/>
                  <a:pt x="73553" y="66390"/>
                </a:cubicBezTo>
                <a:cubicBezTo>
                  <a:pt x="74487" y="66590"/>
                  <a:pt x="75454" y="66623"/>
                  <a:pt x="76355" y="66857"/>
                </a:cubicBezTo>
                <a:cubicBezTo>
                  <a:pt x="77256" y="67090"/>
                  <a:pt x="78090" y="67457"/>
                  <a:pt x="79057" y="67557"/>
                </a:cubicBezTo>
                <a:cubicBezTo>
                  <a:pt x="80858" y="67791"/>
                  <a:pt x="82693" y="67958"/>
                  <a:pt x="84461" y="68158"/>
                </a:cubicBezTo>
                <a:cubicBezTo>
                  <a:pt x="84787" y="68190"/>
                  <a:pt x="85112" y="68203"/>
                  <a:pt x="85437" y="68203"/>
                </a:cubicBezTo>
                <a:cubicBezTo>
                  <a:pt x="86961" y="68203"/>
                  <a:pt x="88469" y="67912"/>
                  <a:pt x="89975" y="67912"/>
                </a:cubicBezTo>
                <a:cubicBezTo>
                  <a:pt x="90150" y="67912"/>
                  <a:pt x="90324" y="67916"/>
                  <a:pt x="90498" y="67924"/>
                </a:cubicBezTo>
                <a:cubicBezTo>
                  <a:pt x="90665" y="67958"/>
                  <a:pt x="90765" y="67991"/>
                  <a:pt x="90865" y="68024"/>
                </a:cubicBezTo>
                <a:cubicBezTo>
                  <a:pt x="91065" y="67824"/>
                  <a:pt x="91065" y="67491"/>
                  <a:pt x="91199" y="66924"/>
                </a:cubicBezTo>
                <a:cubicBezTo>
                  <a:pt x="91399" y="65856"/>
                  <a:pt x="91366" y="65056"/>
                  <a:pt x="91199" y="63955"/>
                </a:cubicBezTo>
                <a:cubicBezTo>
                  <a:pt x="90765" y="61186"/>
                  <a:pt x="91099" y="58251"/>
                  <a:pt x="91065" y="55449"/>
                </a:cubicBezTo>
                <a:cubicBezTo>
                  <a:pt x="91065" y="51846"/>
                  <a:pt x="91065" y="48244"/>
                  <a:pt x="91065" y="44641"/>
                </a:cubicBezTo>
                <a:lnTo>
                  <a:pt x="91065" y="39237"/>
                </a:lnTo>
                <a:cubicBezTo>
                  <a:pt x="91065" y="37736"/>
                  <a:pt x="91366" y="36168"/>
                  <a:pt x="90332" y="35068"/>
                </a:cubicBezTo>
                <a:cubicBezTo>
                  <a:pt x="87396" y="34834"/>
                  <a:pt x="84427" y="34300"/>
                  <a:pt x="81559" y="33867"/>
                </a:cubicBezTo>
                <a:cubicBezTo>
                  <a:pt x="77623" y="33266"/>
                  <a:pt x="73820" y="32099"/>
                  <a:pt x="70117" y="30664"/>
                </a:cubicBezTo>
                <a:cubicBezTo>
                  <a:pt x="62912" y="27896"/>
                  <a:pt x="56307" y="24160"/>
                  <a:pt x="49636" y="20357"/>
                </a:cubicBezTo>
                <a:cubicBezTo>
                  <a:pt x="48135" y="19490"/>
                  <a:pt x="47067" y="17955"/>
                  <a:pt x="45666" y="16955"/>
                </a:cubicBezTo>
                <a:cubicBezTo>
                  <a:pt x="44132" y="15854"/>
                  <a:pt x="42664" y="14786"/>
                  <a:pt x="41263" y="13519"/>
                </a:cubicBezTo>
                <a:cubicBezTo>
                  <a:pt x="38561" y="11050"/>
                  <a:pt x="35959" y="8448"/>
                  <a:pt x="33424" y="5880"/>
                </a:cubicBezTo>
                <a:cubicBezTo>
                  <a:pt x="32290" y="4746"/>
                  <a:pt x="31456" y="3311"/>
                  <a:pt x="30489" y="2044"/>
                </a:cubicBezTo>
                <a:cubicBezTo>
                  <a:pt x="29763" y="1085"/>
                  <a:pt x="29011" y="0"/>
                  <a:pt x="27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4650714" y="3585578"/>
            <a:ext cx="1175861" cy="877444"/>
          </a:xfrm>
          <a:custGeom>
            <a:rect b="b" l="l" r="r" t="t"/>
            <a:pathLst>
              <a:path extrusionOk="0" h="68204" w="91400">
                <a:moveTo>
                  <a:pt x="63674" y="0"/>
                </a:moveTo>
                <a:cubicBezTo>
                  <a:pt x="62397" y="0"/>
                  <a:pt x="61671" y="1085"/>
                  <a:pt x="60944" y="2044"/>
                </a:cubicBezTo>
                <a:cubicBezTo>
                  <a:pt x="59944" y="3311"/>
                  <a:pt x="59110" y="4746"/>
                  <a:pt x="57976" y="5880"/>
                </a:cubicBezTo>
                <a:cubicBezTo>
                  <a:pt x="55440" y="8448"/>
                  <a:pt x="52839" y="11050"/>
                  <a:pt x="50137" y="13519"/>
                </a:cubicBezTo>
                <a:cubicBezTo>
                  <a:pt x="48736" y="14786"/>
                  <a:pt x="47301" y="15854"/>
                  <a:pt x="45734" y="16955"/>
                </a:cubicBezTo>
                <a:cubicBezTo>
                  <a:pt x="44333" y="17955"/>
                  <a:pt x="43265" y="19490"/>
                  <a:pt x="41764" y="20357"/>
                </a:cubicBezTo>
                <a:cubicBezTo>
                  <a:pt x="35093" y="24160"/>
                  <a:pt x="28488" y="27896"/>
                  <a:pt x="21283" y="30664"/>
                </a:cubicBezTo>
                <a:cubicBezTo>
                  <a:pt x="17580" y="32099"/>
                  <a:pt x="13777" y="33266"/>
                  <a:pt x="9875" y="33867"/>
                </a:cubicBezTo>
                <a:cubicBezTo>
                  <a:pt x="6973" y="34300"/>
                  <a:pt x="4037" y="34834"/>
                  <a:pt x="1102" y="35068"/>
                </a:cubicBezTo>
                <a:cubicBezTo>
                  <a:pt x="34" y="36168"/>
                  <a:pt x="334" y="37736"/>
                  <a:pt x="334" y="39237"/>
                </a:cubicBezTo>
                <a:cubicBezTo>
                  <a:pt x="334" y="41038"/>
                  <a:pt x="334" y="42840"/>
                  <a:pt x="334" y="44641"/>
                </a:cubicBezTo>
                <a:cubicBezTo>
                  <a:pt x="334" y="48244"/>
                  <a:pt x="334" y="51846"/>
                  <a:pt x="334" y="55449"/>
                </a:cubicBezTo>
                <a:cubicBezTo>
                  <a:pt x="334" y="58251"/>
                  <a:pt x="635" y="61186"/>
                  <a:pt x="201" y="63955"/>
                </a:cubicBezTo>
                <a:cubicBezTo>
                  <a:pt x="68" y="65056"/>
                  <a:pt x="1" y="65856"/>
                  <a:pt x="234" y="66924"/>
                </a:cubicBezTo>
                <a:cubicBezTo>
                  <a:pt x="334" y="67491"/>
                  <a:pt x="334" y="67824"/>
                  <a:pt x="535" y="68024"/>
                </a:cubicBezTo>
                <a:cubicBezTo>
                  <a:pt x="635" y="67991"/>
                  <a:pt x="768" y="67958"/>
                  <a:pt x="902" y="67924"/>
                </a:cubicBezTo>
                <a:cubicBezTo>
                  <a:pt x="1076" y="67916"/>
                  <a:pt x="1251" y="67912"/>
                  <a:pt x="1425" y="67912"/>
                </a:cubicBezTo>
                <a:cubicBezTo>
                  <a:pt x="2936" y="67912"/>
                  <a:pt x="4461" y="68203"/>
                  <a:pt x="5974" y="68203"/>
                </a:cubicBezTo>
                <a:cubicBezTo>
                  <a:pt x="6297" y="68203"/>
                  <a:pt x="6618" y="68190"/>
                  <a:pt x="6939" y="68158"/>
                </a:cubicBezTo>
                <a:cubicBezTo>
                  <a:pt x="8740" y="67958"/>
                  <a:pt x="10542" y="67791"/>
                  <a:pt x="12343" y="67557"/>
                </a:cubicBezTo>
                <a:cubicBezTo>
                  <a:pt x="13310" y="67457"/>
                  <a:pt x="14144" y="67090"/>
                  <a:pt x="15078" y="66857"/>
                </a:cubicBezTo>
                <a:cubicBezTo>
                  <a:pt x="15946" y="66623"/>
                  <a:pt x="16913" y="66590"/>
                  <a:pt x="17847" y="66390"/>
                </a:cubicBezTo>
                <a:cubicBezTo>
                  <a:pt x="20049" y="65923"/>
                  <a:pt x="22150" y="65389"/>
                  <a:pt x="24318" y="64722"/>
                </a:cubicBezTo>
                <a:cubicBezTo>
                  <a:pt x="26253" y="64088"/>
                  <a:pt x="28188" y="63621"/>
                  <a:pt x="30089" y="62954"/>
                </a:cubicBezTo>
                <a:cubicBezTo>
                  <a:pt x="30956" y="62654"/>
                  <a:pt x="31690" y="62487"/>
                  <a:pt x="32524" y="62054"/>
                </a:cubicBezTo>
                <a:cubicBezTo>
                  <a:pt x="33058" y="61787"/>
                  <a:pt x="33625" y="61587"/>
                  <a:pt x="34225" y="61420"/>
                </a:cubicBezTo>
                <a:cubicBezTo>
                  <a:pt x="37528" y="60419"/>
                  <a:pt x="40697" y="58818"/>
                  <a:pt x="43799" y="57283"/>
                </a:cubicBezTo>
                <a:cubicBezTo>
                  <a:pt x="47235" y="55549"/>
                  <a:pt x="50670" y="53614"/>
                  <a:pt x="54006" y="51613"/>
                </a:cubicBezTo>
                <a:cubicBezTo>
                  <a:pt x="55507" y="50712"/>
                  <a:pt x="56975" y="49678"/>
                  <a:pt x="58443" y="48744"/>
                </a:cubicBezTo>
                <a:cubicBezTo>
                  <a:pt x="59910" y="47777"/>
                  <a:pt x="61511" y="46876"/>
                  <a:pt x="62779" y="45675"/>
                </a:cubicBezTo>
                <a:cubicBezTo>
                  <a:pt x="63880" y="44641"/>
                  <a:pt x="65081" y="43774"/>
                  <a:pt x="66181" y="42740"/>
                </a:cubicBezTo>
                <a:cubicBezTo>
                  <a:pt x="67449" y="41572"/>
                  <a:pt x="68817" y="40605"/>
                  <a:pt x="70118" y="39471"/>
                </a:cubicBezTo>
                <a:cubicBezTo>
                  <a:pt x="72953" y="37036"/>
                  <a:pt x="76089" y="34834"/>
                  <a:pt x="78724" y="32165"/>
                </a:cubicBezTo>
                <a:cubicBezTo>
                  <a:pt x="81726" y="29163"/>
                  <a:pt x="84661" y="26094"/>
                  <a:pt x="87230" y="22692"/>
                </a:cubicBezTo>
                <a:cubicBezTo>
                  <a:pt x="88331" y="21224"/>
                  <a:pt x="89398" y="19790"/>
                  <a:pt x="90299" y="18222"/>
                </a:cubicBezTo>
                <a:cubicBezTo>
                  <a:pt x="90666" y="17622"/>
                  <a:pt x="90999" y="16854"/>
                  <a:pt x="91400" y="16187"/>
                </a:cubicBezTo>
                <a:cubicBezTo>
                  <a:pt x="91366" y="16054"/>
                  <a:pt x="91299" y="15920"/>
                  <a:pt x="91199" y="15787"/>
                </a:cubicBezTo>
                <a:cubicBezTo>
                  <a:pt x="90732" y="15020"/>
                  <a:pt x="88998" y="13919"/>
                  <a:pt x="88264" y="13485"/>
                </a:cubicBezTo>
                <a:cubicBezTo>
                  <a:pt x="87397" y="12952"/>
                  <a:pt x="86463" y="12418"/>
                  <a:pt x="85562" y="11984"/>
                </a:cubicBezTo>
                <a:cubicBezTo>
                  <a:pt x="83928" y="11150"/>
                  <a:pt x="82560" y="10050"/>
                  <a:pt x="80859" y="9349"/>
                </a:cubicBezTo>
                <a:cubicBezTo>
                  <a:pt x="78891" y="8549"/>
                  <a:pt x="77123" y="7548"/>
                  <a:pt x="75221" y="6614"/>
                </a:cubicBezTo>
                <a:cubicBezTo>
                  <a:pt x="72419" y="5246"/>
                  <a:pt x="69450" y="3845"/>
                  <a:pt x="66949" y="1877"/>
                </a:cubicBezTo>
                <a:cubicBezTo>
                  <a:pt x="66248" y="1343"/>
                  <a:pt x="65147" y="276"/>
                  <a:pt x="64280" y="76"/>
                </a:cubicBezTo>
                <a:cubicBezTo>
                  <a:pt x="64065" y="24"/>
                  <a:pt x="63863" y="0"/>
                  <a:pt x="636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5526211" y="2313623"/>
            <a:ext cx="541591" cy="1345563"/>
          </a:xfrm>
          <a:custGeom>
            <a:rect b="b" l="l" r="r" t="t"/>
            <a:pathLst>
              <a:path extrusionOk="0" h="104591" w="42098">
                <a:moveTo>
                  <a:pt x="31273" y="0"/>
                </a:moveTo>
                <a:cubicBezTo>
                  <a:pt x="30356" y="0"/>
                  <a:pt x="28574" y="876"/>
                  <a:pt x="27820" y="1269"/>
                </a:cubicBezTo>
                <a:cubicBezTo>
                  <a:pt x="26920" y="1736"/>
                  <a:pt x="25986" y="2236"/>
                  <a:pt x="25118" y="2770"/>
                </a:cubicBezTo>
                <a:cubicBezTo>
                  <a:pt x="23551" y="3704"/>
                  <a:pt x="21883" y="4304"/>
                  <a:pt x="20382" y="5372"/>
                </a:cubicBezTo>
                <a:cubicBezTo>
                  <a:pt x="18681" y="6606"/>
                  <a:pt x="16913" y="7607"/>
                  <a:pt x="15111" y="8708"/>
                </a:cubicBezTo>
                <a:cubicBezTo>
                  <a:pt x="12443" y="10342"/>
                  <a:pt x="9707" y="12110"/>
                  <a:pt x="6705" y="13211"/>
                </a:cubicBezTo>
                <a:cubicBezTo>
                  <a:pt x="5871" y="13511"/>
                  <a:pt x="4370" y="13911"/>
                  <a:pt x="3736" y="14545"/>
                </a:cubicBezTo>
                <a:cubicBezTo>
                  <a:pt x="2536" y="15746"/>
                  <a:pt x="3169" y="17114"/>
                  <a:pt x="3636" y="18414"/>
                </a:cubicBezTo>
                <a:cubicBezTo>
                  <a:pt x="4203" y="19916"/>
                  <a:pt x="4971" y="21383"/>
                  <a:pt x="5338" y="22951"/>
                </a:cubicBezTo>
                <a:cubicBezTo>
                  <a:pt x="6172" y="26454"/>
                  <a:pt x="7005" y="30056"/>
                  <a:pt x="7673" y="33625"/>
                </a:cubicBezTo>
                <a:cubicBezTo>
                  <a:pt x="8040" y="35493"/>
                  <a:pt x="8173" y="37295"/>
                  <a:pt x="8273" y="39196"/>
                </a:cubicBezTo>
                <a:cubicBezTo>
                  <a:pt x="8373" y="40931"/>
                  <a:pt x="9107" y="42632"/>
                  <a:pt x="9040" y="44366"/>
                </a:cubicBezTo>
                <a:cubicBezTo>
                  <a:pt x="8740" y="52039"/>
                  <a:pt x="8440" y="59644"/>
                  <a:pt x="6972" y="67183"/>
                </a:cubicBezTo>
                <a:cubicBezTo>
                  <a:pt x="6205" y="71086"/>
                  <a:pt x="5204" y="74955"/>
                  <a:pt x="3636" y="78591"/>
                </a:cubicBezTo>
                <a:cubicBezTo>
                  <a:pt x="2469" y="81293"/>
                  <a:pt x="1368" y="84061"/>
                  <a:pt x="0" y="86663"/>
                </a:cubicBezTo>
                <a:cubicBezTo>
                  <a:pt x="401" y="88164"/>
                  <a:pt x="1868" y="88731"/>
                  <a:pt x="3169" y="89532"/>
                </a:cubicBezTo>
                <a:cubicBezTo>
                  <a:pt x="4704" y="90466"/>
                  <a:pt x="6205" y="91433"/>
                  <a:pt x="7739" y="92401"/>
                </a:cubicBezTo>
                <a:cubicBezTo>
                  <a:pt x="10808" y="94302"/>
                  <a:pt x="13844" y="96204"/>
                  <a:pt x="16879" y="98105"/>
                </a:cubicBezTo>
                <a:cubicBezTo>
                  <a:pt x="19281" y="99606"/>
                  <a:pt x="21916" y="100874"/>
                  <a:pt x="24051" y="102708"/>
                </a:cubicBezTo>
                <a:cubicBezTo>
                  <a:pt x="24885" y="103409"/>
                  <a:pt x="25552" y="103876"/>
                  <a:pt x="26586" y="104243"/>
                </a:cubicBezTo>
                <a:cubicBezTo>
                  <a:pt x="27039" y="104441"/>
                  <a:pt x="27300" y="104591"/>
                  <a:pt x="27552" y="104591"/>
                </a:cubicBezTo>
                <a:cubicBezTo>
                  <a:pt x="27597" y="104591"/>
                  <a:pt x="27642" y="104586"/>
                  <a:pt x="27687" y="104576"/>
                </a:cubicBezTo>
                <a:cubicBezTo>
                  <a:pt x="27687" y="104476"/>
                  <a:pt x="27720" y="104343"/>
                  <a:pt x="27787" y="104243"/>
                </a:cubicBezTo>
                <a:cubicBezTo>
                  <a:pt x="28788" y="102441"/>
                  <a:pt x="30289" y="101040"/>
                  <a:pt x="31189" y="99206"/>
                </a:cubicBezTo>
                <a:cubicBezTo>
                  <a:pt x="31957" y="97605"/>
                  <a:pt x="32791" y="95970"/>
                  <a:pt x="33558" y="94336"/>
                </a:cubicBezTo>
                <a:cubicBezTo>
                  <a:pt x="33958" y="93435"/>
                  <a:pt x="34092" y="92534"/>
                  <a:pt x="34358" y="91634"/>
                </a:cubicBezTo>
                <a:cubicBezTo>
                  <a:pt x="34659" y="90766"/>
                  <a:pt x="35126" y="89899"/>
                  <a:pt x="35459" y="89032"/>
                </a:cubicBezTo>
                <a:cubicBezTo>
                  <a:pt x="36226" y="86897"/>
                  <a:pt x="36894" y="84829"/>
                  <a:pt x="37461" y="82660"/>
                </a:cubicBezTo>
                <a:cubicBezTo>
                  <a:pt x="37961" y="80692"/>
                  <a:pt x="38595" y="78791"/>
                  <a:pt x="39028" y="76823"/>
                </a:cubicBezTo>
                <a:cubicBezTo>
                  <a:pt x="39229" y="75922"/>
                  <a:pt x="39462" y="75222"/>
                  <a:pt x="39529" y="74288"/>
                </a:cubicBezTo>
                <a:cubicBezTo>
                  <a:pt x="39595" y="73687"/>
                  <a:pt x="39729" y="73087"/>
                  <a:pt x="39896" y="72487"/>
                </a:cubicBezTo>
                <a:cubicBezTo>
                  <a:pt x="40796" y="69184"/>
                  <a:pt x="41097" y="65648"/>
                  <a:pt x="41463" y="62179"/>
                </a:cubicBezTo>
                <a:cubicBezTo>
                  <a:pt x="41830" y="58343"/>
                  <a:pt x="41997" y="54407"/>
                  <a:pt x="42064" y="50537"/>
                </a:cubicBezTo>
                <a:cubicBezTo>
                  <a:pt x="42097" y="48770"/>
                  <a:pt x="41964" y="47002"/>
                  <a:pt x="41964" y="45234"/>
                </a:cubicBezTo>
                <a:cubicBezTo>
                  <a:pt x="41930" y="43499"/>
                  <a:pt x="41997" y="41631"/>
                  <a:pt x="41664" y="39930"/>
                </a:cubicBezTo>
                <a:cubicBezTo>
                  <a:pt x="41363" y="38462"/>
                  <a:pt x="41263" y="36994"/>
                  <a:pt x="40963" y="35493"/>
                </a:cubicBezTo>
                <a:cubicBezTo>
                  <a:pt x="40663" y="33826"/>
                  <a:pt x="40563" y="32124"/>
                  <a:pt x="40296" y="30423"/>
                </a:cubicBezTo>
                <a:cubicBezTo>
                  <a:pt x="39696" y="26720"/>
                  <a:pt x="39495" y="22918"/>
                  <a:pt x="38628" y="19248"/>
                </a:cubicBezTo>
                <a:cubicBezTo>
                  <a:pt x="37661" y="15112"/>
                  <a:pt x="36627" y="11009"/>
                  <a:pt x="35092" y="7040"/>
                </a:cubicBezTo>
                <a:cubicBezTo>
                  <a:pt x="34425" y="5338"/>
                  <a:pt x="33758" y="3671"/>
                  <a:pt x="32924" y="2069"/>
                </a:cubicBezTo>
                <a:cubicBezTo>
                  <a:pt x="32590" y="1436"/>
                  <a:pt x="32123" y="735"/>
                  <a:pt x="31790" y="68"/>
                </a:cubicBezTo>
                <a:cubicBezTo>
                  <a:pt x="31656" y="1"/>
                  <a:pt x="31490" y="1"/>
                  <a:pt x="31323" y="1"/>
                </a:cubicBezTo>
                <a:cubicBezTo>
                  <a:pt x="31307" y="1"/>
                  <a:pt x="31290" y="0"/>
                  <a:pt x="3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4650714" y="1508607"/>
            <a:ext cx="1175861" cy="877612"/>
          </a:xfrm>
          <a:custGeom>
            <a:rect b="b" l="l" r="r" t="t"/>
            <a:pathLst>
              <a:path extrusionOk="0" h="68217" w="91400">
                <a:moveTo>
                  <a:pt x="5842" y="0"/>
                </a:moveTo>
                <a:cubicBezTo>
                  <a:pt x="4381" y="0"/>
                  <a:pt x="2916" y="273"/>
                  <a:pt x="1434" y="273"/>
                </a:cubicBezTo>
                <a:cubicBezTo>
                  <a:pt x="1257" y="273"/>
                  <a:pt x="1079" y="269"/>
                  <a:pt x="902" y="260"/>
                </a:cubicBezTo>
                <a:cubicBezTo>
                  <a:pt x="768" y="260"/>
                  <a:pt x="635" y="227"/>
                  <a:pt x="535" y="160"/>
                </a:cubicBezTo>
                <a:cubicBezTo>
                  <a:pt x="334" y="393"/>
                  <a:pt x="334" y="727"/>
                  <a:pt x="234" y="1294"/>
                </a:cubicBezTo>
                <a:cubicBezTo>
                  <a:pt x="1" y="2362"/>
                  <a:pt x="68" y="3162"/>
                  <a:pt x="234" y="4230"/>
                </a:cubicBezTo>
                <a:cubicBezTo>
                  <a:pt x="635" y="7032"/>
                  <a:pt x="334" y="9967"/>
                  <a:pt x="334" y="12769"/>
                </a:cubicBezTo>
                <a:cubicBezTo>
                  <a:pt x="334" y="16372"/>
                  <a:pt x="334" y="19941"/>
                  <a:pt x="334" y="23543"/>
                </a:cubicBezTo>
                <a:cubicBezTo>
                  <a:pt x="334" y="25345"/>
                  <a:pt x="334" y="27146"/>
                  <a:pt x="334" y="28947"/>
                </a:cubicBezTo>
                <a:cubicBezTo>
                  <a:pt x="334" y="30482"/>
                  <a:pt x="34" y="32016"/>
                  <a:pt x="1102" y="33150"/>
                </a:cubicBezTo>
                <a:cubicBezTo>
                  <a:pt x="4037" y="33384"/>
                  <a:pt x="6973" y="33884"/>
                  <a:pt x="9875" y="34318"/>
                </a:cubicBezTo>
                <a:cubicBezTo>
                  <a:pt x="13777" y="34918"/>
                  <a:pt x="17580" y="36119"/>
                  <a:pt x="21283" y="37520"/>
                </a:cubicBezTo>
                <a:cubicBezTo>
                  <a:pt x="28488" y="40289"/>
                  <a:pt x="35093" y="44058"/>
                  <a:pt x="41764" y="47827"/>
                </a:cubicBezTo>
                <a:cubicBezTo>
                  <a:pt x="43298" y="48695"/>
                  <a:pt x="44333" y="50229"/>
                  <a:pt x="45767" y="51263"/>
                </a:cubicBezTo>
                <a:cubicBezTo>
                  <a:pt x="47301" y="52331"/>
                  <a:pt x="48736" y="53398"/>
                  <a:pt x="50137" y="54699"/>
                </a:cubicBezTo>
                <a:cubicBezTo>
                  <a:pt x="52839" y="57167"/>
                  <a:pt x="55440" y="59769"/>
                  <a:pt x="57976" y="62304"/>
                </a:cubicBezTo>
                <a:cubicBezTo>
                  <a:pt x="59110" y="63472"/>
                  <a:pt x="59977" y="64906"/>
                  <a:pt x="60944" y="66174"/>
                </a:cubicBezTo>
                <a:cubicBezTo>
                  <a:pt x="61673" y="67106"/>
                  <a:pt x="62401" y="68216"/>
                  <a:pt x="63684" y="68216"/>
                </a:cubicBezTo>
                <a:cubicBezTo>
                  <a:pt x="63871" y="68216"/>
                  <a:pt x="64069" y="68193"/>
                  <a:pt x="64280" y="68142"/>
                </a:cubicBezTo>
                <a:cubicBezTo>
                  <a:pt x="65147" y="67942"/>
                  <a:pt x="66282" y="66841"/>
                  <a:pt x="66949" y="66307"/>
                </a:cubicBezTo>
                <a:cubicBezTo>
                  <a:pt x="69484" y="64373"/>
                  <a:pt x="72419" y="62972"/>
                  <a:pt x="75255" y="61571"/>
                </a:cubicBezTo>
                <a:cubicBezTo>
                  <a:pt x="77123" y="60637"/>
                  <a:pt x="78891" y="59669"/>
                  <a:pt x="80859" y="58869"/>
                </a:cubicBezTo>
                <a:cubicBezTo>
                  <a:pt x="82560" y="58168"/>
                  <a:pt x="83928" y="57034"/>
                  <a:pt x="85562" y="56233"/>
                </a:cubicBezTo>
                <a:cubicBezTo>
                  <a:pt x="86463" y="55766"/>
                  <a:pt x="87397" y="55266"/>
                  <a:pt x="88264" y="54732"/>
                </a:cubicBezTo>
                <a:cubicBezTo>
                  <a:pt x="88998" y="54265"/>
                  <a:pt x="90732" y="53198"/>
                  <a:pt x="91199" y="52431"/>
                </a:cubicBezTo>
                <a:cubicBezTo>
                  <a:pt x="91299" y="52297"/>
                  <a:pt x="91366" y="52164"/>
                  <a:pt x="91400" y="51997"/>
                </a:cubicBezTo>
                <a:cubicBezTo>
                  <a:pt x="90999" y="51363"/>
                  <a:pt x="90666" y="50563"/>
                  <a:pt x="90299" y="49962"/>
                </a:cubicBezTo>
                <a:cubicBezTo>
                  <a:pt x="89398" y="48394"/>
                  <a:pt x="88331" y="46960"/>
                  <a:pt x="87230" y="45492"/>
                </a:cubicBezTo>
                <a:cubicBezTo>
                  <a:pt x="84661" y="42090"/>
                  <a:pt x="81726" y="39054"/>
                  <a:pt x="78724" y="36052"/>
                </a:cubicBezTo>
                <a:cubicBezTo>
                  <a:pt x="76089" y="33384"/>
                  <a:pt x="72953" y="31182"/>
                  <a:pt x="70118" y="28714"/>
                </a:cubicBezTo>
                <a:cubicBezTo>
                  <a:pt x="68850" y="27613"/>
                  <a:pt x="67449" y="26612"/>
                  <a:pt x="66181" y="25445"/>
                </a:cubicBezTo>
                <a:cubicBezTo>
                  <a:pt x="65081" y="24411"/>
                  <a:pt x="63880" y="23543"/>
                  <a:pt x="62779" y="22509"/>
                </a:cubicBezTo>
                <a:cubicBezTo>
                  <a:pt x="61511" y="21342"/>
                  <a:pt x="59910" y="20408"/>
                  <a:pt x="58443" y="19474"/>
                </a:cubicBezTo>
                <a:cubicBezTo>
                  <a:pt x="56975" y="18506"/>
                  <a:pt x="55507" y="17472"/>
                  <a:pt x="54006" y="16572"/>
                </a:cubicBezTo>
                <a:cubicBezTo>
                  <a:pt x="50704" y="14570"/>
                  <a:pt x="47268" y="12636"/>
                  <a:pt x="43799" y="10934"/>
                </a:cubicBezTo>
                <a:cubicBezTo>
                  <a:pt x="40697" y="9400"/>
                  <a:pt x="37528" y="7765"/>
                  <a:pt x="34225" y="6798"/>
                </a:cubicBezTo>
                <a:cubicBezTo>
                  <a:pt x="33658" y="6598"/>
                  <a:pt x="33058" y="6431"/>
                  <a:pt x="32524" y="6131"/>
                </a:cubicBezTo>
                <a:cubicBezTo>
                  <a:pt x="31690" y="5697"/>
                  <a:pt x="30956" y="5530"/>
                  <a:pt x="30089" y="5230"/>
                </a:cubicBezTo>
                <a:cubicBezTo>
                  <a:pt x="28188" y="4563"/>
                  <a:pt x="26253" y="4096"/>
                  <a:pt x="24318" y="3496"/>
                </a:cubicBezTo>
                <a:cubicBezTo>
                  <a:pt x="22150" y="2795"/>
                  <a:pt x="20049" y="2261"/>
                  <a:pt x="17847" y="1794"/>
                </a:cubicBezTo>
                <a:cubicBezTo>
                  <a:pt x="16946" y="1628"/>
                  <a:pt x="15946" y="1594"/>
                  <a:pt x="15078" y="1361"/>
                </a:cubicBezTo>
                <a:cubicBezTo>
                  <a:pt x="14144" y="1127"/>
                  <a:pt x="13310" y="760"/>
                  <a:pt x="12343" y="627"/>
                </a:cubicBezTo>
                <a:cubicBezTo>
                  <a:pt x="10542" y="427"/>
                  <a:pt x="8740" y="260"/>
                  <a:pt x="6939" y="60"/>
                </a:cubicBezTo>
                <a:cubicBezTo>
                  <a:pt x="6574" y="17"/>
                  <a:pt x="6208" y="0"/>
                  <a:pt x="58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5501316" y="2296190"/>
            <a:ext cx="585795" cy="1385612"/>
          </a:xfrm>
          <a:custGeom>
            <a:rect b="b" l="l" r="r" t="t"/>
            <a:pathLst>
              <a:path extrusionOk="0" h="107704" w="45534">
                <a:moveTo>
                  <a:pt x="33208" y="1355"/>
                </a:moveTo>
                <a:cubicBezTo>
                  <a:pt x="33225" y="1355"/>
                  <a:pt x="33242" y="1356"/>
                  <a:pt x="33258" y="1356"/>
                </a:cubicBezTo>
                <a:cubicBezTo>
                  <a:pt x="33425" y="1356"/>
                  <a:pt x="33558" y="1356"/>
                  <a:pt x="33725" y="1423"/>
                </a:cubicBezTo>
                <a:cubicBezTo>
                  <a:pt x="34058" y="2124"/>
                  <a:pt x="34525" y="2791"/>
                  <a:pt x="34859" y="3424"/>
                </a:cubicBezTo>
                <a:cubicBezTo>
                  <a:pt x="35693" y="5026"/>
                  <a:pt x="36360" y="6693"/>
                  <a:pt x="37027" y="8395"/>
                </a:cubicBezTo>
                <a:cubicBezTo>
                  <a:pt x="38562" y="12364"/>
                  <a:pt x="39596" y="16467"/>
                  <a:pt x="40563" y="20603"/>
                </a:cubicBezTo>
                <a:cubicBezTo>
                  <a:pt x="41430" y="24273"/>
                  <a:pt x="41631" y="28075"/>
                  <a:pt x="42231" y="31778"/>
                </a:cubicBezTo>
                <a:cubicBezTo>
                  <a:pt x="42464" y="33479"/>
                  <a:pt x="42565" y="35181"/>
                  <a:pt x="42898" y="36848"/>
                </a:cubicBezTo>
                <a:cubicBezTo>
                  <a:pt x="43198" y="38349"/>
                  <a:pt x="43298" y="39817"/>
                  <a:pt x="43599" y="41285"/>
                </a:cubicBezTo>
                <a:cubicBezTo>
                  <a:pt x="43932" y="42986"/>
                  <a:pt x="43865" y="44854"/>
                  <a:pt x="43899" y="46589"/>
                </a:cubicBezTo>
                <a:cubicBezTo>
                  <a:pt x="43899" y="48357"/>
                  <a:pt x="44032" y="50125"/>
                  <a:pt x="43999" y="51892"/>
                </a:cubicBezTo>
                <a:cubicBezTo>
                  <a:pt x="43932" y="55762"/>
                  <a:pt x="43765" y="59698"/>
                  <a:pt x="43398" y="63534"/>
                </a:cubicBezTo>
                <a:cubicBezTo>
                  <a:pt x="43032" y="67003"/>
                  <a:pt x="42731" y="70539"/>
                  <a:pt x="41831" y="73842"/>
                </a:cubicBezTo>
                <a:cubicBezTo>
                  <a:pt x="41664" y="74442"/>
                  <a:pt x="41530" y="75042"/>
                  <a:pt x="41464" y="75643"/>
                </a:cubicBezTo>
                <a:cubicBezTo>
                  <a:pt x="41397" y="76577"/>
                  <a:pt x="41164" y="77277"/>
                  <a:pt x="40963" y="78178"/>
                </a:cubicBezTo>
                <a:cubicBezTo>
                  <a:pt x="40530" y="80146"/>
                  <a:pt x="39896" y="82047"/>
                  <a:pt x="39396" y="84015"/>
                </a:cubicBezTo>
                <a:cubicBezTo>
                  <a:pt x="38829" y="86184"/>
                  <a:pt x="38161" y="88252"/>
                  <a:pt x="37394" y="90387"/>
                </a:cubicBezTo>
                <a:cubicBezTo>
                  <a:pt x="37061" y="91254"/>
                  <a:pt x="36594" y="92121"/>
                  <a:pt x="36293" y="92989"/>
                </a:cubicBezTo>
                <a:cubicBezTo>
                  <a:pt x="36027" y="93889"/>
                  <a:pt x="35893" y="94790"/>
                  <a:pt x="35493" y="95691"/>
                </a:cubicBezTo>
                <a:cubicBezTo>
                  <a:pt x="34692" y="97325"/>
                  <a:pt x="33892" y="98960"/>
                  <a:pt x="33091" y="100561"/>
                </a:cubicBezTo>
                <a:cubicBezTo>
                  <a:pt x="32224" y="102395"/>
                  <a:pt x="30723" y="103796"/>
                  <a:pt x="29722" y="105598"/>
                </a:cubicBezTo>
                <a:cubicBezTo>
                  <a:pt x="29655" y="105698"/>
                  <a:pt x="29622" y="105831"/>
                  <a:pt x="29622" y="105931"/>
                </a:cubicBezTo>
                <a:cubicBezTo>
                  <a:pt x="29577" y="105941"/>
                  <a:pt x="29532" y="105946"/>
                  <a:pt x="29487" y="105946"/>
                </a:cubicBezTo>
                <a:cubicBezTo>
                  <a:pt x="29235" y="105946"/>
                  <a:pt x="28974" y="105796"/>
                  <a:pt x="28521" y="105598"/>
                </a:cubicBezTo>
                <a:cubicBezTo>
                  <a:pt x="27487" y="105231"/>
                  <a:pt x="26820" y="104764"/>
                  <a:pt x="25986" y="104063"/>
                </a:cubicBezTo>
                <a:cubicBezTo>
                  <a:pt x="23851" y="102229"/>
                  <a:pt x="21216" y="100961"/>
                  <a:pt x="18814" y="99460"/>
                </a:cubicBezTo>
                <a:cubicBezTo>
                  <a:pt x="15779" y="97559"/>
                  <a:pt x="12710" y="95657"/>
                  <a:pt x="9674" y="93756"/>
                </a:cubicBezTo>
                <a:cubicBezTo>
                  <a:pt x="8140" y="92788"/>
                  <a:pt x="6605" y="91821"/>
                  <a:pt x="5104" y="90887"/>
                </a:cubicBezTo>
                <a:cubicBezTo>
                  <a:pt x="3803" y="90086"/>
                  <a:pt x="2336" y="89519"/>
                  <a:pt x="1935" y="88018"/>
                </a:cubicBezTo>
                <a:cubicBezTo>
                  <a:pt x="3303" y="85416"/>
                  <a:pt x="4404" y="82648"/>
                  <a:pt x="5571" y="79946"/>
                </a:cubicBezTo>
                <a:cubicBezTo>
                  <a:pt x="7139" y="76310"/>
                  <a:pt x="8140" y="72441"/>
                  <a:pt x="8907" y="68538"/>
                </a:cubicBezTo>
                <a:cubicBezTo>
                  <a:pt x="10375" y="60999"/>
                  <a:pt x="10675" y="53394"/>
                  <a:pt x="10975" y="45721"/>
                </a:cubicBezTo>
                <a:cubicBezTo>
                  <a:pt x="11042" y="43987"/>
                  <a:pt x="10308" y="42286"/>
                  <a:pt x="10208" y="40551"/>
                </a:cubicBezTo>
                <a:cubicBezTo>
                  <a:pt x="10075" y="38650"/>
                  <a:pt x="9941" y="36848"/>
                  <a:pt x="9608" y="34980"/>
                </a:cubicBezTo>
                <a:cubicBezTo>
                  <a:pt x="8940" y="31411"/>
                  <a:pt x="8107" y="27809"/>
                  <a:pt x="7273" y="24306"/>
                </a:cubicBezTo>
                <a:cubicBezTo>
                  <a:pt x="6906" y="22772"/>
                  <a:pt x="6138" y="21271"/>
                  <a:pt x="5571" y="19769"/>
                </a:cubicBezTo>
                <a:cubicBezTo>
                  <a:pt x="5104" y="18469"/>
                  <a:pt x="4471" y="17101"/>
                  <a:pt x="5671" y="15900"/>
                </a:cubicBezTo>
                <a:cubicBezTo>
                  <a:pt x="6305" y="15266"/>
                  <a:pt x="7806" y="14866"/>
                  <a:pt x="8640" y="14566"/>
                </a:cubicBezTo>
                <a:cubicBezTo>
                  <a:pt x="11642" y="13465"/>
                  <a:pt x="14378" y="11697"/>
                  <a:pt x="17046" y="10063"/>
                </a:cubicBezTo>
                <a:cubicBezTo>
                  <a:pt x="18814" y="8962"/>
                  <a:pt x="20616" y="7961"/>
                  <a:pt x="22317" y="6727"/>
                </a:cubicBezTo>
                <a:cubicBezTo>
                  <a:pt x="23818" y="5659"/>
                  <a:pt x="25486" y="5059"/>
                  <a:pt x="27053" y="4125"/>
                </a:cubicBezTo>
                <a:cubicBezTo>
                  <a:pt x="27921" y="3591"/>
                  <a:pt x="28821" y="3091"/>
                  <a:pt x="29755" y="2624"/>
                </a:cubicBezTo>
                <a:cubicBezTo>
                  <a:pt x="30509" y="2231"/>
                  <a:pt x="32291" y="1355"/>
                  <a:pt x="33208" y="1355"/>
                </a:cubicBezTo>
                <a:close/>
                <a:moveTo>
                  <a:pt x="33492" y="0"/>
                </a:moveTo>
                <a:cubicBezTo>
                  <a:pt x="32310" y="0"/>
                  <a:pt x="30725" y="731"/>
                  <a:pt x="29722" y="1156"/>
                </a:cubicBezTo>
                <a:cubicBezTo>
                  <a:pt x="28054" y="1823"/>
                  <a:pt x="26386" y="2724"/>
                  <a:pt x="24785" y="3525"/>
                </a:cubicBezTo>
                <a:cubicBezTo>
                  <a:pt x="21216" y="5292"/>
                  <a:pt x="18147" y="8028"/>
                  <a:pt x="14578" y="9829"/>
                </a:cubicBezTo>
                <a:cubicBezTo>
                  <a:pt x="13143" y="10563"/>
                  <a:pt x="11676" y="11363"/>
                  <a:pt x="10241" y="12164"/>
                </a:cubicBezTo>
                <a:cubicBezTo>
                  <a:pt x="8540" y="13065"/>
                  <a:pt x="6572" y="13465"/>
                  <a:pt x="4904" y="14466"/>
                </a:cubicBezTo>
                <a:cubicBezTo>
                  <a:pt x="1769" y="16334"/>
                  <a:pt x="3837" y="20036"/>
                  <a:pt x="4904" y="22571"/>
                </a:cubicBezTo>
                <a:cubicBezTo>
                  <a:pt x="5571" y="24239"/>
                  <a:pt x="5938" y="26007"/>
                  <a:pt x="6439" y="27709"/>
                </a:cubicBezTo>
                <a:cubicBezTo>
                  <a:pt x="7106" y="29943"/>
                  <a:pt x="7473" y="32312"/>
                  <a:pt x="7873" y="34580"/>
                </a:cubicBezTo>
                <a:cubicBezTo>
                  <a:pt x="8307" y="36782"/>
                  <a:pt x="8440" y="38917"/>
                  <a:pt x="8640" y="41118"/>
                </a:cubicBezTo>
                <a:cubicBezTo>
                  <a:pt x="8707" y="42052"/>
                  <a:pt x="8940" y="42953"/>
                  <a:pt x="9141" y="43853"/>
                </a:cubicBezTo>
                <a:cubicBezTo>
                  <a:pt x="9341" y="45054"/>
                  <a:pt x="9174" y="46055"/>
                  <a:pt x="9141" y="47189"/>
                </a:cubicBezTo>
                <a:cubicBezTo>
                  <a:pt x="9041" y="49291"/>
                  <a:pt x="9207" y="51425"/>
                  <a:pt x="9107" y="53527"/>
                </a:cubicBezTo>
                <a:cubicBezTo>
                  <a:pt x="9007" y="55895"/>
                  <a:pt x="8574" y="58197"/>
                  <a:pt x="8473" y="60599"/>
                </a:cubicBezTo>
                <a:cubicBezTo>
                  <a:pt x="8373" y="63167"/>
                  <a:pt x="7806" y="65969"/>
                  <a:pt x="7273" y="68471"/>
                </a:cubicBezTo>
                <a:cubicBezTo>
                  <a:pt x="6806" y="70773"/>
                  <a:pt x="6339" y="73308"/>
                  <a:pt x="5538" y="75543"/>
                </a:cubicBezTo>
                <a:cubicBezTo>
                  <a:pt x="4070" y="79679"/>
                  <a:pt x="2269" y="83949"/>
                  <a:pt x="168" y="87818"/>
                </a:cubicBezTo>
                <a:cubicBezTo>
                  <a:pt x="1" y="88118"/>
                  <a:pt x="34" y="88419"/>
                  <a:pt x="168" y="88652"/>
                </a:cubicBezTo>
                <a:cubicBezTo>
                  <a:pt x="201" y="88852"/>
                  <a:pt x="268" y="89052"/>
                  <a:pt x="368" y="89286"/>
                </a:cubicBezTo>
                <a:cubicBezTo>
                  <a:pt x="968" y="90787"/>
                  <a:pt x="2936" y="91487"/>
                  <a:pt x="4237" y="92288"/>
                </a:cubicBezTo>
                <a:cubicBezTo>
                  <a:pt x="8574" y="95023"/>
                  <a:pt x="12943" y="97759"/>
                  <a:pt x="17347" y="100461"/>
                </a:cubicBezTo>
                <a:cubicBezTo>
                  <a:pt x="19181" y="101628"/>
                  <a:pt x="21083" y="102729"/>
                  <a:pt x="22951" y="103830"/>
                </a:cubicBezTo>
                <a:cubicBezTo>
                  <a:pt x="24819" y="104930"/>
                  <a:pt x="26186" y="106298"/>
                  <a:pt x="28188" y="107232"/>
                </a:cubicBezTo>
                <a:cubicBezTo>
                  <a:pt x="28754" y="107488"/>
                  <a:pt x="29221" y="107704"/>
                  <a:pt x="29686" y="107704"/>
                </a:cubicBezTo>
                <a:cubicBezTo>
                  <a:pt x="30070" y="107704"/>
                  <a:pt x="30452" y="107557"/>
                  <a:pt x="30890" y="107165"/>
                </a:cubicBezTo>
                <a:cubicBezTo>
                  <a:pt x="31490" y="106632"/>
                  <a:pt x="32057" y="105631"/>
                  <a:pt x="32257" y="104764"/>
                </a:cubicBezTo>
                <a:cubicBezTo>
                  <a:pt x="32824" y="104030"/>
                  <a:pt x="33391" y="103296"/>
                  <a:pt x="33892" y="102529"/>
                </a:cubicBezTo>
                <a:cubicBezTo>
                  <a:pt x="34859" y="101094"/>
                  <a:pt x="35493" y="99460"/>
                  <a:pt x="36193" y="97892"/>
                </a:cubicBezTo>
                <a:cubicBezTo>
                  <a:pt x="37594" y="94790"/>
                  <a:pt x="38762" y="91754"/>
                  <a:pt x="39896" y="88485"/>
                </a:cubicBezTo>
                <a:cubicBezTo>
                  <a:pt x="40563" y="86551"/>
                  <a:pt x="40897" y="84516"/>
                  <a:pt x="41497" y="82581"/>
                </a:cubicBezTo>
                <a:cubicBezTo>
                  <a:pt x="41997" y="80847"/>
                  <a:pt x="42665" y="79212"/>
                  <a:pt x="42998" y="77477"/>
                </a:cubicBezTo>
                <a:cubicBezTo>
                  <a:pt x="43198" y="76644"/>
                  <a:pt x="43032" y="75776"/>
                  <a:pt x="43232" y="74942"/>
                </a:cubicBezTo>
                <a:cubicBezTo>
                  <a:pt x="43398" y="74075"/>
                  <a:pt x="43732" y="73274"/>
                  <a:pt x="43966" y="72407"/>
                </a:cubicBezTo>
                <a:cubicBezTo>
                  <a:pt x="44366" y="70773"/>
                  <a:pt x="44299" y="69071"/>
                  <a:pt x="44499" y="67404"/>
                </a:cubicBezTo>
                <a:cubicBezTo>
                  <a:pt x="45400" y="59898"/>
                  <a:pt x="45533" y="52293"/>
                  <a:pt x="45300" y="44754"/>
                </a:cubicBezTo>
                <a:cubicBezTo>
                  <a:pt x="45233" y="43086"/>
                  <a:pt x="45033" y="41485"/>
                  <a:pt x="44866" y="39851"/>
                </a:cubicBezTo>
                <a:cubicBezTo>
                  <a:pt x="44699" y="38216"/>
                  <a:pt x="44266" y="36648"/>
                  <a:pt x="44099" y="35014"/>
                </a:cubicBezTo>
                <a:cubicBezTo>
                  <a:pt x="43699" y="31211"/>
                  <a:pt x="42998" y="27408"/>
                  <a:pt x="42565" y="23606"/>
                </a:cubicBezTo>
                <a:cubicBezTo>
                  <a:pt x="42031" y="19069"/>
                  <a:pt x="40630" y="14299"/>
                  <a:pt x="39062" y="10029"/>
                </a:cubicBezTo>
                <a:cubicBezTo>
                  <a:pt x="38995" y="9796"/>
                  <a:pt x="38929" y="9596"/>
                  <a:pt x="38829" y="9395"/>
                </a:cubicBezTo>
                <a:cubicBezTo>
                  <a:pt x="38862" y="8195"/>
                  <a:pt x="38362" y="7160"/>
                  <a:pt x="37794" y="6126"/>
                </a:cubicBezTo>
                <a:cubicBezTo>
                  <a:pt x="37494" y="5226"/>
                  <a:pt x="37027" y="4425"/>
                  <a:pt x="36560" y="3491"/>
                </a:cubicBezTo>
                <a:cubicBezTo>
                  <a:pt x="35960" y="2190"/>
                  <a:pt x="35526" y="256"/>
                  <a:pt x="33825" y="22"/>
                </a:cubicBezTo>
                <a:cubicBezTo>
                  <a:pt x="33718" y="7"/>
                  <a:pt x="33607" y="0"/>
                  <a:pt x="3349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4627967" y="1486800"/>
            <a:ext cx="1223063" cy="922022"/>
          </a:xfrm>
          <a:custGeom>
            <a:rect b="b" l="l" r="r" t="t"/>
            <a:pathLst>
              <a:path extrusionOk="0" h="71669" w="95069">
                <a:moveTo>
                  <a:pt x="7658" y="1698"/>
                </a:moveTo>
                <a:cubicBezTo>
                  <a:pt x="8008" y="1698"/>
                  <a:pt x="8358" y="1714"/>
                  <a:pt x="8707" y="1755"/>
                </a:cubicBezTo>
                <a:cubicBezTo>
                  <a:pt x="10508" y="1955"/>
                  <a:pt x="12310" y="2122"/>
                  <a:pt x="14111" y="2322"/>
                </a:cubicBezTo>
                <a:cubicBezTo>
                  <a:pt x="15078" y="2455"/>
                  <a:pt x="15912" y="2822"/>
                  <a:pt x="16846" y="3056"/>
                </a:cubicBezTo>
                <a:cubicBezTo>
                  <a:pt x="17714" y="3289"/>
                  <a:pt x="18681" y="3323"/>
                  <a:pt x="19615" y="3489"/>
                </a:cubicBezTo>
                <a:cubicBezTo>
                  <a:pt x="21817" y="3956"/>
                  <a:pt x="23918" y="4524"/>
                  <a:pt x="26086" y="5191"/>
                </a:cubicBezTo>
                <a:cubicBezTo>
                  <a:pt x="28021" y="5791"/>
                  <a:pt x="29956" y="6291"/>
                  <a:pt x="31857" y="6959"/>
                </a:cubicBezTo>
                <a:cubicBezTo>
                  <a:pt x="32724" y="7259"/>
                  <a:pt x="33458" y="7392"/>
                  <a:pt x="34292" y="7826"/>
                </a:cubicBezTo>
                <a:cubicBezTo>
                  <a:pt x="34826" y="8126"/>
                  <a:pt x="35393" y="8293"/>
                  <a:pt x="35993" y="8493"/>
                </a:cubicBezTo>
                <a:cubicBezTo>
                  <a:pt x="39296" y="9460"/>
                  <a:pt x="42465" y="11095"/>
                  <a:pt x="45567" y="12629"/>
                </a:cubicBezTo>
                <a:cubicBezTo>
                  <a:pt x="49003" y="14331"/>
                  <a:pt x="52438" y="16299"/>
                  <a:pt x="55774" y="18267"/>
                </a:cubicBezTo>
                <a:cubicBezTo>
                  <a:pt x="57275" y="19167"/>
                  <a:pt x="58743" y="20235"/>
                  <a:pt x="60211" y="21169"/>
                </a:cubicBezTo>
                <a:cubicBezTo>
                  <a:pt x="61678" y="22103"/>
                  <a:pt x="63279" y="23037"/>
                  <a:pt x="64547" y="24238"/>
                </a:cubicBezTo>
                <a:cubicBezTo>
                  <a:pt x="65648" y="25238"/>
                  <a:pt x="66849" y="26106"/>
                  <a:pt x="67949" y="27173"/>
                </a:cubicBezTo>
                <a:cubicBezTo>
                  <a:pt x="69217" y="28307"/>
                  <a:pt x="70585" y="29308"/>
                  <a:pt x="71886" y="30409"/>
                </a:cubicBezTo>
                <a:cubicBezTo>
                  <a:pt x="74721" y="32877"/>
                  <a:pt x="77857" y="35079"/>
                  <a:pt x="80492" y="37747"/>
                </a:cubicBezTo>
                <a:cubicBezTo>
                  <a:pt x="83494" y="40749"/>
                  <a:pt x="86429" y="43785"/>
                  <a:pt x="88998" y="47221"/>
                </a:cubicBezTo>
                <a:cubicBezTo>
                  <a:pt x="90099" y="48655"/>
                  <a:pt x="91166" y="50089"/>
                  <a:pt x="92067" y="51657"/>
                </a:cubicBezTo>
                <a:cubicBezTo>
                  <a:pt x="92434" y="52258"/>
                  <a:pt x="92767" y="53058"/>
                  <a:pt x="93168" y="53692"/>
                </a:cubicBezTo>
                <a:cubicBezTo>
                  <a:pt x="93134" y="53859"/>
                  <a:pt x="93067" y="53992"/>
                  <a:pt x="92967" y="54126"/>
                </a:cubicBezTo>
                <a:cubicBezTo>
                  <a:pt x="92500" y="54893"/>
                  <a:pt x="90766" y="55960"/>
                  <a:pt x="90032" y="56427"/>
                </a:cubicBezTo>
                <a:cubicBezTo>
                  <a:pt x="89165" y="56961"/>
                  <a:pt x="88231" y="57461"/>
                  <a:pt x="87330" y="57928"/>
                </a:cubicBezTo>
                <a:cubicBezTo>
                  <a:pt x="85696" y="58729"/>
                  <a:pt x="84328" y="59863"/>
                  <a:pt x="82627" y="60564"/>
                </a:cubicBezTo>
                <a:cubicBezTo>
                  <a:pt x="80659" y="61364"/>
                  <a:pt x="78891" y="62332"/>
                  <a:pt x="76989" y="63266"/>
                </a:cubicBezTo>
                <a:cubicBezTo>
                  <a:pt x="74187" y="64667"/>
                  <a:pt x="71218" y="66068"/>
                  <a:pt x="68717" y="68002"/>
                </a:cubicBezTo>
                <a:cubicBezTo>
                  <a:pt x="68016" y="68536"/>
                  <a:pt x="66915" y="69637"/>
                  <a:pt x="66048" y="69837"/>
                </a:cubicBezTo>
                <a:cubicBezTo>
                  <a:pt x="65837" y="69888"/>
                  <a:pt x="65639" y="69911"/>
                  <a:pt x="65452" y="69911"/>
                </a:cubicBezTo>
                <a:cubicBezTo>
                  <a:pt x="64169" y="69911"/>
                  <a:pt x="63441" y="68801"/>
                  <a:pt x="62712" y="67869"/>
                </a:cubicBezTo>
                <a:cubicBezTo>
                  <a:pt x="61712" y="66601"/>
                  <a:pt x="60878" y="65167"/>
                  <a:pt x="59744" y="64033"/>
                </a:cubicBezTo>
                <a:cubicBezTo>
                  <a:pt x="57208" y="61464"/>
                  <a:pt x="54607" y="58862"/>
                  <a:pt x="51905" y="56394"/>
                </a:cubicBezTo>
                <a:cubicBezTo>
                  <a:pt x="50504" y="55126"/>
                  <a:pt x="49069" y="54026"/>
                  <a:pt x="47502" y="52958"/>
                </a:cubicBezTo>
                <a:cubicBezTo>
                  <a:pt x="46101" y="51924"/>
                  <a:pt x="45033" y="50423"/>
                  <a:pt x="43532" y="49556"/>
                </a:cubicBezTo>
                <a:cubicBezTo>
                  <a:pt x="36861" y="45753"/>
                  <a:pt x="30256" y="41984"/>
                  <a:pt x="23051" y="39215"/>
                </a:cubicBezTo>
                <a:cubicBezTo>
                  <a:pt x="19348" y="37814"/>
                  <a:pt x="15545" y="36613"/>
                  <a:pt x="11643" y="36013"/>
                </a:cubicBezTo>
                <a:cubicBezTo>
                  <a:pt x="8741" y="35579"/>
                  <a:pt x="5805" y="35079"/>
                  <a:pt x="2870" y="34845"/>
                </a:cubicBezTo>
                <a:cubicBezTo>
                  <a:pt x="1802" y="33711"/>
                  <a:pt x="2102" y="32177"/>
                  <a:pt x="2102" y="30642"/>
                </a:cubicBezTo>
                <a:cubicBezTo>
                  <a:pt x="2102" y="28841"/>
                  <a:pt x="2102" y="27040"/>
                  <a:pt x="2102" y="25238"/>
                </a:cubicBezTo>
                <a:cubicBezTo>
                  <a:pt x="2102" y="21669"/>
                  <a:pt x="2102" y="18067"/>
                  <a:pt x="2102" y="14464"/>
                </a:cubicBezTo>
                <a:cubicBezTo>
                  <a:pt x="2102" y="11662"/>
                  <a:pt x="2403" y="8727"/>
                  <a:pt x="1969" y="5958"/>
                </a:cubicBezTo>
                <a:cubicBezTo>
                  <a:pt x="1836" y="4857"/>
                  <a:pt x="1769" y="4057"/>
                  <a:pt x="2002" y="2989"/>
                </a:cubicBezTo>
                <a:cubicBezTo>
                  <a:pt x="2102" y="2422"/>
                  <a:pt x="2102" y="2088"/>
                  <a:pt x="2303" y="1855"/>
                </a:cubicBezTo>
                <a:cubicBezTo>
                  <a:pt x="2403" y="1922"/>
                  <a:pt x="2536" y="1955"/>
                  <a:pt x="2670" y="1955"/>
                </a:cubicBezTo>
                <a:cubicBezTo>
                  <a:pt x="2885" y="1969"/>
                  <a:pt x="3101" y="1976"/>
                  <a:pt x="3317" y="1976"/>
                </a:cubicBezTo>
                <a:cubicBezTo>
                  <a:pt x="4759" y="1976"/>
                  <a:pt x="6214" y="1698"/>
                  <a:pt x="7658" y="1698"/>
                </a:cubicBezTo>
                <a:close/>
                <a:moveTo>
                  <a:pt x="3100" y="1"/>
                </a:moveTo>
                <a:cubicBezTo>
                  <a:pt x="2677" y="1"/>
                  <a:pt x="2271" y="52"/>
                  <a:pt x="1936" y="154"/>
                </a:cubicBezTo>
                <a:cubicBezTo>
                  <a:pt x="701" y="521"/>
                  <a:pt x="601" y="1255"/>
                  <a:pt x="435" y="2422"/>
                </a:cubicBezTo>
                <a:cubicBezTo>
                  <a:pt x="168" y="4590"/>
                  <a:pt x="601" y="6492"/>
                  <a:pt x="568" y="8660"/>
                </a:cubicBezTo>
                <a:cubicBezTo>
                  <a:pt x="501" y="10828"/>
                  <a:pt x="435" y="12996"/>
                  <a:pt x="435" y="15198"/>
                </a:cubicBezTo>
                <a:cubicBezTo>
                  <a:pt x="435" y="20335"/>
                  <a:pt x="435" y="25505"/>
                  <a:pt x="435" y="30642"/>
                </a:cubicBezTo>
                <a:cubicBezTo>
                  <a:pt x="435" y="32143"/>
                  <a:pt x="1" y="34211"/>
                  <a:pt x="968" y="35512"/>
                </a:cubicBezTo>
                <a:cubicBezTo>
                  <a:pt x="1102" y="35713"/>
                  <a:pt x="1235" y="35879"/>
                  <a:pt x="1402" y="36013"/>
                </a:cubicBezTo>
                <a:cubicBezTo>
                  <a:pt x="1502" y="36246"/>
                  <a:pt x="1769" y="36446"/>
                  <a:pt x="2102" y="36480"/>
                </a:cubicBezTo>
                <a:cubicBezTo>
                  <a:pt x="6472" y="36713"/>
                  <a:pt x="11076" y="37447"/>
                  <a:pt x="15345" y="38381"/>
                </a:cubicBezTo>
                <a:cubicBezTo>
                  <a:pt x="17680" y="38881"/>
                  <a:pt x="20049" y="39849"/>
                  <a:pt x="22284" y="40649"/>
                </a:cubicBezTo>
                <a:cubicBezTo>
                  <a:pt x="24685" y="41550"/>
                  <a:pt x="27354" y="42517"/>
                  <a:pt x="29589" y="43818"/>
                </a:cubicBezTo>
                <a:cubicBezTo>
                  <a:pt x="31657" y="44986"/>
                  <a:pt x="33858" y="45820"/>
                  <a:pt x="35927" y="46987"/>
                </a:cubicBezTo>
                <a:cubicBezTo>
                  <a:pt x="37761" y="48055"/>
                  <a:pt x="39496" y="49289"/>
                  <a:pt x="41297" y="50356"/>
                </a:cubicBezTo>
                <a:cubicBezTo>
                  <a:pt x="42298" y="50923"/>
                  <a:pt x="43232" y="51290"/>
                  <a:pt x="44132" y="52091"/>
                </a:cubicBezTo>
                <a:cubicBezTo>
                  <a:pt x="44833" y="52725"/>
                  <a:pt x="45433" y="53392"/>
                  <a:pt x="46201" y="53959"/>
                </a:cubicBezTo>
                <a:cubicBezTo>
                  <a:pt x="47969" y="55327"/>
                  <a:pt x="49703" y="56561"/>
                  <a:pt x="51338" y="58062"/>
                </a:cubicBezTo>
                <a:cubicBezTo>
                  <a:pt x="53039" y="59630"/>
                  <a:pt x="54873" y="61197"/>
                  <a:pt x="56408" y="62932"/>
                </a:cubicBezTo>
                <a:cubicBezTo>
                  <a:pt x="57575" y="64266"/>
                  <a:pt x="58910" y="65501"/>
                  <a:pt x="59944" y="66968"/>
                </a:cubicBezTo>
                <a:cubicBezTo>
                  <a:pt x="61263" y="68809"/>
                  <a:pt x="62898" y="71669"/>
                  <a:pt x="65243" y="71669"/>
                </a:cubicBezTo>
                <a:cubicBezTo>
                  <a:pt x="65744" y="71669"/>
                  <a:pt x="66278" y="71538"/>
                  <a:pt x="66849" y="71238"/>
                </a:cubicBezTo>
                <a:cubicBezTo>
                  <a:pt x="68583" y="70337"/>
                  <a:pt x="69951" y="68903"/>
                  <a:pt x="71619" y="67936"/>
                </a:cubicBezTo>
                <a:cubicBezTo>
                  <a:pt x="73053" y="67135"/>
                  <a:pt x="74487" y="66334"/>
                  <a:pt x="75888" y="65467"/>
                </a:cubicBezTo>
                <a:cubicBezTo>
                  <a:pt x="79324" y="63432"/>
                  <a:pt x="83227" y="62265"/>
                  <a:pt x="86630" y="60163"/>
                </a:cubicBezTo>
                <a:cubicBezTo>
                  <a:pt x="88164" y="59229"/>
                  <a:pt x="89798" y="58262"/>
                  <a:pt x="91266" y="57228"/>
                </a:cubicBezTo>
                <a:cubicBezTo>
                  <a:pt x="92234" y="56527"/>
                  <a:pt x="93901" y="55460"/>
                  <a:pt x="94368" y="54359"/>
                </a:cubicBezTo>
                <a:cubicBezTo>
                  <a:pt x="95069" y="52758"/>
                  <a:pt x="93701" y="51390"/>
                  <a:pt x="92901" y="50190"/>
                </a:cubicBezTo>
                <a:cubicBezTo>
                  <a:pt x="92334" y="49289"/>
                  <a:pt x="91933" y="48488"/>
                  <a:pt x="91333" y="47754"/>
                </a:cubicBezTo>
                <a:cubicBezTo>
                  <a:pt x="90732" y="46720"/>
                  <a:pt x="90132" y="45753"/>
                  <a:pt x="89098" y="45119"/>
                </a:cubicBezTo>
                <a:lnTo>
                  <a:pt x="88698" y="44619"/>
                </a:lnTo>
                <a:cubicBezTo>
                  <a:pt x="85896" y="41016"/>
                  <a:pt x="82593" y="37314"/>
                  <a:pt x="79024" y="34478"/>
                </a:cubicBezTo>
                <a:cubicBezTo>
                  <a:pt x="76022" y="32077"/>
                  <a:pt x="73187" y="29475"/>
                  <a:pt x="70151" y="27106"/>
                </a:cubicBezTo>
                <a:cubicBezTo>
                  <a:pt x="68850" y="26106"/>
                  <a:pt x="67749" y="24905"/>
                  <a:pt x="66448" y="23904"/>
                </a:cubicBezTo>
                <a:cubicBezTo>
                  <a:pt x="65147" y="22903"/>
                  <a:pt x="63913" y="21869"/>
                  <a:pt x="62512" y="20935"/>
                </a:cubicBezTo>
                <a:cubicBezTo>
                  <a:pt x="56241" y="16732"/>
                  <a:pt x="49703" y="12829"/>
                  <a:pt x="42865" y="9627"/>
                </a:cubicBezTo>
                <a:cubicBezTo>
                  <a:pt x="41364" y="8927"/>
                  <a:pt x="39929" y="7993"/>
                  <a:pt x="38328" y="7459"/>
                </a:cubicBezTo>
                <a:cubicBezTo>
                  <a:pt x="37494" y="7192"/>
                  <a:pt x="36627" y="7025"/>
                  <a:pt x="35793" y="6725"/>
                </a:cubicBezTo>
                <a:cubicBezTo>
                  <a:pt x="34993" y="6425"/>
                  <a:pt x="34325" y="5858"/>
                  <a:pt x="33558" y="5558"/>
                </a:cubicBezTo>
                <a:cubicBezTo>
                  <a:pt x="31890" y="4957"/>
                  <a:pt x="30122" y="4657"/>
                  <a:pt x="28421" y="4157"/>
                </a:cubicBezTo>
                <a:cubicBezTo>
                  <a:pt x="26453" y="3623"/>
                  <a:pt x="24518" y="2822"/>
                  <a:pt x="22517" y="2389"/>
                </a:cubicBezTo>
                <a:cubicBezTo>
                  <a:pt x="19181" y="1621"/>
                  <a:pt x="15979" y="1021"/>
                  <a:pt x="12610" y="554"/>
                </a:cubicBezTo>
                <a:cubicBezTo>
                  <a:pt x="11059" y="341"/>
                  <a:pt x="9480" y="45"/>
                  <a:pt x="7924" y="45"/>
                </a:cubicBezTo>
                <a:cubicBezTo>
                  <a:pt x="7773" y="45"/>
                  <a:pt x="7623" y="48"/>
                  <a:pt x="7473" y="54"/>
                </a:cubicBezTo>
                <a:cubicBezTo>
                  <a:pt x="6539" y="87"/>
                  <a:pt x="5605" y="187"/>
                  <a:pt x="4704" y="254"/>
                </a:cubicBezTo>
                <a:cubicBezTo>
                  <a:pt x="4216" y="85"/>
                  <a:pt x="3644" y="1"/>
                  <a:pt x="31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4627967" y="3562973"/>
            <a:ext cx="1223063" cy="921713"/>
          </a:xfrm>
          <a:custGeom>
            <a:rect b="b" l="l" r="r" t="t"/>
            <a:pathLst>
              <a:path extrusionOk="0" h="71645" w="95069">
                <a:moveTo>
                  <a:pt x="65442" y="1757"/>
                </a:moveTo>
                <a:cubicBezTo>
                  <a:pt x="65631" y="1757"/>
                  <a:pt x="65833" y="1781"/>
                  <a:pt x="66048" y="1833"/>
                </a:cubicBezTo>
                <a:cubicBezTo>
                  <a:pt x="66915" y="2033"/>
                  <a:pt x="68050" y="3100"/>
                  <a:pt x="68717" y="3634"/>
                </a:cubicBezTo>
                <a:cubicBezTo>
                  <a:pt x="71252" y="5602"/>
                  <a:pt x="74187" y="7003"/>
                  <a:pt x="77023" y="8371"/>
                </a:cubicBezTo>
                <a:cubicBezTo>
                  <a:pt x="78891" y="9305"/>
                  <a:pt x="80659" y="10306"/>
                  <a:pt x="82627" y="11106"/>
                </a:cubicBezTo>
                <a:cubicBezTo>
                  <a:pt x="84328" y="11807"/>
                  <a:pt x="85696" y="12907"/>
                  <a:pt x="87330" y="13741"/>
                </a:cubicBezTo>
                <a:cubicBezTo>
                  <a:pt x="88231" y="14208"/>
                  <a:pt x="89165" y="14709"/>
                  <a:pt x="90032" y="15242"/>
                </a:cubicBezTo>
                <a:cubicBezTo>
                  <a:pt x="90766" y="15709"/>
                  <a:pt x="92500" y="16777"/>
                  <a:pt x="92967" y="17544"/>
                </a:cubicBezTo>
                <a:cubicBezTo>
                  <a:pt x="93067" y="17677"/>
                  <a:pt x="93134" y="17811"/>
                  <a:pt x="93168" y="17944"/>
                </a:cubicBezTo>
                <a:cubicBezTo>
                  <a:pt x="92767" y="18611"/>
                  <a:pt x="92434" y="19379"/>
                  <a:pt x="92067" y="19979"/>
                </a:cubicBezTo>
                <a:cubicBezTo>
                  <a:pt x="91166" y="21547"/>
                  <a:pt x="90099" y="22981"/>
                  <a:pt x="88998" y="24449"/>
                </a:cubicBezTo>
                <a:cubicBezTo>
                  <a:pt x="86429" y="27851"/>
                  <a:pt x="83494" y="30920"/>
                  <a:pt x="80492" y="33922"/>
                </a:cubicBezTo>
                <a:cubicBezTo>
                  <a:pt x="77857" y="36591"/>
                  <a:pt x="74721" y="38793"/>
                  <a:pt x="71886" y="41228"/>
                </a:cubicBezTo>
                <a:cubicBezTo>
                  <a:pt x="70618" y="42362"/>
                  <a:pt x="69217" y="43329"/>
                  <a:pt x="67949" y="44497"/>
                </a:cubicBezTo>
                <a:cubicBezTo>
                  <a:pt x="66849" y="45531"/>
                  <a:pt x="65648" y="46398"/>
                  <a:pt x="64547" y="47432"/>
                </a:cubicBezTo>
                <a:cubicBezTo>
                  <a:pt x="63279" y="48633"/>
                  <a:pt x="61678" y="49534"/>
                  <a:pt x="60211" y="50501"/>
                </a:cubicBezTo>
                <a:cubicBezTo>
                  <a:pt x="58743" y="51435"/>
                  <a:pt x="57275" y="52469"/>
                  <a:pt x="55774" y="53370"/>
                </a:cubicBezTo>
                <a:cubicBezTo>
                  <a:pt x="52472" y="55371"/>
                  <a:pt x="49036" y="57306"/>
                  <a:pt x="45567" y="59040"/>
                </a:cubicBezTo>
                <a:cubicBezTo>
                  <a:pt x="42465" y="60575"/>
                  <a:pt x="39296" y="62176"/>
                  <a:pt x="35993" y="63177"/>
                </a:cubicBezTo>
                <a:cubicBezTo>
                  <a:pt x="35426" y="63344"/>
                  <a:pt x="34826" y="63544"/>
                  <a:pt x="34292" y="63811"/>
                </a:cubicBezTo>
                <a:cubicBezTo>
                  <a:pt x="33458" y="64244"/>
                  <a:pt x="32724" y="64411"/>
                  <a:pt x="31857" y="64711"/>
                </a:cubicBezTo>
                <a:cubicBezTo>
                  <a:pt x="29956" y="65378"/>
                  <a:pt x="28021" y="65845"/>
                  <a:pt x="26086" y="66479"/>
                </a:cubicBezTo>
                <a:cubicBezTo>
                  <a:pt x="23918" y="67146"/>
                  <a:pt x="21817" y="67680"/>
                  <a:pt x="19615" y="68147"/>
                </a:cubicBezTo>
                <a:cubicBezTo>
                  <a:pt x="18714" y="68347"/>
                  <a:pt x="17714" y="68380"/>
                  <a:pt x="16846" y="68614"/>
                </a:cubicBezTo>
                <a:cubicBezTo>
                  <a:pt x="15912" y="68847"/>
                  <a:pt x="15078" y="69214"/>
                  <a:pt x="14111" y="69314"/>
                </a:cubicBezTo>
                <a:cubicBezTo>
                  <a:pt x="12310" y="69548"/>
                  <a:pt x="10508" y="69715"/>
                  <a:pt x="8707" y="69915"/>
                </a:cubicBezTo>
                <a:cubicBezTo>
                  <a:pt x="8386" y="69947"/>
                  <a:pt x="8065" y="69960"/>
                  <a:pt x="7744" y="69960"/>
                </a:cubicBezTo>
                <a:cubicBezTo>
                  <a:pt x="6238" y="69960"/>
                  <a:pt x="4728" y="69669"/>
                  <a:pt x="3201" y="69669"/>
                </a:cubicBezTo>
                <a:cubicBezTo>
                  <a:pt x="3024" y="69669"/>
                  <a:pt x="2847" y="69673"/>
                  <a:pt x="2670" y="69681"/>
                </a:cubicBezTo>
                <a:cubicBezTo>
                  <a:pt x="2536" y="69715"/>
                  <a:pt x="2403" y="69748"/>
                  <a:pt x="2303" y="69781"/>
                </a:cubicBezTo>
                <a:cubicBezTo>
                  <a:pt x="2102" y="69581"/>
                  <a:pt x="2102" y="69248"/>
                  <a:pt x="2002" y="68681"/>
                </a:cubicBezTo>
                <a:cubicBezTo>
                  <a:pt x="1769" y="67613"/>
                  <a:pt x="1836" y="66813"/>
                  <a:pt x="2002" y="65712"/>
                </a:cubicBezTo>
                <a:cubicBezTo>
                  <a:pt x="2403" y="62943"/>
                  <a:pt x="2102" y="60008"/>
                  <a:pt x="2102" y="57206"/>
                </a:cubicBezTo>
                <a:cubicBezTo>
                  <a:pt x="2102" y="53603"/>
                  <a:pt x="2102" y="50001"/>
                  <a:pt x="2102" y="46398"/>
                </a:cubicBezTo>
                <a:cubicBezTo>
                  <a:pt x="2102" y="44597"/>
                  <a:pt x="2102" y="42795"/>
                  <a:pt x="2102" y="40994"/>
                </a:cubicBezTo>
                <a:cubicBezTo>
                  <a:pt x="2102" y="39493"/>
                  <a:pt x="1802" y="37925"/>
                  <a:pt x="2870" y="36825"/>
                </a:cubicBezTo>
                <a:cubicBezTo>
                  <a:pt x="5805" y="36591"/>
                  <a:pt x="8741" y="36057"/>
                  <a:pt x="11643" y="35624"/>
                </a:cubicBezTo>
                <a:cubicBezTo>
                  <a:pt x="15545" y="35023"/>
                  <a:pt x="19348" y="33856"/>
                  <a:pt x="23051" y="32421"/>
                </a:cubicBezTo>
                <a:cubicBezTo>
                  <a:pt x="30256" y="29653"/>
                  <a:pt x="36861" y="25917"/>
                  <a:pt x="43532" y="22114"/>
                </a:cubicBezTo>
                <a:cubicBezTo>
                  <a:pt x="45066" y="21247"/>
                  <a:pt x="46101" y="19712"/>
                  <a:pt x="47535" y="18712"/>
                </a:cubicBezTo>
                <a:cubicBezTo>
                  <a:pt x="49069" y="17611"/>
                  <a:pt x="50504" y="16543"/>
                  <a:pt x="51905" y="15276"/>
                </a:cubicBezTo>
                <a:cubicBezTo>
                  <a:pt x="54607" y="12807"/>
                  <a:pt x="57208" y="10205"/>
                  <a:pt x="59744" y="7637"/>
                </a:cubicBezTo>
                <a:cubicBezTo>
                  <a:pt x="60878" y="6503"/>
                  <a:pt x="61745" y="5068"/>
                  <a:pt x="62712" y="3801"/>
                </a:cubicBezTo>
                <a:cubicBezTo>
                  <a:pt x="63439" y="2842"/>
                  <a:pt x="64165" y="1757"/>
                  <a:pt x="65442" y="1757"/>
                </a:cubicBezTo>
                <a:close/>
                <a:moveTo>
                  <a:pt x="65245" y="1"/>
                </a:moveTo>
                <a:cubicBezTo>
                  <a:pt x="62908" y="1"/>
                  <a:pt x="61290" y="2861"/>
                  <a:pt x="59944" y="4702"/>
                </a:cubicBezTo>
                <a:cubicBezTo>
                  <a:pt x="58910" y="6136"/>
                  <a:pt x="57609" y="7370"/>
                  <a:pt x="56408" y="8738"/>
                </a:cubicBezTo>
                <a:cubicBezTo>
                  <a:pt x="54873" y="10472"/>
                  <a:pt x="53039" y="12007"/>
                  <a:pt x="51338" y="13575"/>
                </a:cubicBezTo>
                <a:cubicBezTo>
                  <a:pt x="49703" y="15109"/>
                  <a:pt x="47969" y="16343"/>
                  <a:pt x="46201" y="17677"/>
                </a:cubicBezTo>
                <a:cubicBezTo>
                  <a:pt x="45433" y="18245"/>
                  <a:pt x="44833" y="18912"/>
                  <a:pt x="44132" y="19545"/>
                </a:cubicBezTo>
                <a:cubicBezTo>
                  <a:pt x="43265" y="20379"/>
                  <a:pt x="42298" y="20746"/>
                  <a:pt x="41297" y="21313"/>
                </a:cubicBezTo>
                <a:cubicBezTo>
                  <a:pt x="39496" y="22347"/>
                  <a:pt x="37761" y="23615"/>
                  <a:pt x="35927" y="24649"/>
                </a:cubicBezTo>
                <a:cubicBezTo>
                  <a:pt x="33858" y="25817"/>
                  <a:pt x="31657" y="26651"/>
                  <a:pt x="29589" y="27851"/>
                </a:cubicBezTo>
                <a:cubicBezTo>
                  <a:pt x="27354" y="29119"/>
                  <a:pt x="24685" y="30120"/>
                  <a:pt x="22284" y="30987"/>
                </a:cubicBezTo>
                <a:cubicBezTo>
                  <a:pt x="20049" y="31821"/>
                  <a:pt x="17680" y="32788"/>
                  <a:pt x="15345" y="33289"/>
                </a:cubicBezTo>
                <a:cubicBezTo>
                  <a:pt x="11076" y="34223"/>
                  <a:pt x="6472" y="34923"/>
                  <a:pt x="2102" y="35190"/>
                </a:cubicBezTo>
                <a:cubicBezTo>
                  <a:pt x="1769" y="35223"/>
                  <a:pt x="1535" y="35424"/>
                  <a:pt x="1402" y="35657"/>
                </a:cubicBezTo>
                <a:cubicBezTo>
                  <a:pt x="1235" y="35790"/>
                  <a:pt x="1102" y="35957"/>
                  <a:pt x="968" y="36124"/>
                </a:cubicBezTo>
                <a:cubicBezTo>
                  <a:pt x="1" y="37425"/>
                  <a:pt x="435" y="39493"/>
                  <a:pt x="435" y="40994"/>
                </a:cubicBezTo>
                <a:cubicBezTo>
                  <a:pt x="435" y="46165"/>
                  <a:pt x="435" y="51302"/>
                  <a:pt x="435" y="56472"/>
                </a:cubicBezTo>
                <a:cubicBezTo>
                  <a:pt x="468" y="58640"/>
                  <a:pt x="501" y="60808"/>
                  <a:pt x="568" y="63010"/>
                </a:cubicBezTo>
                <a:cubicBezTo>
                  <a:pt x="635" y="65178"/>
                  <a:pt x="168" y="67080"/>
                  <a:pt x="435" y="69248"/>
                </a:cubicBezTo>
                <a:cubicBezTo>
                  <a:pt x="601" y="70382"/>
                  <a:pt x="701" y="71149"/>
                  <a:pt x="1936" y="71516"/>
                </a:cubicBezTo>
                <a:cubicBezTo>
                  <a:pt x="2264" y="71602"/>
                  <a:pt x="2661" y="71645"/>
                  <a:pt x="3074" y="71645"/>
                </a:cubicBezTo>
                <a:cubicBezTo>
                  <a:pt x="3626" y="71645"/>
                  <a:pt x="4209" y="71568"/>
                  <a:pt x="4704" y="71416"/>
                </a:cubicBezTo>
                <a:cubicBezTo>
                  <a:pt x="5605" y="71483"/>
                  <a:pt x="6539" y="71583"/>
                  <a:pt x="7473" y="71616"/>
                </a:cubicBezTo>
                <a:cubicBezTo>
                  <a:pt x="7623" y="71622"/>
                  <a:pt x="7773" y="71625"/>
                  <a:pt x="7924" y="71625"/>
                </a:cubicBezTo>
                <a:cubicBezTo>
                  <a:pt x="9480" y="71625"/>
                  <a:pt x="11059" y="71329"/>
                  <a:pt x="12610" y="71116"/>
                </a:cubicBezTo>
                <a:cubicBezTo>
                  <a:pt x="15979" y="70615"/>
                  <a:pt x="19181" y="70015"/>
                  <a:pt x="22517" y="69281"/>
                </a:cubicBezTo>
                <a:cubicBezTo>
                  <a:pt x="24518" y="68814"/>
                  <a:pt x="26453" y="68047"/>
                  <a:pt x="28421" y="67480"/>
                </a:cubicBezTo>
                <a:cubicBezTo>
                  <a:pt x="30122" y="67013"/>
                  <a:pt x="31890" y="66713"/>
                  <a:pt x="33558" y="66079"/>
                </a:cubicBezTo>
                <a:cubicBezTo>
                  <a:pt x="34325" y="65779"/>
                  <a:pt x="34993" y="65212"/>
                  <a:pt x="35793" y="64911"/>
                </a:cubicBezTo>
                <a:cubicBezTo>
                  <a:pt x="36627" y="64611"/>
                  <a:pt x="37494" y="64478"/>
                  <a:pt x="38328" y="64211"/>
                </a:cubicBezTo>
                <a:cubicBezTo>
                  <a:pt x="39929" y="63677"/>
                  <a:pt x="41364" y="62743"/>
                  <a:pt x="42865" y="62009"/>
                </a:cubicBezTo>
                <a:cubicBezTo>
                  <a:pt x="49703" y="58840"/>
                  <a:pt x="56241" y="54904"/>
                  <a:pt x="62512" y="50701"/>
                </a:cubicBezTo>
                <a:cubicBezTo>
                  <a:pt x="63913" y="49800"/>
                  <a:pt x="65147" y="48766"/>
                  <a:pt x="66448" y="47766"/>
                </a:cubicBezTo>
                <a:cubicBezTo>
                  <a:pt x="67749" y="46765"/>
                  <a:pt x="68850" y="45564"/>
                  <a:pt x="70151" y="44563"/>
                </a:cubicBezTo>
                <a:cubicBezTo>
                  <a:pt x="73187" y="42195"/>
                  <a:pt x="76022" y="39593"/>
                  <a:pt x="79024" y="37191"/>
                </a:cubicBezTo>
                <a:cubicBezTo>
                  <a:pt x="82593" y="34356"/>
                  <a:pt x="85896" y="30653"/>
                  <a:pt x="88698" y="27051"/>
                </a:cubicBezTo>
                <a:lnTo>
                  <a:pt x="89098" y="26517"/>
                </a:lnTo>
                <a:cubicBezTo>
                  <a:pt x="90132" y="25917"/>
                  <a:pt x="90732" y="24916"/>
                  <a:pt x="91333" y="23915"/>
                </a:cubicBezTo>
                <a:cubicBezTo>
                  <a:pt x="91933" y="23181"/>
                  <a:pt x="92334" y="22347"/>
                  <a:pt x="92901" y="21480"/>
                </a:cubicBezTo>
                <a:cubicBezTo>
                  <a:pt x="93701" y="20246"/>
                  <a:pt x="95069" y="18878"/>
                  <a:pt x="94368" y="17311"/>
                </a:cubicBezTo>
                <a:cubicBezTo>
                  <a:pt x="93901" y="16210"/>
                  <a:pt x="92234" y="15142"/>
                  <a:pt x="91266" y="14442"/>
                </a:cubicBezTo>
                <a:cubicBezTo>
                  <a:pt x="89798" y="13374"/>
                  <a:pt x="88164" y="12440"/>
                  <a:pt x="86663" y="11473"/>
                </a:cubicBezTo>
                <a:cubicBezTo>
                  <a:pt x="83260" y="9405"/>
                  <a:pt x="79324" y="8237"/>
                  <a:pt x="75888" y="6169"/>
                </a:cubicBezTo>
                <a:cubicBezTo>
                  <a:pt x="74487" y="5335"/>
                  <a:pt x="73053" y="4535"/>
                  <a:pt x="71619" y="3701"/>
                </a:cubicBezTo>
                <a:cubicBezTo>
                  <a:pt x="69951" y="2733"/>
                  <a:pt x="68583" y="1299"/>
                  <a:pt x="66849" y="432"/>
                </a:cubicBezTo>
                <a:cubicBezTo>
                  <a:pt x="66278" y="132"/>
                  <a:pt x="65745" y="1"/>
                  <a:pt x="6524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3308732" y="1486800"/>
            <a:ext cx="1223050" cy="922022"/>
          </a:xfrm>
          <a:custGeom>
            <a:rect b="b" l="l" r="r" t="t"/>
            <a:pathLst>
              <a:path extrusionOk="0" h="71669" w="95068">
                <a:moveTo>
                  <a:pt x="87423" y="1698"/>
                </a:moveTo>
                <a:cubicBezTo>
                  <a:pt x="88876" y="1698"/>
                  <a:pt x="90316" y="1976"/>
                  <a:pt x="91753" y="1976"/>
                </a:cubicBezTo>
                <a:cubicBezTo>
                  <a:pt x="91968" y="1976"/>
                  <a:pt x="92184" y="1969"/>
                  <a:pt x="92399" y="1955"/>
                </a:cubicBezTo>
                <a:cubicBezTo>
                  <a:pt x="92566" y="1955"/>
                  <a:pt x="92666" y="1922"/>
                  <a:pt x="92766" y="1855"/>
                </a:cubicBezTo>
                <a:cubicBezTo>
                  <a:pt x="92966" y="2088"/>
                  <a:pt x="92966" y="2422"/>
                  <a:pt x="93100" y="2989"/>
                </a:cubicBezTo>
                <a:cubicBezTo>
                  <a:pt x="93300" y="4057"/>
                  <a:pt x="93267" y="4857"/>
                  <a:pt x="93100" y="5958"/>
                </a:cubicBezTo>
                <a:cubicBezTo>
                  <a:pt x="92666" y="8727"/>
                  <a:pt x="93000" y="11662"/>
                  <a:pt x="92966" y="14464"/>
                </a:cubicBezTo>
                <a:cubicBezTo>
                  <a:pt x="92966" y="18067"/>
                  <a:pt x="92966" y="21636"/>
                  <a:pt x="92966" y="25238"/>
                </a:cubicBezTo>
                <a:lnTo>
                  <a:pt x="92966" y="30642"/>
                </a:lnTo>
                <a:cubicBezTo>
                  <a:pt x="92966" y="32177"/>
                  <a:pt x="93267" y="33711"/>
                  <a:pt x="92233" y="34845"/>
                </a:cubicBezTo>
                <a:cubicBezTo>
                  <a:pt x="89297" y="35079"/>
                  <a:pt x="86328" y="35579"/>
                  <a:pt x="83460" y="36013"/>
                </a:cubicBezTo>
                <a:cubicBezTo>
                  <a:pt x="79524" y="36613"/>
                  <a:pt x="75721" y="37814"/>
                  <a:pt x="72018" y="39215"/>
                </a:cubicBezTo>
                <a:cubicBezTo>
                  <a:pt x="64813" y="41984"/>
                  <a:pt x="58208" y="45753"/>
                  <a:pt x="51537" y="49522"/>
                </a:cubicBezTo>
                <a:cubicBezTo>
                  <a:pt x="50036" y="50390"/>
                  <a:pt x="48968" y="51924"/>
                  <a:pt x="47567" y="52958"/>
                </a:cubicBezTo>
                <a:cubicBezTo>
                  <a:pt x="46033" y="54026"/>
                  <a:pt x="44565" y="55093"/>
                  <a:pt x="43164" y="56394"/>
                </a:cubicBezTo>
                <a:cubicBezTo>
                  <a:pt x="40462" y="58862"/>
                  <a:pt x="37860" y="61464"/>
                  <a:pt x="35325" y="63999"/>
                </a:cubicBezTo>
                <a:cubicBezTo>
                  <a:pt x="34191" y="65167"/>
                  <a:pt x="33357" y="66601"/>
                  <a:pt x="32390" y="67869"/>
                </a:cubicBezTo>
                <a:cubicBezTo>
                  <a:pt x="31662" y="68801"/>
                  <a:pt x="30908" y="69911"/>
                  <a:pt x="29640" y="69911"/>
                </a:cubicBezTo>
                <a:cubicBezTo>
                  <a:pt x="29456" y="69911"/>
                  <a:pt x="29261" y="69888"/>
                  <a:pt x="29054" y="69837"/>
                </a:cubicBezTo>
                <a:cubicBezTo>
                  <a:pt x="28154" y="69637"/>
                  <a:pt x="27053" y="68536"/>
                  <a:pt x="26352" y="68002"/>
                </a:cubicBezTo>
                <a:cubicBezTo>
                  <a:pt x="23850" y="66068"/>
                  <a:pt x="20882" y="64667"/>
                  <a:pt x="18080" y="63266"/>
                </a:cubicBezTo>
                <a:cubicBezTo>
                  <a:pt x="16178" y="62332"/>
                  <a:pt x="14410" y="61364"/>
                  <a:pt x="12476" y="60564"/>
                </a:cubicBezTo>
                <a:cubicBezTo>
                  <a:pt x="10774" y="59863"/>
                  <a:pt x="9373" y="58729"/>
                  <a:pt x="7772" y="57928"/>
                </a:cubicBezTo>
                <a:cubicBezTo>
                  <a:pt x="6838" y="57461"/>
                  <a:pt x="5904" y="56961"/>
                  <a:pt x="5037" y="56427"/>
                </a:cubicBezTo>
                <a:cubicBezTo>
                  <a:pt x="4303" y="55960"/>
                  <a:pt x="2569" y="54893"/>
                  <a:pt x="2102" y="54126"/>
                </a:cubicBezTo>
                <a:cubicBezTo>
                  <a:pt x="2002" y="53992"/>
                  <a:pt x="1968" y="53859"/>
                  <a:pt x="1901" y="53692"/>
                </a:cubicBezTo>
                <a:cubicBezTo>
                  <a:pt x="2335" y="53058"/>
                  <a:pt x="2635" y="52291"/>
                  <a:pt x="3002" y="51657"/>
                </a:cubicBezTo>
                <a:cubicBezTo>
                  <a:pt x="3936" y="50089"/>
                  <a:pt x="5004" y="48655"/>
                  <a:pt x="6071" y="47221"/>
                </a:cubicBezTo>
                <a:cubicBezTo>
                  <a:pt x="8640" y="43818"/>
                  <a:pt x="11575" y="40749"/>
                  <a:pt x="14577" y="37747"/>
                </a:cubicBezTo>
                <a:cubicBezTo>
                  <a:pt x="17246" y="35079"/>
                  <a:pt x="20348" y="32877"/>
                  <a:pt x="23183" y="30409"/>
                </a:cubicBezTo>
                <a:cubicBezTo>
                  <a:pt x="24484" y="29308"/>
                  <a:pt x="25885" y="28307"/>
                  <a:pt x="27119" y="27173"/>
                </a:cubicBezTo>
                <a:cubicBezTo>
                  <a:pt x="28220" y="26106"/>
                  <a:pt x="29421" y="25238"/>
                  <a:pt x="30522" y="24238"/>
                </a:cubicBezTo>
                <a:cubicBezTo>
                  <a:pt x="31789" y="23037"/>
                  <a:pt x="33391" y="22103"/>
                  <a:pt x="34858" y="21169"/>
                </a:cubicBezTo>
                <a:cubicBezTo>
                  <a:pt x="36359" y="20235"/>
                  <a:pt x="37794" y="19167"/>
                  <a:pt x="39295" y="18267"/>
                </a:cubicBezTo>
                <a:cubicBezTo>
                  <a:pt x="42631" y="16299"/>
                  <a:pt x="46066" y="14331"/>
                  <a:pt x="49535" y="12629"/>
                </a:cubicBezTo>
                <a:cubicBezTo>
                  <a:pt x="52638" y="11095"/>
                  <a:pt x="55807" y="9460"/>
                  <a:pt x="59076" y="8493"/>
                </a:cubicBezTo>
                <a:cubicBezTo>
                  <a:pt x="59676" y="8293"/>
                  <a:pt x="60243" y="8126"/>
                  <a:pt x="60777" y="7826"/>
                </a:cubicBezTo>
                <a:cubicBezTo>
                  <a:pt x="61611" y="7392"/>
                  <a:pt x="62378" y="7259"/>
                  <a:pt x="63212" y="6959"/>
                </a:cubicBezTo>
                <a:cubicBezTo>
                  <a:pt x="65113" y="6291"/>
                  <a:pt x="67048" y="5791"/>
                  <a:pt x="68983" y="5191"/>
                </a:cubicBezTo>
                <a:cubicBezTo>
                  <a:pt x="71151" y="4524"/>
                  <a:pt x="73252" y="3956"/>
                  <a:pt x="75454" y="3489"/>
                </a:cubicBezTo>
                <a:cubicBezTo>
                  <a:pt x="76388" y="3323"/>
                  <a:pt x="77355" y="3289"/>
                  <a:pt x="78256" y="3056"/>
                </a:cubicBezTo>
                <a:cubicBezTo>
                  <a:pt x="79157" y="2822"/>
                  <a:pt x="79991" y="2455"/>
                  <a:pt x="80958" y="2322"/>
                </a:cubicBezTo>
                <a:cubicBezTo>
                  <a:pt x="82759" y="2122"/>
                  <a:pt x="84594" y="1955"/>
                  <a:pt x="86362" y="1755"/>
                </a:cubicBezTo>
                <a:cubicBezTo>
                  <a:pt x="86716" y="1714"/>
                  <a:pt x="87070" y="1698"/>
                  <a:pt x="87423" y="1698"/>
                </a:cubicBezTo>
                <a:close/>
                <a:moveTo>
                  <a:pt x="91969" y="1"/>
                </a:moveTo>
                <a:cubicBezTo>
                  <a:pt x="91425" y="1"/>
                  <a:pt x="90852" y="85"/>
                  <a:pt x="90365" y="254"/>
                </a:cubicBezTo>
                <a:cubicBezTo>
                  <a:pt x="89464" y="187"/>
                  <a:pt x="88530" y="87"/>
                  <a:pt x="87596" y="54"/>
                </a:cubicBezTo>
                <a:cubicBezTo>
                  <a:pt x="87446" y="48"/>
                  <a:pt x="87296" y="45"/>
                  <a:pt x="87145" y="45"/>
                </a:cubicBezTo>
                <a:cubicBezTo>
                  <a:pt x="85589" y="45"/>
                  <a:pt x="84010" y="341"/>
                  <a:pt x="82459" y="554"/>
                </a:cubicBezTo>
                <a:cubicBezTo>
                  <a:pt x="79090" y="1021"/>
                  <a:pt x="75888" y="1621"/>
                  <a:pt x="72552" y="2389"/>
                </a:cubicBezTo>
                <a:cubicBezTo>
                  <a:pt x="70550" y="2822"/>
                  <a:pt x="68649" y="3623"/>
                  <a:pt x="66648" y="4157"/>
                </a:cubicBezTo>
                <a:cubicBezTo>
                  <a:pt x="64946" y="4657"/>
                  <a:pt x="63212" y="4957"/>
                  <a:pt x="61544" y="5558"/>
                </a:cubicBezTo>
                <a:cubicBezTo>
                  <a:pt x="60743" y="5858"/>
                  <a:pt x="60076" y="6425"/>
                  <a:pt x="59276" y="6725"/>
                </a:cubicBezTo>
                <a:cubicBezTo>
                  <a:pt x="58442" y="7025"/>
                  <a:pt x="57575" y="7192"/>
                  <a:pt x="56741" y="7459"/>
                </a:cubicBezTo>
                <a:cubicBezTo>
                  <a:pt x="55139" y="7993"/>
                  <a:pt x="53738" y="8927"/>
                  <a:pt x="52204" y="9627"/>
                </a:cubicBezTo>
                <a:cubicBezTo>
                  <a:pt x="45366" y="12829"/>
                  <a:pt x="38828" y="16732"/>
                  <a:pt x="32557" y="20935"/>
                </a:cubicBezTo>
                <a:cubicBezTo>
                  <a:pt x="31156" y="21869"/>
                  <a:pt x="29955" y="22903"/>
                  <a:pt x="28621" y="23904"/>
                </a:cubicBezTo>
                <a:cubicBezTo>
                  <a:pt x="27320" y="24905"/>
                  <a:pt x="26219" y="26106"/>
                  <a:pt x="24918" y="27106"/>
                </a:cubicBezTo>
                <a:cubicBezTo>
                  <a:pt x="21882" y="29475"/>
                  <a:pt x="19047" y="32077"/>
                  <a:pt x="16045" y="34478"/>
                </a:cubicBezTo>
                <a:cubicBezTo>
                  <a:pt x="12476" y="37314"/>
                  <a:pt x="9173" y="41016"/>
                  <a:pt x="6371" y="44619"/>
                </a:cubicBezTo>
                <a:cubicBezTo>
                  <a:pt x="6238" y="44786"/>
                  <a:pt x="6104" y="44952"/>
                  <a:pt x="5971" y="45119"/>
                </a:cubicBezTo>
                <a:cubicBezTo>
                  <a:pt x="4937" y="45753"/>
                  <a:pt x="4337" y="46720"/>
                  <a:pt x="3736" y="47754"/>
                </a:cubicBezTo>
                <a:cubicBezTo>
                  <a:pt x="3136" y="48488"/>
                  <a:pt x="2735" y="49289"/>
                  <a:pt x="2168" y="50190"/>
                </a:cubicBezTo>
                <a:cubicBezTo>
                  <a:pt x="1368" y="51390"/>
                  <a:pt x="0" y="52758"/>
                  <a:pt x="701" y="54359"/>
                </a:cubicBezTo>
                <a:cubicBezTo>
                  <a:pt x="1201" y="55460"/>
                  <a:pt x="2835" y="56527"/>
                  <a:pt x="3803" y="57228"/>
                </a:cubicBezTo>
                <a:cubicBezTo>
                  <a:pt x="5271" y="58262"/>
                  <a:pt x="6905" y="59229"/>
                  <a:pt x="8439" y="60163"/>
                </a:cubicBezTo>
                <a:cubicBezTo>
                  <a:pt x="11842" y="62265"/>
                  <a:pt x="15778" y="63432"/>
                  <a:pt x="19180" y="65467"/>
                </a:cubicBezTo>
                <a:cubicBezTo>
                  <a:pt x="20581" y="66334"/>
                  <a:pt x="22016" y="67135"/>
                  <a:pt x="23450" y="67936"/>
                </a:cubicBezTo>
                <a:cubicBezTo>
                  <a:pt x="25118" y="68903"/>
                  <a:pt x="26486" y="70337"/>
                  <a:pt x="28220" y="71238"/>
                </a:cubicBezTo>
                <a:cubicBezTo>
                  <a:pt x="28796" y="71538"/>
                  <a:pt x="29334" y="71669"/>
                  <a:pt x="29838" y="71669"/>
                </a:cubicBezTo>
                <a:cubicBezTo>
                  <a:pt x="32193" y="71669"/>
                  <a:pt x="33806" y="68809"/>
                  <a:pt x="35125" y="66968"/>
                </a:cubicBezTo>
                <a:cubicBezTo>
                  <a:pt x="36193" y="65501"/>
                  <a:pt x="37494" y="64266"/>
                  <a:pt x="38661" y="62932"/>
                </a:cubicBezTo>
                <a:cubicBezTo>
                  <a:pt x="40195" y="61197"/>
                  <a:pt x="42030" y="59630"/>
                  <a:pt x="43731" y="58062"/>
                </a:cubicBezTo>
                <a:cubicBezTo>
                  <a:pt x="45366" y="56561"/>
                  <a:pt x="47100" y="55327"/>
                  <a:pt x="48902" y="53959"/>
                </a:cubicBezTo>
                <a:cubicBezTo>
                  <a:pt x="49636" y="53392"/>
                  <a:pt x="50269" y="52725"/>
                  <a:pt x="50936" y="52091"/>
                </a:cubicBezTo>
                <a:cubicBezTo>
                  <a:pt x="51837" y="51290"/>
                  <a:pt x="52771" y="50923"/>
                  <a:pt x="53772" y="50356"/>
                </a:cubicBezTo>
                <a:cubicBezTo>
                  <a:pt x="55606" y="49289"/>
                  <a:pt x="57308" y="48055"/>
                  <a:pt x="59142" y="46987"/>
                </a:cubicBezTo>
                <a:cubicBezTo>
                  <a:pt x="61210" y="45820"/>
                  <a:pt x="63412" y="44986"/>
                  <a:pt x="65480" y="43818"/>
                </a:cubicBezTo>
                <a:cubicBezTo>
                  <a:pt x="67715" y="42517"/>
                  <a:pt x="70384" y="41550"/>
                  <a:pt x="72819" y="40649"/>
                </a:cubicBezTo>
                <a:cubicBezTo>
                  <a:pt x="75020" y="39849"/>
                  <a:pt x="77422" y="38881"/>
                  <a:pt x="79724" y="38381"/>
                </a:cubicBezTo>
                <a:cubicBezTo>
                  <a:pt x="83993" y="37447"/>
                  <a:pt x="88597" y="36713"/>
                  <a:pt x="92966" y="36480"/>
                </a:cubicBezTo>
                <a:cubicBezTo>
                  <a:pt x="93333" y="36446"/>
                  <a:pt x="93567" y="36246"/>
                  <a:pt x="93667" y="36013"/>
                </a:cubicBezTo>
                <a:cubicBezTo>
                  <a:pt x="93834" y="35879"/>
                  <a:pt x="93967" y="35713"/>
                  <a:pt x="94134" y="35512"/>
                </a:cubicBezTo>
                <a:cubicBezTo>
                  <a:pt x="95068" y="34211"/>
                  <a:pt x="94634" y="32143"/>
                  <a:pt x="94634" y="30642"/>
                </a:cubicBezTo>
                <a:cubicBezTo>
                  <a:pt x="94634" y="25505"/>
                  <a:pt x="94634" y="20335"/>
                  <a:pt x="94634" y="15198"/>
                </a:cubicBezTo>
                <a:cubicBezTo>
                  <a:pt x="94634" y="12996"/>
                  <a:pt x="94568" y="10828"/>
                  <a:pt x="94501" y="8660"/>
                </a:cubicBezTo>
                <a:cubicBezTo>
                  <a:pt x="94468" y="6492"/>
                  <a:pt x="94901" y="4590"/>
                  <a:pt x="94634" y="2422"/>
                </a:cubicBezTo>
                <a:cubicBezTo>
                  <a:pt x="94468" y="1255"/>
                  <a:pt x="94401" y="521"/>
                  <a:pt x="93133" y="154"/>
                </a:cubicBezTo>
                <a:cubicBezTo>
                  <a:pt x="92798" y="52"/>
                  <a:pt x="92392" y="1"/>
                  <a:pt x="919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3308732" y="3562741"/>
            <a:ext cx="1223050" cy="921944"/>
          </a:xfrm>
          <a:custGeom>
            <a:rect b="b" l="l" r="r" t="t"/>
            <a:pathLst>
              <a:path extrusionOk="0" h="71663" w="95068">
                <a:moveTo>
                  <a:pt x="29661" y="1775"/>
                </a:moveTo>
                <a:cubicBezTo>
                  <a:pt x="30937" y="1775"/>
                  <a:pt x="31664" y="2860"/>
                  <a:pt x="32390" y="3819"/>
                </a:cubicBezTo>
                <a:cubicBezTo>
                  <a:pt x="33357" y="5086"/>
                  <a:pt x="34191" y="6521"/>
                  <a:pt x="35325" y="7655"/>
                </a:cubicBezTo>
                <a:cubicBezTo>
                  <a:pt x="37860" y="10223"/>
                  <a:pt x="40462" y="12825"/>
                  <a:pt x="43164" y="15294"/>
                </a:cubicBezTo>
                <a:cubicBezTo>
                  <a:pt x="44565" y="16561"/>
                  <a:pt x="46033" y="17629"/>
                  <a:pt x="47567" y="18730"/>
                </a:cubicBezTo>
                <a:cubicBezTo>
                  <a:pt x="48968" y="19730"/>
                  <a:pt x="50036" y="21265"/>
                  <a:pt x="51537" y="22132"/>
                </a:cubicBezTo>
                <a:cubicBezTo>
                  <a:pt x="58208" y="25935"/>
                  <a:pt x="64813" y="29671"/>
                  <a:pt x="72018" y="32439"/>
                </a:cubicBezTo>
                <a:cubicBezTo>
                  <a:pt x="75721" y="33874"/>
                  <a:pt x="79524" y="35041"/>
                  <a:pt x="83460" y="35642"/>
                </a:cubicBezTo>
                <a:cubicBezTo>
                  <a:pt x="86328" y="36075"/>
                  <a:pt x="89297" y="36609"/>
                  <a:pt x="92233" y="36843"/>
                </a:cubicBezTo>
                <a:cubicBezTo>
                  <a:pt x="93267" y="37943"/>
                  <a:pt x="92966" y="39511"/>
                  <a:pt x="92966" y="41012"/>
                </a:cubicBezTo>
                <a:lnTo>
                  <a:pt x="92966" y="46416"/>
                </a:lnTo>
                <a:cubicBezTo>
                  <a:pt x="92966" y="50019"/>
                  <a:pt x="92966" y="53621"/>
                  <a:pt x="92966" y="57224"/>
                </a:cubicBezTo>
                <a:cubicBezTo>
                  <a:pt x="93000" y="60026"/>
                  <a:pt x="92666" y="62961"/>
                  <a:pt x="93100" y="65730"/>
                </a:cubicBezTo>
                <a:cubicBezTo>
                  <a:pt x="93267" y="66831"/>
                  <a:pt x="93300" y="67631"/>
                  <a:pt x="93100" y="68699"/>
                </a:cubicBezTo>
                <a:cubicBezTo>
                  <a:pt x="92966" y="69266"/>
                  <a:pt x="92966" y="69599"/>
                  <a:pt x="92766" y="69799"/>
                </a:cubicBezTo>
                <a:cubicBezTo>
                  <a:pt x="92666" y="69766"/>
                  <a:pt x="92566" y="69733"/>
                  <a:pt x="92433" y="69699"/>
                </a:cubicBezTo>
                <a:cubicBezTo>
                  <a:pt x="92255" y="69691"/>
                  <a:pt x="92078" y="69687"/>
                  <a:pt x="91902" y="69687"/>
                </a:cubicBezTo>
                <a:cubicBezTo>
                  <a:pt x="90374" y="69687"/>
                  <a:pt x="88865" y="69978"/>
                  <a:pt x="87358" y="69978"/>
                </a:cubicBezTo>
                <a:cubicBezTo>
                  <a:pt x="87037" y="69978"/>
                  <a:pt x="86716" y="69965"/>
                  <a:pt x="86395" y="69933"/>
                </a:cubicBezTo>
                <a:cubicBezTo>
                  <a:pt x="84594" y="69733"/>
                  <a:pt x="82759" y="69566"/>
                  <a:pt x="80958" y="69332"/>
                </a:cubicBezTo>
                <a:cubicBezTo>
                  <a:pt x="80024" y="69232"/>
                  <a:pt x="79157" y="68865"/>
                  <a:pt x="78256" y="68632"/>
                </a:cubicBezTo>
                <a:cubicBezTo>
                  <a:pt x="77355" y="68398"/>
                  <a:pt x="76388" y="68365"/>
                  <a:pt x="75487" y="68165"/>
                </a:cubicBezTo>
                <a:cubicBezTo>
                  <a:pt x="73252" y="67698"/>
                  <a:pt x="71151" y="67164"/>
                  <a:pt x="68983" y="66497"/>
                </a:cubicBezTo>
                <a:cubicBezTo>
                  <a:pt x="67048" y="65863"/>
                  <a:pt x="65113" y="65396"/>
                  <a:pt x="63212" y="64729"/>
                </a:cubicBezTo>
                <a:cubicBezTo>
                  <a:pt x="62378" y="64429"/>
                  <a:pt x="61611" y="64262"/>
                  <a:pt x="60810" y="63829"/>
                </a:cubicBezTo>
                <a:cubicBezTo>
                  <a:pt x="60243" y="63562"/>
                  <a:pt x="59676" y="63362"/>
                  <a:pt x="59076" y="63195"/>
                </a:cubicBezTo>
                <a:cubicBezTo>
                  <a:pt x="55807" y="62194"/>
                  <a:pt x="52638" y="60593"/>
                  <a:pt x="49535" y="59058"/>
                </a:cubicBezTo>
                <a:cubicBezTo>
                  <a:pt x="46066" y="57324"/>
                  <a:pt x="42631" y="55389"/>
                  <a:pt x="39295" y="53388"/>
                </a:cubicBezTo>
                <a:cubicBezTo>
                  <a:pt x="37794" y="52487"/>
                  <a:pt x="36359" y="51453"/>
                  <a:pt x="34858" y="50486"/>
                </a:cubicBezTo>
                <a:cubicBezTo>
                  <a:pt x="33391" y="49552"/>
                  <a:pt x="31789" y="48651"/>
                  <a:pt x="30522" y="47450"/>
                </a:cubicBezTo>
                <a:cubicBezTo>
                  <a:pt x="29454" y="46416"/>
                  <a:pt x="28220" y="45549"/>
                  <a:pt x="27119" y="44515"/>
                </a:cubicBezTo>
                <a:cubicBezTo>
                  <a:pt x="25885" y="43347"/>
                  <a:pt x="24484" y="42380"/>
                  <a:pt x="23183" y="41246"/>
                </a:cubicBezTo>
                <a:cubicBezTo>
                  <a:pt x="20348" y="38811"/>
                  <a:pt x="17246" y="36609"/>
                  <a:pt x="14577" y="33940"/>
                </a:cubicBezTo>
                <a:cubicBezTo>
                  <a:pt x="11608" y="30938"/>
                  <a:pt x="8640" y="27869"/>
                  <a:pt x="6071" y="24467"/>
                </a:cubicBezTo>
                <a:cubicBezTo>
                  <a:pt x="5004" y="22999"/>
                  <a:pt x="3936" y="21565"/>
                  <a:pt x="3002" y="19997"/>
                </a:cubicBezTo>
                <a:cubicBezTo>
                  <a:pt x="2635" y="19397"/>
                  <a:pt x="2335" y="18629"/>
                  <a:pt x="1901" y="17962"/>
                </a:cubicBezTo>
                <a:cubicBezTo>
                  <a:pt x="1968" y="17829"/>
                  <a:pt x="2002" y="17695"/>
                  <a:pt x="2102" y="17562"/>
                </a:cubicBezTo>
                <a:cubicBezTo>
                  <a:pt x="2569" y="16761"/>
                  <a:pt x="4303" y="15694"/>
                  <a:pt x="5037" y="15260"/>
                </a:cubicBezTo>
                <a:cubicBezTo>
                  <a:pt x="5904" y="14727"/>
                  <a:pt x="6838" y="14193"/>
                  <a:pt x="7772" y="13759"/>
                </a:cubicBezTo>
                <a:cubicBezTo>
                  <a:pt x="9373" y="12925"/>
                  <a:pt x="10774" y="11825"/>
                  <a:pt x="12476" y="11124"/>
                </a:cubicBezTo>
                <a:cubicBezTo>
                  <a:pt x="14410" y="10324"/>
                  <a:pt x="16178" y="9323"/>
                  <a:pt x="18080" y="8389"/>
                </a:cubicBezTo>
                <a:cubicBezTo>
                  <a:pt x="20882" y="7021"/>
                  <a:pt x="23850" y="5620"/>
                  <a:pt x="26352" y="3652"/>
                </a:cubicBezTo>
                <a:cubicBezTo>
                  <a:pt x="27053" y="3118"/>
                  <a:pt x="28154" y="2051"/>
                  <a:pt x="29054" y="1851"/>
                </a:cubicBezTo>
                <a:cubicBezTo>
                  <a:pt x="29270" y="1799"/>
                  <a:pt x="29471" y="1775"/>
                  <a:pt x="29661" y="1775"/>
                </a:cubicBezTo>
                <a:close/>
                <a:moveTo>
                  <a:pt x="29815" y="0"/>
                </a:moveTo>
                <a:cubicBezTo>
                  <a:pt x="29318" y="0"/>
                  <a:pt x="28788" y="127"/>
                  <a:pt x="28220" y="416"/>
                </a:cubicBezTo>
                <a:cubicBezTo>
                  <a:pt x="26519" y="1317"/>
                  <a:pt x="25118" y="2751"/>
                  <a:pt x="23450" y="3719"/>
                </a:cubicBezTo>
                <a:cubicBezTo>
                  <a:pt x="22016" y="4553"/>
                  <a:pt x="20581" y="5353"/>
                  <a:pt x="19180" y="6187"/>
                </a:cubicBezTo>
                <a:cubicBezTo>
                  <a:pt x="15778" y="8255"/>
                  <a:pt x="11842" y="9423"/>
                  <a:pt x="8439" y="11491"/>
                </a:cubicBezTo>
                <a:cubicBezTo>
                  <a:pt x="6905" y="12425"/>
                  <a:pt x="5271" y="13392"/>
                  <a:pt x="3803" y="14460"/>
                </a:cubicBezTo>
                <a:cubicBezTo>
                  <a:pt x="2835" y="15127"/>
                  <a:pt x="1201" y="16228"/>
                  <a:pt x="701" y="17329"/>
                </a:cubicBezTo>
                <a:cubicBezTo>
                  <a:pt x="0" y="18896"/>
                  <a:pt x="1401" y="20264"/>
                  <a:pt x="2168" y="21498"/>
                </a:cubicBezTo>
                <a:cubicBezTo>
                  <a:pt x="2735" y="22365"/>
                  <a:pt x="3136" y="23199"/>
                  <a:pt x="3736" y="23933"/>
                </a:cubicBezTo>
                <a:cubicBezTo>
                  <a:pt x="4337" y="24934"/>
                  <a:pt x="4937" y="25935"/>
                  <a:pt x="5971" y="26535"/>
                </a:cubicBezTo>
                <a:cubicBezTo>
                  <a:pt x="6104" y="26702"/>
                  <a:pt x="6238" y="26902"/>
                  <a:pt x="6371" y="27069"/>
                </a:cubicBezTo>
                <a:cubicBezTo>
                  <a:pt x="9173" y="30671"/>
                  <a:pt x="12509" y="34374"/>
                  <a:pt x="16078" y="37209"/>
                </a:cubicBezTo>
                <a:cubicBezTo>
                  <a:pt x="19080" y="39611"/>
                  <a:pt x="21882" y="42213"/>
                  <a:pt x="24918" y="44581"/>
                </a:cubicBezTo>
                <a:cubicBezTo>
                  <a:pt x="26219" y="45582"/>
                  <a:pt x="27353" y="46783"/>
                  <a:pt x="28621" y="47784"/>
                </a:cubicBezTo>
                <a:cubicBezTo>
                  <a:pt x="29955" y="48784"/>
                  <a:pt x="31156" y="49818"/>
                  <a:pt x="32557" y="50719"/>
                </a:cubicBezTo>
                <a:cubicBezTo>
                  <a:pt x="38828" y="54922"/>
                  <a:pt x="45366" y="58858"/>
                  <a:pt x="52204" y="62027"/>
                </a:cubicBezTo>
                <a:cubicBezTo>
                  <a:pt x="53738" y="62761"/>
                  <a:pt x="55139" y="63695"/>
                  <a:pt x="56741" y="64229"/>
                </a:cubicBezTo>
                <a:cubicBezTo>
                  <a:pt x="57575" y="64496"/>
                  <a:pt x="58442" y="64629"/>
                  <a:pt x="59276" y="64929"/>
                </a:cubicBezTo>
                <a:cubicBezTo>
                  <a:pt x="60076" y="65230"/>
                  <a:pt x="60743" y="65797"/>
                  <a:pt x="61544" y="66097"/>
                </a:cubicBezTo>
                <a:cubicBezTo>
                  <a:pt x="63212" y="66731"/>
                  <a:pt x="64946" y="67031"/>
                  <a:pt x="66681" y="67498"/>
                </a:cubicBezTo>
                <a:cubicBezTo>
                  <a:pt x="68649" y="68065"/>
                  <a:pt x="70550" y="68832"/>
                  <a:pt x="72552" y="69299"/>
                </a:cubicBezTo>
                <a:cubicBezTo>
                  <a:pt x="75888" y="70033"/>
                  <a:pt x="79090" y="70633"/>
                  <a:pt x="82459" y="71134"/>
                </a:cubicBezTo>
                <a:cubicBezTo>
                  <a:pt x="84010" y="71347"/>
                  <a:pt x="85589" y="71643"/>
                  <a:pt x="87170" y="71643"/>
                </a:cubicBezTo>
                <a:cubicBezTo>
                  <a:pt x="87323" y="71643"/>
                  <a:pt x="87476" y="71640"/>
                  <a:pt x="87629" y="71634"/>
                </a:cubicBezTo>
                <a:cubicBezTo>
                  <a:pt x="88530" y="71601"/>
                  <a:pt x="89464" y="71501"/>
                  <a:pt x="90365" y="71434"/>
                </a:cubicBezTo>
                <a:cubicBezTo>
                  <a:pt x="90860" y="71586"/>
                  <a:pt x="91443" y="71663"/>
                  <a:pt x="91995" y="71663"/>
                </a:cubicBezTo>
                <a:cubicBezTo>
                  <a:pt x="92408" y="71663"/>
                  <a:pt x="92804" y="71620"/>
                  <a:pt x="93133" y="71534"/>
                </a:cubicBezTo>
                <a:cubicBezTo>
                  <a:pt x="94401" y="71167"/>
                  <a:pt x="94468" y="70400"/>
                  <a:pt x="94634" y="69266"/>
                </a:cubicBezTo>
                <a:cubicBezTo>
                  <a:pt x="94901" y="67098"/>
                  <a:pt x="94468" y="65196"/>
                  <a:pt x="94501" y="63028"/>
                </a:cubicBezTo>
                <a:cubicBezTo>
                  <a:pt x="94568" y="60826"/>
                  <a:pt x="94634" y="58658"/>
                  <a:pt x="94634" y="56490"/>
                </a:cubicBezTo>
                <a:cubicBezTo>
                  <a:pt x="94634" y="51320"/>
                  <a:pt x="94634" y="46183"/>
                  <a:pt x="94634" y="41012"/>
                </a:cubicBezTo>
                <a:cubicBezTo>
                  <a:pt x="94634" y="39511"/>
                  <a:pt x="95068" y="37443"/>
                  <a:pt x="94134" y="36142"/>
                </a:cubicBezTo>
                <a:cubicBezTo>
                  <a:pt x="94001" y="35942"/>
                  <a:pt x="93834" y="35808"/>
                  <a:pt x="93700" y="35675"/>
                </a:cubicBezTo>
                <a:cubicBezTo>
                  <a:pt x="93567" y="35408"/>
                  <a:pt x="93333" y="35241"/>
                  <a:pt x="92966" y="35208"/>
                </a:cubicBezTo>
                <a:cubicBezTo>
                  <a:pt x="88597" y="34941"/>
                  <a:pt x="83993" y="34241"/>
                  <a:pt x="79724" y="33307"/>
                </a:cubicBezTo>
                <a:cubicBezTo>
                  <a:pt x="77422" y="32806"/>
                  <a:pt x="75020" y="31839"/>
                  <a:pt x="72819" y="31005"/>
                </a:cubicBezTo>
                <a:cubicBezTo>
                  <a:pt x="70384" y="30104"/>
                  <a:pt x="67715" y="29137"/>
                  <a:pt x="65480" y="27869"/>
                </a:cubicBezTo>
                <a:cubicBezTo>
                  <a:pt x="63412" y="26669"/>
                  <a:pt x="61244" y="25835"/>
                  <a:pt x="59142" y="24667"/>
                </a:cubicBezTo>
                <a:cubicBezTo>
                  <a:pt x="57308" y="23633"/>
                  <a:pt x="55606" y="22365"/>
                  <a:pt x="53772" y="21331"/>
                </a:cubicBezTo>
                <a:cubicBezTo>
                  <a:pt x="52771" y="20764"/>
                  <a:pt x="51837" y="20397"/>
                  <a:pt x="50936" y="19563"/>
                </a:cubicBezTo>
                <a:cubicBezTo>
                  <a:pt x="50269" y="18930"/>
                  <a:pt x="49636" y="18263"/>
                  <a:pt x="48902" y="17695"/>
                </a:cubicBezTo>
                <a:cubicBezTo>
                  <a:pt x="47134" y="16361"/>
                  <a:pt x="45399" y="15127"/>
                  <a:pt x="43731" y="13593"/>
                </a:cubicBezTo>
                <a:cubicBezTo>
                  <a:pt x="42030" y="12025"/>
                  <a:pt x="40195" y="10490"/>
                  <a:pt x="38661" y="8722"/>
                </a:cubicBezTo>
                <a:cubicBezTo>
                  <a:pt x="37494" y="7388"/>
                  <a:pt x="36193" y="6154"/>
                  <a:pt x="35125" y="4720"/>
                </a:cubicBezTo>
                <a:cubicBezTo>
                  <a:pt x="33802" y="2872"/>
                  <a:pt x="32183" y="0"/>
                  <a:pt x="298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3076120" y="2296498"/>
            <a:ext cx="586219" cy="1385303"/>
          </a:xfrm>
          <a:custGeom>
            <a:rect b="b" l="l" r="r" t="t"/>
            <a:pathLst>
              <a:path extrusionOk="0" h="107680" w="45567">
                <a:moveTo>
                  <a:pt x="12328" y="1331"/>
                </a:moveTo>
                <a:cubicBezTo>
                  <a:pt x="13275" y="1331"/>
                  <a:pt x="15025" y="2207"/>
                  <a:pt x="15778" y="2600"/>
                </a:cubicBezTo>
                <a:cubicBezTo>
                  <a:pt x="16712" y="3067"/>
                  <a:pt x="17646" y="3567"/>
                  <a:pt x="18514" y="4101"/>
                </a:cubicBezTo>
                <a:cubicBezTo>
                  <a:pt x="20048" y="5035"/>
                  <a:pt x="21749" y="5635"/>
                  <a:pt x="23250" y="6703"/>
                </a:cubicBezTo>
                <a:cubicBezTo>
                  <a:pt x="24952" y="7937"/>
                  <a:pt x="26720" y="8938"/>
                  <a:pt x="28521" y="10039"/>
                </a:cubicBezTo>
                <a:cubicBezTo>
                  <a:pt x="31156" y="11673"/>
                  <a:pt x="33925" y="13441"/>
                  <a:pt x="36894" y="14542"/>
                </a:cubicBezTo>
                <a:cubicBezTo>
                  <a:pt x="37727" y="14842"/>
                  <a:pt x="39229" y="15242"/>
                  <a:pt x="39896" y="15876"/>
                </a:cubicBezTo>
                <a:cubicBezTo>
                  <a:pt x="41097" y="17077"/>
                  <a:pt x="40463" y="18445"/>
                  <a:pt x="39962" y="19745"/>
                </a:cubicBezTo>
                <a:cubicBezTo>
                  <a:pt x="39395" y="21247"/>
                  <a:pt x="38628" y="22714"/>
                  <a:pt x="38261" y="24282"/>
                </a:cubicBezTo>
                <a:cubicBezTo>
                  <a:pt x="37427" y="27785"/>
                  <a:pt x="36593" y="31387"/>
                  <a:pt x="35926" y="34956"/>
                </a:cubicBezTo>
                <a:cubicBezTo>
                  <a:pt x="35593" y="36824"/>
                  <a:pt x="35459" y="38626"/>
                  <a:pt x="35359" y="40527"/>
                </a:cubicBezTo>
                <a:cubicBezTo>
                  <a:pt x="35259" y="42262"/>
                  <a:pt x="34492" y="43963"/>
                  <a:pt x="34559" y="45697"/>
                </a:cubicBezTo>
                <a:cubicBezTo>
                  <a:pt x="34892" y="53370"/>
                  <a:pt x="35192" y="60975"/>
                  <a:pt x="36660" y="68514"/>
                </a:cubicBezTo>
                <a:cubicBezTo>
                  <a:pt x="37394" y="72417"/>
                  <a:pt x="38395" y="76286"/>
                  <a:pt x="39996" y="79922"/>
                </a:cubicBezTo>
                <a:cubicBezTo>
                  <a:pt x="41130" y="82624"/>
                  <a:pt x="42264" y="85392"/>
                  <a:pt x="43598" y="87994"/>
                </a:cubicBezTo>
                <a:cubicBezTo>
                  <a:pt x="43231" y="89495"/>
                  <a:pt x="41764" y="90062"/>
                  <a:pt x="40463" y="90863"/>
                </a:cubicBezTo>
                <a:cubicBezTo>
                  <a:pt x="38928" y="91797"/>
                  <a:pt x="37394" y="92764"/>
                  <a:pt x="35893" y="93732"/>
                </a:cubicBezTo>
                <a:cubicBezTo>
                  <a:pt x="32824" y="95633"/>
                  <a:pt x="29788" y="97535"/>
                  <a:pt x="26720" y="99436"/>
                </a:cubicBezTo>
                <a:cubicBezTo>
                  <a:pt x="24351" y="100937"/>
                  <a:pt x="21683" y="102205"/>
                  <a:pt x="19548" y="104039"/>
                </a:cubicBezTo>
                <a:cubicBezTo>
                  <a:pt x="18714" y="104740"/>
                  <a:pt x="18080" y="105207"/>
                  <a:pt x="17046" y="105574"/>
                </a:cubicBezTo>
                <a:cubicBezTo>
                  <a:pt x="16565" y="105772"/>
                  <a:pt x="16300" y="105922"/>
                  <a:pt x="16067" y="105922"/>
                </a:cubicBezTo>
                <a:cubicBezTo>
                  <a:pt x="16026" y="105922"/>
                  <a:pt x="15986" y="105917"/>
                  <a:pt x="15945" y="105907"/>
                </a:cubicBezTo>
                <a:cubicBezTo>
                  <a:pt x="15912" y="105807"/>
                  <a:pt x="15879" y="105674"/>
                  <a:pt x="15812" y="105574"/>
                </a:cubicBezTo>
                <a:cubicBezTo>
                  <a:pt x="14844" y="103772"/>
                  <a:pt x="13310" y="102371"/>
                  <a:pt x="12443" y="100537"/>
                </a:cubicBezTo>
                <a:cubicBezTo>
                  <a:pt x="11676" y="98936"/>
                  <a:pt x="10842" y="97301"/>
                  <a:pt x="10074" y="95667"/>
                </a:cubicBezTo>
                <a:cubicBezTo>
                  <a:pt x="9674" y="94766"/>
                  <a:pt x="9541" y="93865"/>
                  <a:pt x="9240" y="92965"/>
                </a:cubicBezTo>
                <a:cubicBezTo>
                  <a:pt x="8974" y="92097"/>
                  <a:pt x="8473" y="91230"/>
                  <a:pt x="8173" y="90363"/>
                </a:cubicBezTo>
                <a:cubicBezTo>
                  <a:pt x="7372" y="88228"/>
                  <a:pt x="6739" y="86160"/>
                  <a:pt x="6172" y="83991"/>
                </a:cubicBezTo>
                <a:cubicBezTo>
                  <a:pt x="5671" y="82023"/>
                  <a:pt x="5037" y="80122"/>
                  <a:pt x="4604" y="78154"/>
                </a:cubicBezTo>
                <a:cubicBezTo>
                  <a:pt x="4404" y="77253"/>
                  <a:pt x="4137" y="76553"/>
                  <a:pt x="4070" y="75619"/>
                </a:cubicBezTo>
                <a:cubicBezTo>
                  <a:pt x="4037" y="75018"/>
                  <a:pt x="3870" y="74418"/>
                  <a:pt x="3703" y="73818"/>
                </a:cubicBezTo>
                <a:cubicBezTo>
                  <a:pt x="2803" y="70515"/>
                  <a:pt x="2502" y="66979"/>
                  <a:pt x="2169" y="63510"/>
                </a:cubicBezTo>
                <a:cubicBezTo>
                  <a:pt x="1802" y="59674"/>
                  <a:pt x="1635" y="55738"/>
                  <a:pt x="1568" y="51868"/>
                </a:cubicBezTo>
                <a:cubicBezTo>
                  <a:pt x="1535" y="50101"/>
                  <a:pt x="1635" y="48333"/>
                  <a:pt x="1668" y="46565"/>
                </a:cubicBezTo>
                <a:cubicBezTo>
                  <a:pt x="1702" y="44830"/>
                  <a:pt x="1602" y="42962"/>
                  <a:pt x="1969" y="41261"/>
                </a:cubicBezTo>
                <a:cubicBezTo>
                  <a:pt x="2269" y="39793"/>
                  <a:pt x="2336" y="38325"/>
                  <a:pt x="2636" y="36824"/>
                </a:cubicBezTo>
                <a:cubicBezTo>
                  <a:pt x="2969" y="35157"/>
                  <a:pt x="3069" y="33455"/>
                  <a:pt x="3336" y="31754"/>
                </a:cubicBezTo>
                <a:cubicBezTo>
                  <a:pt x="3903" y="28051"/>
                  <a:pt x="4137" y="24249"/>
                  <a:pt x="5004" y="20579"/>
                </a:cubicBezTo>
                <a:cubicBezTo>
                  <a:pt x="5971" y="16443"/>
                  <a:pt x="7006" y="12340"/>
                  <a:pt x="8540" y="8371"/>
                </a:cubicBezTo>
                <a:cubicBezTo>
                  <a:pt x="9174" y="6669"/>
                  <a:pt x="9841" y="5002"/>
                  <a:pt x="10675" y="3400"/>
                </a:cubicBezTo>
                <a:cubicBezTo>
                  <a:pt x="11008" y="2767"/>
                  <a:pt x="11509" y="2066"/>
                  <a:pt x="11842" y="1399"/>
                </a:cubicBezTo>
                <a:cubicBezTo>
                  <a:pt x="11976" y="1332"/>
                  <a:pt x="12143" y="1332"/>
                  <a:pt x="12276" y="1332"/>
                </a:cubicBezTo>
                <a:cubicBezTo>
                  <a:pt x="12293" y="1332"/>
                  <a:pt x="12310" y="1331"/>
                  <a:pt x="12328" y="1331"/>
                </a:cubicBezTo>
                <a:close/>
                <a:moveTo>
                  <a:pt x="12134" y="1"/>
                </a:moveTo>
                <a:cubicBezTo>
                  <a:pt x="11998" y="1"/>
                  <a:pt x="11867" y="11"/>
                  <a:pt x="11742" y="31"/>
                </a:cubicBezTo>
                <a:cubicBezTo>
                  <a:pt x="10041" y="265"/>
                  <a:pt x="9607" y="2166"/>
                  <a:pt x="8974" y="3467"/>
                </a:cubicBezTo>
                <a:cubicBezTo>
                  <a:pt x="8540" y="4435"/>
                  <a:pt x="8040" y="5202"/>
                  <a:pt x="7739" y="6102"/>
                </a:cubicBezTo>
                <a:cubicBezTo>
                  <a:pt x="7206" y="7136"/>
                  <a:pt x="6705" y="8171"/>
                  <a:pt x="6705" y="9371"/>
                </a:cubicBezTo>
                <a:cubicBezTo>
                  <a:pt x="6639" y="9572"/>
                  <a:pt x="6572" y="9805"/>
                  <a:pt x="6472" y="10005"/>
                </a:cubicBezTo>
                <a:cubicBezTo>
                  <a:pt x="4904" y="14275"/>
                  <a:pt x="3503" y="19045"/>
                  <a:pt x="3003" y="23582"/>
                </a:cubicBezTo>
                <a:cubicBezTo>
                  <a:pt x="2569" y="27384"/>
                  <a:pt x="1835" y="31187"/>
                  <a:pt x="1435" y="34990"/>
                </a:cubicBezTo>
                <a:cubicBezTo>
                  <a:pt x="1268" y="36624"/>
                  <a:pt x="834" y="38192"/>
                  <a:pt x="701" y="39827"/>
                </a:cubicBezTo>
                <a:cubicBezTo>
                  <a:pt x="534" y="41461"/>
                  <a:pt x="301" y="43062"/>
                  <a:pt x="234" y="44730"/>
                </a:cubicBezTo>
                <a:cubicBezTo>
                  <a:pt x="1" y="52269"/>
                  <a:pt x="134" y="59874"/>
                  <a:pt x="1068" y="67380"/>
                </a:cubicBezTo>
                <a:cubicBezTo>
                  <a:pt x="1268" y="69047"/>
                  <a:pt x="1201" y="70749"/>
                  <a:pt x="1602" y="72383"/>
                </a:cubicBezTo>
                <a:cubicBezTo>
                  <a:pt x="1835" y="73250"/>
                  <a:pt x="2169" y="74051"/>
                  <a:pt x="2336" y="74918"/>
                </a:cubicBezTo>
                <a:cubicBezTo>
                  <a:pt x="2502" y="75752"/>
                  <a:pt x="2369" y="76620"/>
                  <a:pt x="2536" y="77453"/>
                </a:cubicBezTo>
                <a:cubicBezTo>
                  <a:pt x="2903" y="79188"/>
                  <a:pt x="3570" y="80823"/>
                  <a:pt x="4070" y="82557"/>
                </a:cubicBezTo>
                <a:cubicBezTo>
                  <a:pt x="4637" y="84492"/>
                  <a:pt x="4971" y="86527"/>
                  <a:pt x="5671" y="88461"/>
                </a:cubicBezTo>
                <a:cubicBezTo>
                  <a:pt x="6805" y="91730"/>
                  <a:pt x="7973" y="94766"/>
                  <a:pt x="9374" y="97868"/>
                </a:cubicBezTo>
                <a:cubicBezTo>
                  <a:pt x="10041" y="99436"/>
                  <a:pt x="10675" y="101070"/>
                  <a:pt x="11642" y="102505"/>
                </a:cubicBezTo>
                <a:cubicBezTo>
                  <a:pt x="12176" y="103272"/>
                  <a:pt x="12743" y="104006"/>
                  <a:pt x="13277" y="104740"/>
                </a:cubicBezTo>
                <a:cubicBezTo>
                  <a:pt x="13510" y="105607"/>
                  <a:pt x="14077" y="106608"/>
                  <a:pt x="14644" y="107141"/>
                </a:cubicBezTo>
                <a:cubicBezTo>
                  <a:pt x="15096" y="107533"/>
                  <a:pt x="15481" y="107680"/>
                  <a:pt x="15864" y="107680"/>
                </a:cubicBezTo>
                <a:cubicBezTo>
                  <a:pt x="16330" y="107680"/>
                  <a:pt x="16794" y="107464"/>
                  <a:pt x="17380" y="107208"/>
                </a:cubicBezTo>
                <a:cubicBezTo>
                  <a:pt x="19348" y="106274"/>
                  <a:pt x="20749" y="104906"/>
                  <a:pt x="22617" y="103806"/>
                </a:cubicBezTo>
                <a:cubicBezTo>
                  <a:pt x="24485" y="102705"/>
                  <a:pt x="26353" y="101604"/>
                  <a:pt x="28221" y="100437"/>
                </a:cubicBezTo>
                <a:cubicBezTo>
                  <a:pt x="32590" y="97735"/>
                  <a:pt x="36960" y="94999"/>
                  <a:pt x="41330" y="92264"/>
                </a:cubicBezTo>
                <a:cubicBezTo>
                  <a:pt x="42598" y="91463"/>
                  <a:pt x="44599" y="90763"/>
                  <a:pt x="45199" y="89262"/>
                </a:cubicBezTo>
                <a:cubicBezTo>
                  <a:pt x="45300" y="89028"/>
                  <a:pt x="45333" y="88828"/>
                  <a:pt x="45366" y="88628"/>
                </a:cubicBezTo>
                <a:cubicBezTo>
                  <a:pt x="45533" y="88395"/>
                  <a:pt x="45566" y="88094"/>
                  <a:pt x="45400" y="87794"/>
                </a:cubicBezTo>
                <a:cubicBezTo>
                  <a:pt x="43298" y="83925"/>
                  <a:pt x="41463" y="79655"/>
                  <a:pt x="39996" y="75519"/>
                </a:cubicBezTo>
                <a:cubicBezTo>
                  <a:pt x="39195" y="73284"/>
                  <a:pt x="38762" y="70749"/>
                  <a:pt x="38295" y="68447"/>
                </a:cubicBezTo>
                <a:cubicBezTo>
                  <a:pt x="37761" y="65945"/>
                  <a:pt x="37160" y="63143"/>
                  <a:pt x="37094" y="60575"/>
                </a:cubicBezTo>
                <a:cubicBezTo>
                  <a:pt x="36994" y="58173"/>
                  <a:pt x="36527" y="55871"/>
                  <a:pt x="36427" y="53503"/>
                </a:cubicBezTo>
                <a:cubicBezTo>
                  <a:pt x="36360" y="51401"/>
                  <a:pt x="36493" y="49267"/>
                  <a:pt x="36427" y="47165"/>
                </a:cubicBezTo>
                <a:cubicBezTo>
                  <a:pt x="36393" y="46031"/>
                  <a:pt x="36193" y="45030"/>
                  <a:pt x="36427" y="43829"/>
                </a:cubicBezTo>
                <a:cubicBezTo>
                  <a:pt x="36593" y="42929"/>
                  <a:pt x="36827" y="42061"/>
                  <a:pt x="36927" y="41094"/>
                </a:cubicBezTo>
                <a:cubicBezTo>
                  <a:pt x="37127" y="38893"/>
                  <a:pt x="37260" y="36758"/>
                  <a:pt x="37661" y="34556"/>
                </a:cubicBezTo>
                <a:cubicBezTo>
                  <a:pt x="38094" y="32288"/>
                  <a:pt x="38461" y="29919"/>
                  <a:pt x="39128" y="27685"/>
                </a:cubicBezTo>
                <a:cubicBezTo>
                  <a:pt x="39629" y="25983"/>
                  <a:pt x="39996" y="24215"/>
                  <a:pt x="40663" y="22547"/>
                </a:cubicBezTo>
                <a:cubicBezTo>
                  <a:pt x="41697" y="20012"/>
                  <a:pt x="43798" y="16310"/>
                  <a:pt x="40630" y="14442"/>
                </a:cubicBezTo>
                <a:cubicBezTo>
                  <a:pt x="38962" y="13441"/>
                  <a:pt x="37027" y="13041"/>
                  <a:pt x="35326" y="12140"/>
                </a:cubicBezTo>
                <a:cubicBezTo>
                  <a:pt x="33858" y="11339"/>
                  <a:pt x="32424" y="10539"/>
                  <a:pt x="30956" y="9805"/>
                </a:cubicBezTo>
                <a:cubicBezTo>
                  <a:pt x="27420" y="8004"/>
                  <a:pt x="24351" y="5268"/>
                  <a:pt x="20782" y="3501"/>
                </a:cubicBezTo>
                <a:cubicBezTo>
                  <a:pt x="19181" y="2700"/>
                  <a:pt x="17480" y="1799"/>
                  <a:pt x="15812" y="1132"/>
                </a:cubicBezTo>
                <a:cubicBezTo>
                  <a:pt x="14826" y="714"/>
                  <a:pt x="13304" y="1"/>
                  <a:pt x="1213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813300" y="159008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smallest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811225" y="359596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811225" y="25930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6538000" y="158954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6535925" y="259302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6538000" y="359649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cold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3" name="Google Shape;393;p20"/>
          <p:cNvGrpSpPr/>
          <p:nvPr/>
        </p:nvGrpSpPr>
        <p:grpSpPr>
          <a:xfrm>
            <a:off x="3822673" y="2246715"/>
            <a:ext cx="1492908" cy="1484016"/>
            <a:chOff x="1842150" y="2680563"/>
            <a:chExt cx="1647438" cy="1637625"/>
          </a:xfrm>
        </p:grpSpPr>
        <p:sp>
          <p:nvSpPr>
            <p:cNvPr id="394" name="Google Shape;394;p20"/>
            <p:cNvSpPr/>
            <p:nvPr/>
          </p:nvSpPr>
          <p:spPr>
            <a:xfrm>
              <a:off x="2355438" y="4231163"/>
              <a:ext cx="128013" cy="29625"/>
            </a:xfrm>
            <a:custGeom>
              <a:rect b="b" l="l" r="r" t="t"/>
              <a:pathLst>
                <a:path extrusionOk="0" h="2370" w="10241">
                  <a:moveTo>
                    <a:pt x="6415" y="1"/>
                  </a:moveTo>
                  <a:cubicBezTo>
                    <a:pt x="4148" y="1"/>
                    <a:pt x="1489" y="496"/>
                    <a:pt x="0" y="1438"/>
                  </a:cubicBezTo>
                  <a:cubicBezTo>
                    <a:pt x="1195" y="2072"/>
                    <a:pt x="2955" y="2369"/>
                    <a:pt x="4704" y="2369"/>
                  </a:cubicBezTo>
                  <a:cubicBezTo>
                    <a:pt x="7008" y="2369"/>
                    <a:pt x="9293" y="1853"/>
                    <a:pt x="10241" y="904"/>
                  </a:cubicBezTo>
                  <a:cubicBezTo>
                    <a:pt x="9675" y="295"/>
                    <a:pt x="8161" y="1"/>
                    <a:pt x="64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2867050" y="4251413"/>
              <a:ext cx="78400" cy="21525"/>
            </a:xfrm>
            <a:custGeom>
              <a:rect b="b" l="l" r="r" t="t"/>
              <a:pathLst>
                <a:path extrusionOk="0" h="1722" w="6272">
                  <a:moveTo>
                    <a:pt x="2934" y="0"/>
                  </a:moveTo>
                  <a:cubicBezTo>
                    <a:pt x="1977" y="0"/>
                    <a:pt x="1004" y="171"/>
                    <a:pt x="1" y="585"/>
                  </a:cubicBezTo>
                  <a:cubicBezTo>
                    <a:pt x="714" y="1299"/>
                    <a:pt x="2562" y="1722"/>
                    <a:pt x="4092" y="1722"/>
                  </a:cubicBezTo>
                  <a:cubicBezTo>
                    <a:pt x="4995" y="1722"/>
                    <a:pt x="5788" y="1574"/>
                    <a:pt x="6172" y="1252"/>
                  </a:cubicBezTo>
                  <a:cubicBezTo>
                    <a:pt x="6272" y="1186"/>
                    <a:pt x="6138" y="552"/>
                    <a:pt x="6038" y="519"/>
                  </a:cubicBezTo>
                  <a:cubicBezTo>
                    <a:pt x="5010" y="205"/>
                    <a:pt x="3982" y="0"/>
                    <a:pt x="293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2588938" y="4222363"/>
              <a:ext cx="145950" cy="48888"/>
            </a:xfrm>
            <a:custGeom>
              <a:rect b="b" l="l" r="r" t="t"/>
              <a:pathLst>
                <a:path extrusionOk="0" h="3911" w="11676">
                  <a:moveTo>
                    <a:pt x="5771" y="1"/>
                  </a:moveTo>
                  <a:cubicBezTo>
                    <a:pt x="4208" y="1"/>
                    <a:pt x="2674" y="319"/>
                    <a:pt x="1168" y="908"/>
                  </a:cubicBezTo>
                  <a:cubicBezTo>
                    <a:pt x="701" y="1075"/>
                    <a:pt x="367" y="1508"/>
                    <a:pt x="0" y="1842"/>
                  </a:cubicBezTo>
                  <a:cubicBezTo>
                    <a:pt x="334" y="2242"/>
                    <a:pt x="601" y="2876"/>
                    <a:pt x="1034" y="3009"/>
                  </a:cubicBezTo>
                  <a:cubicBezTo>
                    <a:pt x="2269" y="3410"/>
                    <a:pt x="3570" y="3610"/>
                    <a:pt x="4937" y="3910"/>
                  </a:cubicBezTo>
                  <a:cubicBezTo>
                    <a:pt x="6705" y="3576"/>
                    <a:pt x="8473" y="3243"/>
                    <a:pt x="10274" y="2843"/>
                  </a:cubicBezTo>
                  <a:cubicBezTo>
                    <a:pt x="10875" y="2709"/>
                    <a:pt x="11675" y="2442"/>
                    <a:pt x="11375" y="1608"/>
                  </a:cubicBezTo>
                  <a:cubicBezTo>
                    <a:pt x="11242" y="1208"/>
                    <a:pt x="10641" y="841"/>
                    <a:pt x="10141" y="641"/>
                  </a:cubicBezTo>
                  <a:cubicBezTo>
                    <a:pt x="9574" y="408"/>
                    <a:pt x="8907" y="408"/>
                    <a:pt x="8273" y="274"/>
                  </a:cubicBezTo>
                  <a:cubicBezTo>
                    <a:pt x="7431" y="90"/>
                    <a:pt x="6597" y="1"/>
                    <a:pt x="577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2732788" y="4173000"/>
              <a:ext cx="152200" cy="50413"/>
            </a:xfrm>
            <a:custGeom>
              <a:rect b="b" l="l" r="r" t="t"/>
              <a:pathLst>
                <a:path extrusionOk="0" h="4033" w="12176">
                  <a:moveTo>
                    <a:pt x="7398" y="0"/>
                  </a:moveTo>
                  <a:cubicBezTo>
                    <a:pt x="6259" y="0"/>
                    <a:pt x="5124" y="23"/>
                    <a:pt x="4003" y="87"/>
                  </a:cubicBezTo>
                  <a:cubicBezTo>
                    <a:pt x="2602" y="187"/>
                    <a:pt x="1268" y="520"/>
                    <a:pt x="1" y="1688"/>
                  </a:cubicBezTo>
                  <a:cubicBezTo>
                    <a:pt x="334" y="1955"/>
                    <a:pt x="501" y="2122"/>
                    <a:pt x="701" y="2255"/>
                  </a:cubicBezTo>
                  <a:cubicBezTo>
                    <a:pt x="935" y="2388"/>
                    <a:pt x="1135" y="2589"/>
                    <a:pt x="1402" y="2689"/>
                  </a:cubicBezTo>
                  <a:cubicBezTo>
                    <a:pt x="3458" y="3574"/>
                    <a:pt x="5597" y="4032"/>
                    <a:pt x="7800" y="4032"/>
                  </a:cubicBezTo>
                  <a:cubicBezTo>
                    <a:pt x="8420" y="4032"/>
                    <a:pt x="9045" y="3996"/>
                    <a:pt x="9674" y="3923"/>
                  </a:cubicBezTo>
                  <a:cubicBezTo>
                    <a:pt x="11142" y="3756"/>
                    <a:pt x="12176" y="2755"/>
                    <a:pt x="12076" y="1855"/>
                  </a:cubicBezTo>
                  <a:cubicBezTo>
                    <a:pt x="11942" y="1054"/>
                    <a:pt x="10541" y="20"/>
                    <a:pt x="9374" y="20"/>
                  </a:cubicBezTo>
                  <a:cubicBezTo>
                    <a:pt x="8715" y="8"/>
                    <a:pt x="8055" y="0"/>
                    <a:pt x="7398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2461763" y="4146150"/>
              <a:ext cx="210163" cy="54338"/>
            </a:xfrm>
            <a:custGeom>
              <a:rect b="b" l="l" r="r" t="t"/>
              <a:pathLst>
                <a:path extrusionOk="0" h="4347" w="16813">
                  <a:moveTo>
                    <a:pt x="9808" y="1"/>
                  </a:moveTo>
                  <a:cubicBezTo>
                    <a:pt x="8249" y="1"/>
                    <a:pt x="6667" y="148"/>
                    <a:pt x="5137" y="367"/>
                  </a:cubicBezTo>
                  <a:cubicBezTo>
                    <a:pt x="3670" y="567"/>
                    <a:pt x="2235" y="1134"/>
                    <a:pt x="868" y="1734"/>
                  </a:cubicBezTo>
                  <a:cubicBezTo>
                    <a:pt x="434" y="1901"/>
                    <a:pt x="101" y="2635"/>
                    <a:pt x="34" y="3135"/>
                  </a:cubicBezTo>
                  <a:cubicBezTo>
                    <a:pt x="0" y="3336"/>
                    <a:pt x="734" y="3803"/>
                    <a:pt x="1201" y="3869"/>
                  </a:cubicBezTo>
                  <a:cubicBezTo>
                    <a:pt x="2335" y="4108"/>
                    <a:pt x="3522" y="4347"/>
                    <a:pt x="4667" y="4347"/>
                  </a:cubicBezTo>
                  <a:cubicBezTo>
                    <a:pt x="4802" y="4347"/>
                    <a:pt x="4937" y="4343"/>
                    <a:pt x="5071" y="4336"/>
                  </a:cubicBezTo>
                  <a:cubicBezTo>
                    <a:pt x="8073" y="4236"/>
                    <a:pt x="11042" y="3903"/>
                    <a:pt x="14010" y="3703"/>
                  </a:cubicBezTo>
                  <a:cubicBezTo>
                    <a:pt x="15311" y="3602"/>
                    <a:pt x="16112" y="2902"/>
                    <a:pt x="16812" y="1334"/>
                  </a:cubicBezTo>
                  <a:cubicBezTo>
                    <a:pt x="14944" y="867"/>
                    <a:pt x="13277" y="167"/>
                    <a:pt x="11542" y="67"/>
                  </a:cubicBezTo>
                  <a:cubicBezTo>
                    <a:pt x="10970" y="21"/>
                    <a:pt x="10390" y="1"/>
                    <a:pt x="980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2636888" y="4094438"/>
              <a:ext cx="146363" cy="41513"/>
            </a:xfrm>
            <a:custGeom>
              <a:rect b="b" l="l" r="r" t="t"/>
              <a:pathLst>
                <a:path extrusionOk="0" h="3321" w="11709">
                  <a:moveTo>
                    <a:pt x="3937" y="1"/>
                  </a:moveTo>
                  <a:cubicBezTo>
                    <a:pt x="2869" y="34"/>
                    <a:pt x="1768" y="468"/>
                    <a:pt x="734" y="835"/>
                  </a:cubicBezTo>
                  <a:cubicBezTo>
                    <a:pt x="401" y="935"/>
                    <a:pt x="34" y="1402"/>
                    <a:pt x="34" y="1702"/>
                  </a:cubicBezTo>
                  <a:cubicBezTo>
                    <a:pt x="0" y="1969"/>
                    <a:pt x="434" y="2369"/>
                    <a:pt x="768" y="2502"/>
                  </a:cubicBezTo>
                  <a:cubicBezTo>
                    <a:pt x="1268" y="2736"/>
                    <a:pt x="1835" y="2836"/>
                    <a:pt x="2402" y="2903"/>
                  </a:cubicBezTo>
                  <a:cubicBezTo>
                    <a:pt x="3923" y="3064"/>
                    <a:pt x="5467" y="3320"/>
                    <a:pt x="6989" y="3320"/>
                  </a:cubicBezTo>
                  <a:cubicBezTo>
                    <a:pt x="8606" y="3320"/>
                    <a:pt x="10197" y="3032"/>
                    <a:pt x="11709" y="2035"/>
                  </a:cubicBezTo>
                  <a:cubicBezTo>
                    <a:pt x="11609" y="1068"/>
                    <a:pt x="10975" y="468"/>
                    <a:pt x="10108" y="368"/>
                  </a:cubicBezTo>
                  <a:cubicBezTo>
                    <a:pt x="8040" y="167"/>
                    <a:pt x="6005" y="1"/>
                    <a:pt x="393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2544738" y="4096738"/>
              <a:ext cx="62975" cy="16700"/>
            </a:xfrm>
            <a:custGeom>
              <a:rect b="b" l="l" r="r" t="t"/>
              <a:pathLst>
                <a:path extrusionOk="0" h="1336" w="5038">
                  <a:moveTo>
                    <a:pt x="3192" y="1"/>
                  </a:moveTo>
                  <a:cubicBezTo>
                    <a:pt x="2142" y="1"/>
                    <a:pt x="1098" y="396"/>
                    <a:pt x="1" y="417"/>
                  </a:cubicBezTo>
                  <a:cubicBezTo>
                    <a:pt x="784" y="1027"/>
                    <a:pt x="1650" y="1336"/>
                    <a:pt x="2545" y="1336"/>
                  </a:cubicBezTo>
                  <a:cubicBezTo>
                    <a:pt x="3364" y="1336"/>
                    <a:pt x="4208" y="1077"/>
                    <a:pt x="5037" y="550"/>
                  </a:cubicBezTo>
                  <a:cubicBezTo>
                    <a:pt x="4413" y="134"/>
                    <a:pt x="3801" y="1"/>
                    <a:pt x="319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2279138" y="4060250"/>
              <a:ext cx="773888" cy="242400"/>
            </a:xfrm>
            <a:custGeom>
              <a:rect b="b" l="l" r="r" t="t"/>
              <a:pathLst>
                <a:path extrusionOk="0" h="19392" w="61911">
                  <a:moveTo>
                    <a:pt x="25185" y="1935"/>
                  </a:moveTo>
                  <a:cubicBezTo>
                    <a:pt x="25618" y="2169"/>
                    <a:pt x="26285" y="2369"/>
                    <a:pt x="26619" y="2802"/>
                  </a:cubicBezTo>
                  <a:cubicBezTo>
                    <a:pt x="26819" y="3036"/>
                    <a:pt x="26686" y="3903"/>
                    <a:pt x="26386" y="4137"/>
                  </a:cubicBezTo>
                  <a:cubicBezTo>
                    <a:pt x="25823" y="4587"/>
                    <a:pt x="24903" y="4805"/>
                    <a:pt x="23963" y="4805"/>
                  </a:cubicBezTo>
                  <a:cubicBezTo>
                    <a:pt x="22954" y="4805"/>
                    <a:pt x="21921" y="4554"/>
                    <a:pt x="21282" y="4070"/>
                  </a:cubicBezTo>
                  <a:cubicBezTo>
                    <a:pt x="21015" y="3870"/>
                    <a:pt x="20748" y="3469"/>
                    <a:pt x="20715" y="3136"/>
                  </a:cubicBezTo>
                  <a:cubicBezTo>
                    <a:pt x="20715" y="3002"/>
                    <a:pt x="21215" y="2669"/>
                    <a:pt x="21515" y="2602"/>
                  </a:cubicBezTo>
                  <a:cubicBezTo>
                    <a:pt x="22650" y="2369"/>
                    <a:pt x="23850" y="2169"/>
                    <a:pt x="25185" y="1935"/>
                  </a:cubicBezTo>
                  <a:close/>
                  <a:moveTo>
                    <a:pt x="34540" y="2060"/>
                  </a:moveTo>
                  <a:cubicBezTo>
                    <a:pt x="35984" y="2060"/>
                    <a:pt x="37436" y="2266"/>
                    <a:pt x="38894" y="2669"/>
                  </a:cubicBezTo>
                  <a:cubicBezTo>
                    <a:pt x="40329" y="3036"/>
                    <a:pt x="40696" y="3670"/>
                    <a:pt x="40329" y="4770"/>
                  </a:cubicBezTo>
                  <a:cubicBezTo>
                    <a:pt x="39828" y="5171"/>
                    <a:pt x="39361" y="5738"/>
                    <a:pt x="38761" y="5971"/>
                  </a:cubicBezTo>
                  <a:cubicBezTo>
                    <a:pt x="37414" y="6485"/>
                    <a:pt x="36060" y="6687"/>
                    <a:pt x="34708" y="6687"/>
                  </a:cubicBezTo>
                  <a:cubicBezTo>
                    <a:pt x="32814" y="6687"/>
                    <a:pt x="30923" y="6291"/>
                    <a:pt x="29054" y="5804"/>
                  </a:cubicBezTo>
                  <a:cubicBezTo>
                    <a:pt x="28520" y="5671"/>
                    <a:pt x="27987" y="5504"/>
                    <a:pt x="27486" y="5337"/>
                  </a:cubicBezTo>
                  <a:cubicBezTo>
                    <a:pt x="27119" y="4303"/>
                    <a:pt x="27586" y="3703"/>
                    <a:pt x="28520" y="3303"/>
                  </a:cubicBezTo>
                  <a:cubicBezTo>
                    <a:pt x="30506" y="2465"/>
                    <a:pt x="32515" y="2060"/>
                    <a:pt x="34540" y="2060"/>
                  </a:cubicBezTo>
                  <a:close/>
                  <a:moveTo>
                    <a:pt x="23150" y="5971"/>
                  </a:moveTo>
                  <a:cubicBezTo>
                    <a:pt x="25418" y="6271"/>
                    <a:pt x="27686" y="6572"/>
                    <a:pt x="29955" y="6939"/>
                  </a:cubicBezTo>
                  <a:cubicBezTo>
                    <a:pt x="30955" y="7105"/>
                    <a:pt x="32023" y="7639"/>
                    <a:pt x="31990" y="8606"/>
                  </a:cubicBezTo>
                  <a:cubicBezTo>
                    <a:pt x="31990" y="9507"/>
                    <a:pt x="31289" y="10374"/>
                    <a:pt x="30222" y="10841"/>
                  </a:cubicBezTo>
                  <a:cubicBezTo>
                    <a:pt x="27950" y="11874"/>
                    <a:pt x="25601" y="12332"/>
                    <a:pt x="23173" y="12332"/>
                  </a:cubicBezTo>
                  <a:cubicBezTo>
                    <a:pt x="22855" y="12332"/>
                    <a:pt x="22536" y="12325"/>
                    <a:pt x="22216" y="12309"/>
                  </a:cubicBezTo>
                  <a:cubicBezTo>
                    <a:pt x="20214" y="12209"/>
                    <a:pt x="18180" y="11942"/>
                    <a:pt x="16178" y="11709"/>
                  </a:cubicBezTo>
                  <a:cubicBezTo>
                    <a:pt x="15178" y="11609"/>
                    <a:pt x="14077" y="11175"/>
                    <a:pt x="14110" y="10141"/>
                  </a:cubicBezTo>
                  <a:cubicBezTo>
                    <a:pt x="14110" y="9307"/>
                    <a:pt x="14777" y="8273"/>
                    <a:pt x="15444" y="7739"/>
                  </a:cubicBezTo>
                  <a:cubicBezTo>
                    <a:pt x="17137" y="6379"/>
                    <a:pt x="19130" y="6151"/>
                    <a:pt x="21154" y="6151"/>
                  </a:cubicBezTo>
                  <a:cubicBezTo>
                    <a:pt x="21563" y="6151"/>
                    <a:pt x="21973" y="6160"/>
                    <a:pt x="22383" y="6171"/>
                  </a:cubicBezTo>
                  <a:lnTo>
                    <a:pt x="23117" y="6171"/>
                  </a:lnTo>
                  <a:cubicBezTo>
                    <a:pt x="23117" y="6105"/>
                    <a:pt x="23150" y="6038"/>
                    <a:pt x="23150" y="5971"/>
                  </a:cubicBezTo>
                  <a:close/>
                  <a:moveTo>
                    <a:pt x="42831" y="7906"/>
                  </a:moveTo>
                  <a:cubicBezTo>
                    <a:pt x="44265" y="8206"/>
                    <a:pt x="45733" y="8440"/>
                    <a:pt x="47100" y="8840"/>
                  </a:cubicBezTo>
                  <a:cubicBezTo>
                    <a:pt x="48168" y="9107"/>
                    <a:pt x="49002" y="9841"/>
                    <a:pt x="48968" y="11042"/>
                  </a:cubicBezTo>
                  <a:cubicBezTo>
                    <a:pt x="48902" y="12209"/>
                    <a:pt x="48134" y="13076"/>
                    <a:pt x="47000" y="13343"/>
                  </a:cubicBezTo>
                  <a:cubicBezTo>
                    <a:pt x="45806" y="13622"/>
                    <a:pt x="44622" y="13771"/>
                    <a:pt x="43457" y="13771"/>
                  </a:cubicBezTo>
                  <a:cubicBezTo>
                    <a:pt x="41142" y="13771"/>
                    <a:pt x="38901" y="13185"/>
                    <a:pt x="36793" y="11875"/>
                  </a:cubicBezTo>
                  <a:cubicBezTo>
                    <a:pt x="35459" y="11042"/>
                    <a:pt x="35559" y="10174"/>
                    <a:pt x="36926" y="9374"/>
                  </a:cubicBezTo>
                  <a:cubicBezTo>
                    <a:pt x="38761" y="8340"/>
                    <a:pt x="40762" y="8073"/>
                    <a:pt x="42831" y="7906"/>
                  </a:cubicBezTo>
                  <a:close/>
                  <a:moveTo>
                    <a:pt x="12604" y="13079"/>
                  </a:moveTo>
                  <a:cubicBezTo>
                    <a:pt x="13673" y="13079"/>
                    <a:pt x="14753" y="13193"/>
                    <a:pt x="15845" y="13443"/>
                  </a:cubicBezTo>
                  <a:cubicBezTo>
                    <a:pt x="16312" y="13543"/>
                    <a:pt x="16745" y="14144"/>
                    <a:pt x="16979" y="14644"/>
                  </a:cubicBezTo>
                  <a:cubicBezTo>
                    <a:pt x="17046" y="14778"/>
                    <a:pt x="16445" y="15445"/>
                    <a:pt x="16045" y="15611"/>
                  </a:cubicBezTo>
                  <a:cubicBezTo>
                    <a:pt x="14544" y="16112"/>
                    <a:pt x="13009" y="16512"/>
                    <a:pt x="11675" y="16879"/>
                  </a:cubicBezTo>
                  <a:cubicBezTo>
                    <a:pt x="9840" y="16545"/>
                    <a:pt x="8239" y="16312"/>
                    <a:pt x="6638" y="15978"/>
                  </a:cubicBezTo>
                  <a:cubicBezTo>
                    <a:pt x="6271" y="15878"/>
                    <a:pt x="5938" y="15445"/>
                    <a:pt x="5604" y="15178"/>
                  </a:cubicBezTo>
                  <a:cubicBezTo>
                    <a:pt x="5904" y="14844"/>
                    <a:pt x="6138" y="14344"/>
                    <a:pt x="6505" y="14210"/>
                  </a:cubicBezTo>
                  <a:cubicBezTo>
                    <a:pt x="8506" y="13507"/>
                    <a:pt x="10535" y="13079"/>
                    <a:pt x="12604" y="13079"/>
                  </a:cubicBezTo>
                  <a:close/>
                  <a:moveTo>
                    <a:pt x="51630" y="14918"/>
                  </a:moveTo>
                  <a:cubicBezTo>
                    <a:pt x="52135" y="14918"/>
                    <a:pt x="52637" y="14926"/>
                    <a:pt x="53138" y="14944"/>
                  </a:cubicBezTo>
                  <a:cubicBezTo>
                    <a:pt x="53505" y="14944"/>
                    <a:pt x="54072" y="15645"/>
                    <a:pt x="54072" y="16045"/>
                  </a:cubicBezTo>
                  <a:cubicBezTo>
                    <a:pt x="54072" y="16412"/>
                    <a:pt x="53538" y="17012"/>
                    <a:pt x="53105" y="17146"/>
                  </a:cubicBezTo>
                  <a:cubicBezTo>
                    <a:pt x="52171" y="17446"/>
                    <a:pt x="51170" y="17513"/>
                    <a:pt x="50169" y="17646"/>
                  </a:cubicBezTo>
                  <a:cubicBezTo>
                    <a:pt x="49235" y="17446"/>
                    <a:pt x="48268" y="17346"/>
                    <a:pt x="47401" y="17012"/>
                  </a:cubicBezTo>
                  <a:cubicBezTo>
                    <a:pt x="47034" y="16879"/>
                    <a:pt x="46633" y="16312"/>
                    <a:pt x="46567" y="15912"/>
                  </a:cubicBezTo>
                  <a:cubicBezTo>
                    <a:pt x="46533" y="15645"/>
                    <a:pt x="47134" y="15078"/>
                    <a:pt x="47467" y="15078"/>
                  </a:cubicBezTo>
                  <a:cubicBezTo>
                    <a:pt x="48859" y="14980"/>
                    <a:pt x="50251" y="14918"/>
                    <a:pt x="51630" y="14918"/>
                  </a:cubicBezTo>
                  <a:close/>
                  <a:moveTo>
                    <a:pt x="30824" y="12316"/>
                  </a:moveTo>
                  <a:cubicBezTo>
                    <a:pt x="32472" y="12316"/>
                    <a:pt x="34123" y="12616"/>
                    <a:pt x="35759" y="13210"/>
                  </a:cubicBezTo>
                  <a:cubicBezTo>
                    <a:pt x="36193" y="13343"/>
                    <a:pt x="36660" y="13977"/>
                    <a:pt x="36693" y="14377"/>
                  </a:cubicBezTo>
                  <a:cubicBezTo>
                    <a:pt x="36693" y="14911"/>
                    <a:pt x="36426" y="15678"/>
                    <a:pt x="36026" y="15978"/>
                  </a:cubicBezTo>
                  <a:cubicBezTo>
                    <a:pt x="34191" y="17379"/>
                    <a:pt x="31990" y="17346"/>
                    <a:pt x="29755" y="17780"/>
                  </a:cubicBezTo>
                  <a:cubicBezTo>
                    <a:pt x="28254" y="17313"/>
                    <a:pt x="26719" y="16979"/>
                    <a:pt x="25285" y="16379"/>
                  </a:cubicBezTo>
                  <a:cubicBezTo>
                    <a:pt x="24751" y="16145"/>
                    <a:pt x="24217" y="15278"/>
                    <a:pt x="24217" y="14711"/>
                  </a:cubicBezTo>
                  <a:cubicBezTo>
                    <a:pt x="24217" y="14244"/>
                    <a:pt x="24951" y="13610"/>
                    <a:pt x="25518" y="13377"/>
                  </a:cubicBezTo>
                  <a:cubicBezTo>
                    <a:pt x="27268" y="12666"/>
                    <a:pt x="29044" y="12316"/>
                    <a:pt x="30824" y="12316"/>
                  </a:cubicBezTo>
                  <a:close/>
                  <a:moveTo>
                    <a:pt x="20181" y="0"/>
                  </a:moveTo>
                  <a:cubicBezTo>
                    <a:pt x="19614" y="0"/>
                    <a:pt x="19247" y="200"/>
                    <a:pt x="19047" y="868"/>
                  </a:cubicBezTo>
                  <a:cubicBezTo>
                    <a:pt x="18480" y="3002"/>
                    <a:pt x="16979" y="4437"/>
                    <a:pt x="15211" y="5571"/>
                  </a:cubicBezTo>
                  <a:cubicBezTo>
                    <a:pt x="13610" y="6605"/>
                    <a:pt x="11909" y="7539"/>
                    <a:pt x="10341" y="8606"/>
                  </a:cubicBezTo>
                  <a:cubicBezTo>
                    <a:pt x="7339" y="10641"/>
                    <a:pt x="4370" y="12709"/>
                    <a:pt x="1468" y="14844"/>
                  </a:cubicBezTo>
                  <a:cubicBezTo>
                    <a:pt x="0" y="15945"/>
                    <a:pt x="100" y="16846"/>
                    <a:pt x="1835" y="17546"/>
                  </a:cubicBezTo>
                  <a:cubicBezTo>
                    <a:pt x="3236" y="18113"/>
                    <a:pt x="4770" y="18514"/>
                    <a:pt x="6305" y="18614"/>
                  </a:cubicBezTo>
                  <a:cubicBezTo>
                    <a:pt x="11808" y="18947"/>
                    <a:pt x="17346" y="19247"/>
                    <a:pt x="22883" y="19347"/>
                  </a:cubicBezTo>
                  <a:cubicBezTo>
                    <a:pt x="25596" y="19381"/>
                    <a:pt x="28309" y="19392"/>
                    <a:pt x="31022" y="19392"/>
                  </a:cubicBezTo>
                  <a:cubicBezTo>
                    <a:pt x="36448" y="19392"/>
                    <a:pt x="41874" y="19347"/>
                    <a:pt x="47300" y="19347"/>
                  </a:cubicBezTo>
                  <a:cubicBezTo>
                    <a:pt x="47300" y="19281"/>
                    <a:pt x="47300" y="19247"/>
                    <a:pt x="47300" y="19181"/>
                  </a:cubicBezTo>
                  <a:cubicBezTo>
                    <a:pt x="50203" y="18981"/>
                    <a:pt x="53105" y="18914"/>
                    <a:pt x="56007" y="18614"/>
                  </a:cubicBezTo>
                  <a:cubicBezTo>
                    <a:pt x="57408" y="18447"/>
                    <a:pt x="58809" y="18080"/>
                    <a:pt x="60110" y="17546"/>
                  </a:cubicBezTo>
                  <a:cubicBezTo>
                    <a:pt x="61811" y="16812"/>
                    <a:pt x="61911" y="15912"/>
                    <a:pt x="60443" y="14844"/>
                  </a:cubicBezTo>
                  <a:cubicBezTo>
                    <a:pt x="57474" y="12643"/>
                    <a:pt x="54439" y="10541"/>
                    <a:pt x="51370" y="8473"/>
                  </a:cubicBezTo>
                  <a:cubicBezTo>
                    <a:pt x="49669" y="7306"/>
                    <a:pt x="47834" y="6305"/>
                    <a:pt x="46133" y="5137"/>
                  </a:cubicBezTo>
                  <a:cubicBezTo>
                    <a:pt x="44732" y="4203"/>
                    <a:pt x="43531" y="3069"/>
                    <a:pt x="43097" y="1401"/>
                  </a:cubicBezTo>
                  <a:cubicBezTo>
                    <a:pt x="43064" y="1201"/>
                    <a:pt x="42997" y="1034"/>
                    <a:pt x="42931" y="868"/>
                  </a:cubicBezTo>
                  <a:cubicBezTo>
                    <a:pt x="42597" y="234"/>
                    <a:pt x="42097" y="67"/>
                    <a:pt x="41396" y="67"/>
                  </a:cubicBezTo>
                  <a:cubicBezTo>
                    <a:pt x="41196" y="67"/>
                    <a:pt x="40963" y="67"/>
                    <a:pt x="40729" y="100"/>
                  </a:cubicBezTo>
                  <a:cubicBezTo>
                    <a:pt x="37327" y="401"/>
                    <a:pt x="33891" y="667"/>
                    <a:pt x="30488" y="667"/>
                  </a:cubicBezTo>
                  <a:cubicBezTo>
                    <a:pt x="27153" y="667"/>
                    <a:pt x="23784" y="301"/>
                    <a:pt x="20481" y="34"/>
                  </a:cubicBezTo>
                  <a:cubicBezTo>
                    <a:pt x="20381" y="34"/>
                    <a:pt x="20281" y="0"/>
                    <a:pt x="20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543563" y="3830488"/>
              <a:ext cx="39550" cy="41313"/>
            </a:xfrm>
            <a:custGeom>
              <a:rect b="b" l="l" r="r" t="t"/>
              <a:pathLst>
                <a:path extrusionOk="0" h="3305" w="3164">
                  <a:moveTo>
                    <a:pt x="1595" y="0"/>
                  </a:moveTo>
                  <a:cubicBezTo>
                    <a:pt x="883" y="0"/>
                    <a:pt x="0" y="1188"/>
                    <a:pt x="61" y="2070"/>
                  </a:cubicBezTo>
                  <a:cubicBezTo>
                    <a:pt x="128" y="3104"/>
                    <a:pt x="962" y="3270"/>
                    <a:pt x="1696" y="3304"/>
                  </a:cubicBezTo>
                  <a:cubicBezTo>
                    <a:pt x="1716" y="3305"/>
                    <a:pt x="1736" y="3305"/>
                    <a:pt x="1756" y="3305"/>
                  </a:cubicBezTo>
                  <a:cubicBezTo>
                    <a:pt x="2671" y="3305"/>
                    <a:pt x="2869" y="2548"/>
                    <a:pt x="3163" y="1503"/>
                  </a:cubicBezTo>
                  <a:cubicBezTo>
                    <a:pt x="2696" y="1002"/>
                    <a:pt x="2363" y="235"/>
                    <a:pt x="1796" y="35"/>
                  </a:cubicBezTo>
                  <a:cubicBezTo>
                    <a:pt x="1731" y="11"/>
                    <a:pt x="1664" y="0"/>
                    <a:pt x="1595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613538" y="3499425"/>
              <a:ext cx="104675" cy="39938"/>
            </a:xfrm>
            <a:custGeom>
              <a:rect b="b" l="l" r="r" t="t"/>
              <a:pathLst>
                <a:path extrusionOk="0" h="3195" w="8374">
                  <a:moveTo>
                    <a:pt x="4203" y="1"/>
                  </a:moveTo>
                  <a:cubicBezTo>
                    <a:pt x="3203" y="101"/>
                    <a:pt x="2169" y="234"/>
                    <a:pt x="1135" y="268"/>
                  </a:cubicBezTo>
                  <a:cubicBezTo>
                    <a:pt x="267" y="301"/>
                    <a:pt x="167" y="835"/>
                    <a:pt x="267" y="1469"/>
                  </a:cubicBezTo>
                  <a:cubicBezTo>
                    <a:pt x="367" y="2102"/>
                    <a:pt x="0" y="3136"/>
                    <a:pt x="1201" y="3170"/>
                  </a:cubicBezTo>
                  <a:cubicBezTo>
                    <a:pt x="2202" y="3186"/>
                    <a:pt x="3211" y="3195"/>
                    <a:pt x="4224" y="3195"/>
                  </a:cubicBezTo>
                  <a:cubicBezTo>
                    <a:pt x="5238" y="3195"/>
                    <a:pt x="6255" y="3186"/>
                    <a:pt x="7272" y="3170"/>
                  </a:cubicBezTo>
                  <a:cubicBezTo>
                    <a:pt x="8373" y="3136"/>
                    <a:pt x="8073" y="2169"/>
                    <a:pt x="8140" y="1535"/>
                  </a:cubicBezTo>
                  <a:cubicBezTo>
                    <a:pt x="8206" y="935"/>
                    <a:pt x="8240" y="301"/>
                    <a:pt x="7339" y="268"/>
                  </a:cubicBezTo>
                  <a:cubicBezTo>
                    <a:pt x="6305" y="234"/>
                    <a:pt x="5271" y="101"/>
                    <a:pt x="420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2518475" y="3616288"/>
              <a:ext cx="294800" cy="432713"/>
            </a:xfrm>
            <a:custGeom>
              <a:rect b="b" l="l" r="r" t="t"/>
              <a:pathLst>
                <a:path extrusionOk="0" h="34617" w="23584">
                  <a:moveTo>
                    <a:pt x="3603" y="16037"/>
                  </a:moveTo>
                  <a:cubicBezTo>
                    <a:pt x="4803" y="16037"/>
                    <a:pt x="5737" y="17171"/>
                    <a:pt x="5704" y="18572"/>
                  </a:cubicBezTo>
                  <a:cubicBezTo>
                    <a:pt x="5704" y="20140"/>
                    <a:pt x="4470" y="21307"/>
                    <a:pt x="2869" y="21307"/>
                  </a:cubicBezTo>
                  <a:cubicBezTo>
                    <a:pt x="1735" y="21307"/>
                    <a:pt x="934" y="20373"/>
                    <a:pt x="934" y="19172"/>
                  </a:cubicBezTo>
                  <a:cubicBezTo>
                    <a:pt x="967" y="17438"/>
                    <a:pt x="2135" y="16070"/>
                    <a:pt x="3603" y="16037"/>
                  </a:cubicBezTo>
                  <a:close/>
                  <a:moveTo>
                    <a:pt x="11792" y="0"/>
                  </a:moveTo>
                  <a:cubicBezTo>
                    <a:pt x="9482" y="0"/>
                    <a:pt x="7172" y="42"/>
                    <a:pt x="4870" y="125"/>
                  </a:cubicBezTo>
                  <a:cubicBezTo>
                    <a:pt x="1935" y="225"/>
                    <a:pt x="1735" y="626"/>
                    <a:pt x="1368" y="3194"/>
                  </a:cubicBezTo>
                  <a:cubicBezTo>
                    <a:pt x="867" y="7097"/>
                    <a:pt x="534" y="11033"/>
                    <a:pt x="367" y="14969"/>
                  </a:cubicBezTo>
                  <a:cubicBezTo>
                    <a:pt x="133" y="20573"/>
                    <a:pt x="100" y="26144"/>
                    <a:pt x="33" y="31715"/>
                  </a:cubicBezTo>
                  <a:lnTo>
                    <a:pt x="0" y="31881"/>
                  </a:lnTo>
                  <a:cubicBezTo>
                    <a:pt x="0" y="32749"/>
                    <a:pt x="133" y="33583"/>
                    <a:pt x="167" y="34617"/>
                  </a:cubicBezTo>
                  <a:lnTo>
                    <a:pt x="23450" y="34617"/>
                  </a:lnTo>
                  <a:cubicBezTo>
                    <a:pt x="23517" y="33516"/>
                    <a:pt x="23584" y="32615"/>
                    <a:pt x="23584" y="31715"/>
                  </a:cubicBezTo>
                  <a:lnTo>
                    <a:pt x="23584" y="31548"/>
                  </a:lnTo>
                  <a:cubicBezTo>
                    <a:pt x="23517" y="26678"/>
                    <a:pt x="23483" y="21808"/>
                    <a:pt x="23283" y="16971"/>
                  </a:cubicBezTo>
                  <a:cubicBezTo>
                    <a:pt x="23050" y="12401"/>
                    <a:pt x="22750" y="7797"/>
                    <a:pt x="22249" y="3261"/>
                  </a:cubicBezTo>
                  <a:cubicBezTo>
                    <a:pt x="21949" y="626"/>
                    <a:pt x="21716" y="225"/>
                    <a:pt x="18713" y="125"/>
                  </a:cubicBezTo>
                  <a:cubicBezTo>
                    <a:pt x="16412" y="42"/>
                    <a:pt x="14102" y="0"/>
                    <a:pt x="11792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2806175" y="3598663"/>
              <a:ext cx="47550" cy="448675"/>
            </a:xfrm>
            <a:custGeom>
              <a:rect b="b" l="l" r="r" t="t"/>
              <a:pathLst>
                <a:path extrusionOk="0" h="35894" w="3804">
                  <a:moveTo>
                    <a:pt x="1768" y="1"/>
                  </a:moveTo>
                  <a:cubicBezTo>
                    <a:pt x="1201" y="635"/>
                    <a:pt x="534" y="1235"/>
                    <a:pt x="167" y="2002"/>
                  </a:cubicBezTo>
                  <a:cubicBezTo>
                    <a:pt x="0" y="2403"/>
                    <a:pt x="367" y="3103"/>
                    <a:pt x="467" y="3670"/>
                  </a:cubicBezTo>
                  <a:cubicBezTo>
                    <a:pt x="601" y="4404"/>
                    <a:pt x="734" y="5138"/>
                    <a:pt x="768" y="5905"/>
                  </a:cubicBezTo>
                  <a:cubicBezTo>
                    <a:pt x="1035" y="11643"/>
                    <a:pt x="1301" y="17380"/>
                    <a:pt x="1535" y="23117"/>
                  </a:cubicBezTo>
                  <a:cubicBezTo>
                    <a:pt x="1602" y="25252"/>
                    <a:pt x="1535" y="27387"/>
                    <a:pt x="1535" y="29555"/>
                  </a:cubicBezTo>
                  <a:lnTo>
                    <a:pt x="1535" y="33125"/>
                  </a:lnTo>
                  <a:lnTo>
                    <a:pt x="1535" y="35893"/>
                  </a:lnTo>
                  <a:cubicBezTo>
                    <a:pt x="2302" y="35827"/>
                    <a:pt x="2969" y="35793"/>
                    <a:pt x="3803" y="35726"/>
                  </a:cubicBezTo>
                  <a:cubicBezTo>
                    <a:pt x="3269" y="23785"/>
                    <a:pt x="2736" y="11943"/>
                    <a:pt x="2202" y="101"/>
                  </a:cubicBezTo>
                  <a:cubicBezTo>
                    <a:pt x="2069" y="68"/>
                    <a:pt x="1902" y="34"/>
                    <a:pt x="1768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2478863" y="3599913"/>
              <a:ext cx="48788" cy="446963"/>
            </a:xfrm>
            <a:custGeom>
              <a:rect b="b" l="l" r="r" t="t"/>
              <a:pathLst>
                <a:path extrusionOk="0" h="35757" w="3903">
                  <a:moveTo>
                    <a:pt x="2035" y="1"/>
                  </a:moveTo>
                  <a:cubicBezTo>
                    <a:pt x="1868" y="34"/>
                    <a:pt x="1735" y="34"/>
                    <a:pt x="1568" y="68"/>
                  </a:cubicBezTo>
                  <a:cubicBezTo>
                    <a:pt x="1034" y="11876"/>
                    <a:pt x="500" y="23718"/>
                    <a:pt x="0" y="35526"/>
                  </a:cubicBezTo>
                  <a:cubicBezTo>
                    <a:pt x="717" y="35663"/>
                    <a:pt x="1203" y="35757"/>
                    <a:pt x="1535" y="35757"/>
                  </a:cubicBezTo>
                  <a:cubicBezTo>
                    <a:pt x="2254" y="35757"/>
                    <a:pt x="2246" y="35317"/>
                    <a:pt x="2268" y="33925"/>
                  </a:cubicBezTo>
                  <a:cubicBezTo>
                    <a:pt x="2268" y="33692"/>
                    <a:pt x="2268" y="33458"/>
                    <a:pt x="2268" y="33191"/>
                  </a:cubicBezTo>
                  <a:cubicBezTo>
                    <a:pt x="2335" y="25953"/>
                    <a:pt x="2402" y="18714"/>
                    <a:pt x="2569" y="11476"/>
                  </a:cubicBezTo>
                  <a:cubicBezTo>
                    <a:pt x="2635" y="8841"/>
                    <a:pt x="2769" y="6105"/>
                    <a:pt x="3403" y="3537"/>
                  </a:cubicBezTo>
                  <a:cubicBezTo>
                    <a:pt x="3903" y="1702"/>
                    <a:pt x="3002" y="968"/>
                    <a:pt x="203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2497625" y="3582400"/>
              <a:ext cx="334000" cy="31288"/>
            </a:xfrm>
            <a:custGeom>
              <a:rect b="b" l="l" r="r" t="t"/>
              <a:pathLst>
                <a:path extrusionOk="0" h="2503" w="26720">
                  <a:moveTo>
                    <a:pt x="0" y="1"/>
                  </a:moveTo>
                  <a:cubicBezTo>
                    <a:pt x="400" y="368"/>
                    <a:pt x="767" y="701"/>
                    <a:pt x="1101" y="1002"/>
                  </a:cubicBezTo>
                  <a:cubicBezTo>
                    <a:pt x="1635" y="1535"/>
                    <a:pt x="2068" y="1902"/>
                    <a:pt x="2335" y="2169"/>
                  </a:cubicBezTo>
                  <a:cubicBezTo>
                    <a:pt x="4437" y="1902"/>
                    <a:pt x="6138" y="1535"/>
                    <a:pt x="7839" y="1469"/>
                  </a:cubicBezTo>
                  <a:cubicBezTo>
                    <a:pt x="8292" y="1457"/>
                    <a:pt x="8744" y="1453"/>
                    <a:pt x="9197" y="1453"/>
                  </a:cubicBezTo>
                  <a:cubicBezTo>
                    <a:pt x="11165" y="1453"/>
                    <a:pt x="13134" y="1540"/>
                    <a:pt x="15103" y="1540"/>
                  </a:cubicBezTo>
                  <a:cubicBezTo>
                    <a:pt x="15350" y="1540"/>
                    <a:pt x="15598" y="1538"/>
                    <a:pt x="15845" y="1535"/>
                  </a:cubicBezTo>
                  <a:cubicBezTo>
                    <a:pt x="17064" y="1535"/>
                    <a:pt x="18289" y="1433"/>
                    <a:pt x="19500" y="1433"/>
                  </a:cubicBezTo>
                  <a:cubicBezTo>
                    <a:pt x="21138" y="1433"/>
                    <a:pt x="22750" y="1620"/>
                    <a:pt x="24284" y="2503"/>
                  </a:cubicBezTo>
                  <a:cubicBezTo>
                    <a:pt x="24818" y="2002"/>
                    <a:pt x="25318" y="1535"/>
                    <a:pt x="25819" y="1068"/>
                  </a:cubicBezTo>
                  <a:cubicBezTo>
                    <a:pt x="26119" y="802"/>
                    <a:pt x="26419" y="535"/>
                    <a:pt x="26719" y="268"/>
                  </a:cubicBezTo>
                  <a:lnTo>
                    <a:pt x="26552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085663" y="3989913"/>
              <a:ext cx="285213" cy="102450"/>
            </a:xfrm>
            <a:custGeom>
              <a:rect b="b" l="l" r="r" t="t"/>
              <a:pathLst>
                <a:path extrusionOk="0" h="8196" w="22817">
                  <a:moveTo>
                    <a:pt x="1122" y="1"/>
                  </a:moveTo>
                  <a:cubicBezTo>
                    <a:pt x="853" y="1"/>
                    <a:pt x="532" y="65"/>
                    <a:pt x="0" y="90"/>
                  </a:cubicBezTo>
                  <a:cubicBezTo>
                    <a:pt x="667" y="1925"/>
                    <a:pt x="1268" y="3693"/>
                    <a:pt x="1902" y="5427"/>
                  </a:cubicBezTo>
                  <a:cubicBezTo>
                    <a:pt x="2102" y="5994"/>
                    <a:pt x="2335" y="6595"/>
                    <a:pt x="2535" y="7162"/>
                  </a:cubicBezTo>
                  <a:cubicBezTo>
                    <a:pt x="2636" y="7462"/>
                    <a:pt x="3203" y="7729"/>
                    <a:pt x="3570" y="7762"/>
                  </a:cubicBezTo>
                  <a:cubicBezTo>
                    <a:pt x="5504" y="7962"/>
                    <a:pt x="7439" y="8196"/>
                    <a:pt x="9374" y="8196"/>
                  </a:cubicBezTo>
                  <a:cubicBezTo>
                    <a:pt x="12910" y="8129"/>
                    <a:pt x="16445" y="7929"/>
                    <a:pt x="19981" y="7762"/>
                  </a:cubicBezTo>
                  <a:cubicBezTo>
                    <a:pt x="20215" y="7729"/>
                    <a:pt x="20548" y="7529"/>
                    <a:pt x="20615" y="7329"/>
                  </a:cubicBezTo>
                  <a:cubicBezTo>
                    <a:pt x="21349" y="5260"/>
                    <a:pt x="22016" y="3159"/>
                    <a:pt x="22817" y="757"/>
                  </a:cubicBezTo>
                  <a:cubicBezTo>
                    <a:pt x="21439" y="624"/>
                    <a:pt x="20065" y="578"/>
                    <a:pt x="18695" y="578"/>
                  </a:cubicBezTo>
                  <a:cubicBezTo>
                    <a:pt x="15484" y="578"/>
                    <a:pt x="12296" y="833"/>
                    <a:pt x="9136" y="833"/>
                  </a:cubicBezTo>
                  <a:cubicBezTo>
                    <a:pt x="6526" y="833"/>
                    <a:pt x="3936" y="659"/>
                    <a:pt x="1368" y="23"/>
                  </a:cubicBezTo>
                  <a:cubicBezTo>
                    <a:pt x="1288" y="7"/>
                    <a:pt x="1208" y="1"/>
                    <a:pt x="1122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2961700" y="3989363"/>
              <a:ext cx="285213" cy="102613"/>
            </a:xfrm>
            <a:custGeom>
              <a:rect b="b" l="l" r="r" t="t"/>
              <a:pathLst>
                <a:path extrusionOk="0" h="8209" w="22817">
                  <a:moveTo>
                    <a:pt x="22817" y="1"/>
                  </a:moveTo>
                  <a:lnTo>
                    <a:pt x="22817" y="1"/>
                  </a:lnTo>
                  <a:cubicBezTo>
                    <a:pt x="21683" y="101"/>
                    <a:pt x="20949" y="134"/>
                    <a:pt x="20215" y="201"/>
                  </a:cubicBezTo>
                  <a:cubicBezTo>
                    <a:pt x="18514" y="401"/>
                    <a:pt x="16846" y="801"/>
                    <a:pt x="15145" y="801"/>
                  </a:cubicBezTo>
                  <a:cubicBezTo>
                    <a:pt x="14875" y="804"/>
                    <a:pt x="14604" y="805"/>
                    <a:pt x="14334" y="805"/>
                  </a:cubicBezTo>
                  <a:cubicBezTo>
                    <a:pt x="11068" y="805"/>
                    <a:pt x="7800" y="632"/>
                    <a:pt x="4504" y="601"/>
                  </a:cubicBezTo>
                  <a:cubicBezTo>
                    <a:pt x="3070" y="601"/>
                    <a:pt x="1635" y="734"/>
                    <a:pt x="1" y="835"/>
                  </a:cubicBezTo>
                  <a:cubicBezTo>
                    <a:pt x="768" y="3170"/>
                    <a:pt x="1402" y="5104"/>
                    <a:pt x="2035" y="7072"/>
                  </a:cubicBezTo>
                  <a:cubicBezTo>
                    <a:pt x="2191" y="7600"/>
                    <a:pt x="2490" y="7810"/>
                    <a:pt x="3041" y="7810"/>
                  </a:cubicBezTo>
                  <a:cubicBezTo>
                    <a:pt x="3082" y="7810"/>
                    <a:pt x="3125" y="7809"/>
                    <a:pt x="3170" y="7806"/>
                  </a:cubicBezTo>
                  <a:cubicBezTo>
                    <a:pt x="3769" y="7793"/>
                    <a:pt x="4374" y="7779"/>
                    <a:pt x="4977" y="7779"/>
                  </a:cubicBezTo>
                  <a:cubicBezTo>
                    <a:pt x="5852" y="7779"/>
                    <a:pt x="6724" y="7808"/>
                    <a:pt x="7573" y="7906"/>
                  </a:cubicBezTo>
                  <a:cubicBezTo>
                    <a:pt x="9385" y="8108"/>
                    <a:pt x="11190" y="8208"/>
                    <a:pt x="12994" y="8208"/>
                  </a:cubicBezTo>
                  <a:cubicBezTo>
                    <a:pt x="15076" y="8208"/>
                    <a:pt x="17157" y="8074"/>
                    <a:pt x="19248" y="7806"/>
                  </a:cubicBezTo>
                  <a:cubicBezTo>
                    <a:pt x="19615" y="7739"/>
                    <a:pt x="20148" y="7473"/>
                    <a:pt x="20248" y="7206"/>
                  </a:cubicBezTo>
                  <a:cubicBezTo>
                    <a:pt x="20515" y="6472"/>
                    <a:pt x="20782" y="5738"/>
                    <a:pt x="21049" y="5004"/>
                  </a:cubicBezTo>
                  <a:cubicBezTo>
                    <a:pt x="21516" y="3703"/>
                    <a:pt x="21983" y="2369"/>
                    <a:pt x="22483" y="968"/>
                  </a:cubicBezTo>
                  <a:cubicBezTo>
                    <a:pt x="22583" y="668"/>
                    <a:pt x="22717" y="334"/>
                    <a:pt x="2281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935438" y="3817163"/>
              <a:ext cx="349425" cy="168038"/>
            </a:xfrm>
            <a:custGeom>
              <a:rect b="b" l="l" r="r" t="t"/>
              <a:pathLst>
                <a:path extrusionOk="0" h="13443" w="27954">
                  <a:moveTo>
                    <a:pt x="15912" y="0"/>
                  </a:moveTo>
                  <a:cubicBezTo>
                    <a:pt x="15445" y="0"/>
                    <a:pt x="15011" y="334"/>
                    <a:pt x="14877" y="934"/>
                  </a:cubicBezTo>
                  <a:cubicBezTo>
                    <a:pt x="14729" y="1507"/>
                    <a:pt x="14473" y="1729"/>
                    <a:pt x="14126" y="1729"/>
                  </a:cubicBezTo>
                  <a:cubicBezTo>
                    <a:pt x="13927" y="1729"/>
                    <a:pt x="13698" y="1656"/>
                    <a:pt x="13443" y="1534"/>
                  </a:cubicBezTo>
                  <a:cubicBezTo>
                    <a:pt x="13229" y="1449"/>
                    <a:pt x="13021" y="1401"/>
                    <a:pt x="12834" y="1401"/>
                  </a:cubicBezTo>
                  <a:cubicBezTo>
                    <a:pt x="12438" y="1401"/>
                    <a:pt x="12133" y="1614"/>
                    <a:pt x="12042" y="2135"/>
                  </a:cubicBezTo>
                  <a:cubicBezTo>
                    <a:pt x="11909" y="2802"/>
                    <a:pt x="11875" y="3536"/>
                    <a:pt x="11942" y="4236"/>
                  </a:cubicBezTo>
                  <a:cubicBezTo>
                    <a:pt x="12015" y="4964"/>
                    <a:pt x="11911" y="5251"/>
                    <a:pt x="11465" y="5251"/>
                  </a:cubicBezTo>
                  <a:cubicBezTo>
                    <a:pt x="11298" y="5251"/>
                    <a:pt x="11081" y="5210"/>
                    <a:pt x="10808" y="5137"/>
                  </a:cubicBezTo>
                  <a:cubicBezTo>
                    <a:pt x="10475" y="5059"/>
                    <a:pt x="10038" y="4969"/>
                    <a:pt x="9674" y="4969"/>
                  </a:cubicBezTo>
                  <a:cubicBezTo>
                    <a:pt x="9418" y="4969"/>
                    <a:pt x="9197" y="5013"/>
                    <a:pt x="9073" y="5137"/>
                  </a:cubicBezTo>
                  <a:cubicBezTo>
                    <a:pt x="8590" y="5583"/>
                    <a:pt x="8158" y="5885"/>
                    <a:pt x="7715" y="5885"/>
                  </a:cubicBezTo>
                  <a:cubicBezTo>
                    <a:pt x="7363" y="5885"/>
                    <a:pt x="7003" y="5695"/>
                    <a:pt x="6605" y="5237"/>
                  </a:cubicBezTo>
                  <a:cubicBezTo>
                    <a:pt x="6471" y="5404"/>
                    <a:pt x="6371" y="5504"/>
                    <a:pt x="6305" y="5604"/>
                  </a:cubicBezTo>
                  <a:cubicBezTo>
                    <a:pt x="5827" y="6313"/>
                    <a:pt x="5593" y="6663"/>
                    <a:pt x="5370" y="6663"/>
                  </a:cubicBezTo>
                  <a:cubicBezTo>
                    <a:pt x="5142" y="6663"/>
                    <a:pt x="4926" y="6296"/>
                    <a:pt x="4470" y="5571"/>
                  </a:cubicBezTo>
                  <a:cubicBezTo>
                    <a:pt x="4247" y="5219"/>
                    <a:pt x="3687" y="4868"/>
                    <a:pt x="3288" y="4868"/>
                  </a:cubicBezTo>
                  <a:cubicBezTo>
                    <a:pt x="3270" y="4868"/>
                    <a:pt x="3253" y="4869"/>
                    <a:pt x="3236" y="4870"/>
                  </a:cubicBezTo>
                  <a:cubicBezTo>
                    <a:pt x="2869" y="4904"/>
                    <a:pt x="2369" y="5404"/>
                    <a:pt x="2202" y="5804"/>
                  </a:cubicBezTo>
                  <a:cubicBezTo>
                    <a:pt x="1954" y="6410"/>
                    <a:pt x="1751" y="6948"/>
                    <a:pt x="1069" y="6948"/>
                  </a:cubicBezTo>
                  <a:cubicBezTo>
                    <a:pt x="925" y="6948"/>
                    <a:pt x="759" y="6924"/>
                    <a:pt x="567" y="6872"/>
                  </a:cubicBezTo>
                  <a:lnTo>
                    <a:pt x="567" y="6872"/>
                  </a:lnTo>
                  <a:cubicBezTo>
                    <a:pt x="601" y="7372"/>
                    <a:pt x="567" y="7672"/>
                    <a:pt x="634" y="7906"/>
                  </a:cubicBezTo>
                  <a:cubicBezTo>
                    <a:pt x="934" y="8840"/>
                    <a:pt x="1535" y="9774"/>
                    <a:pt x="200" y="10474"/>
                  </a:cubicBezTo>
                  <a:cubicBezTo>
                    <a:pt x="0" y="10574"/>
                    <a:pt x="0" y="11375"/>
                    <a:pt x="134" y="11809"/>
                  </a:cubicBezTo>
                  <a:cubicBezTo>
                    <a:pt x="367" y="12642"/>
                    <a:pt x="1935" y="13443"/>
                    <a:pt x="2836" y="13443"/>
                  </a:cubicBezTo>
                  <a:cubicBezTo>
                    <a:pt x="5704" y="13376"/>
                    <a:pt x="8573" y="13443"/>
                    <a:pt x="11442" y="13343"/>
                  </a:cubicBezTo>
                  <a:cubicBezTo>
                    <a:pt x="14844" y="13243"/>
                    <a:pt x="18280" y="13076"/>
                    <a:pt x="21682" y="12843"/>
                  </a:cubicBezTo>
                  <a:cubicBezTo>
                    <a:pt x="22361" y="12788"/>
                    <a:pt x="23010" y="12652"/>
                    <a:pt x="23662" y="12652"/>
                  </a:cubicBezTo>
                  <a:cubicBezTo>
                    <a:pt x="24195" y="12652"/>
                    <a:pt x="24730" y="12743"/>
                    <a:pt x="25285" y="13043"/>
                  </a:cubicBezTo>
                  <a:cubicBezTo>
                    <a:pt x="25360" y="13087"/>
                    <a:pt x="25453" y="13106"/>
                    <a:pt x="25557" y="13106"/>
                  </a:cubicBezTo>
                  <a:cubicBezTo>
                    <a:pt x="26010" y="13106"/>
                    <a:pt x="26686" y="12747"/>
                    <a:pt x="27120" y="12476"/>
                  </a:cubicBezTo>
                  <a:cubicBezTo>
                    <a:pt x="27520" y="12209"/>
                    <a:pt x="27687" y="11575"/>
                    <a:pt x="27953" y="11141"/>
                  </a:cubicBezTo>
                  <a:cubicBezTo>
                    <a:pt x="27386" y="10875"/>
                    <a:pt x="26786" y="10641"/>
                    <a:pt x="26252" y="10307"/>
                  </a:cubicBezTo>
                  <a:cubicBezTo>
                    <a:pt x="25985" y="10141"/>
                    <a:pt x="25585" y="9674"/>
                    <a:pt x="25618" y="9574"/>
                  </a:cubicBezTo>
                  <a:cubicBezTo>
                    <a:pt x="26352" y="8073"/>
                    <a:pt x="25485" y="7572"/>
                    <a:pt x="24284" y="7139"/>
                  </a:cubicBezTo>
                  <a:cubicBezTo>
                    <a:pt x="24051" y="7072"/>
                    <a:pt x="23817" y="6438"/>
                    <a:pt x="23884" y="6171"/>
                  </a:cubicBezTo>
                  <a:cubicBezTo>
                    <a:pt x="24451" y="4470"/>
                    <a:pt x="24251" y="4236"/>
                    <a:pt x="22383" y="4103"/>
                  </a:cubicBezTo>
                  <a:cubicBezTo>
                    <a:pt x="22016" y="4070"/>
                    <a:pt x="21415" y="3669"/>
                    <a:pt x="21315" y="3336"/>
                  </a:cubicBezTo>
                  <a:cubicBezTo>
                    <a:pt x="20933" y="2093"/>
                    <a:pt x="20362" y="1484"/>
                    <a:pt x="19406" y="1484"/>
                  </a:cubicBezTo>
                  <a:cubicBezTo>
                    <a:pt x="19028" y="1484"/>
                    <a:pt x="18590" y="1579"/>
                    <a:pt x="18080" y="1768"/>
                  </a:cubicBezTo>
                  <a:cubicBezTo>
                    <a:pt x="17913" y="1568"/>
                    <a:pt x="17713" y="1368"/>
                    <a:pt x="17546" y="1168"/>
                  </a:cubicBezTo>
                  <a:cubicBezTo>
                    <a:pt x="17346" y="934"/>
                    <a:pt x="17179" y="634"/>
                    <a:pt x="16946" y="434"/>
                  </a:cubicBezTo>
                  <a:cubicBezTo>
                    <a:pt x="16612" y="133"/>
                    <a:pt x="16245" y="0"/>
                    <a:pt x="15912" y="0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046725" y="3817138"/>
              <a:ext cx="350000" cy="167838"/>
            </a:xfrm>
            <a:custGeom>
              <a:rect b="b" l="l" r="r" t="t"/>
              <a:pathLst>
                <a:path extrusionOk="0" h="13427" w="28000">
                  <a:moveTo>
                    <a:pt x="12296" y="1"/>
                  </a:moveTo>
                  <a:cubicBezTo>
                    <a:pt x="12113" y="1"/>
                    <a:pt x="11927" y="38"/>
                    <a:pt x="11755" y="102"/>
                  </a:cubicBezTo>
                  <a:cubicBezTo>
                    <a:pt x="11254" y="269"/>
                    <a:pt x="10854" y="736"/>
                    <a:pt x="10487" y="1136"/>
                  </a:cubicBezTo>
                  <a:cubicBezTo>
                    <a:pt x="10246" y="1425"/>
                    <a:pt x="10092" y="1714"/>
                    <a:pt x="9749" y="1714"/>
                  </a:cubicBezTo>
                  <a:cubicBezTo>
                    <a:pt x="9617" y="1714"/>
                    <a:pt x="9457" y="1672"/>
                    <a:pt x="9253" y="1570"/>
                  </a:cubicBezTo>
                  <a:cubicBezTo>
                    <a:pt x="9073" y="1473"/>
                    <a:pt x="8868" y="1429"/>
                    <a:pt x="8654" y="1429"/>
                  </a:cubicBezTo>
                  <a:cubicBezTo>
                    <a:pt x="7836" y="1429"/>
                    <a:pt x="6897" y="2070"/>
                    <a:pt x="6818" y="2837"/>
                  </a:cubicBezTo>
                  <a:cubicBezTo>
                    <a:pt x="6727" y="3957"/>
                    <a:pt x="6170" y="4143"/>
                    <a:pt x="5345" y="4143"/>
                  </a:cubicBezTo>
                  <a:cubicBezTo>
                    <a:pt x="5260" y="4143"/>
                    <a:pt x="5173" y="4141"/>
                    <a:pt x="5083" y="4138"/>
                  </a:cubicBezTo>
                  <a:cubicBezTo>
                    <a:pt x="3949" y="4138"/>
                    <a:pt x="3449" y="4839"/>
                    <a:pt x="3983" y="5773"/>
                  </a:cubicBezTo>
                  <a:cubicBezTo>
                    <a:pt x="4550" y="6840"/>
                    <a:pt x="4083" y="7107"/>
                    <a:pt x="3215" y="7374"/>
                  </a:cubicBezTo>
                  <a:cubicBezTo>
                    <a:pt x="2448" y="7608"/>
                    <a:pt x="1814" y="8108"/>
                    <a:pt x="2215" y="9042"/>
                  </a:cubicBezTo>
                  <a:cubicBezTo>
                    <a:pt x="2648" y="10009"/>
                    <a:pt x="2381" y="10276"/>
                    <a:pt x="1381" y="10376"/>
                  </a:cubicBezTo>
                  <a:cubicBezTo>
                    <a:pt x="880" y="10443"/>
                    <a:pt x="147" y="11010"/>
                    <a:pt x="113" y="11444"/>
                  </a:cubicBezTo>
                  <a:cubicBezTo>
                    <a:pt x="0" y="12177"/>
                    <a:pt x="1438" y="13149"/>
                    <a:pt x="2349" y="13149"/>
                  </a:cubicBezTo>
                  <a:cubicBezTo>
                    <a:pt x="2515" y="13149"/>
                    <a:pt x="2663" y="13117"/>
                    <a:pt x="2782" y="13045"/>
                  </a:cubicBezTo>
                  <a:cubicBezTo>
                    <a:pt x="3369" y="12712"/>
                    <a:pt x="3945" y="12586"/>
                    <a:pt x="4530" y="12586"/>
                  </a:cubicBezTo>
                  <a:cubicBezTo>
                    <a:pt x="4941" y="12586"/>
                    <a:pt x="5357" y="12648"/>
                    <a:pt x="5784" y="12745"/>
                  </a:cubicBezTo>
                  <a:cubicBezTo>
                    <a:pt x="8275" y="13278"/>
                    <a:pt x="10780" y="13426"/>
                    <a:pt x="13300" y="13426"/>
                  </a:cubicBezTo>
                  <a:cubicBezTo>
                    <a:pt x="14561" y="13426"/>
                    <a:pt x="15824" y="13389"/>
                    <a:pt x="17092" y="13345"/>
                  </a:cubicBezTo>
                  <a:cubicBezTo>
                    <a:pt x="17537" y="13328"/>
                    <a:pt x="17981" y="13322"/>
                    <a:pt x="18426" y="13322"/>
                  </a:cubicBezTo>
                  <a:cubicBezTo>
                    <a:pt x="19983" y="13322"/>
                    <a:pt x="21540" y="13401"/>
                    <a:pt x="23096" y="13401"/>
                  </a:cubicBezTo>
                  <a:cubicBezTo>
                    <a:pt x="23763" y="13401"/>
                    <a:pt x="24431" y="13387"/>
                    <a:pt x="25098" y="13345"/>
                  </a:cubicBezTo>
                  <a:cubicBezTo>
                    <a:pt x="25998" y="13312"/>
                    <a:pt x="26932" y="12644"/>
                    <a:pt x="27700" y="12044"/>
                  </a:cubicBezTo>
                  <a:cubicBezTo>
                    <a:pt x="28000" y="11811"/>
                    <a:pt x="28000" y="10576"/>
                    <a:pt x="27800" y="10476"/>
                  </a:cubicBezTo>
                  <a:cubicBezTo>
                    <a:pt x="26432" y="9776"/>
                    <a:pt x="27099" y="8875"/>
                    <a:pt x="27333" y="8008"/>
                  </a:cubicBezTo>
                  <a:cubicBezTo>
                    <a:pt x="27433" y="7708"/>
                    <a:pt x="27399" y="7374"/>
                    <a:pt x="27399" y="7074"/>
                  </a:cubicBezTo>
                  <a:lnTo>
                    <a:pt x="27399" y="7074"/>
                  </a:lnTo>
                  <a:cubicBezTo>
                    <a:pt x="27266" y="7141"/>
                    <a:pt x="27166" y="7207"/>
                    <a:pt x="27032" y="7274"/>
                  </a:cubicBezTo>
                  <a:cubicBezTo>
                    <a:pt x="26632" y="6740"/>
                    <a:pt x="26232" y="6207"/>
                    <a:pt x="25798" y="5740"/>
                  </a:cubicBezTo>
                  <a:cubicBezTo>
                    <a:pt x="25531" y="5406"/>
                    <a:pt x="25164" y="4872"/>
                    <a:pt x="24831" y="4872"/>
                  </a:cubicBezTo>
                  <a:cubicBezTo>
                    <a:pt x="24397" y="4872"/>
                    <a:pt x="23797" y="5172"/>
                    <a:pt x="23563" y="5539"/>
                  </a:cubicBezTo>
                  <a:cubicBezTo>
                    <a:pt x="23093" y="6227"/>
                    <a:pt x="22868" y="6578"/>
                    <a:pt x="22629" y="6578"/>
                  </a:cubicBezTo>
                  <a:cubicBezTo>
                    <a:pt x="22393" y="6578"/>
                    <a:pt x="22142" y="6236"/>
                    <a:pt x="21629" y="5539"/>
                  </a:cubicBezTo>
                  <a:cubicBezTo>
                    <a:pt x="21562" y="5439"/>
                    <a:pt x="21462" y="5406"/>
                    <a:pt x="21395" y="5306"/>
                  </a:cubicBezTo>
                  <a:cubicBezTo>
                    <a:pt x="21328" y="5406"/>
                    <a:pt x="21295" y="5506"/>
                    <a:pt x="21262" y="5606"/>
                  </a:cubicBezTo>
                  <a:cubicBezTo>
                    <a:pt x="20880" y="5629"/>
                    <a:pt x="20407" y="5757"/>
                    <a:pt x="20058" y="5757"/>
                  </a:cubicBezTo>
                  <a:cubicBezTo>
                    <a:pt x="19888" y="5757"/>
                    <a:pt x="19748" y="5727"/>
                    <a:pt x="19660" y="5639"/>
                  </a:cubicBezTo>
                  <a:cubicBezTo>
                    <a:pt x="19147" y="5126"/>
                    <a:pt x="18659" y="4866"/>
                    <a:pt x="18111" y="4866"/>
                  </a:cubicBezTo>
                  <a:cubicBezTo>
                    <a:pt x="17768" y="4866"/>
                    <a:pt x="17402" y="4967"/>
                    <a:pt x="16992" y="5172"/>
                  </a:cubicBezTo>
                  <a:cubicBezTo>
                    <a:pt x="16806" y="5270"/>
                    <a:pt x="16647" y="5316"/>
                    <a:pt x="16516" y="5316"/>
                  </a:cubicBezTo>
                  <a:cubicBezTo>
                    <a:pt x="16155" y="5316"/>
                    <a:pt x="16000" y="4968"/>
                    <a:pt x="16025" y="4405"/>
                  </a:cubicBezTo>
                  <a:cubicBezTo>
                    <a:pt x="16058" y="3805"/>
                    <a:pt x="16091" y="3238"/>
                    <a:pt x="16025" y="2637"/>
                  </a:cubicBezTo>
                  <a:cubicBezTo>
                    <a:pt x="15976" y="1816"/>
                    <a:pt x="15770" y="1449"/>
                    <a:pt x="15255" y="1449"/>
                  </a:cubicBezTo>
                  <a:cubicBezTo>
                    <a:pt x="15058" y="1449"/>
                    <a:pt x="14818" y="1502"/>
                    <a:pt x="14523" y="1603"/>
                  </a:cubicBezTo>
                  <a:cubicBezTo>
                    <a:pt x="14289" y="1675"/>
                    <a:pt x="14079" y="1718"/>
                    <a:pt x="13898" y="1718"/>
                  </a:cubicBezTo>
                  <a:cubicBezTo>
                    <a:pt x="13488" y="1718"/>
                    <a:pt x="13225" y="1495"/>
                    <a:pt x="13156" y="869"/>
                  </a:cubicBezTo>
                  <a:cubicBezTo>
                    <a:pt x="13089" y="369"/>
                    <a:pt x="12889" y="135"/>
                    <a:pt x="12589" y="35"/>
                  </a:cubicBezTo>
                  <a:cubicBezTo>
                    <a:pt x="12494" y="12"/>
                    <a:pt x="12396" y="1"/>
                    <a:pt x="12296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099425" y="3315550"/>
              <a:ext cx="252275" cy="402800"/>
            </a:xfrm>
            <a:custGeom>
              <a:rect b="b" l="l" r="r" t="t"/>
              <a:pathLst>
                <a:path extrusionOk="0" h="32224" w="20182">
                  <a:moveTo>
                    <a:pt x="9707" y="0"/>
                  </a:moveTo>
                  <a:lnTo>
                    <a:pt x="9707" y="1601"/>
                  </a:lnTo>
                  <a:cubicBezTo>
                    <a:pt x="9674" y="4570"/>
                    <a:pt x="9674" y="7506"/>
                    <a:pt x="9640" y="10441"/>
                  </a:cubicBezTo>
                  <a:cubicBezTo>
                    <a:pt x="9640" y="11876"/>
                    <a:pt x="9440" y="12109"/>
                    <a:pt x="8039" y="12209"/>
                  </a:cubicBezTo>
                  <a:cubicBezTo>
                    <a:pt x="6605" y="12276"/>
                    <a:pt x="5170" y="12343"/>
                    <a:pt x="3736" y="12376"/>
                  </a:cubicBezTo>
                  <a:cubicBezTo>
                    <a:pt x="3336" y="12387"/>
                    <a:pt x="2932" y="12391"/>
                    <a:pt x="2523" y="12391"/>
                  </a:cubicBezTo>
                  <a:cubicBezTo>
                    <a:pt x="1705" y="12391"/>
                    <a:pt x="867" y="12376"/>
                    <a:pt x="0" y="12376"/>
                  </a:cubicBezTo>
                  <a:lnTo>
                    <a:pt x="0" y="14477"/>
                  </a:lnTo>
                  <a:cubicBezTo>
                    <a:pt x="1449" y="14477"/>
                    <a:pt x="2876" y="14499"/>
                    <a:pt x="4299" y="14499"/>
                  </a:cubicBezTo>
                  <a:cubicBezTo>
                    <a:pt x="5367" y="14499"/>
                    <a:pt x="6433" y="14487"/>
                    <a:pt x="7505" y="14444"/>
                  </a:cubicBezTo>
                  <a:cubicBezTo>
                    <a:pt x="7703" y="14436"/>
                    <a:pt x="7880" y="14431"/>
                    <a:pt x="8040" y="14431"/>
                  </a:cubicBezTo>
                  <a:cubicBezTo>
                    <a:pt x="9208" y="14431"/>
                    <a:pt x="9440" y="14704"/>
                    <a:pt x="9440" y="16112"/>
                  </a:cubicBezTo>
                  <a:cubicBezTo>
                    <a:pt x="9373" y="19581"/>
                    <a:pt x="9273" y="23050"/>
                    <a:pt x="9240" y="26519"/>
                  </a:cubicBezTo>
                  <a:cubicBezTo>
                    <a:pt x="9207" y="28421"/>
                    <a:pt x="9240" y="30322"/>
                    <a:pt x="9240" y="32223"/>
                  </a:cubicBezTo>
                  <a:lnTo>
                    <a:pt x="11241" y="32223"/>
                  </a:lnTo>
                  <a:cubicBezTo>
                    <a:pt x="11241" y="29221"/>
                    <a:pt x="11241" y="26319"/>
                    <a:pt x="11208" y="23417"/>
                  </a:cubicBezTo>
                  <a:cubicBezTo>
                    <a:pt x="11208" y="21282"/>
                    <a:pt x="11141" y="19147"/>
                    <a:pt x="11175" y="16979"/>
                  </a:cubicBezTo>
                  <a:cubicBezTo>
                    <a:pt x="11175" y="16345"/>
                    <a:pt x="11108" y="15378"/>
                    <a:pt x="12075" y="15278"/>
                  </a:cubicBezTo>
                  <a:cubicBezTo>
                    <a:pt x="12690" y="15235"/>
                    <a:pt x="13305" y="15223"/>
                    <a:pt x="13917" y="15223"/>
                  </a:cubicBezTo>
                  <a:cubicBezTo>
                    <a:pt x="14733" y="15223"/>
                    <a:pt x="15545" y="15245"/>
                    <a:pt x="16345" y="15245"/>
                  </a:cubicBezTo>
                  <a:cubicBezTo>
                    <a:pt x="16768" y="15233"/>
                    <a:pt x="17190" y="15230"/>
                    <a:pt x="17614" y="15230"/>
                  </a:cubicBezTo>
                  <a:cubicBezTo>
                    <a:pt x="18461" y="15230"/>
                    <a:pt x="19314" y="15245"/>
                    <a:pt x="20181" y="15245"/>
                  </a:cubicBezTo>
                  <a:lnTo>
                    <a:pt x="20181" y="14110"/>
                  </a:lnTo>
                  <a:cubicBezTo>
                    <a:pt x="20181" y="12440"/>
                    <a:pt x="20181" y="12409"/>
                    <a:pt x="18662" y="12409"/>
                  </a:cubicBezTo>
                  <a:cubicBezTo>
                    <a:pt x="18604" y="12409"/>
                    <a:pt x="18543" y="12409"/>
                    <a:pt x="18480" y="12409"/>
                  </a:cubicBezTo>
                  <a:cubicBezTo>
                    <a:pt x="17746" y="12409"/>
                    <a:pt x="17012" y="12415"/>
                    <a:pt x="16278" y="12415"/>
                  </a:cubicBezTo>
                  <a:cubicBezTo>
                    <a:pt x="15178" y="12415"/>
                    <a:pt x="14077" y="12403"/>
                    <a:pt x="12976" y="12343"/>
                  </a:cubicBezTo>
                  <a:cubicBezTo>
                    <a:pt x="11108" y="12242"/>
                    <a:pt x="11108" y="12176"/>
                    <a:pt x="11108" y="10274"/>
                  </a:cubicBezTo>
                  <a:cubicBezTo>
                    <a:pt x="11108" y="6839"/>
                    <a:pt x="11108" y="3436"/>
                    <a:pt x="11108" y="0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979213" y="3315963"/>
              <a:ext cx="253950" cy="402800"/>
            </a:xfrm>
            <a:custGeom>
              <a:rect b="b" l="l" r="r" t="t"/>
              <a:pathLst>
                <a:path extrusionOk="0" h="32224" w="20316">
                  <a:moveTo>
                    <a:pt x="9174" y="1"/>
                  </a:moveTo>
                  <a:cubicBezTo>
                    <a:pt x="9174" y="3670"/>
                    <a:pt x="9174" y="7239"/>
                    <a:pt x="9174" y="10842"/>
                  </a:cubicBezTo>
                  <a:cubicBezTo>
                    <a:pt x="9174" y="11742"/>
                    <a:pt x="8907" y="12243"/>
                    <a:pt x="7906" y="12276"/>
                  </a:cubicBezTo>
                  <a:cubicBezTo>
                    <a:pt x="6072" y="12276"/>
                    <a:pt x="4237" y="12343"/>
                    <a:pt x="2402" y="12376"/>
                  </a:cubicBezTo>
                  <a:cubicBezTo>
                    <a:pt x="1" y="12443"/>
                    <a:pt x="1" y="12443"/>
                    <a:pt x="167" y="14911"/>
                  </a:cubicBezTo>
                  <a:cubicBezTo>
                    <a:pt x="167" y="14978"/>
                    <a:pt x="234" y="15045"/>
                    <a:pt x="334" y="15212"/>
                  </a:cubicBezTo>
                  <a:cubicBezTo>
                    <a:pt x="2603" y="15212"/>
                    <a:pt x="4938" y="15212"/>
                    <a:pt x="7239" y="15245"/>
                  </a:cubicBezTo>
                  <a:cubicBezTo>
                    <a:pt x="8907" y="15245"/>
                    <a:pt x="9040" y="15378"/>
                    <a:pt x="9141" y="17080"/>
                  </a:cubicBezTo>
                  <a:cubicBezTo>
                    <a:pt x="9207" y="17980"/>
                    <a:pt x="9174" y="18914"/>
                    <a:pt x="9174" y="19815"/>
                  </a:cubicBezTo>
                  <a:cubicBezTo>
                    <a:pt x="9074" y="23518"/>
                    <a:pt x="9007" y="27220"/>
                    <a:pt x="8907" y="30923"/>
                  </a:cubicBezTo>
                  <a:cubicBezTo>
                    <a:pt x="8907" y="31356"/>
                    <a:pt x="8907" y="31757"/>
                    <a:pt x="8907" y="32224"/>
                  </a:cubicBezTo>
                  <a:lnTo>
                    <a:pt x="11109" y="32224"/>
                  </a:lnTo>
                  <a:cubicBezTo>
                    <a:pt x="11109" y="31723"/>
                    <a:pt x="11109" y="31256"/>
                    <a:pt x="11109" y="30789"/>
                  </a:cubicBezTo>
                  <a:cubicBezTo>
                    <a:pt x="11009" y="25786"/>
                    <a:pt x="10942" y="20816"/>
                    <a:pt x="10842" y="15845"/>
                  </a:cubicBezTo>
                  <a:cubicBezTo>
                    <a:pt x="10842" y="14905"/>
                    <a:pt x="11125" y="14343"/>
                    <a:pt x="12122" y="14343"/>
                  </a:cubicBezTo>
                  <a:cubicBezTo>
                    <a:pt x="12150" y="14343"/>
                    <a:pt x="12180" y="14343"/>
                    <a:pt x="12209" y="14344"/>
                  </a:cubicBezTo>
                  <a:cubicBezTo>
                    <a:pt x="13108" y="14399"/>
                    <a:pt x="14007" y="14453"/>
                    <a:pt x="14924" y="14453"/>
                  </a:cubicBezTo>
                  <a:cubicBezTo>
                    <a:pt x="15130" y="14453"/>
                    <a:pt x="15337" y="14450"/>
                    <a:pt x="15545" y="14444"/>
                  </a:cubicBezTo>
                  <a:cubicBezTo>
                    <a:pt x="17146" y="14411"/>
                    <a:pt x="18747" y="14311"/>
                    <a:pt x="20315" y="14211"/>
                  </a:cubicBezTo>
                  <a:lnTo>
                    <a:pt x="20315" y="12209"/>
                  </a:lnTo>
                  <a:cubicBezTo>
                    <a:pt x="18790" y="12209"/>
                    <a:pt x="17287" y="12231"/>
                    <a:pt x="15800" y="12231"/>
                  </a:cubicBezTo>
                  <a:cubicBezTo>
                    <a:pt x="14684" y="12231"/>
                    <a:pt x="13577" y="12219"/>
                    <a:pt x="12476" y="12176"/>
                  </a:cubicBezTo>
                  <a:cubicBezTo>
                    <a:pt x="10708" y="12109"/>
                    <a:pt x="10642" y="11876"/>
                    <a:pt x="10642" y="10041"/>
                  </a:cubicBezTo>
                  <a:cubicBezTo>
                    <a:pt x="10642" y="7106"/>
                    <a:pt x="10608" y="4170"/>
                    <a:pt x="10608" y="1202"/>
                  </a:cubicBezTo>
                  <a:cubicBezTo>
                    <a:pt x="10608" y="801"/>
                    <a:pt x="10508" y="368"/>
                    <a:pt x="10475" y="1"/>
                  </a:cubicBezTo>
                  <a:close/>
                </a:path>
              </a:pathLst>
            </a:custGeom>
            <a:solidFill>
              <a:srgbClr val="BE4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249525" y="3516113"/>
              <a:ext cx="106338" cy="203488"/>
            </a:xfrm>
            <a:custGeom>
              <a:rect b="b" l="l" r="r" t="t"/>
              <a:pathLst>
                <a:path extrusionOk="0" h="16279" w="8507">
                  <a:moveTo>
                    <a:pt x="1" y="0"/>
                  </a:moveTo>
                  <a:lnTo>
                    <a:pt x="1" y="16278"/>
                  </a:lnTo>
                  <a:cubicBezTo>
                    <a:pt x="2236" y="16178"/>
                    <a:pt x="4504" y="16045"/>
                    <a:pt x="6772" y="15945"/>
                  </a:cubicBezTo>
                  <a:cubicBezTo>
                    <a:pt x="7573" y="15912"/>
                    <a:pt x="7940" y="15511"/>
                    <a:pt x="8006" y="14677"/>
                  </a:cubicBezTo>
                  <a:cubicBezTo>
                    <a:pt x="8140" y="11542"/>
                    <a:pt x="8407" y="8373"/>
                    <a:pt x="8473" y="5237"/>
                  </a:cubicBezTo>
                  <a:cubicBezTo>
                    <a:pt x="8507" y="3536"/>
                    <a:pt x="8307" y="1835"/>
                    <a:pt x="8207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097338" y="3502350"/>
              <a:ext cx="106750" cy="218913"/>
            </a:xfrm>
            <a:custGeom>
              <a:rect b="b" l="l" r="r" t="t"/>
              <a:pathLst>
                <a:path extrusionOk="0" h="17513" w="8540">
                  <a:moveTo>
                    <a:pt x="0" y="0"/>
                  </a:moveTo>
                  <a:lnTo>
                    <a:pt x="0" y="16612"/>
                  </a:lnTo>
                  <a:cubicBezTo>
                    <a:pt x="2902" y="16912"/>
                    <a:pt x="5604" y="17213"/>
                    <a:pt x="8540" y="17513"/>
                  </a:cubicBezTo>
                  <a:lnTo>
                    <a:pt x="8540" y="434"/>
                  </a:lnTo>
                  <a:cubicBezTo>
                    <a:pt x="5738" y="301"/>
                    <a:pt x="3002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099000" y="3315963"/>
              <a:ext cx="113425" cy="141788"/>
            </a:xfrm>
            <a:custGeom>
              <a:rect b="b" l="l" r="r" t="t"/>
              <a:pathLst>
                <a:path extrusionOk="0" h="11343" w="9074">
                  <a:moveTo>
                    <a:pt x="9074" y="1"/>
                  </a:moveTo>
                  <a:cubicBezTo>
                    <a:pt x="5872" y="167"/>
                    <a:pt x="2970" y="1135"/>
                    <a:pt x="701" y="3570"/>
                  </a:cubicBezTo>
                  <a:cubicBezTo>
                    <a:pt x="368" y="3903"/>
                    <a:pt x="67" y="4471"/>
                    <a:pt x="67" y="4938"/>
                  </a:cubicBezTo>
                  <a:cubicBezTo>
                    <a:pt x="1" y="6972"/>
                    <a:pt x="34" y="9040"/>
                    <a:pt x="34" y="11342"/>
                  </a:cubicBezTo>
                  <a:lnTo>
                    <a:pt x="9074" y="11342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250775" y="3315963"/>
              <a:ext cx="102588" cy="142613"/>
            </a:xfrm>
            <a:custGeom>
              <a:rect b="b" l="l" r="r" t="t"/>
              <a:pathLst>
                <a:path extrusionOk="0" h="11409" w="8207">
                  <a:moveTo>
                    <a:pt x="1" y="1"/>
                  </a:moveTo>
                  <a:lnTo>
                    <a:pt x="1" y="11409"/>
                  </a:lnTo>
                  <a:lnTo>
                    <a:pt x="8207" y="11409"/>
                  </a:lnTo>
                  <a:cubicBezTo>
                    <a:pt x="7773" y="8573"/>
                    <a:pt x="7406" y="5972"/>
                    <a:pt x="6939" y="3403"/>
                  </a:cubicBezTo>
                  <a:cubicBezTo>
                    <a:pt x="6839" y="2936"/>
                    <a:pt x="6439" y="2502"/>
                    <a:pt x="6072" y="2169"/>
                  </a:cubicBezTo>
                  <a:cubicBezTo>
                    <a:pt x="4337" y="601"/>
                    <a:pt x="2069" y="4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117650" y="3315963"/>
              <a:ext cx="115513" cy="141363"/>
            </a:xfrm>
            <a:custGeom>
              <a:rect b="b" l="l" r="r" t="t"/>
              <a:pathLst>
                <a:path extrusionOk="0" h="11309" w="9241">
                  <a:moveTo>
                    <a:pt x="0" y="1"/>
                  </a:moveTo>
                  <a:cubicBezTo>
                    <a:pt x="134" y="3837"/>
                    <a:pt x="267" y="7639"/>
                    <a:pt x="367" y="11309"/>
                  </a:cubicBezTo>
                  <a:lnTo>
                    <a:pt x="9207" y="11309"/>
                  </a:lnTo>
                  <a:cubicBezTo>
                    <a:pt x="9207" y="9007"/>
                    <a:pt x="9240" y="6906"/>
                    <a:pt x="9173" y="4804"/>
                  </a:cubicBezTo>
                  <a:cubicBezTo>
                    <a:pt x="9140" y="4370"/>
                    <a:pt x="8873" y="3870"/>
                    <a:pt x="8573" y="3537"/>
                  </a:cubicBezTo>
                  <a:cubicBezTo>
                    <a:pt x="6271" y="1168"/>
                    <a:pt x="3369" y="16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3128075" y="3502763"/>
              <a:ext cx="114675" cy="218500"/>
            </a:xfrm>
            <a:custGeom>
              <a:rect b="b" l="l" r="r" t="t"/>
              <a:pathLst>
                <a:path extrusionOk="0" h="17480" w="9174">
                  <a:moveTo>
                    <a:pt x="8506" y="1"/>
                  </a:moveTo>
                  <a:cubicBezTo>
                    <a:pt x="5571" y="134"/>
                    <a:pt x="2802" y="268"/>
                    <a:pt x="0" y="401"/>
                  </a:cubicBezTo>
                  <a:lnTo>
                    <a:pt x="0" y="17480"/>
                  </a:lnTo>
                  <a:cubicBezTo>
                    <a:pt x="2936" y="17180"/>
                    <a:pt x="5638" y="16879"/>
                    <a:pt x="8440" y="16579"/>
                  </a:cubicBezTo>
                  <a:cubicBezTo>
                    <a:pt x="9173" y="11009"/>
                    <a:pt x="8473" y="5505"/>
                    <a:pt x="8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974213" y="3516113"/>
              <a:ext cx="108425" cy="203900"/>
            </a:xfrm>
            <a:custGeom>
              <a:rect b="b" l="l" r="r" t="t"/>
              <a:pathLst>
                <a:path extrusionOk="0" h="16312" w="8674">
                  <a:moveTo>
                    <a:pt x="534" y="0"/>
                  </a:moveTo>
                  <a:cubicBezTo>
                    <a:pt x="0" y="5070"/>
                    <a:pt x="67" y="9974"/>
                    <a:pt x="701" y="14844"/>
                  </a:cubicBezTo>
                  <a:cubicBezTo>
                    <a:pt x="801" y="15511"/>
                    <a:pt x="1101" y="15878"/>
                    <a:pt x="1735" y="15912"/>
                  </a:cubicBezTo>
                  <a:cubicBezTo>
                    <a:pt x="4070" y="16045"/>
                    <a:pt x="6405" y="16178"/>
                    <a:pt x="8673" y="16312"/>
                  </a:cubicBez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979638" y="3315550"/>
              <a:ext cx="101750" cy="143450"/>
            </a:xfrm>
            <a:custGeom>
              <a:rect b="b" l="l" r="r" t="t"/>
              <a:pathLst>
                <a:path extrusionOk="0" h="11476" w="8140">
                  <a:moveTo>
                    <a:pt x="8139" y="0"/>
                  </a:moveTo>
                  <a:cubicBezTo>
                    <a:pt x="6838" y="301"/>
                    <a:pt x="5571" y="567"/>
                    <a:pt x="4303" y="934"/>
                  </a:cubicBezTo>
                  <a:cubicBezTo>
                    <a:pt x="2168" y="1535"/>
                    <a:pt x="1234" y="2702"/>
                    <a:pt x="1001" y="4870"/>
                  </a:cubicBezTo>
                  <a:cubicBezTo>
                    <a:pt x="967" y="5137"/>
                    <a:pt x="901" y="5404"/>
                    <a:pt x="867" y="5671"/>
                  </a:cubicBezTo>
                  <a:cubicBezTo>
                    <a:pt x="567" y="7572"/>
                    <a:pt x="300" y="9440"/>
                    <a:pt x="0" y="11475"/>
                  </a:cubicBezTo>
                  <a:lnTo>
                    <a:pt x="8139" y="1147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949725" y="3210475"/>
              <a:ext cx="1428950" cy="835613"/>
            </a:xfrm>
            <a:custGeom>
              <a:rect b="b" l="l" r="r" t="t"/>
              <a:pathLst>
                <a:path extrusionOk="0" h="66849" w="114316">
                  <a:moveTo>
                    <a:pt x="57321" y="22533"/>
                  </a:moveTo>
                  <a:cubicBezTo>
                    <a:pt x="58609" y="22533"/>
                    <a:pt x="59894" y="22550"/>
                    <a:pt x="61178" y="22583"/>
                  </a:cubicBezTo>
                  <a:cubicBezTo>
                    <a:pt x="62179" y="22617"/>
                    <a:pt x="62812" y="23184"/>
                    <a:pt x="62612" y="24318"/>
                  </a:cubicBezTo>
                  <a:cubicBezTo>
                    <a:pt x="62479" y="25152"/>
                    <a:pt x="62379" y="25986"/>
                    <a:pt x="62212" y="27086"/>
                  </a:cubicBezTo>
                  <a:lnTo>
                    <a:pt x="52405" y="27086"/>
                  </a:lnTo>
                  <a:cubicBezTo>
                    <a:pt x="52238" y="26052"/>
                    <a:pt x="52138" y="25152"/>
                    <a:pt x="52005" y="24284"/>
                  </a:cubicBezTo>
                  <a:cubicBezTo>
                    <a:pt x="51838" y="23150"/>
                    <a:pt x="52472" y="22617"/>
                    <a:pt x="53439" y="22583"/>
                  </a:cubicBezTo>
                  <a:cubicBezTo>
                    <a:pt x="54740" y="22550"/>
                    <a:pt x="56033" y="22533"/>
                    <a:pt x="57321" y="22533"/>
                  </a:cubicBezTo>
                  <a:close/>
                  <a:moveTo>
                    <a:pt x="22750" y="6782"/>
                  </a:moveTo>
                  <a:cubicBezTo>
                    <a:pt x="24826" y="6782"/>
                    <a:pt x="26811" y="7309"/>
                    <a:pt x="28755" y="7939"/>
                  </a:cubicBezTo>
                  <a:cubicBezTo>
                    <a:pt x="31623" y="8873"/>
                    <a:pt x="33058" y="11108"/>
                    <a:pt x="33191" y="14177"/>
                  </a:cubicBezTo>
                  <a:cubicBezTo>
                    <a:pt x="33391" y="18881"/>
                    <a:pt x="33725" y="23584"/>
                    <a:pt x="33792" y="28287"/>
                  </a:cubicBezTo>
                  <a:cubicBezTo>
                    <a:pt x="33825" y="31890"/>
                    <a:pt x="33625" y="35526"/>
                    <a:pt x="33358" y="39128"/>
                  </a:cubicBezTo>
                  <a:cubicBezTo>
                    <a:pt x="33225" y="41196"/>
                    <a:pt x="32858" y="41630"/>
                    <a:pt x="30823" y="41730"/>
                  </a:cubicBezTo>
                  <a:cubicBezTo>
                    <a:pt x="28265" y="41870"/>
                    <a:pt x="25706" y="41928"/>
                    <a:pt x="23148" y="41928"/>
                  </a:cubicBezTo>
                  <a:cubicBezTo>
                    <a:pt x="22037" y="41928"/>
                    <a:pt x="20926" y="41917"/>
                    <a:pt x="19815" y="41897"/>
                  </a:cubicBezTo>
                  <a:cubicBezTo>
                    <a:pt x="17146" y="41830"/>
                    <a:pt x="14445" y="41430"/>
                    <a:pt x="11743" y="41196"/>
                  </a:cubicBezTo>
                  <a:cubicBezTo>
                    <a:pt x="10942" y="41130"/>
                    <a:pt x="10675" y="40596"/>
                    <a:pt x="10642" y="39896"/>
                  </a:cubicBezTo>
                  <a:cubicBezTo>
                    <a:pt x="10542" y="36827"/>
                    <a:pt x="10408" y="33758"/>
                    <a:pt x="10275" y="30722"/>
                  </a:cubicBezTo>
                  <a:cubicBezTo>
                    <a:pt x="10342" y="30722"/>
                    <a:pt x="10375" y="30689"/>
                    <a:pt x="10408" y="30689"/>
                  </a:cubicBezTo>
                  <a:cubicBezTo>
                    <a:pt x="10575" y="27920"/>
                    <a:pt x="10775" y="25118"/>
                    <a:pt x="10842" y="22350"/>
                  </a:cubicBezTo>
                  <a:cubicBezTo>
                    <a:pt x="10875" y="21115"/>
                    <a:pt x="10608" y="19881"/>
                    <a:pt x="10642" y="18647"/>
                  </a:cubicBezTo>
                  <a:cubicBezTo>
                    <a:pt x="10675" y="16712"/>
                    <a:pt x="10675" y="14744"/>
                    <a:pt x="10975" y="12809"/>
                  </a:cubicBezTo>
                  <a:cubicBezTo>
                    <a:pt x="11109" y="11976"/>
                    <a:pt x="11743" y="11075"/>
                    <a:pt x="12343" y="10408"/>
                  </a:cubicBezTo>
                  <a:cubicBezTo>
                    <a:pt x="14678" y="7939"/>
                    <a:pt x="17847" y="7439"/>
                    <a:pt x="21049" y="6905"/>
                  </a:cubicBezTo>
                  <a:cubicBezTo>
                    <a:pt x="21623" y="6820"/>
                    <a:pt x="22190" y="6782"/>
                    <a:pt x="22750" y="6782"/>
                  </a:cubicBezTo>
                  <a:close/>
                  <a:moveTo>
                    <a:pt x="91844" y="6838"/>
                  </a:moveTo>
                  <a:cubicBezTo>
                    <a:pt x="93678" y="6838"/>
                    <a:pt x="95511" y="7130"/>
                    <a:pt x="97337" y="7672"/>
                  </a:cubicBezTo>
                  <a:cubicBezTo>
                    <a:pt x="98404" y="7973"/>
                    <a:pt x="99439" y="8440"/>
                    <a:pt x="100439" y="8940"/>
                  </a:cubicBezTo>
                  <a:cubicBezTo>
                    <a:pt x="103375" y="10408"/>
                    <a:pt x="103975" y="13076"/>
                    <a:pt x="104008" y="16045"/>
                  </a:cubicBezTo>
                  <a:cubicBezTo>
                    <a:pt x="104075" y="22683"/>
                    <a:pt x="104175" y="29321"/>
                    <a:pt x="104242" y="35993"/>
                  </a:cubicBezTo>
                  <a:cubicBezTo>
                    <a:pt x="104242" y="37294"/>
                    <a:pt x="104142" y="38628"/>
                    <a:pt x="103942" y="39896"/>
                  </a:cubicBezTo>
                  <a:cubicBezTo>
                    <a:pt x="103875" y="40363"/>
                    <a:pt x="103341" y="41096"/>
                    <a:pt x="102974" y="41130"/>
                  </a:cubicBezTo>
                  <a:cubicBezTo>
                    <a:pt x="98972" y="41530"/>
                    <a:pt x="94969" y="41830"/>
                    <a:pt x="90966" y="42164"/>
                  </a:cubicBezTo>
                  <a:cubicBezTo>
                    <a:pt x="90966" y="42030"/>
                    <a:pt x="90966" y="41864"/>
                    <a:pt x="90932" y="41730"/>
                  </a:cubicBezTo>
                  <a:cubicBezTo>
                    <a:pt x="89455" y="41730"/>
                    <a:pt x="87964" y="41781"/>
                    <a:pt x="86468" y="41781"/>
                  </a:cubicBezTo>
                  <a:cubicBezTo>
                    <a:pt x="85534" y="41781"/>
                    <a:pt x="84597" y="41761"/>
                    <a:pt x="83661" y="41697"/>
                  </a:cubicBezTo>
                  <a:cubicBezTo>
                    <a:pt x="81759" y="41563"/>
                    <a:pt x="81392" y="41196"/>
                    <a:pt x="81259" y="39228"/>
                  </a:cubicBezTo>
                  <a:cubicBezTo>
                    <a:pt x="81025" y="35359"/>
                    <a:pt x="80859" y="31456"/>
                    <a:pt x="80892" y="27553"/>
                  </a:cubicBezTo>
                  <a:cubicBezTo>
                    <a:pt x="80925" y="23484"/>
                    <a:pt x="81192" y="19414"/>
                    <a:pt x="81459" y="15378"/>
                  </a:cubicBezTo>
                  <a:cubicBezTo>
                    <a:pt x="81526" y="13977"/>
                    <a:pt x="81659" y="12509"/>
                    <a:pt x="82126" y="11175"/>
                  </a:cubicBezTo>
                  <a:cubicBezTo>
                    <a:pt x="82727" y="9274"/>
                    <a:pt x="84461" y="8440"/>
                    <a:pt x="86196" y="7806"/>
                  </a:cubicBezTo>
                  <a:cubicBezTo>
                    <a:pt x="88073" y="7146"/>
                    <a:pt x="89958" y="6838"/>
                    <a:pt x="91844" y="6838"/>
                  </a:cubicBezTo>
                  <a:close/>
                  <a:moveTo>
                    <a:pt x="3203" y="0"/>
                  </a:moveTo>
                  <a:cubicBezTo>
                    <a:pt x="2970" y="0"/>
                    <a:pt x="2770" y="100"/>
                    <a:pt x="2536" y="134"/>
                  </a:cubicBezTo>
                  <a:cubicBezTo>
                    <a:pt x="2503" y="367"/>
                    <a:pt x="2469" y="501"/>
                    <a:pt x="2469" y="667"/>
                  </a:cubicBezTo>
                  <a:cubicBezTo>
                    <a:pt x="2169" y="10141"/>
                    <a:pt x="1836" y="19648"/>
                    <a:pt x="1535" y="29121"/>
                  </a:cubicBezTo>
                  <a:cubicBezTo>
                    <a:pt x="1369" y="33391"/>
                    <a:pt x="1268" y="37661"/>
                    <a:pt x="1002" y="41897"/>
                  </a:cubicBezTo>
                  <a:cubicBezTo>
                    <a:pt x="468" y="49502"/>
                    <a:pt x="1" y="57108"/>
                    <a:pt x="601" y="64747"/>
                  </a:cubicBezTo>
                  <a:cubicBezTo>
                    <a:pt x="635" y="65447"/>
                    <a:pt x="868" y="65847"/>
                    <a:pt x="1569" y="65981"/>
                  </a:cubicBezTo>
                  <a:cubicBezTo>
                    <a:pt x="3976" y="66457"/>
                    <a:pt x="6402" y="66802"/>
                    <a:pt x="8918" y="66802"/>
                  </a:cubicBezTo>
                  <a:cubicBezTo>
                    <a:pt x="9749" y="66802"/>
                    <a:pt x="10589" y="66764"/>
                    <a:pt x="11442" y="66681"/>
                  </a:cubicBezTo>
                  <a:cubicBezTo>
                    <a:pt x="11109" y="65280"/>
                    <a:pt x="10775" y="63913"/>
                    <a:pt x="10442" y="62545"/>
                  </a:cubicBezTo>
                  <a:cubicBezTo>
                    <a:pt x="10442" y="62512"/>
                    <a:pt x="10408" y="62445"/>
                    <a:pt x="10408" y="62412"/>
                  </a:cubicBezTo>
                  <a:cubicBezTo>
                    <a:pt x="10297" y="62424"/>
                    <a:pt x="10185" y="62430"/>
                    <a:pt x="10073" y="62430"/>
                  </a:cubicBezTo>
                  <a:cubicBezTo>
                    <a:pt x="8701" y="62430"/>
                    <a:pt x="7281" y="61515"/>
                    <a:pt x="6973" y="60344"/>
                  </a:cubicBezTo>
                  <a:cubicBezTo>
                    <a:pt x="6572" y="58742"/>
                    <a:pt x="7973" y="58375"/>
                    <a:pt x="9007" y="57775"/>
                  </a:cubicBezTo>
                  <a:cubicBezTo>
                    <a:pt x="8440" y="56107"/>
                    <a:pt x="9608" y="55473"/>
                    <a:pt x="10742" y="54873"/>
                  </a:cubicBezTo>
                  <a:cubicBezTo>
                    <a:pt x="10442" y="52605"/>
                    <a:pt x="10542" y="52438"/>
                    <a:pt x="12643" y="51504"/>
                  </a:cubicBezTo>
                  <a:cubicBezTo>
                    <a:pt x="12877" y="51404"/>
                    <a:pt x="13077" y="51170"/>
                    <a:pt x="13177" y="50970"/>
                  </a:cubicBezTo>
                  <a:cubicBezTo>
                    <a:pt x="13818" y="49621"/>
                    <a:pt x="14709" y="48946"/>
                    <a:pt x="15800" y="48946"/>
                  </a:cubicBezTo>
                  <a:cubicBezTo>
                    <a:pt x="16355" y="48946"/>
                    <a:pt x="16962" y="49121"/>
                    <a:pt x="17613" y="49469"/>
                  </a:cubicBezTo>
                  <a:cubicBezTo>
                    <a:pt x="18498" y="48454"/>
                    <a:pt x="19220" y="47947"/>
                    <a:pt x="19923" y="47947"/>
                  </a:cubicBezTo>
                  <a:cubicBezTo>
                    <a:pt x="20121" y="47947"/>
                    <a:pt x="20317" y="47987"/>
                    <a:pt x="20516" y="48068"/>
                  </a:cubicBezTo>
                  <a:cubicBezTo>
                    <a:pt x="20916" y="48235"/>
                    <a:pt x="21283" y="48535"/>
                    <a:pt x="21716" y="49002"/>
                  </a:cubicBezTo>
                  <a:cubicBezTo>
                    <a:pt x="22205" y="48725"/>
                    <a:pt x="22733" y="48560"/>
                    <a:pt x="23227" y="48560"/>
                  </a:cubicBezTo>
                  <a:cubicBezTo>
                    <a:pt x="23745" y="48560"/>
                    <a:pt x="24226" y="48742"/>
                    <a:pt x="24585" y="49169"/>
                  </a:cubicBezTo>
                  <a:cubicBezTo>
                    <a:pt x="25186" y="49903"/>
                    <a:pt x="25286" y="51037"/>
                    <a:pt x="25586" y="51937"/>
                  </a:cubicBezTo>
                  <a:cubicBezTo>
                    <a:pt x="26420" y="52304"/>
                    <a:pt x="27387" y="52705"/>
                    <a:pt x="28354" y="53138"/>
                  </a:cubicBezTo>
                  <a:lnTo>
                    <a:pt x="30122" y="53138"/>
                  </a:lnTo>
                  <a:cubicBezTo>
                    <a:pt x="30751" y="52464"/>
                    <a:pt x="31557" y="51838"/>
                    <a:pt x="32418" y="51838"/>
                  </a:cubicBezTo>
                  <a:cubicBezTo>
                    <a:pt x="32791" y="51838"/>
                    <a:pt x="33175" y="51955"/>
                    <a:pt x="33558" y="52238"/>
                  </a:cubicBezTo>
                  <a:cubicBezTo>
                    <a:pt x="34659" y="53005"/>
                    <a:pt x="35426" y="54306"/>
                    <a:pt x="36093" y="55540"/>
                  </a:cubicBezTo>
                  <a:cubicBezTo>
                    <a:pt x="36394" y="56040"/>
                    <a:pt x="36027" y="56908"/>
                    <a:pt x="35927" y="57642"/>
                  </a:cubicBezTo>
                  <a:cubicBezTo>
                    <a:pt x="37728" y="59309"/>
                    <a:pt x="37528" y="61311"/>
                    <a:pt x="35393" y="62612"/>
                  </a:cubicBezTo>
                  <a:cubicBezTo>
                    <a:pt x="35193" y="62712"/>
                    <a:pt x="34926" y="62812"/>
                    <a:pt x="34859" y="63012"/>
                  </a:cubicBezTo>
                  <a:cubicBezTo>
                    <a:pt x="34425" y="64313"/>
                    <a:pt x="34059" y="65614"/>
                    <a:pt x="33692" y="66848"/>
                  </a:cubicBezTo>
                  <a:lnTo>
                    <a:pt x="41764" y="66848"/>
                  </a:lnTo>
                  <a:lnTo>
                    <a:pt x="41764" y="66681"/>
                  </a:lnTo>
                  <a:cubicBezTo>
                    <a:pt x="41764" y="66014"/>
                    <a:pt x="41764" y="65547"/>
                    <a:pt x="41764" y="65047"/>
                  </a:cubicBezTo>
                  <a:cubicBezTo>
                    <a:pt x="42131" y="53372"/>
                    <a:pt x="42498" y="41697"/>
                    <a:pt x="42865" y="30022"/>
                  </a:cubicBezTo>
                  <a:cubicBezTo>
                    <a:pt x="42898" y="29088"/>
                    <a:pt x="43365" y="28721"/>
                    <a:pt x="44199" y="28721"/>
                  </a:cubicBezTo>
                  <a:cubicBezTo>
                    <a:pt x="46968" y="28621"/>
                    <a:pt x="49770" y="28521"/>
                    <a:pt x="52538" y="28487"/>
                  </a:cubicBezTo>
                  <a:cubicBezTo>
                    <a:pt x="54890" y="28471"/>
                    <a:pt x="57242" y="28462"/>
                    <a:pt x="59593" y="28462"/>
                  </a:cubicBezTo>
                  <a:cubicBezTo>
                    <a:pt x="61945" y="28462"/>
                    <a:pt x="64297" y="28471"/>
                    <a:pt x="66648" y="28487"/>
                  </a:cubicBezTo>
                  <a:cubicBezTo>
                    <a:pt x="67949" y="28487"/>
                    <a:pt x="69250" y="28621"/>
                    <a:pt x="70551" y="28721"/>
                  </a:cubicBezTo>
                  <a:cubicBezTo>
                    <a:pt x="71352" y="28788"/>
                    <a:pt x="71719" y="29188"/>
                    <a:pt x="71752" y="30055"/>
                  </a:cubicBezTo>
                  <a:cubicBezTo>
                    <a:pt x="71852" y="32690"/>
                    <a:pt x="72086" y="35292"/>
                    <a:pt x="72152" y="37927"/>
                  </a:cubicBezTo>
                  <a:cubicBezTo>
                    <a:pt x="72419" y="46901"/>
                    <a:pt x="72619" y="55874"/>
                    <a:pt x="72886" y="64847"/>
                  </a:cubicBezTo>
                  <a:cubicBezTo>
                    <a:pt x="72886" y="65447"/>
                    <a:pt x="72886" y="66048"/>
                    <a:pt x="72886" y="66781"/>
                  </a:cubicBezTo>
                  <a:lnTo>
                    <a:pt x="72886" y="66848"/>
                  </a:lnTo>
                  <a:lnTo>
                    <a:pt x="80959" y="66848"/>
                  </a:lnTo>
                  <a:cubicBezTo>
                    <a:pt x="80558" y="65614"/>
                    <a:pt x="80191" y="64346"/>
                    <a:pt x="79791" y="63112"/>
                  </a:cubicBezTo>
                  <a:cubicBezTo>
                    <a:pt x="79758" y="62945"/>
                    <a:pt x="79591" y="62812"/>
                    <a:pt x="79424" y="62712"/>
                  </a:cubicBezTo>
                  <a:cubicBezTo>
                    <a:pt x="77023" y="61044"/>
                    <a:pt x="76856" y="59643"/>
                    <a:pt x="78757" y="57475"/>
                  </a:cubicBezTo>
                  <a:cubicBezTo>
                    <a:pt x="78490" y="56307"/>
                    <a:pt x="77823" y="55040"/>
                    <a:pt x="79558" y="54339"/>
                  </a:cubicBezTo>
                  <a:cubicBezTo>
                    <a:pt x="79691" y="54273"/>
                    <a:pt x="79724" y="53939"/>
                    <a:pt x="79825" y="53705"/>
                  </a:cubicBezTo>
                  <a:cubicBezTo>
                    <a:pt x="80215" y="52535"/>
                    <a:pt x="81084" y="51886"/>
                    <a:pt x="82075" y="51886"/>
                  </a:cubicBezTo>
                  <a:cubicBezTo>
                    <a:pt x="82609" y="51886"/>
                    <a:pt x="83178" y="52074"/>
                    <a:pt x="83727" y="52471"/>
                  </a:cubicBezTo>
                  <a:cubicBezTo>
                    <a:pt x="84061" y="52705"/>
                    <a:pt x="84361" y="53005"/>
                    <a:pt x="84695" y="53305"/>
                  </a:cubicBezTo>
                  <a:cubicBezTo>
                    <a:pt x="84728" y="53238"/>
                    <a:pt x="84728" y="53138"/>
                    <a:pt x="84761" y="53072"/>
                  </a:cubicBezTo>
                  <a:cubicBezTo>
                    <a:pt x="84995" y="53072"/>
                    <a:pt x="85262" y="53105"/>
                    <a:pt x="85495" y="53105"/>
                  </a:cubicBezTo>
                  <a:cubicBezTo>
                    <a:pt x="85829" y="53138"/>
                    <a:pt x="86196" y="53172"/>
                    <a:pt x="86529" y="53172"/>
                  </a:cubicBezTo>
                  <a:cubicBezTo>
                    <a:pt x="86896" y="52938"/>
                    <a:pt x="87263" y="52538"/>
                    <a:pt x="87730" y="52338"/>
                  </a:cubicBezTo>
                  <a:cubicBezTo>
                    <a:pt x="88231" y="52138"/>
                    <a:pt x="88798" y="52138"/>
                    <a:pt x="89331" y="52071"/>
                  </a:cubicBezTo>
                  <a:cubicBezTo>
                    <a:pt x="89150" y="49740"/>
                    <a:pt x="89753" y="48676"/>
                    <a:pt x="91375" y="48676"/>
                  </a:cubicBezTo>
                  <a:cubicBezTo>
                    <a:pt x="91842" y="48676"/>
                    <a:pt x="92393" y="48764"/>
                    <a:pt x="93034" y="48935"/>
                  </a:cubicBezTo>
                  <a:cubicBezTo>
                    <a:pt x="93554" y="48293"/>
                    <a:pt x="94101" y="47960"/>
                    <a:pt x="94651" y="47960"/>
                  </a:cubicBezTo>
                  <a:cubicBezTo>
                    <a:pt x="94702" y="47960"/>
                    <a:pt x="94752" y="47962"/>
                    <a:pt x="94802" y="47968"/>
                  </a:cubicBezTo>
                  <a:cubicBezTo>
                    <a:pt x="95469" y="48001"/>
                    <a:pt x="96203" y="48502"/>
                    <a:pt x="97003" y="49469"/>
                  </a:cubicBezTo>
                  <a:cubicBezTo>
                    <a:pt x="97667" y="49121"/>
                    <a:pt x="98281" y="48946"/>
                    <a:pt x="98839" y="48946"/>
                  </a:cubicBezTo>
                  <a:cubicBezTo>
                    <a:pt x="99937" y="48946"/>
                    <a:pt x="100821" y="49621"/>
                    <a:pt x="101440" y="50970"/>
                  </a:cubicBezTo>
                  <a:cubicBezTo>
                    <a:pt x="101540" y="51170"/>
                    <a:pt x="101673" y="51437"/>
                    <a:pt x="101840" y="51470"/>
                  </a:cubicBezTo>
                  <a:cubicBezTo>
                    <a:pt x="103742" y="51904"/>
                    <a:pt x="104475" y="53005"/>
                    <a:pt x="103808" y="54906"/>
                  </a:cubicBezTo>
                  <a:cubicBezTo>
                    <a:pt x="105243" y="55473"/>
                    <a:pt x="106143" y="56274"/>
                    <a:pt x="105643" y="57808"/>
                  </a:cubicBezTo>
                  <a:cubicBezTo>
                    <a:pt x="106744" y="58375"/>
                    <a:pt x="107945" y="58776"/>
                    <a:pt x="107678" y="60243"/>
                  </a:cubicBezTo>
                  <a:cubicBezTo>
                    <a:pt x="107457" y="61409"/>
                    <a:pt x="105897" y="62456"/>
                    <a:pt x="104460" y="62456"/>
                  </a:cubicBezTo>
                  <a:cubicBezTo>
                    <a:pt x="104376" y="62456"/>
                    <a:pt x="104292" y="62452"/>
                    <a:pt x="104209" y="62445"/>
                  </a:cubicBezTo>
                  <a:cubicBezTo>
                    <a:pt x="104142" y="62779"/>
                    <a:pt x="104042" y="63079"/>
                    <a:pt x="103975" y="63412"/>
                  </a:cubicBezTo>
                  <a:cubicBezTo>
                    <a:pt x="103708" y="64480"/>
                    <a:pt x="103441" y="65581"/>
                    <a:pt x="103175" y="66681"/>
                  </a:cubicBezTo>
                  <a:cubicBezTo>
                    <a:pt x="104034" y="66765"/>
                    <a:pt x="104878" y="66802"/>
                    <a:pt x="105711" y="66802"/>
                  </a:cubicBezTo>
                  <a:cubicBezTo>
                    <a:pt x="108209" y="66802"/>
                    <a:pt x="110605" y="66465"/>
                    <a:pt x="112982" y="66014"/>
                  </a:cubicBezTo>
                  <a:cubicBezTo>
                    <a:pt x="113715" y="65881"/>
                    <a:pt x="114016" y="65514"/>
                    <a:pt x="114049" y="64713"/>
                  </a:cubicBezTo>
                  <a:cubicBezTo>
                    <a:pt x="114049" y="62879"/>
                    <a:pt x="114316" y="61044"/>
                    <a:pt x="114249" y="59209"/>
                  </a:cubicBezTo>
                  <a:cubicBezTo>
                    <a:pt x="114049" y="51804"/>
                    <a:pt x="113782" y="44399"/>
                    <a:pt x="113515" y="36993"/>
                  </a:cubicBezTo>
                  <a:cubicBezTo>
                    <a:pt x="113148" y="26886"/>
                    <a:pt x="112715" y="16812"/>
                    <a:pt x="112348" y="6738"/>
                  </a:cubicBezTo>
                  <a:cubicBezTo>
                    <a:pt x="112248" y="4537"/>
                    <a:pt x="112314" y="2302"/>
                    <a:pt x="112314" y="67"/>
                  </a:cubicBezTo>
                  <a:cubicBezTo>
                    <a:pt x="111781" y="34"/>
                    <a:pt x="111581" y="0"/>
                    <a:pt x="111380" y="0"/>
                  </a:cubicBezTo>
                  <a:cubicBezTo>
                    <a:pt x="103541" y="67"/>
                    <a:pt x="95669" y="34"/>
                    <a:pt x="87830" y="234"/>
                  </a:cubicBezTo>
                  <a:cubicBezTo>
                    <a:pt x="81893" y="367"/>
                    <a:pt x="75955" y="901"/>
                    <a:pt x="70018" y="1168"/>
                  </a:cubicBezTo>
                  <a:cubicBezTo>
                    <a:pt x="66335" y="1337"/>
                    <a:pt x="62648" y="1410"/>
                    <a:pt x="58960" y="1410"/>
                  </a:cubicBezTo>
                  <a:cubicBezTo>
                    <a:pt x="52492" y="1410"/>
                    <a:pt x="46021" y="1186"/>
                    <a:pt x="39562" y="868"/>
                  </a:cubicBezTo>
                  <a:cubicBezTo>
                    <a:pt x="27454" y="234"/>
                    <a:pt x="15312" y="267"/>
                    <a:pt x="3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868000" y="2696663"/>
              <a:ext cx="1596988" cy="506175"/>
            </a:xfrm>
            <a:custGeom>
              <a:rect b="b" l="l" r="r" t="t"/>
              <a:pathLst>
                <a:path extrusionOk="0" h="40494" w="127759">
                  <a:moveTo>
                    <a:pt x="63859" y="1"/>
                  </a:moveTo>
                  <a:cubicBezTo>
                    <a:pt x="62721" y="1"/>
                    <a:pt x="61578" y="359"/>
                    <a:pt x="60411" y="1077"/>
                  </a:cubicBezTo>
                  <a:cubicBezTo>
                    <a:pt x="56008" y="3779"/>
                    <a:pt x="51604" y="6481"/>
                    <a:pt x="47168" y="9149"/>
                  </a:cubicBezTo>
                  <a:cubicBezTo>
                    <a:pt x="46000" y="9850"/>
                    <a:pt x="44866" y="10550"/>
                    <a:pt x="43699" y="11217"/>
                  </a:cubicBezTo>
                  <a:cubicBezTo>
                    <a:pt x="38762" y="14186"/>
                    <a:pt x="33825" y="17121"/>
                    <a:pt x="28922" y="20090"/>
                  </a:cubicBezTo>
                  <a:cubicBezTo>
                    <a:pt x="23217" y="23526"/>
                    <a:pt x="17580" y="27029"/>
                    <a:pt x="11909" y="30531"/>
                  </a:cubicBezTo>
                  <a:cubicBezTo>
                    <a:pt x="8640" y="32533"/>
                    <a:pt x="5371" y="34501"/>
                    <a:pt x="2169" y="36569"/>
                  </a:cubicBezTo>
                  <a:cubicBezTo>
                    <a:pt x="1335" y="37102"/>
                    <a:pt x="668" y="37836"/>
                    <a:pt x="1" y="38403"/>
                  </a:cubicBezTo>
                  <a:cubicBezTo>
                    <a:pt x="368" y="39204"/>
                    <a:pt x="902" y="39504"/>
                    <a:pt x="1469" y="39638"/>
                  </a:cubicBezTo>
                  <a:cubicBezTo>
                    <a:pt x="1769" y="39671"/>
                    <a:pt x="2102" y="39704"/>
                    <a:pt x="2436" y="39704"/>
                  </a:cubicBezTo>
                  <a:cubicBezTo>
                    <a:pt x="5705" y="39671"/>
                    <a:pt x="8974" y="39604"/>
                    <a:pt x="12243" y="39604"/>
                  </a:cubicBezTo>
                  <a:cubicBezTo>
                    <a:pt x="18165" y="39556"/>
                    <a:pt x="24088" y="39439"/>
                    <a:pt x="30023" y="39439"/>
                  </a:cubicBezTo>
                  <a:cubicBezTo>
                    <a:pt x="32344" y="39439"/>
                    <a:pt x="34668" y="39457"/>
                    <a:pt x="36994" y="39504"/>
                  </a:cubicBezTo>
                  <a:cubicBezTo>
                    <a:pt x="45433" y="39638"/>
                    <a:pt x="53873" y="40238"/>
                    <a:pt x="62312" y="40438"/>
                  </a:cubicBezTo>
                  <a:cubicBezTo>
                    <a:pt x="64091" y="40472"/>
                    <a:pt x="65874" y="40494"/>
                    <a:pt x="67657" y="40494"/>
                  </a:cubicBezTo>
                  <a:cubicBezTo>
                    <a:pt x="71222" y="40494"/>
                    <a:pt x="74788" y="40405"/>
                    <a:pt x="78323" y="40138"/>
                  </a:cubicBezTo>
                  <a:cubicBezTo>
                    <a:pt x="85877" y="39569"/>
                    <a:pt x="93418" y="39372"/>
                    <a:pt x="100961" y="39372"/>
                  </a:cubicBezTo>
                  <a:cubicBezTo>
                    <a:pt x="105811" y="39372"/>
                    <a:pt x="110661" y="39453"/>
                    <a:pt x="115517" y="39571"/>
                  </a:cubicBezTo>
                  <a:cubicBezTo>
                    <a:pt x="118786" y="39671"/>
                    <a:pt x="122055" y="39671"/>
                    <a:pt x="125324" y="39704"/>
                  </a:cubicBezTo>
                  <a:cubicBezTo>
                    <a:pt x="125691" y="39704"/>
                    <a:pt x="126058" y="39671"/>
                    <a:pt x="126425" y="39571"/>
                  </a:cubicBezTo>
                  <a:cubicBezTo>
                    <a:pt x="126958" y="39437"/>
                    <a:pt x="127425" y="39071"/>
                    <a:pt x="127759" y="38203"/>
                  </a:cubicBezTo>
                  <a:cubicBezTo>
                    <a:pt x="125757" y="36802"/>
                    <a:pt x="123789" y="35268"/>
                    <a:pt x="121654" y="33934"/>
                  </a:cubicBezTo>
                  <a:cubicBezTo>
                    <a:pt x="115016" y="29831"/>
                    <a:pt x="108312" y="25861"/>
                    <a:pt x="101640" y="21758"/>
                  </a:cubicBezTo>
                  <a:cubicBezTo>
                    <a:pt x="101240" y="21525"/>
                    <a:pt x="100873" y="20891"/>
                    <a:pt x="100873" y="20457"/>
                  </a:cubicBezTo>
                  <a:cubicBezTo>
                    <a:pt x="100873" y="18289"/>
                    <a:pt x="101040" y="16154"/>
                    <a:pt x="101073" y="14019"/>
                  </a:cubicBezTo>
                  <a:cubicBezTo>
                    <a:pt x="101106" y="10917"/>
                    <a:pt x="101073" y="7815"/>
                    <a:pt x="101073" y="4746"/>
                  </a:cubicBezTo>
                  <a:lnTo>
                    <a:pt x="89165" y="4746"/>
                  </a:lnTo>
                  <a:lnTo>
                    <a:pt x="89165" y="9616"/>
                  </a:lnTo>
                  <a:lnTo>
                    <a:pt x="89165" y="14586"/>
                  </a:lnTo>
                  <a:cubicBezTo>
                    <a:pt x="88331" y="14019"/>
                    <a:pt x="87830" y="13719"/>
                    <a:pt x="87330" y="13385"/>
                  </a:cubicBezTo>
                  <a:cubicBezTo>
                    <a:pt x="80658" y="9283"/>
                    <a:pt x="73954" y="5180"/>
                    <a:pt x="67282" y="1077"/>
                  </a:cubicBezTo>
                  <a:cubicBezTo>
                    <a:pt x="66131" y="359"/>
                    <a:pt x="64997" y="1"/>
                    <a:pt x="63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374913" y="3211313"/>
              <a:ext cx="425" cy="0"/>
            </a:xfrm>
            <a:custGeom>
              <a:rect b="b" l="l" r="r" t="t"/>
              <a:pathLst>
                <a:path extrusionOk="0" h="0" w="34">
                  <a:moveTo>
                    <a:pt x="34" y="0"/>
                  </a:moveTo>
                  <a:lnTo>
                    <a:pt x="34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3017988" y="3809963"/>
              <a:ext cx="116763" cy="80763"/>
            </a:xfrm>
            <a:custGeom>
              <a:rect b="b" l="l" r="r" t="t"/>
              <a:pathLst>
                <a:path extrusionOk="0" h="6461" w="9341">
                  <a:moveTo>
                    <a:pt x="9190" y="1"/>
                  </a:moveTo>
                  <a:cubicBezTo>
                    <a:pt x="8640" y="1"/>
                    <a:pt x="8093" y="334"/>
                    <a:pt x="7573" y="976"/>
                  </a:cubicBezTo>
                  <a:cubicBezTo>
                    <a:pt x="6932" y="805"/>
                    <a:pt x="6381" y="717"/>
                    <a:pt x="5914" y="717"/>
                  </a:cubicBezTo>
                  <a:cubicBezTo>
                    <a:pt x="4292" y="717"/>
                    <a:pt x="3689" y="1781"/>
                    <a:pt x="3870" y="4112"/>
                  </a:cubicBezTo>
                  <a:cubicBezTo>
                    <a:pt x="3303" y="4179"/>
                    <a:pt x="2736" y="4179"/>
                    <a:pt x="2269" y="4379"/>
                  </a:cubicBezTo>
                  <a:cubicBezTo>
                    <a:pt x="1802" y="4579"/>
                    <a:pt x="1435" y="4979"/>
                    <a:pt x="1068" y="5213"/>
                  </a:cubicBezTo>
                  <a:cubicBezTo>
                    <a:pt x="735" y="5213"/>
                    <a:pt x="368" y="5179"/>
                    <a:pt x="34" y="5146"/>
                  </a:cubicBezTo>
                  <a:lnTo>
                    <a:pt x="1" y="5813"/>
                  </a:lnTo>
                  <a:cubicBezTo>
                    <a:pt x="399" y="6271"/>
                    <a:pt x="759" y="6461"/>
                    <a:pt x="1111" y="6461"/>
                  </a:cubicBezTo>
                  <a:cubicBezTo>
                    <a:pt x="1554" y="6461"/>
                    <a:pt x="1986" y="6159"/>
                    <a:pt x="2469" y="5713"/>
                  </a:cubicBezTo>
                  <a:cubicBezTo>
                    <a:pt x="2593" y="5589"/>
                    <a:pt x="2814" y="5545"/>
                    <a:pt x="3070" y="5545"/>
                  </a:cubicBezTo>
                  <a:cubicBezTo>
                    <a:pt x="3434" y="5545"/>
                    <a:pt x="3871" y="5635"/>
                    <a:pt x="4204" y="5713"/>
                  </a:cubicBezTo>
                  <a:cubicBezTo>
                    <a:pt x="4477" y="5786"/>
                    <a:pt x="4694" y="5827"/>
                    <a:pt x="4861" y="5827"/>
                  </a:cubicBezTo>
                  <a:cubicBezTo>
                    <a:pt x="5307" y="5827"/>
                    <a:pt x="5411" y="5540"/>
                    <a:pt x="5338" y="4812"/>
                  </a:cubicBezTo>
                  <a:cubicBezTo>
                    <a:pt x="5271" y="4112"/>
                    <a:pt x="5305" y="3378"/>
                    <a:pt x="5438" y="2711"/>
                  </a:cubicBezTo>
                  <a:cubicBezTo>
                    <a:pt x="5527" y="2202"/>
                    <a:pt x="5820" y="1987"/>
                    <a:pt x="6203" y="1987"/>
                  </a:cubicBezTo>
                  <a:cubicBezTo>
                    <a:pt x="6397" y="1987"/>
                    <a:pt x="6614" y="2043"/>
                    <a:pt x="6839" y="2144"/>
                  </a:cubicBezTo>
                  <a:cubicBezTo>
                    <a:pt x="7085" y="2249"/>
                    <a:pt x="7307" y="2314"/>
                    <a:pt x="7500" y="2314"/>
                  </a:cubicBezTo>
                  <a:cubicBezTo>
                    <a:pt x="7858" y="2314"/>
                    <a:pt x="8122" y="2094"/>
                    <a:pt x="8273" y="1510"/>
                  </a:cubicBezTo>
                  <a:cubicBezTo>
                    <a:pt x="8407" y="910"/>
                    <a:pt x="8841" y="576"/>
                    <a:pt x="9308" y="576"/>
                  </a:cubicBezTo>
                  <a:lnTo>
                    <a:pt x="9341" y="9"/>
                  </a:lnTo>
                  <a:cubicBezTo>
                    <a:pt x="9291" y="3"/>
                    <a:pt x="9241" y="1"/>
                    <a:pt x="9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2967125" y="2734600"/>
              <a:ext cx="522463" cy="470463"/>
            </a:xfrm>
            <a:custGeom>
              <a:rect b="b" l="l" r="r" t="t"/>
              <a:pathLst>
                <a:path extrusionOk="0" h="37637" w="41797">
                  <a:moveTo>
                    <a:pt x="13421" y="1"/>
                  </a:moveTo>
                  <a:cubicBezTo>
                    <a:pt x="13305" y="1"/>
                    <a:pt x="13179" y="4"/>
                    <a:pt x="13043" y="10"/>
                  </a:cubicBezTo>
                  <a:cubicBezTo>
                    <a:pt x="9440" y="143"/>
                    <a:pt x="5838" y="377"/>
                    <a:pt x="2202" y="510"/>
                  </a:cubicBezTo>
                  <a:cubicBezTo>
                    <a:pt x="0" y="610"/>
                    <a:pt x="0" y="577"/>
                    <a:pt x="134" y="2812"/>
                  </a:cubicBezTo>
                  <a:cubicBezTo>
                    <a:pt x="167" y="3045"/>
                    <a:pt x="200" y="3312"/>
                    <a:pt x="200" y="3546"/>
                  </a:cubicBezTo>
                  <a:cubicBezTo>
                    <a:pt x="234" y="4546"/>
                    <a:pt x="234" y="5547"/>
                    <a:pt x="234" y="6581"/>
                  </a:cubicBezTo>
                  <a:lnTo>
                    <a:pt x="1235" y="6581"/>
                  </a:lnTo>
                  <a:lnTo>
                    <a:pt x="1235" y="1711"/>
                  </a:lnTo>
                  <a:lnTo>
                    <a:pt x="13143" y="1711"/>
                  </a:lnTo>
                  <a:cubicBezTo>
                    <a:pt x="13143" y="4780"/>
                    <a:pt x="13176" y="7882"/>
                    <a:pt x="13143" y="10984"/>
                  </a:cubicBezTo>
                  <a:cubicBezTo>
                    <a:pt x="13110" y="13119"/>
                    <a:pt x="12943" y="15254"/>
                    <a:pt x="12943" y="17422"/>
                  </a:cubicBezTo>
                  <a:cubicBezTo>
                    <a:pt x="12943" y="17856"/>
                    <a:pt x="13310" y="18490"/>
                    <a:pt x="13710" y="18723"/>
                  </a:cubicBezTo>
                  <a:cubicBezTo>
                    <a:pt x="20382" y="22826"/>
                    <a:pt x="27086" y="26829"/>
                    <a:pt x="33724" y="30899"/>
                  </a:cubicBezTo>
                  <a:cubicBezTo>
                    <a:pt x="35859" y="32233"/>
                    <a:pt x="37827" y="33767"/>
                    <a:pt x="39829" y="35168"/>
                  </a:cubicBezTo>
                  <a:cubicBezTo>
                    <a:pt x="39495" y="36036"/>
                    <a:pt x="39028" y="36402"/>
                    <a:pt x="38461" y="36536"/>
                  </a:cubicBezTo>
                  <a:lnTo>
                    <a:pt x="38728" y="37637"/>
                  </a:lnTo>
                  <a:cubicBezTo>
                    <a:pt x="39028" y="37537"/>
                    <a:pt x="39328" y="37470"/>
                    <a:pt x="39595" y="37370"/>
                  </a:cubicBezTo>
                  <a:cubicBezTo>
                    <a:pt x="41463" y="36736"/>
                    <a:pt x="41797" y="35135"/>
                    <a:pt x="40296" y="33901"/>
                  </a:cubicBezTo>
                  <a:cubicBezTo>
                    <a:pt x="38595" y="32500"/>
                    <a:pt x="36893" y="31132"/>
                    <a:pt x="35025" y="29998"/>
                  </a:cubicBezTo>
                  <a:cubicBezTo>
                    <a:pt x="28487" y="25995"/>
                    <a:pt x="21916" y="22092"/>
                    <a:pt x="15345" y="18189"/>
                  </a:cubicBezTo>
                  <a:cubicBezTo>
                    <a:pt x="14711" y="17822"/>
                    <a:pt x="14444" y="17389"/>
                    <a:pt x="14477" y="16655"/>
                  </a:cubicBezTo>
                  <a:cubicBezTo>
                    <a:pt x="14577" y="11685"/>
                    <a:pt x="14644" y="6715"/>
                    <a:pt x="14744" y="1744"/>
                  </a:cubicBezTo>
                  <a:cubicBezTo>
                    <a:pt x="14775" y="346"/>
                    <a:pt x="14611" y="1"/>
                    <a:pt x="13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2960450" y="3295950"/>
              <a:ext cx="292300" cy="441575"/>
            </a:xfrm>
            <a:custGeom>
              <a:rect b="b" l="l" r="r" t="t"/>
              <a:pathLst>
                <a:path extrusionOk="0" h="35326" w="23384">
                  <a:moveTo>
                    <a:pt x="12576" y="1602"/>
                  </a:moveTo>
                  <a:lnTo>
                    <a:pt x="12576" y="1602"/>
                  </a:lnTo>
                  <a:cubicBezTo>
                    <a:pt x="15945" y="1735"/>
                    <a:pt x="18847" y="2769"/>
                    <a:pt x="21149" y="5138"/>
                  </a:cubicBezTo>
                  <a:cubicBezTo>
                    <a:pt x="21449" y="5471"/>
                    <a:pt x="21716" y="5971"/>
                    <a:pt x="21749" y="6405"/>
                  </a:cubicBezTo>
                  <a:cubicBezTo>
                    <a:pt x="21816" y="8507"/>
                    <a:pt x="21783" y="10608"/>
                    <a:pt x="21783" y="12910"/>
                  </a:cubicBezTo>
                  <a:lnTo>
                    <a:pt x="12943" y="12910"/>
                  </a:lnTo>
                  <a:cubicBezTo>
                    <a:pt x="12843" y="9240"/>
                    <a:pt x="12710" y="5438"/>
                    <a:pt x="12576" y="1602"/>
                  </a:cubicBezTo>
                  <a:close/>
                  <a:moveTo>
                    <a:pt x="9674" y="1568"/>
                  </a:moveTo>
                  <a:lnTo>
                    <a:pt x="9674" y="13043"/>
                  </a:lnTo>
                  <a:lnTo>
                    <a:pt x="1535" y="13043"/>
                  </a:lnTo>
                  <a:cubicBezTo>
                    <a:pt x="1835" y="11008"/>
                    <a:pt x="2102" y="9140"/>
                    <a:pt x="2402" y="7239"/>
                  </a:cubicBezTo>
                  <a:cubicBezTo>
                    <a:pt x="2436" y="6972"/>
                    <a:pt x="2502" y="6705"/>
                    <a:pt x="2536" y="6438"/>
                  </a:cubicBezTo>
                  <a:cubicBezTo>
                    <a:pt x="2769" y="4270"/>
                    <a:pt x="3703" y="3103"/>
                    <a:pt x="5838" y="2502"/>
                  </a:cubicBezTo>
                  <a:cubicBezTo>
                    <a:pt x="7106" y="2135"/>
                    <a:pt x="8373" y="1869"/>
                    <a:pt x="9674" y="1568"/>
                  </a:cubicBezTo>
                  <a:close/>
                  <a:moveTo>
                    <a:pt x="11976" y="1602"/>
                  </a:moveTo>
                  <a:cubicBezTo>
                    <a:pt x="12009" y="1969"/>
                    <a:pt x="12076" y="2402"/>
                    <a:pt x="12109" y="2803"/>
                  </a:cubicBezTo>
                  <a:cubicBezTo>
                    <a:pt x="12109" y="5771"/>
                    <a:pt x="12143" y="8707"/>
                    <a:pt x="12143" y="11642"/>
                  </a:cubicBezTo>
                  <a:cubicBezTo>
                    <a:pt x="12143" y="13477"/>
                    <a:pt x="12209" y="13710"/>
                    <a:pt x="13977" y="13777"/>
                  </a:cubicBezTo>
                  <a:cubicBezTo>
                    <a:pt x="15078" y="13820"/>
                    <a:pt x="16185" y="13832"/>
                    <a:pt x="17301" y="13832"/>
                  </a:cubicBezTo>
                  <a:cubicBezTo>
                    <a:pt x="18788" y="13832"/>
                    <a:pt x="20291" y="13810"/>
                    <a:pt x="21816" y="13810"/>
                  </a:cubicBezTo>
                  <a:lnTo>
                    <a:pt x="21816" y="15812"/>
                  </a:lnTo>
                  <a:cubicBezTo>
                    <a:pt x="20248" y="15912"/>
                    <a:pt x="18647" y="16012"/>
                    <a:pt x="17046" y="16045"/>
                  </a:cubicBezTo>
                  <a:cubicBezTo>
                    <a:pt x="16830" y="16052"/>
                    <a:pt x="16614" y="16054"/>
                    <a:pt x="16400" y="16054"/>
                  </a:cubicBezTo>
                  <a:cubicBezTo>
                    <a:pt x="15492" y="16054"/>
                    <a:pt x="14601" y="16006"/>
                    <a:pt x="13710" y="15979"/>
                  </a:cubicBezTo>
                  <a:cubicBezTo>
                    <a:pt x="13654" y="15975"/>
                    <a:pt x="13599" y="15973"/>
                    <a:pt x="13547" y="15973"/>
                  </a:cubicBezTo>
                  <a:cubicBezTo>
                    <a:pt x="12612" y="15973"/>
                    <a:pt x="12343" y="16530"/>
                    <a:pt x="12343" y="17446"/>
                  </a:cubicBezTo>
                  <a:cubicBezTo>
                    <a:pt x="12443" y="22417"/>
                    <a:pt x="12510" y="27420"/>
                    <a:pt x="12610" y="32390"/>
                  </a:cubicBezTo>
                  <a:cubicBezTo>
                    <a:pt x="12610" y="32857"/>
                    <a:pt x="12610" y="33324"/>
                    <a:pt x="12610" y="33825"/>
                  </a:cubicBezTo>
                  <a:lnTo>
                    <a:pt x="10408" y="33825"/>
                  </a:lnTo>
                  <a:cubicBezTo>
                    <a:pt x="10408" y="33358"/>
                    <a:pt x="10408" y="32957"/>
                    <a:pt x="10408" y="32524"/>
                  </a:cubicBezTo>
                  <a:cubicBezTo>
                    <a:pt x="10508" y="28821"/>
                    <a:pt x="10575" y="25119"/>
                    <a:pt x="10675" y="21416"/>
                  </a:cubicBezTo>
                  <a:cubicBezTo>
                    <a:pt x="10675" y="20515"/>
                    <a:pt x="10708" y="19581"/>
                    <a:pt x="10642" y="18681"/>
                  </a:cubicBezTo>
                  <a:cubicBezTo>
                    <a:pt x="10508" y="16979"/>
                    <a:pt x="10408" y="16879"/>
                    <a:pt x="8740" y="16846"/>
                  </a:cubicBezTo>
                  <a:cubicBezTo>
                    <a:pt x="7973" y="16835"/>
                    <a:pt x="7202" y="16831"/>
                    <a:pt x="6431" y="16831"/>
                  </a:cubicBezTo>
                  <a:cubicBezTo>
                    <a:pt x="4889" y="16831"/>
                    <a:pt x="3347" y="16846"/>
                    <a:pt x="1835" y="16846"/>
                  </a:cubicBezTo>
                  <a:cubicBezTo>
                    <a:pt x="1735" y="16646"/>
                    <a:pt x="1668" y="16579"/>
                    <a:pt x="1668" y="16512"/>
                  </a:cubicBezTo>
                  <a:cubicBezTo>
                    <a:pt x="1468" y="14044"/>
                    <a:pt x="1468" y="14044"/>
                    <a:pt x="3903" y="14011"/>
                  </a:cubicBezTo>
                  <a:cubicBezTo>
                    <a:pt x="5738" y="13944"/>
                    <a:pt x="7573" y="13877"/>
                    <a:pt x="9407" y="13877"/>
                  </a:cubicBezTo>
                  <a:cubicBezTo>
                    <a:pt x="10408" y="13877"/>
                    <a:pt x="10675" y="13343"/>
                    <a:pt x="10675" y="12443"/>
                  </a:cubicBezTo>
                  <a:cubicBezTo>
                    <a:pt x="10675" y="8840"/>
                    <a:pt x="10675" y="5271"/>
                    <a:pt x="10675" y="1602"/>
                  </a:cubicBezTo>
                  <a:close/>
                  <a:moveTo>
                    <a:pt x="9774" y="17613"/>
                  </a:moveTo>
                  <a:lnTo>
                    <a:pt x="9774" y="33925"/>
                  </a:lnTo>
                  <a:cubicBezTo>
                    <a:pt x="7506" y="33791"/>
                    <a:pt x="5171" y="33658"/>
                    <a:pt x="2836" y="33525"/>
                  </a:cubicBezTo>
                  <a:cubicBezTo>
                    <a:pt x="2202" y="33491"/>
                    <a:pt x="1902" y="33124"/>
                    <a:pt x="1802" y="32457"/>
                  </a:cubicBezTo>
                  <a:cubicBezTo>
                    <a:pt x="1168" y="27587"/>
                    <a:pt x="1101" y="22683"/>
                    <a:pt x="1635" y="17613"/>
                  </a:cubicBezTo>
                  <a:close/>
                  <a:moveTo>
                    <a:pt x="21916" y="16546"/>
                  </a:moveTo>
                  <a:lnTo>
                    <a:pt x="21916" y="16546"/>
                  </a:lnTo>
                  <a:cubicBezTo>
                    <a:pt x="21883" y="22050"/>
                    <a:pt x="22583" y="27554"/>
                    <a:pt x="21850" y="33124"/>
                  </a:cubicBezTo>
                  <a:cubicBezTo>
                    <a:pt x="19048" y="33424"/>
                    <a:pt x="16346" y="33725"/>
                    <a:pt x="13410" y="34025"/>
                  </a:cubicBezTo>
                  <a:lnTo>
                    <a:pt x="13410" y="16946"/>
                  </a:lnTo>
                  <a:cubicBezTo>
                    <a:pt x="16212" y="16813"/>
                    <a:pt x="18981" y="16679"/>
                    <a:pt x="21916" y="16546"/>
                  </a:cubicBezTo>
                  <a:close/>
                  <a:moveTo>
                    <a:pt x="10990" y="0"/>
                  </a:moveTo>
                  <a:cubicBezTo>
                    <a:pt x="9100" y="0"/>
                    <a:pt x="7215" y="308"/>
                    <a:pt x="5338" y="968"/>
                  </a:cubicBezTo>
                  <a:cubicBezTo>
                    <a:pt x="3603" y="1602"/>
                    <a:pt x="1869" y="2436"/>
                    <a:pt x="1268" y="4337"/>
                  </a:cubicBezTo>
                  <a:cubicBezTo>
                    <a:pt x="801" y="5671"/>
                    <a:pt x="668" y="7139"/>
                    <a:pt x="601" y="8540"/>
                  </a:cubicBezTo>
                  <a:cubicBezTo>
                    <a:pt x="334" y="12576"/>
                    <a:pt x="67" y="16646"/>
                    <a:pt x="34" y="20715"/>
                  </a:cubicBezTo>
                  <a:cubicBezTo>
                    <a:pt x="1" y="24618"/>
                    <a:pt x="167" y="28521"/>
                    <a:pt x="434" y="32390"/>
                  </a:cubicBezTo>
                  <a:cubicBezTo>
                    <a:pt x="534" y="34358"/>
                    <a:pt x="901" y="34725"/>
                    <a:pt x="2803" y="34859"/>
                  </a:cubicBezTo>
                  <a:cubicBezTo>
                    <a:pt x="3739" y="34923"/>
                    <a:pt x="4676" y="34943"/>
                    <a:pt x="5610" y="34943"/>
                  </a:cubicBezTo>
                  <a:cubicBezTo>
                    <a:pt x="7106" y="34943"/>
                    <a:pt x="8597" y="34892"/>
                    <a:pt x="10074" y="34892"/>
                  </a:cubicBezTo>
                  <a:cubicBezTo>
                    <a:pt x="10108" y="35026"/>
                    <a:pt x="10108" y="35192"/>
                    <a:pt x="10108" y="35326"/>
                  </a:cubicBezTo>
                  <a:cubicBezTo>
                    <a:pt x="14111" y="34992"/>
                    <a:pt x="18114" y="34692"/>
                    <a:pt x="22116" y="34292"/>
                  </a:cubicBezTo>
                  <a:cubicBezTo>
                    <a:pt x="22483" y="34258"/>
                    <a:pt x="23017" y="33525"/>
                    <a:pt x="23084" y="33058"/>
                  </a:cubicBezTo>
                  <a:cubicBezTo>
                    <a:pt x="23284" y="31790"/>
                    <a:pt x="23384" y="30456"/>
                    <a:pt x="23384" y="29155"/>
                  </a:cubicBezTo>
                  <a:cubicBezTo>
                    <a:pt x="23317" y="22483"/>
                    <a:pt x="23217" y="15845"/>
                    <a:pt x="23150" y="9207"/>
                  </a:cubicBezTo>
                  <a:cubicBezTo>
                    <a:pt x="23117" y="6238"/>
                    <a:pt x="22517" y="3570"/>
                    <a:pt x="19581" y="2102"/>
                  </a:cubicBezTo>
                  <a:cubicBezTo>
                    <a:pt x="18581" y="1602"/>
                    <a:pt x="17546" y="1135"/>
                    <a:pt x="16512" y="834"/>
                  </a:cubicBezTo>
                  <a:cubicBezTo>
                    <a:pt x="14670" y="292"/>
                    <a:pt x="12828" y="0"/>
                    <a:pt x="109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2796588" y="3810063"/>
              <a:ext cx="502450" cy="298038"/>
            </a:xfrm>
            <a:custGeom>
              <a:rect b="b" l="l" r="r" t="t"/>
              <a:pathLst>
                <a:path extrusionOk="0" h="23843" w="40196">
                  <a:moveTo>
                    <a:pt x="27053" y="1"/>
                  </a:moveTo>
                  <a:lnTo>
                    <a:pt x="27020" y="568"/>
                  </a:lnTo>
                  <a:cubicBezTo>
                    <a:pt x="27353" y="568"/>
                    <a:pt x="27720" y="701"/>
                    <a:pt x="28054" y="1002"/>
                  </a:cubicBezTo>
                  <a:cubicBezTo>
                    <a:pt x="28287" y="1202"/>
                    <a:pt x="28454" y="1502"/>
                    <a:pt x="28654" y="1736"/>
                  </a:cubicBezTo>
                  <a:cubicBezTo>
                    <a:pt x="28821" y="1936"/>
                    <a:pt x="29021" y="2169"/>
                    <a:pt x="29188" y="2336"/>
                  </a:cubicBezTo>
                  <a:cubicBezTo>
                    <a:pt x="29698" y="2147"/>
                    <a:pt x="30136" y="2052"/>
                    <a:pt x="30514" y="2052"/>
                  </a:cubicBezTo>
                  <a:cubicBezTo>
                    <a:pt x="31470" y="2052"/>
                    <a:pt x="32041" y="2661"/>
                    <a:pt x="32423" y="3904"/>
                  </a:cubicBezTo>
                  <a:cubicBezTo>
                    <a:pt x="32523" y="4237"/>
                    <a:pt x="33124" y="4638"/>
                    <a:pt x="33524" y="4671"/>
                  </a:cubicBezTo>
                  <a:cubicBezTo>
                    <a:pt x="35359" y="4804"/>
                    <a:pt x="35559" y="5038"/>
                    <a:pt x="35025" y="6739"/>
                  </a:cubicBezTo>
                  <a:cubicBezTo>
                    <a:pt x="34925" y="7006"/>
                    <a:pt x="35159" y="7640"/>
                    <a:pt x="35392" y="7707"/>
                  </a:cubicBezTo>
                  <a:cubicBezTo>
                    <a:pt x="36593" y="8140"/>
                    <a:pt x="37460" y="8641"/>
                    <a:pt x="36760" y="10142"/>
                  </a:cubicBezTo>
                  <a:cubicBezTo>
                    <a:pt x="36693" y="10242"/>
                    <a:pt x="37093" y="10709"/>
                    <a:pt x="37360" y="10875"/>
                  </a:cubicBezTo>
                  <a:cubicBezTo>
                    <a:pt x="37894" y="11209"/>
                    <a:pt x="38494" y="11443"/>
                    <a:pt x="39061" y="11709"/>
                  </a:cubicBezTo>
                  <a:cubicBezTo>
                    <a:pt x="38795" y="12143"/>
                    <a:pt x="38628" y="12777"/>
                    <a:pt x="38228" y="13044"/>
                  </a:cubicBezTo>
                  <a:cubicBezTo>
                    <a:pt x="37794" y="13315"/>
                    <a:pt x="37118" y="13674"/>
                    <a:pt x="36665" y="13674"/>
                  </a:cubicBezTo>
                  <a:cubicBezTo>
                    <a:pt x="36561" y="13674"/>
                    <a:pt x="36468" y="13655"/>
                    <a:pt x="36393" y="13611"/>
                  </a:cubicBezTo>
                  <a:cubicBezTo>
                    <a:pt x="35838" y="13311"/>
                    <a:pt x="35303" y="13220"/>
                    <a:pt x="34770" y="13220"/>
                  </a:cubicBezTo>
                  <a:cubicBezTo>
                    <a:pt x="34118" y="13220"/>
                    <a:pt x="33469" y="13356"/>
                    <a:pt x="32790" y="13411"/>
                  </a:cubicBezTo>
                  <a:cubicBezTo>
                    <a:pt x="29388" y="13644"/>
                    <a:pt x="25952" y="13811"/>
                    <a:pt x="22550" y="13911"/>
                  </a:cubicBezTo>
                  <a:cubicBezTo>
                    <a:pt x="19681" y="14011"/>
                    <a:pt x="16812" y="13944"/>
                    <a:pt x="13944" y="14011"/>
                  </a:cubicBezTo>
                  <a:cubicBezTo>
                    <a:pt x="13043" y="14011"/>
                    <a:pt x="11475" y="13210"/>
                    <a:pt x="11242" y="12377"/>
                  </a:cubicBezTo>
                  <a:cubicBezTo>
                    <a:pt x="11108" y="11943"/>
                    <a:pt x="11108" y="11142"/>
                    <a:pt x="11308" y="11042"/>
                  </a:cubicBezTo>
                  <a:cubicBezTo>
                    <a:pt x="12643" y="10342"/>
                    <a:pt x="12042" y="9408"/>
                    <a:pt x="11742" y="8474"/>
                  </a:cubicBezTo>
                  <a:cubicBezTo>
                    <a:pt x="11675" y="8240"/>
                    <a:pt x="11709" y="7940"/>
                    <a:pt x="11675" y="7440"/>
                  </a:cubicBezTo>
                  <a:lnTo>
                    <a:pt x="11675" y="7440"/>
                  </a:lnTo>
                  <a:cubicBezTo>
                    <a:pt x="11857" y="7484"/>
                    <a:pt x="12016" y="7504"/>
                    <a:pt x="12155" y="7504"/>
                  </a:cubicBezTo>
                  <a:cubicBezTo>
                    <a:pt x="12855" y="7504"/>
                    <a:pt x="13059" y="6985"/>
                    <a:pt x="13310" y="6372"/>
                  </a:cubicBezTo>
                  <a:cubicBezTo>
                    <a:pt x="13477" y="5972"/>
                    <a:pt x="13977" y="5472"/>
                    <a:pt x="14344" y="5438"/>
                  </a:cubicBezTo>
                  <a:cubicBezTo>
                    <a:pt x="14361" y="5437"/>
                    <a:pt x="14378" y="5436"/>
                    <a:pt x="14396" y="5436"/>
                  </a:cubicBezTo>
                  <a:cubicBezTo>
                    <a:pt x="14795" y="5436"/>
                    <a:pt x="15355" y="5787"/>
                    <a:pt x="15578" y="6139"/>
                  </a:cubicBezTo>
                  <a:cubicBezTo>
                    <a:pt x="16034" y="6864"/>
                    <a:pt x="16250" y="7231"/>
                    <a:pt x="16478" y="7231"/>
                  </a:cubicBezTo>
                  <a:cubicBezTo>
                    <a:pt x="16701" y="7231"/>
                    <a:pt x="16935" y="6881"/>
                    <a:pt x="17413" y="6172"/>
                  </a:cubicBezTo>
                  <a:cubicBezTo>
                    <a:pt x="17479" y="6072"/>
                    <a:pt x="17579" y="5972"/>
                    <a:pt x="17713" y="5805"/>
                  </a:cubicBezTo>
                  <a:lnTo>
                    <a:pt x="17746" y="5138"/>
                  </a:lnTo>
                  <a:cubicBezTo>
                    <a:pt x="17513" y="5138"/>
                    <a:pt x="17246" y="5105"/>
                    <a:pt x="17012" y="5105"/>
                  </a:cubicBezTo>
                  <a:cubicBezTo>
                    <a:pt x="16979" y="5171"/>
                    <a:pt x="16979" y="5271"/>
                    <a:pt x="16946" y="5338"/>
                  </a:cubicBezTo>
                  <a:cubicBezTo>
                    <a:pt x="16612" y="5038"/>
                    <a:pt x="16312" y="4738"/>
                    <a:pt x="15978" y="4471"/>
                  </a:cubicBezTo>
                  <a:cubicBezTo>
                    <a:pt x="15437" y="4091"/>
                    <a:pt x="14875" y="3909"/>
                    <a:pt x="14347" y="3909"/>
                  </a:cubicBezTo>
                  <a:cubicBezTo>
                    <a:pt x="13347" y="3909"/>
                    <a:pt x="12469" y="4560"/>
                    <a:pt x="12076" y="5738"/>
                  </a:cubicBezTo>
                  <a:cubicBezTo>
                    <a:pt x="11975" y="5972"/>
                    <a:pt x="11942" y="6306"/>
                    <a:pt x="11809" y="6372"/>
                  </a:cubicBezTo>
                  <a:cubicBezTo>
                    <a:pt x="10074" y="7073"/>
                    <a:pt x="10741" y="8340"/>
                    <a:pt x="11008" y="9508"/>
                  </a:cubicBezTo>
                  <a:cubicBezTo>
                    <a:pt x="9107" y="11676"/>
                    <a:pt x="9274" y="13077"/>
                    <a:pt x="11675" y="14712"/>
                  </a:cubicBezTo>
                  <a:cubicBezTo>
                    <a:pt x="11842" y="14845"/>
                    <a:pt x="12009" y="14978"/>
                    <a:pt x="12042" y="15145"/>
                  </a:cubicBezTo>
                  <a:cubicBezTo>
                    <a:pt x="12442" y="16379"/>
                    <a:pt x="12809" y="17647"/>
                    <a:pt x="13210" y="18881"/>
                  </a:cubicBezTo>
                  <a:lnTo>
                    <a:pt x="5137" y="18881"/>
                  </a:lnTo>
                  <a:lnTo>
                    <a:pt x="5137" y="18814"/>
                  </a:lnTo>
                  <a:lnTo>
                    <a:pt x="4570" y="18814"/>
                  </a:lnTo>
                  <a:cubicBezTo>
                    <a:pt x="3736" y="18881"/>
                    <a:pt x="3069" y="18915"/>
                    <a:pt x="2302" y="18981"/>
                  </a:cubicBezTo>
                  <a:lnTo>
                    <a:pt x="2302" y="16213"/>
                  </a:lnTo>
                  <a:lnTo>
                    <a:pt x="1335" y="16213"/>
                  </a:lnTo>
                  <a:cubicBezTo>
                    <a:pt x="1335" y="17113"/>
                    <a:pt x="1268" y="18014"/>
                    <a:pt x="1201" y="19115"/>
                  </a:cubicBezTo>
                  <a:lnTo>
                    <a:pt x="0" y="19115"/>
                  </a:lnTo>
                  <a:lnTo>
                    <a:pt x="0" y="20049"/>
                  </a:lnTo>
                  <a:cubicBezTo>
                    <a:pt x="701" y="20049"/>
                    <a:pt x="1201" y="20215"/>
                    <a:pt x="1535" y="20883"/>
                  </a:cubicBezTo>
                  <a:lnTo>
                    <a:pt x="1835" y="20749"/>
                  </a:lnTo>
                  <a:lnTo>
                    <a:pt x="2102" y="20249"/>
                  </a:lnTo>
                  <a:lnTo>
                    <a:pt x="13510" y="20249"/>
                  </a:lnTo>
                  <a:cubicBezTo>
                    <a:pt x="13710" y="20849"/>
                    <a:pt x="13977" y="21650"/>
                    <a:pt x="14210" y="22417"/>
                  </a:cubicBezTo>
                  <a:cubicBezTo>
                    <a:pt x="14495" y="23241"/>
                    <a:pt x="14948" y="23581"/>
                    <a:pt x="15716" y="23581"/>
                  </a:cubicBezTo>
                  <a:cubicBezTo>
                    <a:pt x="15849" y="23581"/>
                    <a:pt x="15992" y="23571"/>
                    <a:pt x="16145" y="23551"/>
                  </a:cubicBezTo>
                  <a:cubicBezTo>
                    <a:pt x="16792" y="23470"/>
                    <a:pt x="17438" y="23426"/>
                    <a:pt x="18084" y="23426"/>
                  </a:cubicBezTo>
                  <a:cubicBezTo>
                    <a:pt x="18505" y="23426"/>
                    <a:pt x="18926" y="23445"/>
                    <a:pt x="19347" y="23484"/>
                  </a:cubicBezTo>
                  <a:cubicBezTo>
                    <a:pt x="21582" y="23701"/>
                    <a:pt x="23809" y="23843"/>
                    <a:pt x="26031" y="23843"/>
                  </a:cubicBezTo>
                  <a:cubicBezTo>
                    <a:pt x="28254" y="23843"/>
                    <a:pt x="30472" y="23701"/>
                    <a:pt x="32690" y="23351"/>
                  </a:cubicBezTo>
                  <a:cubicBezTo>
                    <a:pt x="33791" y="23184"/>
                    <a:pt x="34458" y="22717"/>
                    <a:pt x="34692" y="21650"/>
                  </a:cubicBezTo>
                  <a:cubicBezTo>
                    <a:pt x="34858" y="21016"/>
                    <a:pt x="34992" y="20349"/>
                    <a:pt x="35125" y="19648"/>
                  </a:cubicBezTo>
                  <a:lnTo>
                    <a:pt x="34258" y="19348"/>
                  </a:lnTo>
                  <a:cubicBezTo>
                    <a:pt x="33991" y="20082"/>
                    <a:pt x="33724" y="20816"/>
                    <a:pt x="33457" y="21550"/>
                  </a:cubicBezTo>
                  <a:cubicBezTo>
                    <a:pt x="33357" y="21817"/>
                    <a:pt x="32824" y="22083"/>
                    <a:pt x="32457" y="22150"/>
                  </a:cubicBezTo>
                  <a:cubicBezTo>
                    <a:pt x="30366" y="22418"/>
                    <a:pt x="28285" y="22552"/>
                    <a:pt x="26203" y="22552"/>
                  </a:cubicBezTo>
                  <a:cubicBezTo>
                    <a:pt x="24399" y="22552"/>
                    <a:pt x="22594" y="22452"/>
                    <a:pt x="20782" y="22250"/>
                  </a:cubicBezTo>
                  <a:cubicBezTo>
                    <a:pt x="19933" y="22152"/>
                    <a:pt x="19061" y="22123"/>
                    <a:pt x="18186" y="22123"/>
                  </a:cubicBezTo>
                  <a:cubicBezTo>
                    <a:pt x="17583" y="22123"/>
                    <a:pt x="16978" y="22137"/>
                    <a:pt x="16379" y="22150"/>
                  </a:cubicBezTo>
                  <a:cubicBezTo>
                    <a:pt x="16334" y="22153"/>
                    <a:pt x="16291" y="22154"/>
                    <a:pt x="16250" y="22154"/>
                  </a:cubicBezTo>
                  <a:cubicBezTo>
                    <a:pt x="15699" y="22154"/>
                    <a:pt x="15400" y="21944"/>
                    <a:pt x="15244" y="21416"/>
                  </a:cubicBezTo>
                  <a:cubicBezTo>
                    <a:pt x="14611" y="19448"/>
                    <a:pt x="13977" y="17514"/>
                    <a:pt x="13210" y="15179"/>
                  </a:cubicBezTo>
                  <a:cubicBezTo>
                    <a:pt x="14844" y="15078"/>
                    <a:pt x="16279" y="14945"/>
                    <a:pt x="17713" y="14945"/>
                  </a:cubicBezTo>
                  <a:cubicBezTo>
                    <a:pt x="21009" y="14976"/>
                    <a:pt x="24277" y="15149"/>
                    <a:pt x="27543" y="15149"/>
                  </a:cubicBezTo>
                  <a:cubicBezTo>
                    <a:pt x="27813" y="15149"/>
                    <a:pt x="28084" y="15148"/>
                    <a:pt x="28354" y="15145"/>
                  </a:cubicBezTo>
                  <a:cubicBezTo>
                    <a:pt x="30055" y="15145"/>
                    <a:pt x="31723" y="14745"/>
                    <a:pt x="33424" y="14545"/>
                  </a:cubicBezTo>
                  <a:cubicBezTo>
                    <a:pt x="34158" y="14478"/>
                    <a:pt x="34892" y="14445"/>
                    <a:pt x="36026" y="14345"/>
                  </a:cubicBezTo>
                  <a:lnTo>
                    <a:pt x="36026" y="14345"/>
                  </a:lnTo>
                  <a:cubicBezTo>
                    <a:pt x="35926" y="14678"/>
                    <a:pt x="35792" y="15012"/>
                    <a:pt x="35692" y="15312"/>
                  </a:cubicBezTo>
                  <a:lnTo>
                    <a:pt x="36226" y="15445"/>
                  </a:lnTo>
                  <a:cubicBezTo>
                    <a:pt x="36293" y="15112"/>
                    <a:pt x="36393" y="14812"/>
                    <a:pt x="36460" y="14478"/>
                  </a:cubicBezTo>
                  <a:cubicBezTo>
                    <a:pt x="36543" y="14485"/>
                    <a:pt x="36627" y="14489"/>
                    <a:pt x="36711" y="14489"/>
                  </a:cubicBezTo>
                  <a:cubicBezTo>
                    <a:pt x="38148" y="14489"/>
                    <a:pt x="39708" y="13442"/>
                    <a:pt x="39929" y="12276"/>
                  </a:cubicBezTo>
                  <a:cubicBezTo>
                    <a:pt x="40196" y="10809"/>
                    <a:pt x="38995" y="10408"/>
                    <a:pt x="37894" y="9841"/>
                  </a:cubicBezTo>
                  <a:cubicBezTo>
                    <a:pt x="38394" y="8307"/>
                    <a:pt x="37494" y="7506"/>
                    <a:pt x="36059" y="6939"/>
                  </a:cubicBezTo>
                  <a:cubicBezTo>
                    <a:pt x="36726" y="5038"/>
                    <a:pt x="35993" y="3937"/>
                    <a:pt x="34091" y="3503"/>
                  </a:cubicBezTo>
                  <a:cubicBezTo>
                    <a:pt x="33924" y="3470"/>
                    <a:pt x="33791" y="3203"/>
                    <a:pt x="33691" y="3003"/>
                  </a:cubicBezTo>
                  <a:cubicBezTo>
                    <a:pt x="33072" y="1654"/>
                    <a:pt x="32188" y="979"/>
                    <a:pt x="31090" y="979"/>
                  </a:cubicBezTo>
                  <a:cubicBezTo>
                    <a:pt x="30532" y="979"/>
                    <a:pt x="29918" y="1154"/>
                    <a:pt x="29254" y="1502"/>
                  </a:cubicBezTo>
                  <a:cubicBezTo>
                    <a:pt x="28454" y="535"/>
                    <a:pt x="27720" y="34"/>
                    <a:pt x="270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2860800" y="4246725"/>
              <a:ext cx="94238" cy="34113"/>
            </a:xfrm>
            <a:custGeom>
              <a:rect b="b" l="l" r="r" t="t"/>
              <a:pathLst>
                <a:path extrusionOk="0" h="2729" w="7539">
                  <a:moveTo>
                    <a:pt x="3434" y="375"/>
                  </a:moveTo>
                  <a:cubicBezTo>
                    <a:pt x="4482" y="375"/>
                    <a:pt x="5510" y="580"/>
                    <a:pt x="6538" y="894"/>
                  </a:cubicBezTo>
                  <a:cubicBezTo>
                    <a:pt x="6638" y="927"/>
                    <a:pt x="6772" y="1561"/>
                    <a:pt x="6672" y="1627"/>
                  </a:cubicBezTo>
                  <a:cubicBezTo>
                    <a:pt x="6288" y="1949"/>
                    <a:pt x="5495" y="2097"/>
                    <a:pt x="4592" y="2097"/>
                  </a:cubicBezTo>
                  <a:cubicBezTo>
                    <a:pt x="3062" y="2097"/>
                    <a:pt x="1214" y="1674"/>
                    <a:pt x="501" y="960"/>
                  </a:cubicBezTo>
                  <a:cubicBezTo>
                    <a:pt x="1504" y="546"/>
                    <a:pt x="2477" y="375"/>
                    <a:pt x="3434" y="375"/>
                  </a:cubicBezTo>
                  <a:close/>
                  <a:moveTo>
                    <a:pt x="5097" y="0"/>
                  </a:moveTo>
                  <a:cubicBezTo>
                    <a:pt x="3718" y="0"/>
                    <a:pt x="2326" y="62"/>
                    <a:pt x="934" y="160"/>
                  </a:cubicBezTo>
                  <a:cubicBezTo>
                    <a:pt x="601" y="160"/>
                    <a:pt x="0" y="727"/>
                    <a:pt x="34" y="994"/>
                  </a:cubicBezTo>
                  <a:cubicBezTo>
                    <a:pt x="100" y="1394"/>
                    <a:pt x="501" y="1961"/>
                    <a:pt x="868" y="2094"/>
                  </a:cubicBezTo>
                  <a:cubicBezTo>
                    <a:pt x="1735" y="2428"/>
                    <a:pt x="2702" y="2528"/>
                    <a:pt x="3636" y="2728"/>
                  </a:cubicBezTo>
                  <a:cubicBezTo>
                    <a:pt x="4637" y="2595"/>
                    <a:pt x="5638" y="2528"/>
                    <a:pt x="6572" y="2228"/>
                  </a:cubicBezTo>
                  <a:cubicBezTo>
                    <a:pt x="7005" y="2094"/>
                    <a:pt x="7539" y="1494"/>
                    <a:pt x="7539" y="1127"/>
                  </a:cubicBezTo>
                  <a:cubicBezTo>
                    <a:pt x="7539" y="727"/>
                    <a:pt x="6972" y="26"/>
                    <a:pt x="6605" y="26"/>
                  </a:cubicBezTo>
                  <a:cubicBezTo>
                    <a:pt x="6104" y="8"/>
                    <a:pt x="5602" y="0"/>
                    <a:pt x="5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83238" y="4119463"/>
              <a:ext cx="438" cy="425"/>
            </a:xfrm>
            <a:custGeom>
              <a:rect b="b" l="l" r="r" t="t"/>
              <a:pathLst>
                <a:path extrusionOk="0" h="34" w="35">
                  <a:moveTo>
                    <a:pt x="34" y="0"/>
                  </a:moveTo>
                  <a:cubicBezTo>
                    <a:pt x="34" y="0"/>
                    <a:pt x="1" y="33"/>
                    <a:pt x="1" y="33"/>
                  </a:cubicBez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2722363" y="4159063"/>
              <a:ext cx="169300" cy="73325"/>
            </a:xfrm>
            <a:custGeom>
              <a:rect b="b" l="l" r="r" t="t"/>
              <a:pathLst>
                <a:path extrusionOk="0" h="5866" w="13544">
                  <a:moveTo>
                    <a:pt x="8232" y="1115"/>
                  </a:moveTo>
                  <a:cubicBezTo>
                    <a:pt x="8889" y="1115"/>
                    <a:pt x="9549" y="1123"/>
                    <a:pt x="10208" y="1135"/>
                  </a:cubicBezTo>
                  <a:cubicBezTo>
                    <a:pt x="11375" y="1135"/>
                    <a:pt x="12776" y="2169"/>
                    <a:pt x="12910" y="2970"/>
                  </a:cubicBezTo>
                  <a:cubicBezTo>
                    <a:pt x="13010" y="3870"/>
                    <a:pt x="11976" y="4871"/>
                    <a:pt x="10508" y="5038"/>
                  </a:cubicBezTo>
                  <a:cubicBezTo>
                    <a:pt x="9879" y="5111"/>
                    <a:pt x="9254" y="5147"/>
                    <a:pt x="8634" y="5147"/>
                  </a:cubicBezTo>
                  <a:cubicBezTo>
                    <a:pt x="6431" y="5147"/>
                    <a:pt x="4292" y="4689"/>
                    <a:pt x="2236" y="3804"/>
                  </a:cubicBezTo>
                  <a:cubicBezTo>
                    <a:pt x="1969" y="3704"/>
                    <a:pt x="1769" y="3503"/>
                    <a:pt x="1535" y="3370"/>
                  </a:cubicBezTo>
                  <a:cubicBezTo>
                    <a:pt x="1335" y="3237"/>
                    <a:pt x="1168" y="3070"/>
                    <a:pt x="835" y="2803"/>
                  </a:cubicBezTo>
                  <a:cubicBezTo>
                    <a:pt x="2102" y="1635"/>
                    <a:pt x="3436" y="1302"/>
                    <a:pt x="4837" y="1202"/>
                  </a:cubicBezTo>
                  <a:cubicBezTo>
                    <a:pt x="5958" y="1138"/>
                    <a:pt x="7093" y="1115"/>
                    <a:pt x="8232" y="1115"/>
                  </a:cubicBezTo>
                  <a:close/>
                  <a:moveTo>
                    <a:pt x="7373" y="1"/>
                  </a:moveTo>
                  <a:cubicBezTo>
                    <a:pt x="5271" y="168"/>
                    <a:pt x="3303" y="435"/>
                    <a:pt x="1468" y="1469"/>
                  </a:cubicBezTo>
                  <a:cubicBezTo>
                    <a:pt x="67" y="2269"/>
                    <a:pt x="1" y="3137"/>
                    <a:pt x="1335" y="3970"/>
                  </a:cubicBezTo>
                  <a:cubicBezTo>
                    <a:pt x="3443" y="5280"/>
                    <a:pt x="5684" y="5866"/>
                    <a:pt x="7999" y="5866"/>
                  </a:cubicBezTo>
                  <a:cubicBezTo>
                    <a:pt x="9164" y="5866"/>
                    <a:pt x="10348" y="5717"/>
                    <a:pt x="11542" y="5438"/>
                  </a:cubicBezTo>
                  <a:cubicBezTo>
                    <a:pt x="12676" y="5171"/>
                    <a:pt x="13444" y="4304"/>
                    <a:pt x="13510" y="3137"/>
                  </a:cubicBezTo>
                  <a:cubicBezTo>
                    <a:pt x="13544" y="1936"/>
                    <a:pt x="12710" y="1202"/>
                    <a:pt x="11642" y="935"/>
                  </a:cubicBezTo>
                  <a:cubicBezTo>
                    <a:pt x="10275" y="535"/>
                    <a:pt x="8807" y="301"/>
                    <a:pt x="7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2618125" y="4086000"/>
              <a:ext cx="169713" cy="57838"/>
            </a:xfrm>
            <a:custGeom>
              <a:rect b="b" l="l" r="r" t="t"/>
              <a:pathLst>
                <a:path extrusionOk="0" h="4627" w="13577">
                  <a:moveTo>
                    <a:pt x="7421" y="0"/>
                  </a:moveTo>
                  <a:cubicBezTo>
                    <a:pt x="5396" y="0"/>
                    <a:pt x="3387" y="405"/>
                    <a:pt x="1401" y="1243"/>
                  </a:cubicBezTo>
                  <a:cubicBezTo>
                    <a:pt x="467" y="1643"/>
                    <a:pt x="0" y="2243"/>
                    <a:pt x="367" y="3277"/>
                  </a:cubicBezTo>
                  <a:cubicBezTo>
                    <a:pt x="868" y="3444"/>
                    <a:pt x="1401" y="3611"/>
                    <a:pt x="1935" y="3744"/>
                  </a:cubicBezTo>
                  <a:cubicBezTo>
                    <a:pt x="3804" y="4231"/>
                    <a:pt x="5695" y="4627"/>
                    <a:pt x="7589" y="4627"/>
                  </a:cubicBezTo>
                  <a:cubicBezTo>
                    <a:pt x="8941" y="4627"/>
                    <a:pt x="10295" y="4425"/>
                    <a:pt x="11642" y="3911"/>
                  </a:cubicBezTo>
                  <a:cubicBezTo>
                    <a:pt x="12242" y="3678"/>
                    <a:pt x="12709" y="3111"/>
                    <a:pt x="13210" y="2710"/>
                  </a:cubicBezTo>
                  <a:lnTo>
                    <a:pt x="13210" y="2710"/>
                  </a:lnTo>
                  <a:cubicBezTo>
                    <a:pt x="11698" y="3707"/>
                    <a:pt x="10107" y="3995"/>
                    <a:pt x="8490" y="3995"/>
                  </a:cubicBezTo>
                  <a:cubicBezTo>
                    <a:pt x="6968" y="3995"/>
                    <a:pt x="5424" y="3739"/>
                    <a:pt x="3903" y="3578"/>
                  </a:cubicBezTo>
                  <a:cubicBezTo>
                    <a:pt x="3336" y="3511"/>
                    <a:pt x="2769" y="3411"/>
                    <a:pt x="2269" y="3177"/>
                  </a:cubicBezTo>
                  <a:cubicBezTo>
                    <a:pt x="1935" y="3044"/>
                    <a:pt x="1501" y="2644"/>
                    <a:pt x="1535" y="2377"/>
                  </a:cubicBezTo>
                  <a:cubicBezTo>
                    <a:pt x="1535" y="2077"/>
                    <a:pt x="1902" y="1610"/>
                    <a:pt x="2235" y="1476"/>
                  </a:cubicBezTo>
                  <a:cubicBezTo>
                    <a:pt x="3269" y="1143"/>
                    <a:pt x="4370" y="709"/>
                    <a:pt x="5438" y="676"/>
                  </a:cubicBezTo>
                  <a:cubicBezTo>
                    <a:pt x="5591" y="673"/>
                    <a:pt x="5744" y="672"/>
                    <a:pt x="5897" y="672"/>
                  </a:cubicBezTo>
                  <a:cubicBezTo>
                    <a:pt x="7808" y="672"/>
                    <a:pt x="9691" y="857"/>
                    <a:pt x="11575" y="1043"/>
                  </a:cubicBezTo>
                  <a:cubicBezTo>
                    <a:pt x="12476" y="1143"/>
                    <a:pt x="13076" y="1743"/>
                    <a:pt x="13210" y="2710"/>
                  </a:cubicBezTo>
                  <a:cubicBezTo>
                    <a:pt x="13577" y="1610"/>
                    <a:pt x="13210" y="976"/>
                    <a:pt x="11775" y="609"/>
                  </a:cubicBezTo>
                  <a:cubicBezTo>
                    <a:pt x="10317" y="206"/>
                    <a:pt x="8865" y="0"/>
                    <a:pt x="7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2597688" y="3492138"/>
              <a:ext cx="137200" cy="56925"/>
            </a:xfrm>
            <a:custGeom>
              <a:rect b="b" l="l" r="r" t="t"/>
              <a:pathLst>
                <a:path extrusionOk="0" h="4554" w="10976">
                  <a:moveTo>
                    <a:pt x="5471" y="584"/>
                  </a:moveTo>
                  <a:cubicBezTo>
                    <a:pt x="6539" y="684"/>
                    <a:pt x="7573" y="817"/>
                    <a:pt x="8607" y="851"/>
                  </a:cubicBezTo>
                  <a:cubicBezTo>
                    <a:pt x="9508" y="884"/>
                    <a:pt x="9474" y="1518"/>
                    <a:pt x="9408" y="2118"/>
                  </a:cubicBezTo>
                  <a:cubicBezTo>
                    <a:pt x="9341" y="2752"/>
                    <a:pt x="9641" y="3719"/>
                    <a:pt x="8540" y="3753"/>
                  </a:cubicBezTo>
                  <a:cubicBezTo>
                    <a:pt x="7523" y="3769"/>
                    <a:pt x="6506" y="3778"/>
                    <a:pt x="5492" y="3778"/>
                  </a:cubicBezTo>
                  <a:cubicBezTo>
                    <a:pt x="4479" y="3778"/>
                    <a:pt x="3470" y="3769"/>
                    <a:pt x="2469" y="3753"/>
                  </a:cubicBezTo>
                  <a:cubicBezTo>
                    <a:pt x="1268" y="3719"/>
                    <a:pt x="1635" y="2685"/>
                    <a:pt x="1535" y="2018"/>
                  </a:cubicBezTo>
                  <a:cubicBezTo>
                    <a:pt x="1435" y="1418"/>
                    <a:pt x="1535" y="851"/>
                    <a:pt x="2403" y="851"/>
                  </a:cubicBezTo>
                  <a:cubicBezTo>
                    <a:pt x="3437" y="817"/>
                    <a:pt x="4471" y="684"/>
                    <a:pt x="5471" y="584"/>
                  </a:cubicBezTo>
                  <a:close/>
                  <a:moveTo>
                    <a:pt x="5484" y="0"/>
                  </a:moveTo>
                  <a:cubicBezTo>
                    <a:pt x="4196" y="0"/>
                    <a:pt x="2903" y="17"/>
                    <a:pt x="1602" y="50"/>
                  </a:cubicBezTo>
                  <a:cubicBezTo>
                    <a:pt x="635" y="84"/>
                    <a:pt x="1" y="617"/>
                    <a:pt x="168" y="1751"/>
                  </a:cubicBezTo>
                  <a:cubicBezTo>
                    <a:pt x="301" y="2652"/>
                    <a:pt x="401" y="3519"/>
                    <a:pt x="568" y="4553"/>
                  </a:cubicBezTo>
                  <a:lnTo>
                    <a:pt x="10375" y="4553"/>
                  </a:lnTo>
                  <a:cubicBezTo>
                    <a:pt x="10542" y="3453"/>
                    <a:pt x="10642" y="2619"/>
                    <a:pt x="10775" y="1785"/>
                  </a:cubicBezTo>
                  <a:cubicBezTo>
                    <a:pt x="10975" y="651"/>
                    <a:pt x="10342" y="84"/>
                    <a:pt x="9341" y="50"/>
                  </a:cubicBezTo>
                  <a:cubicBezTo>
                    <a:pt x="8057" y="17"/>
                    <a:pt x="6772" y="0"/>
                    <a:pt x="5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2581850" y="4214200"/>
              <a:ext cx="155950" cy="68300"/>
            </a:xfrm>
            <a:custGeom>
              <a:rect b="b" l="l" r="r" t="t"/>
              <a:pathLst>
                <a:path extrusionOk="0" h="5464" w="12476">
                  <a:moveTo>
                    <a:pt x="6347" y="654"/>
                  </a:moveTo>
                  <a:cubicBezTo>
                    <a:pt x="7178" y="654"/>
                    <a:pt x="8020" y="743"/>
                    <a:pt x="8873" y="927"/>
                  </a:cubicBezTo>
                  <a:cubicBezTo>
                    <a:pt x="9474" y="1061"/>
                    <a:pt x="10141" y="1061"/>
                    <a:pt x="10708" y="1294"/>
                  </a:cubicBezTo>
                  <a:cubicBezTo>
                    <a:pt x="11208" y="1494"/>
                    <a:pt x="11809" y="1861"/>
                    <a:pt x="11942" y="2261"/>
                  </a:cubicBezTo>
                  <a:cubicBezTo>
                    <a:pt x="12242" y="3095"/>
                    <a:pt x="11442" y="3362"/>
                    <a:pt x="10841" y="3496"/>
                  </a:cubicBezTo>
                  <a:cubicBezTo>
                    <a:pt x="9073" y="3896"/>
                    <a:pt x="7272" y="4229"/>
                    <a:pt x="5504" y="4563"/>
                  </a:cubicBezTo>
                  <a:cubicBezTo>
                    <a:pt x="4137" y="4263"/>
                    <a:pt x="2836" y="4063"/>
                    <a:pt x="1601" y="3662"/>
                  </a:cubicBezTo>
                  <a:cubicBezTo>
                    <a:pt x="1168" y="3529"/>
                    <a:pt x="901" y="2895"/>
                    <a:pt x="567" y="2495"/>
                  </a:cubicBezTo>
                  <a:cubicBezTo>
                    <a:pt x="934" y="2161"/>
                    <a:pt x="1268" y="1728"/>
                    <a:pt x="1735" y="1561"/>
                  </a:cubicBezTo>
                  <a:cubicBezTo>
                    <a:pt x="3241" y="972"/>
                    <a:pt x="4775" y="654"/>
                    <a:pt x="6347" y="654"/>
                  </a:cubicBezTo>
                  <a:close/>
                  <a:moveTo>
                    <a:pt x="6607" y="0"/>
                  </a:moveTo>
                  <a:cubicBezTo>
                    <a:pt x="4827" y="0"/>
                    <a:pt x="3051" y="350"/>
                    <a:pt x="1301" y="1061"/>
                  </a:cubicBezTo>
                  <a:cubicBezTo>
                    <a:pt x="734" y="1294"/>
                    <a:pt x="0" y="1928"/>
                    <a:pt x="0" y="2395"/>
                  </a:cubicBezTo>
                  <a:cubicBezTo>
                    <a:pt x="0" y="2962"/>
                    <a:pt x="534" y="3829"/>
                    <a:pt x="1068" y="4063"/>
                  </a:cubicBezTo>
                  <a:cubicBezTo>
                    <a:pt x="2502" y="4663"/>
                    <a:pt x="4037" y="4997"/>
                    <a:pt x="5538" y="5464"/>
                  </a:cubicBezTo>
                  <a:cubicBezTo>
                    <a:pt x="7773" y="4997"/>
                    <a:pt x="9974" y="5063"/>
                    <a:pt x="11809" y="3662"/>
                  </a:cubicBezTo>
                  <a:cubicBezTo>
                    <a:pt x="12209" y="3329"/>
                    <a:pt x="12476" y="2595"/>
                    <a:pt x="12476" y="2061"/>
                  </a:cubicBezTo>
                  <a:cubicBezTo>
                    <a:pt x="12443" y="1661"/>
                    <a:pt x="11976" y="1027"/>
                    <a:pt x="11542" y="894"/>
                  </a:cubicBezTo>
                  <a:cubicBezTo>
                    <a:pt x="9906" y="300"/>
                    <a:pt x="8255" y="0"/>
                    <a:pt x="6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2538063" y="4084438"/>
              <a:ext cx="76325" cy="35875"/>
            </a:xfrm>
            <a:custGeom>
              <a:rect b="b" l="l" r="r" t="t"/>
              <a:pathLst>
                <a:path extrusionOk="0" h="2870" w="6106">
                  <a:moveTo>
                    <a:pt x="3726" y="985"/>
                  </a:moveTo>
                  <a:cubicBezTo>
                    <a:pt x="4335" y="985"/>
                    <a:pt x="4947" y="1118"/>
                    <a:pt x="5571" y="1534"/>
                  </a:cubicBezTo>
                  <a:cubicBezTo>
                    <a:pt x="4742" y="2061"/>
                    <a:pt x="3898" y="2320"/>
                    <a:pt x="3079" y="2320"/>
                  </a:cubicBezTo>
                  <a:cubicBezTo>
                    <a:pt x="2184" y="2320"/>
                    <a:pt x="1318" y="2011"/>
                    <a:pt x="535" y="1401"/>
                  </a:cubicBezTo>
                  <a:cubicBezTo>
                    <a:pt x="1632" y="1380"/>
                    <a:pt x="2676" y="985"/>
                    <a:pt x="3726" y="985"/>
                  </a:cubicBezTo>
                  <a:close/>
                  <a:moveTo>
                    <a:pt x="4471" y="0"/>
                  </a:moveTo>
                  <a:cubicBezTo>
                    <a:pt x="3136" y="234"/>
                    <a:pt x="1936" y="434"/>
                    <a:pt x="801" y="667"/>
                  </a:cubicBezTo>
                  <a:cubicBezTo>
                    <a:pt x="501" y="734"/>
                    <a:pt x="1" y="1067"/>
                    <a:pt x="1" y="1201"/>
                  </a:cubicBezTo>
                  <a:cubicBezTo>
                    <a:pt x="34" y="1534"/>
                    <a:pt x="301" y="1935"/>
                    <a:pt x="568" y="2135"/>
                  </a:cubicBezTo>
                  <a:cubicBezTo>
                    <a:pt x="1207" y="2619"/>
                    <a:pt x="2240" y="2870"/>
                    <a:pt x="3249" y="2870"/>
                  </a:cubicBezTo>
                  <a:cubicBezTo>
                    <a:pt x="4189" y="2870"/>
                    <a:pt x="5109" y="2652"/>
                    <a:pt x="5672" y="2202"/>
                  </a:cubicBezTo>
                  <a:cubicBezTo>
                    <a:pt x="5972" y="1968"/>
                    <a:pt x="6105" y="1101"/>
                    <a:pt x="5905" y="867"/>
                  </a:cubicBezTo>
                  <a:cubicBezTo>
                    <a:pt x="5571" y="434"/>
                    <a:pt x="4904" y="234"/>
                    <a:pt x="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2530150" y="3816738"/>
              <a:ext cx="60050" cy="65900"/>
            </a:xfrm>
            <a:custGeom>
              <a:rect b="b" l="l" r="r" t="t"/>
              <a:pathLst>
                <a:path extrusionOk="0" h="5272" w="4804">
                  <a:moveTo>
                    <a:pt x="2661" y="1100"/>
                  </a:moveTo>
                  <a:cubicBezTo>
                    <a:pt x="2732" y="1100"/>
                    <a:pt x="2801" y="1111"/>
                    <a:pt x="2869" y="1135"/>
                  </a:cubicBezTo>
                  <a:cubicBezTo>
                    <a:pt x="3436" y="1335"/>
                    <a:pt x="3769" y="2102"/>
                    <a:pt x="4236" y="2603"/>
                  </a:cubicBezTo>
                  <a:cubicBezTo>
                    <a:pt x="3942" y="3648"/>
                    <a:pt x="3744" y="4405"/>
                    <a:pt x="2829" y="4405"/>
                  </a:cubicBezTo>
                  <a:cubicBezTo>
                    <a:pt x="2809" y="4405"/>
                    <a:pt x="2789" y="4405"/>
                    <a:pt x="2769" y="4404"/>
                  </a:cubicBezTo>
                  <a:cubicBezTo>
                    <a:pt x="2035" y="4370"/>
                    <a:pt x="1201" y="4204"/>
                    <a:pt x="1134" y="3170"/>
                  </a:cubicBezTo>
                  <a:cubicBezTo>
                    <a:pt x="1073" y="2288"/>
                    <a:pt x="1928" y="1100"/>
                    <a:pt x="2661" y="1100"/>
                  </a:cubicBezTo>
                  <a:close/>
                  <a:moveTo>
                    <a:pt x="2669" y="1"/>
                  </a:moveTo>
                  <a:cubicBezTo>
                    <a:pt x="1201" y="34"/>
                    <a:pt x="33" y="1402"/>
                    <a:pt x="0" y="3136"/>
                  </a:cubicBezTo>
                  <a:cubicBezTo>
                    <a:pt x="0" y="4337"/>
                    <a:pt x="801" y="5271"/>
                    <a:pt x="1935" y="5271"/>
                  </a:cubicBezTo>
                  <a:cubicBezTo>
                    <a:pt x="3536" y="5271"/>
                    <a:pt x="4770" y="4104"/>
                    <a:pt x="4770" y="2536"/>
                  </a:cubicBezTo>
                  <a:cubicBezTo>
                    <a:pt x="4803" y="1135"/>
                    <a:pt x="3869" y="1"/>
                    <a:pt x="26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2531400" y="4048988"/>
              <a:ext cx="265200" cy="19613"/>
            </a:xfrm>
            <a:custGeom>
              <a:rect b="b" l="l" r="r" t="t"/>
              <a:pathLst>
                <a:path extrusionOk="0" h="1569" w="21216">
                  <a:moveTo>
                    <a:pt x="0" y="1"/>
                  </a:moveTo>
                  <a:lnTo>
                    <a:pt x="0" y="901"/>
                  </a:lnTo>
                  <a:cubicBezTo>
                    <a:pt x="100" y="901"/>
                    <a:pt x="200" y="935"/>
                    <a:pt x="300" y="935"/>
                  </a:cubicBezTo>
                  <a:cubicBezTo>
                    <a:pt x="3603" y="1202"/>
                    <a:pt x="6972" y="1568"/>
                    <a:pt x="10307" y="1568"/>
                  </a:cubicBezTo>
                  <a:cubicBezTo>
                    <a:pt x="13710" y="1568"/>
                    <a:pt x="17146" y="1302"/>
                    <a:pt x="20548" y="1001"/>
                  </a:cubicBezTo>
                  <a:cubicBezTo>
                    <a:pt x="20782" y="968"/>
                    <a:pt x="21015" y="968"/>
                    <a:pt x="21215" y="968"/>
                  </a:cubicBezTo>
                  <a:lnTo>
                    <a:pt x="21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504288" y="3594913"/>
              <a:ext cx="324000" cy="420313"/>
            </a:xfrm>
            <a:custGeom>
              <a:rect b="b" l="l" r="r" t="t"/>
              <a:pathLst>
                <a:path extrusionOk="0" h="33625" w="25920">
                  <a:moveTo>
                    <a:pt x="568" y="1"/>
                  </a:moveTo>
                  <a:lnTo>
                    <a:pt x="1" y="401"/>
                  </a:lnTo>
                  <a:cubicBezTo>
                    <a:pt x="968" y="1368"/>
                    <a:pt x="1869" y="2102"/>
                    <a:pt x="1369" y="3937"/>
                  </a:cubicBezTo>
                  <a:cubicBezTo>
                    <a:pt x="735" y="6505"/>
                    <a:pt x="601" y="9241"/>
                    <a:pt x="535" y="11876"/>
                  </a:cubicBezTo>
                  <a:cubicBezTo>
                    <a:pt x="368" y="19114"/>
                    <a:pt x="301" y="26353"/>
                    <a:pt x="234" y="33591"/>
                  </a:cubicBezTo>
                  <a:lnTo>
                    <a:pt x="1168" y="33625"/>
                  </a:lnTo>
                  <a:lnTo>
                    <a:pt x="1168" y="33425"/>
                  </a:lnTo>
                  <a:cubicBezTo>
                    <a:pt x="1235" y="27854"/>
                    <a:pt x="1268" y="22283"/>
                    <a:pt x="1502" y="16713"/>
                  </a:cubicBezTo>
                  <a:cubicBezTo>
                    <a:pt x="1669" y="12776"/>
                    <a:pt x="2002" y="8807"/>
                    <a:pt x="2503" y="4904"/>
                  </a:cubicBezTo>
                  <a:cubicBezTo>
                    <a:pt x="2870" y="2336"/>
                    <a:pt x="3070" y="1935"/>
                    <a:pt x="6005" y="1835"/>
                  </a:cubicBezTo>
                  <a:cubicBezTo>
                    <a:pt x="8307" y="1752"/>
                    <a:pt x="10617" y="1710"/>
                    <a:pt x="12927" y="1710"/>
                  </a:cubicBezTo>
                  <a:cubicBezTo>
                    <a:pt x="15237" y="1710"/>
                    <a:pt x="17547" y="1752"/>
                    <a:pt x="19848" y="1835"/>
                  </a:cubicBezTo>
                  <a:cubicBezTo>
                    <a:pt x="22817" y="1935"/>
                    <a:pt x="23084" y="2336"/>
                    <a:pt x="23384" y="4971"/>
                  </a:cubicBezTo>
                  <a:cubicBezTo>
                    <a:pt x="23885" y="9507"/>
                    <a:pt x="24185" y="14111"/>
                    <a:pt x="24418" y="18681"/>
                  </a:cubicBezTo>
                  <a:cubicBezTo>
                    <a:pt x="24618" y="23518"/>
                    <a:pt x="24652" y="28388"/>
                    <a:pt x="24719" y="33258"/>
                  </a:cubicBezTo>
                  <a:lnTo>
                    <a:pt x="24719" y="33425"/>
                  </a:lnTo>
                  <a:lnTo>
                    <a:pt x="25686" y="33425"/>
                  </a:lnTo>
                  <a:lnTo>
                    <a:pt x="25686" y="29855"/>
                  </a:lnTo>
                  <a:cubicBezTo>
                    <a:pt x="25686" y="27687"/>
                    <a:pt x="25753" y="25552"/>
                    <a:pt x="25686" y="23417"/>
                  </a:cubicBezTo>
                  <a:cubicBezTo>
                    <a:pt x="25452" y="17680"/>
                    <a:pt x="25186" y="11943"/>
                    <a:pt x="24919" y="6205"/>
                  </a:cubicBezTo>
                  <a:cubicBezTo>
                    <a:pt x="24885" y="5438"/>
                    <a:pt x="24752" y="4704"/>
                    <a:pt x="24618" y="3970"/>
                  </a:cubicBezTo>
                  <a:cubicBezTo>
                    <a:pt x="24518" y="3403"/>
                    <a:pt x="24151" y="2703"/>
                    <a:pt x="24318" y="2302"/>
                  </a:cubicBezTo>
                  <a:cubicBezTo>
                    <a:pt x="24685" y="1535"/>
                    <a:pt x="25352" y="935"/>
                    <a:pt x="25919" y="301"/>
                  </a:cubicBezTo>
                  <a:lnTo>
                    <a:pt x="25286" y="67"/>
                  </a:lnTo>
                  <a:cubicBezTo>
                    <a:pt x="24785" y="534"/>
                    <a:pt x="24285" y="1001"/>
                    <a:pt x="23751" y="1502"/>
                  </a:cubicBezTo>
                  <a:cubicBezTo>
                    <a:pt x="22217" y="619"/>
                    <a:pt x="20605" y="432"/>
                    <a:pt x="18967" y="432"/>
                  </a:cubicBezTo>
                  <a:cubicBezTo>
                    <a:pt x="17756" y="432"/>
                    <a:pt x="16531" y="534"/>
                    <a:pt x="15312" y="534"/>
                  </a:cubicBezTo>
                  <a:cubicBezTo>
                    <a:pt x="15065" y="537"/>
                    <a:pt x="14817" y="539"/>
                    <a:pt x="14570" y="539"/>
                  </a:cubicBezTo>
                  <a:cubicBezTo>
                    <a:pt x="12601" y="539"/>
                    <a:pt x="10632" y="452"/>
                    <a:pt x="8664" y="452"/>
                  </a:cubicBezTo>
                  <a:cubicBezTo>
                    <a:pt x="8211" y="452"/>
                    <a:pt x="7759" y="456"/>
                    <a:pt x="7306" y="468"/>
                  </a:cubicBezTo>
                  <a:cubicBezTo>
                    <a:pt x="5605" y="534"/>
                    <a:pt x="3904" y="901"/>
                    <a:pt x="1802" y="1168"/>
                  </a:cubicBezTo>
                  <a:cubicBezTo>
                    <a:pt x="1535" y="901"/>
                    <a:pt x="1102" y="534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471350" y="3566250"/>
              <a:ext cx="389463" cy="479000"/>
            </a:xfrm>
            <a:custGeom>
              <a:rect b="b" l="l" r="r" t="t"/>
              <a:pathLst>
                <a:path extrusionOk="0" h="38320" w="31157">
                  <a:moveTo>
                    <a:pt x="17863" y="0"/>
                  </a:moveTo>
                  <a:cubicBezTo>
                    <a:pt x="15512" y="0"/>
                    <a:pt x="13160" y="9"/>
                    <a:pt x="10808" y="25"/>
                  </a:cubicBezTo>
                  <a:cubicBezTo>
                    <a:pt x="8040" y="59"/>
                    <a:pt x="5238" y="159"/>
                    <a:pt x="2469" y="259"/>
                  </a:cubicBezTo>
                  <a:cubicBezTo>
                    <a:pt x="1635" y="259"/>
                    <a:pt x="1168" y="626"/>
                    <a:pt x="1135" y="1560"/>
                  </a:cubicBezTo>
                  <a:cubicBezTo>
                    <a:pt x="768" y="13235"/>
                    <a:pt x="401" y="24910"/>
                    <a:pt x="34" y="36585"/>
                  </a:cubicBezTo>
                  <a:cubicBezTo>
                    <a:pt x="1" y="37085"/>
                    <a:pt x="34" y="37552"/>
                    <a:pt x="34" y="38219"/>
                  </a:cubicBezTo>
                  <a:lnTo>
                    <a:pt x="601" y="38219"/>
                  </a:lnTo>
                  <a:cubicBezTo>
                    <a:pt x="1101" y="26411"/>
                    <a:pt x="1635" y="14569"/>
                    <a:pt x="2169" y="2761"/>
                  </a:cubicBezTo>
                  <a:cubicBezTo>
                    <a:pt x="2336" y="2727"/>
                    <a:pt x="2469" y="2727"/>
                    <a:pt x="2636" y="2694"/>
                  </a:cubicBezTo>
                  <a:lnTo>
                    <a:pt x="3203" y="2294"/>
                  </a:lnTo>
                  <a:cubicBezTo>
                    <a:pt x="2869" y="1993"/>
                    <a:pt x="2502" y="1660"/>
                    <a:pt x="2102" y="1293"/>
                  </a:cubicBezTo>
                  <a:lnTo>
                    <a:pt x="28654" y="1293"/>
                  </a:lnTo>
                  <a:lnTo>
                    <a:pt x="28821" y="1560"/>
                  </a:lnTo>
                  <a:cubicBezTo>
                    <a:pt x="28521" y="1827"/>
                    <a:pt x="28221" y="2094"/>
                    <a:pt x="27921" y="2360"/>
                  </a:cubicBezTo>
                  <a:lnTo>
                    <a:pt x="28554" y="2594"/>
                  </a:lnTo>
                  <a:cubicBezTo>
                    <a:pt x="28688" y="2627"/>
                    <a:pt x="28855" y="2661"/>
                    <a:pt x="28988" y="2694"/>
                  </a:cubicBezTo>
                  <a:cubicBezTo>
                    <a:pt x="29522" y="14536"/>
                    <a:pt x="30055" y="26378"/>
                    <a:pt x="30589" y="38319"/>
                  </a:cubicBezTo>
                  <a:lnTo>
                    <a:pt x="31156" y="38319"/>
                  </a:lnTo>
                  <a:cubicBezTo>
                    <a:pt x="31156" y="37586"/>
                    <a:pt x="31156" y="36985"/>
                    <a:pt x="31156" y="36385"/>
                  </a:cubicBezTo>
                  <a:cubicBezTo>
                    <a:pt x="30889" y="27412"/>
                    <a:pt x="30689" y="18439"/>
                    <a:pt x="30422" y="9465"/>
                  </a:cubicBezTo>
                  <a:cubicBezTo>
                    <a:pt x="30356" y="6830"/>
                    <a:pt x="30122" y="4228"/>
                    <a:pt x="30022" y="1593"/>
                  </a:cubicBezTo>
                  <a:cubicBezTo>
                    <a:pt x="29989" y="726"/>
                    <a:pt x="29622" y="326"/>
                    <a:pt x="28821" y="259"/>
                  </a:cubicBezTo>
                  <a:cubicBezTo>
                    <a:pt x="27520" y="159"/>
                    <a:pt x="26219" y="25"/>
                    <a:pt x="24918" y="25"/>
                  </a:cubicBezTo>
                  <a:cubicBezTo>
                    <a:pt x="22567" y="9"/>
                    <a:pt x="20215" y="0"/>
                    <a:pt x="178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2454675" y="4134888"/>
              <a:ext cx="224750" cy="79525"/>
            </a:xfrm>
            <a:custGeom>
              <a:rect b="b" l="l" r="r" t="t"/>
              <a:pathLst>
                <a:path extrusionOk="0" h="6362" w="17980">
                  <a:moveTo>
                    <a:pt x="10375" y="902"/>
                  </a:moveTo>
                  <a:cubicBezTo>
                    <a:pt x="10957" y="902"/>
                    <a:pt x="11537" y="922"/>
                    <a:pt x="12109" y="968"/>
                  </a:cubicBezTo>
                  <a:cubicBezTo>
                    <a:pt x="13844" y="1068"/>
                    <a:pt x="15511" y="1768"/>
                    <a:pt x="17379" y="2235"/>
                  </a:cubicBezTo>
                  <a:cubicBezTo>
                    <a:pt x="16679" y="3803"/>
                    <a:pt x="15878" y="4503"/>
                    <a:pt x="14577" y="4604"/>
                  </a:cubicBezTo>
                  <a:cubicBezTo>
                    <a:pt x="11609" y="4804"/>
                    <a:pt x="8640" y="5137"/>
                    <a:pt x="5638" y="5237"/>
                  </a:cubicBezTo>
                  <a:cubicBezTo>
                    <a:pt x="5504" y="5244"/>
                    <a:pt x="5369" y="5248"/>
                    <a:pt x="5234" y="5248"/>
                  </a:cubicBezTo>
                  <a:cubicBezTo>
                    <a:pt x="4089" y="5248"/>
                    <a:pt x="2902" y="5009"/>
                    <a:pt x="1768" y="4770"/>
                  </a:cubicBezTo>
                  <a:cubicBezTo>
                    <a:pt x="1301" y="4704"/>
                    <a:pt x="567" y="4237"/>
                    <a:pt x="601" y="4036"/>
                  </a:cubicBezTo>
                  <a:cubicBezTo>
                    <a:pt x="701" y="3536"/>
                    <a:pt x="1001" y="2802"/>
                    <a:pt x="1435" y="2635"/>
                  </a:cubicBezTo>
                  <a:cubicBezTo>
                    <a:pt x="2802" y="2035"/>
                    <a:pt x="4237" y="1468"/>
                    <a:pt x="5704" y="1268"/>
                  </a:cubicBezTo>
                  <a:cubicBezTo>
                    <a:pt x="7234" y="1049"/>
                    <a:pt x="8816" y="902"/>
                    <a:pt x="10375" y="902"/>
                  </a:cubicBezTo>
                  <a:close/>
                  <a:moveTo>
                    <a:pt x="9107" y="0"/>
                  </a:moveTo>
                  <a:cubicBezTo>
                    <a:pt x="9107" y="67"/>
                    <a:pt x="9074" y="134"/>
                    <a:pt x="9074" y="200"/>
                  </a:cubicBezTo>
                  <a:lnTo>
                    <a:pt x="8340" y="200"/>
                  </a:lnTo>
                  <a:cubicBezTo>
                    <a:pt x="7930" y="189"/>
                    <a:pt x="7520" y="180"/>
                    <a:pt x="7111" y="180"/>
                  </a:cubicBezTo>
                  <a:cubicBezTo>
                    <a:pt x="5087" y="180"/>
                    <a:pt x="3094" y="408"/>
                    <a:pt x="1401" y="1768"/>
                  </a:cubicBezTo>
                  <a:cubicBezTo>
                    <a:pt x="734" y="2302"/>
                    <a:pt x="67" y="3336"/>
                    <a:pt x="34" y="4170"/>
                  </a:cubicBezTo>
                  <a:cubicBezTo>
                    <a:pt x="0" y="5204"/>
                    <a:pt x="1135" y="5638"/>
                    <a:pt x="2135" y="5738"/>
                  </a:cubicBezTo>
                  <a:cubicBezTo>
                    <a:pt x="4137" y="5971"/>
                    <a:pt x="6171" y="6238"/>
                    <a:pt x="8173" y="6338"/>
                  </a:cubicBezTo>
                  <a:cubicBezTo>
                    <a:pt x="8493" y="6354"/>
                    <a:pt x="8812" y="6361"/>
                    <a:pt x="9130" y="6361"/>
                  </a:cubicBezTo>
                  <a:cubicBezTo>
                    <a:pt x="11558" y="6361"/>
                    <a:pt x="13907" y="5903"/>
                    <a:pt x="16179" y="4870"/>
                  </a:cubicBezTo>
                  <a:cubicBezTo>
                    <a:pt x="17246" y="4403"/>
                    <a:pt x="17913" y="3503"/>
                    <a:pt x="17947" y="2635"/>
                  </a:cubicBezTo>
                  <a:cubicBezTo>
                    <a:pt x="17980" y="1668"/>
                    <a:pt x="16879" y="1134"/>
                    <a:pt x="15912" y="968"/>
                  </a:cubicBezTo>
                  <a:cubicBezTo>
                    <a:pt x="13643" y="601"/>
                    <a:pt x="11375" y="300"/>
                    <a:pt x="9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2407975" y="2680563"/>
              <a:ext cx="574588" cy="198438"/>
            </a:xfrm>
            <a:custGeom>
              <a:rect b="b" l="l" r="r" t="t"/>
              <a:pathLst>
                <a:path extrusionOk="0" h="15875" w="45967">
                  <a:moveTo>
                    <a:pt x="20686" y="0"/>
                  </a:moveTo>
                  <a:cubicBezTo>
                    <a:pt x="19470" y="0"/>
                    <a:pt x="18254" y="359"/>
                    <a:pt x="17046" y="1064"/>
                  </a:cubicBezTo>
                  <a:cubicBezTo>
                    <a:pt x="15445" y="1964"/>
                    <a:pt x="13877" y="2898"/>
                    <a:pt x="12309" y="3899"/>
                  </a:cubicBezTo>
                  <a:cubicBezTo>
                    <a:pt x="8206" y="6468"/>
                    <a:pt x="4170" y="9170"/>
                    <a:pt x="0" y="11671"/>
                  </a:cubicBezTo>
                  <a:lnTo>
                    <a:pt x="501" y="12505"/>
                  </a:lnTo>
                  <a:cubicBezTo>
                    <a:pt x="1668" y="11838"/>
                    <a:pt x="2802" y="11138"/>
                    <a:pt x="3970" y="10437"/>
                  </a:cubicBezTo>
                  <a:cubicBezTo>
                    <a:pt x="8406" y="7769"/>
                    <a:pt x="12810" y="5067"/>
                    <a:pt x="17213" y="2365"/>
                  </a:cubicBezTo>
                  <a:cubicBezTo>
                    <a:pt x="18380" y="1647"/>
                    <a:pt x="19523" y="1289"/>
                    <a:pt x="20661" y="1289"/>
                  </a:cubicBezTo>
                  <a:cubicBezTo>
                    <a:pt x="21799" y="1289"/>
                    <a:pt x="22933" y="1647"/>
                    <a:pt x="24084" y="2365"/>
                  </a:cubicBezTo>
                  <a:cubicBezTo>
                    <a:pt x="30756" y="6468"/>
                    <a:pt x="37460" y="10571"/>
                    <a:pt x="44132" y="14673"/>
                  </a:cubicBezTo>
                  <a:cubicBezTo>
                    <a:pt x="44632" y="15007"/>
                    <a:pt x="45133" y="15307"/>
                    <a:pt x="45967" y="15874"/>
                  </a:cubicBezTo>
                  <a:lnTo>
                    <a:pt x="45967" y="10904"/>
                  </a:lnTo>
                  <a:lnTo>
                    <a:pt x="44966" y="10904"/>
                  </a:lnTo>
                  <a:lnTo>
                    <a:pt x="44966" y="13840"/>
                  </a:lnTo>
                  <a:cubicBezTo>
                    <a:pt x="44699" y="13706"/>
                    <a:pt x="44465" y="13606"/>
                    <a:pt x="44265" y="13506"/>
                  </a:cubicBezTo>
                  <a:cubicBezTo>
                    <a:pt x="40329" y="11038"/>
                    <a:pt x="36360" y="8569"/>
                    <a:pt x="32424" y="6101"/>
                  </a:cubicBezTo>
                  <a:cubicBezTo>
                    <a:pt x="29722" y="4433"/>
                    <a:pt x="27020" y="2698"/>
                    <a:pt x="24284" y="1064"/>
                  </a:cubicBezTo>
                  <a:cubicBezTo>
                    <a:pt x="23091" y="351"/>
                    <a:pt x="21889" y="0"/>
                    <a:pt x="20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842150" y="2826450"/>
              <a:ext cx="572088" cy="379025"/>
            </a:xfrm>
            <a:custGeom>
              <a:rect b="b" l="l" r="r" t="t"/>
              <a:pathLst>
                <a:path extrusionOk="0" h="30322" w="45767">
                  <a:moveTo>
                    <a:pt x="45266" y="0"/>
                  </a:moveTo>
                  <a:cubicBezTo>
                    <a:pt x="40496" y="2869"/>
                    <a:pt x="35559" y="5504"/>
                    <a:pt x="30756" y="8306"/>
                  </a:cubicBezTo>
                  <a:cubicBezTo>
                    <a:pt x="23417" y="12643"/>
                    <a:pt x="16079" y="17013"/>
                    <a:pt x="8807" y="21482"/>
                  </a:cubicBezTo>
                  <a:cubicBezTo>
                    <a:pt x="6305" y="23017"/>
                    <a:pt x="3904" y="24751"/>
                    <a:pt x="1569" y="26553"/>
                  </a:cubicBezTo>
                  <a:cubicBezTo>
                    <a:pt x="1" y="27787"/>
                    <a:pt x="368" y="29421"/>
                    <a:pt x="2302" y="30055"/>
                  </a:cubicBezTo>
                  <a:cubicBezTo>
                    <a:pt x="2636" y="30155"/>
                    <a:pt x="2970" y="30255"/>
                    <a:pt x="3303" y="30322"/>
                  </a:cubicBezTo>
                  <a:lnTo>
                    <a:pt x="3537" y="29255"/>
                  </a:lnTo>
                  <a:cubicBezTo>
                    <a:pt x="2970" y="29121"/>
                    <a:pt x="2436" y="28821"/>
                    <a:pt x="2069" y="28020"/>
                  </a:cubicBezTo>
                  <a:cubicBezTo>
                    <a:pt x="2736" y="27453"/>
                    <a:pt x="3403" y="26719"/>
                    <a:pt x="4237" y="26186"/>
                  </a:cubicBezTo>
                  <a:cubicBezTo>
                    <a:pt x="7439" y="24118"/>
                    <a:pt x="10708" y="22150"/>
                    <a:pt x="13977" y="20148"/>
                  </a:cubicBezTo>
                  <a:cubicBezTo>
                    <a:pt x="19648" y="16646"/>
                    <a:pt x="25285" y="13143"/>
                    <a:pt x="30990" y="9707"/>
                  </a:cubicBezTo>
                  <a:cubicBezTo>
                    <a:pt x="35893" y="6738"/>
                    <a:pt x="40830" y="3803"/>
                    <a:pt x="45767" y="834"/>
                  </a:cubicBezTo>
                  <a:lnTo>
                    <a:pt x="45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2349188" y="4223725"/>
              <a:ext cx="143025" cy="47525"/>
            </a:xfrm>
            <a:custGeom>
              <a:rect b="b" l="l" r="r" t="t"/>
              <a:pathLst>
                <a:path extrusionOk="0" h="3802" w="11442">
                  <a:moveTo>
                    <a:pt x="6915" y="596"/>
                  </a:moveTo>
                  <a:cubicBezTo>
                    <a:pt x="8661" y="596"/>
                    <a:pt x="10175" y="890"/>
                    <a:pt x="10741" y="1499"/>
                  </a:cubicBezTo>
                  <a:cubicBezTo>
                    <a:pt x="9793" y="2448"/>
                    <a:pt x="7508" y="2964"/>
                    <a:pt x="5204" y="2964"/>
                  </a:cubicBezTo>
                  <a:cubicBezTo>
                    <a:pt x="3455" y="2964"/>
                    <a:pt x="1695" y="2667"/>
                    <a:pt x="500" y="2033"/>
                  </a:cubicBezTo>
                  <a:cubicBezTo>
                    <a:pt x="1989" y="1091"/>
                    <a:pt x="4648" y="596"/>
                    <a:pt x="6915" y="596"/>
                  </a:cubicBezTo>
                  <a:close/>
                  <a:moveTo>
                    <a:pt x="6990" y="1"/>
                  </a:moveTo>
                  <a:cubicBezTo>
                    <a:pt x="4931" y="1"/>
                    <a:pt x="2902" y="429"/>
                    <a:pt x="901" y="1132"/>
                  </a:cubicBezTo>
                  <a:cubicBezTo>
                    <a:pt x="534" y="1266"/>
                    <a:pt x="300" y="1766"/>
                    <a:pt x="0" y="2066"/>
                  </a:cubicBezTo>
                  <a:cubicBezTo>
                    <a:pt x="334" y="2367"/>
                    <a:pt x="667" y="2800"/>
                    <a:pt x="1034" y="2900"/>
                  </a:cubicBezTo>
                  <a:cubicBezTo>
                    <a:pt x="2635" y="3234"/>
                    <a:pt x="4236" y="3467"/>
                    <a:pt x="6071" y="3801"/>
                  </a:cubicBezTo>
                  <a:cubicBezTo>
                    <a:pt x="7405" y="3434"/>
                    <a:pt x="8940" y="3034"/>
                    <a:pt x="10441" y="2533"/>
                  </a:cubicBezTo>
                  <a:cubicBezTo>
                    <a:pt x="10841" y="2367"/>
                    <a:pt x="11442" y="1700"/>
                    <a:pt x="11375" y="1566"/>
                  </a:cubicBezTo>
                  <a:cubicBezTo>
                    <a:pt x="11141" y="1066"/>
                    <a:pt x="10708" y="465"/>
                    <a:pt x="10207" y="365"/>
                  </a:cubicBezTo>
                  <a:cubicBezTo>
                    <a:pt x="9127" y="115"/>
                    <a:pt x="8055" y="1"/>
                    <a:pt x="6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269963" y="4069425"/>
              <a:ext cx="793488" cy="248763"/>
            </a:xfrm>
            <a:custGeom>
              <a:rect b="b" l="l" r="r" t="t"/>
              <a:pathLst>
                <a:path extrusionOk="0" h="19901" w="63479">
                  <a:moveTo>
                    <a:pt x="43965" y="0"/>
                  </a:moveTo>
                  <a:lnTo>
                    <a:pt x="43665" y="134"/>
                  </a:lnTo>
                  <a:cubicBezTo>
                    <a:pt x="43731" y="300"/>
                    <a:pt x="43798" y="467"/>
                    <a:pt x="43831" y="667"/>
                  </a:cubicBezTo>
                  <a:cubicBezTo>
                    <a:pt x="44265" y="2335"/>
                    <a:pt x="45466" y="3469"/>
                    <a:pt x="46867" y="4403"/>
                  </a:cubicBezTo>
                  <a:cubicBezTo>
                    <a:pt x="48568" y="5571"/>
                    <a:pt x="50403" y="6572"/>
                    <a:pt x="52104" y="7739"/>
                  </a:cubicBezTo>
                  <a:cubicBezTo>
                    <a:pt x="55173" y="9807"/>
                    <a:pt x="58208" y="11909"/>
                    <a:pt x="61177" y="14110"/>
                  </a:cubicBezTo>
                  <a:cubicBezTo>
                    <a:pt x="62645" y="15178"/>
                    <a:pt x="62545" y="16078"/>
                    <a:pt x="60844" y="16812"/>
                  </a:cubicBezTo>
                  <a:cubicBezTo>
                    <a:pt x="59543" y="17346"/>
                    <a:pt x="58142" y="17713"/>
                    <a:pt x="56741" y="17880"/>
                  </a:cubicBezTo>
                  <a:cubicBezTo>
                    <a:pt x="53839" y="18146"/>
                    <a:pt x="50937" y="18247"/>
                    <a:pt x="48034" y="18447"/>
                  </a:cubicBezTo>
                  <a:cubicBezTo>
                    <a:pt x="48034" y="18513"/>
                    <a:pt x="48034" y="18547"/>
                    <a:pt x="48034" y="18613"/>
                  </a:cubicBezTo>
                  <a:cubicBezTo>
                    <a:pt x="42608" y="18613"/>
                    <a:pt x="37182" y="18658"/>
                    <a:pt x="31756" y="18658"/>
                  </a:cubicBezTo>
                  <a:cubicBezTo>
                    <a:pt x="29043" y="18658"/>
                    <a:pt x="26330" y="18647"/>
                    <a:pt x="23617" y="18613"/>
                  </a:cubicBezTo>
                  <a:cubicBezTo>
                    <a:pt x="18080" y="18513"/>
                    <a:pt x="12542" y="18213"/>
                    <a:pt x="7039" y="17880"/>
                  </a:cubicBezTo>
                  <a:cubicBezTo>
                    <a:pt x="5504" y="17780"/>
                    <a:pt x="3970" y="17379"/>
                    <a:pt x="2569" y="16812"/>
                  </a:cubicBezTo>
                  <a:cubicBezTo>
                    <a:pt x="834" y="16112"/>
                    <a:pt x="734" y="15211"/>
                    <a:pt x="2202" y="14110"/>
                  </a:cubicBezTo>
                  <a:cubicBezTo>
                    <a:pt x="5104" y="11975"/>
                    <a:pt x="8073" y="9907"/>
                    <a:pt x="11075" y="7872"/>
                  </a:cubicBezTo>
                  <a:cubicBezTo>
                    <a:pt x="12643" y="6805"/>
                    <a:pt x="14344" y="5871"/>
                    <a:pt x="15945" y="4837"/>
                  </a:cubicBezTo>
                  <a:cubicBezTo>
                    <a:pt x="17713" y="3703"/>
                    <a:pt x="19214" y="2268"/>
                    <a:pt x="19781" y="134"/>
                  </a:cubicBezTo>
                  <a:lnTo>
                    <a:pt x="19447" y="34"/>
                  </a:lnTo>
                  <a:cubicBezTo>
                    <a:pt x="18580" y="1034"/>
                    <a:pt x="17846" y="2202"/>
                    <a:pt x="16846" y="3036"/>
                  </a:cubicBezTo>
                  <a:cubicBezTo>
                    <a:pt x="15445" y="4170"/>
                    <a:pt x="13843" y="5104"/>
                    <a:pt x="12309" y="6105"/>
                  </a:cubicBezTo>
                  <a:cubicBezTo>
                    <a:pt x="9674" y="7839"/>
                    <a:pt x="6972" y="9474"/>
                    <a:pt x="4370" y="11242"/>
                  </a:cubicBezTo>
                  <a:cubicBezTo>
                    <a:pt x="3269" y="12009"/>
                    <a:pt x="2268" y="12943"/>
                    <a:pt x="1301" y="13877"/>
                  </a:cubicBezTo>
                  <a:cubicBezTo>
                    <a:pt x="34" y="15078"/>
                    <a:pt x="0" y="16145"/>
                    <a:pt x="1401" y="17179"/>
                  </a:cubicBezTo>
                  <a:cubicBezTo>
                    <a:pt x="2435" y="17913"/>
                    <a:pt x="3669" y="18647"/>
                    <a:pt x="4904" y="18814"/>
                  </a:cubicBezTo>
                  <a:cubicBezTo>
                    <a:pt x="8039" y="19247"/>
                    <a:pt x="11242" y="19514"/>
                    <a:pt x="14410" y="19581"/>
                  </a:cubicBezTo>
                  <a:cubicBezTo>
                    <a:pt x="20181" y="19748"/>
                    <a:pt x="25952" y="19781"/>
                    <a:pt x="31723" y="19848"/>
                  </a:cubicBezTo>
                  <a:cubicBezTo>
                    <a:pt x="33567" y="19868"/>
                    <a:pt x="35412" y="19901"/>
                    <a:pt x="37249" y="19901"/>
                  </a:cubicBezTo>
                  <a:cubicBezTo>
                    <a:pt x="38435" y="19901"/>
                    <a:pt x="39618" y="19887"/>
                    <a:pt x="40796" y="19848"/>
                  </a:cubicBezTo>
                  <a:cubicBezTo>
                    <a:pt x="45966" y="19681"/>
                    <a:pt x="51170" y="19381"/>
                    <a:pt x="56340" y="19147"/>
                  </a:cubicBezTo>
                  <a:cubicBezTo>
                    <a:pt x="58175" y="19047"/>
                    <a:pt x="59943" y="18680"/>
                    <a:pt x="61511" y="17613"/>
                  </a:cubicBezTo>
                  <a:cubicBezTo>
                    <a:pt x="63345" y="16345"/>
                    <a:pt x="63479" y="15111"/>
                    <a:pt x="61878" y="13643"/>
                  </a:cubicBezTo>
                  <a:cubicBezTo>
                    <a:pt x="61778" y="13543"/>
                    <a:pt x="61644" y="13443"/>
                    <a:pt x="61511" y="13343"/>
                  </a:cubicBezTo>
                  <a:cubicBezTo>
                    <a:pt x="58409" y="10574"/>
                    <a:pt x="54973" y="8273"/>
                    <a:pt x="51337" y="6238"/>
                  </a:cubicBezTo>
                  <a:cubicBezTo>
                    <a:pt x="49636" y="5271"/>
                    <a:pt x="48001" y="4203"/>
                    <a:pt x="46500" y="2969"/>
                  </a:cubicBezTo>
                  <a:cubicBezTo>
                    <a:pt x="45499" y="2168"/>
                    <a:pt x="44799" y="1001"/>
                    <a:pt x="43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04075" y="3811325"/>
              <a:ext cx="109675" cy="77788"/>
            </a:xfrm>
            <a:custGeom>
              <a:rect b="b" l="l" r="r" t="t"/>
              <a:pathLst>
                <a:path extrusionOk="0" h="6223" w="8774">
                  <a:moveTo>
                    <a:pt x="168" y="0"/>
                  </a:moveTo>
                  <a:lnTo>
                    <a:pt x="1" y="500"/>
                  </a:lnTo>
                  <a:cubicBezTo>
                    <a:pt x="301" y="600"/>
                    <a:pt x="501" y="834"/>
                    <a:pt x="568" y="1334"/>
                  </a:cubicBezTo>
                  <a:cubicBezTo>
                    <a:pt x="637" y="1960"/>
                    <a:pt x="900" y="2183"/>
                    <a:pt x="1310" y="2183"/>
                  </a:cubicBezTo>
                  <a:cubicBezTo>
                    <a:pt x="1491" y="2183"/>
                    <a:pt x="1701" y="2140"/>
                    <a:pt x="1935" y="2068"/>
                  </a:cubicBezTo>
                  <a:cubicBezTo>
                    <a:pt x="2230" y="1967"/>
                    <a:pt x="2470" y="1914"/>
                    <a:pt x="2667" y="1914"/>
                  </a:cubicBezTo>
                  <a:cubicBezTo>
                    <a:pt x="3182" y="1914"/>
                    <a:pt x="3388" y="2281"/>
                    <a:pt x="3437" y="3102"/>
                  </a:cubicBezTo>
                  <a:cubicBezTo>
                    <a:pt x="3470" y="3703"/>
                    <a:pt x="3470" y="4270"/>
                    <a:pt x="3437" y="4870"/>
                  </a:cubicBezTo>
                  <a:cubicBezTo>
                    <a:pt x="3412" y="5433"/>
                    <a:pt x="3567" y="5781"/>
                    <a:pt x="3928" y="5781"/>
                  </a:cubicBezTo>
                  <a:cubicBezTo>
                    <a:pt x="4059" y="5781"/>
                    <a:pt x="4218" y="5735"/>
                    <a:pt x="4404" y="5637"/>
                  </a:cubicBezTo>
                  <a:cubicBezTo>
                    <a:pt x="4814" y="5432"/>
                    <a:pt x="5180" y="5331"/>
                    <a:pt x="5523" y="5331"/>
                  </a:cubicBezTo>
                  <a:cubicBezTo>
                    <a:pt x="6071" y="5331"/>
                    <a:pt x="6559" y="5591"/>
                    <a:pt x="7072" y="6104"/>
                  </a:cubicBezTo>
                  <a:cubicBezTo>
                    <a:pt x="7161" y="6193"/>
                    <a:pt x="7306" y="6223"/>
                    <a:pt x="7479" y="6223"/>
                  </a:cubicBezTo>
                  <a:cubicBezTo>
                    <a:pt x="7825" y="6223"/>
                    <a:pt x="8284" y="6104"/>
                    <a:pt x="8640" y="6104"/>
                  </a:cubicBezTo>
                  <a:cubicBezTo>
                    <a:pt x="8707" y="6004"/>
                    <a:pt x="8740" y="5904"/>
                    <a:pt x="8774" y="5804"/>
                  </a:cubicBezTo>
                  <a:lnTo>
                    <a:pt x="8774" y="5070"/>
                  </a:lnTo>
                  <a:lnTo>
                    <a:pt x="8006" y="5070"/>
                  </a:lnTo>
                  <a:cubicBezTo>
                    <a:pt x="7039" y="4637"/>
                    <a:pt x="6072" y="4236"/>
                    <a:pt x="5238" y="3869"/>
                  </a:cubicBezTo>
                  <a:cubicBezTo>
                    <a:pt x="4938" y="2969"/>
                    <a:pt x="4838" y="1835"/>
                    <a:pt x="4204" y="1101"/>
                  </a:cubicBezTo>
                  <a:cubicBezTo>
                    <a:pt x="3862" y="674"/>
                    <a:pt x="3390" y="492"/>
                    <a:pt x="2875" y="492"/>
                  </a:cubicBezTo>
                  <a:cubicBezTo>
                    <a:pt x="2385" y="492"/>
                    <a:pt x="1857" y="657"/>
                    <a:pt x="1368" y="934"/>
                  </a:cubicBezTo>
                  <a:cubicBezTo>
                    <a:pt x="935" y="467"/>
                    <a:pt x="568" y="167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883438" y="3188800"/>
              <a:ext cx="1567788" cy="872950"/>
            </a:xfrm>
            <a:custGeom>
              <a:rect b="b" l="l" r="r" t="t"/>
              <a:pathLst>
                <a:path extrusionOk="0" h="69836" w="125423">
                  <a:moveTo>
                    <a:pt x="99726" y="1"/>
                  </a:moveTo>
                  <a:cubicBezTo>
                    <a:pt x="92183" y="1"/>
                    <a:pt x="84642" y="198"/>
                    <a:pt x="77088" y="767"/>
                  </a:cubicBezTo>
                  <a:cubicBezTo>
                    <a:pt x="73597" y="1009"/>
                    <a:pt x="70076" y="1106"/>
                    <a:pt x="66555" y="1106"/>
                  </a:cubicBezTo>
                  <a:cubicBezTo>
                    <a:pt x="64728" y="1106"/>
                    <a:pt x="62900" y="1079"/>
                    <a:pt x="61077" y="1034"/>
                  </a:cubicBezTo>
                  <a:cubicBezTo>
                    <a:pt x="52638" y="867"/>
                    <a:pt x="44198" y="267"/>
                    <a:pt x="35759" y="133"/>
                  </a:cubicBezTo>
                  <a:cubicBezTo>
                    <a:pt x="33382" y="85"/>
                    <a:pt x="31008" y="68"/>
                    <a:pt x="28636" y="68"/>
                  </a:cubicBezTo>
                  <a:cubicBezTo>
                    <a:pt x="22752" y="68"/>
                    <a:pt x="16880" y="176"/>
                    <a:pt x="11008" y="200"/>
                  </a:cubicBezTo>
                  <a:cubicBezTo>
                    <a:pt x="7739" y="233"/>
                    <a:pt x="4470" y="300"/>
                    <a:pt x="1201" y="300"/>
                  </a:cubicBezTo>
                  <a:cubicBezTo>
                    <a:pt x="1103" y="310"/>
                    <a:pt x="1006" y="314"/>
                    <a:pt x="909" y="314"/>
                  </a:cubicBezTo>
                  <a:cubicBezTo>
                    <a:pt x="675" y="314"/>
                    <a:pt x="446" y="290"/>
                    <a:pt x="234" y="267"/>
                  </a:cubicBezTo>
                  <a:lnTo>
                    <a:pt x="0" y="1334"/>
                  </a:lnTo>
                  <a:cubicBezTo>
                    <a:pt x="834" y="1501"/>
                    <a:pt x="1668" y="1601"/>
                    <a:pt x="2502" y="1668"/>
                  </a:cubicBezTo>
                  <a:cubicBezTo>
                    <a:pt x="3002" y="1710"/>
                    <a:pt x="3509" y="1723"/>
                    <a:pt x="4021" y="1723"/>
                  </a:cubicBezTo>
                  <a:cubicBezTo>
                    <a:pt x="4705" y="1723"/>
                    <a:pt x="5399" y="1701"/>
                    <a:pt x="6104" y="1701"/>
                  </a:cubicBezTo>
                  <a:cubicBezTo>
                    <a:pt x="6104" y="2868"/>
                    <a:pt x="6138" y="3836"/>
                    <a:pt x="6104" y="4770"/>
                  </a:cubicBezTo>
                  <a:cubicBezTo>
                    <a:pt x="5871" y="12375"/>
                    <a:pt x="5604" y="20014"/>
                    <a:pt x="5337" y="27620"/>
                  </a:cubicBezTo>
                  <a:cubicBezTo>
                    <a:pt x="5170" y="33224"/>
                    <a:pt x="5170" y="38861"/>
                    <a:pt x="4837" y="44465"/>
                  </a:cubicBezTo>
                  <a:cubicBezTo>
                    <a:pt x="4403" y="51870"/>
                    <a:pt x="4136" y="59276"/>
                    <a:pt x="4537" y="66681"/>
                  </a:cubicBezTo>
                  <a:cubicBezTo>
                    <a:pt x="4603" y="68215"/>
                    <a:pt x="4904" y="68716"/>
                    <a:pt x="6405" y="69016"/>
                  </a:cubicBezTo>
                  <a:cubicBezTo>
                    <a:pt x="7972" y="69349"/>
                    <a:pt x="9540" y="69616"/>
                    <a:pt x="11108" y="69716"/>
                  </a:cubicBezTo>
                  <a:cubicBezTo>
                    <a:pt x="11951" y="69759"/>
                    <a:pt x="12795" y="69771"/>
                    <a:pt x="13649" y="69771"/>
                  </a:cubicBezTo>
                  <a:cubicBezTo>
                    <a:pt x="14788" y="69771"/>
                    <a:pt x="15945" y="69750"/>
                    <a:pt x="17146" y="69750"/>
                  </a:cubicBezTo>
                  <a:lnTo>
                    <a:pt x="18080" y="69516"/>
                  </a:lnTo>
                  <a:cubicBezTo>
                    <a:pt x="17446" y="67782"/>
                    <a:pt x="16845" y="66014"/>
                    <a:pt x="16178" y="64146"/>
                  </a:cubicBezTo>
                  <a:lnTo>
                    <a:pt x="15745" y="64279"/>
                  </a:lnTo>
                  <a:cubicBezTo>
                    <a:pt x="16078" y="65613"/>
                    <a:pt x="16412" y="67014"/>
                    <a:pt x="16745" y="68415"/>
                  </a:cubicBezTo>
                  <a:cubicBezTo>
                    <a:pt x="15892" y="68498"/>
                    <a:pt x="15052" y="68536"/>
                    <a:pt x="14221" y="68536"/>
                  </a:cubicBezTo>
                  <a:cubicBezTo>
                    <a:pt x="11705" y="68536"/>
                    <a:pt x="9279" y="68191"/>
                    <a:pt x="6872" y="67715"/>
                  </a:cubicBezTo>
                  <a:cubicBezTo>
                    <a:pt x="6171" y="67581"/>
                    <a:pt x="5938" y="67181"/>
                    <a:pt x="5904" y="66447"/>
                  </a:cubicBezTo>
                  <a:cubicBezTo>
                    <a:pt x="5304" y="58842"/>
                    <a:pt x="5771" y="51236"/>
                    <a:pt x="6305" y="43631"/>
                  </a:cubicBezTo>
                  <a:cubicBezTo>
                    <a:pt x="6571" y="39395"/>
                    <a:pt x="6672" y="35125"/>
                    <a:pt x="6838" y="30855"/>
                  </a:cubicBezTo>
                  <a:cubicBezTo>
                    <a:pt x="7139" y="21382"/>
                    <a:pt x="7472" y="11875"/>
                    <a:pt x="7772" y="2401"/>
                  </a:cubicBezTo>
                  <a:cubicBezTo>
                    <a:pt x="7772" y="2235"/>
                    <a:pt x="7806" y="2101"/>
                    <a:pt x="7839" y="1868"/>
                  </a:cubicBezTo>
                  <a:cubicBezTo>
                    <a:pt x="8039" y="1834"/>
                    <a:pt x="8273" y="1734"/>
                    <a:pt x="8506" y="1734"/>
                  </a:cubicBezTo>
                  <a:cubicBezTo>
                    <a:pt x="20615" y="2001"/>
                    <a:pt x="32757" y="1968"/>
                    <a:pt x="44865" y="2602"/>
                  </a:cubicBezTo>
                  <a:cubicBezTo>
                    <a:pt x="51324" y="2920"/>
                    <a:pt x="57795" y="3144"/>
                    <a:pt x="64263" y="3144"/>
                  </a:cubicBezTo>
                  <a:cubicBezTo>
                    <a:pt x="67951" y="3144"/>
                    <a:pt x="71638" y="3071"/>
                    <a:pt x="75321" y="2902"/>
                  </a:cubicBezTo>
                  <a:cubicBezTo>
                    <a:pt x="81258" y="2635"/>
                    <a:pt x="87196" y="2101"/>
                    <a:pt x="93133" y="1968"/>
                  </a:cubicBezTo>
                  <a:cubicBezTo>
                    <a:pt x="100972" y="1768"/>
                    <a:pt x="108844" y="1801"/>
                    <a:pt x="116683" y="1734"/>
                  </a:cubicBezTo>
                  <a:cubicBezTo>
                    <a:pt x="116884" y="1734"/>
                    <a:pt x="117084" y="1768"/>
                    <a:pt x="117617" y="1801"/>
                  </a:cubicBezTo>
                  <a:cubicBezTo>
                    <a:pt x="117617" y="4036"/>
                    <a:pt x="117551" y="6271"/>
                    <a:pt x="117651" y="8472"/>
                  </a:cubicBezTo>
                  <a:cubicBezTo>
                    <a:pt x="118018" y="18546"/>
                    <a:pt x="118418" y="28620"/>
                    <a:pt x="118818" y="38694"/>
                  </a:cubicBezTo>
                  <a:cubicBezTo>
                    <a:pt x="119085" y="46133"/>
                    <a:pt x="119352" y="53538"/>
                    <a:pt x="119552" y="60943"/>
                  </a:cubicBezTo>
                  <a:cubicBezTo>
                    <a:pt x="119619" y="62778"/>
                    <a:pt x="119352" y="64613"/>
                    <a:pt x="119352" y="66447"/>
                  </a:cubicBezTo>
                  <a:cubicBezTo>
                    <a:pt x="119319" y="67215"/>
                    <a:pt x="119018" y="67615"/>
                    <a:pt x="118285" y="67748"/>
                  </a:cubicBezTo>
                  <a:cubicBezTo>
                    <a:pt x="115908" y="68199"/>
                    <a:pt x="113512" y="68536"/>
                    <a:pt x="111014" y="68536"/>
                  </a:cubicBezTo>
                  <a:cubicBezTo>
                    <a:pt x="110181" y="68536"/>
                    <a:pt x="109337" y="68499"/>
                    <a:pt x="108478" y="68415"/>
                  </a:cubicBezTo>
                  <a:cubicBezTo>
                    <a:pt x="108744" y="67315"/>
                    <a:pt x="109011" y="66214"/>
                    <a:pt x="109278" y="65146"/>
                  </a:cubicBezTo>
                  <a:lnTo>
                    <a:pt x="108744" y="65013"/>
                  </a:lnTo>
                  <a:cubicBezTo>
                    <a:pt x="108244" y="66414"/>
                    <a:pt x="107777" y="67748"/>
                    <a:pt x="107310" y="69049"/>
                  </a:cubicBezTo>
                  <a:lnTo>
                    <a:pt x="108177" y="69349"/>
                  </a:lnTo>
                  <a:cubicBezTo>
                    <a:pt x="108444" y="69416"/>
                    <a:pt x="108644" y="69416"/>
                    <a:pt x="108844" y="69449"/>
                  </a:cubicBezTo>
                  <a:cubicBezTo>
                    <a:pt x="109996" y="69726"/>
                    <a:pt x="111144" y="69835"/>
                    <a:pt x="112290" y="69835"/>
                  </a:cubicBezTo>
                  <a:cubicBezTo>
                    <a:pt x="114461" y="69835"/>
                    <a:pt x="116623" y="69442"/>
                    <a:pt x="118785" y="69049"/>
                  </a:cubicBezTo>
                  <a:cubicBezTo>
                    <a:pt x="119819" y="68849"/>
                    <a:pt x="120653" y="68382"/>
                    <a:pt x="120686" y="67114"/>
                  </a:cubicBezTo>
                  <a:cubicBezTo>
                    <a:pt x="120753" y="63312"/>
                    <a:pt x="121053" y="59509"/>
                    <a:pt x="120953" y="55740"/>
                  </a:cubicBezTo>
                  <a:cubicBezTo>
                    <a:pt x="120753" y="47400"/>
                    <a:pt x="120319" y="39094"/>
                    <a:pt x="120019" y="30755"/>
                  </a:cubicBezTo>
                  <a:cubicBezTo>
                    <a:pt x="119786" y="25184"/>
                    <a:pt x="119519" y="19614"/>
                    <a:pt x="119385" y="14043"/>
                  </a:cubicBezTo>
                  <a:cubicBezTo>
                    <a:pt x="119285" y="10007"/>
                    <a:pt x="119352" y="6004"/>
                    <a:pt x="119352" y="1801"/>
                  </a:cubicBezTo>
                  <a:lnTo>
                    <a:pt x="119319" y="1801"/>
                  </a:lnTo>
                  <a:cubicBezTo>
                    <a:pt x="119319" y="1801"/>
                    <a:pt x="119352" y="1801"/>
                    <a:pt x="119352" y="1768"/>
                  </a:cubicBezTo>
                  <a:lnTo>
                    <a:pt x="119352" y="1801"/>
                  </a:lnTo>
                  <a:cubicBezTo>
                    <a:pt x="120553" y="1768"/>
                    <a:pt x="121754" y="1801"/>
                    <a:pt x="122921" y="1668"/>
                  </a:cubicBezTo>
                  <a:cubicBezTo>
                    <a:pt x="123755" y="1568"/>
                    <a:pt x="124589" y="1467"/>
                    <a:pt x="125423" y="1267"/>
                  </a:cubicBezTo>
                  <a:lnTo>
                    <a:pt x="125156" y="200"/>
                  </a:lnTo>
                  <a:cubicBezTo>
                    <a:pt x="124823" y="300"/>
                    <a:pt x="124456" y="300"/>
                    <a:pt x="124089" y="300"/>
                  </a:cubicBezTo>
                  <a:cubicBezTo>
                    <a:pt x="120820" y="300"/>
                    <a:pt x="117551" y="300"/>
                    <a:pt x="114282" y="200"/>
                  </a:cubicBezTo>
                  <a:cubicBezTo>
                    <a:pt x="109426" y="82"/>
                    <a:pt x="104576" y="1"/>
                    <a:pt x="99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2078150" y="3295238"/>
              <a:ext cx="294388" cy="439350"/>
            </a:xfrm>
            <a:custGeom>
              <a:rect b="b" l="l" r="r" t="t"/>
              <a:pathLst>
                <a:path extrusionOk="0" h="35148" w="23551">
                  <a:moveTo>
                    <a:pt x="10742" y="1659"/>
                  </a:moveTo>
                  <a:lnTo>
                    <a:pt x="10742" y="13000"/>
                  </a:lnTo>
                  <a:lnTo>
                    <a:pt x="1702" y="13000"/>
                  </a:lnTo>
                  <a:cubicBezTo>
                    <a:pt x="1702" y="10698"/>
                    <a:pt x="1669" y="8630"/>
                    <a:pt x="1735" y="6596"/>
                  </a:cubicBezTo>
                  <a:cubicBezTo>
                    <a:pt x="1735" y="6129"/>
                    <a:pt x="2036" y="5561"/>
                    <a:pt x="2369" y="5228"/>
                  </a:cubicBezTo>
                  <a:cubicBezTo>
                    <a:pt x="4638" y="2793"/>
                    <a:pt x="7540" y="1825"/>
                    <a:pt x="10742" y="1659"/>
                  </a:cubicBezTo>
                  <a:close/>
                  <a:moveTo>
                    <a:pt x="13811" y="1659"/>
                  </a:moveTo>
                  <a:cubicBezTo>
                    <a:pt x="15879" y="2126"/>
                    <a:pt x="18147" y="2259"/>
                    <a:pt x="19882" y="3827"/>
                  </a:cubicBezTo>
                  <a:cubicBezTo>
                    <a:pt x="20249" y="4160"/>
                    <a:pt x="20649" y="4594"/>
                    <a:pt x="20749" y="5061"/>
                  </a:cubicBezTo>
                  <a:cubicBezTo>
                    <a:pt x="21216" y="7630"/>
                    <a:pt x="21583" y="10231"/>
                    <a:pt x="22017" y="13067"/>
                  </a:cubicBezTo>
                  <a:lnTo>
                    <a:pt x="13811" y="13067"/>
                  </a:lnTo>
                  <a:lnTo>
                    <a:pt x="13811" y="1659"/>
                  </a:lnTo>
                  <a:close/>
                  <a:moveTo>
                    <a:pt x="12810" y="1625"/>
                  </a:moveTo>
                  <a:cubicBezTo>
                    <a:pt x="12810" y="5061"/>
                    <a:pt x="12810" y="8464"/>
                    <a:pt x="12810" y="11899"/>
                  </a:cubicBezTo>
                  <a:cubicBezTo>
                    <a:pt x="12810" y="13801"/>
                    <a:pt x="12810" y="13867"/>
                    <a:pt x="14678" y="13968"/>
                  </a:cubicBezTo>
                  <a:cubicBezTo>
                    <a:pt x="15779" y="14028"/>
                    <a:pt x="16880" y="14040"/>
                    <a:pt x="17980" y="14040"/>
                  </a:cubicBezTo>
                  <a:cubicBezTo>
                    <a:pt x="18714" y="14040"/>
                    <a:pt x="19448" y="14034"/>
                    <a:pt x="20182" y="14034"/>
                  </a:cubicBezTo>
                  <a:cubicBezTo>
                    <a:pt x="20245" y="14034"/>
                    <a:pt x="20306" y="14034"/>
                    <a:pt x="20364" y="14034"/>
                  </a:cubicBezTo>
                  <a:cubicBezTo>
                    <a:pt x="21883" y="14034"/>
                    <a:pt x="21883" y="14065"/>
                    <a:pt x="21883" y="15735"/>
                  </a:cubicBezTo>
                  <a:lnTo>
                    <a:pt x="21883" y="16870"/>
                  </a:lnTo>
                  <a:cubicBezTo>
                    <a:pt x="21016" y="16870"/>
                    <a:pt x="20163" y="16855"/>
                    <a:pt x="19316" y="16855"/>
                  </a:cubicBezTo>
                  <a:cubicBezTo>
                    <a:pt x="18892" y="16855"/>
                    <a:pt x="18470" y="16858"/>
                    <a:pt x="18047" y="16870"/>
                  </a:cubicBezTo>
                  <a:cubicBezTo>
                    <a:pt x="17247" y="16870"/>
                    <a:pt x="16435" y="16848"/>
                    <a:pt x="15619" y="16848"/>
                  </a:cubicBezTo>
                  <a:cubicBezTo>
                    <a:pt x="15007" y="16848"/>
                    <a:pt x="14392" y="16860"/>
                    <a:pt x="13777" y="16903"/>
                  </a:cubicBezTo>
                  <a:cubicBezTo>
                    <a:pt x="12810" y="17003"/>
                    <a:pt x="12877" y="17970"/>
                    <a:pt x="12877" y="18604"/>
                  </a:cubicBezTo>
                  <a:cubicBezTo>
                    <a:pt x="12843" y="20772"/>
                    <a:pt x="12910" y="22907"/>
                    <a:pt x="12910" y="25042"/>
                  </a:cubicBezTo>
                  <a:cubicBezTo>
                    <a:pt x="12943" y="27944"/>
                    <a:pt x="12943" y="30846"/>
                    <a:pt x="12943" y="33848"/>
                  </a:cubicBezTo>
                  <a:lnTo>
                    <a:pt x="10942" y="33848"/>
                  </a:lnTo>
                  <a:cubicBezTo>
                    <a:pt x="10942" y="31947"/>
                    <a:pt x="10909" y="30046"/>
                    <a:pt x="10942" y="28144"/>
                  </a:cubicBezTo>
                  <a:cubicBezTo>
                    <a:pt x="10975" y="24675"/>
                    <a:pt x="11075" y="21206"/>
                    <a:pt x="11142" y="17770"/>
                  </a:cubicBezTo>
                  <a:cubicBezTo>
                    <a:pt x="11142" y="16332"/>
                    <a:pt x="10910" y="16056"/>
                    <a:pt x="9740" y="16056"/>
                  </a:cubicBezTo>
                  <a:cubicBezTo>
                    <a:pt x="9580" y="16056"/>
                    <a:pt x="9403" y="16061"/>
                    <a:pt x="9207" y="16069"/>
                  </a:cubicBezTo>
                  <a:cubicBezTo>
                    <a:pt x="8207" y="16122"/>
                    <a:pt x="7211" y="16138"/>
                    <a:pt x="6215" y="16138"/>
                  </a:cubicBezTo>
                  <a:cubicBezTo>
                    <a:pt x="4720" y="16138"/>
                    <a:pt x="3223" y="16102"/>
                    <a:pt x="1702" y="16102"/>
                  </a:cubicBezTo>
                  <a:lnTo>
                    <a:pt x="1702" y="14001"/>
                  </a:lnTo>
                  <a:cubicBezTo>
                    <a:pt x="2569" y="14001"/>
                    <a:pt x="3407" y="14016"/>
                    <a:pt x="4225" y="14016"/>
                  </a:cubicBezTo>
                  <a:cubicBezTo>
                    <a:pt x="4634" y="14016"/>
                    <a:pt x="5038" y="14012"/>
                    <a:pt x="5438" y="14001"/>
                  </a:cubicBezTo>
                  <a:cubicBezTo>
                    <a:pt x="6872" y="13968"/>
                    <a:pt x="8307" y="13934"/>
                    <a:pt x="9741" y="13834"/>
                  </a:cubicBezTo>
                  <a:cubicBezTo>
                    <a:pt x="11142" y="13734"/>
                    <a:pt x="11342" y="13501"/>
                    <a:pt x="11342" y="12066"/>
                  </a:cubicBezTo>
                  <a:cubicBezTo>
                    <a:pt x="11376" y="9131"/>
                    <a:pt x="11376" y="6195"/>
                    <a:pt x="11376" y="3260"/>
                  </a:cubicBezTo>
                  <a:lnTo>
                    <a:pt x="11376" y="1625"/>
                  </a:lnTo>
                  <a:close/>
                  <a:moveTo>
                    <a:pt x="21917" y="17704"/>
                  </a:moveTo>
                  <a:cubicBezTo>
                    <a:pt x="22017" y="19505"/>
                    <a:pt x="22217" y="21206"/>
                    <a:pt x="22183" y="22907"/>
                  </a:cubicBezTo>
                  <a:cubicBezTo>
                    <a:pt x="22117" y="26043"/>
                    <a:pt x="21850" y="29212"/>
                    <a:pt x="21716" y="32347"/>
                  </a:cubicBezTo>
                  <a:cubicBezTo>
                    <a:pt x="21650" y="33181"/>
                    <a:pt x="21283" y="33582"/>
                    <a:pt x="20482" y="33615"/>
                  </a:cubicBezTo>
                  <a:cubicBezTo>
                    <a:pt x="18214" y="33748"/>
                    <a:pt x="15946" y="33848"/>
                    <a:pt x="13711" y="33982"/>
                  </a:cubicBezTo>
                  <a:lnTo>
                    <a:pt x="13711" y="17704"/>
                  </a:lnTo>
                  <a:close/>
                  <a:moveTo>
                    <a:pt x="1535" y="16569"/>
                  </a:moveTo>
                  <a:cubicBezTo>
                    <a:pt x="4537" y="16736"/>
                    <a:pt x="7273" y="16870"/>
                    <a:pt x="10075" y="17003"/>
                  </a:cubicBezTo>
                  <a:lnTo>
                    <a:pt x="10075" y="34082"/>
                  </a:lnTo>
                  <a:cubicBezTo>
                    <a:pt x="7139" y="33782"/>
                    <a:pt x="4437" y="33481"/>
                    <a:pt x="1535" y="33181"/>
                  </a:cubicBezTo>
                  <a:lnTo>
                    <a:pt x="1535" y="16569"/>
                  </a:lnTo>
                  <a:close/>
                  <a:moveTo>
                    <a:pt x="12476" y="1"/>
                  </a:moveTo>
                  <a:cubicBezTo>
                    <a:pt x="11916" y="1"/>
                    <a:pt x="11349" y="39"/>
                    <a:pt x="10775" y="124"/>
                  </a:cubicBezTo>
                  <a:cubicBezTo>
                    <a:pt x="7573" y="658"/>
                    <a:pt x="4404" y="1158"/>
                    <a:pt x="2069" y="3627"/>
                  </a:cubicBezTo>
                  <a:cubicBezTo>
                    <a:pt x="1469" y="4294"/>
                    <a:pt x="835" y="5195"/>
                    <a:pt x="701" y="6028"/>
                  </a:cubicBezTo>
                  <a:cubicBezTo>
                    <a:pt x="401" y="7963"/>
                    <a:pt x="401" y="9931"/>
                    <a:pt x="368" y="11866"/>
                  </a:cubicBezTo>
                  <a:cubicBezTo>
                    <a:pt x="334" y="13100"/>
                    <a:pt x="601" y="14334"/>
                    <a:pt x="568" y="15569"/>
                  </a:cubicBezTo>
                  <a:cubicBezTo>
                    <a:pt x="501" y="18337"/>
                    <a:pt x="301" y="21139"/>
                    <a:pt x="168" y="23908"/>
                  </a:cubicBezTo>
                  <a:cubicBezTo>
                    <a:pt x="101" y="23908"/>
                    <a:pt x="68" y="23941"/>
                    <a:pt x="1" y="23941"/>
                  </a:cubicBezTo>
                  <a:cubicBezTo>
                    <a:pt x="134" y="26977"/>
                    <a:pt x="268" y="30046"/>
                    <a:pt x="368" y="33115"/>
                  </a:cubicBezTo>
                  <a:cubicBezTo>
                    <a:pt x="401" y="33815"/>
                    <a:pt x="668" y="34349"/>
                    <a:pt x="1469" y="34415"/>
                  </a:cubicBezTo>
                  <a:cubicBezTo>
                    <a:pt x="4171" y="34649"/>
                    <a:pt x="6872" y="35049"/>
                    <a:pt x="9574" y="35116"/>
                  </a:cubicBezTo>
                  <a:cubicBezTo>
                    <a:pt x="10675" y="35136"/>
                    <a:pt x="11779" y="35147"/>
                    <a:pt x="12885" y="35147"/>
                  </a:cubicBezTo>
                  <a:cubicBezTo>
                    <a:pt x="15432" y="35147"/>
                    <a:pt x="17991" y="35089"/>
                    <a:pt x="20549" y="34949"/>
                  </a:cubicBezTo>
                  <a:cubicBezTo>
                    <a:pt x="22584" y="34849"/>
                    <a:pt x="22951" y="34415"/>
                    <a:pt x="23084" y="32347"/>
                  </a:cubicBezTo>
                  <a:cubicBezTo>
                    <a:pt x="23351" y="28745"/>
                    <a:pt x="23551" y="25109"/>
                    <a:pt x="23518" y="21506"/>
                  </a:cubicBezTo>
                  <a:cubicBezTo>
                    <a:pt x="23451" y="16803"/>
                    <a:pt x="23117" y="12100"/>
                    <a:pt x="22917" y="7396"/>
                  </a:cubicBezTo>
                  <a:cubicBezTo>
                    <a:pt x="22784" y="4327"/>
                    <a:pt x="21349" y="2092"/>
                    <a:pt x="18481" y="1158"/>
                  </a:cubicBezTo>
                  <a:cubicBezTo>
                    <a:pt x="16537" y="528"/>
                    <a:pt x="14552" y="1"/>
                    <a:pt x="12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031875" y="3810000"/>
              <a:ext cx="499525" cy="298538"/>
            </a:xfrm>
            <a:custGeom>
              <a:rect b="b" l="l" r="r" t="t"/>
              <a:pathLst>
                <a:path extrusionOk="0" h="23883" w="39962">
                  <a:moveTo>
                    <a:pt x="13319" y="0"/>
                  </a:moveTo>
                  <a:cubicBezTo>
                    <a:pt x="12626" y="0"/>
                    <a:pt x="11913" y="508"/>
                    <a:pt x="11041" y="1507"/>
                  </a:cubicBezTo>
                  <a:cubicBezTo>
                    <a:pt x="10385" y="1162"/>
                    <a:pt x="9781" y="992"/>
                    <a:pt x="9232" y="992"/>
                  </a:cubicBezTo>
                  <a:cubicBezTo>
                    <a:pt x="8132" y="992"/>
                    <a:pt x="7250" y="1674"/>
                    <a:pt x="6605" y="3008"/>
                  </a:cubicBezTo>
                  <a:cubicBezTo>
                    <a:pt x="6505" y="3242"/>
                    <a:pt x="6305" y="3442"/>
                    <a:pt x="6071" y="3542"/>
                  </a:cubicBezTo>
                  <a:cubicBezTo>
                    <a:pt x="3970" y="4476"/>
                    <a:pt x="3870" y="4643"/>
                    <a:pt x="4170" y="6911"/>
                  </a:cubicBezTo>
                  <a:cubicBezTo>
                    <a:pt x="3036" y="7511"/>
                    <a:pt x="1835" y="8145"/>
                    <a:pt x="2435" y="9813"/>
                  </a:cubicBezTo>
                  <a:cubicBezTo>
                    <a:pt x="1368" y="10413"/>
                    <a:pt x="0" y="10780"/>
                    <a:pt x="401" y="12382"/>
                  </a:cubicBezTo>
                  <a:cubicBezTo>
                    <a:pt x="709" y="13553"/>
                    <a:pt x="2129" y="14468"/>
                    <a:pt x="3501" y="14468"/>
                  </a:cubicBezTo>
                  <a:cubicBezTo>
                    <a:pt x="3613" y="14468"/>
                    <a:pt x="3725" y="14462"/>
                    <a:pt x="3836" y="14450"/>
                  </a:cubicBezTo>
                  <a:cubicBezTo>
                    <a:pt x="3836" y="14516"/>
                    <a:pt x="3870" y="14550"/>
                    <a:pt x="3870" y="14583"/>
                  </a:cubicBezTo>
                  <a:lnTo>
                    <a:pt x="4303" y="14483"/>
                  </a:lnTo>
                  <a:cubicBezTo>
                    <a:pt x="4810" y="14458"/>
                    <a:pt x="5144" y="14394"/>
                    <a:pt x="5421" y="14394"/>
                  </a:cubicBezTo>
                  <a:cubicBezTo>
                    <a:pt x="5509" y="14394"/>
                    <a:pt x="5591" y="14400"/>
                    <a:pt x="5671" y="14416"/>
                  </a:cubicBezTo>
                  <a:cubicBezTo>
                    <a:pt x="8239" y="15052"/>
                    <a:pt x="10829" y="15226"/>
                    <a:pt x="13439" y="15226"/>
                  </a:cubicBezTo>
                  <a:cubicBezTo>
                    <a:pt x="16599" y="15226"/>
                    <a:pt x="19787" y="14971"/>
                    <a:pt x="22998" y="14971"/>
                  </a:cubicBezTo>
                  <a:cubicBezTo>
                    <a:pt x="24368" y="14971"/>
                    <a:pt x="25742" y="15017"/>
                    <a:pt x="27120" y="15150"/>
                  </a:cubicBezTo>
                  <a:cubicBezTo>
                    <a:pt x="26319" y="17552"/>
                    <a:pt x="25619" y="19653"/>
                    <a:pt x="24918" y="21722"/>
                  </a:cubicBezTo>
                  <a:cubicBezTo>
                    <a:pt x="24851" y="21922"/>
                    <a:pt x="24518" y="22122"/>
                    <a:pt x="24284" y="22155"/>
                  </a:cubicBezTo>
                  <a:cubicBezTo>
                    <a:pt x="20748" y="22322"/>
                    <a:pt x="17213" y="22522"/>
                    <a:pt x="13677" y="22589"/>
                  </a:cubicBezTo>
                  <a:cubicBezTo>
                    <a:pt x="11742" y="22589"/>
                    <a:pt x="9774" y="22355"/>
                    <a:pt x="7839" y="22155"/>
                  </a:cubicBezTo>
                  <a:cubicBezTo>
                    <a:pt x="7506" y="22088"/>
                    <a:pt x="6939" y="21855"/>
                    <a:pt x="6838" y="21555"/>
                  </a:cubicBezTo>
                  <a:cubicBezTo>
                    <a:pt x="6638" y="20988"/>
                    <a:pt x="6405" y="20387"/>
                    <a:pt x="6205" y="19820"/>
                  </a:cubicBezTo>
                  <a:lnTo>
                    <a:pt x="5271" y="20054"/>
                  </a:lnTo>
                  <a:cubicBezTo>
                    <a:pt x="5304" y="20287"/>
                    <a:pt x="5404" y="20854"/>
                    <a:pt x="5538" y="21388"/>
                  </a:cubicBezTo>
                  <a:cubicBezTo>
                    <a:pt x="5738" y="22322"/>
                    <a:pt x="6071" y="23189"/>
                    <a:pt x="7205" y="23289"/>
                  </a:cubicBezTo>
                  <a:cubicBezTo>
                    <a:pt x="9675" y="23577"/>
                    <a:pt x="12145" y="23882"/>
                    <a:pt x="14640" y="23882"/>
                  </a:cubicBezTo>
                  <a:cubicBezTo>
                    <a:pt x="15616" y="23882"/>
                    <a:pt x="16595" y="23835"/>
                    <a:pt x="17579" y="23723"/>
                  </a:cubicBezTo>
                  <a:cubicBezTo>
                    <a:pt x="18779" y="23582"/>
                    <a:pt x="19998" y="23543"/>
                    <a:pt x="21220" y="23543"/>
                  </a:cubicBezTo>
                  <a:cubicBezTo>
                    <a:pt x="22309" y="23543"/>
                    <a:pt x="23400" y="23574"/>
                    <a:pt x="24484" y="23590"/>
                  </a:cubicBezTo>
                  <a:cubicBezTo>
                    <a:pt x="24522" y="23591"/>
                    <a:pt x="24559" y="23592"/>
                    <a:pt x="24596" y="23592"/>
                  </a:cubicBezTo>
                  <a:cubicBezTo>
                    <a:pt x="25357" y="23592"/>
                    <a:pt x="25764" y="23257"/>
                    <a:pt x="26019" y="22589"/>
                  </a:cubicBezTo>
                  <a:cubicBezTo>
                    <a:pt x="26319" y="21755"/>
                    <a:pt x="26619" y="20854"/>
                    <a:pt x="26919" y="19987"/>
                  </a:cubicBezTo>
                  <a:cubicBezTo>
                    <a:pt x="30722" y="20120"/>
                    <a:pt x="34492" y="20254"/>
                    <a:pt x="38261" y="20387"/>
                  </a:cubicBezTo>
                  <a:cubicBezTo>
                    <a:pt x="38328" y="20521"/>
                    <a:pt x="38394" y="20654"/>
                    <a:pt x="38494" y="20788"/>
                  </a:cubicBezTo>
                  <a:lnTo>
                    <a:pt x="38828" y="20888"/>
                  </a:lnTo>
                  <a:cubicBezTo>
                    <a:pt x="39028" y="20220"/>
                    <a:pt x="39395" y="20020"/>
                    <a:pt x="39962" y="20020"/>
                  </a:cubicBezTo>
                  <a:lnTo>
                    <a:pt x="39962" y="19120"/>
                  </a:lnTo>
                  <a:lnTo>
                    <a:pt x="39095" y="19120"/>
                  </a:lnTo>
                  <a:cubicBezTo>
                    <a:pt x="39061" y="18119"/>
                    <a:pt x="38928" y="17252"/>
                    <a:pt x="38928" y="16418"/>
                  </a:cubicBezTo>
                  <a:lnTo>
                    <a:pt x="38027" y="16384"/>
                  </a:lnTo>
                  <a:cubicBezTo>
                    <a:pt x="38027" y="16651"/>
                    <a:pt x="38027" y="16885"/>
                    <a:pt x="37994" y="17118"/>
                  </a:cubicBezTo>
                  <a:cubicBezTo>
                    <a:pt x="37994" y="18510"/>
                    <a:pt x="38010" y="18950"/>
                    <a:pt x="37293" y="18950"/>
                  </a:cubicBezTo>
                  <a:cubicBezTo>
                    <a:pt x="36962" y="18950"/>
                    <a:pt x="36476" y="18856"/>
                    <a:pt x="35759" y="18719"/>
                  </a:cubicBezTo>
                  <a:lnTo>
                    <a:pt x="35192" y="18719"/>
                  </a:lnTo>
                  <a:lnTo>
                    <a:pt x="35192" y="18886"/>
                  </a:lnTo>
                  <a:lnTo>
                    <a:pt x="27120" y="18886"/>
                  </a:lnTo>
                  <a:cubicBezTo>
                    <a:pt x="27487" y="17652"/>
                    <a:pt x="27853" y="16351"/>
                    <a:pt x="28287" y="15050"/>
                  </a:cubicBezTo>
                  <a:cubicBezTo>
                    <a:pt x="28354" y="14850"/>
                    <a:pt x="28621" y="14750"/>
                    <a:pt x="28821" y="14650"/>
                  </a:cubicBezTo>
                  <a:cubicBezTo>
                    <a:pt x="30956" y="13349"/>
                    <a:pt x="31156" y="11347"/>
                    <a:pt x="29355" y="9680"/>
                  </a:cubicBezTo>
                  <a:cubicBezTo>
                    <a:pt x="29455" y="8946"/>
                    <a:pt x="29822" y="8078"/>
                    <a:pt x="29521" y="7578"/>
                  </a:cubicBezTo>
                  <a:cubicBezTo>
                    <a:pt x="28854" y="6344"/>
                    <a:pt x="28087" y="5043"/>
                    <a:pt x="26986" y="4276"/>
                  </a:cubicBezTo>
                  <a:cubicBezTo>
                    <a:pt x="26603" y="3993"/>
                    <a:pt x="26219" y="3876"/>
                    <a:pt x="25846" y="3876"/>
                  </a:cubicBezTo>
                  <a:cubicBezTo>
                    <a:pt x="24985" y="3876"/>
                    <a:pt x="24179" y="4502"/>
                    <a:pt x="23550" y="5176"/>
                  </a:cubicBezTo>
                  <a:lnTo>
                    <a:pt x="22550" y="5176"/>
                  </a:lnTo>
                  <a:lnTo>
                    <a:pt x="22550" y="5910"/>
                  </a:lnTo>
                  <a:cubicBezTo>
                    <a:pt x="22650" y="5977"/>
                    <a:pt x="22750" y="6044"/>
                    <a:pt x="22817" y="6110"/>
                  </a:cubicBezTo>
                  <a:cubicBezTo>
                    <a:pt x="23330" y="6807"/>
                    <a:pt x="23581" y="7149"/>
                    <a:pt x="23817" y="7149"/>
                  </a:cubicBezTo>
                  <a:cubicBezTo>
                    <a:pt x="24056" y="7149"/>
                    <a:pt x="24281" y="6798"/>
                    <a:pt x="24751" y="6110"/>
                  </a:cubicBezTo>
                  <a:cubicBezTo>
                    <a:pt x="24985" y="5743"/>
                    <a:pt x="25585" y="5443"/>
                    <a:pt x="26019" y="5443"/>
                  </a:cubicBezTo>
                  <a:cubicBezTo>
                    <a:pt x="26352" y="5443"/>
                    <a:pt x="26686" y="5977"/>
                    <a:pt x="26986" y="6311"/>
                  </a:cubicBezTo>
                  <a:cubicBezTo>
                    <a:pt x="27420" y="6778"/>
                    <a:pt x="27820" y="7311"/>
                    <a:pt x="28220" y="7845"/>
                  </a:cubicBezTo>
                  <a:cubicBezTo>
                    <a:pt x="28320" y="7778"/>
                    <a:pt x="28454" y="7712"/>
                    <a:pt x="28587" y="7645"/>
                  </a:cubicBezTo>
                  <a:lnTo>
                    <a:pt x="28587" y="7645"/>
                  </a:lnTo>
                  <a:cubicBezTo>
                    <a:pt x="28554" y="7945"/>
                    <a:pt x="28587" y="8279"/>
                    <a:pt x="28521" y="8579"/>
                  </a:cubicBezTo>
                  <a:cubicBezTo>
                    <a:pt x="28287" y="9446"/>
                    <a:pt x="27620" y="10347"/>
                    <a:pt x="28954" y="11047"/>
                  </a:cubicBezTo>
                  <a:cubicBezTo>
                    <a:pt x="29188" y="11147"/>
                    <a:pt x="29188" y="12382"/>
                    <a:pt x="28888" y="12615"/>
                  </a:cubicBezTo>
                  <a:cubicBezTo>
                    <a:pt x="28120" y="13215"/>
                    <a:pt x="27186" y="13883"/>
                    <a:pt x="26252" y="13916"/>
                  </a:cubicBezTo>
                  <a:cubicBezTo>
                    <a:pt x="25594" y="13958"/>
                    <a:pt x="24933" y="13972"/>
                    <a:pt x="24270" y="13972"/>
                  </a:cubicBezTo>
                  <a:cubicBezTo>
                    <a:pt x="22724" y="13972"/>
                    <a:pt x="21170" y="13893"/>
                    <a:pt x="19614" y="13893"/>
                  </a:cubicBezTo>
                  <a:cubicBezTo>
                    <a:pt x="19169" y="13893"/>
                    <a:pt x="18725" y="13899"/>
                    <a:pt x="18280" y="13916"/>
                  </a:cubicBezTo>
                  <a:cubicBezTo>
                    <a:pt x="17012" y="13960"/>
                    <a:pt x="15749" y="13997"/>
                    <a:pt x="14488" y="13997"/>
                  </a:cubicBezTo>
                  <a:cubicBezTo>
                    <a:pt x="11968" y="13997"/>
                    <a:pt x="9463" y="13849"/>
                    <a:pt x="6972" y="13316"/>
                  </a:cubicBezTo>
                  <a:cubicBezTo>
                    <a:pt x="6545" y="13219"/>
                    <a:pt x="6129" y="13157"/>
                    <a:pt x="5718" y="13157"/>
                  </a:cubicBezTo>
                  <a:cubicBezTo>
                    <a:pt x="5133" y="13157"/>
                    <a:pt x="4557" y="13283"/>
                    <a:pt x="3970" y="13616"/>
                  </a:cubicBezTo>
                  <a:cubicBezTo>
                    <a:pt x="3851" y="13688"/>
                    <a:pt x="3703" y="13720"/>
                    <a:pt x="3537" y="13720"/>
                  </a:cubicBezTo>
                  <a:cubicBezTo>
                    <a:pt x="2626" y="13720"/>
                    <a:pt x="1188" y="12748"/>
                    <a:pt x="1301" y="12015"/>
                  </a:cubicBezTo>
                  <a:cubicBezTo>
                    <a:pt x="1335" y="11581"/>
                    <a:pt x="2068" y="11014"/>
                    <a:pt x="2535" y="10947"/>
                  </a:cubicBezTo>
                  <a:cubicBezTo>
                    <a:pt x="3569" y="10847"/>
                    <a:pt x="3836" y="10580"/>
                    <a:pt x="3403" y="9613"/>
                  </a:cubicBezTo>
                  <a:cubicBezTo>
                    <a:pt x="3002" y="8679"/>
                    <a:pt x="3636" y="8212"/>
                    <a:pt x="4403" y="7945"/>
                  </a:cubicBezTo>
                  <a:cubicBezTo>
                    <a:pt x="5271" y="7678"/>
                    <a:pt x="5738" y="7411"/>
                    <a:pt x="5171" y="6344"/>
                  </a:cubicBezTo>
                  <a:cubicBezTo>
                    <a:pt x="4637" y="5410"/>
                    <a:pt x="5137" y="4709"/>
                    <a:pt x="6238" y="4709"/>
                  </a:cubicBezTo>
                  <a:cubicBezTo>
                    <a:pt x="6344" y="4713"/>
                    <a:pt x="6445" y="4715"/>
                    <a:pt x="6543" y="4715"/>
                  </a:cubicBezTo>
                  <a:cubicBezTo>
                    <a:pt x="7373" y="4715"/>
                    <a:pt x="7916" y="4542"/>
                    <a:pt x="8006" y="3408"/>
                  </a:cubicBezTo>
                  <a:cubicBezTo>
                    <a:pt x="8085" y="2641"/>
                    <a:pt x="9024" y="2000"/>
                    <a:pt x="9842" y="2000"/>
                  </a:cubicBezTo>
                  <a:cubicBezTo>
                    <a:pt x="10056" y="2000"/>
                    <a:pt x="10261" y="2044"/>
                    <a:pt x="10441" y="2141"/>
                  </a:cubicBezTo>
                  <a:cubicBezTo>
                    <a:pt x="10636" y="2243"/>
                    <a:pt x="10791" y="2285"/>
                    <a:pt x="10922" y="2285"/>
                  </a:cubicBezTo>
                  <a:cubicBezTo>
                    <a:pt x="11263" y="2285"/>
                    <a:pt x="11434" y="1996"/>
                    <a:pt x="11675" y="1707"/>
                  </a:cubicBezTo>
                  <a:cubicBezTo>
                    <a:pt x="12042" y="1307"/>
                    <a:pt x="12442" y="840"/>
                    <a:pt x="12909" y="673"/>
                  </a:cubicBezTo>
                  <a:cubicBezTo>
                    <a:pt x="13103" y="609"/>
                    <a:pt x="13297" y="572"/>
                    <a:pt x="13482" y="572"/>
                  </a:cubicBezTo>
                  <a:cubicBezTo>
                    <a:pt x="13584" y="572"/>
                    <a:pt x="13682" y="583"/>
                    <a:pt x="13777" y="606"/>
                  </a:cubicBezTo>
                  <a:lnTo>
                    <a:pt x="13944" y="139"/>
                  </a:lnTo>
                  <a:cubicBezTo>
                    <a:pt x="13735" y="47"/>
                    <a:pt x="13528" y="0"/>
                    <a:pt x="133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658800" y="1964475"/>
            <a:ext cx="692400" cy="69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1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>
            <a:off x="4851370" y="4540213"/>
            <a:ext cx="16" cy="16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1"/>
          <p:cNvGrpSpPr/>
          <p:nvPr/>
        </p:nvGrpSpPr>
        <p:grpSpPr>
          <a:xfrm>
            <a:off x="3949806" y="2156525"/>
            <a:ext cx="1804703" cy="1751111"/>
            <a:chOff x="3949806" y="2156525"/>
            <a:chExt cx="1804703" cy="1751111"/>
          </a:xfrm>
        </p:grpSpPr>
        <p:sp>
          <p:nvSpPr>
            <p:cNvPr id="457" name="Google Shape;457;p21"/>
            <p:cNvSpPr/>
            <p:nvPr/>
          </p:nvSpPr>
          <p:spPr>
            <a:xfrm>
              <a:off x="4993233" y="2156525"/>
              <a:ext cx="761276" cy="912602"/>
            </a:xfrm>
            <a:custGeom>
              <a:rect b="b" l="l" r="r" t="t"/>
              <a:pathLst>
                <a:path extrusionOk="0" h="57943" w="48335">
                  <a:moveTo>
                    <a:pt x="34" y="1"/>
                  </a:moveTo>
                  <a:lnTo>
                    <a:pt x="34" y="10509"/>
                  </a:lnTo>
                  <a:lnTo>
                    <a:pt x="0" y="10875"/>
                  </a:lnTo>
                  <a:cubicBezTo>
                    <a:pt x="0" y="10909"/>
                    <a:pt x="0" y="10942"/>
                    <a:pt x="0" y="10976"/>
                  </a:cubicBezTo>
                  <a:cubicBezTo>
                    <a:pt x="100" y="11676"/>
                    <a:pt x="367" y="12210"/>
                    <a:pt x="767" y="12443"/>
                  </a:cubicBezTo>
                  <a:cubicBezTo>
                    <a:pt x="925" y="12529"/>
                    <a:pt x="1113" y="12572"/>
                    <a:pt x="1321" y="12572"/>
                  </a:cubicBezTo>
                  <a:cubicBezTo>
                    <a:pt x="1598" y="12572"/>
                    <a:pt x="1911" y="12496"/>
                    <a:pt x="2235" y="12343"/>
                  </a:cubicBezTo>
                  <a:cubicBezTo>
                    <a:pt x="2569" y="12176"/>
                    <a:pt x="5671" y="10675"/>
                    <a:pt x="7439" y="10675"/>
                  </a:cubicBezTo>
                  <a:cubicBezTo>
                    <a:pt x="11008" y="10675"/>
                    <a:pt x="13943" y="13878"/>
                    <a:pt x="13943" y="17847"/>
                  </a:cubicBezTo>
                  <a:cubicBezTo>
                    <a:pt x="13943" y="21817"/>
                    <a:pt x="11008" y="25019"/>
                    <a:pt x="7439" y="25019"/>
                  </a:cubicBezTo>
                  <a:cubicBezTo>
                    <a:pt x="5671" y="25019"/>
                    <a:pt x="2569" y="23551"/>
                    <a:pt x="2235" y="23351"/>
                  </a:cubicBezTo>
                  <a:cubicBezTo>
                    <a:pt x="1983" y="23225"/>
                    <a:pt x="1653" y="23113"/>
                    <a:pt x="1326" y="23113"/>
                  </a:cubicBezTo>
                  <a:cubicBezTo>
                    <a:pt x="1133" y="23113"/>
                    <a:pt x="941" y="23152"/>
                    <a:pt x="767" y="23251"/>
                  </a:cubicBezTo>
                  <a:cubicBezTo>
                    <a:pt x="367" y="23484"/>
                    <a:pt x="100" y="23951"/>
                    <a:pt x="34" y="24619"/>
                  </a:cubicBezTo>
                  <a:cubicBezTo>
                    <a:pt x="34" y="24685"/>
                    <a:pt x="34" y="24852"/>
                    <a:pt x="34" y="25086"/>
                  </a:cubicBezTo>
                  <a:lnTo>
                    <a:pt x="34" y="39830"/>
                  </a:lnTo>
                  <a:lnTo>
                    <a:pt x="34" y="40730"/>
                  </a:lnTo>
                  <a:lnTo>
                    <a:pt x="34" y="43199"/>
                  </a:lnTo>
                  <a:lnTo>
                    <a:pt x="17179" y="43199"/>
                  </a:lnTo>
                  <a:cubicBezTo>
                    <a:pt x="19247" y="43332"/>
                    <a:pt x="21415" y="44600"/>
                    <a:pt x="21415" y="46334"/>
                  </a:cubicBezTo>
                  <a:cubicBezTo>
                    <a:pt x="21415" y="46901"/>
                    <a:pt x="21249" y="47468"/>
                    <a:pt x="20982" y="48035"/>
                  </a:cubicBezTo>
                  <a:cubicBezTo>
                    <a:pt x="20415" y="49203"/>
                    <a:pt x="19481" y="51438"/>
                    <a:pt x="19481" y="52472"/>
                  </a:cubicBezTo>
                  <a:cubicBezTo>
                    <a:pt x="19481" y="55040"/>
                    <a:pt x="21882" y="57942"/>
                    <a:pt x="24851" y="57942"/>
                  </a:cubicBezTo>
                  <a:cubicBezTo>
                    <a:pt x="27787" y="57942"/>
                    <a:pt x="30222" y="55040"/>
                    <a:pt x="30222" y="52472"/>
                  </a:cubicBezTo>
                  <a:cubicBezTo>
                    <a:pt x="30222" y="51438"/>
                    <a:pt x="29288" y="49203"/>
                    <a:pt x="28721" y="48035"/>
                  </a:cubicBezTo>
                  <a:cubicBezTo>
                    <a:pt x="28454" y="47468"/>
                    <a:pt x="28287" y="46901"/>
                    <a:pt x="28287" y="46334"/>
                  </a:cubicBezTo>
                  <a:cubicBezTo>
                    <a:pt x="28287" y="45734"/>
                    <a:pt x="28487" y="45100"/>
                    <a:pt x="28854" y="44600"/>
                  </a:cubicBezTo>
                  <a:cubicBezTo>
                    <a:pt x="29221" y="44099"/>
                    <a:pt x="29755" y="43732"/>
                    <a:pt x="30355" y="43499"/>
                  </a:cubicBezTo>
                  <a:cubicBezTo>
                    <a:pt x="30555" y="43432"/>
                    <a:pt x="30755" y="43365"/>
                    <a:pt x="30956" y="43299"/>
                  </a:cubicBezTo>
                  <a:cubicBezTo>
                    <a:pt x="31356" y="43232"/>
                    <a:pt x="31756" y="43199"/>
                    <a:pt x="32156" y="43199"/>
                  </a:cubicBezTo>
                  <a:lnTo>
                    <a:pt x="48335" y="43199"/>
                  </a:lnTo>
                  <a:lnTo>
                    <a:pt x="48335" y="36194"/>
                  </a:lnTo>
                  <a:cubicBezTo>
                    <a:pt x="48335" y="32458"/>
                    <a:pt x="46400" y="28988"/>
                    <a:pt x="43264" y="27020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949806" y="2638312"/>
              <a:ext cx="1243589" cy="1269324"/>
            </a:xfrm>
            <a:custGeom>
              <a:rect b="b" l="l" r="r" t="t"/>
              <a:pathLst>
                <a:path extrusionOk="0" h="80592" w="78958">
                  <a:moveTo>
                    <a:pt x="40130" y="1"/>
                  </a:moveTo>
                  <a:cubicBezTo>
                    <a:pt x="36694" y="1"/>
                    <a:pt x="34259" y="2502"/>
                    <a:pt x="34259" y="5571"/>
                  </a:cubicBezTo>
                  <a:cubicBezTo>
                    <a:pt x="34259" y="7172"/>
                    <a:pt x="35826" y="10375"/>
                    <a:pt x="35826" y="10375"/>
                  </a:cubicBezTo>
                  <a:cubicBezTo>
                    <a:pt x="36760" y="12243"/>
                    <a:pt x="35326" y="13777"/>
                    <a:pt x="33191" y="13911"/>
                  </a:cubicBezTo>
                  <a:cubicBezTo>
                    <a:pt x="33291" y="13911"/>
                    <a:pt x="33358" y="13911"/>
                    <a:pt x="33391" y="13944"/>
                  </a:cubicBezTo>
                  <a:cubicBezTo>
                    <a:pt x="33325" y="13911"/>
                    <a:pt x="33125" y="13911"/>
                    <a:pt x="32891" y="13911"/>
                  </a:cubicBezTo>
                  <a:lnTo>
                    <a:pt x="13911" y="13911"/>
                  </a:lnTo>
                  <a:cubicBezTo>
                    <a:pt x="13911" y="13911"/>
                    <a:pt x="13944" y="18314"/>
                    <a:pt x="13944" y="18581"/>
                  </a:cubicBezTo>
                  <a:lnTo>
                    <a:pt x="13944" y="25952"/>
                  </a:lnTo>
                  <a:lnTo>
                    <a:pt x="13944" y="33625"/>
                  </a:lnTo>
                  <a:lnTo>
                    <a:pt x="13944" y="33992"/>
                  </a:lnTo>
                  <a:cubicBezTo>
                    <a:pt x="13839" y="35671"/>
                    <a:pt x="12867" y="36917"/>
                    <a:pt x="11547" y="36917"/>
                  </a:cubicBezTo>
                  <a:cubicBezTo>
                    <a:pt x="11190" y="36917"/>
                    <a:pt x="10807" y="36826"/>
                    <a:pt x="10408" y="36627"/>
                  </a:cubicBezTo>
                  <a:cubicBezTo>
                    <a:pt x="10408" y="36627"/>
                    <a:pt x="7206" y="34692"/>
                    <a:pt x="5605" y="34692"/>
                  </a:cubicBezTo>
                  <a:cubicBezTo>
                    <a:pt x="2503" y="34692"/>
                    <a:pt x="1" y="37494"/>
                    <a:pt x="1" y="40930"/>
                  </a:cubicBezTo>
                  <a:cubicBezTo>
                    <a:pt x="1" y="44399"/>
                    <a:pt x="2503" y="47201"/>
                    <a:pt x="5605" y="47201"/>
                  </a:cubicBezTo>
                  <a:cubicBezTo>
                    <a:pt x="7206" y="47201"/>
                    <a:pt x="10408" y="45233"/>
                    <a:pt x="10408" y="45233"/>
                  </a:cubicBezTo>
                  <a:cubicBezTo>
                    <a:pt x="10794" y="45043"/>
                    <a:pt x="11169" y="44956"/>
                    <a:pt x="11520" y="44956"/>
                  </a:cubicBezTo>
                  <a:cubicBezTo>
                    <a:pt x="12839" y="44956"/>
                    <a:pt x="13839" y="46190"/>
                    <a:pt x="13944" y="47902"/>
                  </a:cubicBezTo>
                  <a:cubicBezTo>
                    <a:pt x="13944" y="47976"/>
                    <a:pt x="13944" y="48066"/>
                    <a:pt x="13944" y="48168"/>
                  </a:cubicBezTo>
                  <a:lnTo>
                    <a:pt x="13944" y="62745"/>
                  </a:lnTo>
                  <a:cubicBezTo>
                    <a:pt x="13944" y="63880"/>
                    <a:pt x="13911" y="65881"/>
                    <a:pt x="13911" y="65881"/>
                  </a:cubicBezTo>
                  <a:lnTo>
                    <a:pt x="32891" y="65881"/>
                  </a:lnTo>
                  <a:cubicBezTo>
                    <a:pt x="33062" y="65881"/>
                    <a:pt x="33191" y="65867"/>
                    <a:pt x="33280" y="65858"/>
                  </a:cubicBezTo>
                  <a:lnTo>
                    <a:pt x="33280" y="65858"/>
                  </a:lnTo>
                  <a:cubicBezTo>
                    <a:pt x="33254" y="65863"/>
                    <a:pt x="33225" y="65870"/>
                    <a:pt x="33191" y="65881"/>
                  </a:cubicBezTo>
                  <a:cubicBezTo>
                    <a:pt x="35359" y="66014"/>
                    <a:pt x="36760" y="67549"/>
                    <a:pt x="35860" y="69417"/>
                  </a:cubicBezTo>
                  <a:cubicBezTo>
                    <a:pt x="35860" y="69417"/>
                    <a:pt x="33892" y="72986"/>
                    <a:pt x="33892" y="74587"/>
                  </a:cubicBezTo>
                  <a:cubicBezTo>
                    <a:pt x="33892" y="77690"/>
                    <a:pt x="36694" y="80592"/>
                    <a:pt x="40130" y="80592"/>
                  </a:cubicBezTo>
                  <a:cubicBezTo>
                    <a:pt x="43599" y="80592"/>
                    <a:pt x="46401" y="77690"/>
                    <a:pt x="46401" y="74587"/>
                  </a:cubicBezTo>
                  <a:cubicBezTo>
                    <a:pt x="46401" y="72986"/>
                    <a:pt x="44433" y="69417"/>
                    <a:pt x="44433" y="69417"/>
                  </a:cubicBezTo>
                  <a:cubicBezTo>
                    <a:pt x="43532" y="67549"/>
                    <a:pt x="44933" y="66014"/>
                    <a:pt x="47101" y="65881"/>
                  </a:cubicBezTo>
                  <a:lnTo>
                    <a:pt x="47435" y="65848"/>
                  </a:lnTo>
                  <a:lnTo>
                    <a:pt x="65047" y="65848"/>
                  </a:lnTo>
                  <a:lnTo>
                    <a:pt x="65047" y="54606"/>
                  </a:lnTo>
                  <a:lnTo>
                    <a:pt x="65047" y="48235"/>
                  </a:lnTo>
                  <a:lnTo>
                    <a:pt x="65047" y="47902"/>
                  </a:lnTo>
                  <a:cubicBezTo>
                    <a:pt x="65147" y="46277"/>
                    <a:pt x="66034" y="45289"/>
                    <a:pt x="67259" y="45289"/>
                  </a:cubicBezTo>
                  <a:cubicBezTo>
                    <a:pt x="67668" y="45289"/>
                    <a:pt x="68115" y="45399"/>
                    <a:pt x="68583" y="45633"/>
                  </a:cubicBezTo>
                  <a:cubicBezTo>
                    <a:pt x="68583" y="45633"/>
                    <a:pt x="71752" y="47201"/>
                    <a:pt x="73387" y="47201"/>
                  </a:cubicBezTo>
                  <a:cubicBezTo>
                    <a:pt x="76455" y="47201"/>
                    <a:pt x="78957" y="44399"/>
                    <a:pt x="78957" y="40930"/>
                  </a:cubicBezTo>
                  <a:cubicBezTo>
                    <a:pt x="78957" y="37494"/>
                    <a:pt x="76455" y="34692"/>
                    <a:pt x="73387" y="34692"/>
                  </a:cubicBezTo>
                  <a:cubicBezTo>
                    <a:pt x="71752" y="34692"/>
                    <a:pt x="68583" y="36627"/>
                    <a:pt x="68583" y="36627"/>
                  </a:cubicBezTo>
                  <a:cubicBezTo>
                    <a:pt x="68180" y="36828"/>
                    <a:pt x="67793" y="36921"/>
                    <a:pt x="67432" y="36921"/>
                  </a:cubicBezTo>
                  <a:cubicBezTo>
                    <a:pt x="66119" y="36921"/>
                    <a:pt x="65152" y="35692"/>
                    <a:pt x="65047" y="33992"/>
                  </a:cubicBezTo>
                  <a:cubicBezTo>
                    <a:pt x="65047" y="34038"/>
                    <a:pt x="65040" y="34077"/>
                    <a:pt x="65033" y="34109"/>
                  </a:cubicBezTo>
                  <a:lnTo>
                    <a:pt x="65033" y="34109"/>
                  </a:lnTo>
                  <a:cubicBezTo>
                    <a:pt x="65047" y="34008"/>
                    <a:pt x="65047" y="33869"/>
                    <a:pt x="65047" y="33691"/>
                  </a:cubicBezTo>
                  <a:lnTo>
                    <a:pt x="65047" y="18047"/>
                  </a:lnTo>
                  <a:lnTo>
                    <a:pt x="65014" y="18047"/>
                  </a:lnTo>
                  <a:lnTo>
                    <a:pt x="65014" y="13911"/>
                  </a:lnTo>
                  <a:lnTo>
                    <a:pt x="47068" y="13911"/>
                  </a:lnTo>
                  <a:cubicBezTo>
                    <a:pt x="44933" y="13777"/>
                    <a:pt x="43499" y="12243"/>
                    <a:pt x="44433" y="10375"/>
                  </a:cubicBezTo>
                  <a:cubicBezTo>
                    <a:pt x="44433" y="10375"/>
                    <a:pt x="46000" y="7172"/>
                    <a:pt x="46000" y="5571"/>
                  </a:cubicBezTo>
                  <a:cubicBezTo>
                    <a:pt x="46000" y="2502"/>
                    <a:pt x="43599" y="1"/>
                    <a:pt x="4013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1"/>
          <p:cNvSpPr/>
          <p:nvPr/>
        </p:nvSpPr>
        <p:spPr>
          <a:xfrm>
            <a:off x="3942450" y="3701696"/>
            <a:ext cx="1256724" cy="781247"/>
          </a:xfrm>
          <a:custGeom>
            <a:rect b="b" l="l" r="r" t="t"/>
            <a:pathLst>
              <a:path extrusionOk="0" h="49603" w="79792">
                <a:moveTo>
                  <a:pt x="17513" y="1"/>
                </a:moveTo>
                <a:cubicBezTo>
                  <a:pt x="17313" y="1"/>
                  <a:pt x="15445" y="1"/>
                  <a:pt x="14344" y="34"/>
                </a:cubicBezTo>
                <a:lnTo>
                  <a:pt x="14344" y="18247"/>
                </a:lnTo>
                <a:lnTo>
                  <a:pt x="14344" y="18647"/>
                </a:lnTo>
                <a:cubicBezTo>
                  <a:pt x="14244" y="20082"/>
                  <a:pt x="13644" y="21149"/>
                  <a:pt x="12677" y="21716"/>
                </a:cubicBezTo>
                <a:cubicBezTo>
                  <a:pt x="12240" y="21975"/>
                  <a:pt x="11749" y="22100"/>
                  <a:pt x="11230" y="22100"/>
                </a:cubicBezTo>
                <a:cubicBezTo>
                  <a:pt x="10677" y="22100"/>
                  <a:pt x="10092" y="21958"/>
                  <a:pt x="9508" y="21683"/>
                </a:cubicBezTo>
                <a:cubicBezTo>
                  <a:pt x="8640" y="21249"/>
                  <a:pt x="6139" y="20148"/>
                  <a:pt x="4938" y="20148"/>
                </a:cubicBezTo>
                <a:cubicBezTo>
                  <a:pt x="2202" y="20148"/>
                  <a:pt x="1" y="22650"/>
                  <a:pt x="1" y="25752"/>
                </a:cubicBezTo>
                <a:cubicBezTo>
                  <a:pt x="1" y="28888"/>
                  <a:pt x="2202" y="31390"/>
                  <a:pt x="4938" y="31390"/>
                </a:cubicBezTo>
                <a:cubicBezTo>
                  <a:pt x="6139" y="31390"/>
                  <a:pt x="8640" y="30289"/>
                  <a:pt x="9508" y="29855"/>
                </a:cubicBezTo>
                <a:cubicBezTo>
                  <a:pt x="10092" y="29580"/>
                  <a:pt x="10677" y="29438"/>
                  <a:pt x="11230" y="29438"/>
                </a:cubicBezTo>
                <a:cubicBezTo>
                  <a:pt x="11749" y="29438"/>
                  <a:pt x="12240" y="29563"/>
                  <a:pt x="12677" y="29822"/>
                </a:cubicBezTo>
                <a:cubicBezTo>
                  <a:pt x="13644" y="30356"/>
                  <a:pt x="14211" y="31423"/>
                  <a:pt x="14311" y="32757"/>
                </a:cubicBezTo>
                <a:lnTo>
                  <a:pt x="14344" y="32757"/>
                </a:lnTo>
                <a:cubicBezTo>
                  <a:pt x="14344" y="32857"/>
                  <a:pt x="14344" y="32991"/>
                  <a:pt x="14344" y="33224"/>
                </a:cubicBezTo>
                <a:lnTo>
                  <a:pt x="14344" y="49603"/>
                </a:lnTo>
                <a:lnTo>
                  <a:pt x="65414" y="49603"/>
                </a:lnTo>
                <a:lnTo>
                  <a:pt x="65414" y="33224"/>
                </a:lnTo>
                <a:cubicBezTo>
                  <a:pt x="65414" y="32991"/>
                  <a:pt x="65414" y="32857"/>
                  <a:pt x="65414" y="32757"/>
                </a:cubicBezTo>
                <a:lnTo>
                  <a:pt x="65448" y="32757"/>
                </a:lnTo>
                <a:cubicBezTo>
                  <a:pt x="65548" y="31390"/>
                  <a:pt x="66115" y="30356"/>
                  <a:pt x="67082" y="29822"/>
                </a:cubicBezTo>
                <a:cubicBezTo>
                  <a:pt x="67526" y="29559"/>
                  <a:pt x="68026" y="29426"/>
                  <a:pt x="68555" y="29426"/>
                </a:cubicBezTo>
                <a:cubicBezTo>
                  <a:pt x="69100" y="29426"/>
                  <a:pt x="69675" y="29567"/>
                  <a:pt x="70251" y="29855"/>
                </a:cubicBezTo>
                <a:cubicBezTo>
                  <a:pt x="71118" y="30289"/>
                  <a:pt x="73620" y="31390"/>
                  <a:pt x="74821" y="31390"/>
                </a:cubicBezTo>
                <a:cubicBezTo>
                  <a:pt x="77556" y="31390"/>
                  <a:pt x="79791" y="28855"/>
                  <a:pt x="79791" y="25752"/>
                </a:cubicBezTo>
                <a:cubicBezTo>
                  <a:pt x="79791" y="22650"/>
                  <a:pt x="77556" y="20115"/>
                  <a:pt x="74821" y="20115"/>
                </a:cubicBezTo>
                <a:cubicBezTo>
                  <a:pt x="73620" y="20115"/>
                  <a:pt x="71118" y="21216"/>
                  <a:pt x="70251" y="21649"/>
                </a:cubicBezTo>
                <a:cubicBezTo>
                  <a:pt x="69675" y="21937"/>
                  <a:pt x="69100" y="22079"/>
                  <a:pt x="68555" y="22079"/>
                </a:cubicBezTo>
                <a:cubicBezTo>
                  <a:pt x="68026" y="22079"/>
                  <a:pt x="67526" y="21946"/>
                  <a:pt x="67082" y="21683"/>
                </a:cubicBezTo>
                <a:cubicBezTo>
                  <a:pt x="66115" y="21149"/>
                  <a:pt x="65514" y="20048"/>
                  <a:pt x="65414" y="18647"/>
                </a:cubicBezTo>
                <a:lnTo>
                  <a:pt x="65414" y="18247"/>
                </a:lnTo>
                <a:lnTo>
                  <a:pt x="65414" y="1"/>
                </a:lnTo>
                <a:lnTo>
                  <a:pt x="47768" y="1"/>
                </a:lnTo>
                <a:cubicBezTo>
                  <a:pt x="46567" y="67"/>
                  <a:pt x="45867" y="634"/>
                  <a:pt x="45867" y="1468"/>
                </a:cubicBezTo>
                <a:cubicBezTo>
                  <a:pt x="45867" y="1768"/>
                  <a:pt x="45967" y="2102"/>
                  <a:pt x="46134" y="2469"/>
                </a:cubicBezTo>
                <a:cubicBezTo>
                  <a:pt x="46301" y="2836"/>
                  <a:pt x="47835" y="5971"/>
                  <a:pt x="47835" y="7773"/>
                </a:cubicBezTo>
                <a:cubicBezTo>
                  <a:pt x="47835" y="11409"/>
                  <a:pt x="44566" y="14344"/>
                  <a:pt x="40563" y="14344"/>
                </a:cubicBezTo>
                <a:cubicBezTo>
                  <a:pt x="36560" y="14344"/>
                  <a:pt x="33291" y="11409"/>
                  <a:pt x="33291" y="7773"/>
                </a:cubicBezTo>
                <a:cubicBezTo>
                  <a:pt x="33291" y="5971"/>
                  <a:pt x="34826" y="2836"/>
                  <a:pt x="34993" y="2469"/>
                </a:cubicBezTo>
                <a:cubicBezTo>
                  <a:pt x="35159" y="2102"/>
                  <a:pt x="35259" y="1768"/>
                  <a:pt x="35259" y="1468"/>
                </a:cubicBezTo>
                <a:cubicBezTo>
                  <a:pt x="35259" y="634"/>
                  <a:pt x="34559" y="67"/>
                  <a:pt x="3335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1"/>
          <p:cNvSpPr/>
          <p:nvPr/>
        </p:nvSpPr>
        <p:spPr>
          <a:xfrm>
            <a:off x="5003203" y="2862124"/>
            <a:ext cx="751307" cy="822764"/>
          </a:xfrm>
          <a:custGeom>
            <a:rect b="b" l="l" r="r" t="t"/>
            <a:pathLst>
              <a:path extrusionOk="0" h="52239" w="47702">
                <a:moveTo>
                  <a:pt x="34" y="1"/>
                </a:moveTo>
                <a:lnTo>
                  <a:pt x="34" y="3937"/>
                </a:lnTo>
                <a:lnTo>
                  <a:pt x="34" y="19415"/>
                </a:lnTo>
                <a:cubicBezTo>
                  <a:pt x="34" y="19648"/>
                  <a:pt x="34" y="19815"/>
                  <a:pt x="34" y="19882"/>
                </a:cubicBezTo>
                <a:cubicBezTo>
                  <a:pt x="134" y="20582"/>
                  <a:pt x="401" y="21082"/>
                  <a:pt x="768" y="21316"/>
                </a:cubicBezTo>
                <a:cubicBezTo>
                  <a:pt x="942" y="21415"/>
                  <a:pt x="1133" y="21454"/>
                  <a:pt x="1327" y="21454"/>
                </a:cubicBezTo>
                <a:cubicBezTo>
                  <a:pt x="1654" y="21454"/>
                  <a:pt x="1984" y="21342"/>
                  <a:pt x="2236" y="21216"/>
                </a:cubicBezTo>
                <a:cubicBezTo>
                  <a:pt x="2569" y="21016"/>
                  <a:pt x="5672" y="19448"/>
                  <a:pt x="7440" y="19448"/>
                </a:cubicBezTo>
                <a:cubicBezTo>
                  <a:pt x="11042" y="19448"/>
                  <a:pt x="13944" y="22850"/>
                  <a:pt x="13944" y="26987"/>
                </a:cubicBezTo>
                <a:cubicBezTo>
                  <a:pt x="13944" y="31123"/>
                  <a:pt x="11042" y="34525"/>
                  <a:pt x="7440" y="34525"/>
                </a:cubicBezTo>
                <a:cubicBezTo>
                  <a:pt x="5672" y="34525"/>
                  <a:pt x="2569" y="32958"/>
                  <a:pt x="2236" y="32758"/>
                </a:cubicBezTo>
                <a:cubicBezTo>
                  <a:pt x="1912" y="32605"/>
                  <a:pt x="1599" y="32529"/>
                  <a:pt x="1321" y="32529"/>
                </a:cubicBezTo>
                <a:cubicBezTo>
                  <a:pt x="1113" y="32529"/>
                  <a:pt x="925" y="32572"/>
                  <a:pt x="768" y="32657"/>
                </a:cubicBezTo>
                <a:cubicBezTo>
                  <a:pt x="368" y="32891"/>
                  <a:pt x="101" y="33458"/>
                  <a:pt x="1" y="34192"/>
                </a:cubicBezTo>
                <a:cubicBezTo>
                  <a:pt x="34" y="34225"/>
                  <a:pt x="34" y="34325"/>
                  <a:pt x="34" y="34325"/>
                </a:cubicBezTo>
                <a:lnTo>
                  <a:pt x="34" y="34692"/>
                </a:lnTo>
                <a:lnTo>
                  <a:pt x="34" y="52238"/>
                </a:lnTo>
                <a:lnTo>
                  <a:pt x="17046" y="52238"/>
                </a:lnTo>
                <a:lnTo>
                  <a:pt x="17080" y="52205"/>
                </a:lnTo>
                <a:cubicBezTo>
                  <a:pt x="17480" y="52205"/>
                  <a:pt x="18814" y="52005"/>
                  <a:pt x="18814" y="50837"/>
                </a:cubicBezTo>
                <a:cubicBezTo>
                  <a:pt x="18814" y="50537"/>
                  <a:pt x="18714" y="50237"/>
                  <a:pt x="18548" y="49870"/>
                </a:cubicBezTo>
                <a:cubicBezTo>
                  <a:pt x="18381" y="49503"/>
                  <a:pt x="16913" y="46267"/>
                  <a:pt x="16913" y="44399"/>
                </a:cubicBezTo>
                <a:cubicBezTo>
                  <a:pt x="16913" y="40663"/>
                  <a:pt x="20115" y="37594"/>
                  <a:pt x="24085" y="37594"/>
                </a:cubicBezTo>
                <a:cubicBezTo>
                  <a:pt x="28054" y="37594"/>
                  <a:pt x="31257" y="40663"/>
                  <a:pt x="31257" y="44399"/>
                </a:cubicBezTo>
                <a:cubicBezTo>
                  <a:pt x="31257" y="46267"/>
                  <a:pt x="29756" y="49503"/>
                  <a:pt x="29589" y="49870"/>
                </a:cubicBezTo>
                <a:cubicBezTo>
                  <a:pt x="29422" y="50237"/>
                  <a:pt x="29355" y="50537"/>
                  <a:pt x="29355" y="50837"/>
                </a:cubicBezTo>
                <a:cubicBezTo>
                  <a:pt x="29355" y="51905"/>
                  <a:pt x="30489" y="52138"/>
                  <a:pt x="30990" y="52205"/>
                </a:cubicBezTo>
                <a:lnTo>
                  <a:pt x="31056" y="52205"/>
                </a:lnTo>
                <a:lnTo>
                  <a:pt x="31056" y="52238"/>
                </a:lnTo>
                <a:cubicBezTo>
                  <a:pt x="31090" y="52238"/>
                  <a:pt x="31323" y="52205"/>
                  <a:pt x="31323" y="52205"/>
                </a:cubicBezTo>
                <a:lnTo>
                  <a:pt x="47702" y="52205"/>
                </a:lnTo>
                <a:lnTo>
                  <a:pt x="47702" y="1"/>
                </a:lnTo>
                <a:cubicBezTo>
                  <a:pt x="41864" y="1"/>
                  <a:pt x="31357" y="34"/>
                  <a:pt x="31357" y="34"/>
                </a:cubicBezTo>
                <a:lnTo>
                  <a:pt x="30956" y="34"/>
                </a:lnTo>
                <a:cubicBezTo>
                  <a:pt x="30489" y="67"/>
                  <a:pt x="29355" y="701"/>
                  <a:pt x="29355" y="1769"/>
                </a:cubicBezTo>
                <a:cubicBezTo>
                  <a:pt x="29355" y="2069"/>
                  <a:pt x="29455" y="2402"/>
                  <a:pt x="29622" y="2736"/>
                </a:cubicBezTo>
                <a:cubicBezTo>
                  <a:pt x="29789" y="3103"/>
                  <a:pt x="31257" y="6339"/>
                  <a:pt x="31257" y="8207"/>
                </a:cubicBezTo>
                <a:cubicBezTo>
                  <a:pt x="31257" y="11976"/>
                  <a:pt x="28054" y="15045"/>
                  <a:pt x="24085" y="15045"/>
                </a:cubicBezTo>
                <a:cubicBezTo>
                  <a:pt x="20115" y="15045"/>
                  <a:pt x="16913" y="11976"/>
                  <a:pt x="16913" y="8207"/>
                </a:cubicBezTo>
                <a:cubicBezTo>
                  <a:pt x="16913" y="6339"/>
                  <a:pt x="18414" y="3103"/>
                  <a:pt x="18581" y="2736"/>
                </a:cubicBezTo>
                <a:cubicBezTo>
                  <a:pt x="18748" y="2402"/>
                  <a:pt x="18814" y="2069"/>
                  <a:pt x="18814" y="1769"/>
                </a:cubicBezTo>
                <a:cubicBezTo>
                  <a:pt x="18814" y="668"/>
                  <a:pt x="17647" y="67"/>
                  <a:pt x="17147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21"/>
          <p:cNvGrpSpPr/>
          <p:nvPr/>
        </p:nvGrpSpPr>
        <p:grpSpPr>
          <a:xfrm>
            <a:off x="5530011" y="2913012"/>
            <a:ext cx="1527027" cy="234326"/>
            <a:chOff x="-5781550" y="25932204"/>
            <a:chExt cx="2429250" cy="372775"/>
          </a:xfrm>
        </p:grpSpPr>
        <p:sp>
          <p:nvSpPr>
            <p:cNvPr id="462" name="Google Shape;462;p21"/>
            <p:cNvSpPr/>
            <p:nvPr/>
          </p:nvSpPr>
          <p:spPr>
            <a:xfrm>
              <a:off x="-5729025" y="25932204"/>
              <a:ext cx="2376725" cy="311075"/>
            </a:xfrm>
            <a:custGeom>
              <a:rect b="b" l="l" r="r" t="t"/>
              <a:pathLst>
                <a:path extrusionOk="0" fill="none" h="12443" w="95069">
                  <a:moveTo>
                    <a:pt x="1" y="12442"/>
                  </a:moveTo>
                  <a:lnTo>
                    <a:pt x="23718" y="0"/>
                  </a:lnTo>
                  <a:lnTo>
                    <a:pt x="95069" y="0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-5781550" y="26198229"/>
              <a:ext cx="106750" cy="106750"/>
            </a:xfrm>
            <a:custGeom>
              <a:rect b="b" l="l" r="r" t="t"/>
              <a:pathLst>
                <a:path extrusionOk="0" h="4270" w="4270">
                  <a:moveTo>
                    <a:pt x="2135" y="0"/>
                  </a:moveTo>
                  <a:cubicBezTo>
                    <a:pt x="934" y="0"/>
                    <a:pt x="0" y="934"/>
                    <a:pt x="0" y="2135"/>
                  </a:cubicBezTo>
                  <a:cubicBezTo>
                    <a:pt x="0" y="3302"/>
                    <a:pt x="934" y="4270"/>
                    <a:pt x="2135" y="4270"/>
                  </a:cubicBezTo>
                  <a:cubicBezTo>
                    <a:pt x="3303" y="4270"/>
                    <a:pt x="4270" y="3302"/>
                    <a:pt x="4270" y="2135"/>
                  </a:cubicBezTo>
                  <a:cubicBezTo>
                    <a:pt x="4270" y="934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1"/>
          <p:cNvSpPr/>
          <p:nvPr/>
        </p:nvSpPr>
        <p:spPr>
          <a:xfrm>
            <a:off x="3381345" y="2157580"/>
            <a:ext cx="760237" cy="894726"/>
          </a:xfrm>
          <a:custGeom>
            <a:rect b="b" l="l" r="r" t="t"/>
            <a:pathLst>
              <a:path extrusionOk="0" h="56808" w="48269">
                <a:moveTo>
                  <a:pt x="48268" y="1"/>
                </a:moveTo>
                <a:lnTo>
                  <a:pt x="5104" y="26953"/>
                </a:lnTo>
                <a:cubicBezTo>
                  <a:pt x="1902" y="28921"/>
                  <a:pt x="0" y="32391"/>
                  <a:pt x="0" y="36127"/>
                </a:cubicBezTo>
                <a:lnTo>
                  <a:pt x="0" y="42831"/>
                </a:lnTo>
                <a:lnTo>
                  <a:pt x="16946" y="42831"/>
                </a:lnTo>
                <a:cubicBezTo>
                  <a:pt x="17380" y="42831"/>
                  <a:pt x="17813" y="42898"/>
                  <a:pt x="18247" y="42998"/>
                </a:cubicBezTo>
                <a:cubicBezTo>
                  <a:pt x="18881" y="43165"/>
                  <a:pt x="19481" y="43465"/>
                  <a:pt x="19948" y="43966"/>
                </a:cubicBezTo>
                <a:cubicBezTo>
                  <a:pt x="20482" y="44499"/>
                  <a:pt x="20749" y="45233"/>
                  <a:pt x="20749" y="45967"/>
                </a:cubicBezTo>
                <a:cubicBezTo>
                  <a:pt x="20749" y="46534"/>
                  <a:pt x="20615" y="47101"/>
                  <a:pt x="20315" y="47702"/>
                </a:cubicBezTo>
                <a:cubicBezTo>
                  <a:pt x="19748" y="48869"/>
                  <a:pt x="18847" y="51104"/>
                  <a:pt x="18847" y="52105"/>
                </a:cubicBezTo>
                <a:cubicBezTo>
                  <a:pt x="18847" y="54673"/>
                  <a:pt x="21249" y="56808"/>
                  <a:pt x="24184" y="56808"/>
                </a:cubicBezTo>
                <a:cubicBezTo>
                  <a:pt x="27153" y="56808"/>
                  <a:pt x="29555" y="54673"/>
                  <a:pt x="29555" y="52105"/>
                </a:cubicBezTo>
                <a:cubicBezTo>
                  <a:pt x="29555" y="51104"/>
                  <a:pt x="28654" y="48869"/>
                  <a:pt x="28087" y="47702"/>
                </a:cubicBezTo>
                <a:cubicBezTo>
                  <a:pt x="27787" y="47101"/>
                  <a:pt x="27654" y="46534"/>
                  <a:pt x="27654" y="45967"/>
                </a:cubicBezTo>
                <a:cubicBezTo>
                  <a:pt x="27654" y="44266"/>
                  <a:pt x="29021" y="42998"/>
                  <a:pt x="31056" y="42831"/>
                </a:cubicBezTo>
                <a:lnTo>
                  <a:pt x="48235" y="42831"/>
                </a:lnTo>
                <a:cubicBezTo>
                  <a:pt x="48235" y="42831"/>
                  <a:pt x="48235" y="39462"/>
                  <a:pt x="48268" y="39462"/>
                </a:cubicBezTo>
                <a:lnTo>
                  <a:pt x="48268" y="24718"/>
                </a:lnTo>
                <a:cubicBezTo>
                  <a:pt x="48268" y="24485"/>
                  <a:pt x="48235" y="24318"/>
                  <a:pt x="48268" y="24251"/>
                </a:cubicBezTo>
                <a:cubicBezTo>
                  <a:pt x="48168" y="23618"/>
                  <a:pt x="47901" y="23117"/>
                  <a:pt x="47501" y="22917"/>
                </a:cubicBezTo>
                <a:cubicBezTo>
                  <a:pt x="47329" y="22807"/>
                  <a:pt x="47144" y="22764"/>
                  <a:pt x="46959" y="22764"/>
                </a:cubicBezTo>
                <a:cubicBezTo>
                  <a:pt x="46640" y="22764"/>
                  <a:pt x="46320" y="22891"/>
                  <a:pt x="46067" y="23017"/>
                </a:cubicBezTo>
                <a:cubicBezTo>
                  <a:pt x="45700" y="23184"/>
                  <a:pt x="42598" y="24685"/>
                  <a:pt x="40863" y="24685"/>
                </a:cubicBezTo>
                <a:cubicBezTo>
                  <a:pt x="37260" y="24685"/>
                  <a:pt x="34325" y="21449"/>
                  <a:pt x="34325" y="17480"/>
                </a:cubicBezTo>
                <a:cubicBezTo>
                  <a:pt x="34325" y="13544"/>
                  <a:pt x="37260" y="10308"/>
                  <a:pt x="40863" y="10308"/>
                </a:cubicBezTo>
                <a:cubicBezTo>
                  <a:pt x="42631" y="10308"/>
                  <a:pt x="45700" y="11809"/>
                  <a:pt x="46067" y="11976"/>
                </a:cubicBezTo>
                <a:cubicBezTo>
                  <a:pt x="46397" y="12131"/>
                  <a:pt x="46704" y="12219"/>
                  <a:pt x="46982" y="12219"/>
                </a:cubicBezTo>
                <a:cubicBezTo>
                  <a:pt x="47182" y="12219"/>
                  <a:pt x="47367" y="12174"/>
                  <a:pt x="47534" y="12076"/>
                </a:cubicBezTo>
                <a:cubicBezTo>
                  <a:pt x="47935" y="11843"/>
                  <a:pt x="48202" y="11342"/>
                  <a:pt x="48268" y="10642"/>
                </a:cubicBezTo>
                <a:cubicBezTo>
                  <a:pt x="48268" y="10608"/>
                  <a:pt x="48268" y="10575"/>
                  <a:pt x="48268" y="10542"/>
                </a:cubicBezTo>
                <a:lnTo>
                  <a:pt x="48268" y="10175"/>
                </a:lnTo>
                <a:lnTo>
                  <a:pt x="48268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>
            <a:off x="3380825" y="3484184"/>
            <a:ext cx="760757" cy="998755"/>
          </a:xfrm>
          <a:custGeom>
            <a:rect b="b" l="l" r="r" t="t"/>
            <a:pathLst>
              <a:path extrusionOk="0" h="63413" w="48302">
                <a:moveTo>
                  <a:pt x="24217" y="1"/>
                </a:moveTo>
                <a:cubicBezTo>
                  <a:pt x="21282" y="1"/>
                  <a:pt x="18880" y="2502"/>
                  <a:pt x="18880" y="5104"/>
                </a:cubicBezTo>
                <a:cubicBezTo>
                  <a:pt x="18880" y="6105"/>
                  <a:pt x="19781" y="8340"/>
                  <a:pt x="20348" y="9507"/>
                </a:cubicBezTo>
                <a:cubicBezTo>
                  <a:pt x="20648" y="10075"/>
                  <a:pt x="20782" y="10642"/>
                  <a:pt x="20782" y="11209"/>
                </a:cubicBezTo>
                <a:cubicBezTo>
                  <a:pt x="20782" y="11842"/>
                  <a:pt x="20581" y="12443"/>
                  <a:pt x="20215" y="12943"/>
                </a:cubicBezTo>
                <a:cubicBezTo>
                  <a:pt x="19848" y="13477"/>
                  <a:pt x="19314" y="13844"/>
                  <a:pt x="18713" y="14077"/>
                </a:cubicBezTo>
                <a:cubicBezTo>
                  <a:pt x="18413" y="14177"/>
                  <a:pt x="18080" y="14244"/>
                  <a:pt x="17746" y="14311"/>
                </a:cubicBezTo>
                <a:cubicBezTo>
                  <a:pt x="17513" y="14344"/>
                  <a:pt x="17246" y="14378"/>
                  <a:pt x="16979" y="14378"/>
                </a:cubicBezTo>
                <a:lnTo>
                  <a:pt x="0" y="14378"/>
                </a:lnTo>
                <a:lnTo>
                  <a:pt x="0" y="52538"/>
                </a:lnTo>
                <a:cubicBezTo>
                  <a:pt x="0" y="58576"/>
                  <a:pt x="4870" y="63413"/>
                  <a:pt x="10875" y="63413"/>
                </a:cubicBezTo>
                <a:lnTo>
                  <a:pt x="48268" y="63413"/>
                </a:lnTo>
                <a:lnTo>
                  <a:pt x="48268" y="47068"/>
                </a:lnTo>
                <a:lnTo>
                  <a:pt x="48301" y="46701"/>
                </a:lnTo>
                <a:cubicBezTo>
                  <a:pt x="48301" y="46634"/>
                  <a:pt x="48301" y="46601"/>
                  <a:pt x="48301" y="46567"/>
                </a:cubicBezTo>
                <a:cubicBezTo>
                  <a:pt x="48235" y="45867"/>
                  <a:pt x="47934" y="45333"/>
                  <a:pt x="47534" y="45100"/>
                </a:cubicBezTo>
                <a:cubicBezTo>
                  <a:pt x="47381" y="45016"/>
                  <a:pt x="47205" y="44973"/>
                  <a:pt x="47011" y="44973"/>
                </a:cubicBezTo>
                <a:cubicBezTo>
                  <a:pt x="46739" y="44973"/>
                  <a:pt x="46431" y="45058"/>
                  <a:pt x="46100" y="45233"/>
                </a:cubicBezTo>
                <a:cubicBezTo>
                  <a:pt x="45733" y="45400"/>
                  <a:pt x="42631" y="46868"/>
                  <a:pt x="40863" y="46868"/>
                </a:cubicBezTo>
                <a:cubicBezTo>
                  <a:pt x="37293" y="46868"/>
                  <a:pt x="34358" y="43665"/>
                  <a:pt x="34358" y="39696"/>
                </a:cubicBezTo>
                <a:cubicBezTo>
                  <a:pt x="34358" y="35760"/>
                  <a:pt x="37293" y="32524"/>
                  <a:pt x="40863" y="32524"/>
                </a:cubicBezTo>
                <a:cubicBezTo>
                  <a:pt x="42631" y="32524"/>
                  <a:pt x="45733" y="34025"/>
                  <a:pt x="46100" y="34192"/>
                </a:cubicBezTo>
                <a:cubicBezTo>
                  <a:pt x="46351" y="34318"/>
                  <a:pt x="46669" y="34430"/>
                  <a:pt x="46986" y="34430"/>
                </a:cubicBezTo>
                <a:cubicBezTo>
                  <a:pt x="47173" y="34430"/>
                  <a:pt x="47361" y="34391"/>
                  <a:pt x="47534" y="34292"/>
                </a:cubicBezTo>
                <a:cubicBezTo>
                  <a:pt x="47934" y="34092"/>
                  <a:pt x="48201" y="33591"/>
                  <a:pt x="48268" y="32958"/>
                </a:cubicBezTo>
                <a:cubicBezTo>
                  <a:pt x="48268" y="32858"/>
                  <a:pt x="48301" y="32724"/>
                  <a:pt x="48301" y="32491"/>
                </a:cubicBezTo>
                <a:lnTo>
                  <a:pt x="48301" y="17713"/>
                </a:lnTo>
                <a:lnTo>
                  <a:pt x="48268" y="16813"/>
                </a:lnTo>
                <a:lnTo>
                  <a:pt x="48268" y="14378"/>
                </a:lnTo>
                <a:cubicBezTo>
                  <a:pt x="48268" y="14367"/>
                  <a:pt x="48008" y="14363"/>
                  <a:pt x="47658" y="14363"/>
                </a:cubicBezTo>
                <a:cubicBezTo>
                  <a:pt x="46956" y="14363"/>
                  <a:pt x="45888" y="14378"/>
                  <a:pt x="45799" y="14378"/>
                </a:cubicBezTo>
                <a:lnTo>
                  <a:pt x="31589" y="14378"/>
                </a:lnTo>
                <a:cubicBezTo>
                  <a:pt x="29688" y="14344"/>
                  <a:pt x="27687" y="13344"/>
                  <a:pt x="27687" y="11209"/>
                </a:cubicBezTo>
                <a:cubicBezTo>
                  <a:pt x="27687" y="10675"/>
                  <a:pt x="27820" y="10075"/>
                  <a:pt x="28120" y="9507"/>
                </a:cubicBezTo>
                <a:cubicBezTo>
                  <a:pt x="28687" y="8340"/>
                  <a:pt x="29588" y="6105"/>
                  <a:pt x="29588" y="5104"/>
                </a:cubicBezTo>
                <a:cubicBezTo>
                  <a:pt x="29588" y="2502"/>
                  <a:pt x="27186" y="1"/>
                  <a:pt x="24217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21"/>
          <p:cNvGrpSpPr/>
          <p:nvPr/>
        </p:nvGrpSpPr>
        <p:grpSpPr>
          <a:xfrm>
            <a:off x="2075658" y="4119578"/>
            <a:ext cx="1613003" cy="234326"/>
            <a:chOff x="-14226750" y="27860025"/>
            <a:chExt cx="2566025" cy="372775"/>
          </a:xfrm>
        </p:grpSpPr>
        <p:sp>
          <p:nvSpPr>
            <p:cNvPr id="467" name="Google Shape;467;p21"/>
            <p:cNvSpPr/>
            <p:nvPr/>
          </p:nvSpPr>
          <p:spPr>
            <a:xfrm>
              <a:off x="-14226750" y="27921725"/>
              <a:ext cx="2513475" cy="311075"/>
            </a:xfrm>
            <a:custGeom>
              <a:rect b="b" l="l" r="r" t="t"/>
              <a:pathLst>
                <a:path extrusionOk="0" fill="none" h="12443" w="100539">
                  <a:moveTo>
                    <a:pt x="100539" y="1"/>
                  </a:moveTo>
                  <a:lnTo>
                    <a:pt x="76789" y="12443"/>
                  </a:lnTo>
                  <a:lnTo>
                    <a:pt x="0" y="12443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-11767500" y="2786002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36"/>
                    <a:pt x="935" y="4270"/>
                    <a:pt x="2135" y="4270"/>
                  </a:cubicBezTo>
                  <a:cubicBezTo>
                    <a:pt x="3303" y="4270"/>
                    <a:pt x="4270" y="3336"/>
                    <a:pt x="4270" y="2135"/>
                  </a:cubicBezTo>
                  <a:cubicBezTo>
                    <a:pt x="4270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1"/>
          <p:cNvSpPr/>
          <p:nvPr/>
        </p:nvSpPr>
        <p:spPr>
          <a:xfrm>
            <a:off x="3380825" y="2856344"/>
            <a:ext cx="760757" cy="824859"/>
          </a:xfrm>
          <a:custGeom>
            <a:rect b="b" l="l" r="r" t="t"/>
            <a:pathLst>
              <a:path extrusionOk="0" h="52372" w="48302">
                <a:moveTo>
                  <a:pt x="0" y="1"/>
                </a:moveTo>
                <a:lnTo>
                  <a:pt x="0" y="52372"/>
                </a:lnTo>
                <a:lnTo>
                  <a:pt x="17246" y="52372"/>
                </a:lnTo>
                <a:lnTo>
                  <a:pt x="17246" y="52338"/>
                </a:lnTo>
                <a:lnTo>
                  <a:pt x="17346" y="52338"/>
                </a:lnTo>
                <a:cubicBezTo>
                  <a:pt x="17846" y="52305"/>
                  <a:pt x="18980" y="52038"/>
                  <a:pt x="18980" y="50971"/>
                </a:cubicBezTo>
                <a:cubicBezTo>
                  <a:pt x="18980" y="50670"/>
                  <a:pt x="18880" y="50337"/>
                  <a:pt x="18713" y="50003"/>
                </a:cubicBezTo>
                <a:cubicBezTo>
                  <a:pt x="18547" y="49636"/>
                  <a:pt x="17079" y="46334"/>
                  <a:pt x="17079" y="44466"/>
                </a:cubicBezTo>
                <a:cubicBezTo>
                  <a:pt x="17079" y="40663"/>
                  <a:pt x="20281" y="37961"/>
                  <a:pt x="24251" y="37961"/>
                </a:cubicBezTo>
                <a:cubicBezTo>
                  <a:pt x="28220" y="37961"/>
                  <a:pt x="31423" y="40663"/>
                  <a:pt x="31423" y="44466"/>
                </a:cubicBezTo>
                <a:cubicBezTo>
                  <a:pt x="31423" y="46334"/>
                  <a:pt x="29921" y="49636"/>
                  <a:pt x="29755" y="50003"/>
                </a:cubicBezTo>
                <a:cubicBezTo>
                  <a:pt x="29588" y="50337"/>
                  <a:pt x="29521" y="50670"/>
                  <a:pt x="29521" y="50971"/>
                </a:cubicBezTo>
                <a:cubicBezTo>
                  <a:pt x="29521" y="52138"/>
                  <a:pt x="30855" y="52305"/>
                  <a:pt x="31256" y="52338"/>
                </a:cubicBezTo>
                <a:lnTo>
                  <a:pt x="31589" y="52372"/>
                </a:lnTo>
                <a:lnTo>
                  <a:pt x="48301" y="52372"/>
                </a:lnTo>
                <a:lnTo>
                  <a:pt x="48301" y="34659"/>
                </a:lnTo>
                <a:lnTo>
                  <a:pt x="48301" y="34259"/>
                </a:lnTo>
                <a:cubicBezTo>
                  <a:pt x="48301" y="34192"/>
                  <a:pt x="48301" y="34159"/>
                  <a:pt x="48301" y="34125"/>
                </a:cubicBezTo>
                <a:cubicBezTo>
                  <a:pt x="48235" y="33391"/>
                  <a:pt x="47968" y="32824"/>
                  <a:pt x="47567" y="32591"/>
                </a:cubicBezTo>
                <a:cubicBezTo>
                  <a:pt x="47392" y="32489"/>
                  <a:pt x="47198" y="32438"/>
                  <a:pt x="46987" y="32438"/>
                </a:cubicBezTo>
                <a:cubicBezTo>
                  <a:pt x="46717" y="32438"/>
                  <a:pt x="46419" y="32522"/>
                  <a:pt x="46100" y="32691"/>
                </a:cubicBezTo>
                <a:cubicBezTo>
                  <a:pt x="45733" y="32891"/>
                  <a:pt x="42631" y="34459"/>
                  <a:pt x="40863" y="34459"/>
                </a:cubicBezTo>
                <a:cubicBezTo>
                  <a:pt x="37293" y="34459"/>
                  <a:pt x="34358" y="31056"/>
                  <a:pt x="34358" y="26853"/>
                </a:cubicBezTo>
                <a:cubicBezTo>
                  <a:pt x="34358" y="22650"/>
                  <a:pt x="37293" y="19248"/>
                  <a:pt x="40863" y="19248"/>
                </a:cubicBezTo>
                <a:cubicBezTo>
                  <a:pt x="42631" y="19248"/>
                  <a:pt x="45733" y="20849"/>
                  <a:pt x="46100" y="21016"/>
                </a:cubicBezTo>
                <a:cubicBezTo>
                  <a:pt x="46353" y="21142"/>
                  <a:pt x="46673" y="21269"/>
                  <a:pt x="46992" y="21269"/>
                </a:cubicBezTo>
                <a:cubicBezTo>
                  <a:pt x="47177" y="21269"/>
                  <a:pt x="47362" y="21226"/>
                  <a:pt x="47534" y="21116"/>
                </a:cubicBezTo>
                <a:cubicBezTo>
                  <a:pt x="47934" y="20916"/>
                  <a:pt x="48201" y="20382"/>
                  <a:pt x="48268" y="19682"/>
                </a:cubicBezTo>
                <a:cubicBezTo>
                  <a:pt x="48268" y="19615"/>
                  <a:pt x="48301" y="19448"/>
                  <a:pt x="48301" y="19215"/>
                </a:cubicBezTo>
                <a:lnTo>
                  <a:pt x="48301" y="3570"/>
                </a:lnTo>
                <a:lnTo>
                  <a:pt x="48268" y="2603"/>
                </a:lnTo>
                <a:lnTo>
                  <a:pt x="48268" y="1"/>
                </a:lnTo>
                <a:lnTo>
                  <a:pt x="31156" y="1"/>
                </a:lnTo>
                <a:cubicBezTo>
                  <a:pt x="30689" y="34"/>
                  <a:pt x="29488" y="268"/>
                  <a:pt x="29488" y="1402"/>
                </a:cubicBezTo>
                <a:cubicBezTo>
                  <a:pt x="29488" y="1669"/>
                  <a:pt x="29588" y="2002"/>
                  <a:pt x="29755" y="2369"/>
                </a:cubicBezTo>
                <a:cubicBezTo>
                  <a:pt x="29921" y="2736"/>
                  <a:pt x="31389" y="6005"/>
                  <a:pt x="31389" y="7873"/>
                </a:cubicBezTo>
                <a:cubicBezTo>
                  <a:pt x="31389" y="11676"/>
                  <a:pt x="28187" y="14378"/>
                  <a:pt x="24217" y="14378"/>
                </a:cubicBezTo>
                <a:cubicBezTo>
                  <a:pt x="20248" y="14378"/>
                  <a:pt x="17046" y="11676"/>
                  <a:pt x="17046" y="7873"/>
                </a:cubicBezTo>
                <a:cubicBezTo>
                  <a:pt x="17046" y="6005"/>
                  <a:pt x="18547" y="2736"/>
                  <a:pt x="18713" y="2369"/>
                </a:cubicBezTo>
                <a:cubicBezTo>
                  <a:pt x="18880" y="2002"/>
                  <a:pt x="18947" y="1669"/>
                  <a:pt x="18947" y="1402"/>
                </a:cubicBezTo>
                <a:cubicBezTo>
                  <a:pt x="18947" y="334"/>
                  <a:pt x="17880" y="68"/>
                  <a:pt x="17346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1"/>
          <p:cNvGrpSpPr/>
          <p:nvPr/>
        </p:nvGrpSpPr>
        <p:grpSpPr>
          <a:xfrm>
            <a:off x="2075658" y="2914911"/>
            <a:ext cx="1513402" cy="234342"/>
            <a:chOff x="-14226750" y="26105425"/>
            <a:chExt cx="2407575" cy="372800"/>
          </a:xfrm>
        </p:grpSpPr>
        <p:sp>
          <p:nvSpPr>
            <p:cNvPr id="471" name="Google Shape;471;p21"/>
            <p:cNvSpPr/>
            <p:nvPr/>
          </p:nvSpPr>
          <p:spPr>
            <a:xfrm>
              <a:off x="-14226750" y="26105425"/>
              <a:ext cx="2355025" cy="311075"/>
            </a:xfrm>
            <a:custGeom>
              <a:rect b="b" l="l" r="r" t="t"/>
              <a:pathLst>
                <a:path extrusionOk="0" fill="none" h="12443" w="94201">
                  <a:moveTo>
                    <a:pt x="94201" y="12443"/>
                  </a:moveTo>
                  <a:lnTo>
                    <a:pt x="70451" y="1"/>
                  </a:lnTo>
                  <a:lnTo>
                    <a:pt x="0" y="1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-11925950" y="26370625"/>
              <a:ext cx="106775" cy="107600"/>
            </a:xfrm>
            <a:custGeom>
              <a:rect b="b" l="l" r="r" t="t"/>
              <a:pathLst>
                <a:path extrusionOk="0" h="4304" w="4271">
                  <a:moveTo>
                    <a:pt x="2136" y="0"/>
                  </a:moveTo>
                  <a:cubicBezTo>
                    <a:pt x="968" y="0"/>
                    <a:pt x="1" y="968"/>
                    <a:pt x="1" y="2169"/>
                  </a:cubicBezTo>
                  <a:cubicBezTo>
                    <a:pt x="1" y="3336"/>
                    <a:pt x="968" y="4303"/>
                    <a:pt x="2136" y="4303"/>
                  </a:cubicBezTo>
                  <a:cubicBezTo>
                    <a:pt x="3303" y="4303"/>
                    <a:pt x="4270" y="3336"/>
                    <a:pt x="4270" y="2169"/>
                  </a:cubicBezTo>
                  <a:cubicBezTo>
                    <a:pt x="4270" y="968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1"/>
          <p:cNvSpPr/>
          <p:nvPr/>
        </p:nvSpPr>
        <p:spPr>
          <a:xfrm>
            <a:off x="2973113" y="1515168"/>
            <a:ext cx="3204810" cy="1207600"/>
          </a:xfrm>
          <a:custGeom>
            <a:rect b="b" l="l" r="r" t="t"/>
            <a:pathLst>
              <a:path extrusionOk="0" h="76673" w="203480">
                <a:moveTo>
                  <a:pt x="101757" y="0"/>
                </a:moveTo>
                <a:cubicBezTo>
                  <a:pt x="99889" y="0"/>
                  <a:pt x="98021" y="517"/>
                  <a:pt x="96370" y="1551"/>
                </a:cubicBezTo>
                <a:lnTo>
                  <a:pt x="6239" y="57858"/>
                </a:lnTo>
                <a:cubicBezTo>
                  <a:pt x="1469" y="60827"/>
                  <a:pt x="1" y="67098"/>
                  <a:pt x="2970" y="71868"/>
                </a:cubicBezTo>
                <a:cubicBezTo>
                  <a:pt x="4920" y="74968"/>
                  <a:pt x="8251" y="76673"/>
                  <a:pt x="11653" y="76673"/>
                </a:cubicBezTo>
                <a:cubicBezTo>
                  <a:pt x="13487" y="76673"/>
                  <a:pt x="15342" y="76177"/>
                  <a:pt x="17013" y="75137"/>
                </a:cubicBezTo>
                <a:lnTo>
                  <a:pt x="101740" y="22200"/>
                </a:lnTo>
                <a:lnTo>
                  <a:pt x="186467" y="75137"/>
                </a:lnTo>
                <a:cubicBezTo>
                  <a:pt x="188169" y="76171"/>
                  <a:pt x="190037" y="76672"/>
                  <a:pt x="191871" y="76672"/>
                </a:cubicBezTo>
                <a:cubicBezTo>
                  <a:pt x="195274" y="76672"/>
                  <a:pt x="198576" y="74937"/>
                  <a:pt x="200511" y="71868"/>
                </a:cubicBezTo>
                <a:cubicBezTo>
                  <a:pt x="203480" y="67098"/>
                  <a:pt x="202045" y="60827"/>
                  <a:pt x="197275" y="57858"/>
                </a:cubicBezTo>
                <a:lnTo>
                  <a:pt x="107144" y="1551"/>
                </a:lnTo>
                <a:cubicBezTo>
                  <a:pt x="105493" y="517"/>
                  <a:pt x="103625" y="0"/>
                  <a:pt x="101757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4996902" y="3489964"/>
            <a:ext cx="757607" cy="992975"/>
          </a:xfrm>
          <a:custGeom>
            <a:rect b="b" l="l" r="r" t="t"/>
            <a:pathLst>
              <a:path extrusionOk="0" h="63046" w="48102">
                <a:moveTo>
                  <a:pt x="24451" y="1"/>
                </a:moveTo>
                <a:cubicBezTo>
                  <a:pt x="21483" y="1"/>
                  <a:pt x="19081" y="2102"/>
                  <a:pt x="19081" y="4704"/>
                </a:cubicBezTo>
                <a:cubicBezTo>
                  <a:pt x="19081" y="5705"/>
                  <a:pt x="20015" y="7940"/>
                  <a:pt x="20582" y="9107"/>
                </a:cubicBezTo>
                <a:cubicBezTo>
                  <a:pt x="20849" y="9674"/>
                  <a:pt x="20982" y="10241"/>
                  <a:pt x="20982" y="10808"/>
                </a:cubicBezTo>
                <a:cubicBezTo>
                  <a:pt x="20982" y="12543"/>
                  <a:pt x="19615" y="13810"/>
                  <a:pt x="17580" y="13944"/>
                </a:cubicBezTo>
                <a:lnTo>
                  <a:pt x="17480" y="13944"/>
                </a:lnTo>
                <a:lnTo>
                  <a:pt x="17146" y="13977"/>
                </a:lnTo>
                <a:lnTo>
                  <a:pt x="1" y="13977"/>
                </a:lnTo>
                <a:cubicBezTo>
                  <a:pt x="1" y="13977"/>
                  <a:pt x="1" y="17313"/>
                  <a:pt x="1" y="17313"/>
                </a:cubicBezTo>
                <a:lnTo>
                  <a:pt x="1" y="32090"/>
                </a:lnTo>
                <a:cubicBezTo>
                  <a:pt x="1" y="32324"/>
                  <a:pt x="1" y="32457"/>
                  <a:pt x="1" y="32557"/>
                </a:cubicBezTo>
                <a:cubicBezTo>
                  <a:pt x="101" y="33191"/>
                  <a:pt x="368" y="33658"/>
                  <a:pt x="735" y="33892"/>
                </a:cubicBezTo>
                <a:cubicBezTo>
                  <a:pt x="920" y="33991"/>
                  <a:pt x="1115" y="34030"/>
                  <a:pt x="1308" y="34030"/>
                </a:cubicBezTo>
                <a:cubicBezTo>
                  <a:pt x="1633" y="34030"/>
                  <a:pt x="1951" y="33917"/>
                  <a:pt x="2202" y="33791"/>
                </a:cubicBezTo>
                <a:cubicBezTo>
                  <a:pt x="2536" y="33625"/>
                  <a:pt x="5638" y="32124"/>
                  <a:pt x="7406" y="32124"/>
                </a:cubicBezTo>
                <a:cubicBezTo>
                  <a:pt x="11009" y="32124"/>
                  <a:pt x="14311" y="35326"/>
                  <a:pt x="14311" y="39295"/>
                </a:cubicBezTo>
                <a:cubicBezTo>
                  <a:pt x="14311" y="43265"/>
                  <a:pt x="11009" y="46467"/>
                  <a:pt x="7406" y="46467"/>
                </a:cubicBezTo>
                <a:cubicBezTo>
                  <a:pt x="5638" y="46467"/>
                  <a:pt x="2569" y="44966"/>
                  <a:pt x="2202" y="44799"/>
                </a:cubicBezTo>
                <a:cubicBezTo>
                  <a:pt x="1878" y="44647"/>
                  <a:pt x="1576" y="44571"/>
                  <a:pt x="1302" y="44571"/>
                </a:cubicBezTo>
                <a:cubicBezTo>
                  <a:pt x="1096" y="44571"/>
                  <a:pt x="906" y="44613"/>
                  <a:pt x="735" y="44699"/>
                </a:cubicBezTo>
                <a:cubicBezTo>
                  <a:pt x="334" y="44933"/>
                  <a:pt x="67" y="45466"/>
                  <a:pt x="1" y="46167"/>
                </a:cubicBezTo>
                <a:cubicBezTo>
                  <a:pt x="1" y="46200"/>
                  <a:pt x="1" y="46200"/>
                  <a:pt x="1" y="46234"/>
                </a:cubicBezTo>
                <a:lnTo>
                  <a:pt x="1" y="46634"/>
                </a:lnTo>
                <a:lnTo>
                  <a:pt x="1" y="63046"/>
                </a:lnTo>
                <a:lnTo>
                  <a:pt x="37294" y="63046"/>
                </a:lnTo>
                <a:cubicBezTo>
                  <a:pt x="43265" y="63046"/>
                  <a:pt x="48102" y="58176"/>
                  <a:pt x="48102" y="52171"/>
                </a:cubicBezTo>
                <a:lnTo>
                  <a:pt x="48102" y="13944"/>
                </a:lnTo>
                <a:lnTo>
                  <a:pt x="31723" y="13944"/>
                </a:lnTo>
                <a:cubicBezTo>
                  <a:pt x="30389" y="13944"/>
                  <a:pt x="28921" y="13477"/>
                  <a:pt x="28254" y="12209"/>
                </a:cubicBezTo>
                <a:cubicBezTo>
                  <a:pt x="28021" y="11776"/>
                  <a:pt x="27887" y="11309"/>
                  <a:pt x="27887" y="10808"/>
                </a:cubicBezTo>
                <a:cubicBezTo>
                  <a:pt x="27887" y="10241"/>
                  <a:pt x="28054" y="9674"/>
                  <a:pt x="28321" y="9107"/>
                </a:cubicBezTo>
                <a:cubicBezTo>
                  <a:pt x="28888" y="7940"/>
                  <a:pt x="29822" y="5705"/>
                  <a:pt x="29822" y="4704"/>
                </a:cubicBezTo>
                <a:cubicBezTo>
                  <a:pt x="29822" y="2102"/>
                  <a:pt x="27420" y="1"/>
                  <a:pt x="2445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3942986" y="1921419"/>
            <a:ext cx="1246723" cy="912571"/>
          </a:xfrm>
          <a:custGeom>
            <a:rect b="b" l="l" r="r" t="t"/>
            <a:pathLst>
              <a:path extrusionOk="0" h="57941" w="79157">
                <a:moveTo>
                  <a:pt x="39679" y="1"/>
                </a:moveTo>
                <a:cubicBezTo>
                  <a:pt x="37685" y="1"/>
                  <a:pt x="35692" y="551"/>
                  <a:pt x="33924" y="1652"/>
                </a:cubicBezTo>
                <a:lnTo>
                  <a:pt x="14244" y="13961"/>
                </a:lnTo>
                <a:lnTo>
                  <a:pt x="14244" y="24969"/>
                </a:lnTo>
                <a:cubicBezTo>
                  <a:pt x="14244" y="25169"/>
                  <a:pt x="14244" y="25335"/>
                  <a:pt x="14244" y="25402"/>
                </a:cubicBezTo>
                <a:lnTo>
                  <a:pt x="14210" y="25402"/>
                </a:lnTo>
                <a:cubicBezTo>
                  <a:pt x="14110" y="26770"/>
                  <a:pt x="13543" y="27804"/>
                  <a:pt x="12609" y="28338"/>
                </a:cubicBezTo>
                <a:cubicBezTo>
                  <a:pt x="12157" y="28596"/>
                  <a:pt x="11665" y="28722"/>
                  <a:pt x="11150" y="28722"/>
                </a:cubicBezTo>
                <a:cubicBezTo>
                  <a:pt x="10601" y="28722"/>
                  <a:pt x="10025" y="28579"/>
                  <a:pt x="9440" y="28304"/>
                </a:cubicBezTo>
                <a:cubicBezTo>
                  <a:pt x="8573" y="27871"/>
                  <a:pt x="6071" y="26770"/>
                  <a:pt x="4904" y="26770"/>
                </a:cubicBezTo>
                <a:cubicBezTo>
                  <a:pt x="2202" y="26770"/>
                  <a:pt x="0" y="29272"/>
                  <a:pt x="0" y="32374"/>
                </a:cubicBezTo>
                <a:cubicBezTo>
                  <a:pt x="0" y="35443"/>
                  <a:pt x="2202" y="37944"/>
                  <a:pt x="4904" y="37944"/>
                </a:cubicBezTo>
                <a:cubicBezTo>
                  <a:pt x="6105" y="37944"/>
                  <a:pt x="8573" y="36844"/>
                  <a:pt x="9440" y="36443"/>
                </a:cubicBezTo>
                <a:cubicBezTo>
                  <a:pt x="10025" y="36151"/>
                  <a:pt x="10601" y="36009"/>
                  <a:pt x="11145" y="36009"/>
                </a:cubicBezTo>
                <a:cubicBezTo>
                  <a:pt x="11656" y="36009"/>
                  <a:pt x="12140" y="36134"/>
                  <a:pt x="12576" y="36377"/>
                </a:cubicBezTo>
                <a:cubicBezTo>
                  <a:pt x="13543" y="36944"/>
                  <a:pt x="14144" y="38011"/>
                  <a:pt x="14210" y="39412"/>
                </a:cubicBezTo>
                <a:lnTo>
                  <a:pt x="14244" y="39812"/>
                </a:lnTo>
                <a:lnTo>
                  <a:pt x="14244" y="57925"/>
                </a:lnTo>
                <a:lnTo>
                  <a:pt x="33024" y="57925"/>
                </a:lnTo>
                <a:cubicBezTo>
                  <a:pt x="33024" y="57925"/>
                  <a:pt x="33157" y="57940"/>
                  <a:pt x="33246" y="57940"/>
                </a:cubicBezTo>
                <a:cubicBezTo>
                  <a:pt x="33291" y="57940"/>
                  <a:pt x="33324" y="57937"/>
                  <a:pt x="33324" y="57925"/>
                </a:cubicBezTo>
                <a:cubicBezTo>
                  <a:pt x="34492" y="57859"/>
                  <a:pt x="35225" y="57325"/>
                  <a:pt x="35225" y="56458"/>
                </a:cubicBezTo>
                <a:cubicBezTo>
                  <a:pt x="35225" y="56158"/>
                  <a:pt x="35125" y="55824"/>
                  <a:pt x="34959" y="55490"/>
                </a:cubicBezTo>
                <a:cubicBezTo>
                  <a:pt x="34792" y="55123"/>
                  <a:pt x="33257" y="51988"/>
                  <a:pt x="33257" y="50220"/>
                </a:cubicBezTo>
                <a:cubicBezTo>
                  <a:pt x="33257" y="46617"/>
                  <a:pt x="36493" y="43682"/>
                  <a:pt x="40462" y="43682"/>
                </a:cubicBezTo>
                <a:cubicBezTo>
                  <a:pt x="44465" y="43682"/>
                  <a:pt x="47701" y="46617"/>
                  <a:pt x="47701" y="50220"/>
                </a:cubicBezTo>
                <a:cubicBezTo>
                  <a:pt x="47701" y="51988"/>
                  <a:pt x="46167" y="55123"/>
                  <a:pt x="46000" y="55490"/>
                </a:cubicBezTo>
                <a:cubicBezTo>
                  <a:pt x="45833" y="55824"/>
                  <a:pt x="45733" y="56158"/>
                  <a:pt x="45733" y="56458"/>
                </a:cubicBezTo>
                <a:cubicBezTo>
                  <a:pt x="45733" y="57325"/>
                  <a:pt x="46467" y="57859"/>
                  <a:pt x="47634" y="57925"/>
                </a:cubicBezTo>
                <a:lnTo>
                  <a:pt x="64913" y="57925"/>
                </a:lnTo>
                <a:lnTo>
                  <a:pt x="64913" y="40213"/>
                </a:lnTo>
                <a:lnTo>
                  <a:pt x="64947" y="39812"/>
                </a:lnTo>
                <a:cubicBezTo>
                  <a:pt x="65013" y="38411"/>
                  <a:pt x="65614" y="37344"/>
                  <a:pt x="66581" y="36777"/>
                </a:cubicBezTo>
                <a:cubicBezTo>
                  <a:pt x="67017" y="36518"/>
                  <a:pt x="67501" y="36393"/>
                  <a:pt x="68012" y="36393"/>
                </a:cubicBezTo>
                <a:cubicBezTo>
                  <a:pt x="68556" y="36393"/>
                  <a:pt x="69132" y="36535"/>
                  <a:pt x="69717" y="36810"/>
                </a:cubicBezTo>
                <a:cubicBezTo>
                  <a:pt x="70584" y="37244"/>
                  <a:pt x="73086" y="38345"/>
                  <a:pt x="74253" y="38345"/>
                </a:cubicBezTo>
                <a:cubicBezTo>
                  <a:pt x="76955" y="38345"/>
                  <a:pt x="79157" y="35843"/>
                  <a:pt x="79157" y="32741"/>
                </a:cubicBezTo>
                <a:cubicBezTo>
                  <a:pt x="79157" y="29672"/>
                  <a:pt x="76955" y="27170"/>
                  <a:pt x="74253" y="27170"/>
                </a:cubicBezTo>
                <a:cubicBezTo>
                  <a:pt x="73086" y="27170"/>
                  <a:pt x="70584" y="28271"/>
                  <a:pt x="69717" y="28671"/>
                </a:cubicBezTo>
                <a:cubicBezTo>
                  <a:pt x="69132" y="28964"/>
                  <a:pt x="68556" y="29105"/>
                  <a:pt x="68012" y="29105"/>
                </a:cubicBezTo>
                <a:cubicBezTo>
                  <a:pt x="67501" y="29105"/>
                  <a:pt x="67017" y="28980"/>
                  <a:pt x="66581" y="28738"/>
                </a:cubicBezTo>
                <a:cubicBezTo>
                  <a:pt x="65647" y="28171"/>
                  <a:pt x="65047" y="27137"/>
                  <a:pt x="64947" y="25802"/>
                </a:cubicBezTo>
                <a:lnTo>
                  <a:pt x="64913" y="25802"/>
                </a:lnTo>
                <a:cubicBezTo>
                  <a:pt x="64913" y="25736"/>
                  <a:pt x="64947" y="25569"/>
                  <a:pt x="64947" y="25335"/>
                </a:cubicBezTo>
                <a:lnTo>
                  <a:pt x="64947" y="13827"/>
                </a:lnTo>
                <a:lnTo>
                  <a:pt x="45433" y="1652"/>
                </a:lnTo>
                <a:cubicBezTo>
                  <a:pt x="43665" y="551"/>
                  <a:pt x="41672" y="1"/>
                  <a:pt x="3967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513227" y="4120549"/>
            <a:ext cx="1543810" cy="234326"/>
            <a:chOff x="-5808250" y="27315475"/>
            <a:chExt cx="2455950" cy="372775"/>
          </a:xfrm>
        </p:grpSpPr>
        <p:sp>
          <p:nvSpPr>
            <p:cNvPr id="477" name="Google Shape;477;p21"/>
            <p:cNvSpPr/>
            <p:nvPr/>
          </p:nvSpPr>
          <p:spPr>
            <a:xfrm>
              <a:off x="-5755700" y="27376350"/>
              <a:ext cx="2403400" cy="311900"/>
            </a:xfrm>
            <a:custGeom>
              <a:rect b="b" l="l" r="r" t="t"/>
              <a:pathLst>
                <a:path extrusionOk="0" fill="none" h="12476" w="96136">
                  <a:moveTo>
                    <a:pt x="0" y="0"/>
                  </a:moveTo>
                  <a:lnTo>
                    <a:pt x="23751" y="12476"/>
                  </a:lnTo>
                  <a:lnTo>
                    <a:pt x="96136" y="12476"/>
                  </a:lnTo>
                </a:path>
              </a:pathLst>
            </a:custGeom>
            <a:noFill/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-5808250" y="273154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6" y="0"/>
                  </a:moveTo>
                  <a:cubicBezTo>
                    <a:pt x="968" y="0"/>
                    <a:pt x="1" y="967"/>
                    <a:pt x="1" y="2135"/>
                  </a:cubicBezTo>
                  <a:cubicBezTo>
                    <a:pt x="1" y="3302"/>
                    <a:pt x="968" y="4270"/>
                    <a:pt x="2136" y="4270"/>
                  </a:cubicBezTo>
                  <a:cubicBezTo>
                    <a:pt x="3337" y="4270"/>
                    <a:pt x="4271" y="3302"/>
                    <a:pt x="4271" y="2135"/>
                  </a:cubicBezTo>
                  <a:cubicBezTo>
                    <a:pt x="4271" y="967"/>
                    <a:pt x="3337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1"/>
          <p:cNvSpPr/>
          <p:nvPr/>
        </p:nvSpPr>
        <p:spPr>
          <a:xfrm>
            <a:off x="658800" y="3397350"/>
            <a:ext cx="692400" cy="69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7792800" y="1964475"/>
            <a:ext cx="692400" cy="69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7792800" y="3397350"/>
            <a:ext cx="692400" cy="6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1513884" y="1870283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1516063" y="3296844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but it is terribly hot and poisonous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6139059" y="1870283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1"/>
          <p:cNvSpPr/>
          <p:nvPr/>
        </p:nvSpPr>
        <p:spPr>
          <a:xfrm>
            <a:off x="6141238" y="3296844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"/>
          <p:cNvSpPr txBox="1"/>
          <p:nvPr/>
        </p:nvSpPr>
        <p:spPr>
          <a:xfrm flipH="1">
            <a:off x="4962623" y="4064375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farthest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22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1617975" y="1547225"/>
            <a:ext cx="992357" cy="248729"/>
          </a:xfrm>
          <a:custGeom>
            <a:rect b="b" l="l" r="r" t="t"/>
            <a:pathLst>
              <a:path extrusionOk="0" h="13110" w="52305">
                <a:moveTo>
                  <a:pt x="20549" y="0"/>
                </a:moveTo>
                <a:cubicBezTo>
                  <a:pt x="16312" y="0"/>
                  <a:pt x="12543" y="2001"/>
                  <a:pt x="10141" y="5104"/>
                </a:cubicBezTo>
                <a:cubicBezTo>
                  <a:pt x="9541" y="4970"/>
                  <a:pt x="8907" y="4870"/>
                  <a:pt x="8207" y="4870"/>
                </a:cubicBezTo>
                <a:cubicBezTo>
                  <a:pt x="3670" y="4870"/>
                  <a:pt x="1" y="8573"/>
                  <a:pt x="1" y="13109"/>
                </a:cubicBezTo>
                <a:lnTo>
                  <a:pt x="52305" y="13109"/>
                </a:lnTo>
                <a:cubicBezTo>
                  <a:pt x="52305" y="10207"/>
                  <a:pt x="49970" y="7872"/>
                  <a:pt x="47101" y="7872"/>
                </a:cubicBezTo>
                <a:cubicBezTo>
                  <a:pt x="45767" y="7872"/>
                  <a:pt x="44533" y="8373"/>
                  <a:pt x="43599" y="9207"/>
                </a:cubicBezTo>
                <a:cubicBezTo>
                  <a:pt x="42231" y="6638"/>
                  <a:pt x="39496" y="4870"/>
                  <a:pt x="36393" y="4870"/>
                </a:cubicBezTo>
                <a:cubicBezTo>
                  <a:pt x="34659" y="4870"/>
                  <a:pt x="33058" y="5404"/>
                  <a:pt x="31757" y="6305"/>
                </a:cubicBezTo>
                <a:cubicBezTo>
                  <a:pt x="29455" y="2535"/>
                  <a:pt x="25286" y="0"/>
                  <a:pt x="20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883445" y="2049152"/>
            <a:ext cx="894844" cy="223537"/>
          </a:xfrm>
          <a:custGeom>
            <a:rect b="b" l="l" r="r" t="t"/>
            <a:pathLst>
              <a:path extrusionOk="0" h="10608" w="42465">
                <a:moveTo>
                  <a:pt x="16679" y="0"/>
                </a:moveTo>
                <a:cubicBezTo>
                  <a:pt x="13243" y="0"/>
                  <a:pt x="10175" y="1601"/>
                  <a:pt x="8240" y="4137"/>
                </a:cubicBezTo>
                <a:cubicBezTo>
                  <a:pt x="7739" y="4037"/>
                  <a:pt x="7206" y="3936"/>
                  <a:pt x="6672" y="3936"/>
                </a:cubicBezTo>
                <a:cubicBezTo>
                  <a:pt x="2969" y="3936"/>
                  <a:pt x="1" y="6939"/>
                  <a:pt x="1" y="10608"/>
                </a:cubicBezTo>
                <a:lnTo>
                  <a:pt x="42464" y="10608"/>
                </a:lnTo>
                <a:cubicBezTo>
                  <a:pt x="42464" y="8273"/>
                  <a:pt x="40563" y="6372"/>
                  <a:pt x="38228" y="6372"/>
                </a:cubicBezTo>
                <a:cubicBezTo>
                  <a:pt x="37127" y="6372"/>
                  <a:pt x="36160" y="6805"/>
                  <a:pt x="35393" y="7472"/>
                </a:cubicBezTo>
                <a:cubicBezTo>
                  <a:pt x="34292" y="5371"/>
                  <a:pt x="32057" y="3936"/>
                  <a:pt x="29522" y="3936"/>
                </a:cubicBezTo>
                <a:cubicBezTo>
                  <a:pt x="28121" y="3936"/>
                  <a:pt x="26853" y="4370"/>
                  <a:pt x="25786" y="5104"/>
                </a:cubicBezTo>
                <a:cubicBezTo>
                  <a:pt x="23918" y="2035"/>
                  <a:pt x="20515" y="0"/>
                  <a:pt x="166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2245844" y="2440776"/>
            <a:ext cx="656016" cy="164145"/>
          </a:xfrm>
          <a:custGeom>
            <a:rect b="b" l="l" r="r" t="t"/>
            <a:pathLst>
              <a:path extrusionOk="0" h="10208" w="40797">
                <a:moveTo>
                  <a:pt x="16012" y="0"/>
                </a:moveTo>
                <a:cubicBezTo>
                  <a:pt x="12709" y="0"/>
                  <a:pt x="9774" y="1568"/>
                  <a:pt x="7906" y="3970"/>
                </a:cubicBezTo>
                <a:cubicBezTo>
                  <a:pt x="7439" y="3870"/>
                  <a:pt x="6905" y="3803"/>
                  <a:pt x="6405" y="3803"/>
                </a:cubicBezTo>
                <a:cubicBezTo>
                  <a:pt x="2869" y="3803"/>
                  <a:pt x="0" y="6672"/>
                  <a:pt x="0" y="10208"/>
                </a:cubicBezTo>
                <a:lnTo>
                  <a:pt x="40796" y="10208"/>
                </a:lnTo>
                <a:cubicBezTo>
                  <a:pt x="40796" y="7939"/>
                  <a:pt x="38995" y="6138"/>
                  <a:pt x="36727" y="6138"/>
                </a:cubicBezTo>
                <a:cubicBezTo>
                  <a:pt x="35693" y="6138"/>
                  <a:pt x="34725" y="6505"/>
                  <a:pt x="34025" y="7172"/>
                </a:cubicBezTo>
                <a:cubicBezTo>
                  <a:pt x="32924" y="5171"/>
                  <a:pt x="30822" y="3803"/>
                  <a:pt x="28387" y="3803"/>
                </a:cubicBezTo>
                <a:cubicBezTo>
                  <a:pt x="27020" y="3803"/>
                  <a:pt x="25785" y="4203"/>
                  <a:pt x="24751" y="4904"/>
                </a:cubicBezTo>
                <a:cubicBezTo>
                  <a:pt x="22983" y="1968"/>
                  <a:pt x="19714" y="0"/>
                  <a:pt x="160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2"/>
          <p:cNvGrpSpPr/>
          <p:nvPr/>
        </p:nvGrpSpPr>
        <p:grpSpPr>
          <a:xfrm>
            <a:off x="654775" y="1922325"/>
            <a:ext cx="503315" cy="2501626"/>
            <a:chOff x="654775" y="1922325"/>
            <a:chExt cx="503315" cy="2501626"/>
          </a:xfrm>
        </p:grpSpPr>
        <p:sp>
          <p:nvSpPr>
            <p:cNvPr id="496" name="Google Shape;496;p22"/>
            <p:cNvSpPr/>
            <p:nvPr/>
          </p:nvSpPr>
          <p:spPr>
            <a:xfrm>
              <a:off x="654775" y="1922325"/>
              <a:ext cx="503315" cy="2501626"/>
            </a:xfrm>
            <a:custGeom>
              <a:rect b="b" l="l" r="r" t="t"/>
              <a:pathLst>
                <a:path extrusionOk="0" h="163185" w="35526">
                  <a:moveTo>
                    <a:pt x="0" y="1"/>
                  </a:moveTo>
                  <a:lnTo>
                    <a:pt x="0" y="163184"/>
                  </a:lnTo>
                  <a:lnTo>
                    <a:pt x="35525" y="163184"/>
                  </a:lnTo>
                  <a:lnTo>
                    <a:pt x="3552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705818" y="1992409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705818" y="2088072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705818" y="2184242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705818" y="2279905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705818" y="237556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705818" y="247121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705818" y="256688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705818" y="2662543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05818" y="275820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05818" y="2853870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05818" y="2950039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705818" y="3045702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705818" y="314135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705818" y="323701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5818" y="3332677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705818" y="3428340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05818" y="352451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05818" y="3620173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705818" y="371583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705818" y="381148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705818" y="390714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05818" y="4002811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05818" y="409847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705818" y="4194138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1337337" y="2497318"/>
            <a:ext cx="503329" cy="1926843"/>
            <a:chOff x="1337337" y="2497318"/>
            <a:chExt cx="503329" cy="1926843"/>
          </a:xfrm>
        </p:grpSpPr>
        <p:sp>
          <p:nvSpPr>
            <p:cNvPr id="522" name="Google Shape;522;p22"/>
            <p:cNvSpPr/>
            <p:nvPr/>
          </p:nvSpPr>
          <p:spPr>
            <a:xfrm>
              <a:off x="1337337" y="2497318"/>
              <a:ext cx="503329" cy="1926843"/>
            </a:xfrm>
            <a:custGeom>
              <a:rect b="b" l="l" r="r" t="t"/>
              <a:pathLst>
                <a:path extrusionOk="0" h="125691" w="35527">
                  <a:moveTo>
                    <a:pt x="1" y="0"/>
                  </a:moveTo>
                  <a:lnTo>
                    <a:pt x="1" y="125690"/>
                  </a:lnTo>
                  <a:lnTo>
                    <a:pt x="35526" y="125690"/>
                  </a:lnTo>
                  <a:lnTo>
                    <a:pt x="35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1388394" y="256740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1388394" y="2663049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1388394" y="2758712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1388394" y="2854376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1388394" y="2950545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388394" y="304620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388394" y="3141872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388394" y="2662543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388394" y="2758206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388394" y="2853870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1388394" y="2950039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1388394" y="3045702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1388394" y="314135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1388394" y="323701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1388394" y="3332677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388394" y="3428340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1388394" y="352451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1388394" y="3620173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388394" y="3715836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388394" y="381148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388394" y="390714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1388394" y="400281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1388394" y="409847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1388394" y="4194138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2"/>
          <p:cNvGrpSpPr/>
          <p:nvPr/>
        </p:nvGrpSpPr>
        <p:grpSpPr>
          <a:xfrm>
            <a:off x="2019914" y="2793509"/>
            <a:ext cx="503796" cy="1630759"/>
            <a:chOff x="2019914" y="2793509"/>
            <a:chExt cx="503796" cy="1630759"/>
          </a:xfrm>
        </p:grpSpPr>
        <p:sp>
          <p:nvSpPr>
            <p:cNvPr id="548" name="Google Shape;548;p22"/>
            <p:cNvSpPr/>
            <p:nvPr/>
          </p:nvSpPr>
          <p:spPr>
            <a:xfrm>
              <a:off x="2019914" y="2793509"/>
              <a:ext cx="503796" cy="1630759"/>
            </a:xfrm>
            <a:custGeom>
              <a:rect b="b" l="l" r="r" t="t"/>
              <a:pathLst>
                <a:path extrusionOk="0" h="106377" w="35560">
                  <a:moveTo>
                    <a:pt x="1" y="0"/>
                  </a:moveTo>
                  <a:lnTo>
                    <a:pt x="1" y="106376"/>
                  </a:lnTo>
                  <a:lnTo>
                    <a:pt x="35559" y="106376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2070971" y="2863577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2070971" y="295924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070971" y="305490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2070971" y="3150567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2070971" y="324623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2070971" y="334240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2070971" y="3438063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2070971" y="353371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2070971" y="362937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2070971" y="372503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2070971" y="382070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2070971" y="391636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070971" y="4012012"/>
              <a:ext cx="401705" cy="27640"/>
            </a:xfrm>
            <a:custGeom>
              <a:rect b="b" l="l" r="r" t="t"/>
              <a:pathLst>
                <a:path extrusionOk="0" h="1803" w="28354">
                  <a:moveTo>
                    <a:pt x="0" y="1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2070971" y="323701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2070971" y="3332677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2070971" y="3428340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2070971" y="352451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2070971" y="3620173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070971" y="3715836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2070971" y="381148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2070971" y="390714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070971" y="400281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2070971" y="409847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2070971" y="4194138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2702490" y="1922325"/>
            <a:ext cx="503782" cy="2501626"/>
            <a:chOff x="2702490" y="1922325"/>
            <a:chExt cx="503782" cy="2501626"/>
          </a:xfrm>
        </p:grpSpPr>
        <p:sp>
          <p:nvSpPr>
            <p:cNvPr id="574" name="Google Shape;574;p22"/>
            <p:cNvSpPr/>
            <p:nvPr/>
          </p:nvSpPr>
          <p:spPr>
            <a:xfrm>
              <a:off x="2702490" y="1922325"/>
              <a:ext cx="503782" cy="2501626"/>
            </a:xfrm>
            <a:custGeom>
              <a:rect b="b" l="l" r="r" t="t"/>
              <a:pathLst>
                <a:path extrusionOk="0" h="163185" w="35559">
                  <a:moveTo>
                    <a:pt x="0" y="1"/>
                  </a:moveTo>
                  <a:lnTo>
                    <a:pt x="0" y="163184"/>
                  </a:lnTo>
                  <a:lnTo>
                    <a:pt x="35559" y="163184"/>
                  </a:lnTo>
                  <a:lnTo>
                    <a:pt x="35559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2753533" y="1992409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753533" y="2088072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753533" y="2184242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753533" y="2279905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753533" y="237556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2753533" y="247121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2753533" y="256688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753533" y="2662543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753533" y="275820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2753533" y="2853870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2753533" y="2950039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753533" y="3045702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753533" y="314135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753533" y="323701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753533" y="3332677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753533" y="3428340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753533" y="352451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753533" y="3620173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2753533" y="371583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753533" y="381148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753533" y="390714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2753533" y="4002811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2753533" y="409847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2753533" y="4194138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3385052" y="2201126"/>
            <a:ext cx="503796" cy="2222927"/>
            <a:chOff x="3385052" y="2201126"/>
            <a:chExt cx="503796" cy="2222927"/>
          </a:xfrm>
        </p:grpSpPr>
        <p:sp>
          <p:nvSpPr>
            <p:cNvPr id="600" name="Google Shape;600;p22"/>
            <p:cNvSpPr/>
            <p:nvPr/>
          </p:nvSpPr>
          <p:spPr>
            <a:xfrm>
              <a:off x="3385052" y="2201126"/>
              <a:ext cx="503796" cy="2222927"/>
            </a:xfrm>
            <a:custGeom>
              <a:rect b="b" l="l" r="r" t="t"/>
              <a:pathLst>
                <a:path extrusionOk="0" h="145005" w="35560">
                  <a:moveTo>
                    <a:pt x="1" y="0"/>
                  </a:moveTo>
                  <a:lnTo>
                    <a:pt x="1" y="145004"/>
                  </a:lnTo>
                  <a:lnTo>
                    <a:pt x="35560" y="145004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EEC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436109" y="227121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3436109" y="2366873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436109" y="2462521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436109" y="2558706"/>
              <a:ext cx="401719" cy="27103"/>
            </a:xfrm>
            <a:custGeom>
              <a:rect b="b" l="l" r="r" t="t"/>
              <a:pathLst>
                <a:path extrusionOk="0" h="1768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436109" y="265435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436109" y="2750017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436109" y="284568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436109" y="294134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436109" y="3037007"/>
              <a:ext cx="401719" cy="27103"/>
            </a:xfrm>
            <a:custGeom>
              <a:rect b="b" l="l" r="r" t="t"/>
              <a:pathLst>
                <a:path extrusionOk="0" h="1768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436109" y="3132655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436109" y="3228318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1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436109" y="332448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436109" y="3420151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436109" y="3515815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436109" y="361147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436109" y="3428340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3436109" y="3524510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3436109" y="3620173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3436109" y="3715836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436109" y="381148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3436109" y="3907148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1"/>
                  </a:moveTo>
                  <a:lnTo>
                    <a:pt x="1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3436109" y="4002811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436109" y="4098474"/>
              <a:ext cx="401719" cy="27119"/>
            </a:xfrm>
            <a:custGeom>
              <a:rect b="b" l="l" r="r" t="t"/>
              <a:pathLst>
                <a:path extrusionOk="0" h="1769" w="28355">
                  <a:moveTo>
                    <a:pt x="1" y="0"/>
                  </a:moveTo>
                  <a:lnTo>
                    <a:pt x="1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3436109" y="4194138"/>
              <a:ext cx="401719" cy="27625"/>
            </a:xfrm>
            <a:custGeom>
              <a:rect b="b" l="l" r="r" t="t"/>
              <a:pathLst>
                <a:path extrusionOk="0" h="1802" w="28355">
                  <a:moveTo>
                    <a:pt x="1" y="0"/>
                  </a:moveTo>
                  <a:lnTo>
                    <a:pt x="1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4068111" y="2409843"/>
            <a:ext cx="503315" cy="2190732"/>
            <a:chOff x="4068111" y="2409843"/>
            <a:chExt cx="503315" cy="2190732"/>
          </a:xfrm>
        </p:grpSpPr>
        <p:sp>
          <p:nvSpPr>
            <p:cNvPr id="626" name="Google Shape;626;p22"/>
            <p:cNvSpPr/>
            <p:nvPr/>
          </p:nvSpPr>
          <p:spPr>
            <a:xfrm>
              <a:off x="4449043" y="4600560"/>
              <a:ext cx="15" cy="1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4068111" y="2409843"/>
              <a:ext cx="503315" cy="2014285"/>
            </a:xfrm>
            <a:custGeom>
              <a:rect b="b" l="l" r="r" t="t"/>
              <a:pathLst>
                <a:path extrusionOk="0" h="131395" w="35526">
                  <a:moveTo>
                    <a:pt x="0" y="0"/>
                  </a:moveTo>
                  <a:lnTo>
                    <a:pt x="0" y="131394"/>
                  </a:lnTo>
                  <a:lnTo>
                    <a:pt x="35525" y="131394"/>
                  </a:lnTo>
                  <a:lnTo>
                    <a:pt x="35525" y="0"/>
                  </a:lnTo>
                  <a:close/>
                </a:path>
              </a:pathLst>
            </a:custGeom>
            <a:solidFill>
              <a:srgbClr val="FDD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4118686" y="2480433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4118686" y="2576096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118686" y="2671760"/>
              <a:ext cx="401705" cy="27103"/>
            </a:xfrm>
            <a:custGeom>
              <a:rect b="b" l="l" r="r" t="t"/>
              <a:pathLst>
                <a:path extrusionOk="0" h="1768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4118686" y="276740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4118686" y="286307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4118686" y="2958734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2"/>
                  </a:lnTo>
                  <a:lnTo>
                    <a:pt x="28354" y="1802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4118686" y="305490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4118686" y="3150567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4118686" y="3246230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4118686" y="334187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4118686" y="3437542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4118686" y="3533205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4118686" y="362886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118686" y="3724532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4118686" y="382070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4118686" y="391636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4118686" y="4012012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4118686" y="4107676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4118686" y="4203339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4118686" y="381148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4118686" y="3907148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1"/>
                  </a:moveTo>
                  <a:lnTo>
                    <a:pt x="0" y="1769"/>
                  </a:lnTo>
                  <a:lnTo>
                    <a:pt x="28354" y="1769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118686" y="4002811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4118686" y="4098474"/>
              <a:ext cx="401705" cy="27119"/>
            </a:xfrm>
            <a:custGeom>
              <a:rect b="b" l="l" r="r" t="t"/>
              <a:pathLst>
                <a:path extrusionOk="0" h="1769" w="28354">
                  <a:moveTo>
                    <a:pt x="0" y="0"/>
                  </a:moveTo>
                  <a:lnTo>
                    <a:pt x="0" y="1768"/>
                  </a:lnTo>
                  <a:lnTo>
                    <a:pt x="28354" y="176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4118686" y="4194138"/>
              <a:ext cx="401705" cy="27625"/>
            </a:xfrm>
            <a:custGeom>
              <a:rect b="b" l="l" r="r" t="t"/>
              <a:pathLst>
                <a:path extrusionOk="0" h="1802" w="28354">
                  <a:moveTo>
                    <a:pt x="0" y="0"/>
                  </a:moveTo>
                  <a:lnTo>
                    <a:pt x="0" y="1801"/>
                  </a:lnTo>
                  <a:lnTo>
                    <a:pt x="28354" y="1801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531563" y="4427688"/>
            <a:ext cx="4162632" cy="57599"/>
          </a:xfrm>
          <a:custGeom>
            <a:rect b="b" l="l" r="r" t="t"/>
            <a:pathLst>
              <a:path extrusionOk="0" h="8841" w="314993">
                <a:moveTo>
                  <a:pt x="1" y="1"/>
                </a:moveTo>
                <a:lnTo>
                  <a:pt x="1" y="8840"/>
                </a:lnTo>
                <a:lnTo>
                  <a:pt x="314992" y="8840"/>
                </a:lnTo>
                <a:lnTo>
                  <a:pt x="3149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"/>
          <p:cNvSpPr txBox="1"/>
          <p:nvPr/>
        </p:nvSpPr>
        <p:spPr>
          <a:xfrm flipH="1">
            <a:off x="4967750" y="1522975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22"/>
          <p:cNvSpPr txBox="1"/>
          <p:nvPr/>
        </p:nvSpPr>
        <p:spPr>
          <a:xfrm flipH="1">
            <a:off x="4967750" y="2539535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22"/>
          <p:cNvSpPr txBox="1"/>
          <p:nvPr/>
        </p:nvSpPr>
        <p:spPr>
          <a:xfrm flipH="1">
            <a:off x="4962623" y="3047815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22"/>
          <p:cNvSpPr txBox="1"/>
          <p:nvPr/>
        </p:nvSpPr>
        <p:spPr>
          <a:xfrm flipH="1">
            <a:off x="4967750" y="2031255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22"/>
          <p:cNvSpPr txBox="1"/>
          <p:nvPr/>
        </p:nvSpPr>
        <p:spPr>
          <a:xfrm flipH="1">
            <a:off x="4962623" y="3556095"/>
            <a:ext cx="2793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 flipH="1">
            <a:off x="7737029" y="3150288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22"/>
          <p:cNvSpPr txBox="1"/>
          <p:nvPr/>
        </p:nvSpPr>
        <p:spPr>
          <a:xfrm flipH="1">
            <a:off x="7737029" y="366874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22"/>
          <p:cNvSpPr txBox="1"/>
          <p:nvPr/>
        </p:nvSpPr>
        <p:spPr>
          <a:xfrm flipH="1">
            <a:off x="7737029" y="416774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DDC8B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r>
              <a:rPr b="1" lang="en" sz="1800">
                <a:solidFill>
                  <a:srgbClr val="FDDC8B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rgbClr val="FDDC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22"/>
          <p:cNvSpPr txBox="1"/>
          <p:nvPr/>
        </p:nvSpPr>
        <p:spPr>
          <a:xfrm flipH="1">
            <a:off x="7759954" y="161753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22"/>
          <p:cNvSpPr txBox="1"/>
          <p:nvPr/>
        </p:nvSpPr>
        <p:spPr>
          <a:xfrm flipH="1">
            <a:off x="7759954" y="213598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22"/>
          <p:cNvSpPr txBox="1"/>
          <p:nvPr/>
        </p:nvSpPr>
        <p:spPr>
          <a:xfrm flipH="1">
            <a:off x="7759954" y="263498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"/>
          <p:cNvSpPr/>
          <p:nvPr/>
        </p:nvSpPr>
        <p:spPr>
          <a:xfrm>
            <a:off x="0" y="4469950"/>
            <a:ext cx="9143909" cy="45135"/>
          </a:xfrm>
          <a:custGeom>
            <a:rect b="b" l="l" r="r" t="t"/>
            <a:pathLst>
              <a:path extrusionOk="0" h="2636" w="119987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4476600" y="1412900"/>
            <a:ext cx="3309841" cy="3057181"/>
          </a:xfrm>
          <a:custGeom>
            <a:rect b="b" l="l" r="r" t="t"/>
            <a:pathLst>
              <a:path extrusionOk="0" h="193707" w="119987">
                <a:moveTo>
                  <a:pt x="0" y="1"/>
                </a:moveTo>
                <a:lnTo>
                  <a:pt x="0" y="193706"/>
                </a:lnTo>
                <a:lnTo>
                  <a:pt x="119986" y="193706"/>
                </a:lnTo>
                <a:lnTo>
                  <a:pt x="11998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23"/>
          <p:cNvGrpSpPr/>
          <p:nvPr/>
        </p:nvGrpSpPr>
        <p:grpSpPr>
          <a:xfrm>
            <a:off x="3781425" y="3579150"/>
            <a:ext cx="4701000" cy="967008"/>
            <a:chOff x="3781425" y="3579150"/>
            <a:chExt cx="4701000" cy="967008"/>
          </a:xfrm>
        </p:grpSpPr>
        <p:sp>
          <p:nvSpPr>
            <p:cNvPr id="671" name="Google Shape;671;p23"/>
            <p:cNvSpPr/>
            <p:nvPr/>
          </p:nvSpPr>
          <p:spPr>
            <a:xfrm>
              <a:off x="7786450" y="3579150"/>
              <a:ext cx="695975" cy="197616"/>
            </a:xfrm>
            <a:custGeom>
              <a:rect b="b" l="l" r="r" t="t"/>
              <a:pathLst>
                <a:path extrusionOk="0" h="11543" w="26921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23"/>
            <p:cNvGrpSpPr/>
            <p:nvPr/>
          </p:nvGrpSpPr>
          <p:grpSpPr>
            <a:xfrm>
              <a:off x="3781425" y="3776550"/>
              <a:ext cx="4700208" cy="769608"/>
              <a:chOff x="3781425" y="3776550"/>
              <a:chExt cx="4700208" cy="769608"/>
            </a:xfrm>
          </p:grpSpPr>
          <p:sp>
            <p:nvSpPr>
              <p:cNvPr id="673" name="Google Shape;673;p23"/>
              <p:cNvSpPr/>
              <p:nvPr/>
            </p:nvSpPr>
            <p:spPr>
              <a:xfrm>
                <a:off x="3979760" y="4383681"/>
                <a:ext cx="882319" cy="159941"/>
              </a:xfrm>
              <a:custGeom>
                <a:rect b="b" l="l" r="r" t="t"/>
                <a:pathLst>
                  <a:path extrusionOk="0" h="9341" w="33024">
                    <a:moveTo>
                      <a:pt x="1068" y="1"/>
                    </a:moveTo>
                    <a:cubicBezTo>
                      <a:pt x="467" y="1"/>
                      <a:pt x="0" y="468"/>
                      <a:pt x="0" y="1068"/>
                    </a:cubicBezTo>
                    <a:lnTo>
                      <a:pt x="0" y="8240"/>
                    </a:lnTo>
                    <a:cubicBezTo>
                      <a:pt x="0" y="8841"/>
                      <a:pt x="467" y="9341"/>
                      <a:pt x="1068" y="9341"/>
                    </a:cubicBezTo>
                    <a:lnTo>
                      <a:pt x="31956" y="9341"/>
                    </a:lnTo>
                    <a:cubicBezTo>
                      <a:pt x="32557" y="9341"/>
                      <a:pt x="33024" y="8841"/>
                      <a:pt x="33024" y="8240"/>
                    </a:cubicBezTo>
                    <a:lnTo>
                      <a:pt x="33024" y="1068"/>
                    </a:lnTo>
                    <a:cubicBezTo>
                      <a:pt x="33024" y="468"/>
                      <a:pt x="32557" y="1"/>
                      <a:pt x="31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81425" y="3776550"/>
                <a:ext cx="4700208" cy="693410"/>
              </a:xfrm>
              <a:custGeom>
                <a:rect b="b" l="l" r="r" t="t"/>
                <a:pathLst>
                  <a:path extrusionOk="0" h="40497" w="170390">
                    <a:moveTo>
                      <a:pt x="1" y="1"/>
                    </a:moveTo>
                    <a:lnTo>
                      <a:pt x="1" y="40496"/>
                    </a:lnTo>
                    <a:lnTo>
                      <a:pt x="170389" y="40496"/>
                    </a:lnTo>
                    <a:lnTo>
                      <a:pt x="1703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3781443" y="4053955"/>
                <a:ext cx="1004430" cy="492203"/>
              </a:xfrm>
              <a:custGeom>
                <a:rect b="b" l="l" r="r" t="t"/>
                <a:pathLst>
                  <a:path extrusionOk="0" h="28746" w="45300">
                    <a:moveTo>
                      <a:pt x="22650" y="0"/>
                    </a:moveTo>
                    <a:cubicBezTo>
                      <a:pt x="21841" y="0"/>
                      <a:pt x="21032" y="209"/>
                      <a:pt x="20315" y="626"/>
                    </a:cubicBezTo>
                    <a:lnTo>
                      <a:pt x="2336" y="11000"/>
                    </a:lnTo>
                    <a:cubicBezTo>
                      <a:pt x="901" y="11834"/>
                      <a:pt x="1" y="13368"/>
                      <a:pt x="1" y="15036"/>
                    </a:cubicBezTo>
                    <a:lnTo>
                      <a:pt x="1" y="28746"/>
                    </a:lnTo>
                    <a:lnTo>
                      <a:pt x="45300" y="28746"/>
                    </a:lnTo>
                    <a:lnTo>
                      <a:pt x="45300" y="15036"/>
                    </a:lnTo>
                    <a:cubicBezTo>
                      <a:pt x="45300" y="13368"/>
                      <a:pt x="44399" y="11834"/>
                      <a:pt x="42965" y="11000"/>
                    </a:cubicBezTo>
                    <a:lnTo>
                      <a:pt x="24985" y="626"/>
                    </a:lnTo>
                    <a:cubicBezTo>
                      <a:pt x="24268" y="209"/>
                      <a:pt x="23459" y="0"/>
                      <a:pt x="22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7491875" y="3776550"/>
                <a:ext cx="989688" cy="693440"/>
              </a:xfrm>
              <a:custGeom>
                <a:rect b="b" l="l" r="r" t="t"/>
                <a:pathLst>
                  <a:path extrusionOk="0" h="37595" w="37595">
                    <a:moveTo>
                      <a:pt x="1" y="1"/>
                    </a:moveTo>
                    <a:lnTo>
                      <a:pt x="1" y="37594"/>
                    </a:lnTo>
                    <a:lnTo>
                      <a:pt x="37594" y="37594"/>
                    </a:lnTo>
                    <a:lnTo>
                      <a:pt x="375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Saturn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677" name="Google Shape;677;p23"/>
          <p:cNvSpPr txBox="1"/>
          <p:nvPr>
            <p:ph type="title"/>
          </p:nvPr>
        </p:nvSpPr>
        <p:spPr>
          <a:xfrm>
            <a:off x="673375" y="1645813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Real Estate Infographics</a:t>
            </a:r>
            <a:endParaRPr/>
          </a:p>
        </p:txBody>
      </p:sp>
      <p:sp>
        <p:nvSpPr>
          <p:cNvPr id="678" name="Google Shape;678;p23"/>
          <p:cNvSpPr txBox="1"/>
          <p:nvPr>
            <p:ph idx="1" type="subTitle"/>
          </p:nvPr>
        </p:nvSpPr>
        <p:spPr>
          <a:xfrm>
            <a:off x="658800" y="2603072"/>
            <a:ext cx="2513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Venus has a beautiful name and is the second planet from the Sun. It’s terribly hot and its atmosphere is extremely poisonous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6437338" y="2448073"/>
            <a:ext cx="17" cy="11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4476609" y="3731458"/>
            <a:ext cx="3309841" cy="45135"/>
          </a:xfrm>
          <a:custGeom>
            <a:rect b="b" l="l" r="r" t="t"/>
            <a:pathLst>
              <a:path extrusionOk="0" h="2636" w="119987">
                <a:moveTo>
                  <a:pt x="0" y="0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4476609" y="2795793"/>
            <a:ext cx="3309841" cy="45152"/>
          </a:xfrm>
          <a:custGeom>
            <a:rect b="b" l="l" r="r" t="t"/>
            <a:pathLst>
              <a:path extrusionOk="0" h="2637" w="119987">
                <a:moveTo>
                  <a:pt x="0" y="1"/>
                </a:moveTo>
                <a:lnTo>
                  <a:pt x="0" y="2636"/>
                </a:lnTo>
                <a:lnTo>
                  <a:pt x="119986" y="2636"/>
                </a:lnTo>
                <a:lnTo>
                  <a:pt x="119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4476609" y="1860155"/>
            <a:ext cx="3309841" cy="45135"/>
          </a:xfrm>
          <a:custGeom>
            <a:rect b="b" l="l" r="r" t="t"/>
            <a:pathLst>
              <a:path extrusionOk="0" h="2636" w="119987">
                <a:moveTo>
                  <a:pt x="0" y="0"/>
                </a:moveTo>
                <a:lnTo>
                  <a:pt x="0" y="2635"/>
                </a:lnTo>
                <a:lnTo>
                  <a:pt x="119986" y="2635"/>
                </a:lnTo>
                <a:lnTo>
                  <a:pt x="1199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3"/>
          <p:cNvGrpSpPr/>
          <p:nvPr/>
        </p:nvGrpSpPr>
        <p:grpSpPr>
          <a:xfrm>
            <a:off x="3781425" y="658800"/>
            <a:ext cx="4700208" cy="1001432"/>
            <a:chOff x="3781425" y="658800"/>
            <a:chExt cx="4700208" cy="1001432"/>
          </a:xfrm>
        </p:grpSpPr>
        <p:sp>
          <p:nvSpPr>
            <p:cNvPr id="684" name="Google Shape;684;p23"/>
            <p:cNvSpPr/>
            <p:nvPr/>
          </p:nvSpPr>
          <p:spPr>
            <a:xfrm>
              <a:off x="3781425" y="658800"/>
              <a:ext cx="4700208" cy="1001432"/>
            </a:xfrm>
            <a:custGeom>
              <a:rect b="b" l="l" r="r" t="t"/>
              <a:pathLst>
                <a:path extrusionOk="0" h="76489" w="170390">
                  <a:moveTo>
                    <a:pt x="85195" y="1"/>
                  </a:moveTo>
                  <a:lnTo>
                    <a:pt x="1" y="76489"/>
                  </a:lnTo>
                  <a:lnTo>
                    <a:pt x="170389" y="76489"/>
                  </a:lnTo>
                  <a:lnTo>
                    <a:pt x="85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3781425" y="658800"/>
              <a:ext cx="2350104" cy="1001432"/>
            </a:xfrm>
            <a:custGeom>
              <a:rect b="b" l="l" r="r" t="t"/>
              <a:pathLst>
                <a:path extrusionOk="0" h="76489" w="85195">
                  <a:moveTo>
                    <a:pt x="85195" y="1"/>
                  </a:moveTo>
                  <a:lnTo>
                    <a:pt x="1" y="76489"/>
                  </a:lnTo>
                  <a:lnTo>
                    <a:pt x="85195" y="76489"/>
                  </a:lnTo>
                  <a:lnTo>
                    <a:pt x="85195" y="1"/>
                  </a:lnTo>
                  <a:close/>
                </a:path>
              </a:pathLst>
            </a:custGeom>
            <a:solidFill>
              <a:srgbClr val="000000">
                <a:alpha val="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23"/>
          <p:cNvGrpSpPr/>
          <p:nvPr/>
        </p:nvGrpSpPr>
        <p:grpSpPr>
          <a:xfrm>
            <a:off x="3781425" y="1707650"/>
            <a:ext cx="4701000" cy="1165978"/>
            <a:chOff x="3781425" y="1707650"/>
            <a:chExt cx="4701000" cy="1165978"/>
          </a:xfrm>
        </p:grpSpPr>
        <p:sp>
          <p:nvSpPr>
            <p:cNvPr id="687" name="Google Shape;687;p23"/>
            <p:cNvSpPr/>
            <p:nvPr/>
          </p:nvSpPr>
          <p:spPr>
            <a:xfrm>
              <a:off x="3781426" y="2676548"/>
              <a:ext cx="719235" cy="197080"/>
            </a:xfrm>
            <a:custGeom>
              <a:rect b="b" l="l" r="r" t="t"/>
              <a:pathLst>
                <a:path extrusionOk="0" h="11510" w="26920">
                  <a:moveTo>
                    <a:pt x="1" y="1"/>
                  </a:moveTo>
                  <a:lnTo>
                    <a:pt x="26920" y="11509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7786450" y="1707650"/>
              <a:ext cx="695975" cy="197645"/>
            </a:xfrm>
            <a:custGeom>
              <a:rect b="b" l="l" r="r" t="t"/>
              <a:pathLst>
                <a:path extrusionOk="0" h="11543" w="26921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3979735" y="2515845"/>
              <a:ext cx="882319" cy="159941"/>
            </a:xfrm>
            <a:custGeom>
              <a:rect b="b" l="l" r="r" t="t"/>
              <a:pathLst>
                <a:path extrusionOk="0" h="9341" w="33024">
                  <a:moveTo>
                    <a:pt x="1068" y="0"/>
                  </a:moveTo>
                  <a:cubicBezTo>
                    <a:pt x="467" y="0"/>
                    <a:pt x="0" y="467"/>
                    <a:pt x="0" y="1068"/>
                  </a:cubicBezTo>
                  <a:lnTo>
                    <a:pt x="0" y="8239"/>
                  </a:lnTo>
                  <a:cubicBezTo>
                    <a:pt x="0" y="8840"/>
                    <a:pt x="467" y="9340"/>
                    <a:pt x="1068" y="9340"/>
                  </a:cubicBezTo>
                  <a:lnTo>
                    <a:pt x="31956" y="9340"/>
                  </a:lnTo>
                  <a:cubicBezTo>
                    <a:pt x="32557" y="9340"/>
                    <a:pt x="33024" y="8840"/>
                    <a:pt x="33024" y="8239"/>
                  </a:cubicBezTo>
                  <a:lnTo>
                    <a:pt x="33024" y="1068"/>
                  </a:lnTo>
                  <a:cubicBezTo>
                    <a:pt x="33024" y="467"/>
                    <a:pt x="32557" y="0"/>
                    <a:pt x="3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3781425" y="1905300"/>
              <a:ext cx="4700208" cy="693393"/>
            </a:xfrm>
            <a:custGeom>
              <a:rect b="b" l="l" r="r" t="t"/>
              <a:pathLst>
                <a:path extrusionOk="0" h="40496" w="170390">
                  <a:moveTo>
                    <a:pt x="1" y="0"/>
                  </a:moveTo>
                  <a:lnTo>
                    <a:pt x="1" y="40496"/>
                  </a:lnTo>
                  <a:lnTo>
                    <a:pt x="170389" y="40496"/>
                  </a:lnTo>
                  <a:lnTo>
                    <a:pt x="170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3781442" y="2183667"/>
              <a:ext cx="1004430" cy="492221"/>
            </a:xfrm>
            <a:custGeom>
              <a:rect b="b" l="l" r="r" t="t"/>
              <a:pathLst>
                <a:path extrusionOk="0" h="28747" w="45300">
                  <a:moveTo>
                    <a:pt x="22650" y="1"/>
                  </a:moveTo>
                  <a:cubicBezTo>
                    <a:pt x="21841" y="1"/>
                    <a:pt x="21032" y="209"/>
                    <a:pt x="20315" y="626"/>
                  </a:cubicBezTo>
                  <a:lnTo>
                    <a:pt x="2336" y="11000"/>
                  </a:lnTo>
                  <a:cubicBezTo>
                    <a:pt x="901" y="11834"/>
                    <a:pt x="1" y="13402"/>
                    <a:pt x="1" y="15070"/>
                  </a:cubicBezTo>
                  <a:lnTo>
                    <a:pt x="1" y="28746"/>
                  </a:lnTo>
                  <a:lnTo>
                    <a:pt x="45300" y="28746"/>
                  </a:lnTo>
                  <a:lnTo>
                    <a:pt x="45300" y="15070"/>
                  </a:lnTo>
                  <a:cubicBezTo>
                    <a:pt x="45300" y="13402"/>
                    <a:pt x="44399" y="11834"/>
                    <a:pt x="42965" y="11000"/>
                  </a:cubicBezTo>
                  <a:lnTo>
                    <a:pt x="24985" y="626"/>
                  </a:lnTo>
                  <a:cubicBezTo>
                    <a:pt x="24268" y="209"/>
                    <a:pt x="23459" y="1"/>
                    <a:pt x="22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7491909" y="1905297"/>
              <a:ext cx="989683" cy="693393"/>
            </a:xfrm>
            <a:custGeom>
              <a:rect b="b" l="l" r="r" t="t"/>
              <a:pathLst>
                <a:path extrusionOk="0" h="40496" w="31491">
                  <a:moveTo>
                    <a:pt x="1" y="0"/>
                  </a:moveTo>
                  <a:lnTo>
                    <a:pt x="1" y="40496"/>
                  </a:lnTo>
                  <a:lnTo>
                    <a:pt x="31490" y="40496"/>
                  </a:lnTo>
                  <a:lnTo>
                    <a:pt x="31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/>
            </a:p>
          </p:txBody>
        </p:sp>
      </p:grpSp>
      <p:sp>
        <p:nvSpPr>
          <p:cNvPr id="693" name="Google Shape;693;p23"/>
          <p:cNvSpPr txBox="1"/>
          <p:nvPr/>
        </p:nvSpPr>
        <p:spPr>
          <a:xfrm>
            <a:off x="4981575" y="2004075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4" name="Google Shape;694;p23"/>
          <p:cNvGrpSpPr/>
          <p:nvPr/>
        </p:nvGrpSpPr>
        <p:grpSpPr>
          <a:xfrm>
            <a:off x="3781425" y="2643300"/>
            <a:ext cx="4701060" cy="1085178"/>
            <a:chOff x="3781425" y="2643300"/>
            <a:chExt cx="4701060" cy="1085178"/>
          </a:xfrm>
        </p:grpSpPr>
        <p:sp>
          <p:nvSpPr>
            <p:cNvPr id="695" name="Google Shape;695;p23"/>
            <p:cNvSpPr/>
            <p:nvPr/>
          </p:nvSpPr>
          <p:spPr>
            <a:xfrm>
              <a:off x="3781426" y="3531398"/>
              <a:ext cx="719235" cy="197080"/>
            </a:xfrm>
            <a:custGeom>
              <a:rect b="b" l="l" r="r" t="t"/>
              <a:pathLst>
                <a:path extrusionOk="0" h="11510" w="26920">
                  <a:moveTo>
                    <a:pt x="1" y="1"/>
                  </a:moveTo>
                  <a:lnTo>
                    <a:pt x="26920" y="11509"/>
                  </a:lnTo>
                  <a:lnTo>
                    <a:pt x="2692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786450" y="2643300"/>
              <a:ext cx="695975" cy="197645"/>
            </a:xfrm>
            <a:custGeom>
              <a:rect b="b" l="l" r="r" t="t"/>
              <a:pathLst>
                <a:path extrusionOk="0" h="11543" w="26921">
                  <a:moveTo>
                    <a:pt x="1" y="1"/>
                  </a:moveTo>
                  <a:lnTo>
                    <a:pt x="1" y="11542"/>
                  </a:lnTo>
                  <a:lnTo>
                    <a:pt x="26920" y="115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415608" y="3450082"/>
              <a:ext cx="882319" cy="159941"/>
            </a:xfrm>
            <a:custGeom>
              <a:rect b="b" l="l" r="r" t="t"/>
              <a:pathLst>
                <a:path extrusionOk="0" h="9341" w="33024">
                  <a:moveTo>
                    <a:pt x="1068" y="0"/>
                  </a:moveTo>
                  <a:cubicBezTo>
                    <a:pt x="467" y="0"/>
                    <a:pt x="0" y="501"/>
                    <a:pt x="0" y="1101"/>
                  </a:cubicBezTo>
                  <a:lnTo>
                    <a:pt x="0" y="8273"/>
                  </a:lnTo>
                  <a:cubicBezTo>
                    <a:pt x="0" y="8873"/>
                    <a:pt x="467" y="9340"/>
                    <a:pt x="1068" y="9340"/>
                  </a:cubicBezTo>
                  <a:lnTo>
                    <a:pt x="31956" y="9340"/>
                  </a:lnTo>
                  <a:cubicBezTo>
                    <a:pt x="32557" y="9340"/>
                    <a:pt x="33024" y="8873"/>
                    <a:pt x="33024" y="8273"/>
                  </a:cubicBezTo>
                  <a:lnTo>
                    <a:pt x="33024" y="1101"/>
                  </a:lnTo>
                  <a:cubicBezTo>
                    <a:pt x="33024" y="501"/>
                    <a:pt x="32557" y="0"/>
                    <a:pt x="31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3781425" y="2840925"/>
              <a:ext cx="4701060" cy="693393"/>
            </a:xfrm>
            <a:custGeom>
              <a:rect b="b" l="l" r="r" t="t"/>
              <a:pathLst>
                <a:path extrusionOk="0" h="40496" w="170390">
                  <a:moveTo>
                    <a:pt x="1" y="0"/>
                  </a:moveTo>
                  <a:lnTo>
                    <a:pt x="1" y="40496"/>
                  </a:lnTo>
                  <a:lnTo>
                    <a:pt x="170389" y="40496"/>
                  </a:lnTo>
                  <a:lnTo>
                    <a:pt x="170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7491560" y="3118370"/>
              <a:ext cx="989647" cy="491638"/>
            </a:xfrm>
            <a:custGeom>
              <a:rect b="b" l="l" r="r" t="t"/>
              <a:pathLst>
                <a:path extrusionOk="0" h="28713" w="45266">
                  <a:moveTo>
                    <a:pt x="22629" y="0"/>
                  </a:moveTo>
                  <a:cubicBezTo>
                    <a:pt x="21824" y="0"/>
                    <a:pt x="21015" y="209"/>
                    <a:pt x="20281" y="626"/>
                  </a:cubicBezTo>
                  <a:lnTo>
                    <a:pt x="2302" y="11000"/>
                  </a:lnTo>
                  <a:cubicBezTo>
                    <a:pt x="867" y="11834"/>
                    <a:pt x="0" y="13368"/>
                    <a:pt x="0" y="15036"/>
                  </a:cubicBezTo>
                  <a:lnTo>
                    <a:pt x="0" y="28712"/>
                  </a:lnTo>
                  <a:lnTo>
                    <a:pt x="45266" y="28712"/>
                  </a:lnTo>
                  <a:lnTo>
                    <a:pt x="45266" y="15036"/>
                  </a:lnTo>
                  <a:cubicBezTo>
                    <a:pt x="45266" y="13368"/>
                    <a:pt x="44365" y="11834"/>
                    <a:pt x="42931" y="11000"/>
                  </a:cubicBezTo>
                  <a:lnTo>
                    <a:pt x="24951" y="626"/>
                  </a:lnTo>
                  <a:cubicBezTo>
                    <a:pt x="24234" y="209"/>
                    <a:pt x="23434" y="0"/>
                    <a:pt x="22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3781425" y="2840913"/>
              <a:ext cx="1004433" cy="693393"/>
            </a:xfrm>
            <a:custGeom>
              <a:rect b="b" l="l" r="r" t="t"/>
              <a:pathLst>
                <a:path extrusionOk="0" h="40496" w="31524">
                  <a:moveTo>
                    <a:pt x="1" y="0"/>
                  </a:moveTo>
                  <a:lnTo>
                    <a:pt x="1" y="40496"/>
                  </a:lnTo>
                  <a:lnTo>
                    <a:pt x="31523" y="40496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/>
            </a:p>
          </p:txBody>
        </p:sp>
      </p:grpSp>
      <p:sp>
        <p:nvSpPr>
          <p:cNvPr id="701" name="Google Shape;701;p23"/>
          <p:cNvSpPr txBox="1"/>
          <p:nvPr/>
        </p:nvSpPr>
        <p:spPr>
          <a:xfrm>
            <a:off x="4981575" y="2957113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23"/>
          <p:cNvSpPr txBox="1"/>
          <p:nvPr/>
        </p:nvSpPr>
        <p:spPr>
          <a:xfrm>
            <a:off x="4981575" y="3876775"/>
            <a:ext cx="23145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"/>
          <p:cNvSpPr/>
          <p:nvPr/>
        </p:nvSpPr>
        <p:spPr>
          <a:xfrm rot="-5400000">
            <a:off x="928175" y="3453625"/>
            <a:ext cx="1581600" cy="384300"/>
          </a:xfrm>
          <a:prstGeom prst="homePlate">
            <a:avLst>
              <a:gd fmla="val 4568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4"/>
          <p:cNvSpPr/>
          <p:nvPr/>
        </p:nvSpPr>
        <p:spPr>
          <a:xfrm rot="-5400000">
            <a:off x="1870600" y="3728125"/>
            <a:ext cx="1032600" cy="384300"/>
          </a:xfrm>
          <a:prstGeom prst="homePlate">
            <a:avLst>
              <a:gd fmla="val 4568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4"/>
          <p:cNvSpPr/>
          <p:nvPr/>
        </p:nvSpPr>
        <p:spPr>
          <a:xfrm rot="-5400000">
            <a:off x="2058650" y="3263200"/>
            <a:ext cx="1991700" cy="384300"/>
          </a:xfrm>
          <a:prstGeom prst="homePlate">
            <a:avLst>
              <a:gd fmla="val 4568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4"/>
          <p:cNvSpPr/>
          <p:nvPr/>
        </p:nvSpPr>
        <p:spPr>
          <a:xfrm rot="-5400000">
            <a:off x="2500100" y="3041275"/>
            <a:ext cx="2445300" cy="384300"/>
          </a:xfrm>
          <a:prstGeom prst="homePlate">
            <a:avLst>
              <a:gd fmla="val 4568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4"/>
          <p:cNvSpPr/>
          <p:nvPr/>
        </p:nvSpPr>
        <p:spPr>
          <a:xfrm rot="-5400000">
            <a:off x="-301800" y="2881650"/>
            <a:ext cx="2705700" cy="384300"/>
          </a:xfrm>
          <a:prstGeom prst="homePlate">
            <a:avLst>
              <a:gd fmla="val 4568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778714" y="1632772"/>
            <a:ext cx="543172" cy="256559"/>
            <a:chOff x="778714" y="1556572"/>
            <a:chExt cx="543172" cy="256559"/>
          </a:xfrm>
        </p:grpSpPr>
        <p:sp>
          <p:nvSpPr>
            <p:cNvPr id="713" name="Google Shape;713;p24"/>
            <p:cNvSpPr/>
            <p:nvPr/>
          </p:nvSpPr>
          <p:spPr>
            <a:xfrm>
              <a:off x="778714" y="1556572"/>
              <a:ext cx="543172" cy="256559"/>
            </a:xfrm>
            <a:custGeom>
              <a:rect b="b" l="l" r="r" t="t"/>
              <a:pathLst>
                <a:path extrusionOk="0" h="12873" w="27254">
                  <a:moveTo>
                    <a:pt x="13878" y="0"/>
                  </a:moveTo>
                  <a:lnTo>
                    <a:pt x="1" y="12176"/>
                  </a:lnTo>
                  <a:cubicBezTo>
                    <a:pt x="1" y="12176"/>
                    <a:pt x="386" y="12873"/>
                    <a:pt x="1197" y="12873"/>
                  </a:cubicBezTo>
                  <a:cubicBezTo>
                    <a:pt x="1602" y="12873"/>
                    <a:pt x="2114" y="12698"/>
                    <a:pt x="2736" y="12176"/>
                  </a:cubicBezTo>
                  <a:lnTo>
                    <a:pt x="13878" y="2769"/>
                  </a:lnTo>
                  <a:lnTo>
                    <a:pt x="24318" y="12109"/>
                  </a:lnTo>
                  <a:cubicBezTo>
                    <a:pt x="25030" y="12632"/>
                    <a:pt x="25593" y="12806"/>
                    <a:pt x="26028" y="12806"/>
                  </a:cubicBezTo>
                  <a:cubicBezTo>
                    <a:pt x="26898" y="12806"/>
                    <a:pt x="27254" y="12109"/>
                    <a:pt x="27254" y="12109"/>
                  </a:cubicBezTo>
                  <a:lnTo>
                    <a:pt x="138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194126" y="1598751"/>
              <a:ext cx="52999" cy="108586"/>
            </a:xfrm>
            <a:custGeom>
              <a:rect b="b" l="l" r="r" t="t"/>
              <a:pathLst>
                <a:path extrusionOk="0" h="5538" w="2703">
                  <a:moveTo>
                    <a:pt x="1" y="1"/>
                  </a:moveTo>
                  <a:lnTo>
                    <a:pt x="34" y="3270"/>
                  </a:lnTo>
                  <a:lnTo>
                    <a:pt x="2702" y="5538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24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716" name="Google Shape;716;p24"/>
          <p:cNvSpPr/>
          <p:nvPr/>
        </p:nvSpPr>
        <p:spPr>
          <a:xfrm>
            <a:off x="1447110" y="2764546"/>
            <a:ext cx="543172" cy="256559"/>
          </a:xfrm>
          <a:custGeom>
            <a:rect b="b" l="l" r="r" t="t"/>
            <a:pathLst>
              <a:path extrusionOk="0" h="12873" w="27254">
                <a:moveTo>
                  <a:pt x="13844" y="0"/>
                </a:moveTo>
                <a:lnTo>
                  <a:pt x="1" y="12175"/>
                </a:lnTo>
                <a:cubicBezTo>
                  <a:pt x="1" y="12175"/>
                  <a:pt x="372" y="12872"/>
                  <a:pt x="1172" y="12872"/>
                </a:cubicBezTo>
                <a:cubicBezTo>
                  <a:pt x="1572" y="12872"/>
                  <a:pt x="2080" y="12698"/>
                  <a:pt x="2703" y="12175"/>
                </a:cubicBezTo>
                <a:lnTo>
                  <a:pt x="13844" y="2769"/>
                </a:lnTo>
                <a:lnTo>
                  <a:pt x="24285" y="12109"/>
                </a:lnTo>
                <a:cubicBezTo>
                  <a:pt x="24997" y="12631"/>
                  <a:pt x="25564" y="12806"/>
                  <a:pt x="26004" y="12806"/>
                </a:cubicBezTo>
                <a:cubicBezTo>
                  <a:pt x="26883" y="12806"/>
                  <a:pt x="27254" y="12109"/>
                  <a:pt x="27254" y="12109"/>
                </a:cubicBezTo>
                <a:lnTo>
                  <a:pt x="138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4"/>
          <p:cNvSpPr/>
          <p:nvPr/>
        </p:nvSpPr>
        <p:spPr>
          <a:xfrm>
            <a:off x="1872602" y="2819055"/>
            <a:ext cx="53213" cy="110372"/>
          </a:xfrm>
          <a:custGeom>
            <a:rect b="b" l="l" r="r" t="t"/>
            <a:pathLst>
              <a:path extrusionOk="0" h="5538" w="2670">
                <a:moveTo>
                  <a:pt x="1" y="0"/>
                </a:moveTo>
                <a:lnTo>
                  <a:pt x="1" y="3269"/>
                </a:lnTo>
                <a:lnTo>
                  <a:pt x="2669" y="5538"/>
                </a:lnTo>
                <a:lnTo>
                  <a:pt x="26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4"/>
          <p:cNvSpPr/>
          <p:nvPr/>
        </p:nvSpPr>
        <p:spPr>
          <a:xfrm>
            <a:off x="2114849" y="3313684"/>
            <a:ext cx="543172" cy="256858"/>
          </a:xfrm>
          <a:custGeom>
            <a:rect b="b" l="l" r="r" t="t"/>
            <a:pathLst>
              <a:path extrusionOk="0" h="12888" w="27254">
                <a:moveTo>
                  <a:pt x="13844" y="0"/>
                </a:moveTo>
                <a:lnTo>
                  <a:pt x="1" y="12175"/>
                </a:lnTo>
                <a:cubicBezTo>
                  <a:pt x="1" y="12175"/>
                  <a:pt x="386" y="12887"/>
                  <a:pt x="1197" y="12887"/>
                </a:cubicBezTo>
                <a:cubicBezTo>
                  <a:pt x="1602" y="12887"/>
                  <a:pt x="2113" y="12709"/>
                  <a:pt x="2736" y="12175"/>
                </a:cubicBezTo>
                <a:lnTo>
                  <a:pt x="13844" y="2769"/>
                </a:lnTo>
                <a:lnTo>
                  <a:pt x="24285" y="12142"/>
                </a:lnTo>
                <a:cubicBezTo>
                  <a:pt x="25007" y="12654"/>
                  <a:pt x="25578" y="12824"/>
                  <a:pt x="26018" y="12824"/>
                </a:cubicBezTo>
                <a:cubicBezTo>
                  <a:pt x="26898" y="12824"/>
                  <a:pt x="27253" y="12142"/>
                  <a:pt x="27253" y="12142"/>
                </a:cubicBezTo>
                <a:lnTo>
                  <a:pt x="138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4"/>
          <p:cNvSpPr/>
          <p:nvPr/>
        </p:nvSpPr>
        <p:spPr>
          <a:xfrm>
            <a:off x="2540341" y="3368193"/>
            <a:ext cx="53871" cy="110372"/>
          </a:xfrm>
          <a:custGeom>
            <a:rect b="b" l="l" r="r" t="t"/>
            <a:pathLst>
              <a:path extrusionOk="0" h="5538" w="2703">
                <a:moveTo>
                  <a:pt x="0" y="0"/>
                </a:moveTo>
                <a:lnTo>
                  <a:pt x="0" y="3269"/>
                </a:lnTo>
                <a:lnTo>
                  <a:pt x="2702" y="5538"/>
                </a:lnTo>
                <a:lnTo>
                  <a:pt x="27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4"/>
          <p:cNvSpPr/>
          <p:nvPr/>
        </p:nvSpPr>
        <p:spPr>
          <a:xfrm>
            <a:off x="2783245" y="2368313"/>
            <a:ext cx="543172" cy="257217"/>
          </a:xfrm>
          <a:custGeom>
            <a:rect b="b" l="l" r="r" t="t"/>
            <a:pathLst>
              <a:path extrusionOk="0" h="12906" w="27254">
                <a:moveTo>
                  <a:pt x="13844" y="0"/>
                </a:moveTo>
                <a:lnTo>
                  <a:pt x="1" y="12209"/>
                </a:lnTo>
                <a:cubicBezTo>
                  <a:pt x="1" y="12209"/>
                  <a:pt x="371" y="12906"/>
                  <a:pt x="1172" y="12906"/>
                </a:cubicBezTo>
                <a:cubicBezTo>
                  <a:pt x="1572" y="12906"/>
                  <a:pt x="2080" y="12731"/>
                  <a:pt x="2703" y="12209"/>
                </a:cubicBezTo>
                <a:lnTo>
                  <a:pt x="13844" y="2802"/>
                </a:lnTo>
                <a:lnTo>
                  <a:pt x="24285" y="12142"/>
                </a:lnTo>
                <a:cubicBezTo>
                  <a:pt x="24996" y="12665"/>
                  <a:pt x="25563" y="12839"/>
                  <a:pt x="26003" y="12839"/>
                </a:cubicBezTo>
                <a:cubicBezTo>
                  <a:pt x="26883" y="12839"/>
                  <a:pt x="27253" y="12142"/>
                  <a:pt x="27253" y="12142"/>
                </a:cubicBezTo>
                <a:lnTo>
                  <a:pt x="13844" y="0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3208059" y="2423480"/>
            <a:ext cx="53871" cy="110392"/>
          </a:xfrm>
          <a:custGeom>
            <a:rect b="b" l="l" r="r" t="t"/>
            <a:pathLst>
              <a:path extrusionOk="0" h="5539" w="2703">
                <a:moveTo>
                  <a:pt x="1" y="1"/>
                </a:moveTo>
                <a:lnTo>
                  <a:pt x="34" y="3270"/>
                </a:lnTo>
                <a:lnTo>
                  <a:pt x="2703" y="5538"/>
                </a:lnTo>
                <a:lnTo>
                  <a:pt x="2703" y="1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4"/>
          <p:cNvSpPr/>
          <p:nvPr/>
        </p:nvSpPr>
        <p:spPr>
          <a:xfrm>
            <a:off x="3450983" y="1920222"/>
            <a:ext cx="543172" cy="256858"/>
          </a:xfrm>
          <a:custGeom>
            <a:rect b="b" l="l" r="r" t="t"/>
            <a:pathLst>
              <a:path extrusionOk="0" h="12888" w="27254">
                <a:moveTo>
                  <a:pt x="13844" y="0"/>
                </a:moveTo>
                <a:lnTo>
                  <a:pt x="0" y="12176"/>
                </a:lnTo>
                <a:cubicBezTo>
                  <a:pt x="0" y="12176"/>
                  <a:pt x="371" y="12887"/>
                  <a:pt x="1172" y="12887"/>
                </a:cubicBezTo>
                <a:cubicBezTo>
                  <a:pt x="1572" y="12887"/>
                  <a:pt x="2080" y="12709"/>
                  <a:pt x="2702" y="12176"/>
                </a:cubicBezTo>
                <a:lnTo>
                  <a:pt x="13844" y="2769"/>
                </a:lnTo>
                <a:lnTo>
                  <a:pt x="24284" y="12142"/>
                </a:lnTo>
                <a:cubicBezTo>
                  <a:pt x="25007" y="12654"/>
                  <a:pt x="25578" y="12824"/>
                  <a:pt x="26018" y="12824"/>
                </a:cubicBezTo>
                <a:cubicBezTo>
                  <a:pt x="26897" y="12824"/>
                  <a:pt x="27253" y="12142"/>
                  <a:pt x="27253" y="12142"/>
                </a:cubicBezTo>
                <a:lnTo>
                  <a:pt x="138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4"/>
          <p:cNvSpPr/>
          <p:nvPr/>
        </p:nvSpPr>
        <p:spPr>
          <a:xfrm>
            <a:off x="3876455" y="1974731"/>
            <a:ext cx="53213" cy="110372"/>
          </a:xfrm>
          <a:custGeom>
            <a:rect b="b" l="l" r="r" t="t"/>
            <a:pathLst>
              <a:path extrusionOk="0" h="5538" w="2670">
                <a:moveTo>
                  <a:pt x="1" y="1"/>
                </a:moveTo>
                <a:lnTo>
                  <a:pt x="1" y="3270"/>
                </a:lnTo>
                <a:lnTo>
                  <a:pt x="2669" y="5538"/>
                </a:lnTo>
                <a:lnTo>
                  <a:pt x="26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4"/>
          <p:cNvSpPr txBox="1"/>
          <p:nvPr/>
        </p:nvSpPr>
        <p:spPr>
          <a:xfrm>
            <a:off x="4572000" y="1498450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24"/>
          <p:cNvSpPr txBox="1"/>
          <p:nvPr/>
        </p:nvSpPr>
        <p:spPr>
          <a:xfrm>
            <a:off x="4572000" y="4000300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24"/>
          <p:cNvSpPr txBox="1"/>
          <p:nvPr/>
        </p:nvSpPr>
        <p:spPr>
          <a:xfrm>
            <a:off x="4572000" y="2123913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24"/>
          <p:cNvSpPr txBox="1"/>
          <p:nvPr/>
        </p:nvSpPr>
        <p:spPr>
          <a:xfrm>
            <a:off x="4572000" y="2749375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4"/>
          <p:cNvSpPr txBox="1"/>
          <p:nvPr/>
        </p:nvSpPr>
        <p:spPr>
          <a:xfrm>
            <a:off x="4572000" y="3374838"/>
            <a:ext cx="3913200" cy="56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24"/>
          <p:cNvSpPr txBox="1"/>
          <p:nvPr/>
        </p:nvSpPr>
        <p:spPr>
          <a:xfrm>
            <a:off x="7615250" y="4069575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24"/>
          <p:cNvSpPr txBox="1"/>
          <p:nvPr/>
        </p:nvSpPr>
        <p:spPr>
          <a:xfrm>
            <a:off x="7615250" y="3443734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24"/>
          <p:cNvSpPr txBox="1"/>
          <p:nvPr/>
        </p:nvSpPr>
        <p:spPr>
          <a:xfrm>
            <a:off x="7615250" y="2817881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24"/>
          <p:cNvSpPr txBox="1"/>
          <p:nvPr/>
        </p:nvSpPr>
        <p:spPr>
          <a:xfrm>
            <a:off x="7615250" y="2192028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7615250" y="1564600"/>
            <a:ext cx="870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24"/>
          <p:cNvSpPr txBox="1"/>
          <p:nvPr/>
        </p:nvSpPr>
        <p:spPr>
          <a:xfrm flipH="1">
            <a:off x="2694379" y="206980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24"/>
          <p:cNvSpPr txBox="1"/>
          <p:nvPr/>
        </p:nvSpPr>
        <p:spPr>
          <a:xfrm flipH="1">
            <a:off x="3362104" y="164080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24"/>
          <p:cNvSpPr txBox="1"/>
          <p:nvPr/>
        </p:nvSpPr>
        <p:spPr>
          <a:xfrm flipH="1">
            <a:off x="701317" y="133599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95%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24"/>
          <p:cNvSpPr txBox="1"/>
          <p:nvPr/>
        </p:nvSpPr>
        <p:spPr>
          <a:xfrm flipH="1">
            <a:off x="1358242" y="2456621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24"/>
          <p:cNvSpPr txBox="1"/>
          <p:nvPr/>
        </p:nvSpPr>
        <p:spPr>
          <a:xfrm flipH="1">
            <a:off x="2064679" y="3025648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658800" y="4431025"/>
            <a:ext cx="3429096" cy="125001"/>
          </a:xfrm>
          <a:custGeom>
            <a:rect b="b" l="l" r="r" t="t"/>
            <a:pathLst>
              <a:path extrusionOk="0" h="6272" w="196341">
                <a:moveTo>
                  <a:pt x="3103" y="0"/>
                </a:moveTo>
                <a:cubicBezTo>
                  <a:pt x="1402" y="0"/>
                  <a:pt x="1" y="1401"/>
                  <a:pt x="1" y="3136"/>
                </a:cubicBezTo>
                <a:cubicBezTo>
                  <a:pt x="1" y="4870"/>
                  <a:pt x="1402" y="6271"/>
                  <a:pt x="3103" y="6271"/>
                </a:cubicBezTo>
                <a:lnTo>
                  <a:pt x="193205" y="6271"/>
                </a:lnTo>
                <a:cubicBezTo>
                  <a:pt x="194940" y="6271"/>
                  <a:pt x="196341" y="4870"/>
                  <a:pt x="196341" y="3136"/>
                </a:cubicBezTo>
                <a:cubicBezTo>
                  <a:pt x="196341" y="1401"/>
                  <a:pt x="194940" y="0"/>
                  <a:pt x="1932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5"/>
          <p:cNvGrpSpPr/>
          <p:nvPr/>
        </p:nvGrpSpPr>
        <p:grpSpPr>
          <a:xfrm>
            <a:off x="2596100" y="2124100"/>
            <a:ext cx="3951901" cy="1460775"/>
            <a:chOff x="2596100" y="2124100"/>
            <a:chExt cx="3951901" cy="1460775"/>
          </a:xfrm>
        </p:grpSpPr>
        <p:cxnSp>
          <p:nvCxnSpPr>
            <p:cNvPr id="745" name="Google Shape;745;p25"/>
            <p:cNvCxnSpPr/>
            <p:nvPr/>
          </p:nvCxnSpPr>
          <p:spPr>
            <a:xfrm rot="10800000">
              <a:off x="2596100" y="2124100"/>
              <a:ext cx="182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 rot="10800000">
              <a:off x="5793801" y="3584875"/>
              <a:ext cx="75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 rot="10800000">
              <a:off x="2596200" y="3584875"/>
              <a:ext cx="765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 rot="10800000">
              <a:off x="5307501" y="2133575"/>
              <a:ext cx="1240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9" name="Google Shape;749;p25"/>
          <p:cNvSpPr txBox="1"/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 Estate Infographics</a:t>
            </a:r>
            <a:endParaRPr/>
          </a:p>
        </p:txBody>
      </p:sp>
      <p:sp>
        <p:nvSpPr>
          <p:cNvPr id="750" name="Google Shape;750;p25"/>
          <p:cNvSpPr/>
          <p:nvPr/>
        </p:nvSpPr>
        <p:spPr>
          <a:xfrm>
            <a:off x="4851282" y="4540213"/>
            <a:ext cx="16" cy="16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5"/>
          <p:cNvSpPr/>
          <p:nvPr/>
        </p:nvSpPr>
        <p:spPr>
          <a:xfrm>
            <a:off x="5024794" y="1641130"/>
            <a:ext cx="298111" cy="2509645"/>
          </a:xfrm>
          <a:custGeom>
            <a:rect b="b" l="l" r="r" t="t"/>
            <a:pathLst>
              <a:path extrusionOk="0" h="189837" w="22550">
                <a:moveTo>
                  <a:pt x="0" y="0"/>
                </a:moveTo>
                <a:lnTo>
                  <a:pt x="0" y="189836"/>
                </a:lnTo>
                <a:lnTo>
                  <a:pt x="22550" y="183565"/>
                </a:lnTo>
                <a:lnTo>
                  <a:pt x="22550" y="7673"/>
                </a:lnTo>
                <a:close/>
                <a:moveTo>
                  <a:pt x="17313" y="177761"/>
                </a:moveTo>
                <a:lnTo>
                  <a:pt x="4503" y="181197"/>
                </a:lnTo>
                <a:lnTo>
                  <a:pt x="4503" y="176126"/>
                </a:lnTo>
                <a:lnTo>
                  <a:pt x="17313" y="173658"/>
                </a:lnTo>
                <a:close/>
                <a:moveTo>
                  <a:pt x="17313" y="160082"/>
                </a:moveTo>
                <a:cubicBezTo>
                  <a:pt x="13043" y="160982"/>
                  <a:pt x="8773" y="161883"/>
                  <a:pt x="4503" y="162784"/>
                </a:cubicBezTo>
                <a:lnTo>
                  <a:pt x="4503" y="157713"/>
                </a:lnTo>
                <a:cubicBezTo>
                  <a:pt x="8773" y="157113"/>
                  <a:pt x="13043" y="156512"/>
                  <a:pt x="17313" y="155945"/>
                </a:cubicBezTo>
                <a:close/>
                <a:moveTo>
                  <a:pt x="17313" y="142402"/>
                </a:moveTo>
                <a:cubicBezTo>
                  <a:pt x="13043" y="143069"/>
                  <a:pt x="8773" y="143737"/>
                  <a:pt x="4503" y="144370"/>
                </a:cubicBezTo>
                <a:lnTo>
                  <a:pt x="4503" y="139300"/>
                </a:lnTo>
                <a:cubicBezTo>
                  <a:pt x="8773" y="138933"/>
                  <a:pt x="13043" y="138566"/>
                  <a:pt x="17313" y="138199"/>
                </a:cubicBezTo>
                <a:close/>
                <a:moveTo>
                  <a:pt x="17313" y="124756"/>
                </a:moveTo>
                <a:cubicBezTo>
                  <a:pt x="13043" y="125157"/>
                  <a:pt x="8773" y="125557"/>
                  <a:pt x="4503" y="125991"/>
                </a:cubicBezTo>
                <a:lnTo>
                  <a:pt x="4503" y="120920"/>
                </a:lnTo>
                <a:cubicBezTo>
                  <a:pt x="8773" y="120787"/>
                  <a:pt x="13043" y="120620"/>
                  <a:pt x="17313" y="120487"/>
                </a:cubicBezTo>
                <a:close/>
                <a:moveTo>
                  <a:pt x="17313" y="107077"/>
                </a:moveTo>
                <a:cubicBezTo>
                  <a:pt x="13043" y="107244"/>
                  <a:pt x="8773" y="107411"/>
                  <a:pt x="4503" y="107577"/>
                </a:cubicBezTo>
                <a:lnTo>
                  <a:pt x="4503" y="102507"/>
                </a:lnTo>
                <a:cubicBezTo>
                  <a:pt x="8773" y="102607"/>
                  <a:pt x="13043" y="102674"/>
                  <a:pt x="17313" y="102741"/>
                </a:cubicBezTo>
                <a:close/>
                <a:moveTo>
                  <a:pt x="17313" y="89431"/>
                </a:moveTo>
                <a:cubicBezTo>
                  <a:pt x="13043" y="89331"/>
                  <a:pt x="8773" y="89264"/>
                  <a:pt x="4503" y="89198"/>
                </a:cubicBezTo>
                <a:lnTo>
                  <a:pt x="4503" y="84127"/>
                </a:lnTo>
                <a:cubicBezTo>
                  <a:pt x="8773" y="84427"/>
                  <a:pt x="13043" y="84728"/>
                  <a:pt x="17313" y="84995"/>
                </a:cubicBezTo>
                <a:close/>
                <a:moveTo>
                  <a:pt x="17313" y="71752"/>
                </a:moveTo>
                <a:cubicBezTo>
                  <a:pt x="13043" y="71418"/>
                  <a:pt x="8773" y="71118"/>
                  <a:pt x="4503" y="70784"/>
                </a:cubicBezTo>
                <a:lnTo>
                  <a:pt x="4503" y="65714"/>
                </a:lnTo>
                <a:cubicBezTo>
                  <a:pt x="8773" y="66248"/>
                  <a:pt x="13043" y="66748"/>
                  <a:pt x="17313" y="67282"/>
                </a:cubicBezTo>
                <a:close/>
                <a:moveTo>
                  <a:pt x="17313" y="54106"/>
                </a:moveTo>
                <a:cubicBezTo>
                  <a:pt x="13043" y="53539"/>
                  <a:pt x="8773" y="52972"/>
                  <a:pt x="4503" y="52371"/>
                </a:cubicBezTo>
                <a:lnTo>
                  <a:pt x="4503" y="47334"/>
                </a:lnTo>
                <a:cubicBezTo>
                  <a:pt x="8773" y="48068"/>
                  <a:pt x="13043" y="48802"/>
                  <a:pt x="17313" y="49569"/>
                </a:cubicBezTo>
                <a:close/>
                <a:moveTo>
                  <a:pt x="17313" y="36426"/>
                </a:moveTo>
                <a:cubicBezTo>
                  <a:pt x="13043" y="35626"/>
                  <a:pt x="8773" y="34792"/>
                  <a:pt x="4503" y="33991"/>
                </a:cubicBezTo>
                <a:lnTo>
                  <a:pt x="4503" y="28921"/>
                </a:lnTo>
                <a:cubicBezTo>
                  <a:pt x="8773" y="29888"/>
                  <a:pt x="13043" y="30856"/>
                  <a:pt x="17313" y="31823"/>
                </a:cubicBezTo>
                <a:close/>
                <a:moveTo>
                  <a:pt x="17313" y="18780"/>
                </a:moveTo>
                <a:lnTo>
                  <a:pt x="4503" y="15578"/>
                </a:lnTo>
                <a:lnTo>
                  <a:pt x="4503" y="10508"/>
                </a:lnTo>
                <a:lnTo>
                  <a:pt x="17313" y="140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5"/>
          <p:cNvSpPr/>
          <p:nvPr/>
        </p:nvSpPr>
        <p:spPr>
          <a:xfrm>
            <a:off x="4673329" y="1632749"/>
            <a:ext cx="328107" cy="2525959"/>
          </a:xfrm>
          <a:custGeom>
            <a:rect b="b" l="l" r="r" t="t"/>
            <a:pathLst>
              <a:path extrusionOk="0" h="191071" w="24819">
                <a:moveTo>
                  <a:pt x="1" y="31890"/>
                </a:moveTo>
                <a:lnTo>
                  <a:pt x="10541" y="35192"/>
                </a:lnTo>
                <a:lnTo>
                  <a:pt x="10541" y="189536"/>
                </a:lnTo>
                <a:lnTo>
                  <a:pt x="24818" y="191071"/>
                </a:lnTo>
                <a:lnTo>
                  <a:pt x="24818" y="1"/>
                </a:lnTo>
                <a:lnTo>
                  <a:pt x="1" y="12043"/>
                </a:lnTo>
                <a:close/>
                <a:moveTo>
                  <a:pt x="19915" y="174626"/>
                </a:moveTo>
                <a:cubicBezTo>
                  <a:pt x="17580" y="174159"/>
                  <a:pt x="15245" y="173658"/>
                  <a:pt x="12910" y="173191"/>
                </a:cubicBezTo>
                <a:lnTo>
                  <a:pt x="12910" y="168121"/>
                </a:lnTo>
                <a:cubicBezTo>
                  <a:pt x="15245" y="168488"/>
                  <a:pt x="17580" y="168855"/>
                  <a:pt x="19915" y="169222"/>
                </a:cubicBezTo>
                <a:close/>
                <a:moveTo>
                  <a:pt x="19915" y="164819"/>
                </a:moveTo>
                <a:cubicBezTo>
                  <a:pt x="17580" y="164418"/>
                  <a:pt x="15245" y="164018"/>
                  <a:pt x="12910" y="163584"/>
                </a:cubicBezTo>
                <a:lnTo>
                  <a:pt x="12910" y="158547"/>
                </a:lnTo>
                <a:cubicBezTo>
                  <a:pt x="15245" y="158848"/>
                  <a:pt x="17580" y="159114"/>
                  <a:pt x="19915" y="159415"/>
                </a:cubicBezTo>
                <a:close/>
                <a:moveTo>
                  <a:pt x="19915" y="155012"/>
                </a:moveTo>
                <a:cubicBezTo>
                  <a:pt x="17580" y="154678"/>
                  <a:pt x="15245" y="154344"/>
                  <a:pt x="12910" y="154011"/>
                </a:cubicBezTo>
                <a:lnTo>
                  <a:pt x="12910" y="148974"/>
                </a:lnTo>
                <a:cubicBezTo>
                  <a:pt x="15245" y="149174"/>
                  <a:pt x="17580" y="149408"/>
                  <a:pt x="19915" y="149608"/>
                </a:cubicBezTo>
                <a:close/>
                <a:moveTo>
                  <a:pt x="19915" y="145205"/>
                </a:moveTo>
                <a:lnTo>
                  <a:pt x="12910" y="144437"/>
                </a:lnTo>
                <a:lnTo>
                  <a:pt x="12910" y="139400"/>
                </a:lnTo>
                <a:lnTo>
                  <a:pt x="19915" y="139801"/>
                </a:lnTo>
                <a:close/>
                <a:moveTo>
                  <a:pt x="19915" y="135397"/>
                </a:moveTo>
                <a:cubicBezTo>
                  <a:pt x="17580" y="135231"/>
                  <a:pt x="15245" y="135031"/>
                  <a:pt x="12910" y="134864"/>
                </a:cubicBezTo>
                <a:lnTo>
                  <a:pt x="12910" y="129827"/>
                </a:lnTo>
                <a:cubicBezTo>
                  <a:pt x="15245" y="129860"/>
                  <a:pt x="17580" y="129927"/>
                  <a:pt x="19915" y="129994"/>
                </a:cubicBezTo>
                <a:close/>
                <a:moveTo>
                  <a:pt x="19915" y="125590"/>
                </a:moveTo>
                <a:cubicBezTo>
                  <a:pt x="17580" y="125490"/>
                  <a:pt x="15245" y="125390"/>
                  <a:pt x="12910" y="125290"/>
                </a:cubicBezTo>
                <a:lnTo>
                  <a:pt x="12910" y="120253"/>
                </a:lnTo>
                <a:cubicBezTo>
                  <a:pt x="15245" y="120220"/>
                  <a:pt x="17580" y="120220"/>
                  <a:pt x="19915" y="120187"/>
                </a:cubicBezTo>
                <a:close/>
                <a:moveTo>
                  <a:pt x="19915" y="115783"/>
                </a:moveTo>
                <a:cubicBezTo>
                  <a:pt x="17580" y="115750"/>
                  <a:pt x="15245" y="115750"/>
                  <a:pt x="12910" y="115717"/>
                </a:cubicBezTo>
                <a:lnTo>
                  <a:pt x="12910" y="110680"/>
                </a:lnTo>
                <a:cubicBezTo>
                  <a:pt x="15245" y="110580"/>
                  <a:pt x="17580" y="110480"/>
                  <a:pt x="19915" y="110380"/>
                </a:cubicBezTo>
                <a:close/>
                <a:moveTo>
                  <a:pt x="19915" y="105976"/>
                </a:moveTo>
                <a:cubicBezTo>
                  <a:pt x="17580" y="106043"/>
                  <a:pt x="15245" y="106077"/>
                  <a:pt x="12910" y="106110"/>
                </a:cubicBezTo>
                <a:lnTo>
                  <a:pt x="12910" y="101073"/>
                </a:lnTo>
                <a:cubicBezTo>
                  <a:pt x="15245" y="100906"/>
                  <a:pt x="17580" y="100739"/>
                  <a:pt x="19915" y="100573"/>
                </a:cubicBezTo>
                <a:close/>
                <a:moveTo>
                  <a:pt x="19915" y="96169"/>
                </a:moveTo>
                <a:lnTo>
                  <a:pt x="12910" y="96570"/>
                </a:lnTo>
                <a:lnTo>
                  <a:pt x="12910" y="91499"/>
                </a:lnTo>
                <a:lnTo>
                  <a:pt x="19915" y="90766"/>
                </a:lnTo>
                <a:close/>
                <a:moveTo>
                  <a:pt x="19915" y="86362"/>
                </a:moveTo>
                <a:lnTo>
                  <a:pt x="12910" y="86963"/>
                </a:lnTo>
                <a:lnTo>
                  <a:pt x="12910" y="81926"/>
                </a:lnTo>
                <a:lnTo>
                  <a:pt x="19915" y="80959"/>
                </a:lnTo>
                <a:close/>
                <a:moveTo>
                  <a:pt x="19915" y="76555"/>
                </a:moveTo>
                <a:cubicBezTo>
                  <a:pt x="17580" y="76856"/>
                  <a:pt x="15245" y="77122"/>
                  <a:pt x="12910" y="77389"/>
                </a:cubicBezTo>
                <a:lnTo>
                  <a:pt x="12910" y="72352"/>
                </a:lnTo>
                <a:cubicBezTo>
                  <a:pt x="15245" y="71952"/>
                  <a:pt x="17580" y="71552"/>
                  <a:pt x="19915" y="71151"/>
                </a:cubicBezTo>
                <a:close/>
                <a:moveTo>
                  <a:pt x="19915" y="66748"/>
                </a:moveTo>
                <a:cubicBezTo>
                  <a:pt x="17580" y="67115"/>
                  <a:pt x="15245" y="67449"/>
                  <a:pt x="12910" y="67816"/>
                </a:cubicBezTo>
                <a:lnTo>
                  <a:pt x="12910" y="62779"/>
                </a:lnTo>
                <a:cubicBezTo>
                  <a:pt x="15245" y="62278"/>
                  <a:pt x="17580" y="61811"/>
                  <a:pt x="19915" y="61344"/>
                </a:cubicBezTo>
                <a:close/>
                <a:moveTo>
                  <a:pt x="19915" y="56941"/>
                </a:moveTo>
                <a:cubicBezTo>
                  <a:pt x="17580" y="57375"/>
                  <a:pt x="15245" y="57809"/>
                  <a:pt x="12910" y="58242"/>
                </a:cubicBezTo>
                <a:lnTo>
                  <a:pt x="12910" y="53205"/>
                </a:lnTo>
                <a:cubicBezTo>
                  <a:pt x="15245" y="52638"/>
                  <a:pt x="17580" y="52071"/>
                  <a:pt x="19915" y="51537"/>
                </a:cubicBezTo>
                <a:close/>
                <a:moveTo>
                  <a:pt x="19915" y="47134"/>
                </a:moveTo>
                <a:lnTo>
                  <a:pt x="12910" y="48669"/>
                </a:lnTo>
                <a:lnTo>
                  <a:pt x="12910" y="43632"/>
                </a:lnTo>
                <a:lnTo>
                  <a:pt x="19915" y="41730"/>
                </a:lnTo>
                <a:close/>
                <a:moveTo>
                  <a:pt x="19915" y="37327"/>
                </a:moveTo>
                <a:cubicBezTo>
                  <a:pt x="17580" y="37928"/>
                  <a:pt x="15245" y="38495"/>
                  <a:pt x="12910" y="39095"/>
                </a:cubicBezTo>
                <a:lnTo>
                  <a:pt x="12910" y="34058"/>
                </a:lnTo>
                <a:cubicBezTo>
                  <a:pt x="15245" y="33324"/>
                  <a:pt x="17580" y="32624"/>
                  <a:pt x="19915" y="31923"/>
                </a:cubicBezTo>
                <a:close/>
                <a:moveTo>
                  <a:pt x="19915" y="27554"/>
                </a:moveTo>
                <a:cubicBezTo>
                  <a:pt x="17580" y="28187"/>
                  <a:pt x="15245" y="28855"/>
                  <a:pt x="12910" y="29522"/>
                </a:cubicBezTo>
                <a:lnTo>
                  <a:pt x="12910" y="24451"/>
                </a:lnTo>
                <a:cubicBezTo>
                  <a:pt x="15245" y="23684"/>
                  <a:pt x="17580" y="22917"/>
                  <a:pt x="19915" y="22116"/>
                </a:cubicBezTo>
                <a:close/>
                <a:moveTo>
                  <a:pt x="12910" y="14878"/>
                </a:moveTo>
                <a:lnTo>
                  <a:pt x="19915" y="12309"/>
                </a:lnTo>
                <a:lnTo>
                  <a:pt x="19915" y="17747"/>
                </a:lnTo>
                <a:lnTo>
                  <a:pt x="12910" y="19915"/>
                </a:lnTo>
                <a:close/>
                <a:moveTo>
                  <a:pt x="12910" y="177728"/>
                </a:moveTo>
                <a:lnTo>
                  <a:pt x="19915" y="179029"/>
                </a:lnTo>
                <a:lnTo>
                  <a:pt x="19915" y="184433"/>
                </a:lnTo>
                <a:lnTo>
                  <a:pt x="12910" y="182765"/>
                </a:lnTo>
                <a:close/>
                <a:moveTo>
                  <a:pt x="8607" y="30389"/>
                </a:moveTo>
                <a:cubicBezTo>
                  <a:pt x="6805" y="30956"/>
                  <a:pt x="5004" y="31523"/>
                  <a:pt x="3170" y="32124"/>
                </a:cubicBezTo>
                <a:lnTo>
                  <a:pt x="3170" y="28187"/>
                </a:lnTo>
                <a:cubicBezTo>
                  <a:pt x="5004" y="27520"/>
                  <a:pt x="6805" y="26853"/>
                  <a:pt x="8607" y="26186"/>
                </a:cubicBezTo>
                <a:close/>
                <a:moveTo>
                  <a:pt x="3170" y="18947"/>
                </a:moveTo>
                <a:lnTo>
                  <a:pt x="8607" y="16746"/>
                </a:lnTo>
                <a:lnTo>
                  <a:pt x="8607" y="20949"/>
                </a:lnTo>
                <a:lnTo>
                  <a:pt x="3170" y="228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5"/>
          <p:cNvSpPr/>
          <p:nvPr/>
        </p:nvSpPr>
        <p:spPr>
          <a:xfrm>
            <a:off x="4515906" y="2022581"/>
            <a:ext cx="285327" cy="2195221"/>
          </a:xfrm>
          <a:custGeom>
            <a:rect b="b" l="l" r="r" t="t"/>
            <a:pathLst>
              <a:path extrusionOk="0" h="166053" w="21583">
                <a:moveTo>
                  <a:pt x="0" y="166053"/>
                </a:moveTo>
                <a:lnTo>
                  <a:pt x="21582" y="160849"/>
                </a:lnTo>
                <a:lnTo>
                  <a:pt x="21582" y="7105"/>
                </a:lnTo>
                <a:lnTo>
                  <a:pt x="0" y="0"/>
                </a:lnTo>
                <a:close/>
                <a:moveTo>
                  <a:pt x="3002" y="9841"/>
                </a:moveTo>
                <a:lnTo>
                  <a:pt x="18814" y="14744"/>
                </a:lnTo>
                <a:lnTo>
                  <a:pt x="18814" y="18714"/>
                </a:lnTo>
                <a:lnTo>
                  <a:pt x="3002" y="14144"/>
                </a:lnTo>
                <a:lnTo>
                  <a:pt x="3002" y="9841"/>
                </a:lnTo>
                <a:close/>
                <a:moveTo>
                  <a:pt x="3002" y="20915"/>
                </a:moveTo>
                <a:cubicBezTo>
                  <a:pt x="8273" y="22316"/>
                  <a:pt x="13543" y="23751"/>
                  <a:pt x="18814" y="25152"/>
                </a:cubicBezTo>
                <a:lnTo>
                  <a:pt x="18814" y="29088"/>
                </a:lnTo>
                <a:lnTo>
                  <a:pt x="3002" y="25185"/>
                </a:lnTo>
                <a:close/>
                <a:moveTo>
                  <a:pt x="3002" y="31957"/>
                </a:moveTo>
                <a:cubicBezTo>
                  <a:pt x="8273" y="33157"/>
                  <a:pt x="13543" y="34358"/>
                  <a:pt x="18814" y="35592"/>
                </a:cubicBezTo>
                <a:lnTo>
                  <a:pt x="18814" y="39462"/>
                </a:lnTo>
                <a:cubicBezTo>
                  <a:pt x="13543" y="38394"/>
                  <a:pt x="8273" y="37327"/>
                  <a:pt x="3002" y="36260"/>
                </a:cubicBezTo>
                <a:close/>
                <a:moveTo>
                  <a:pt x="3002" y="43031"/>
                </a:moveTo>
                <a:lnTo>
                  <a:pt x="18814" y="46000"/>
                </a:lnTo>
                <a:lnTo>
                  <a:pt x="18814" y="49869"/>
                </a:lnTo>
                <a:lnTo>
                  <a:pt x="3002" y="47334"/>
                </a:lnTo>
                <a:close/>
                <a:moveTo>
                  <a:pt x="3002" y="54106"/>
                </a:moveTo>
                <a:cubicBezTo>
                  <a:pt x="8273" y="54873"/>
                  <a:pt x="13543" y="55640"/>
                  <a:pt x="18814" y="56441"/>
                </a:cubicBezTo>
                <a:lnTo>
                  <a:pt x="18814" y="60243"/>
                </a:lnTo>
                <a:cubicBezTo>
                  <a:pt x="13543" y="59610"/>
                  <a:pt x="8273" y="59009"/>
                  <a:pt x="3002" y="58409"/>
                </a:cubicBezTo>
                <a:close/>
                <a:moveTo>
                  <a:pt x="3002" y="65147"/>
                </a:moveTo>
                <a:lnTo>
                  <a:pt x="18814" y="66848"/>
                </a:lnTo>
                <a:lnTo>
                  <a:pt x="18814" y="70618"/>
                </a:lnTo>
                <a:lnTo>
                  <a:pt x="3002" y="69450"/>
                </a:lnTo>
                <a:close/>
                <a:moveTo>
                  <a:pt x="3002" y="76222"/>
                </a:moveTo>
                <a:cubicBezTo>
                  <a:pt x="8273" y="76589"/>
                  <a:pt x="13543" y="76922"/>
                  <a:pt x="18814" y="77289"/>
                </a:cubicBezTo>
                <a:lnTo>
                  <a:pt x="18814" y="80992"/>
                </a:lnTo>
                <a:cubicBezTo>
                  <a:pt x="13543" y="80858"/>
                  <a:pt x="8273" y="80691"/>
                  <a:pt x="3002" y="80525"/>
                </a:cubicBezTo>
                <a:close/>
                <a:moveTo>
                  <a:pt x="3002" y="87296"/>
                </a:moveTo>
                <a:cubicBezTo>
                  <a:pt x="8273" y="87430"/>
                  <a:pt x="13543" y="87563"/>
                  <a:pt x="18814" y="87696"/>
                </a:cubicBezTo>
                <a:lnTo>
                  <a:pt x="18814" y="91399"/>
                </a:lnTo>
                <a:lnTo>
                  <a:pt x="3002" y="91599"/>
                </a:lnTo>
                <a:close/>
                <a:moveTo>
                  <a:pt x="3002" y="98371"/>
                </a:moveTo>
                <a:cubicBezTo>
                  <a:pt x="8273" y="98271"/>
                  <a:pt x="13543" y="98204"/>
                  <a:pt x="18814" y="98104"/>
                </a:cubicBezTo>
                <a:lnTo>
                  <a:pt x="18814" y="101773"/>
                </a:lnTo>
                <a:cubicBezTo>
                  <a:pt x="13543" y="102073"/>
                  <a:pt x="8273" y="102374"/>
                  <a:pt x="3002" y="102674"/>
                </a:cubicBezTo>
                <a:close/>
                <a:moveTo>
                  <a:pt x="3002" y="109412"/>
                </a:moveTo>
                <a:cubicBezTo>
                  <a:pt x="8273" y="109145"/>
                  <a:pt x="13543" y="108845"/>
                  <a:pt x="18814" y="108545"/>
                </a:cubicBezTo>
                <a:lnTo>
                  <a:pt x="18814" y="112147"/>
                </a:lnTo>
                <a:lnTo>
                  <a:pt x="3002" y="113715"/>
                </a:lnTo>
                <a:close/>
                <a:moveTo>
                  <a:pt x="3002" y="120487"/>
                </a:moveTo>
                <a:lnTo>
                  <a:pt x="18814" y="118952"/>
                </a:lnTo>
                <a:lnTo>
                  <a:pt x="18814" y="122521"/>
                </a:lnTo>
                <a:cubicBezTo>
                  <a:pt x="13543" y="123289"/>
                  <a:pt x="8273" y="124022"/>
                  <a:pt x="3002" y="124790"/>
                </a:cubicBezTo>
                <a:close/>
                <a:moveTo>
                  <a:pt x="3002" y="131561"/>
                </a:moveTo>
                <a:cubicBezTo>
                  <a:pt x="8273" y="130827"/>
                  <a:pt x="13543" y="130093"/>
                  <a:pt x="18814" y="129393"/>
                </a:cubicBezTo>
                <a:lnTo>
                  <a:pt x="18814" y="132929"/>
                </a:lnTo>
                <a:lnTo>
                  <a:pt x="3002" y="135864"/>
                </a:lnTo>
                <a:close/>
                <a:moveTo>
                  <a:pt x="3002" y="142636"/>
                </a:moveTo>
                <a:cubicBezTo>
                  <a:pt x="8273" y="141668"/>
                  <a:pt x="13543" y="140734"/>
                  <a:pt x="18814" y="139800"/>
                </a:cubicBezTo>
                <a:lnTo>
                  <a:pt x="18814" y="143303"/>
                </a:lnTo>
                <a:cubicBezTo>
                  <a:pt x="13543" y="144504"/>
                  <a:pt x="8273" y="145705"/>
                  <a:pt x="3002" y="146939"/>
                </a:cubicBezTo>
                <a:close/>
                <a:moveTo>
                  <a:pt x="3002" y="153677"/>
                </a:moveTo>
                <a:lnTo>
                  <a:pt x="18814" y="150241"/>
                </a:lnTo>
                <a:lnTo>
                  <a:pt x="18814" y="153710"/>
                </a:lnTo>
                <a:lnTo>
                  <a:pt x="3002" y="157980"/>
                </a:lnTo>
                <a:lnTo>
                  <a:pt x="3002" y="1536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5"/>
          <p:cNvSpPr/>
          <p:nvPr/>
        </p:nvSpPr>
        <p:spPr>
          <a:xfrm>
            <a:off x="3944831" y="2025661"/>
            <a:ext cx="548154" cy="2190818"/>
          </a:xfrm>
          <a:custGeom>
            <a:rect b="b" l="l" r="r" t="t"/>
            <a:pathLst>
              <a:path extrusionOk="0" h="165720" w="41464">
                <a:moveTo>
                  <a:pt x="1" y="159415"/>
                </a:moveTo>
                <a:lnTo>
                  <a:pt x="41464" y="165719"/>
                </a:lnTo>
                <a:lnTo>
                  <a:pt x="41464" y="1"/>
                </a:lnTo>
                <a:lnTo>
                  <a:pt x="1" y="14244"/>
                </a:lnTo>
                <a:close/>
                <a:moveTo>
                  <a:pt x="34292" y="157447"/>
                </a:moveTo>
                <a:lnTo>
                  <a:pt x="27353" y="156513"/>
                </a:lnTo>
                <a:lnTo>
                  <a:pt x="27353" y="151876"/>
                </a:lnTo>
                <a:lnTo>
                  <a:pt x="34292" y="152477"/>
                </a:lnTo>
                <a:close/>
                <a:moveTo>
                  <a:pt x="34292" y="149074"/>
                </a:moveTo>
                <a:lnTo>
                  <a:pt x="27353" y="148307"/>
                </a:lnTo>
                <a:lnTo>
                  <a:pt x="27353" y="143670"/>
                </a:lnTo>
                <a:cubicBezTo>
                  <a:pt x="29655" y="143804"/>
                  <a:pt x="31957" y="143971"/>
                  <a:pt x="34292" y="144104"/>
                </a:cubicBezTo>
                <a:close/>
                <a:moveTo>
                  <a:pt x="34292" y="140702"/>
                </a:moveTo>
                <a:lnTo>
                  <a:pt x="27353" y="140101"/>
                </a:lnTo>
                <a:lnTo>
                  <a:pt x="27353" y="135464"/>
                </a:lnTo>
                <a:cubicBezTo>
                  <a:pt x="29655" y="135531"/>
                  <a:pt x="31990" y="135631"/>
                  <a:pt x="34292" y="135731"/>
                </a:cubicBezTo>
                <a:close/>
                <a:moveTo>
                  <a:pt x="34292" y="132329"/>
                </a:moveTo>
                <a:cubicBezTo>
                  <a:pt x="31990" y="132195"/>
                  <a:pt x="29655" y="132029"/>
                  <a:pt x="27353" y="131895"/>
                </a:cubicBezTo>
                <a:lnTo>
                  <a:pt x="27353" y="127259"/>
                </a:lnTo>
                <a:lnTo>
                  <a:pt x="34292" y="127359"/>
                </a:lnTo>
                <a:close/>
                <a:moveTo>
                  <a:pt x="34292" y="123956"/>
                </a:moveTo>
                <a:cubicBezTo>
                  <a:pt x="31990" y="123856"/>
                  <a:pt x="29655" y="123756"/>
                  <a:pt x="27353" y="123656"/>
                </a:cubicBezTo>
                <a:lnTo>
                  <a:pt x="27353" y="119053"/>
                </a:lnTo>
                <a:cubicBezTo>
                  <a:pt x="29655" y="119019"/>
                  <a:pt x="31990" y="118986"/>
                  <a:pt x="34292" y="118986"/>
                </a:cubicBezTo>
                <a:close/>
                <a:moveTo>
                  <a:pt x="34292" y="115584"/>
                </a:moveTo>
                <a:lnTo>
                  <a:pt x="27353" y="115484"/>
                </a:lnTo>
                <a:lnTo>
                  <a:pt x="27353" y="110847"/>
                </a:lnTo>
                <a:cubicBezTo>
                  <a:pt x="29655" y="110747"/>
                  <a:pt x="31957" y="110680"/>
                  <a:pt x="34292" y="110613"/>
                </a:cubicBezTo>
                <a:close/>
                <a:moveTo>
                  <a:pt x="34292" y="107211"/>
                </a:moveTo>
                <a:cubicBezTo>
                  <a:pt x="31957" y="107244"/>
                  <a:pt x="29655" y="107244"/>
                  <a:pt x="27353" y="107244"/>
                </a:cubicBezTo>
                <a:lnTo>
                  <a:pt x="27353" y="102641"/>
                </a:lnTo>
                <a:lnTo>
                  <a:pt x="34292" y="102241"/>
                </a:lnTo>
                <a:close/>
                <a:moveTo>
                  <a:pt x="34292" y="98838"/>
                </a:moveTo>
                <a:cubicBezTo>
                  <a:pt x="31957" y="98905"/>
                  <a:pt x="29655" y="98972"/>
                  <a:pt x="27353" y="99038"/>
                </a:cubicBezTo>
                <a:lnTo>
                  <a:pt x="27353" y="94435"/>
                </a:lnTo>
                <a:cubicBezTo>
                  <a:pt x="29655" y="94235"/>
                  <a:pt x="31957" y="94035"/>
                  <a:pt x="34292" y="93868"/>
                </a:cubicBezTo>
                <a:close/>
                <a:moveTo>
                  <a:pt x="34292" y="90466"/>
                </a:moveTo>
                <a:lnTo>
                  <a:pt x="27353" y="90833"/>
                </a:lnTo>
                <a:lnTo>
                  <a:pt x="27353" y="86196"/>
                </a:lnTo>
                <a:cubicBezTo>
                  <a:pt x="29655" y="85962"/>
                  <a:pt x="31957" y="85729"/>
                  <a:pt x="34292" y="85495"/>
                </a:cubicBezTo>
                <a:close/>
                <a:moveTo>
                  <a:pt x="34292" y="82093"/>
                </a:moveTo>
                <a:cubicBezTo>
                  <a:pt x="31957" y="82293"/>
                  <a:pt x="29655" y="82460"/>
                  <a:pt x="27353" y="82627"/>
                </a:cubicBezTo>
                <a:lnTo>
                  <a:pt x="27353" y="77990"/>
                </a:lnTo>
                <a:cubicBezTo>
                  <a:pt x="29655" y="77723"/>
                  <a:pt x="31957" y="77423"/>
                  <a:pt x="34292" y="77123"/>
                </a:cubicBezTo>
                <a:close/>
                <a:moveTo>
                  <a:pt x="34292" y="73720"/>
                </a:moveTo>
                <a:cubicBezTo>
                  <a:pt x="31957" y="73954"/>
                  <a:pt x="29655" y="74187"/>
                  <a:pt x="27353" y="74421"/>
                </a:cubicBezTo>
                <a:lnTo>
                  <a:pt x="27353" y="69817"/>
                </a:lnTo>
                <a:cubicBezTo>
                  <a:pt x="29655" y="69451"/>
                  <a:pt x="31957" y="69084"/>
                  <a:pt x="34292" y="68750"/>
                </a:cubicBezTo>
                <a:close/>
                <a:moveTo>
                  <a:pt x="27353" y="58009"/>
                </a:moveTo>
                <a:lnTo>
                  <a:pt x="27353" y="53372"/>
                </a:lnTo>
                <a:cubicBezTo>
                  <a:pt x="29655" y="52939"/>
                  <a:pt x="31957" y="52472"/>
                  <a:pt x="34258" y="52005"/>
                </a:cubicBezTo>
                <a:lnTo>
                  <a:pt x="34258" y="56975"/>
                </a:lnTo>
                <a:cubicBezTo>
                  <a:pt x="31957" y="57309"/>
                  <a:pt x="29655" y="57675"/>
                  <a:pt x="27353" y="58009"/>
                </a:cubicBezTo>
                <a:close/>
                <a:moveTo>
                  <a:pt x="34292" y="65348"/>
                </a:moveTo>
                <a:cubicBezTo>
                  <a:pt x="31957" y="65648"/>
                  <a:pt x="29655" y="65948"/>
                  <a:pt x="27353" y="66215"/>
                </a:cubicBezTo>
                <a:lnTo>
                  <a:pt x="27353" y="61578"/>
                </a:lnTo>
                <a:cubicBezTo>
                  <a:pt x="29655" y="61178"/>
                  <a:pt x="31957" y="60778"/>
                  <a:pt x="34292" y="60377"/>
                </a:cubicBezTo>
                <a:close/>
                <a:moveTo>
                  <a:pt x="34292" y="48602"/>
                </a:moveTo>
                <a:cubicBezTo>
                  <a:pt x="31957" y="49003"/>
                  <a:pt x="29655" y="49403"/>
                  <a:pt x="27353" y="49803"/>
                </a:cubicBezTo>
                <a:lnTo>
                  <a:pt x="27353" y="45167"/>
                </a:lnTo>
                <a:lnTo>
                  <a:pt x="34292" y="43632"/>
                </a:lnTo>
                <a:close/>
                <a:moveTo>
                  <a:pt x="34258" y="40230"/>
                </a:moveTo>
                <a:cubicBezTo>
                  <a:pt x="31957" y="40697"/>
                  <a:pt x="29655" y="41164"/>
                  <a:pt x="27353" y="41597"/>
                </a:cubicBezTo>
                <a:lnTo>
                  <a:pt x="27353" y="36961"/>
                </a:lnTo>
                <a:cubicBezTo>
                  <a:pt x="29655" y="36394"/>
                  <a:pt x="31957" y="35826"/>
                  <a:pt x="34258" y="35259"/>
                </a:cubicBezTo>
                <a:close/>
                <a:moveTo>
                  <a:pt x="34258" y="31857"/>
                </a:moveTo>
                <a:cubicBezTo>
                  <a:pt x="31957" y="32357"/>
                  <a:pt x="29655" y="32891"/>
                  <a:pt x="27353" y="33391"/>
                </a:cubicBezTo>
                <a:lnTo>
                  <a:pt x="27353" y="28755"/>
                </a:lnTo>
                <a:cubicBezTo>
                  <a:pt x="29655" y="28121"/>
                  <a:pt x="31957" y="27521"/>
                  <a:pt x="34258" y="26887"/>
                </a:cubicBezTo>
                <a:close/>
                <a:moveTo>
                  <a:pt x="34258" y="23484"/>
                </a:moveTo>
                <a:cubicBezTo>
                  <a:pt x="31957" y="24051"/>
                  <a:pt x="29655" y="24618"/>
                  <a:pt x="27353" y="25186"/>
                </a:cubicBezTo>
                <a:lnTo>
                  <a:pt x="27353" y="20549"/>
                </a:lnTo>
                <a:cubicBezTo>
                  <a:pt x="29655" y="19882"/>
                  <a:pt x="31957" y="19181"/>
                  <a:pt x="34258" y="18514"/>
                </a:cubicBezTo>
                <a:close/>
                <a:moveTo>
                  <a:pt x="27353" y="12343"/>
                </a:moveTo>
                <a:lnTo>
                  <a:pt x="34258" y="10141"/>
                </a:lnTo>
                <a:lnTo>
                  <a:pt x="34258" y="15112"/>
                </a:lnTo>
                <a:lnTo>
                  <a:pt x="27353" y="16980"/>
                </a:lnTo>
                <a:close/>
                <a:moveTo>
                  <a:pt x="18347" y="15112"/>
                </a:moveTo>
                <a:lnTo>
                  <a:pt x="22784" y="13711"/>
                </a:lnTo>
                <a:lnTo>
                  <a:pt x="22784" y="18181"/>
                </a:lnTo>
                <a:lnTo>
                  <a:pt x="18347" y="19348"/>
                </a:lnTo>
                <a:close/>
                <a:moveTo>
                  <a:pt x="18347" y="23117"/>
                </a:moveTo>
                <a:cubicBezTo>
                  <a:pt x="19815" y="22684"/>
                  <a:pt x="21282" y="22250"/>
                  <a:pt x="22750" y="21816"/>
                </a:cubicBezTo>
                <a:lnTo>
                  <a:pt x="22750" y="26253"/>
                </a:lnTo>
                <a:lnTo>
                  <a:pt x="18347" y="27354"/>
                </a:lnTo>
                <a:close/>
                <a:moveTo>
                  <a:pt x="18314" y="31090"/>
                </a:moveTo>
                <a:lnTo>
                  <a:pt x="22750" y="29889"/>
                </a:lnTo>
                <a:lnTo>
                  <a:pt x="22750" y="34359"/>
                </a:lnTo>
                <a:cubicBezTo>
                  <a:pt x="21282" y="34692"/>
                  <a:pt x="19815" y="34993"/>
                  <a:pt x="18314" y="35326"/>
                </a:cubicBezTo>
                <a:close/>
                <a:moveTo>
                  <a:pt x="18314" y="39095"/>
                </a:moveTo>
                <a:cubicBezTo>
                  <a:pt x="19781" y="38729"/>
                  <a:pt x="21249" y="38362"/>
                  <a:pt x="22717" y="37995"/>
                </a:cubicBezTo>
                <a:lnTo>
                  <a:pt x="22717" y="42431"/>
                </a:lnTo>
                <a:lnTo>
                  <a:pt x="18314" y="43332"/>
                </a:lnTo>
                <a:close/>
                <a:moveTo>
                  <a:pt x="18314" y="47068"/>
                </a:moveTo>
                <a:lnTo>
                  <a:pt x="22717" y="46067"/>
                </a:lnTo>
                <a:lnTo>
                  <a:pt x="22717" y="50537"/>
                </a:lnTo>
                <a:cubicBezTo>
                  <a:pt x="21249" y="50804"/>
                  <a:pt x="19781" y="51037"/>
                  <a:pt x="18314" y="51304"/>
                </a:cubicBezTo>
                <a:close/>
                <a:moveTo>
                  <a:pt x="18280" y="55040"/>
                </a:moveTo>
                <a:cubicBezTo>
                  <a:pt x="19748" y="54773"/>
                  <a:pt x="21216" y="54473"/>
                  <a:pt x="22717" y="54173"/>
                </a:cubicBezTo>
                <a:lnTo>
                  <a:pt x="22717" y="58643"/>
                </a:lnTo>
                <a:lnTo>
                  <a:pt x="18280" y="59310"/>
                </a:lnTo>
                <a:close/>
                <a:moveTo>
                  <a:pt x="18280" y="63046"/>
                </a:moveTo>
                <a:lnTo>
                  <a:pt x="22683" y="62279"/>
                </a:lnTo>
                <a:lnTo>
                  <a:pt x="22683" y="66715"/>
                </a:lnTo>
                <a:cubicBezTo>
                  <a:pt x="21216" y="66915"/>
                  <a:pt x="19748" y="67082"/>
                  <a:pt x="18280" y="67282"/>
                </a:cubicBezTo>
                <a:close/>
                <a:moveTo>
                  <a:pt x="18247" y="71018"/>
                </a:moveTo>
                <a:cubicBezTo>
                  <a:pt x="19715" y="70818"/>
                  <a:pt x="21182" y="70585"/>
                  <a:pt x="22683" y="70351"/>
                </a:cubicBezTo>
                <a:lnTo>
                  <a:pt x="22683" y="74821"/>
                </a:lnTo>
                <a:lnTo>
                  <a:pt x="18247" y="75255"/>
                </a:lnTo>
                <a:close/>
                <a:moveTo>
                  <a:pt x="18247" y="79024"/>
                </a:moveTo>
                <a:lnTo>
                  <a:pt x="22650" y="78457"/>
                </a:lnTo>
                <a:lnTo>
                  <a:pt x="22650" y="82927"/>
                </a:lnTo>
                <a:cubicBezTo>
                  <a:pt x="21182" y="83027"/>
                  <a:pt x="19715" y="83160"/>
                  <a:pt x="18247" y="83260"/>
                </a:cubicBezTo>
                <a:close/>
                <a:moveTo>
                  <a:pt x="18214" y="86996"/>
                </a:moveTo>
                <a:cubicBezTo>
                  <a:pt x="19715" y="86863"/>
                  <a:pt x="21182" y="86696"/>
                  <a:pt x="22650" y="86529"/>
                </a:cubicBezTo>
                <a:lnTo>
                  <a:pt x="22650" y="90999"/>
                </a:lnTo>
                <a:lnTo>
                  <a:pt x="18214" y="91233"/>
                </a:lnTo>
                <a:close/>
                <a:moveTo>
                  <a:pt x="18214" y="95002"/>
                </a:moveTo>
                <a:cubicBezTo>
                  <a:pt x="19681" y="94869"/>
                  <a:pt x="21149" y="94769"/>
                  <a:pt x="22617" y="94635"/>
                </a:cubicBezTo>
                <a:lnTo>
                  <a:pt x="22617" y="99105"/>
                </a:lnTo>
                <a:cubicBezTo>
                  <a:pt x="21149" y="99138"/>
                  <a:pt x="19681" y="99172"/>
                  <a:pt x="18214" y="99239"/>
                </a:cubicBezTo>
                <a:close/>
                <a:moveTo>
                  <a:pt x="18214" y="102975"/>
                </a:moveTo>
                <a:cubicBezTo>
                  <a:pt x="19681" y="102908"/>
                  <a:pt x="21149" y="102808"/>
                  <a:pt x="22617" y="102741"/>
                </a:cubicBezTo>
                <a:lnTo>
                  <a:pt x="22617" y="107178"/>
                </a:lnTo>
                <a:lnTo>
                  <a:pt x="18214" y="107211"/>
                </a:lnTo>
                <a:close/>
                <a:moveTo>
                  <a:pt x="18180" y="110980"/>
                </a:moveTo>
                <a:cubicBezTo>
                  <a:pt x="19648" y="110914"/>
                  <a:pt x="21116" y="110880"/>
                  <a:pt x="22617" y="110814"/>
                </a:cubicBezTo>
                <a:lnTo>
                  <a:pt x="22617" y="115283"/>
                </a:lnTo>
                <a:cubicBezTo>
                  <a:pt x="21116" y="115250"/>
                  <a:pt x="19648" y="115250"/>
                  <a:pt x="18180" y="115217"/>
                </a:cubicBezTo>
                <a:close/>
                <a:moveTo>
                  <a:pt x="18180" y="118953"/>
                </a:moveTo>
                <a:cubicBezTo>
                  <a:pt x="19648" y="118953"/>
                  <a:pt x="21116" y="118919"/>
                  <a:pt x="22583" y="118919"/>
                </a:cubicBezTo>
                <a:lnTo>
                  <a:pt x="22583" y="123389"/>
                </a:lnTo>
                <a:cubicBezTo>
                  <a:pt x="21116" y="123322"/>
                  <a:pt x="19648" y="123256"/>
                  <a:pt x="18180" y="123189"/>
                </a:cubicBezTo>
                <a:close/>
                <a:moveTo>
                  <a:pt x="18147" y="126925"/>
                </a:moveTo>
                <a:cubicBezTo>
                  <a:pt x="19615" y="126958"/>
                  <a:pt x="21082" y="126992"/>
                  <a:pt x="22583" y="126992"/>
                </a:cubicBezTo>
                <a:lnTo>
                  <a:pt x="22583" y="131462"/>
                </a:lnTo>
                <a:cubicBezTo>
                  <a:pt x="21116" y="131362"/>
                  <a:pt x="19615" y="131261"/>
                  <a:pt x="18147" y="131195"/>
                </a:cubicBezTo>
                <a:close/>
                <a:moveTo>
                  <a:pt x="18147" y="134931"/>
                </a:moveTo>
                <a:lnTo>
                  <a:pt x="22550" y="135098"/>
                </a:lnTo>
                <a:lnTo>
                  <a:pt x="22550" y="139567"/>
                </a:lnTo>
                <a:cubicBezTo>
                  <a:pt x="21082" y="139434"/>
                  <a:pt x="19615" y="139301"/>
                  <a:pt x="18147" y="139167"/>
                </a:cubicBezTo>
                <a:close/>
                <a:moveTo>
                  <a:pt x="18114" y="142903"/>
                </a:moveTo>
                <a:cubicBezTo>
                  <a:pt x="19615" y="143003"/>
                  <a:pt x="21082" y="143103"/>
                  <a:pt x="22550" y="143203"/>
                </a:cubicBezTo>
                <a:lnTo>
                  <a:pt x="22550" y="147673"/>
                </a:lnTo>
                <a:cubicBezTo>
                  <a:pt x="21082" y="147506"/>
                  <a:pt x="19615" y="147340"/>
                  <a:pt x="18114" y="147140"/>
                </a:cubicBezTo>
                <a:close/>
                <a:moveTo>
                  <a:pt x="18114" y="150909"/>
                </a:moveTo>
                <a:lnTo>
                  <a:pt x="22517" y="151276"/>
                </a:lnTo>
                <a:lnTo>
                  <a:pt x="22517" y="155746"/>
                </a:lnTo>
                <a:lnTo>
                  <a:pt x="18114" y="155145"/>
                </a:lnTo>
                <a:close/>
                <a:moveTo>
                  <a:pt x="14478" y="154745"/>
                </a:moveTo>
                <a:lnTo>
                  <a:pt x="11275" y="154311"/>
                </a:lnTo>
                <a:lnTo>
                  <a:pt x="11275" y="150375"/>
                </a:lnTo>
                <a:lnTo>
                  <a:pt x="14478" y="150642"/>
                </a:lnTo>
                <a:close/>
                <a:moveTo>
                  <a:pt x="14478" y="146873"/>
                </a:moveTo>
                <a:cubicBezTo>
                  <a:pt x="13410" y="146739"/>
                  <a:pt x="12343" y="146606"/>
                  <a:pt x="11275" y="146506"/>
                </a:cubicBezTo>
                <a:lnTo>
                  <a:pt x="11275" y="142536"/>
                </a:lnTo>
                <a:cubicBezTo>
                  <a:pt x="12343" y="142603"/>
                  <a:pt x="13410" y="142670"/>
                  <a:pt x="14478" y="142736"/>
                </a:cubicBezTo>
                <a:close/>
                <a:moveTo>
                  <a:pt x="11275" y="138667"/>
                </a:moveTo>
                <a:lnTo>
                  <a:pt x="11275" y="134731"/>
                </a:lnTo>
                <a:cubicBezTo>
                  <a:pt x="12343" y="134764"/>
                  <a:pt x="13410" y="134797"/>
                  <a:pt x="14478" y="134864"/>
                </a:cubicBezTo>
                <a:lnTo>
                  <a:pt x="14478" y="138967"/>
                </a:lnTo>
                <a:cubicBezTo>
                  <a:pt x="13410" y="138867"/>
                  <a:pt x="12343" y="138767"/>
                  <a:pt x="11275" y="138667"/>
                </a:cubicBezTo>
                <a:close/>
                <a:moveTo>
                  <a:pt x="14478" y="131061"/>
                </a:moveTo>
                <a:cubicBezTo>
                  <a:pt x="13410" y="130995"/>
                  <a:pt x="12343" y="130928"/>
                  <a:pt x="11275" y="130828"/>
                </a:cubicBezTo>
                <a:lnTo>
                  <a:pt x="11275" y="126892"/>
                </a:lnTo>
                <a:cubicBezTo>
                  <a:pt x="12343" y="126925"/>
                  <a:pt x="13410" y="126925"/>
                  <a:pt x="14478" y="126958"/>
                </a:cubicBezTo>
                <a:close/>
                <a:moveTo>
                  <a:pt x="11275" y="123022"/>
                </a:moveTo>
                <a:lnTo>
                  <a:pt x="11275" y="119086"/>
                </a:lnTo>
                <a:cubicBezTo>
                  <a:pt x="12343" y="119053"/>
                  <a:pt x="13410" y="119053"/>
                  <a:pt x="14478" y="119053"/>
                </a:cubicBezTo>
                <a:lnTo>
                  <a:pt x="14478" y="123156"/>
                </a:lnTo>
                <a:cubicBezTo>
                  <a:pt x="13410" y="123122"/>
                  <a:pt x="12343" y="123056"/>
                  <a:pt x="11275" y="123022"/>
                </a:cubicBezTo>
                <a:close/>
                <a:moveTo>
                  <a:pt x="14478" y="115250"/>
                </a:moveTo>
                <a:cubicBezTo>
                  <a:pt x="13410" y="115217"/>
                  <a:pt x="12343" y="115217"/>
                  <a:pt x="11275" y="115183"/>
                </a:cubicBezTo>
                <a:lnTo>
                  <a:pt x="11275" y="111247"/>
                </a:lnTo>
                <a:cubicBezTo>
                  <a:pt x="12343" y="111214"/>
                  <a:pt x="13410" y="111180"/>
                  <a:pt x="14478" y="111147"/>
                </a:cubicBezTo>
                <a:close/>
                <a:moveTo>
                  <a:pt x="11275" y="107378"/>
                </a:moveTo>
                <a:lnTo>
                  <a:pt x="11275" y="103408"/>
                </a:lnTo>
                <a:cubicBezTo>
                  <a:pt x="12343" y="103375"/>
                  <a:pt x="13410" y="103308"/>
                  <a:pt x="14478" y="103241"/>
                </a:cubicBezTo>
                <a:lnTo>
                  <a:pt x="14478" y="107344"/>
                </a:lnTo>
                <a:cubicBezTo>
                  <a:pt x="13410" y="107344"/>
                  <a:pt x="12343" y="107344"/>
                  <a:pt x="11275" y="107378"/>
                </a:cubicBezTo>
                <a:close/>
                <a:moveTo>
                  <a:pt x="14478" y="99439"/>
                </a:moveTo>
                <a:cubicBezTo>
                  <a:pt x="13410" y="99472"/>
                  <a:pt x="12343" y="99505"/>
                  <a:pt x="11275" y="99539"/>
                </a:cubicBezTo>
                <a:lnTo>
                  <a:pt x="11275" y="95603"/>
                </a:lnTo>
                <a:cubicBezTo>
                  <a:pt x="12343" y="95503"/>
                  <a:pt x="13410" y="95436"/>
                  <a:pt x="14478" y="95336"/>
                </a:cubicBezTo>
                <a:close/>
                <a:moveTo>
                  <a:pt x="14478" y="91533"/>
                </a:moveTo>
                <a:cubicBezTo>
                  <a:pt x="13410" y="91600"/>
                  <a:pt x="12343" y="91666"/>
                  <a:pt x="11275" y="91733"/>
                </a:cubicBezTo>
                <a:lnTo>
                  <a:pt x="11275" y="87764"/>
                </a:lnTo>
                <a:cubicBezTo>
                  <a:pt x="12343" y="87664"/>
                  <a:pt x="13410" y="87564"/>
                  <a:pt x="14478" y="87430"/>
                </a:cubicBezTo>
                <a:close/>
                <a:moveTo>
                  <a:pt x="14478" y="83627"/>
                </a:moveTo>
                <a:cubicBezTo>
                  <a:pt x="13410" y="83727"/>
                  <a:pt x="12343" y="83794"/>
                  <a:pt x="11275" y="83894"/>
                </a:cubicBezTo>
                <a:lnTo>
                  <a:pt x="11275" y="79958"/>
                </a:lnTo>
                <a:cubicBezTo>
                  <a:pt x="12343" y="79825"/>
                  <a:pt x="13410" y="79658"/>
                  <a:pt x="14478" y="79524"/>
                </a:cubicBezTo>
                <a:close/>
                <a:moveTo>
                  <a:pt x="14478" y="75755"/>
                </a:moveTo>
                <a:cubicBezTo>
                  <a:pt x="13410" y="75855"/>
                  <a:pt x="12343" y="75955"/>
                  <a:pt x="11275" y="76055"/>
                </a:cubicBezTo>
                <a:lnTo>
                  <a:pt x="11275" y="72119"/>
                </a:lnTo>
                <a:cubicBezTo>
                  <a:pt x="12343" y="71952"/>
                  <a:pt x="13410" y="71786"/>
                  <a:pt x="14478" y="71619"/>
                </a:cubicBezTo>
                <a:close/>
                <a:moveTo>
                  <a:pt x="14478" y="67849"/>
                </a:moveTo>
                <a:cubicBezTo>
                  <a:pt x="13410" y="67983"/>
                  <a:pt x="12343" y="68116"/>
                  <a:pt x="11275" y="68250"/>
                </a:cubicBezTo>
                <a:lnTo>
                  <a:pt x="11275" y="64280"/>
                </a:lnTo>
                <a:cubicBezTo>
                  <a:pt x="12343" y="64113"/>
                  <a:pt x="13410" y="63913"/>
                  <a:pt x="14478" y="63746"/>
                </a:cubicBezTo>
                <a:close/>
                <a:moveTo>
                  <a:pt x="14478" y="59944"/>
                </a:moveTo>
                <a:cubicBezTo>
                  <a:pt x="13410" y="60111"/>
                  <a:pt x="12343" y="60244"/>
                  <a:pt x="11275" y="60411"/>
                </a:cubicBezTo>
                <a:lnTo>
                  <a:pt x="11275" y="56475"/>
                </a:lnTo>
                <a:cubicBezTo>
                  <a:pt x="12343" y="56274"/>
                  <a:pt x="13410" y="56041"/>
                  <a:pt x="14478" y="55841"/>
                </a:cubicBezTo>
                <a:close/>
                <a:moveTo>
                  <a:pt x="14478" y="52038"/>
                </a:moveTo>
                <a:cubicBezTo>
                  <a:pt x="13410" y="52205"/>
                  <a:pt x="12343" y="52405"/>
                  <a:pt x="11275" y="52572"/>
                </a:cubicBezTo>
                <a:lnTo>
                  <a:pt x="11275" y="48636"/>
                </a:lnTo>
                <a:cubicBezTo>
                  <a:pt x="12343" y="48402"/>
                  <a:pt x="13410" y="48169"/>
                  <a:pt x="14478" y="47935"/>
                </a:cubicBezTo>
                <a:close/>
                <a:moveTo>
                  <a:pt x="14478" y="44132"/>
                </a:moveTo>
                <a:cubicBezTo>
                  <a:pt x="13410" y="44333"/>
                  <a:pt x="12343" y="44566"/>
                  <a:pt x="11275" y="44766"/>
                </a:cubicBezTo>
                <a:lnTo>
                  <a:pt x="11275" y="40830"/>
                </a:lnTo>
                <a:cubicBezTo>
                  <a:pt x="12343" y="40563"/>
                  <a:pt x="13410" y="40296"/>
                  <a:pt x="14478" y="40029"/>
                </a:cubicBezTo>
                <a:close/>
                <a:moveTo>
                  <a:pt x="11275" y="36927"/>
                </a:moveTo>
                <a:lnTo>
                  <a:pt x="11275" y="32991"/>
                </a:lnTo>
                <a:cubicBezTo>
                  <a:pt x="12343" y="32691"/>
                  <a:pt x="13410" y="32424"/>
                  <a:pt x="14478" y="32124"/>
                </a:cubicBezTo>
                <a:lnTo>
                  <a:pt x="14478" y="36227"/>
                </a:lnTo>
                <a:cubicBezTo>
                  <a:pt x="13410" y="36460"/>
                  <a:pt x="12343" y="36694"/>
                  <a:pt x="11275" y="36927"/>
                </a:cubicBezTo>
                <a:close/>
                <a:moveTo>
                  <a:pt x="14478" y="28321"/>
                </a:moveTo>
                <a:cubicBezTo>
                  <a:pt x="13410" y="28588"/>
                  <a:pt x="12343" y="28855"/>
                  <a:pt x="11275" y="29122"/>
                </a:cubicBezTo>
                <a:lnTo>
                  <a:pt x="11275" y="25186"/>
                </a:lnTo>
                <a:cubicBezTo>
                  <a:pt x="12343" y="24852"/>
                  <a:pt x="13410" y="24552"/>
                  <a:pt x="14478" y="24218"/>
                </a:cubicBezTo>
                <a:close/>
                <a:moveTo>
                  <a:pt x="11275" y="17347"/>
                </a:moveTo>
                <a:lnTo>
                  <a:pt x="14478" y="16313"/>
                </a:lnTo>
                <a:lnTo>
                  <a:pt x="14478" y="20415"/>
                </a:lnTo>
                <a:lnTo>
                  <a:pt x="11275" y="21283"/>
                </a:lnTo>
                <a:close/>
                <a:moveTo>
                  <a:pt x="8340" y="154044"/>
                </a:moveTo>
                <a:lnTo>
                  <a:pt x="5571" y="153644"/>
                </a:lnTo>
                <a:lnTo>
                  <a:pt x="5571" y="149942"/>
                </a:lnTo>
                <a:lnTo>
                  <a:pt x="8340" y="150175"/>
                </a:lnTo>
                <a:close/>
                <a:moveTo>
                  <a:pt x="8340" y="146272"/>
                </a:moveTo>
                <a:cubicBezTo>
                  <a:pt x="7406" y="146172"/>
                  <a:pt x="6472" y="146072"/>
                  <a:pt x="5571" y="145972"/>
                </a:cubicBezTo>
                <a:lnTo>
                  <a:pt x="5571" y="142269"/>
                </a:lnTo>
                <a:cubicBezTo>
                  <a:pt x="6472" y="142303"/>
                  <a:pt x="7406" y="142369"/>
                  <a:pt x="8340" y="142436"/>
                </a:cubicBezTo>
                <a:close/>
                <a:moveTo>
                  <a:pt x="8307" y="138533"/>
                </a:moveTo>
                <a:cubicBezTo>
                  <a:pt x="7406" y="138433"/>
                  <a:pt x="6472" y="138367"/>
                  <a:pt x="5538" y="138266"/>
                </a:cubicBezTo>
                <a:lnTo>
                  <a:pt x="5538" y="134564"/>
                </a:lnTo>
                <a:cubicBezTo>
                  <a:pt x="6472" y="134597"/>
                  <a:pt x="7406" y="134631"/>
                  <a:pt x="8307" y="134664"/>
                </a:cubicBezTo>
                <a:close/>
                <a:moveTo>
                  <a:pt x="8307" y="130761"/>
                </a:moveTo>
                <a:cubicBezTo>
                  <a:pt x="7373" y="130694"/>
                  <a:pt x="6439" y="130628"/>
                  <a:pt x="5538" y="130561"/>
                </a:cubicBezTo>
                <a:lnTo>
                  <a:pt x="5538" y="126858"/>
                </a:lnTo>
                <a:cubicBezTo>
                  <a:pt x="6439" y="126892"/>
                  <a:pt x="7373" y="126892"/>
                  <a:pt x="8307" y="126925"/>
                </a:cubicBezTo>
                <a:close/>
                <a:moveTo>
                  <a:pt x="8273" y="122989"/>
                </a:moveTo>
                <a:cubicBezTo>
                  <a:pt x="7339" y="122956"/>
                  <a:pt x="6439" y="122922"/>
                  <a:pt x="5505" y="122889"/>
                </a:cubicBezTo>
                <a:lnTo>
                  <a:pt x="5505" y="119186"/>
                </a:lnTo>
                <a:cubicBezTo>
                  <a:pt x="6439" y="119186"/>
                  <a:pt x="7339" y="119153"/>
                  <a:pt x="8273" y="119153"/>
                </a:cubicBezTo>
                <a:close/>
                <a:moveTo>
                  <a:pt x="8240" y="115250"/>
                </a:moveTo>
                <a:cubicBezTo>
                  <a:pt x="7339" y="115217"/>
                  <a:pt x="6405" y="115217"/>
                  <a:pt x="5471" y="115183"/>
                </a:cubicBezTo>
                <a:lnTo>
                  <a:pt x="5471" y="111481"/>
                </a:lnTo>
                <a:cubicBezTo>
                  <a:pt x="6405" y="111481"/>
                  <a:pt x="7339" y="111447"/>
                  <a:pt x="8240" y="111414"/>
                </a:cubicBezTo>
                <a:close/>
                <a:moveTo>
                  <a:pt x="8240" y="107478"/>
                </a:moveTo>
                <a:cubicBezTo>
                  <a:pt x="7306" y="107511"/>
                  <a:pt x="6372" y="107511"/>
                  <a:pt x="5471" y="107511"/>
                </a:cubicBezTo>
                <a:lnTo>
                  <a:pt x="5471" y="103808"/>
                </a:lnTo>
                <a:cubicBezTo>
                  <a:pt x="6372" y="103742"/>
                  <a:pt x="7306" y="103708"/>
                  <a:pt x="8240" y="103642"/>
                </a:cubicBezTo>
                <a:close/>
                <a:moveTo>
                  <a:pt x="8206" y="99739"/>
                </a:moveTo>
                <a:cubicBezTo>
                  <a:pt x="7272" y="99772"/>
                  <a:pt x="6372" y="99772"/>
                  <a:pt x="5438" y="99806"/>
                </a:cubicBezTo>
                <a:lnTo>
                  <a:pt x="5438" y="96103"/>
                </a:lnTo>
                <a:cubicBezTo>
                  <a:pt x="6372" y="96036"/>
                  <a:pt x="7272" y="95970"/>
                  <a:pt x="8206" y="95903"/>
                </a:cubicBezTo>
                <a:close/>
                <a:moveTo>
                  <a:pt x="8173" y="91967"/>
                </a:moveTo>
                <a:cubicBezTo>
                  <a:pt x="7272" y="92033"/>
                  <a:pt x="6338" y="92067"/>
                  <a:pt x="5404" y="92133"/>
                </a:cubicBezTo>
                <a:lnTo>
                  <a:pt x="5404" y="88431"/>
                </a:lnTo>
                <a:cubicBezTo>
                  <a:pt x="6338" y="88331"/>
                  <a:pt x="7272" y="88231"/>
                  <a:pt x="8173" y="88131"/>
                </a:cubicBezTo>
                <a:close/>
                <a:moveTo>
                  <a:pt x="8173" y="84228"/>
                </a:moveTo>
                <a:cubicBezTo>
                  <a:pt x="7239" y="84295"/>
                  <a:pt x="6305" y="84361"/>
                  <a:pt x="5404" y="84428"/>
                </a:cubicBezTo>
                <a:lnTo>
                  <a:pt x="5404" y="80725"/>
                </a:lnTo>
                <a:cubicBezTo>
                  <a:pt x="6305" y="80625"/>
                  <a:pt x="7239" y="80492"/>
                  <a:pt x="8173" y="80392"/>
                </a:cubicBezTo>
                <a:close/>
                <a:moveTo>
                  <a:pt x="8140" y="76456"/>
                </a:moveTo>
                <a:cubicBezTo>
                  <a:pt x="7206" y="76556"/>
                  <a:pt x="6305" y="76656"/>
                  <a:pt x="5371" y="76756"/>
                </a:cubicBezTo>
                <a:lnTo>
                  <a:pt x="5371" y="73053"/>
                </a:lnTo>
                <a:cubicBezTo>
                  <a:pt x="6305" y="72920"/>
                  <a:pt x="7206" y="72753"/>
                  <a:pt x="8140" y="72620"/>
                </a:cubicBezTo>
                <a:close/>
                <a:moveTo>
                  <a:pt x="8140" y="68717"/>
                </a:moveTo>
                <a:cubicBezTo>
                  <a:pt x="7206" y="68817"/>
                  <a:pt x="6272" y="68950"/>
                  <a:pt x="5371" y="69050"/>
                </a:cubicBezTo>
                <a:lnTo>
                  <a:pt x="5371" y="65348"/>
                </a:lnTo>
                <a:cubicBezTo>
                  <a:pt x="6272" y="65181"/>
                  <a:pt x="7206" y="65014"/>
                  <a:pt x="8140" y="64847"/>
                </a:cubicBezTo>
                <a:close/>
                <a:moveTo>
                  <a:pt x="8106" y="60944"/>
                </a:moveTo>
                <a:cubicBezTo>
                  <a:pt x="7172" y="61078"/>
                  <a:pt x="6272" y="61211"/>
                  <a:pt x="5338" y="61378"/>
                </a:cubicBezTo>
                <a:lnTo>
                  <a:pt x="5338" y="57675"/>
                </a:lnTo>
                <a:cubicBezTo>
                  <a:pt x="6272" y="57475"/>
                  <a:pt x="7172" y="57275"/>
                  <a:pt x="8106" y="57108"/>
                </a:cubicBezTo>
                <a:close/>
                <a:moveTo>
                  <a:pt x="8073" y="53206"/>
                </a:moveTo>
                <a:cubicBezTo>
                  <a:pt x="7172" y="53339"/>
                  <a:pt x="6238" y="53506"/>
                  <a:pt x="5304" y="53673"/>
                </a:cubicBezTo>
                <a:lnTo>
                  <a:pt x="5304" y="49970"/>
                </a:lnTo>
                <a:cubicBezTo>
                  <a:pt x="6238" y="49770"/>
                  <a:pt x="7172" y="49570"/>
                  <a:pt x="8073" y="49370"/>
                </a:cubicBezTo>
                <a:close/>
                <a:moveTo>
                  <a:pt x="8073" y="45433"/>
                </a:moveTo>
                <a:cubicBezTo>
                  <a:pt x="7139" y="45634"/>
                  <a:pt x="6205" y="45800"/>
                  <a:pt x="5304" y="46000"/>
                </a:cubicBezTo>
                <a:lnTo>
                  <a:pt x="5304" y="42264"/>
                </a:lnTo>
                <a:cubicBezTo>
                  <a:pt x="6205" y="42064"/>
                  <a:pt x="7139" y="41831"/>
                  <a:pt x="8073" y="41597"/>
                </a:cubicBezTo>
                <a:close/>
                <a:moveTo>
                  <a:pt x="8040" y="37694"/>
                </a:moveTo>
                <a:cubicBezTo>
                  <a:pt x="7106" y="37895"/>
                  <a:pt x="6205" y="38095"/>
                  <a:pt x="5271" y="38295"/>
                </a:cubicBezTo>
                <a:lnTo>
                  <a:pt x="5271" y="34592"/>
                </a:lnTo>
                <a:cubicBezTo>
                  <a:pt x="6205" y="34359"/>
                  <a:pt x="7106" y="34092"/>
                  <a:pt x="8040" y="33825"/>
                </a:cubicBezTo>
                <a:close/>
                <a:moveTo>
                  <a:pt x="8006" y="29922"/>
                </a:moveTo>
                <a:cubicBezTo>
                  <a:pt x="7106" y="30156"/>
                  <a:pt x="6172" y="30389"/>
                  <a:pt x="5238" y="30589"/>
                </a:cubicBezTo>
                <a:lnTo>
                  <a:pt x="5238" y="26887"/>
                </a:lnTo>
                <a:cubicBezTo>
                  <a:pt x="6172" y="26620"/>
                  <a:pt x="7106" y="26353"/>
                  <a:pt x="8006" y="26086"/>
                </a:cubicBezTo>
                <a:close/>
                <a:moveTo>
                  <a:pt x="5238" y="19215"/>
                </a:moveTo>
                <a:lnTo>
                  <a:pt x="8006" y="18314"/>
                </a:lnTo>
                <a:lnTo>
                  <a:pt x="8006" y="22150"/>
                </a:lnTo>
                <a:lnTo>
                  <a:pt x="5238" y="22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5"/>
          <p:cNvSpPr/>
          <p:nvPr/>
        </p:nvSpPr>
        <p:spPr>
          <a:xfrm>
            <a:off x="3317757" y="2619677"/>
            <a:ext cx="204632" cy="1574753"/>
          </a:xfrm>
          <a:custGeom>
            <a:rect b="b" l="l" r="r" t="t"/>
            <a:pathLst>
              <a:path extrusionOk="0" h="119119" w="15479">
                <a:moveTo>
                  <a:pt x="1" y="5070"/>
                </a:moveTo>
                <a:lnTo>
                  <a:pt x="1" y="115383"/>
                </a:lnTo>
                <a:lnTo>
                  <a:pt x="15478" y="119119"/>
                </a:lnTo>
                <a:lnTo>
                  <a:pt x="15478" y="0"/>
                </a:lnTo>
                <a:close/>
                <a:moveTo>
                  <a:pt x="2002" y="107744"/>
                </a:moveTo>
                <a:lnTo>
                  <a:pt x="13344" y="110246"/>
                </a:lnTo>
                <a:lnTo>
                  <a:pt x="13344" y="113314"/>
                </a:lnTo>
                <a:lnTo>
                  <a:pt x="2002" y="110246"/>
                </a:lnTo>
                <a:close/>
                <a:moveTo>
                  <a:pt x="2002" y="100272"/>
                </a:moveTo>
                <a:cubicBezTo>
                  <a:pt x="5771" y="100939"/>
                  <a:pt x="9541" y="101639"/>
                  <a:pt x="13344" y="102307"/>
                </a:cubicBezTo>
                <a:lnTo>
                  <a:pt x="13344" y="105375"/>
                </a:lnTo>
                <a:lnTo>
                  <a:pt x="2002" y="102807"/>
                </a:lnTo>
                <a:close/>
                <a:moveTo>
                  <a:pt x="2002" y="92800"/>
                </a:moveTo>
                <a:cubicBezTo>
                  <a:pt x="5771" y="93333"/>
                  <a:pt x="9541" y="93834"/>
                  <a:pt x="13344" y="94368"/>
                </a:cubicBezTo>
                <a:lnTo>
                  <a:pt x="13344" y="97436"/>
                </a:lnTo>
                <a:lnTo>
                  <a:pt x="2002" y="95335"/>
                </a:lnTo>
                <a:close/>
                <a:moveTo>
                  <a:pt x="2002" y="85328"/>
                </a:moveTo>
                <a:cubicBezTo>
                  <a:pt x="5771" y="85695"/>
                  <a:pt x="9541" y="86062"/>
                  <a:pt x="13344" y="86429"/>
                </a:cubicBezTo>
                <a:lnTo>
                  <a:pt x="13344" y="89497"/>
                </a:lnTo>
                <a:cubicBezTo>
                  <a:pt x="9541" y="88964"/>
                  <a:pt x="5771" y="88430"/>
                  <a:pt x="2002" y="87896"/>
                </a:cubicBezTo>
                <a:close/>
                <a:moveTo>
                  <a:pt x="2002" y="77856"/>
                </a:moveTo>
                <a:cubicBezTo>
                  <a:pt x="5771" y="78056"/>
                  <a:pt x="9541" y="78256"/>
                  <a:pt x="13344" y="78490"/>
                </a:cubicBezTo>
                <a:lnTo>
                  <a:pt x="13344" y="81558"/>
                </a:lnTo>
                <a:cubicBezTo>
                  <a:pt x="9541" y="81191"/>
                  <a:pt x="5771" y="80825"/>
                  <a:pt x="2002" y="80458"/>
                </a:cubicBezTo>
                <a:close/>
                <a:moveTo>
                  <a:pt x="2002" y="70384"/>
                </a:moveTo>
                <a:cubicBezTo>
                  <a:pt x="5771" y="70417"/>
                  <a:pt x="9541" y="70484"/>
                  <a:pt x="13344" y="70551"/>
                </a:cubicBezTo>
                <a:lnTo>
                  <a:pt x="13344" y="73619"/>
                </a:lnTo>
                <a:cubicBezTo>
                  <a:pt x="9541" y="73419"/>
                  <a:pt x="5771" y="73219"/>
                  <a:pt x="2002" y="72986"/>
                </a:cubicBezTo>
                <a:close/>
                <a:moveTo>
                  <a:pt x="2002" y="62912"/>
                </a:moveTo>
                <a:cubicBezTo>
                  <a:pt x="5771" y="62812"/>
                  <a:pt x="9541" y="62712"/>
                  <a:pt x="13344" y="62612"/>
                </a:cubicBezTo>
                <a:lnTo>
                  <a:pt x="13344" y="65680"/>
                </a:lnTo>
                <a:cubicBezTo>
                  <a:pt x="9541" y="65647"/>
                  <a:pt x="5771" y="65580"/>
                  <a:pt x="2002" y="65547"/>
                </a:cubicBezTo>
                <a:close/>
                <a:moveTo>
                  <a:pt x="2002" y="55406"/>
                </a:moveTo>
                <a:lnTo>
                  <a:pt x="13344" y="54672"/>
                </a:lnTo>
                <a:lnTo>
                  <a:pt x="13344" y="57741"/>
                </a:lnTo>
                <a:cubicBezTo>
                  <a:pt x="9541" y="57875"/>
                  <a:pt x="5771" y="57975"/>
                  <a:pt x="2002" y="58108"/>
                </a:cubicBezTo>
                <a:close/>
                <a:moveTo>
                  <a:pt x="2002" y="47934"/>
                </a:moveTo>
                <a:lnTo>
                  <a:pt x="13344" y="46733"/>
                </a:lnTo>
                <a:lnTo>
                  <a:pt x="13344" y="49802"/>
                </a:lnTo>
                <a:cubicBezTo>
                  <a:pt x="9541" y="50103"/>
                  <a:pt x="5771" y="50369"/>
                  <a:pt x="2002" y="50636"/>
                </a:cubicBezTo>
                <a:close/>
                <a:moveTo>
                  <a:pt x="2002" y="40462"/>
                </a:moveTo>
                <a:lnTo>
                  <a:pt x="13344" y="38794"/>
                </a:lnTo>
                <a:lnTo>
                  <a:pt x="13344" y="41863"/>
                </a:lnTo>
                <a:cubicBezTo>
                  <a:pt x="9541" y="42330"/>
                  <a:pt x="5771" y="42764"/>
                  <a:pt x="2002" y="43198"/>
                </a:cubicBezTo>
                <a:close/>
                <a:moveTo>
                  <a:pt x="2002" y="32990"/>
                </a:moveTo>
                <a:cubicBezTo>
                  <a:pt x="5771" y="32290"/>
                  <a:pt x="9541" y="31556"/>
                  <a:pt x="13344" y="30855"/>
                </a:cubicBezTo>
                <a:lnTo>
                  <a:pt x="13344" y="33924"/>
                </a:lnTo>
                <a:lnTo>
                  <a:pt x="2002" y="35759"/>
                </a:lnTo>
                <a:close/>
                <a:moveTo>
                  <a:pt x="2002" y="25518"/>
                </a:moveTo>
                <a:cubicBezTo>
                  <a:pt x="5771" y="24651"/>
                  <a:pt x="9541" y="23784"/>
                  <a:pt x="13344" y="22916"/>
                </a:cubicBezTo>
                <a:lnTo>
                  <a:pt x="13344" y="25985"/>
                </a:lnTo>
                <a:lnTo>
                  <a:pt x="2002" y="28287"/>
                </a:lnTo>
                <a:close/>
                <a:moveTo>
                  <a:pt x="2002" y="18046"/>
                </a:moveTo>
                <a:cubicBezTo>
                  <a:pt x="5771" y="17012"/>
                  <a:pt x="9541" y="15978"/>
                  <a:pt x="13344" y="14977"/>
                </a:cubicBezTo>
                <a:lnTo>
                  <a:pt x="13344" y="18046"/>
                </a:lnTo>
                <a:lnTo>
                  <a:pt x="2002" y="20848"/>
                </a:lnTo>
                <a:close/>
                <a:moveTo>
                  <a:pt x="2002" y="10574"/>
                </a:moveTo>
                <a:lnTo>
                  <a:pt x="13344" y="7038"/>
                </a:lnTo>
                <a:lnTo>
                  <a:pt x="13344" y="10141"/>
                </a:lnTo>
                <a:lnTo>
                  <a:pt x="2002" y="134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5"/>
          <p:cNvSpPr/>
          <p:nvPr/>
        </p:nvSpPr>
        <p:spPr>
          <a:xfrm>
            <a:off x="3539125" y="2621872"/>
            <a:ext cx="392938" cy="1571673"/>
          </a:xfrm>
          <a:custGeom>
            <a:rect b="b" l="l" r="r" t="t"/>
            <a:pathLst>
              <a:path extrusionOk="0" h="118886" w="29723">
                <a:moveTo>
                  <a:pt x="29722" y="10208"/>
                </a:moveTo>
                <a:lnTo>
                  <a:pt x="1" y="1"/>
                </a:lnTo>
                <a:lnTo>
                  <a:pt x="1" y="118886"/>
                </a:lnTo>
                <a:lnTo>
                  <a:pt x="29722" y="114349"/>
                </a:lnTo>
                <a:lnTo>
                  <a:pt x="29722" y="10208"/>
                </a:lnTo>
                <a:close/>
                <a:moveTo>
                  <a:pt x="5138" y="109379"/>
                </a:moveTo>
                <a:lnTo>
                  <a:pt x="10108" y="108945"/>
                </a:lnTo>
                <a:lnTo>
                  <a:pt x="10108" y="112248"/>
                </a:lnTo>
                <a:lnTo>
                  <a:pt x="5138" y="112948"/>
                </a:lnTo>
                <a:close/>
                <a:moveTo>
                  <a:pt x="5138" y="103375"/>
                </a:moveTo>
                <a:cubicBezTo>
                  <a:pt x="6806" y="103275"/>
                  <a:pt x="8440" y="103141"/>
                  <a:pt x="10108" y="103041"/>
                </a:cubicBezTo>
                <a:lnTo>
                  <a:pt x="10108" y="106377"/>
                </a:lnTo>
                <a:cubicBezTo>
                  <a:pt x="8440" y="106544"/>
                  <a:pt x="6806" y="106744"/>
                  <a:pt x="5138" y="106944"/>
                </a:cubicBezTo>
                <a:close/>
                <a:moveTo>
                  <a:pt x="5138" y="97371"/>
                </a:moveTo>
                <a:cubicBezTo>
                  <a:pt x="6806" y="97270"/>
                  <a:pt x="8440" y="97237"/>
                  <a:pt x="10108" y="97170"/>
                </a:cubicBezTo>
                <a:lnTo>
                  <a:pt x="10108" y="100473"/>
                </a:lnTo>
                <a:cubicBezTo>
                  <a:pt x="8440" y="100640"/>
                  <a:pt x="6806" y="100773"/>
                  <a:pt x="5138" y="100940"/>
                </a:cubicBezTo>
                <a:close/>
                <a:moveTo>
                  <a:pt x="5138" y="91366"/>
                </a:moveTo>
                <a:cubicBezTo>
                  <a:pt x="6806" y="91333"/>
                  <a:pt x="8440" y="91299"/>
                  <a:pt x="10108" y="91266"/>
                </a:cubicBezTo>
                <a:lnTo>
                  <a:pt x="10108" y="94602"/>
                </a:lnTo>
                <a:cubicBezTo>
                  <a:pt x="8440" y="94702"/>
                  <a:pt x="6806" y="94802"/>
                  <a:pt x="5138" y="94902"/>
                </a:cubicBezTo>
                <a:close/>
                <a:moveTo>
                  <a:pt x="5138" y="85329"/>
                </a:moveTo>
                <a:cubicBezTo>
                  <a:pt x="6806" y="85362"/>
                  <a:pt x="8440" y="85362"/>
                  <a:pt x="10108" y="85395"/>
                </a:cubicBezTo>
                <a:lnTo>
                  <a:pt x="10108" y="88698"/>
                </a:lnTo>
                <a:cubicBezTo>
                  <a:pt x="8440" y="88764"/>
                  <a:pt x="6806" y="88831"/>
                  <a:pt x="5138" y="88898"/>
                </a:cubicBezTo>
                <a:close/>
                <a:moveTo>
                  <a:pt x="5138" y="79324"/>
                </a:moveTo>
                <a:cubicBezTo>
                  <a:pt x="6806" y="79391"/>
                  <a:pt x="8440" y="79458"/>
                  <a:pt x="10108" y="79491"/>
                </a:cubicBezTo>
                <a:lnTo>
                  <a:pt x="10108" y="82827"/>
                </a:lnTo>
                <a:cubicBezTo>
                  <a:pt x="8440" y="82860"/>
                  <a:pt x="6806" y="82893"/>
                  <a:pt x="5138" y="82893"/>
                </a:cubicBezTo>
                <a:close/>
                <a:moveTo>
                  <a:pt x="5138" y="73320"/>
                </a:moveTo>
                <a:cubicBezTo>
                  <a:pt x="6806" y="73420"/>
                  <a:pt x="8440" y="73520"/>
                  <a:pt x="10108" y="73620"/>
                </a:cubicBezTo>
                <a:lnTo>
                  <a:pt x="10108" y="76923"/>
                </a:lnTo>
                <a:cubicBezTo>
                  <a:pt x="8440" y="76923"/>
                  <a:pt x="6806" y="76923"/>
                  <a:pt x="5138" y="76889"/>
                </a:cubicBezTo>
                <a:close/>
                <a:moveTo>
                  <a:pt x="5138" y="67316"/>
                </a:moveTo>
                <a:cubicBezTo>
                  <a:pt x="6806" y="67449"/>
                  <a:pt x="8440" y="67583"/>
                  <a:pt x="10108" y="67716"/>
                </a:cubicBezTo>
                <a:lnTo>
                  <a:pt x="10108" y="71052"/>
                </a:lnTo>
                <a:cubicBezTo>
                  <a:pt x="8440" y="70985"/>
                  <a:pt x="6806" y="70952"/>
                  <a:pt x="5138" y="70885"/>
                </a:cubicBezTo>
                <a:close/>
                <a:moveTo>
                  <a:pt x="5138" y="61311"/>
                </a:moveTo>
                <a:cubicBezTo>
                  <a:pt x="6806" y="61478"/>
                  <a:pt x="8440" y="61678"/>
                  <a:pt x="10108" y="61845"/>
                </a:cubicBezTo>
                <a:lnTo>
                  <a:pt x="10108" y="65147"/>
                </a:lnTo>
                <a:cubicBezTo>
                  <a:pt x="8440" y="65081"/>
                  <a:pt x="6806" y="64981"/>
                  <a:pt x="5138" y="64881"/>
                </a:cubicBezTo>
                <a:close/>
                <a:moveTo>
                  <a:pt x="5138" y="55307"/>
                </a:moveTo>
                <a:cubicBezTo>
                  <a:pt x="6806" y="55541"/>
                  <a:pt x="8440" y="55741"/>
                  <a:pt x="10108" y="55941"/>
                </a:cubicBezTo>
                <a:lnTo>
                  <a:pt x="10108" y="59277"/>
                </a:lnTo>
                <a:cubicBezTo>
                  <a:pt x="8440" y="59143"/>
                  <a:pt x="6806" y="59010"/>
                  <a:pt x="5138" y="58876"/>
                </a:cubicBezTo>
                <a:close/>
                <a:moveTo>
                  <a:pt x="5138" y="49303"/>
                </a:moveTo>
                <a:cubicBezTo>
                  <a:pt x="6806" y="49536"/>
                  <a:pt x="8474" y="49803"/>
                  <a:pt x="10108" y="50070"/>
                </a:cubicBezTo>
                <a:lnTo>
                  <a:pt x="10108" y="53372"/>
                </a:lnTo>
                <a:cubicBezTo>
                  <a:pt x="8474" y="53206"/>
                  <a:pt x="6806" y="53039"/>
                  <a:pt x="5138" y="52872"/>
                </a:cubicBezTo>
                <a:close/>
                <a:moveTo>
                  <a:pt x="5138" y="40863"/>
                </a:moveTo>
                <a:lnTo>
                  <a:pt x="5138" y="37294"/>
                </a:lnTo>
                <a:cubicBezTo>
                  <a:pt x="6806" y="37628"/>
                  <a:pt x="8440" y="37961"/>
                  <a:pt x="10108" y="38295"/>
                </a:cubicBezTo>
                <a:lnTo>
                  <a:pt x="10108" y="41597"/>
                </a:lnTo>
                <a:cubicBezTo>
                  <a:pt x="8440" y="41364"/>
                  <a:pt x="6806" y="41097"/>
                  <a:pt x="5138" y="40863"/>
                </a:cubicBezTo>
                <a:close/>
                <a:moveTo>
                  <a:pt x="5138" y="43298"/>
                </a:moveTo>
                <a:cubicBezTo>
                  <a:pt x="6806" y="43599"/>
                  <a:pt x="8474" y="43866"/>
                  <a:pt x="10108" y="44166"/>
                </a:cubicBezTo>
                <a:lnTo>
                  <a:pt x="10108" y="47501"/>
                </a:lnTo>
                <a:cubicBezTo>
                  <a:pt x="8474" y="47301"/>
                  <a:pt x="6806" y="47068"/>
                  <a:pt x="5138" y="46868"/>
                </a:cubicBezTo>
                <a:close/>
                <a:moveTo>
                  <a:pt x="5138" y="31290"/>
                </a:moveTo>
                <a:cubicBezTo>
                  <a:pt x="6806" y="31657"/>
                  <a:pt x="8474" y="32024"/>
                  <a:pt x="10108" y="32391"/>
                </a:cubicBezTo>
                <a:lnTo>
                  <a:pt x="10108" y="35726"/>
                </a:lnTo>
                <a:cubicBezTo>
                  <a:pt x="8474" y="35426"/>
                  <a:pt x="6806" y="35159"/>
                  <a:pt x="5138" y="34859"/>
                </a:cubicBezTo>
                <a:close/>
                <a:moveTo>
                  <a:pt x="5138" y="25286"/>
                </a:moveTo>
                <a:cubicBezTo>
                  <a:pt x="6806" y="25686"/>
                  <a:pt x="8440" y="26086"/>
                  <a:pt x="10108" y="26520"/>
                </a:cubicBezTo>
                <a:lnTo>
                  <a:pt x="10108" y="29822"/>
                </a:lnTo>
                <a:cubicBezTo>
                  <a:pt x="8474" y="29522"/>
                  <a:pt x="6806" y="29188"/>
                  <a:pt x="5138" y="28855"/>
                </a:cubicBezTo>
                <a:close/>
                <a:moveTo>
                  <a:pt x="5138" y="19281"/>
                </a:moveTo>
                <a:cubicBezTo>
                  <a:pt x="6806" y="19715"/>
                  <a:pt x="8474" y="20182"/>
                  <a:pt x="10108" y="20616"/>
                </a:cubicBezTo>
                <a:lnTo>
                  <a:pt x="10108" y="23951"/>
                </a:lnTo>
                <a:cubicBezTo>
                  <a:pt x="8474" y="23584"/>
                  <a:pt x="6806" y="23217"/>
                  <a:pt x="5138" y="22850"/>
                </a:cubicBezTo>
                <a:close/>
                <a:moveTo>
                  <a:pt x="5138" y="13277"/>
                </a:moveTo>
                <a:cubicBezTo>
                  <a:pt x="6806" y="13744"/>
                  <a:pt x="8474" y="14244"/>
                  <a:pt x="10108" y="14745"/>
                </a:cubicBezTo>
                <a:lnTo>
                  <a:pt x="10108" y="18047"/>
                </a:lnTo>
                <a:cubicBezTo>
                  <a:pt x="8474" y="17647"/>
                  <a:pt x="6806" y="17246"/>
                  <a:pt x="5138" y="16846"/>
                </a:cubicBezTo>
                <a:close/>
                <a:moveTo>
                  <a:pt x="10108" y="12176"/>
                </a:moveTo>
                <a:lnTo>
                  <a:pt x="5138" y="10842"/>
                </a:lnTo>
                <a:lnTo>
                  <a:pt x="5138" y="7273"/>
                </a:lnTo>
                <a:lnTo>
                  <a:pt x="10108" y="8840"/>
                </a:lnTo>
                <a:close/>
                <a:moveTo>
                  <a:pt x="16546" y="13877"/>
                </a:moveTo>
                <a:lnTo>
                  <a:pt x="13377" y="13010"/>
                </a:lnTo>
                <a:lnTo>
                  <a:pt x="13377" y="9808"/>
                </a:lnTo>
                <a:lnTo>
                  <a:pt x="16546" y="10842"/>
                </a:lnTo>
                <a:close/>
                <a:moveTo>
                  <a:pt x="16579" y="19615"/>
                </a:moveTo>
                <a:cubicBezTo>
                  <a:pt x="15512" y="19348"/>
                  <a:pt x="14478" y="19081"/>
                  <a:pt x="13411" y="18814"/>
                </a:cubicBezTo>
                <a:lnTo>
                  <a:pt x="13411" y="15612"/>
                </a:lnTo>
                <a:cubicBezTo>
                  <a:pt x="14445" y="15946"/>
                  <a:pt x="15512" y="16246"/>
                  <a:pt x="16579" y="16579"/>
                </a:cubicBezTo>
                <a:close/>
                <a:moveTo>
                  <a:pt x="16579" y="25352"/>
                </a:moveTo>
                <a:cubicBezTo>
                  <a:pt x="15512" y="25119"/>
                  <a:pt x="14478" y="24852"/>
                  <a:pt x="13411" y="24618"/>
                </a:cubicBezTo>
                <a:lnTo>
                  <a:pt x="13411" y="21449"/>
                </a:lnTo>
                <a:cubicBezTo>
                  <a:pt x="14478" y="21716"/>
                  <a:pt x="15512" y="22017"/>
                  <a:pt x="16579" y="22283"/>
                </a:cubicBezTo>
                <a:close/>
                <a:moveTo>
                  <a:pt x="16579" y="31056"/>
                </a:moveTo>
                <a:cubicBezTo>
                  <a:pt x="15545" y="30856"/>
                  <a:pt x="14478" y="30656"/>
                  <a:pt x="13411" y="30423"/>
                </a:cubicBezTo>
                <a:lnTo>
                  <a:pt x="13411" y="27254"/>
                </a:lnTo>
                <a:cubicBezTo>
                  <a:pt x="14478" y="27487"/>
                  <a:pt x="15545" y="27754"/>
                  <a:pt x="16579" y="28021"/>
                </a:cubicBezTo>
                <a:close/>
                <a:moveTo>
                  <a:pt x="16613" y="36794"/>
                </a:moveTo>
                <a:cubicBezTo>
                  <a:pt x="15545" y="36594"/>
                  <a:pt x="14478" y="36427"/>
                  <a:pt x="13444" y="36260"/>
                </a:cubicBezTo>
                <a:lnTo>
                  <a:pt x="13444" y="33058"/>
                </a:lnTo>
                <a:cubicBezTo>
                  <a:pt x="14478" y="33291"/>
                  <a:pt x="15545" y="33525"/>
                  <a:pt x="16613" y="33758"/>
                </a:cubicBezTo>
                <a:close/>
                <a:moveTo>
                  <a:pt x="16613" y="42531"/>
                </a:moveTo>
                <a:cubicBezTo>
                  <a:pt x="15545" y="42364"/>
                  <a:pt x="14511" y="42198"/>
                  <a:pt x="13444" y="42031"/>
                </a:cubicBezTo>
                <a:lnTo>
                  <a:pt x="13444" y="38862"/>
                </a:lnTo>
                <a:cubicBezTo>
                  <a:pt x="14511" y="39062"/>
                  <a:pt x="15545" y="39262"/>
                  <a:pt x="16613" y="39496"/>
                </a:cubicBezTo>
                <a:close/>
                <a:moveTo>
                  <a:pt x="16613" y="48269"/>
                </a:moveTo>
                <a:cubicBezTo>
                  <a:pt x="15579" y="48135"/>
                  <a:pt x="14511" y="47968"/>
                  <a:pt x="13444" y="47868"/>
                </a:cubicBezTo>
                <a:lnTo>
                  <a:pt x="13444" y="44666"/>
                </a:lnTo>
                <a:cubicBezTo>
                  <a:pt x="14511" y="44833"/>
                  <a:pt x="15579" y="45033"/>
                  <a:pt x="16613" y="45200"/>
                </a:cubicBezTo>
                <a:close/>
                <a:moveTo>
                  <a:pt x="16646" y="53973"/>
                </a:moveTo>
                <a:cubicBezTo>
                  <a:pt x="15579" y="53873"/>
                  <a:pt x="14511" y="53773"/>
                  <a:pt x="13477" y="53673"/>
                </a:cubicBezTo>
                <a:lnTo>
                  <a:pt x="13477" y="50470"/>
                </a:lnTo>
                <a:cubicBezTo>
                  <a:pt x="14511" y="50604"/>
                  <a:pt x="15579" y="50770"/>
                  <a:pt x="16646" y="50937"/>
                </a:cubicBezTo>
                <a:close/>
                <a:moveTo>
                  <a:pt x="16646" y="59710"/>
                </a:moveTo>
                <a:cubicBezTo>
                  <a:pt x="15579" y="59643"/>
                  <a:pt x="14545" y="59543"/>
                  <a:pt x="13477" y="59477"/>
                </a:cubicBezTo>
                <a:lnTo>
                  <a:pt x="13477" y="56274"/>
                </a:lnTo>
                <a:cubicBezTo>
                  <a:pt x="14545" y="56408"/>
                  <a:pt x="15579" y="56541"/>
                  <a:pt x="16646" y="56675"/>
                </a:cubicBezTo>
                <a:close/>
                <a:moveTo>
                  <a:pt x="16646" y="65448"/>
                </a:moveTo>
                <a:cubicBezTo>
                  <a:pt x="15612" y="65381"/>
                  <a:pt x="14545" y="65314"/>
                  <a:pt x="13477" y="65281"/>
                </a:cubicBezTo>
                <a:lnTo>
                  <a:pt x="13477" y="62079"/>
                </a:lnTo>
                <a:cubicBezTo>
                  <a:pt x="14545" y="62179"/>
                  <a:pt x="15612" y="62279"/>
                  <a:pt x="16646" y="62412"/>
                </a:cubicBezTo>
                <a:close/>
                <a:moveTo>
                  <a:pt x="16680" y="71185"/>
                </a:moveTo>
                <a:cubicBezTo>
                  <a:pt x="15612" y="71152"/>
                  <a:pt x="14545" y="71118"/>
                  <a:pt x="13511" y="71085"/>
                </a:cubicBezTo>
                <a:lnTo>
                  <a:pt x="13511" y="67883"/>
                </a:lnTo>
                <a:cubicBezTo>
                  <a:pt x="14545" y="67949"/>
                  <a:pt x="15612" y="68050"/>
                  <a:pt x="16680" y="68116"/>
                </a:cubicBezTo>
                <a:close/>
                <a:moveTo>
                  <a:pt x="16680" y="76889"/>
                </a:moveTo>
                <a:cubicBezTo>
                  <a:pt x="15612" y="76889"/>
                  <a:pt x="14545" y="76889"/>
                  <a:pt x="13511" y="76889"/>
                </a:cubicBezTo>
                <a:lnTo>
                  <a:pt x="13511" y="73687"/>
                </a:lnTo>
                <a:cubicBezTo>
                  <a:pt x="14545" y="73754"/>
                  <a:pt x="15612" y="73787"/>
                  <a:pt x="16680" y="73854"/>
                </a:cubicBezTo>
                <a:close/>
                <a:moveTo>
                  <a:pt x="16680" y="82627"/>
                </a:moveTo>
                <a:cubicBezTo>
                  <a:pt x="15645" y="82660"/>
                  <a:pt x="14578" y="82660"/>
                  <a:pt x="13511" y="82693"/>
                </a:cubicBezTo>
                <a:lnTo>
                  <a:pt x="13511" y="79491"/>
                </a:lnTo>
                <a:cubicBezTo>
                  <a:pt x="14578" y="79524"/>
                  <a:pt x="15645" y="79558"/>
                  <a:pt x="16680" y="79591"/>
                </a:cubicBezTo>
                <a:close/>
                <a:moveTo>
                  <a:pt x="16680" y="88364"/>
                </a:moveTo>
                <a:cubicBezTo>
                  <a:pt x="15645" y="88397"/>
                  <a:pt x="14578" y="88464"/>
                  <a:pt x="13511" y="88497"/>
                </a:cubicBezTo>
                <a:lnTo>
                  <a:pt x="13511" y="85295"/>
                </a:lnTo>
                <a:cubicBezTo>
                  <a:pt x="14578" y="85295"/>
                  <a:pt x="15645" y="85295"/>
                  <a:pt x="16680" y="85329"/>
                </a:cubicBezTo>
                <a:close/>
                <a:moveTo>
                  <a:pt x="16713" y="94101"/>
                </a:moveTo>
                <a:cubicBezTo>
                  <a:pt x="15645" y="94168"/>
                  <a:pt x="14611" y="94235"/>
                  <a:pt x="13544" y="94302"/>
                </a:cubicBezTo>
                <a:lnTo>
                  <a:pt x="13544" y="91099"/>
                </a:lnTo>
                <a:cubicBezTo>
                  <a:pt x="14578" y="91099"/>
                  <a:pt x="15645" y="91066"/>
                  <a:pt x="16713" y="91066"/>
                </a:cubicBezTo>
                <a:close/>
                <a:moveTo>
                  <a:pt x="16713" y="99806"/>
                </a:moveTo>
                <a:cubicBezTo>
                  <a:pt x="15679" y="99906"/>
                  <a:pt x="14611" y="100006"/>
                  <a:pt x="13544" y="100106"/>
                </a:cubicBezTo>
                <a:lnTo>
                  <a:pt x="13544" y="96904"/>
                </a:lnTo>
                <a:cubicBezTo>
                  <a:pt x="14611" y="96870"/>
                  <a:pt x="15645" y="96803"/>
                  <a:pt x="16713" y="96770"/>
                </a:cubicBezTo>
                <a:close/>
                <a:moveTo>
                  <a:pt x="16713" y="105543"/>
                </a:moveTo>
                <a:cubicBezTo>
                  <a:pt x="15679" y="105676"/>
                  <a:pt x="14611" y="105777"/>
                  <a:pt x="13544" y="105910"/>
                </a:cubicBezTo>
                <a:lnTo>
                  <a:pt x="13544" y="102708"/>
                </a:lnTo>
                <a:cubicBezTo>
                  <a:pt x="14611" y="102641"/>
                  <a:pt x="15679" y="102574"/>
                  <a:pt x="16713" y="102508"/>
                </a:cubicBezTo>
                <a:close/>
                <a:moveTo>
                  <a:pt x="16746" y="111280"/>
                </a:moveTo>
                <a:lnTo>
                  <a:pt x="13577" y="111714"/>
                </a:lnTo>
                <a:lnTo>
                  <a:pt x="13577" y="108512"/>
                </a:lnTo>
                <a:lnTo>
                  <a:pt x="16746" y="108245"/>
                </a:lnTo>
                <a:close/>
                <a:moveTo>
                  <a:pt x="19348" y="108078"/>
                </a:moveTo>
                <a:lnTo>
                  <a:pt x="21650" y="107845"/>
                </a:lnTo>
                <a:lnTo>
                  <a:pt x="21650" y="110680"/>
                </a:lnTo>
                <a:lnTo>
                  <a:pt x="19348" y="111014"/>
                </a:lnTo>
                <a:close/>
                <a:moveTo>
                  <a:pt x="19348" y="102407"/>
                </a:moveTo>
                <a:cubicBezTo>
                  <a:pt x="20115" y="102341"/>
                  <a:pt x="20883" y="102307"/>
                  <a:pt x="21650" y="102241"/>
                </a:cubicBezTo>
                <a:lnTo>
                  <a:pt x="21650" y="105076"/>
                </a:lnTo>
                <a:lnTo>
                  <a:pt x="19348" y="105343"/>
                </a:lnTo>
                <a:close/>
                <a:moveTo>
                  <a:pt x="19348" y="99672"/>
                </a:moveTo>
                <a:lnTo>
                  <a:pt x="19348" y="96737"/>
                </a:lnTo>
                <a:cubicBezTo>
                  <a:pt x="20115" y="96703"/>
                  <a:pt x="20883" y="96670"/>
                  <a:pt x="21650" y="96637"/>
                </a:cubicBezTo>
                <a:lnTo>
                  <a:pt x="21650" y="99472"/>
                </a:lnTo>
                <a:cubicBezTo>
                  <a:pt x="20883" y="99539"/>
                  <a:pt x="20115" y="99605"/>
                  <a:pt x="19348" y="99672"/>
                </a:cubicBezTo>
                <a:close/>
                <a:moveTo>
                  <a:pt x="19348" y="91066"/>
                </a:moveTo>
                <a:lnTo>
                  <a:pt x="21650" y="91033"/>
                </a:lnTo>
                <a:lnTo>
                  <a:pt x="21650" y="93835"/>
                </a:lnTo>
                <a:cubicBezTo>
                  <a:pt x="20883" y="93901"/>
                  <a:pt x="20115" y="93935"/>
                  <a:pt x="19348" y="94001"/>
                </a:cubicBezTo>
                <a:close/>
                <a:moveTo>
                  <a:pt x="19348" y="88331"/>
                </a:moveTo>
                <a:lnTo>
                  <a:pt x="19348" y="85395"/>
                </a:lnTo>
                <a:cubicBezTo>
                  <a:pt x="20115" y="85395"/>
                  <a:pt x="20883" y="85395"/>
                  <a:pt x="21650" y="85395"/>
                </a:cubicBezTo>
                <a:lnTo>
                  <a:pt x="21650" y="88231"/>
                </a:lnTo>
                <a:close/>
                <a:moveTo>
                  <a:pt x="19348" y="79725"/>
                </a:moveTo>
                <a:lnTo>
                  <a:pt x="21650" y="79791"/>
                </a:lnTo>
                <a:lnTo>
                  <a:pt x="21650" y="82627"/>
                </a:lnTo>
                <a:cubicBezTo>
                  <a:pt x="20883" y="82627"/>
                  <a:pt x="20115" y="82660"/>
                  <a:pt x="19348" y="82660"/>
                </a:cubicBezTo>
                <a:close/>
                <a:moveTo>
                  <a:pt x="19348" y="76989"/>
                </a:moveTo>
                <a:lnTo>
                  <a:pt x="19348" y="74054"/>
                </a:lnTo>
                <a:cubicBezTo>
                  <a:pt x="20115" y="74087"/>
                  <a:pt x="20883" y="74121"/>
                  <a:pt x="21650" y="74187"/>
                </a:cubicBezTo>
                <a:lnTo>
                  <a:pt x="21650" y="77023"/>
                </a:lnTo>
                <a:cubicBezTo>
                  <a:pt x="20883" y="76989"/>
                  <a:pt x="20115" y="76989"/>
                  <a:pt x="19348" y="76989"/>
                </a:cubicBezTo>
                <a:close/>
                <a:moveTo>
                  <a:pt x="19348" y="68383"/>
                </a:moveTo>
                <a:cubicBezTo>
                  <a:pt x="20115" y="68450"/>
                  <a:pt x="20883" y="68517"/>
                  <a:pt x="21650" y="68550"/>
                </a:cubicBezTo>
                <a:lnTo>
                  <a:pt x="21650" y="71385"/>
                </a:lnTo>
                <a:cubicBezTo>
                  <a:pt x="20883" y="71385"/>
                  <a:pt x="20115" y="71352"/>
                  <a:pt x="19348" y="71319"/>
                </a:cubicBezTo>
                <a:close/>
                <a:moveTo>
                  <a:pt x="19348" y="62712"/>
                </a:moveTo>
                <a:lnTo>
                  <a:pt x="21650" y="62946"/>
                </a:lnTo>
                <a:lnTo>
                  <a:pt x="21650" y="65781"/>
                </a:lnTo>
                <a:lnTo>
                  <a:pt x="19348" y="65648"/>
                </a:lnTo>
                <a:close/>
                <a:moveTo>
                  <a:pt x="19348" y="57042"/>
                </a:moveTo>
                <a:cubicBezTo>
                  <a:pt x="20115" y="57142"/>
                  <a:pt x="20883" y="57242"/>
                  <a:pt x="21650" y="57342"/>
                </a:cubicBezTo>
                <a:lnTo>
                  <a:pt x="21650" y="60177"/>
                </a:lnTo>
                <a:cubicBezTo>
                  <a:pt x="20883" y="60110"/>
                  <a:pt x="20115" y="60044"/>
                  <a:pt x="19348" y="59977"/>
                </a:cubicBezTo>
                <a:close/>
                <a:moveTo>
                  <a:pt x="19348" y="51371"/>
                </a:moveTo>
                <a:lnTo>
                  <a:pt x="21650" y="51738"/>
                </a:lnTo>
                <a:lnTo>
                  <a:pt x="21650" y="54540"/>
                </a:lnTo>
                <a:lnTo>
                  <a:pt x="19348" y="54306"/>
                </a:lnTo>
                <a:close/>
                <a:moveTo>
                  <a:pt x="19348" y="45700"/>
                </a:moveTo>
                <a:cubicBezTo>
                  <a:pt x="20115" y="45834"/>
                  <a:pt x="20883" y="45967"/>
                  <a:pt x="21650" y="46100"/>
                </a:cubicBezTo>
                <a:lnTo>
                  <a:pt x="21650" y="48936"/>
                </a:lnTo>
                <a:cubicBezTo>
                  <a:pt x="20883" y="48836"/>
                  <a:pt x="20115" y="48736"/>
                  <a:pt x="19348" y="48636"/>
                </a:cubicBezTo>
                <a:close/>
                <a:moveTo>
                  <a:pt x="19348" y="40029"/>
                </a:moveTo>
                <a:lnTo>
                  <a:pt x="21650" y="40496"/>
                </a:lnTo>
                <a:lnTo>
                  <a:pt x="21650" y="43332"/>
                </a:lnTo>
                <a:cubicBezTo>
                  <a:pt x="20883" y="43232"/>
                  <a:pt x="20115" y="43098"/>
                  <a:pt x="19348" y="42998"/>
                </a:cubicBezTo>
                <a:close/>
                <a:moveTo>
                  <a:pt x="19348" y="34359"/>
                </a:moveTo>
                <a:cubicBezTo>
                  <a:pt x="20115" y="34526"/>
                  <a:pt x="20883" y="34726"/>
                  <a:pt x="21650" y="34892"/>
                </a:cubicBezTo>
                <a:lnTo>
                  <a:pt x="21650" y="37728"/>
                </a:lnTo>
                <a:lnTo>
                  <a:pt x="19348" y="37328"/>
                </a:lnTo>
                <a:close/>
                <a:moveTo>
                  <a:pt x="19348" y="28688"/>
                </a:moveTo>
                <a:cubicBezTo>
                  <a:pt x="20115" y="28888"/>
                  <a:pt x="20883" y="29088"/>
                  <a:pt x="21650" y="29288"/>
                </a:cubicBezTo>
                <a:lnTo>
                  <a:pt x="21650" y="32090"/>
                </a:lnTo>
                <a:cubicBezTo>
                  <a:pt x="20883" y="31957"/>
                  <a:pt x="20115" y="31790"/>
                  <a:pt x="19348" y="31657"/>
                </a:cubicBezTo>
                <a:close/>
                <a:moveTo>
                  <a:pt x="19348" y="25986"/>
                </a:moveTo>
                <a:lnTo>
                  <a:pt x="19348" y="23017"/>
                </a:lnTo>
                <a:lnTo>
                  <a:pt x="21650" y="23651"/>
                </a:lnTo>
                <a:lnTo>
                  <a:pt x="21650" y="26486"/>
                </a:lnTo>
                <a:cubicBezTo>
                  <a:pt x="20883" y="26320"/>
                  <a:pt x="20115" y="26153"/>
                  <a:pt x="19348" y="25986"/>
                </a:cubicBezTo>
                <a:close/>
                <a:moveTo>
                  <a:pt x="19348" y="17380"/>
                </a:moveTo>
                <a:cubicBezTo>
                  <a:pt x="20115" y="17580"/>
                  <a:pt x="20883" y="17814"/>
                  <a:pt x="21650" y="18047"/>
                </a:cubicBezTo>
                <a:lnTo>
                  <a:pt x="21650" y="20882"/>
                </a:lnTo>
                <a:cubicBezTo>
                  <a:pt x="20883" y="20682"/>
                  <a:pt x="20115" y="20482"/>
                  <a:pt x="19348" y="20315"/>
                </a:cubicBezTo>
                <a:close/>
                <a:moveTo>
                  <a:pt x="21650" y="15278"/>
                </a:moveTo>
                <a:lnTo>
                  <a:pt x="19348" y="14645"/>
                </a:lnTo>
                <a:lnTo>
                  <a:pt x="19348" y="11709"/>
                </a:lnTo>
                <a:lnTo>
                  <a:pt x="21650" y="12443"/>
                </a:lnTo>
                <a:close/>
                <a:moveTo>
                  <a:pt x="23751" y="107745"/>
                </a:moveTo>
                <a:lnTo>
                  <a:pt x="25719" y="107544"/>
                </a:lnTo>
                <a:lnTo>
                  <a:pt x="25719" y="110213"/>
                </a:lnTo>
                <a:lnTo>
                  <a:pt x="23751" y="110480"/>
                </a:lnTo>
                <a:close/>
                <a:moveTo>
                  <a:pt x="23751" y="102174"/>
                </a:moveTo>
                <a:cubicBezTo>
                  <a:pt x="24418" y="102107"/>
                  <a:pt x="25086" y="102074"/>
                  <a:pt x="25753" y="102041"/>
                </a:cubicBezTo>
                <a:lnTo>
                  <a:pt x="25753" y="104676"/>
                </a:lnTo>
                <a:cubicBezTo>
                  <a:pt x="25086" y="104776"/>
                  <a:pt x="24418" y="104843"/>
                  <a:pt x="23751" y="104909"/>
                </a:cubicBezTo>
                <a:close/>
                <a:moveTo>
                  <a:pt x="23751" y="96603"/>
                </a:moveTo>
                <a:cubicBezTo>
                  <a:pt x="24418" y="96570"/>
                  <a:pt x="25086" y="96537"/>
                  <a:pt x="25753" y="96503"/>
                </a:cubicBezTo>
                <a:lnTo>
                  <a:pt x="25753" y="99172"/>
                </a:lnTo>
                <a:cubicBezTo>
                  <a:pt x="25086" y="99239"/>
                  <a:pt x="24418" y="99305"/>
                  <a:pt x="23751" y="99339"/>
                </a:cubicBezTo>
                <a:close/>
                <a:moveTo>
                  <a:pt x="23785" y="91033"/>
                </a:moveTo>
                <a:cubicBezTo>
                  <a:pt x="24452" y="91033"/>
                  <a:pt x="25119" y="90999"/>
                  <a:pt x="25753" y="90999"/>
                </a:cubicBezTo>
                <a:lnTo>
                  <a:pt x="25753" y="93668"/>
                </a:lnTo>
                <a:cubicBezTo>
                  <a:pt x="25119" y="93701"/>
                  <a:pt x="24452" y="93735"/>
                  <a:pt x="23785" y="93801"/>
                </a:cubicBezTo>
                <a:close/>
                <a:moveTo>
                  <a:pt x="23785" y="85462"/>
                </a:moveTo>
                <a:cubicBezTo>
                  <a:pt x="24452" y="85462"/>
                  <a:pt x="25119" y="85495"/>
                  <a:pt x="25786" y="85495"/>
                </a:cubicBezTo>
                <a:lnTo>
                  <a:pt x="25786" y="88131"/>
                </a:lnTo>
                <a:cubicBezTo>
                  <a:pt x="25119" y="88164"/>
                  <a:pt x="24452" y="88197"/>
                  <a:pt x="23785" y="88231"/>
                </a:cubicBezTo>
                <a:close/>
                <a:moveTo>
                  <a:pt x="23818" y="79891"/>
                </a:moveTo>
                <a:cubicBezTo>
                  <a:pt x="24485" y="79925"/>
                  <a:pt x="25119" y="79958"/>
                  <a:pt x="25786" y="79958"/>
                </a:cubicBezTo>
                <a:lnTo>
                  <a:pt x="25786" y="82627"/>
                </a:lnTo>
                <a:cubicBezTo>
                  <a:pt x="25119" y="82627"/>
                  <a:pt x="24485" y="82660"/>
                  <a:pt x="23818" y="82660"/>
                </a:cubicBezTo>
                <a:close/>
                <a:moveTo>
                  <a:pt x="23818" y="74354"/>
                </a:moveTo>
                <a:cubicBezTo>
                  <a:pt x="24485" y="74387"/>
                  <a:pt x="25152" y="74421"/>
                  <a:pt x="25819" y="74454"/>
                </a:cubicBezTo>
                <a:lnTo>
                  <a:pt x="25819" y="77123"/>
                </a:lnTo>
                <a:cubicBezTo>
                  <a:pt x="25152" y="77089"/>
                  <a:pt x="24485" y="77089"/>
                  <a:pt x="23818" y="77089"/>
                </a:cubicBezTo>
                <a:close/>
                <a:moveTo>
                  <a:pt x="23851" y="68783"/>
                </a:moveTo>
                <a:cubicBezTo>
                  <a:pt x="24518" y="68817"/>
                  <a:pt x="25186" y="68883"/>
                  <a:pt x="25819" y="68950"/>
                </a:cubicBezTo>
                <a:lnTo>
                  <a:pt x="25819" y="71585"/>
                </a:lnTo>
                <a:cubicBezTo>
                  <a:pt x="25152" y="71585"/>
                  <a:pt x="24518" y="71552"/>
                  <a:pt x="23851" y="71519"/>
                </a:cubicBezTo>
                <a:close/>
                <a:moveTo>
                  <a:pt x="23851" y="63213"/>
                </a:moveTo>
                <a:cubicBezTo>
                  <a:pt x="24518" y="63279"/>
                  <a:pt x="25186" y="63346"/>
                  <a:pt x="25853" y="63413"/>
                </a:cubicBezTo>
                <a:lnTo>
                  <a:pt x="25853" y="66081"/>
                </a:lnTo>
                <a:cubicBezTo>
                  <a:pt x="25186" y="66048"/>
                  <a:pt x="24518" y="66015"/>
                  <a:pt x="23851" y="65981"/>
                </a:cubicBezTo>
                <a:close/>
                <a:moveTo>
                  <a:pt x="23885" y="57642"/>
                </a:moveTo>
                <a:cubicBezTo>
                  <a:pt x="24552" y="57742"/>
                  <a:pt x="25186" y="57809"/>
                  <a:pt x="25853" y="57909"/>
                </a:cubicBezTo>
                <a:lnTo>
                  <a:pt x="25853" y="60544"/>
                </a:lnTo>
                <a:cubicBezTo>
                  <a:pt x="25186" y="60511"/>
                  <a:pt x="24518" y="60444"/>
                  <a:pt x="23885" y="60411"/>
                </a:cubicBezTo>
                <a:close/>
                <a:moveTo>
                  <a:pt x="23885" y="52071"/>
                </a:moveTo>
                <a:cubicBezTo>
                  <a:pt x="24552" y="52171"/>
                  <a:pt x="25219" y="52272"/>
                  <a:pt x="25886" y="52372"/>
                </a:cubicBezTo>
                <a:lnTo>
                  <a:pt x="25886" y="55040"/>
                </a:lnTo>
                <a:cubicBezTo>
                  <a:pt x="25219" y="54973"/>
                  <a:pt x="24552" y="54907"/>
                  <a:pt x="23885" y="54840"/>
                </a:cubicBezTo>
                <a:close/>
                <a:moveTo>
                  <a:pt x="23918" y="46534"/>
                </a:moveTo>
                <a:cubicBezTo>
                  <a:pt x="24552" y="46634"/>
                  <a:pt x="25219" y="46768"/>
                  <a:pt x="25886" y="46868"/>
                </a:cubicBezTo>
                <a:lnTo>
                  <a:pt x="25886" y="49536"/>
                </a:lnTo>
                <a:cubicBezTo>
                  <a:pt x="25219" y="49436"/>
                  <a:pt x="24552" y="49369"/>
                  <a:pt x="23918" y="49269"/>
                </a:cubicBezTo>
                <a:close/>
                <a:moveTo>
                  <a:pt x="23918" y="40963"/>
                </a:moveTo>
                <a:cubicBezTo>
                  <a:pt x="24585" y="41097"/>
                  <a:pt x="25252" y="41230"/>
                  <a:pt x="25920" y="41364"/>
                </a:cubicBezTo>
                <a:lnTo>
                  <a:pt x="25920" y="43999"/>
                </a:lnTo>
                <a:cubicBezTo>
                  <a:pt x="25252" y="43899"/>
                  <a:pt x="24585" y="43799"/>
                  <a:pt x="23918" y="43699"/>
                </a:cubicBezTo>
                <a:close/>
                <a:moveTo>
                  <a:pt x="23918" y="35393"/>
                </a:moveTo>
                <a:cubicBezTo>
                  <a:pt x="24585" y="35526"/>
                  <a:pt x="25252" y="35693"/>
                  <a:pt x="25920" y="35826"/>
                </a:cubicBezTo>
                <a:lnTo>
                  <a:pt x="25920" y="38495"/>
                </a:lnTo>
                <a:cubicBezTo>
                  <a:pt x="25252" y="38362"/>
                  <a:pt x="24585" y="38262"/>
                  <a:pt x="23918" y="38161"/>
                </a:cubicBezTo>
                <a:close/>
                <a:moveTo>
                  <a:pt x="23951" y="29822"/>
                </a:moveTo>
                <a:cubicBezTo>
                  <a:pt x="24619" y="29989"/>
                  <a:pt x="25286" y="30156"/>
                  <a:pt x="25920" y="30323"/>
                </a:cubicBezTo>
                <a:lnTo>
                  <a:pt x="25920" y="32991"/>
                </a:lnTo>
                <a:cubicBezTo>
                  <a:pt x="25286" y="32858"/>
                  <a:pt x="24619" y="32724"/>
                  <a:pt x="23951" y="32591"/>
                </a:cubicBezTo>
                <a:close/>
                <a:moveTo>
                  <a:pt x="23951" y="24251"/>
                </a:moveTo>
                <a:cubicBezTo>
                  <a:pt x="24619" y="24452"/>
                  <a:pt x="25286" y="24618"/>
                  <a:pt x="25953" y="24785"/>
                </a:cubicBezTo>
                <a:lnTo>
                  <a:pt x="25953" y="27454"/>
                </a:lnTo>
                <a:cubicBezTo>
                  <a:pt x="25286" y="27320"/>
                  <a:pt x="24619" y="27154"/>
                  <a:pt x="23951" y="27020"/>
                </a:cubicBezTo>
                <a:close/>
                <a:moveTo>
                  <a:pt x="23985" y="18714"/>
                </a:moveTo>
                <a:cubicBezTo>
                  <a:pt x="24652" y="18881"/>
                  <a:pt x="25286" y="19081"/>
                  <a:pt x="25953" y="19281"/>
                </a:cubicBezTo>
                <a:lnTo>
                  <a:pt x="25953" y="21950"/>
                </a:lnTo>
                <a:cubicBezTo>
                  <a:pt x="25286" y="21783"/>
                  <a:pt x="24652" y="21616"/>
                  <a:pt x="23985" y="21449"/>
                </a:cubicBezTo>
                <a:close/>
                <a:moveTo>
                  <a:pt x="25986" y="16413"/>
                </a:moveTo>
                <a:lnTo>
                  <a:pt x="23985" y="15879"/>
                </a:lnTo>
                <a:lnTo>
                  <a:pt x="23985" y="13144"/>
                </a:lnTo>
                <a:lnTo>
                  <a:pt x="25986" y="137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5"/>
          <p:cNvSpPr/>
          <p:nvPr/>
        </p:nvSpPr>
        <p:spPr>
          <a:xfrm>
            <a:off x="5650546" y="2934975"/>
            <a:ext cx="153022" cy="1177439"/>
          </a:xfrm>
          <a:custGeom>
            <a:rect b="b" l="l" r="r" t="t"/>
            <a:pathLst>
              <a:path extrusionOk="0" h="89065" w="11575">
                <a:moveTo>
                  <a:pt x="0" y="0"/>
                </a:moveTo>
                <a:lnTo>
                  <a:pt x="0" y="89064"/>
                </a:lnTo>
                <a:lnTo>
                  <a:pt x="11575" y="86262"/>
                </a:lnTo>
                <a:lnTo>
                  <a:pt x="11575" y="3803"/>
                </a:lnTo>
                <a:close/>
                <a:moveTo>
                  <a:pt x="10074" y="82426"/>
                </a:moveTo>
                <a:lnTo>
                  <a:pt x="1601" y="84728"/>
                </a:lnTo>
                <a:lnTo>
                  <a:pt x="1601" y="82426"/>
                </a:lnTo>
                <a:lnTo>
                  <a:pt x="10074" y="80558"/>
                </a:lnTo>
                <a:close/>
                <a:moveTo>
                  <a:pt x="10074" y="76855"/>
                </a:moveTo>
                <a:cubicBezTo>
                  <a:pt x="7239" y="77523"/>
                  <a:pt x="4437" y="78156"/>
                  <a:pt x="1601" y="78790"/>
                </a:cubicBezTo>
                <a:lnTo>
                  <a:pt x="1601" y="76489"/>
                </a:lnTo>
                <a:cubicBezTo>
                  <a:pt x="4437" y="75988"/>
                  <a:pt x="7239" y="75488"/>
                  <a:pt x="10074" y="74987"/>
                </a:cubicBezTo>
                <a:close/>
                <a:moveTo>
                  <a:pt x="10074" y="71285"/>
                </a:moveTo>
                <a:cubicBezTo>
                  <a:pt x="7239" y="71818"/>
                  <a:pt x="4437" y="72352"/>
                  <a:pt x="1601" y="72853"/>
                </a:cubicBezTo>
                <a:lnTo>
                  <a:pt x="1601" y="70551"/>
                </a:lnTo>
                <a:cubicBezTo>
                  <a:pt x="4437" y="70151"/>
                  <a:pt x="7239" y="69784"/>
                  <a:pt x="10074" y="69383"/>
                </a:cubicBezTo>
                <a:close/>
                <a:moveTo>
                  <a:pt x="10074" y="65714"/>
                </a:moveTo>
                <a:cubicBezTo>
                  <a:pt x="7239" y="66114"/>
                  <a:pt x="4437" y="66515"/>
                  <a:pt x="1601" y="66915"/>
                </a:cubicBezTo>
                <a:lnTo>
                  <a:pt x="1601" y="64613"/>
                </a:lnTo>
                <a:cubicBezTo>
                  <a:pt x="4437" y="64346"/>
                  <a:pt x="7239" y="64080"/>
                  <a:pt x="10074" y="63813"/>
                </a:cubicBezTo>
                <a:close/>
                <a:moveTo>
                  <a:pt x="10074" y="60143"/>
                </a:moveTo>
                <a:cubicBezTo>
                  <a:pt x="7239" y="60444"/>
                  <a:pt x="4437" y="60711"/>
                  <a:pt x="1601" y="60977"/>
                </a:cubicBezTo>
                <a:lnTo>
                  <a:pt x="1601" y="58676"/>
                </a:lnTo>
                <a:cubicBezTo>
                  <a:pt x="4437" y="58542"/>
                  <a:pt x="7239" y="58376"/>
                  <a:pt x="10074" y="58209"/>
                </a:cubicBezTo>
                <a:close/>
                <a:moveTo>
                  <a:pt x="10074" y="54573"/>
                </a:moveTo>
                <a:cubicBezTo>
                  <a:pt x="7239" y="54740"/>
                  <a:pt x="4437" y="54906"/>
                  <a:pt x="1601" y="55040"/>
                </a:cubicBezTo>
                <a:lnTo>
                  <a:pt x="1601" y="52738"/>
                </a:lnTo>
                <a:cubicBezTo>
                  <a:pt x="4437" y="52705"/>
                  <a:pt x="7239" y="52671"/>
                  <a:pt x="10074" y="52605"/>
                </a:cubicBezTo>
                <a:close/>
                <a:moveTo>
                  <a:pt x="10074" y="49002"/>
                </a:moveTo>
                <a:cubicBezTo>
                  <a:pt x="7239" y="49069"/>
                  <a:pt x="4437" y="49102"/>
                  <a:pt x="1601" y="49136"/>
                </a:cubicBezTo>
                <a:lnTo>
                  <a:pt x="1601" y="46834"/>
                </a:lnTo>
                <a:cubicBezTo>
                  <a:pt x="4437" y="46901"/>
                  <a:pt x="7239" y="46967"/>
                  <a:pt x="10074" y="47034"/>
                </a:cubicBezTo>
                <a:close/>
                <a:moveTo>
                  <a:pt x="10074" y="43432"/>
                </a:moveTo>
                <a:cubicBezTo>
                  <a:pt x="7239" y="43365"/>
                  <a:pt x="4437" y="43265"/>
                  <a:pt x="1601" y="43198"/>
                </a:cubicBezTo>
                <a:lnTo>
                  <a:pt x="1601" y="40896"/>
                </a:lnTo>
                <a:cubicBezTo>
                  <a:pt x="4437" y="41063"/>
                  <a:pt x="7239" y="41263"/>
                  <a:pt x="10074" y="41430"/>
                </a:cubicBezTo>
                <a:close/>
                <a:moveTo>
                  <a:pt x="10074" y="37861"/>
                </a:moveTo>
                <a:cubicBezTo>
                  <a:pt x="7239" y="37661"/>
                  <a:pt x="4437" y="37461"/>
                  <a:pt x="1601" y="37260"/>
                </a:cubicBezTo>
                <a:lnTo>
                  <a:pt x="1601" y="34959"/>
                </a:lnTo>
                <a:cubicBezTo>
                  <a:pt x="4437" y="35259"/>
                  <a:pt x="7239" y="35559"/>
                  <a:pt x="10074" y="35859"/>
                </a:cubicBezTo>
                <a:close/>
                <a:moveTo>
                  <a:pt x="10074" y="32324"/>
                </a:moveTo>
                <a:cubicBezTo>
                  <a:pt x="7239" y="31990"/>
                  <a:pt x="4437" y="31656"/>
                  <a:pt x="1601" y="31323"/>
                </a:cubicBezTo>
                <a:lnTo>
                  <a:pt x="1601" y="29021"/>
                </a:lnTo>
                <a:cubicBezTo>
                  <a:pt x="4437" y="29421"/>
                  <a:pt x="7239" y="29855"/>
                  <a:pt x="10074" y="30255"/>
                </a:cubicBezTo>
                <a:close/>
                <a:moveTo>
                  <a:pt x="10074" y="26753"/>
                </a:moveTo>
                <a:cubicBezTo>
                  <a:pt x="7239" y="26286"/>
                  <a:pt x="4437" y="25819"/>
                  <a:pt x="1601" y="25385"/>
                </a:cubicBezTo>
                <a:lnTo>
                  <a:pt x="1601" y="23084"/>
                </a:lnTo>
                <a:cubicBezTo>
                  <a:pt x="4437" y="23617"/>
                  <a:pt x="7239" y="24151"/>
                  <a:pt x="10074" y="24685"/>
                </a:cubicBezTo>
                <a:close/>
                <a:moveTo>
                  <a:pt x="10074" y="21182"/>
                </a:moveTo>
                <a:cubicBezTo>
                  <a:pt x="7239" y="20582"/>
                  <a:pt x="4437" y="20015"/>
                  <a:pt x="1601" y="19448"/>
                </a:cubicBezTo>
                <a:lnTo>
                  <a:pt x="1601" y="17146"/>
                </a:lnTo>
                <a:cubicBezTo>
                  <a:pt x="4437" y="17780"/>
                  <a:pt x="7239" y="18447"/>
                  <a:pt x="10074" y="19081"/>
                </a:cubicBezTo>
                <a:close/>
                <a:moveTo>
                  <a:pt x="10074" y="15612"/>
                </a:moveTo>
                <a:cubicBezTo>
                  <a:pt x="7239" y="14911"/>
                  <a:pt x="4437" y="14211"/>
                  <a:pt x="1601" y="13510"/>
                </a:cubicBezTo>
                <a:lnTo>
                  <a:pt x="1601" y="11208"/>
                </a:lnTo>
                <a:cubicBezTo>
                  <a:pt x="4437" y="11976"/>
                  <a:pt x="7239" y="12743"/>
                  <a:pt x="10074" y="13477"/>
                </a:cubicBezTo>
                <a:close/>
                <a:moveTo>
                  <a:pt x="10074" y="10041"/>
                </a:moveTo>
                <a:lnTo>
                  <a:pt x="1601" y="7573"/>
                </a:lnTo>
                <a:lnTo>
                  <a:pt x="1601" y="5271"/>
                </a:lnTo>
                <a:lnTo>
                  <a:pt x="10074" y="79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5"/>
          <p:cNvSpPr/>
          <p:nvPr/>
        </p:nvSpPr>
        <p:spPr>
          <a:xfrm>
            <a:off x="5344055" y="2936733"/>
            <a:ext cx="293709" cy="1174795"/>
          </a:xfrm>
          <a:custGeom>
            <a:rect b="b" l="l" r="r" t="t"/>
            <a:pathLst>
              <a:path extrusionOk="0" h="88865" w="22217">
                <a:moveTo>
                  <a:pt x="1" y="85495"/>
                </a:moveTo>
                <a:lnTo>
                  <a:pt x="22217" y="88864"/>
                </a:lnTo>
                <a:lnTo>
                  <a:pt x="22217" y="1"/>
                </a:lnTo>
                <a:lnTo>
                  <a:pt x="1" y="7640"/>
                </a:lnTo>
                <a:close/>
                <a:moveTo>
                  <a:pt x="18381" y="84428"/>
                </a:moveTo>
                <a:lnTo>
                  <a:pt x="14678" y="83928"/>
                </a:lnTo>
                <a:lnTo>
                  <a:pt x="14678" y="81459"/>
                </a:lnTo>
                <a:lnTo>
                  <a:pt x="18381" y="81759"/>
                </a:lnTo>
                <a:close/>
                <a:moveTo>
                  <a:pt x="18381" y="79958"/>
                </a:moveTo>
                <a:lnTo>
                  <a:pt x="14678" y="79524"/>
                </a:lnTo>
                <a:lnTo>
                  <a:pt x="14678" y="77056"/>
                </a:lnTo>
                <a:lnTo>
                  <a:pt x="18381" y="77290"/>
                </a:lnTo>
                <a:close/>
                <a:moveTo>
                  <a:pt x="18381" y="75455"/>
                </a:moveTo>
                <a:cubicBezTo>
                  <a:pt x="17146" y="75355"/>
                  <a:pt x="15912" y="75221"/>
                  <a:pt x="14678" y="75121"/>
                </a:cubicBezTo>
                <a:lnTo>
                  <a:pt x="14678" y="72653"/>
                </a:lnTo>
                <a:lnTo>
                  <a:pt x="18381" y="72786"/>
                </a:lnTo>
                <a:close/>
                <a:moveTo>
                  <a:pt x="18381" y="70952"/>
                </a:moveTo>
                <a:cubicBezTo>
                  <a:pt x="17146" y="70885"/>
                  <a:pt x="15912" y="70818"/>
                  <a:pt x="14678" y="70718"/>
                </a:cubicBezTo>
                <a:lnTo>
                  <a:pt x="14678" y="68250"/>
                </a:lnTo>
                <a:lnTo>
                  <a:pt x="18381" y="68283"/>
                </a:lnTo>
                <a:close/>
                <a:moveTo>
                  <a:pt x="18381" y="66482"/>
                </a:moveTo>
                <a:cubicBezTo>
                  <a:pt x="17146" y="66415"/>
                  <a:pt x="15912" y="66382"/>
                  <a:pt x="14678" y="66315"/>
                </a:cubicBezTo>
                <a:lnTo>
                  <a:pt x="14678" y="63847"/>
                </a:lnTo>
                <a:cubicBezTo>
                  <a:pt x="15912" y="63813"/>
                  <a:pt x="17146" y="63813"/>
                  <a:pt x="18381" y="63813"/>
                </a:cubicBezTo>
                <a:close/>
                <a:moveTo>
                  <a:pt x="18381" y="61979"/>
                </a:moveTo>
                <a:cubicBezTo>
                  <a:pt x="17146" y="61979"/>
                  <a:pt x="15912" y="61945"/>
                  <a:pt x="14678" y="61912"/>
                </a:cubicBezTo>
                <a:lnTo>
                  <a:pt x="14678" y="59443"/>
                </a:lnTo>
                <a:cubicBezTo>
                  <a:pt x="15912" y="59410"/>
                  <a:pt x="17146" y="59343"/>
                  <a:pt x="18381" y="59310"/>
                </a:cubicBezTo>
                <a:close/>
                <a:moveTo>
                  <a:pt x="18381" y="57509"/>
                </a:moveTo>
                <a:cubicBezTo>
                  <a:pt x="17146" y="57509"/>
                  <a:pt x="15912" y="57509"/>
                  <a:pt x="14678" y="57509"/>
                </a:cubicBezTo>
                <a:lnTo>
                  <a:pt x="14678" y="55040"/>
                </a:lnTo>
                <a:cubicBezTo>
                  <a:pt x="15912" y="54974"/>
                  <a:pt x="17146" y="54907"/>
                  <a:pt x="18381" y="54807"/>
                </a:cubicBezTo>
                <a:close/>
                <a:moveTo>
                  <a:pt x="18381" y="53005"/>
                </a:moveTo>
                <a:lnTo>
                  <a:pt x="14678" y="53106"/>
                </a:lnTo>
                <a:lnTo>
                  <a:pt x="14678" y="50637"/>
                </a:lnTo>
                <a:cubicBezTo>
                  <a:pt x="15912" y="50537"/>
                  <a:pt x="17146" y="50437"/>
                  <a:pt x="18381" y="50337"/>
                </a:cubicBezTo>
                <a:close/>
                <a:moveTo>
                  <a:pt x="18381" y="48502"/>
                </a:moveTo>
                <a:lnTo>
                  <a:pt x="14678" y="48702"/>
                </a:lnTo>
                <a:lnTo>
                  <a:pt x="14678" y="46234"/>
                </a:lnTo>
                <a:cubicBezTo>
                  <a:pt x="15912" y="46101"/>
                  <a:pt x="17146" y="45967"/>
                  <a:pt x="18381" y="45834"/>
                </a:cubicBezTo>
                <a:close/>
                <a:moveTo>
                  <a:pt x="18381" y="44032"/>
                </a:moveTo>
                <a:lnTo>
                  <a:pt x="14678" y="44299"/>
                </a:lnTo>
                <a:lnTo>
                  <a:pt x="14678" y="41831"/>
                </a:lnTo>
                <a:lnTo>
                  <a:pt x="18381" y="41364"/>
                </a:lnTo>
                <a:close/>
                <a:moveTo>
                  <a:pt x="18381" y="39529"/>
                </a:moveTo>
                <a:cubicBezTo>
                  <a:pt x="17146" y="39663"/>
                  <a:pt x="15912" y="39796"/>
                  <a:pt x="14678" y="39896"/>
                </a:cubicBezTo>
                <a:lnTo>
                  <a:pt x="14678" y="37428"/>
                </a:lnTo>
                <a:lnTo>
                  <a:pt x="18381" y="36861"/>
                </a:lnTo>
                <a:close/>
                <a:moveTo>
                  <a:pt x="14678" y="31123"/>
                </a:moveTo>
                <a:lnTo>
                  <a:pt x="14678" y="28621"/>
                </a:lnTo>
                <a:cubicBezTo>
                  <a:pt x="15912" y="28388"/>
                  <a:pt x="17146" y="28121"/>
                  <a:pt x="18381" y="27887"/>
                </a:cubicBezTo>
                <a:lnTo>
                  <a:pt x="18381" y="30556"/>
                </a:lnTo>
                <a:cubicBezTo>
                  <a:pt x="17146" y="30723"/>
                  <a:pt x="15912" y="30923"/>
                  <a:pt x="14678" y="31123"/>
                </a:cubicBezTo>
                <a:close/>
                <a:moveTo>
                  <a:pt x="18381" y="35026"/>
                </a:moveTo>
                <a:cubicBezTo>
                  <a:pt x="17146" y="35193"/>
                  <a:pt x="15912" y="35359"/>
                  <a:pt x="14678" y="35493"/>
                </a:cubicBezTo>
                <a:lnTo>
                  <a:pt x="14678" y="33024"/>
                </a:lnTo>
                <a:cubicBezTo>
                  <a:pt x="15912" y="32791"/>
                  <a:pt x="17146" y="32591"/>
                  <a:pt x="18381" y="32357"/>
                </a:cubicBezTo>
                <a:close/>
                <a:moveTo>
                  <a:pt x="18381" y="26053"/>
                </a:moveTo>
                <a:cubicBezTo>
                  <a:pt x="17146" y="26286"/>
                  <a:pt x="15912" y="26486"/>
                  <a:pt x="14678" y="26720"/>
                </a:cubicBezTo>
                <a:lnTo>
                  <a:pt x="14678" y="24218"/>
                </a:lnTo>
                <a:cubicBezTo>
                  <a:pt x="15912" y="23951"/>
                  <a:pt x="17146" y="23651"/>
                  <a:pt x="18381" y="23384"/>
                </a:cubicBezTo>
                <a:close/>
                <a:moveTo>
                  <a:pt x="18381" y="21583"/>
                </a:moveTo>
                <a:lnTo>
                  <a:pt x="14678" y="22317"/>
                </a:lnTo>
                <a:lnTo>
                  <a:pt x="14678" y="19815"/>
                </a:lnTo>
                <a:cubicBezTo>
                  <a:pt x="15912" y="19515"/>
                  <a:pt x="17146" y="19215"/>
                  <a:pt x="18381" y="18914"/>
                </a:cubicBezTo>
                <a:close/>
                <a:moveTo>
                  <a:pt x="18381" y="17080"/>
                </a:moveTo>
                <a:lnTo>
                  <a:pt x="14678" y="17914"/>
                </a:lnTo>
                <a:lnTo>
                  <a:pt x="14678" y="15412"/>
                </a:lnTo>
                <a:cubicBezTo>
                  <a:pt x="15912" y="15078"/>
                  <a:pt x="17146" y="14745"/>
                  <a:pt x="18381" y="14411"/>
                </a:cubicBezTo>
                <a:close/>
                <a:moveTo>
                  <a:pt x="18381" y="12577"/>
                </a:moveTo>
                <a:lnTo>
                  <a:pt x="14678" y="13511"/>
                </a:lnTo>
                <a:lnTo>
                  <a:pt x="14678" y="11009"/>
                </a:lnTo>
                <a:lnTo>
                  <a:pt x="18381" y="9908"/>
                </a:lnTo>
                <a:close/>
                <a:moveTo>
                  <a:pt x="14678" y="6606"/>
                </a:moveTo>
                <a:lnTo>
                  <a:pt x="18381" y="5438"/>
                </a:lnTo>
                <a:lnTo>
                  <a:pt x="18381" y="8107"/>
                </a:lnTo>
                <a:lnTo>
                  <a:pt x="14678" y="9107"/>
                </a:lnTo>
                <a:close/>
                <a:moveTo>
                  <a:pt x="9841" y="8107"/>
                </a:moveTo>
                <a:lnTo>
                  <a:pt x="12210" y="7339"/>
                </a:lnTo>
                <a:lnTo>
                  <a:pt x="12210" y="9741"/>
                </a:lnTo>
                <a:lnTo>
                  <a:pt x="9841" y="10375"/>
                </a:lnTo>
                <a:close/>
                <a:moveTo>
                  <a:pt x="9841" y="12376"/>
                </a:moveTo>
                <a:cubicBezTo>
                  <a:pt x="10642" y="12143"/>
                  <a:pt x="11409" y="11909"/>
                  <a:pt x="12210" y="11676"/>
                </a:cubicBezTo>
                <a:lnTo>
                  <a:pt x="12210" y="14078"/>
                </a:lnTo>
                <a:cubicBezTo>
                  <a:pt x="11409" y="14278"/>
                  <a:pt x="10642" y="14478"/>
                  <a:pt x="9841" y="14645"/>
                </a:cubicBezTo>
                <a:close/>
                <a:moveTo>
                  <a:pt x="9841" y="16679"/>
                </a:moveTo>
                <a:cubicBezTo>
                  <a:pt x="10608" y="16446"/>
                  <a:pt x="11409" y="16246"/>
                  <a:pt x="12210" y="16012"/>
                </a:cubicBezTo>
                <a:lnTo>
                  <a:pt x="12210" y="18414"/>
                </a:lnTo>
                <a:cubicBezTo>
                  <a:pt x="11409" y="18581"/>
                  <a:pt x="10608" y="18781"/>
                  <a:pt x="9841" y="18948"/>
                </a:cubicBezTo>
                <a:close/>
                <a:moveTo>
                  <a:pt x="9841" y="20949"/>
                </a:moveTo>
                <a:cubicBezTo>
                  <a:pt x="10608" y="20749"/>
                  <a:pt x="11409" y="20549"/>
                  <a:pt x="12210" y="20349"/>
                </a:cubicBezTo>
                <a:lnTo>
                  <a:pt x="12210" y="22750"/>
                </a:lnTo>
                <a:cubicBezTo>
                  <a:pt x="11409" y="22917"/>
                  <a:pt x="10608" y="23084"/>
                  <a:pt x="9841" y="23217"/>
                </a:cubicBezTo>
                <a:close/>
                <a:moveTo>
                  <a:pt x="9808" y="25219"/>
                </a:moveTo>
                <a:cubicBezTo>
                  <a:pt x="10608" y="25052"/>
                  <a:pt x="11409" y="24885"/>
                  <a:pt x="12176" y="24719"/>
                </a:cubicBezTo>
                <a:lnTo>
                  <a:pt x="12176" y="27087"/>
                </a:lnTo>
                <a:cubicBezTo>
                  <a:pt x="11409" y="27220"/>
                  <a:pt x="10608" y="27387"/>
                  <a:pt x="9808" y="27521"/>
                </a:cubicBezTo>
                <a:close/>
                <a:moveTo>
                  <a:pt x="9808" y="29522"/>
                </a:moveTo>
                <a:cubicBezTo>
                  <a:pt x="10608" y="29355"/>
                  <a:pt x="11376" y="29188"/>
                  <a:pt x="12176" y="29055"/>
                </a:cubicBezTo>
                <a:lnTo>
                  <a:pt x="12176" y="31457"/>
                </a:lnTo>
                <a:cubicBezTo>
                  <a:pt x="11376" y="31557"/>
                  <a:pt x="10608" y="31690"/>
                  <a:pt x="9808" y="31790"/>
                </a:cubicBezTo>
                <a:close/>
                <a:moveTo>
                  <a:pt x="9808" y="33792"/>
                </a:moveTo>
                <a:cubicBezTo>
                  <a:pt x="10575" y="33658"/>
                  <a:pt x="11376" y="33525"/>
                  <a:pt x="12176" y="33391"/>
                </a:cubicBezTo>
                <a:lnTo>
                  <a:pt x="12176" y="35793"/>
                </a:lnTo>
                <a:cubicBezTo>
                  <a:pt x="11376" y="35893"/>
                  <a:pt x="10575" y="35993"/>
                  <a:pt x="9808" y="36093"/>
                </a:cubicBezTo>
                <a:close/>
                <a:moveTo>
                  <a:pt x="9808" y="38095"/>
                </a:moveTo>
                <a:cubicBezTo>
                  <a:pt x="10575" y="37961"/>
                  <a:pt x="11376" y="37861"/>
                  <a:pt x="12176" y="37728"/>
                </a:cubicBezTo>
                <a:lnTo>
                  <a:pt x="12176" y="40130"/>
                </a:lnTo>
                <a:cubicBezTo>
                  <a:pt x="11376" y="40196"/>
                  <a:pt x="10575" y="40296"/>
                  <a:pt x="9808" y="40363"/>
                </a:cubicBezTo>
                <a:close/>
                <a:moveTo>
                  <a:pt x="9774" y="42365"/>
                </a:moveTo>
                <a:cubicBezTo>
                  <a:pt x="10575" y="42264"/>
                  <a:pt x="11376" y="42164"/>
                  <a:pt x="12143" y="42064"/>
                </a:cubicBezTo>
                <a:lnTo>
                  <a:pt x="12143" y="44466"/>
                </a:lnTo>
                <a:cubicBezTo>
                  <a:pt x="11376" y="44533"/>
                  <a:pt x="10575" y="44566"/>
                  <a:pt x="9774" y="44633"/>
                </a:cubicBezTo>
                <a:close/>
                <a:moveTo>
                  <a:pt x="9774" y="46668"/>
                </a:moveTo>
                <a:cubicBezTo>
                  <a:pt x="10575" y="46568"/>
                  <a:pt x="11376" y="46501"/>
                  <a:pt x="12143" y="46401"/>
                </a:cubicBezTo>
                <a:lnTo>
                  <a:pt x="12143" y="48802"/>
                </a:lnTo>
                <a:cubicBezTo>
                  <a:pt x="11376" y="48836"/>
                  <a:pt x="10575" y="48869"/>
                  <a:pt x="9774" y="48936"/>
                </a:cubicBezTo>
                <a:close/>
                <a:moveTo>
                  <a:pt x="9774" y="50937"/>
                </a:moveTo>
                <a:cubicBezTo>
                  <a:pt x="10575" y="50871"/>
                  <a:pt x="11342" y="50804"/>
                  <a:pt x="12143" y="50737"/>
                </a:cubicBezTo>
                <a:lnTo>
                  <a:pt x="12143" y="53139"/>
                </a:lnTo>
                <a:cubicBezTo>
                  <a:pt x="11342" y="53172"/>
                  <a:pt x="10575" y="53172"/>
                  <a:pt x="9774" y="53206"/>
                </a:cubicBezTo>
                <a:close/>
                <a:moveTo>
                  <a:pt x="9774" y="55207"/>
                </a:moveTo>
                <a:cubicBezTo>
                  <a:pt x="10542" y="55174"/>
                  <a:pt x="11342" y="55140"/>
                  <a:pt x="12143" y="55107"/>
                </a:cubicBezTo>
                <a:lnTo>
                  <a:pt x="12143" y="57475"/>
                </a:lnTo>
                <a:cubicBezTo>
                  <a:pt x="11342" y="57475"/>
                  <a:pt x="10542" y="57509"/>
                  <a:pt x="9774" y="57509"/>
                </a:cubicBezTo>
                <a:close/>
                <a:moveTo>
                  <a:pt x="9741" y="59510"/>
                </a:moveTo>
                <a:cubicBezTo>
                  <a:pt x="10542" y="59477"/>
                  <a:pt x="11342" y="59443"/>
                  <a:pt x="12109" y="59443"/>
                </a:cubicBezTo>
                <a:lnTo>
                  <a:pt x="12109" y="61812"/>
                </a:lnTo>
                <a:cubicBezTo>
                  <a:pt x="11342" y="61812"/>
                  <a:pt x="10542" y="61778"/>
                  <a:pt x="9741" y="61778"/>
                </a:cubicBezTo>
                <a:close/>
                <a:moveTo>
                  <a:pt x="9741" y="63780"/>
                </a:moveTo>
                <a:cubicBezTo>
                  <a:pt x="10542" y="63780"/>
                  <a:pt x="11342" y="63780"/>
                  <a:pt x="12109" y="63780"/>
                </a:cubicBezTo>
                <a:lnTo>
                  <a:pt x="12109" y="66182"/>
                </a:lnTo>
                <a:cubicBezTo>
                  <a:pt x="11342" y="66148"/>
                  <a:pt x="10542" y="66115"/>
                  <a:pt x="9741" y="66081"/>
                </a:cubicBezTo>
                <a:close/>
                <a:moveTo>
                  <a:pt x="9741" y="68083"/>
                </a:moveTo>
                <a:cubicBezTo>
                  <a:pt x="10542" y="68083"/>
                  <a:pt x="11309" y="68083"/>
                  <a:pt x="12109" y="68116"/>
                </a:cubicBezTo>
                <a:lnTo>
                  <a:pt x="12109" y="70518"/>
                </a:lnTo>
                <a:cubicBezTo>
                  <a:pt x="11309" y="70451"/>
                  <a:pt x="10542" y="70385"/>
                  <a:pt x="9741" y="70351"/>
                </a:cubicBezTo>
                <a:close/>
                <a:moveTo>
                  <a:pt x="9741" y="72353"/>
                </a:moveTo>
                <a:cubicBezTo>
                  <a:pt x="10508" y="72386"/>
                  <a:pt x="11309" y="72419"/>
                  <a:pt x="12109" y="72453"/>
                </a:cubicBezTo>
                <a:lnTo>
                  <a:pt x="12109" y="74854"/>
                </a:lnTo>
                <a:cubicBezTo>
                  <a:pt x="11309" y="74788"/>
                  <a:pt x="10508" y="74688"/>
                  <a:pt x="9741" y="74621"/>
                </a:cubicBezTo>
                <a:close/>
                <a:moveTo>
                  <a:pt x="9741" y="76656"/>
                </a:moveTo>
                <a:cubicBezTo>
                  <a:pt x="10508" y="76689"/>
                  <a:pt x="11309" y="76756"/>
                  <a:pt x="12109" y="76789"/>
                </a:cubicBezTo>
                <a:lnTo>
                  <a:pt x="12109" y="79191"/>
                </a:lnTo>
                <a:cubicBezTo>
                  <a:pt x="11309" y="79091"/>
                  <a:pt x="10508" y="78991"/>
                  <a:pt x="9741" y="78924"/>
                </a:cubicBezTo>
                <a:close/>
                <a:moveTo>
                  <a:pt x="9708" y="80925"/>
                </a:moveTo>
                <a:lnTo>
                  <a:pt x="12076" y="81126"/>
                </a:lnTo>
                <a:lnTo>
                  <a:pt x="12076" y="83527"/>
                </a:lnTo>
                <a:lnTo>
                  <a:pt x="9708" y="83194"/>
                </a:lnTo>
                <a:close/>
                <a:moveTo>
                  <a:pt x="7773" y="82994"/>
                </a:moveTo>
                <a:lnTo>
                  <a:pt x="6038" y="82760"/>
                </a:lnTo>
                <a:lnTo>
                  <a:pt x="6038" y="80659"/>
                </a:lnTo>
                <a:lnTo>
                  <a:pt x="7773" y="80792"/>
                </a:lnTo>
                <a:close/>
                <a:moveTo>
                  <a:pt x="7773" y="78757"/>
                </a:moveTo>
                <a:cubicBezTo>
                  <a:pt x="7206" y="78691"/>
                  <a:pt x="6639" y="78624"/>
                  <a:pt x="6038" y="78557"/>
                </a:cubicBezTo>
                <a:lnTo>
                  <a:pt x="6038" y="76456"/>
                </a:lnTo>
                <a:cubicBezTo>
                  <a:pt x="6639" y="76489"/>
                  <a:pt x="7206" y="76522"/>
                  <a:pt x="7773" y="76556"/>
                </a:cubicBezTo>
                <a:close/>
                <a:moveTo>
                  <a:pt x="6038" y="74354"/>
                </a:moveTo>
                <a:lnTo>
                  <a:pt x="6038" y="72253"/>
                </a:lnTo>
                <a:cubicBezTo>
                  <a:pt x="6639" y="72286"/>
                  <a:pt x="7206" y="72286"/>
                  <a:pt x="7773" y="72319"/>
                </a:cubicBezTo>
                <a:lnTo>
                  <a:pt x="7773" y="74521"/>
                </a:lnTo>
                <a:cubicBezTo>
                  <a:pt x="7206" y="74454"/>
                  <a:pt x="6639" y="74421"/>
                  <a:pt x="6038" y="74354"/>
                </a:cubicBezTo>
                <a:close/>
                <a:moveTo>
                  <a:pt x="7773" y="70284"/>
                </a:moveTo>
                <a:cubicBezTo>
                  <a:pt x="7206" y="70251"/>
                  <a:pt x="6639" y="70218"/>
                  <a:pt x="6038" y="70151"/>
                </a:cubicBezTo>
                <a:lnTo>
                  <a:pt x="6038" y="68050"/>
                </a:lnTo>
                <a:cubicBezTo>
                  <a:pt x="6639" y="68050"/>
                  <a:pt x="7206" y="68083"/>
                  <a:pt x="7773" y="68083"/>
                </a:cubicBezTo>
                <a:close/>
                <a:moveTo>
                  <a:pt x="6038" y="65981"/>
                </a:moveTo>
                <a:lnTo>
                  <a:pt x="6038" y="63847"/>
                </a:lnTo>
                <a:cubicBezTo>
                  <a:pt x="6639" y="63847"/>
                  <a:pt x="7206" y="63847"/>
                  <a:pt x="7773" y="63847"/>
                </a:cubicBezTo>
                <a:lnTo>
                  <a:pt x="7773" y="66048"/>
                </a:lnTo>
                <a:cubicBezTo>
                  <a:pt x="7206" y="66015"/>
                  <a:pt x="6639" y="65981"/>
                  <a:pt x="6038" y="65981"/>
                </a:cubicBezTo>
                <a:close/>
                <a:moveTo>
                  <a:pt x="7773" y="61812"/>
                </a:moveTo>
                <a:cubicBezTo>
                  <a:pt x="7206" y="61778"/>
                  <a:pt x="6639" y="61778"/>
                  <a:pt x="6038" y="61778"/>
                </a:cubicBezTo>
                <a:lnTo>
                  <a:pt x="6038" y="59644"/>
                </a:lnTo>
                <a:cubicBezTo>
                  <a:pt x="6639" y="59644"/>
                  <a:pt x="7206" y="59610"/>
                  <a:pt x="7773" y="59610"/>
                </a:cubicBezTo>
                <a:close/>
                <a:moveTo>
                  <a:pt x="6038" y="57575"/>
                </a:moveTo>
                <a:lnTo>
                  <a:pt x="6038" y="55474"/>
                </a:lnTo>
                <a:cubicBezTo>
                  <a:pt x="6639" y="55441"/>
                  <a:pt x="7206" y="55407"/>
                  <a:pt x="7773" y="55374"/>
                </a:cubicBezTo>
                <a:lnTo>
                  <a:pt x="7773" y="57575"/>
                </a:lnTo>
                <a:cubicBezTo>
                  <a:pt x="7206" y="57575"/>
                  <a:pt x="6639" y="57575"/>
                  <a:pt x="6038" y="57575"/>
                </a:cubicBezTo>
                <a:close/>
                <a:moveTo>
                  <a:pt x="7773" y="53339"/>
                </a:moveTo>
                <a:cubicBezTo>
                  <a:pt x="7206" y="53339"/>
                  <a:pt x="6639" y="53372"/>
                  <a:pt x="6038" y="53372"/>
                </a:cubicBezTo>
                <a:lnTo>
                  <a:pt x="6038" y="51271"/>
                </a:lnTo>
                <a:cubicBezTo>
                  <a:pt x="6639" y="51204"/>
                  <a:pt x="7206" y="51171"/>
                  <a:pt x="7773" y="51137"/>
                </a:cubicBezTo>
                <a:close/>
                <a:moveTo>
                  <a:pt x="7773" y="49103"/>
                </a:moveTo>
                <a:cubicBezTo>
                  <a:pt x="7206" y="49103"/>
                  <a:pt x="6606" y="49136"/>
                  <a:pt x="6038" y="49169"/>
                </a:cubicBezTo>
                <a:lnTo>
                  <a:pt x="6038" y="47068"/>
                </a:lnTo>
                <a:cubicBezTo>
                  <a:pt x="6639" y="47001"/>
                  <a:pt x="7206" y="46934"/>
                  <a:pt x="7773" y="46901"/>
                </a:cubicBezTo>
                <a:close/>
                <a:moveTo>
                  <a:pt x="7773" y="44866"/>
                </a:moveTo>
                <a:cubicBezTo>
                  <a:pt x="7206" y="44900"/>
                  <a:pt x="6606" y="44933"/>
                  <a:pt x="6038" y="45000"/>
                </a:cubicBezTo>
                <a:lnTo>
                  <a:pt x="6038" y="42865"/>
                </a:lnTo>
                <a:cubicBezTo>
                  <a:pt x="6639" y="42798"/>
                  <a:pt x="7206" y="42731"/>
                  <a:pt x="7773" y="42665"/>
                </a:cubicBezTo>
                <a:close/>
                <a:moveTo>
                  <a:pt x="7773" y="40597"/>
                </a:moveTo>
                <a:cubicBezTo>
                  <a:pt x="7206" y="40663"/>
                  <a:pt x="6606" y="40730"/>
                  <a:pt x="6038" y="40797"/>
                </a:cubicBezTo>
                <a:lnTo>
                  <a:pt x="6038" y="38662"/>
                </a:lnTo>
                <a:cubicBezTo>
                  <a:pt x="6606" y="38595"/>
                  <a:pt x="7206" y="38495"/>
                  <a:pt x="7773" y="38395"/>
                </a:cubicBezTo>
                <a:close/>
                <a:moveTo>
                  <a:pt x="7773" y="36360"/>
                </a:moveTo>
                <a:cubicBezTo>
                  <a:pt x="7206" y="36460"/>
                  <a:pt x="6606" y="36527"/>
                  <a:pt x="6038" y="36594"/>
                </a:cubicBezTo>
                <a:lnTo>
                  <a:pt x="6038" y="34459"/>
                </a:lnTo>
                <a:cubicBezTo>
                  <a:pt x="6606" y="34359"/>
                  <a:pt x="7206" y="34259"/>
                  <a:pt x="7773" y="34159"/>
                </a:cubicBezTo>
                <a:close/>
                <a:moveTo>
                  <a:pt x="7773" y="32124"/>
                </a:moveTo>
                <a:cubicBezTo>
                  <a:pt x="7206" y="32224"/>
                  <a:pt x="6606" y="32324"/>
                  <a:pt x="6038" y="32391"/>
                </a:cubicBezTo>
                <a:lnTo>
                  <a:pt x="6038" y="30289"/>
                </a:lnTo>
                <a:cubicBezTo>
                  <a:pt x="6606" y="30156"/>
                  <a:pt x="7206" y="30056"/>
                  <a:pt x="7773" y="29956"/>
                </a:cubicBezTo>
                <a:close/>
                <a:moveTo>
                  <a:pt x="7773" y="27887"/>
                </a:moveTo>
                <a:cubicBezTo>
                  <a:pt x="7206" y="27988"/>
                  <a:pt x="6606" y="28088"/>
                  <a:pt x="6038" y="28188"/>
                </a:cubicBezTo>
                <a:lnTo>
                  <a:pt x="6038" y="26086"/>
                </a:lnTo>
                <a:cubicBezTo>
                  <a:pt x="6606" y="25953"/>
                  <a:pt x="7206" y="25819"/>
                  <a:pt x="7773" y="25686"/>
                </a:cubicBezTo>
                <a:close/>
                <a:moveTo>
                  <a:pt x="7773" y="23651"/>
                </a:moveTo>
                <a:cubicBezTo>
                  <a:pt x="7206" y="23785"/>
                  <a:pt x="6606" y="23885"/>
                  <a:pt x="6038" y="24018"/>
                </a:cubicBezTo>
                <a:lnTo>
                  <a:pt x="6038" y="21883"/>
                </a:lnTo>
                <a:cubicBezTo>
                  <a:pt x="6606" y="21750"/>
                  <a:pt x="7206" y="21616"/>
                  <a:pt x="7773" y="21450"/>
                </a:cubicBezTo>
                <a:close/>
                <a:moveTo>
                  <a:pt x="6038" y="19815"/>
                </a:moveTo>
                <a:lnTo>
                  <a:pt x="6038" y="17680"/>
                </a:lnTo>
                <a:cubicBezTo>
                  <a:pt x="6639" y="17547"/>
                  <a:pt x="7206" y="17380"/>
                  <a:pt x="7773" y="17213"/>
                </a:cubicBezTo>
                <a:lnTo>
                  <a:pt x="7773" y="19415"/>
                </a:lnTo>
                <a:cubicBezTo>
                  <a:pt x="7206" y="19548"/>
                  <a:pt x="6606" y="19682"/>
                  <a:pt x="6038" y="19815"/>
                </a:cubicBezTo>
                <a:close/>
                <a:moveTo>
                  <a:pt x="7773" y="15178"/>
                </a:moveTo>
                <a:cubicBezTo>
                  <a:pt x="7206" y="15312"/>
                  <a:pt x="6606" y="15479"/>
                  <a:pt x="6038" y="15612"/>
                </a:cubicBezTo>
                <a:lnTo>
                  <a:pt x="6038" y="13477"/>
                </a:lnTo>
                <a:cubicBezTo>
                  <a:pt x="6606" y="13310"/>
                  <a:pt x="7206" y="13144"/>
                  <a:pt x="7773" y="12977"/>
                </a:cubicBezTo>
                <a:close/>
                <a:moveTo>
                  <a:pt x="6038" y="9308"/>
                </a:moveTo>
                <a:lnTo>
                  <a:pt x="7773" y="8740"/>
                </a:lnTo>
                <a:lnTo>
                  <a:pt x="7773" y="10942"/>
                </a:lnTo>
                <a:lnTo>
                  <a:pt x="6038" y="11409"/>
                </a:lnTo>
                <a:close/>
                <a:moveTo>
                  <a:pt x="4471" y="82593"/>
                </a:moveTo>
                <a:lnTo>
                  <a:pt x="3003" y="82393"/>
                </a:lnTo>
                <a:lnTo>
                  <a:pt x="3003" y="80425"/>
                </a:lnTo>
                <a:lnTo>
                  <a:pt x="4471" y="80559"/>
                </a:lnTo>
                <a:close/>
                <a:moveTo>
                  <a:pt x="4471" y="78457"/>
                </a:moveTo>
                <a:cubicBezTo>
                  <a:pt x="3970" y="78390"/>
                  <a:pt x="3470" y="78324"/>
                  <a:pt x="3003" y="78257"/>
                </a:cubicBezTo>
                <a:lnTo>
                  <a:pt x="3003" y="76289"/>
                </a:lnTo>
                <a:cubicBezTo>
                  <a:pt x="3470" y="76322"/>
                  <a:pt x="3970" y="76356"/>
                  <a:pt x="4471" y="76389"/>
                </a:cubicBezTo>
                <a:close/>
                <a:moveTo>
                  <a:pt x="4471" y="74287"/>
                </a:moveTo>
                <a:cubicBezTo>
                  <a:pt x="3970" y="74254"/>
                  <a:pt x="3470" y="74187"/>
                  <a:pt x="2970" y="74154"/>
                </a:cubicBezTo>
                <a:lnTo>
                  <a:pt x="2970" y="72152"/>
                </a:lnTo>
                <a:cubicBezTo>
                  <a:pt x="3470" y="72186"/>
                  <a:pt x="3970" y="72219"/>
                  <a:pt x="4471" y="72219"/>
                </a:cubicBezTo>
                <a:close/>
                <a:moveTo>
                  <a:pt x="4437" y="70118"/>
                </a:moveTo>
                <a:cubicBezTo>
                  <a:pt x="3970" y="70084"/>
                  <a:pt x="3470" y="70051"/>
                  <a:pt x="2970" y="70018"/>
                </a:cubicBezTo>
                <a:lnTo>
                  <a:pt x="2970" y="68050"/>
                </a:lnTo>
                <a:cubicBezTo>
                  <a:pt x="3470" y="68050"/>
                  <a:pt x="3970" y="68050"/>
                  <a:pt x="4437" y="68050"/>
                </a:cubicBezTo>
                <a:close/>
                <a:moveTo>
                  <a:pt x="4437" y="65948"/>
                </a:moveTo>
                <a:cubicBezTo>
                  <a:pt x="3937" y="65948"/>
                  <a:pt x="3437" y="65915"/>
                  <a:pt x="2970" y="65915"/>
                </a:cubicBezTo>
                <a:lnTo>
                  <a:pt x="2970" y="63913"/>
                </a:lnTo>
                <a:cubicBezTo>
                  <a:pt x="3437" y="63913"/>
                  <a:pt x="3937" y="63913"/>
                  <a:pt x="4437" y="63913"/>
                </a:cubicBezTo>
                <a:close/>
                <a:moveTo>
                  <a:pt x="4437" y="61812"/>
                </a:moveTo>
                <a:cubicBezTo>
                  <a:pt x="3937" y="61778"/>
                  <a:pt x="3437" y="61778"/>
                  <a:pt x="2936" y="61778"/>
                </a:cubicBezTo>
                <a:lnTo>
                  <a:pt x="2936" y="59777"/>
                </a:lnTo>
                <a:cubicBezTo>
                  <a:pt x="3437" y="59777"/>
                  <a:pt x="3937" y="59744"/>
                  <a:pt x="4437" y="59744"/>
                </a:cubicBezTo>
                <a:close/>
                <a:moveTo>
                  <a:pt x="4404" y="57642"/>
                </a:moveTo>
                <a:cubicBezTo>
                  <a:pt x="3904" y="57642"/>
                  <a:pt x="3437" y="57642"/>
                  <a:pt x="2936" y="57642"/>
                </a:cubicBezTo>
                <a:lnTo>
                  <a:pt x="2936" y="55674"/>
                </a:lnTo>
                <a:cubicBezTo>
                  <a:pt x="3437" y="55641"/>
                  <a:pt x="3904" y="55607"/>
                  <a:pt x="4404" y="55574"/>
                </a:cubicBezTo>
                <a:close/>
                <a:moveTo>
                  <a:pt x="4404" y="53472"/>
                </a:moveTo>
                <a:cubicBezTo>
                  <a:pt x="3904" y="53506"/>
                  <a:pt x="3403" y="53506"/>
                  <a:pt x="2936" y="53539"/>
                </a:cubicBezTo>
                <a:lnTo>
                  <a:pt x="2936" y="51538"/>
                </a:lnTo>
                <a:cubicBezTo>
                  <a:pt x="3403" y="51504"/>
                  <a:pt x="3904" y="51471"/>
                  <a:pt x="4404" y="51438"/>
                </a:cubicBezTo>
                <a:close/>
                <a:moveTo>
                  <a:pt x="4404" y="49336"/>
                </a:moveTo>
                <a:cubicBezTo>
                  <a:pt x="3904" y="49336"/>
                  <a:pt x="3403" y="49370"/>
                  <a:pt x="2903" y="49403"/>
                </a:cubicBezTo>
                <a:lnTo>
                  <a:pt x="2903" y="47401"/>
                </a:lnTo>
                <a:cubicBezTo>
                  <a:pt x="3403" y="47368"/>
                  <a:pt x="3904" y="47301"/>
                  <a:pt x="4404" y="47268"/>
                </a:cubicBezTo>
                <a:close/>
                <a:moveTo>
                  <a:pt x="4371" y="45167"/>
                </a:moveTo>
                <a:cubicBezTo>
                  <a:pt x="3904" y="45200"/>
                  <a:pt x="3403" y="45233"/>
                  <a:pt x="2903" y="45267"/>
                </a:cubicBezTo>
                <a:lnTo>
                  <a:pt x="2903" y="43299"/>
                </a:lnTo>
                <a:cubicBezTo>
                  <a:pt x="3403" y="43232"/>
                  <a:pt x="3904" y="43165"/>
                  <a:pt x="4371" y="43098"/>
                </a:cubicBezTo>
                <a:close/>
                <a:moveTo>
                  <a:pt x="4371" y="40997"/>
                </a:moveTo>
                <a:cubicBezTo>
                  <a:pt x="3870" y="41064"/>
                  <a:pt x="3370" y="41097"/>
                  <a:pt x="2903" y="41164"/>
                </a:cubicBezTo>
                <a:lnTo>
                  <a:pt x="2903" y="39162"/>
                </a:lnTo>
                <a:cubicBezTo>
                  <a:pt x="3370" y="39096"/>
                  <a:pt x="3870" y="39029"/>
                  <a:pt x="4371" y="38929"/>
                </a:cubicBezTo>
                <a:close/>
                <a:moveTo>
                  <a:pt x="4371" y="36827"/>
                </a:moveTo>
                <a:cubicBezTo>
                  <a:pt x="3870" y="36894"/>
                  <a:pt x="3370" y="36961"/>
                  <a:pt x="2870" y="37027"/>
                </a:cubicBezTo>
                <a:lnTo>
                  <a:pt x="2870" y="35059"/>
                </a:lnTo>
                <a:cubicBezTo>
                  <a:pt x="3370" y="34959"/>
                  <a:pt x="3870" y="34859"/>
                  <a:pt x="4371" y="34792"/>
                </a:cubicBezTo>
                <a:close/>
                <a:moveTo>
                  <a:pt x="4337" y="32691"/>
                </a:moveTo>
                <a:cubicBezTo>
                  <a:pt x="3837" y="32758"/>
                  <a:pt x="3370" y="32824"/>
                  <a:pt x="2870" y="32891"/>
                </a:cubicBezTo>
                <a:lnTo>
                  <a:pt x="2870" y="30923"/>
                </a:lnTo>
                <a:cubicBezTo>
                  <a:pt x="3370" y="30823"/>
                  <a:pt x="3837" y="30723"/>
                  <a:pt x="4337" y="30623"/>
                </a:cubicBezTo>
                <a:close/>
                <a:moveTo>
                  <a:pt x="4337" y="28521"/>
                </a:moveTo>
                <a:cubicBezTo>
                  <a:pt x="3837" y="28621"/>
                  <a:pt x="3337" y="28688"/>
                  <a:pt x="2870" y="28788"/>
                </a:cubicBezTo>
                <a:lnTo>
                  <a:pt x="2870" y="26787"/>
                </a:lnTo>
                <a:cubicBezTo>
                  <a:pt x="3337" y="26687"/>
                  <a:pt x="3837" y="26587"/>
                  <a:pt x="4337" y="26453"/>
                </a:cubicBezTo>
                <a:close/>
                <a:moveTo>
                  <a:pt x="4337" y="24352"/>
                </a:moveTo>
                <a:cubicBezTo>
                  <a:pt x="3837" y="24452"/>
                  <a:pt x="3337" y="24552"/>
                  <a:pt x="2836" y="24652"/>
                </a:cubicBezTo>
                <a:lnTo>
                  <a:pt x="2836" y="22684"/>
                </a:lnTo>
                <a:cubicBezTo>
                  <a:pt x="3337" y="22550"/>
                  <a:pt x="3837" y="22417"/>
                  <a:pt x="4337" y="22317"/>
                </a:cubicBezTo>
                <a:close/>
                <a:moveTo>
                  <a:pt x="4304" y="20215"/>
                </a:moveTo>
                <a:cubicBezTo>
                  <a:pt x="3804" y="20315"/>
                  <a:pt x="3337" y="20415"/>
                  <a:pt x="2836" y="20516"/>
                </a:cubicBezTo>
                <a:lnTo>
                  <a:pt x="2836" y="18547"/>
                </a:lnTo>
                <a:cubicBezTo>
                  <a:pt x="3337" y="18414"/>
                  <a:pt x="3837" y="18281"/>
                  <a:pt x="4304" y="18147"/>
                </a:cubicBezTo>
                <a:close/>
                <a:moveTo>
                  <a:pt x="4304" y="16046"/>
                </a:moveTo>
                <a:cubicBezTo>
                  <a:pt x="3804" y="16146"/>
                  <a:pt x="3303" y="16279"/>
                  <a:pt x="2836" y="16413"/>
                </a:cubicBezTo>
                <a:lnTo>
                  <a:pt x="2836" y="14411"/>
                </a:lnTo>
                <a:cubicBezTo>
                  <a:pt x="3303" y="14278"/>
                  <a:pt x="3804" y="14144"/>
                  <a:pt x="4304" y="13978"/>
                </a:cubicBezTo>
                <a:close/>
                <a:moveTo>
                  <a:pt x="2803" y="10308"/>
                </a:moveTo>
                <a:lnTo>
                  <a:pt x="4304" y="9808"/>
                </a:lnTo>
                <a:lnTo>
                  <a:pt x="4304" y="11876"/>
                </a:lnTo>
                <a:lnTo>
                  <a:pt x="2803" y="122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5"/>
          <p:cNvSpPr/>
          <p:nvPr/>
        </p:nvSpPr>
        <p:spPr>
          <a:xfrm rot="-30554">
            <a:off x="2733466" y="4055224"/>
            <a:ext cx="3677063" cy="625780"/>
          </a:xfrm>
          <a:custGeom>
            <a:rect b="b" l="l" r="r" t="t"/>
            <a:pathLst>
              <a:path extrusionOk="0" h="47334" w="278133">
                <a:moveTo>
                  <a:pt x="0" y="6471"/>
                </a:moveTo>
                <a:lnTo>
                  <a:pt x="160515" y="47334"/>
                </a:lnTo>
                <a:lnTo>
                  <a:pt x="278132" y="167"/>
                </a:lnTo>
                <a:lnTo>
                  <a:pt x="249779" y="0"/>
                </a:lnTo>
                <a:lnTo>
                  <a:pt x="220291" y="7606"/>
                </a:lnTo>
                <a:lnTo>
                  <a:pt x="196741" y="4170"/>
                </a:lnTo>
                <a:lnTo>
                  <a:pt x="172657" y="11108"/>
                </a:lnTo>
                <a:lnTo>
                  <a:pt x="157013" y="9007"/>
                </a:lnTo>
                <a:lnTo>
                  <a:pt x="134330" y="14811"/>
                </a:lnTo>
                <a:lnTo>
                  <a:pt x="91099" y="7772"/>
                </a:lnTo>
                <a:lnTo>
                  <a:pt x="60477" y="12342"/>
                </a:lnTo>
                <a:lnTo>
                  <a:pt x="37661" y="647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5"/>
          <p:cNvSpPr txBox="1"/>
          <p:nvPr/>
        </p:nvSpPr>
        <p:spPr>
          <a:xfrm>
            <a:off x="599250" y="21336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25"/>
          <p:cNvSpPr txBox="1"/>
          <p:nvPr/>
        </p:nvSpPr>
        <p:spPr>
          <a:xfrm>
            <a:off x="6659375" y="3557525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25"/>
          <p:cNvSpPr txBox="1"/>
          <p:nvPr/>
        </p:nvSpPr>
        <p:spPr>
          <a:xfrm>
            <a:off x="6645142" y="2133620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25"/>
          <p:cNvSpPr txBox="1"/>
          <p:nvPr/>
        </p:nvSpPr>
        <p:spPr>
          <a:xfrm>
            <a:off x="611975" y="3557586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25"/>
          <p:cNvSpPr txBox="1"/>
          <p:nvPr/>
        </p:nvSpPr>
        <p:spPr>
          <a:xfrm>
            <a:off x="1053263" y="3195206"/>
            <a:ext cx="1458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25"/>
          <p:cNvSpPr txBox="1"/>
          <p:nvPr/>
        </p:nvSpPr>
        <p:spPr>
          <a:xfrm>
            <a:off x="6663488" y="3195206"/>
            <a:ext cx="1458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25"/>
          <p:cNvSpPr txBox="1"/>
          <p:nvPr/>
        </p:nvSpPr>
        <p:spPr>
          <a:xfrm>
            <a:off x="1040561" y="1761706"/>
            <a:ext cx="1458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25"/>
          <p:cNvSpPr txBox="1"/>
          <p:nvPr/>
        </p:nvSpPr>
        <p:spPr>
          <a:xfrm>
            <a:off x="6645140" y="1761706"/>
            <a:ext cx="14583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 Estat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B7B"/>
      </a:accent1>
      <a:accent2>
        <a:srgbClr val="BE4626"/>
      </a:accent2>
      <a:accent3>
        <a:srgbClr val="E69138"/>
      </a:accent3>
      <a:accent4>
        <a:srgbClr val="EEB245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