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3"/>
  </p:notesMasterIdLst>
  <p:sldIdLst>
    <p:sldId id="256" r:id="rId2"/>
    <p:sldId id="257" r:id="rId3"/>
    <p:sldId id="258" r:id="rId4"/>
    <p:sldId id="261" r:id="rId5"/>
    <p:sldId id="259" r:id="rId6"/>
    <p:sldId id="262" r:id="rId7"/>
    <p:sldId id="263" r:id="rId8"/>
    <p:sldId id="264" r:id="rId9"/>
    <p:sldId id="265" r:id="rId10"/>
    <p:sldId id="260" r:id="rId11"/>
    <p:sldId id="266" r:id="rId12"/>
  </p:sldIdLst>
  <p:sldSz cx="9144000" cy="5143500" type="screen16x9"/>
  <p:notesSz cx="6858000" cy="9144000"/>
  <p:embeddedFontLst>
    <p:embeddedFont>
      <p:font typeface="Biome" panose="020B0503030204020804" pitchFamily="34" charset="0"/>
      <p:regular r:id="rId14"/>
      <p:italic r:id="rId15"/>
    </p:embeddedFont>
    <p:embeddedFont>
      <p:font typeface="Fira Sans Extra Condensed Medium" panose="020B0604020202020204" charset="0"/>
      <p:regular r:id="rId16"/>
      <p:bold r:id="rId17"/>
      <p:italic r:id="rId18"/>
      <p:boldItalic r:id="rId19"/>
    </p:embeddedFont>
    <p:embeddedFont>
      <p:font typeface="Hammersmith One" panose="02010703030501060504" pitchFamily="2" charset="0"/>
      <p:regular r:id="rId20"/>
    </p:embeddedFont>
    <p:embeddedFont>
      <p:font typeface="Josefin Sans" pitchFamily="2"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Roboto Condensed Light" panose="02000000000000000000"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ECE72-B20E-457F-A28E-E572BFCE9F91}" v="41" dt="2023-08-11T15:38:38.571"/>
  </p1510:revLst>
</p1510:revInfo>
</file>

<file path=ppt/tableStyles.xml><?xml version="1.0" encoding="utf-8"?>
<a:tblStyleLst xmlns:a="http://schemas.openxmlformats.org/drawingml/2006/main" def="{76A2929E-E258-41F4-AB89-947861DB8C19}">
  <a:tblStyle styleId="{76A2929E-E258-41F4-AB89-947861DB8C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29" autoAdjust="0"/>
    <p:restoredTop sz="94660"/>
  </p:normalViewPr>
  <p:slideViewPr>
    <p:cSldViewPr snapToGrid="0">
      <p:cViewPr varScale="1">
        <p:scale>
          <a:sx n="133" d="100"/>
          <a:sy n="133" d="100"/>
        </p:scale>
        <p:origin x="279" y="1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Hong Yi" userId="ccc66450af79773e" providerId="LiveId" clId="{003ECE72-B20E-457F-A28E-E572BFCE9F91}"/>
    <pc:docChg chg="undo custSel addSld delSld modSld sldOrd delMainMaster">
      <pc:chgData name="Lee Hong Yi" userId="ccc66450af79773e" providerId="LiveId" clId="{003ECE72-B20E-457F-A28E-E572BFCE9F91}" dt="2023-08-11T15:38:51.421" v="6459" actId="20577"/>
      <pc:docMkLst>
        <pc:docMk/>
      </pc:docMkLst>
      <pc:sldChg chg="modSp mod">
        <pc:chgData name="Lee Hong Yi" userId="ccc66450af79773e" providerId="LiveId" clId="{003ECE72-B20E-457F-A28E-E572BFCE9F91}" dt="2023-08-11T13:22:16.591" v="184" actId="20577"/>
        <pc:sldMkLst>
          <pc:docMk/>
          <pc:sldMk cId="0" sldId="256"/>
        </pc:sldMkLst>
        <pc:spChg chg="mod">
          <ac:chgData name="Lee Hong Yi" userId="ccc66450af79773e" providerId="LiveId" clId="{003ECE72-B20E-457F-A28E-E572BFCE9F91}" dt="2023-08-11T13:22:02.939" v="111" actId="404"/>
          <ac:spMkLst>
            <pc:docMk/>
            <pc:sldMk cId="0" sldId="256"/>
            <ac:spMk id="254" creationId="{00000000-0000-0000-0000-000000000000}"/>
          </ac:spMkLst>
        </pc:spChg>
        <pc:spChg chg="mod">
          <ac:chgData name="Lee Hong Yi" userId="ccc66450af79773e" providerId="LiveId" clId="{003ECE72-B20E-457F-A28E-E572BFCE9F91}" dt="2023-08-11T13:22:16.591" v="184" actId="20577"/>
          <ac:spMkLst>
            <pc:docMk/>
            <pc:sldMk cId="0" sldId="256"/>
            <ac:spMk id="255" creationId="{00000000-0000-0000-0000-000000000000}"/>
          </ac:spMkLst>
        </pc:spChg>
      </pc:sldChg>
      <pc:sldChg chg="delSp modSp mod">
        <pc:chgData name="Lee Hong Yi" userId="ccc66450af79773e" providerId="LiveId" clId="{003ECE72-B20E-457F-A28E-E572BFCE9F91}" dt="2023-08-11T13:39:36.435" v="253" actId="20577"/>
        <pc:sldMkLst>
          <pc:docMk/>
          <pc:sldMk cId="0" sldId="257"/>
        </pc:sldMkLst>
        <pc:spChg chg="del mod">
          <ac:chgData name="Lee Hong Yi" userId="ccc66450af79773e" providerId="LiveId" clId="{003ECE72-B20E-457F-A28E-E572BFCE9F91}" dt="2023-08-11T13:23:40.700" v="187" actId="478"/>
          <ac:spMkLst>
            <pc:docMk/>
            <pc:sldMk cId="0" sldId="257"/>
            <ac:spMk id="308" creationId="{00000000-0000-0000-0000-000000000000}"/>
          </ac:spMkLst>
        </pc:spChg>
        <pc:spChg chg="mod">
          <ac:chgData name="Lee Hong Yi" userId="ccc66450af79773e" providerId="LiveId" clId="{003ECE72-B20E-457F-A28E-E572BFCE9F91}" dt="2023-08-11T13:39:36.435" v="253" actId="20577"/>
          <ac:spMkLst>
            <pc:docMk/>
            <pc:sldMk cId="0" sldId="257"/>
            <ac:spMk id="309" creationId="{00000000-0000-0000-0000-000000000000}"/>
          </ac:spMkLst>
        </pc:spChg>
        <pc:spChg chg="mod">
          <ac:chgData name="Lee Hong Yi" userId="ccc66450af79773e" providerId="LiveId" clId="{003ECE72-B20E-457F-A28E-E572BFCE9F91}" dt="2023-08-11T13:25:38.554" v="211" actId="14100"/>
          <ac:spMkLst>
            <pc:docMk/>
            <pc:sldMk cId="0" sldId="257"/>
            <ac:spMk id="312" creationId="{00000000-0000-0000-0000-000000000000}"/>
          </ac:spMkLst>
        </pc:spChg>
      </pc:sldChg>
      <pc:sldChg chg="addSp delSp modSp mod">
        <pc:chgData name="Lee Hong Yi" userId="ccc66450af79773e" providerId="LiveId" clId="{003ECE72-B20E-457F-A28E-E572BFCE9F91}" dt="2023-08-11T13:51:26.490" v="1275" actId="20577"/>
        <pc:sldMkLst>
          <pc:docMk/>
          <pc:sldMk cId="0" sldId="258"/>
        </pc:sldMkLst>
        <pc:spChg chg="add del mod">
          <ac:chgData name="Lee Hong Yi" userId="ccc66450af79773e" providerId="LiveId" clId="{003ECE72-B20E-457F-A28E-E572BFCE9F91}" dt="2023-08-11T13:40:27.821" v="281" actId="478"/>
          <ac:spMkLst>
            <pc:docMk/>
            <pc:sldMk cId="0" sldId="258"/>
            <ac:spMk id="3" creationId="{A0FE9165-9482-0576-38C3-A3C625FF2C57}"/>
          </ac:spMkLst>
        </pc:spChg>
        <pc:spChg chg="add del mod">
          <ac:chgData name="Lee Hong Yi" userId="ccc66450af79773e" providerId="LiveId" clId="{003ECE72-B20E-457F-A28E-E572BFCE9F91}" dt="2023-08-11T13:40:29.791" v="282" actId="478"/>
          <ac:spMkLst>
            <pc:docMk/>
            <pc:sldMk cId="0" sldId="258"/>
            <ac:spMk id="5" creationId="{63ED38CC-CD28-BE35-AB88-7ABF8FF3F55C}"/>
          </ac:spMkLst>
        </pc:spChg>
        <pc:spChg chg="add del mod">
          <ac:chgData name="Lee Hong Yi" userId="ccc66450af79773e" providerId="LiveId" clId="{003ECE72-B20E-457F-A28E-E572BFCE9F91}" dt="2023-08-11T13:40:27.821" v="281" actId="478"/>
          <ac:spMkLst>
            <pc:docMk/>
            <pc:sldMk cId="0" sldId="258"/>
            <ac:spMk id="7" creationId="{160A8D33-41A1-2105-06FA-53857482275D}"/>
          </ac:spMkLst>
        </pc:spChg>
        <pc:spChg chg="add del mod">
          <ac:chgData name="Lee Hong Yi" userId="ccc66450af79773e" providerId="LiveId" clId="{003ECE72-B20E-457F-A28E-E572BFCE9F91}" dt="2023-08-11T13:40:29.791" v="282" actId="478"/>
          <ac:spMkLst>
            <pc:docMk/>
            <pc:sldMk cId="0" sldId="258"/>
            <ac:spMk id="9" creationId="{E52FF43F-0D25-B8E3-B511-88063AB4FF62}"/>
          </ac:spMkLst>
        </pc:spChg>
        <pc:spChg chg="add del mod">
          <ac:chgData name="Lee Hong Yi" userId="ccc66450af79773e" providerId="LiveId" clId="{003ECE72-B20E-457F-A28E-E572BFCE9F91}" dt="2023-08-11T13:40:36.309" v="291" actId="478"/>
          <ac:spMkLst>
            <pc:docMk/>
            <pc:sldMk cId="0" sldId="258"/>
            <ac:spMk id="11" creationId="{34FE6263-706B-05C9-CB1F-60FB25305210}"/>
          </ac:spMkLst>
        </pc:spChg>
        <pc:spChg chg="add del mod">
          <ac:chgData name="Lee Hong Yi" userId="ccc66450af79773e" providerId="LiveId" clId="{003ECE72-B20E-457F-A28E-E572BFCE9F91}" dt="2023-08-11T13:40:35.032" v="289" actId="478"/>
          <ac:spMkLst>
            <pc:docMk/>
            <pc:sldMk cId="0" sldId="258"/>
            <ac:spMk id="13" creationId="{180054A4-B5D1-FBCF-07F2-1E4058DA6878}"/>
          </ac:spMkLst>
        </pc:spChg>
        <pc:spChg chg="add del mod">
          <ac:chgData name="Lee Hong Yi" userId="ccc66450af79773e" providerId="LiveId" clId="{003ECE72-B20E-457F-A28E-E572BFCE9F91}" dt="2023-08-11T13:40:29.791" v="282" actId="478"/>
          <ac:spMkLst>
            <pc:docMk/>
            <pc:sldMk cId="0" sldId="258"/>
            <ac:spMk id="15" creationId="{6C2120FC-67F9-F55D-EF95-73FD6E1823FF}"/>
          </ac:spMkLst>
        </pc:spChg>
        <pc:spChg chg="add del mod">
          <ac:chgData name="Lee Hong Yi" userId="ccc66450af79773e" providerId="LiveId" clId="{003ECE72-B20E-457F-A28E-E572BFCE9F91}" dt="2023-08-11T13:40:29.791" v="282" actId="478"/>
          <ac:spMkLst>
            <pc:docMk/>
            <pc:sldMk cId="0" sldId="258"/>
            <ac:spMk id="17" creationId="{DE6BFE54-C9B7-088C-7BBF-743FB402CACE}"/>
          </ac:spMkLst>
        </pc:spChg>
        <pc:spChg chg="add del mod">
          <ac:chgData name="Lee Hong Yi" userId="ccc66450af79773e" providerId="LiveId" clId="{003ECE72-B20E-457F-A28E-E572BFCE9F91}" dt="2023-08-11T13:40:27.821" v="281" actId="478"/>
          <ac:spMkLst>
            <pc:docMk/>
            <pc:sldMk cId="0" sldId="258"/>
            <ac:spMk id="19" creationId="{734C4565-37D7-99E3-1696-FF0E4666CE57}"/>
          </ac:spMkLst>
        </pc:spChg>
        <pc:spChg chg="add del mod">
          <ac:chgData name="Lee Hong Yi" userId="ccc66450af79773e" providerId="LiveId" clId="{003ECE72-B20E-457F-A28E-E572BFCE9F91}" dt="2023-08-11T13:40:27.821" v="281" actId="478"/>
          <ac:spMkLst>
            <pc:docMk/>
            <pc:sldMk cId="0" sldId="258"/>
            <ac:spMk id="21" creationId="{EE371704-3F3C-62FA-536D-082CCD708755}"/>
          </ac:spMkLst>
        </pc:spChg>
        <pc:spChg chg="add del mod">
          <ac:chgData name="Lee Hong Yi" userId="ccc66450af79773e" providerId="LiveId" clId="{003ECE72-B20E-457F-A28E-E572BFCE9F91}" dt="2023-08-11T13:40:29.791" v="282" actId="478"/>
          <ac:spMkLst>
            <pc:docMk/>
            <pc:sldMk cId="0" sldId="258"/>
            <ac:spMk id="23" creationId="{03649913-F8DC-BD9D-1C89-9DD494751770}"/>
          </ac:spMkLst>
        </pc:spChg>
        <pc:spChg chg="add del mod">
          <ac:chgData name="Lee Hong Yi" userId="ccc66450af79773e" providerId="LiveId" clId="{003ECE72-B20E-457F-A28E-E572BFCE9F91}" dt="2023-08-11T13:40:29.791" v="282" actId="478"/>
          <ac:spMkLst>
            <pc:docMk/>
            <pc:sldMk cId="0" sldId="258"/>
            <ac:spMk id="25" creationId="{C11D576D-34A8-B129-00ED-9B562956809E}"/>
          </ac:spMkLst>
        </pc:spChg>
        <pc:spChg chg="add del mod">
          <ac:chgData name="Lee Hong Yi" userId="ccc66450af79773e" providerId="LiveId" clId="{003ECE72-B20E-457F-A28E-E572BFCE9F91}" dt="2023-08-11T13:40:27.821" v="281" actId="478"/>
          <ac:spMkLst>
            <pc:docMk/>
            <pc:sldMk cId="0" sldId="258"/>
            <ac:spMk id="27" creationId="{8DABBE16-ADEA-CD51-817D-45A177178B01}"/>
          </ac:spMkLst>
        </pc:spChg>
        <pc:spChg chg="add del mod">
          <ac:chgData name="Lee Hong Yi" userId="ccc66450af79773e" providerId="LiveId" clId="{003ECE72-B20E-457F-A28E-E572BFCE9F91}" dt="2023-08-11T13:40:27.821" v="281" actId="478"/>
          <ac:spMkLst>
            <pc:docMk/>
            <pc:sldMk cId="0" sldId="258"/>
            <ac:spMk id="29" creationId="{BDA912CF-AED0-EF6A-ABA4-67E5B0576C47}"/>
          </ac:spMkLst>
        </pc:spChg>
        <pc:spChg chg="add del mod">
          <ac:chgData name="Lee Hong Yi" userId="ccc66450af79773e" providerId="LiveId" clId="{003ECE72-B20E-457F-A28E-E572BFCE9F91}" dt="2023-08-11T13:40:29.791" v="282" actId="478"/>
          <ac:spMkLst>
            <pc:docMk/>
            <pc:sldMk cId="0" sldId="258"/>
            <ac:spMk id="31" creationId="{431DFA35-3F6B-6F49-1714-891B9F58A77F}"/>
          </ac:spMkLst>
        </pc:spChg>
        <pc:spChg chg="add del mod">
          <ac:chgData name="Lee Hong Yi" userId="ccc66450af79773e" providerId="LiveId" clId="{003ECE72-B20E-457F-A28E-E572BFCE9F91}" dt="2023-08-11T13:40:29.791" v="282" actId="478"/>
          <ac:spMkLst>
            <pc:docMk/>
            <pc:sldMk cId="0" sldId="258"/>
            <ac:spMk id="33" creationId="{F9F68024-B844-8A8F-A5BB-DBDAC1186035}"/>
          </ac:spMkLst>
        </pc:spChg>
        <pc:spChg chg="add del mod">
          <ac:chgData name="Lee Hong Yi" userId="ccc66450af79773e" providerId="LiveId" clId="{003ECE72-B20E-457F-A28E-E572BFCE9F91}" dt="2023-08-11T13:40:29.791" v="282" actId="478"/>
          <ac:spMkLst>
            <pc:docMk/>
            <pc:sldMk cId="0" sldId="258"/>
            <ac:spMk id="35" creationId="{AD3CD06B-90E5-8EDA-2C60-45B5B57CC8C0}"/>
          </ac:spMkLst>
        </pc:spChg>
        <pc:spChg chg="add del mod">
          <ac:chgData name="Lee Hong Yi" userId="ccc66450af79773e" providerId="LiveId" clId="{003ECE72-B20E-457F-A28E-E572BFCE9F91}" dt="2023-08-11T13:40:37.488" v="293" actId="478"/>
          <ac:spMkLst>
            <pc:docMk/>
            <pc:sldMk cId="0" sldId="258"/>
            <ac:spMk id="37" creationId="{E6290EA0-DF60-7B82-71FD-A135549D73A8}"/>
          </ac:spMkLst>
        </pc:spChg>
        <pc:spChg chg="add del mod">
          <ac:chgData name="Lee Hong Yi" userId="ccc66450af79773e" providerId="LiveId" clId="{003ECE72-B20E-457F-A28E-E572BFCE9F91}" dt="2023-08-11T13:40:32.992" v="287" actId="478"/>
          <ac:spMkLst>
            <pc:docMk/>
            <pc:sldMk cId="0" sldId="258"/>
            <ac:spMk id="39" creationId="{0479FFAD-BB4C-E189-CA5C-A986F1C4A680}"/>
          </ac:spMkLst>
        </pc:spChg>
        <pc:spChg chg="add mod">
          <ac:chgData name="Lee Hong Yi" userId="ccc66450af79773e" providerId="LiveId" clId="{003ECE72-B20E-457F-A28E-E572BFCE9F91}" dt="2023-08-11T13:42:53.115" v="324" actId="403"/>
          <ac:spMkLst>
            <pc:docMk/>
            <pc:sldMk cId="0" sldId="258"/>
            <ac:spMk id="40" creationId="{699E056B-D879-7230-1CD7-AFFC654823B1}"/>
          </ac:spMkLst>
        </pc:spChg>
        <pc:spChg chg="add mod">
          <ac:chgData name="Lee Hong Yi" userId="ccc66450af79773e" providerId="LiveId" clId="{003ECE72-B20E-457F-A28E-E572BFCE9F91}" dt="2023-08-11T13:51:26.490" v="1275" actId="20577"/>
          <ac:spMkLst>
            <pc:docMk/>
            <pc:sldMk cId="0" sldId="258"/>
            <ac:spMk id="43" creationId="{4209383D-75CB-AEB6-2D5D-02F57BBF4264}"/>
          </ac:spMkLst>
        </pc:spChg>
        <pc:spChg chg="del">
          <ac:chgData name="Lee Hong Yi" userId="ccc66450af79773e" providerId="LiveId" clId="{003ECE72-B20E-457F-A28E-E572BFCE9F91}" dt="2023-08-11T13:40:23.252" v="278" actId="478"/>
          <ac:spMkLst>
            <pc:docMk/>
            <pc:sldMk cId="0" sldId="258"/>
            <ac:spMk id="319" creationId="{00000000-0000-0000-0000-000000000000}"/>
          </ac:spMkLst>
        </pc:spChg>
        <pc:spChg chg="del mod">
          <ac:chgData name="Lee Hong Yi" userId="ccc66450af79773e" providerId="LiveId" clId="{003ECE72-B20E-457F-A28E-E572BFCE9F91}" dt="2023-08-11T13:40:31.288" v="285" actId="478"/>
          <ac:spMkLst>
            <pc:docMk/>
            <pc:sldMk cId="0" sldId="258"/>
            <ac:spMk id="320" creationId="{00000000-0000-0000-0000-000000000000}"/>
          </ac:spMkLst>
        </pc:spChg>
        <pc:spChg chg="del">
          <ac:chgData name="Lee Hong Yi" userId="ccc66450af79773e" providerId="LiveId" clId="{003ECE72-B20E-457F-A28E-E572BFCE9F91}" dt="2023-08-11T13:40:23.252" v="278" actId="478"/>
          <ac:spMkLst>
            <pc:docMk/>
            <pc:sldMk cId="0" sldId="258"/>
            <ac:spMk id="321" creationId="{00000000-0000-0000-0000-000000000000}"/>
          </ac:spMkLst>
        </pc:spChg>
        <pc:spChg chg="del">
          <ac:chgData name="Lee Hong Yi" userId="ccc66450af79773e" providerId="LiveId" clId="{003ECE72-B20E-457F-A28E-E572BFCE9F91}" dt="2023-08-11T13:40:23.252" v="278" actId="478"/>
          <ac:spMkLst>
            <pc:docMk/>
            <pc:sldMk cId="0" sldId="258"/>
            <ac:spMk id="322" creationId="{00000000-0000-0000-0000-000000000000}"/>
          </ac:spMkLst>
        </pc:spChg>
        <pc:spChg chg="del">
          <ac:chgData name="Lee Hong Yi" userId="ccc66450af79773e" providerId="LiveId" clId="{003ECE72-B20E-457F-A28E-E572BFCE9F91}" dt="2023-08-11T13:40:23.252" v="278" actId="478"/>
          <ac:spMkLst>
            <pc:docMk/>
            <pc:sldMk cId="0" sldId="258"/>
            <ac:spMk id="323" creationId="{00000000-0000-0000-0000-000000000000}"/>
          </ac:spMkLst>
        </pc:spChg>
        <pc:spChg chg="del">
          <ac:chgData name="Lee Hong Yi" userId="ccc66450af79773e" providerId="LiveId" clId="{003ECE72-B20E-457F-A28E-E572BFCE9F91}" dt="2023-08-11T13:40:23.252" v="278" actId="478"/>
          <ac:spMkLst>
            <pc:docMk/>
            <pc:sldMk cId="0" sldId="258"/>
            <ac:spMk id="324" creationId="{00000000-0000-0000-0000-000000000000}"/>
          </ac:spMkLst>
        </pc:spChg>
        <pc:spChg chg="del mod">
          <ac:chgData name="Lee Hong Yi" userId="ccc66450af79773e" providerId="LiveId" clId="{003ECE72-B20E-457F-A28E-E572BFCE9F91}" dt="2023-08-11T13:40:23.252" v="278" actId="478"/>
          <ac:spMkLst>
            <pc:docMk/>
            <pc:sldMk cId="0" sldId="258"/>
            <ac:spMk id="325" creationId="{00000000-0000-0000-0000-000000000000}"/>
          </ac:spMkLst>
        </pc:spChg>
        <pc:spChg chg="del">
          <ac:chgData name="Lee Hong Yi" userId="ccc66450af79773e" providerId="LiveId" clId="{003ECE72-B20E-457F-A28E-E572BFCE9F91}" dt="2023-08-11T13:40:23.252" v="278" actId="478"/>
          <ac:spMkLst>
            <pc:docMk/>
            <pc:sldMk cId="0" sldId="258"/>
            <ac:spMk id="326" creationId="{00000000-0000-0000-0000-000000000000}"/>
          </ac:spMkLst>
        </pc:spChg>
        <pc:spChg chg="del">
          <ac:chgData name="Lee Hong Yi" userId="ccc66450af79773e" providerId="LiveId" clId="{003ECE72-B20E-457F-A28E-E572BFCE9F91}" dt="2023-08-11T13:40:23.252" v="278" actId="478"/>
          <ac:spMkLst>
            <pc:docMk/>
            <pc:sldMk cId="0" sldId="258"/>
            <ac:spMk id="327" creationId="{00000000-0000-0000-0000-000000000000}"/>
          </ac:spMkLst>
        </pc:spChg>
        <pc:spChg chg="del">
          <ac:chgData name="Lee Hong Yi" userId="ccc66450af79773e" providerId="LiveId" clId="{003ECE72-B20E-457F-A28E-E572BFCE9F91}" dt="2023-08-11T13:40:29.791" v="282" actId="478"/>
          <ac:spMkLst>
            <pc:docMk/>
            <pc:sldMk cId="0" sldId="258"/>
            <ac:spMk id="328" creationId="{00000000-0000-0000-0000-000000000000}"/>
          </ac:spMkLst>
        </pc:spChg>
        <pc:spChg chg="del">
          <ac:chgData name="Lee Hong Yi" userId="ccc66450af79773e" providerId="LiveId" clId="{003ECE72-B20E-457F-A28E-E572BFCE9F91}" dt="2023-08-11T13:40:23.252" v="278" actId="478"/>
          <ac:spMkLst>
            <pc:docMk/>
            <pc:sldMk cId="0" sldId="258"/>
            <ac:spMk id="329" creationId="{00000000-0000-0000-0000-000000000000}"/>
          </ac:spMkLst>
        </pc:spChg>
        <pc:spChg chg="del mod">
          <ac:chgData name="Lee Hong Yi" userId="ccc66450af79773e" providerId="LiveId" clId="{003ECE72-B20E-457F-A28E-E572BFCE9F91}" dt="2023-08-11T13:40:25.600" v="280" actId="478"/>
          <ac:spMkLst>
            <pc:docMk/>
            <pc:sldMk cId="0" sldId="258"/>
            <ac:spMk id="330" creationId="{00000000-0000-0000-0000-000000000000}"/>
          </ac:spMkLst>
        </pc:spChg>
        <pc:spChg chg="del">
          <ac:chgData name="Lee Hong Yi" userId="ccc66450af79773e" providerId="LiveId" clId="{003ECE72-B20E-457F-A28E-E572BFCE9F91}" dt="2023-08-11T13:40:23.252" v="278" actId="478"/>
          <ac:spMkLst>
            <pc:docMk/>
            <pc:sldMk cId="0" sldId="258"/>
            <ac:spMk id="331" creationId="{00000000-0000-0000-0000-000000000000}"/>
          </ac:spMkLst>
        </pc:spChg>
        <pc:spChg chg="del">
          <ac:chgData name="Lee Hong Yi" userId="ccc66450af79773e" providerId="LiveId" clId="{003ECE72-B20E-457F-A28E-E572BFCE9F91}" dt="2023-08-11T13:40:23.252" v="278" actId="478"/>
          <ac:spMkLst>
            <pc:docMk/>
            <pc:sldMk cId="0" sldId="258"/>
            <ac:spMk id="332" creationId="{00000000-0000-0000-0000-000000000000}"/>
          </ac:spMkLst>
        </pc:spChg>
        <pc:spChg chg="del">
          <ac:chgData name="Lee Hong Yi" userId="ccc66450af79773e" providerId="LiveId" clId="{003ECE72-B20E-457F-A28E-E572BFCE9F91}" dt="2023-08-11T13:40:23.252" v="278" actId="478"/>
          <ac:spMkLst>
            <pc:docMk/>
            <pc:sldMk cId="0" sldId="258"/>
            <ac:spMk id="333" creationId="{00000000-0000-0000-0000-000000000000}"/>
          </ac:spMkLst>
        </pc:spChg>
        <pc:spChg chg="del">
          <ac:chgData name="Lee Hong Yi" userId="ccc66450af79773e" providerId="LiveId" clId="{003ECE72-B20E-457F-A28E-E572BFCE9F91}" dt="2023-08-11T13:40:23.252" v="278" actId="478"/>
          <ac:spMkLst>
            <pc:docMk/>
            <pc:sldMk cId="0" sldId="258"/>
            <ac:spMk id="334" creationId="{00000000-0000-0000-0000-000000000000}"/>
          </ac:spMkLst>
        </pc:spChg>
        <pc:spChg chg="del">
          <ac:chgData name="Lee Hong Yi" userId="ccc66450af79773e" providerId="LiveId" clId="{003ECE72-B20E-457F-A28E-E572BFCE9F91}" dt="2023-08-11T13:40:23.252" v="278" actId="478"/>
          <ac:spMkLst>
            <pc:docMk/>
            <pc:sldMk cId="0" sldId="258"/>
            <ac:spMk id="335" creationId="{00000000-0000-0000-0000-000000000000}"/>
          </ac:spMkLst>
        </pc:spChg>
        <pc:spChg chg="del">
          <ac:chgData name="Lee Hong Yi" userId="ccc66450af79773e" providerId="LiveId" clId="{003ECE72-B20E-457F-A28E-E572BFCE9F91}" dt="2023-08-11T13:40:23.252" v="278" actId="478"/>
          <ac:spMkLst>
            <pc:docMk/>
            <pc:sldMk cId="0" sldId="258"/>
            <ac:spMk id="336" creationId="{00000000-0000-0000-0000-000000000000}"/>
          </ac:spMkLst>
        </pc:spChg>
        <pc:spChg chg="del">
          <ac:chgData name="Lee Hong Yi" userId="ccc66450af79773e" providerId="LiveId" clId="{003ECE72-B20E-457F-A28E-E572BFCE9F91}" dt="2023-08-11T13:40:23.252" v="278" actId="478"/>
          <ac:spMkLst>
            <pc:docMk/>
            <pc:sldMk cId="0" sldId="258"/>
            <ac:spMk id="337" creationId="{00000000-0000-0000-0000-000000000000}"/>
          </ac:spMkLst>
        </pc:spChg>
        <pc:spChg chg="del">
          <ac:chgData name="Lee Hong Yi" userId="ccc66450af79773e" providerId="LiveId" clId="{003ECE72-B20E-457F-A28E-E572BFCE9F91}" dt="2023-08-11T13:40:23.252" v="278" actId="478"/>
          <ac:spMkLst>
            <pc:docMk/>
            <pc:sldMk cId="0" sldId="258"/>
            <ac:spMk id="338" creationId="{00000000-0000-0000-0000-000000000000}"/>
          </ac:spMkLst>
        </pc:spChg>
        <pc:spChg chg="mod">
          <ac:chgData name="Lee Hong Yi" userId="ccc66450af79773e" providerId="LiveId" clId="{003ECE72-B20E-457F-A28E-E572BFCE9F91}" dt="2023-08-11T13:40:50.092" v="318" actId="20577"/>
          <ac:spMkLst>
            <pc:docMk/>
            <pc:sldMk cId="0" sldId="258"/>
            <ac:spMk id="355" creationId="{00000000-0000-0000-0000-000000000000}"/>
          </ac:spMkLst>
        </pc:spChg>
        <pc:grpChg chg="del">
          <ac:chgData name="Lee Hong Yi" userId="ccc66450af79773e" providerId="LiveId" clId="{003ECE72-B20E-457F-A28E-E572BFCE9F91}" dt="2023-08-11T13:40:23.252" v="278" actId="478"/>
          <ac:grpSpMkLst>
            <pc:docMk/>
            <pc:sldMk cId="0" sldId="258"/>
            <ac:grpSpMk id="341" creationId="{00000000-0000-0000-0000-000000000000}"/>
          </ac:grpSpMkLst>
        </pc:grpChg>
        <pc:picChg chg="add del mod">
          <ac:chgData name="Lee Hong Yi" userId="ccc66450af79773e" providerId="LiveId" clId="{003ECE72-B20E-457F-A28E-E572BFCE9F91}" dt="2023-08-11T13:50:21.899" v="1069" actId="478"/>
          <ac:picMkLst>
            <pc:docMk/>
            <pc:sldMk cId="0" sldId="258"/>
            <ac:picMk id="42" creationId="{E5430782-95DE-5FEC-786F-BBA1E8E27D41}"/>
          </ac:picMkLst>
        </pc:picChg>
        <pc:picChg chg="add mod">
          <ac:chgData name="Lee Hong Yi" userId="ccc66450af79773e" providerId="LiveId" clId="{003ECE72-B20E-457F-A28E-E572BFCE9F91}" dt="2023-08-11T13:50:50.242" v="1076" actId="1076"/>
          <ac:picMkLst>
            <pc:docMk/>
            <pc:sldMk cId="0" sldId="258"/>
            <ac:picMk id="45" creationId="{929DF970-DE93-FDA9-D383-5309CA2A05EF}"/>
          </ac:picMkLst>
        </pc:picChg>
      </pc:sldChg>
      <pc:sldChg chg="addSp delSp modSp add del mod ord">
        <pc:chgData name="Lee Hong Yi" userId="ccc66450af79773e" providerId="LiveId" clId="{003ECE72-B20E-457F-A28E-E572BFCE9F91}" dt="2023-08-11T15:21:00.211" v="3947"/>
        <pc:sldMkLst>
          <pc:docMk/>
          <pc:sldMk cId="4273724662" sldId="259"/>
        </pc:sldMkLst>
        <pc:spChg chg="add mod">
          <ac:chgData name="Lee Hong Yi" userId="ccc66450af79773e" providerId="LiveId" clId="{003ECE72-B20E-457F-A28E-E572BFCE9F91}" dt="2023-08-11T15:03:28.429" v="2148" actId="20577"/>
          <ac:spMkLst>
            <pc:docMk/>
            <pc:sldMk cId="4273724662" sldId="259"/>
            <ac:spMk id="2" creationId="{6B5C448A-9E3D-5E22-289A-602D9B044628}"/>
          </ac:spMkLst>
        </pc:spChg>
        <pc:spChg chg="add del mod">
          <ac:chgData name="Lee Hong Yi" userId="ccc66450af79773e" providerId="LiveId" clId="{003ECE72-B20E-457F-A28E-E572BFCE9F91}" dt="2023-08-11T14:55:00.848" v="1472"/>
          <ac:spMkLst>
            <pc:docMk/>
            <pc:sldMk cId="4273724662" sldId="259"/>
            <ac:spMk id="10" creationId="{4FCA4E4E-00BD-249D-5B6C-DCB93DB2EA89}"/>
          </ac:spMkLst>
        </pc:spChg>
        <pc:spChg chg="add del mod">
          <ac:chgData name="Lee Hong Yi" userId="ccc66450af79773e" providerId="LiveId" clId="{003ECE72-B20E-457F-A28E-E572BFCE9F91}" dt="2023-08-11T15:03:32.941" v="2150" actId="478"/>
          <ac:spMkLst>
            <pc:docMk/>
            <pc:sldMk cId="4273724662" sldId="259"/>
            <ac:spMk id="11" creationId="{E9A1FE30-AA1E-BE40-656B-869233FECA73}"/>
          </ac:spMkLst>
        </pc:spChg>
        <pc:spChg chg="del mod">
          <ac:chgData name="Lee Hong Yi" userId="ccc66450af79773e" providerId="LiveId" clId="{003ECE72-B20E-457F-A28E-E572BFCE9F91}" dt="2023-08-11T13:52:32.791" v="1296" actId="478"/>
          <ac:spMkLst>
            <pc:docMk/>
            <pc:sldMk cId="4273724662" sldId="259"/>
            <ac:spMk id="40" creationId="{699E056B-D879-7230-1CD7-AFFC654823B1}"/>
          </ac:spMkLst>
        </pc:spChg>
        <pc:spChg chg="del mod">
          <ac:chgData name="Lee Hong Yi" userId="ccc66450af79773e" providerId="LiveId" clId="{003ECE72-B20E-457F-A28E-E572BFCE9F91}" dt="2023-08-11T13:52:34.763" v="1298" actId="478"/>
          <ac:spMkLst>
            <pc:docMk/>
            <pc:sldMk cId="4273724662" sldId="259"/>
            <ac:spMk id="43" creationId="{4209383D-75CB-AEB6-2D5D-02F57BBF4264}"/>
          </ac:spMkLst>
        </pc:spChg>
        <pc:spChg chg="mod">
          <ac:chgData name="Lee Hong Yi" userId="ccc66450af79773e" providerId="LiveId" clId="{003ECE72-B20E-457F-A28E-E572BFCE9F91}" dt="2023-08-11T14:58:21.282" v="1970" actId="20577"/>
          <ac:spMkLst>
            <pc:docMk/>
            <pc:sldMk cId="4273724662" sldId="259"/>
            <ac:spMk id="355" creationId="{00000000-0000-0000-0000-000000000000}"/>
          </ac:spMkLst>
        </pc:spChg>
        <pc:picChg chg="add del">
          <ac:chgData name="Lee Hong Yi" userId="ccc66450af79773e" providerId="LiveId" clId="{003ECE72-B20E-457F-A28E-E572BFCE9F91}" dt="2023-08-11T13:53:02.420" v="1301" actId="22"/>
          <ac:picMkLst>
            <pc:docMk/>
            <pc:sldMk cId="4273724662" sldId="259"/>
            <ac:picMk id="4" creationId="{46F6FB60-0B23-120C-1DC8-F0E708A5D53F}"/>
          </ac:picMkLst>
        </pc:picChg>
        <pc:picChg chg="add del mod">
          <ac:chgData name="Lee Hong Yi" userId="ccc66450af79773e" providerId="LiveId" clId="{003ECE72-B20E-457F-A28E-E572BFCE9F91}" dt="2023-08-11T14:58:23.863" v="1972" actId="478"/>
          <ac:picMkLst>
            <pc:docMk/>
            <pc:sldMk cId="4273724662" sldId="259"/>
            <ac:picMk id="9" creationId="{29E926A5-3900-B387-707D-91926B4FDC0E}"/>
          </ac:picMkLst>
        </pc:picChg>
        <pc:picChg chg="add mod">
          <ac:chgData name="Lee Hong Yi" userId="ccc66450af79773e" providerId="LiveId" clId="{003ECE72-B20E-457F-A28E-E572BFCE9F91}" dt="2023-08-11T15:03:54.209" v="2155" actId="1076"/>
          <ac:picMkLst>
            <pc:docMk/>
            <pc:sldMk cId="4273724662" sldId="259"/>
            <ac:picMk id="13" creationId="{CA8F4711-C422-068B-F969-905021433D90}"/>
          </ac:picMkLst>
        </pc:picChg>
        <pc:picChg chg="del">
          <ac:chgData name="Lee Hong Yi" userId="ccc66450af79773e" providerId="LiveId" clId="{003ECE72-B20E-457F-A28E-E572BFCE9F91}" dt="2023-08-11T13:52:29.933" v="1292" actId="478"/>
          <ac:picMkLst>
            <pc:docMk/>
            <pc:sldMk cId="4273724662" sldId="259"/>
            <ac:picMk id="45" creationId="{929DF970-DE93-FDA9-D383-5309CA2A05EF}"/>
          </ac:picMkLst>
        </pc:picChg>
        <pc:cxnChg chg="add del mod">
          <ac:chgData name="Lee Hong Yi" userId="ccc66450af79773e" providerId="LiveId" clId="{003ECE72-B20E-457F-A28E-E572BFCE9F91}" dt="2023-08-11T14:54:12.718" v="1464" actId="478"/>
          <ac:cxnSpMkLst>
            <pc:docMk/>
            <pc:sldMk cId="4273724662" sldId="259"/>
            <ac:cxnSpMk id="6" creationId="{EEB74AAD-0B00-D20E-80B9-A9CFE71E95C3}"/>
          </ac:cxnSpMkLst>
        </pc:cxnChg>
      </pc:sldChg>
      <pc:sldChg chg="addSp delSp modSp add del mod">
        <pc:chgData name="Lee Hong Yi" userId="ccc66450af79773e" providerId="LiveId" clId="{003ECE72-B20E-457F-A28E-E572BFCE9F91}" dt="2023-08-11T15:38:04.104" v="6414" actId="20577"/>
        <pc:sldMkLst>
          <pc:docMk/>
          <pc:sldMk cId="1760897762" sldId="260"/>
        </pc:sldMkLst>
        <pc:spChg chg="del mod">
          <ac:chgData name="Lee Hong Yi" userId="ccc66450af79773e" providerId="LiveId" clId="{003ECE72-B20E-457F-A28E-E572BFCE9F91}" dt="2023-08-11T15:33:30.704" v="5688" actId="478"/>
          <ac:spMkLst>
            <pc:docMk/>
            <pc:sldMk cId="1760897762" sldId="260"/>
            <ac:spMk id="2" creationId="{6B5C448A-9E3D-5E22-289A-602D9B044628}"/>
          </ac:spMkLst>
        </pc:spChg>
        <pc:spChg chg="add mod">
          <ac:chgData name="Lee Hong Yi" userId="ccc66450af79773e" providerId="LiveId" clId="{003ECE72-B20E-457F-A28E-E572BFCE9F91}" dt="2023-08-11T15:35:46.218" v="6073" actId="20577"/>
          <ac:spMkLst>
            <pc:docMk/>
            <pc:sldMk cId="1760897762" sldId="260"/>
            <ac:spMk id="3" creationId="{6A665758-85CA-00FF-2979-11729B84876A}"/>
          </ac:spMkLst>
        </pc:spChg>
        <pc:spChg chg="add mod">
          <ac:chgData name="Lee Hong Yi" userId="ccc66450af79773e" providerId="LiveId" clId="{003ECE72-B20E-457F-A28E-E572BFCE9F91}" dt="2023-08-11T15:37:28.804" v="6398" actId="1076"/>
          <ac:spMkLst>
            <pc:docMk/>
            <pc:sldMk cId="1760897762" sldId="260"/>
            <ac:spMk id="8" creationId="{61418518-177D-FB48-79BA-9CB0B1656103}"/>
          </ac:spMkLst>
        </pc:spChg>
        <pc:spChg chg="del mod">
          <ac:chgData name="Lee Hong Yi" userId="ccc66450af79773e" providerId="LiveId" clId="{003ECE72-B20E-457F-A28E-E572BFCE9F91}" dt="2023-08-11T15:33:33.085" v="5690" actId="478"/>
          <ac:spMkLst>
            <pc:docMk/>
            <pc:sldMk cId="1760897762" sldId="260"/>
            <ac:spMk id="11" creationId="{E9A1FE30-AA1E-BE40-656B-869233FECA73}"/>
          </ac:spMkLst>
        </pc:spChg>
        <pc:spChg chg="mod">
          <ac:chgData name="Lee Hong Yi" userId="ccc66450af79773e" providerId="LiveId" clId="{003ECE72-B20E-457F-A28E-E572BFCE9F91}" dt="2023-08-11T15:38:04.104" v="6414" actId="20577"/>
          <ac:spMkLst>
            <pc:docMk/>
            <pc:sldMk cId="1760897762" sldId="260"/>
            <ac:spMk id="355" creationId="{00000000-0000-0000-0000-000000000000}"/>
          </ac:spMkLst>
        </pc:spChg>
        <pc:picChg chg="add mod">
          <ac:chgData name="Lee Hong Yi" userId="ccc66450af79773e" providerId="LiveId" clId="{003ECE72-B20E-457F-A28E-E572BFCE9F91}" dt="2023-08-11T15:35:37.399" v="6048" actId="1076"/>
          <ac:picMkLst>
            <pc:docMk/>
            <pc:sldMk cId="1760897762" sldId="260"/>
            <ac:picMk id="5" creationId="{B6DFEC4E-BDEB-864C-E37B-F9D962D4F192}"/>
          </ac:picMkLst>
        </pc:picChg>
        <pc:picChg chg="add mod">
          <ac:chgData name="Lee Hong Yi" userId="ccc66450af79773e" providerId="LiveId" clId="{003ECE72-B20E-457F-A28E-E572BFCE9F91}" dt="2023-08-11T15:36:00.374" v="6079" actId="14100"/>
          <ac:picMkLst>
            <pc:docMk/>
            <pc:sldMk cId="1760897762" sldId="260"/>
            <ac:picMk id="7" creationId="{8D97DC17-7926-0F75-E2E2-36964E26BEAB}"/>
          </ac:picMkLst>
        </pc:picChg>
        <pc:picChg chg="del">
          <ac:chgData name="Lee Hong Yi" userId="ccc66450af79773e" providerId="LiveId" clId="{003ECE72-B20E-457F-A28E-E572BFCE9F91}" dt="2023-08-11T15:33:29.281" v="5686" actId="478"/>
          <ac:picMkLst>
            <pc:docMk/>
            <pc:sldMk cId="1760897762" sldId="260"/>
            <ac:picMk id="9" creationId="{29E926A5-3900-B387-707D-91926B4FDC0E}"/>
          </ac:picMkLst>
        </pc:picChg>
      </pc:sldChg>
      <pc:sldChg chg="modSp add del mod">
        <pc:chgData name="Lee Hong Yi" userId="ccc66450af79773e" providerId="LiveId" clId="{003ECE72-B20E-457F-A28E-E572BFCE9F91}" dt="2023-08-11T15:04:02.191" v="2164" actId="20577"/>
        <pc:sldMkLst>
          <pc:docMk/>
          <pc:sldMk cId="663603874" sldId="261"/>
        </pc:sldMkLst>
        <pc:spChg chg="mod">
          <ac:chgData name="Lee Hong Yi" userId="ccc66450af79773e" providerId="LiveId" clId="{003ECE72-B20E-457F-A28E-E572BFCE9F91}" dt="2023-08-11T15:04:02.191" v="2164" actId="20577"/>
          <ac:spMkLst>
            <pc:docMk/>
            <pc:sldMk cId="663603874" sldId="261"/>
            <ac:spMk id="355" creationId="{00000000-0000-0000-0000-000000000000}"/>
          </ac:spMkLst>
        </pc:spChg>
      </pc:sldChg>
      <pc:sldChg chg="addSp delSp modSp add del mod">
        <pc:chgData name="Lee Hong Yi" userId="ccc66450af79773e" providerId="LiveId" clId="{003ECE72-B20E-457F-A28E-E572BFCE9F91}" dt="2023-08-11T15:15:10.230" v="2844" actId="20577"/>
        <pc:sldMkLst>
          <pc:docMk/>
          <pc:sldMk cId="2854238198" sldId="262"/>
        </pc:sldMkLst>
        <pc:spChg chg="mod">
          <ac:chgData name="Lee Hong Yi" userId="ccc66450af79773e" providerId="LiveId" clId="{003ECE72-B20E-457F-A28E-E572BFCE9F91}" dt="2023-08-11T15:04:32.553" v="2289" actId="20577"/>
          <ac:spMkLst>
            <pc:docMk/>
            <pc:sldMk cId="2854238198" sldId="262"/>
            <ac:spMk id="2" creationId="{6B5C448A-9E3D-5E22-289A-602D9B044628}"/>
          </ac:spMkLst>
        </pc:spChg>
        <pc:spChg chg="add mod">
          <ac:chgData name="Lee Hong Yi" userId="ccc66450af79773e" providerId="LiveId" clId="{003ECE72-B20E-457F-A28E-E572BFCE9F91}" dt="2023-08-11T15:14:46.975" v="2843" actId="20577"/>
          <ac:spMkLst>
            <pc:docMk/>
            <pc:sldMk cId="2854238198" sldId="262"/>
            <ac:spMk id="7" creationId="{C623C02D-E135-BC39-B55D-61B6F437D83F}"/>
          </ac:spMkLst>
        </pc:spChg>
        <pc:spChg chg="del mod">
          <ac:chgData name="Lee Hong Yi" userId="ccc66450af79773e" providerId="LiveId" clId="{003ECE72-B20E-457F-A28E-E572BFCE9F91}" dt="2023-08-11T15:04:36.803" v="2293" actId="478"/>
          <ac:spMkLst>
            <pc:docMk/>
            <pc:sldMk cId="2854238198" sldId="262"/>
            <ac:spMk id="11" creationId="{E9A1FE30-AA1E-BE40-656B-869233FECA73}"/>
          </ac:spMkLst>
        </pc:spChg>
        <pc:spChg chg="mod">
          <ac:chgData name="Lee Hong Yi" userId="ccc66450af79773e" providerId="LiveId" clId="{003ECE72-B20E-457F-A28E-E572BFCE9F91}" dt="2023-08-11T15:15:10.230" v="2844" actId="20577"/>
          <ac:spMkLst>
            <pc:docMk/>
            <pc:sldMk cId="2854238198" sldId="262"/>
            <ac:spMk id="355" creationId="{00000000-0000-0000-0000-000000000000}"/>
          </ac:spMkLst>
        </pc:spChg>
        <pc:picChg chg="add mod">
          <ac:chgData name="Lee Hong Yi" userId="ccc66450af79773e" providerId="LiveId" clId="{003ECE72-B20E-457F-A28E-E572BFCE9F91}" dt="2023-08-11T15:12:32.195" v="2298" actId="1076"/>
          <ac:picMkLst>
            <pc:docMk/>
            <pc:sldMk cId="2854238198" sldId="262"/>
            <ac:picMk id="4" creationId="{40F0D4AD-D121-4874-1FCB-E1F570732010}"/>
          </ac:picMkLst>
        </pc:picChg>
        <pc:picChg chg="add mod">
          <ac:chgData name="Lee Hong Yi" userId="ccc66450af79773e" providerId="LiveId" clId="{003ECE72-B20E-457F-A28E-E572BFCE9F91}" dt="2023-08-11T15:12:46.859" v="2304" actId="1076"/>
          <ac:picMkLst>
            <pc:docMk/>
            <pc:sldMk cId="2854238198" sldId="262"/>
            <ac:picMk id="6" creationId="{775E275A-0C2E-F376-49E4-BC43C7093B2F}"/>
          </ac:picMkLst>
        </pc:picChg>
        <pc:picChg chg="del">
          <ac:chgData name="Lee Hong Yi" userId="ccc66450af79773e" providerId="LiveId" clId="{003ECE72-B20E-457F-A28E-E572BFCE9F91}" dt="2023-08-11T15:04:34.162" v="2290" actId="478"/>
          <ac:picMkLst>
            <pc:docMk/>
            <pc:sldMk cId="2854238198" sldId="262"/>
            <ac:picMk id="9" creationId="{29E926A5-3900-B387-707D-91926B4FDC0E}"/>
          </ac:picMkLst>
        </pc:picChg>
      </pc:sldChg>
      <pc:sldChg chg="addSp delSp modSp add del mod">
        <pc:chgData name="Lee Hong Yi" userId="ccc66450af79773e" providerId="LiveId" clId="{003ECE72-B20E-457F-A28E-E572BFCE9F91}" dt="2023-08-11T15:20:18.050" v="3876" actId="478"/>
        <pc:sldMkLst>
          <pc:docMk/>
          <pc:sldMk cId="2789115590" sldId="263"/>
        </pc:sldMkLst>
        <pc:spChg chg="mod">
          <ac:chgData name="Lee Hong Yi" userId="ccc66450af79773e" providerId="LiveId" clId="{003ECE72-B20E-457F-A28E-E572BFCE9F91}" dt="2023-08-11T15:16:29.494" v="3221" actId="404"/>
          <ac:spMkLst>
            <pc:docMk/>
            <pc:sldMk cId="2789115590" sldId="263"/>
            <ac:spMk id="2" creationId="{6B5C448A-9E3D-5E22-289A-602D9B044628}"/>
          </ac:spMkLst>
        </pc:spChg>
        <pc:spChg chg="del mod">
          <ac:chgData name="Lee Hong Yi" userId="ccc66450af79773e" providerId="LiveId" clId="{003ECE72-B20E-457F-A28E-E572BFCE9F91}" dt="2023-08-11T15:15:42.994" v="3042" actId="478"/>
          <ac:spMkLst>
            <pc:docMk/>
            <pc:sldMk cId="2789115590" sldId="263"/>
            <ac:spMk id="11" creationId="{E9A1FE30-AA1E-BE40-656B-869233FECA73}"/>
          </ac:spMkLst>
        </pc:spChg>
        <pc:spChg chg="add mod">
          <ac:chgData name="Lee Hong Yi" userId="ccc66450af79773e" providerId="LiveId" clId="{003ECE72-B20E-457F-A28E-E572BFCE9F91}" dt="2023-08-11T15:20:07.244" v="3839" actId="1076"/>
          <ac:spMkLst>
            <pc:docMk/>
            <pc:sldMk cId="2789115590" sldId="263"/>
            <ac:spMk id="19" creationId="{5FB00B23-D418-B067-2C84-BA52A4EC1B95}"/>
          </ac:spMkLst>
        </pc:spChg>
        <pc:spChg chg="add del mod">
          <ac:chgData name="Lee Hong Yi" userId="ccc66450af79773e" providerId="LiveId" clId="{003ECE72-B20E-457F-A28E-E572BFCE9F91}" dt="2023-08-11T15:20:18.050" v="3876" actId="478"/>
          <ac:spMkLst>
            <pc:docMk/>
            <pc:sldMk cId="2789115590" sldId="263"/>
            <ac:spMk id="20" creationId="{B586BEB8-63CE-D0D6-AF85-20BDB5285D59}"/>
          </ac:spMkLst>
        </pc:spChg>
        <pc:spChg chg="mod">
          <ac:chgData name="Lee Hong Yi" userId="ccc66450af79773e" providerId="LiveId" clId="{003ECE72-B20E-457F-A28E-E572BFCE9F91}" dt="2023-08-11T15:15:14.514" v="2853" actId="20577"/>
          <ac:spMkLst>
            <pc:docMk/>
            <pc:sldMk cId="2789115590" sldId="263"/>
            <ac:spMk id="355" creationId="{00000000-0000-0000-0000-000000000000}"/>
          </ac:spMkLst>
        </pc:spChg>
        <pc:picChg chg="add mod">
          <ac:chgData name="Lee Hong Yi" userId="ccc66450af79773e" providerId="LiveId" clId="{003ECE72-B20E-457F-A28E-E572BFCE9F91}" dt="2023-08-11T15:15:50.738" v="3045" actId="1076"/>
          <ac:picMkLst>
            <pc:docMk/>
            <pc:sldMk cId="2789115590" sldId="263"/>
            <ac:picMk id="4" creationId="{D673C80A-CA55-F332-900F-5A5BB15178AC}"/>
          </ac:picMkLst>
        </pc:picChg>
        <pc:picChg chg="add mod">
          <ac:chgData name="Lee Hong Yi" userId="ccc66450af79773e" providerId="LiveId" clId="{003ECE72-B20E-457F-A28E-E572BFCE9F91}" dt="2023-08-11T15:16:02.339" v="3048" actId="1076"/>
          <ac:picMkLst>
            <pc:docMk/>
            <pc:sldMk cId="2789115590" sldId="263"/>
            <ac:picMk id="6" creationId="{15FFE756-D399-E681-402F-2780B5659C21}"/>
          </ac:picMkLst>
        </pc:picChg>
        <pc:picChg chg="add mod">
          <ac:chgData name="Lee Hong Yi" userId="ccc66450af79773e" providerId="LiveId" clId="{003ECE72-B20E-457F-A28E-E572BFCE9F91}" dt="2023-08-11T15:17:11.611" v="3232" actId="1076"/>
          <ac:picMkLst>
            <pc:docMk/>
            <pc:sldMk cId="2789115590" sldId="263"/>
            <ac:picMk id="8" creationId="{B9EABC2A-A175-C381-9BE7-E471FAFF2A43}"/>
          </ac:picMkLst>
        </pc:picChg>
        <pc:picChg chg="del">
          <ac:chgData name="Lee Hong Yi" userId="ccc66450af79773e" providerId="LiveId" clId="{003ECE72-B20E-457F-A28E-E572BFCE9F91}" dt="2023-08-11T15:15:41.235" v="3040" actId="478"/>
          <ac:picMkLst>
            <pc:docMk/>
            <pc:sldMk cId="2789115590" sldId="263"/>
            <ac:picMk id="9" creationId="{29E926A5-3900-B387-707D-91926B4FDC0E}"/>
          </ac:picMkLst>
        </pc:picChg>
        <pc:cxnChg chg="add mod">
          <ac:chgData name="Lee Hong Yi" userId="ccc66450af79773e" providerId="LiveId" clId="{003ECE72-B20E-457F-A28E-E572BFCE9F91}" dt="2023-08-11T15:17:11.611" v="3232" actId="1076"/>
          <ac:cxnSpMkLst>
            <pc:docMk/>
            <pc:sldMk cId="2789115590" sldId="263"/>
            <ac:cxnSpMk id="12" creationId="{6E95B4D0-5C85-095E-C086-A290EBC1319D}"/>
          </ac:cxnSpMkLst>
        </pc:cxnChg>
        <pc:cxnChg chg="add mod">
          <ac:chgData name="Lee Hong Yi" userId="ccc66450af79773e" providerId="LiveId" clId="{003ECE72-B20E-457F-A28E-E572BFCE9F91}" dt="2023-08-11T15:17:11.611" v="3232" actId="1076"/>
          <ac:cxnSpMkLst>
            <pc:docMk/>
            <pc:sldMk cId="2789115590" sldId="263"/>
            <ac:cxnSpMk id="14" creationId="{D353EFDD-49BE-5BF5-D923-8D5AD1A3F9EE}"/>
          </ac:cxnSpMkLst>
        </pc:cxnChg>
      </pc:sldChg>
      <pc:sldChg chg="addSp delSp modSp add del mod">
        <pc:chgData name="Lee Hong Yi" userId="ccc66450af79773e" providerId="LiveId" clId="{003ECE72-B20E-457F-A28E-E572BFCE9F91}" dt="2023-08-11T15:25:29.243" v="4625" actId="2711"/>
        <pc:sldMkLst>
          <pc:docMk/>
          <pc:sldMk cId="1263863933" sldId="264"/>
        </pc:sldMkLst>
        <pc:spChg chg="mod">
          <ac:chgData name="Lee Hong Yi" userId="ccc66450af79773e" providerId="LiveId" clId="{003ECE72-B20E-457F-A28E-E572BFCE9F91}" dt="2023-08-11T15:23:38.861" v="4238" actId="20577"/>
          <ac:spMkLst>
            <pc:docMk/>
            <pc:sldMk cId="1263863933" sldId="264"/>
            <ac:spMk id="2" creationId="{6B5C448A-9E3D-5E22-289A-602D9B044628}"/>
          </ac:spMkLst>
        </pc:spChg>
        <pc:spChg chg="add mod">
          <ac:chgData name="Lee Hong Yi" userId="ccc66450af79773e" providerId="LiveId" clId="{003ECE72-B20E-457F-A28E-E572BFCE9F91}" dt="2023-08-11T15:25:29.243" v="4625" actId="2711"/>
          <ac:spMkLst>
            <pc:docMk/>
            <pc:sldMk cId="1263863933" sldId="264"/>
            <ac:spMk id="4" creationId="{59417A27-940A-6284-BCF5-BA3944C51694}"/>
          </ac:spMkLst>
        </pc:spChg>
        <pc:spChg chg="del mod">
          <ac:chgData name="Lee Hong Yi" userId="ccc66450af79773e" providerId="LiveId" clId="{003ECE72-B20E-457F-A28E-E572BFCE9F91}" dt="2023-08-11T15:20:27.303" v="3888" actId="478"/>
          <ac:spMkLst>
            <pc:docMk/>
            <pc:sldMk cId="1263863933" sldId="264"/>
            <ac:spMk id="11" creationId="{E9A1FE30-AA1E-BE40-656B-869233FECA73}"/>
          </ac:spMkLst>
        </pc:spChg>
        <pc:spChg chg="mod">
          <ac:chgData name="Lee Hong Yi" userId="ccc66450af79773e" providerId="LiveId" clId="{003ECE72-B20E-457F-A28E-E572BFCE9F91}" dt="2023-08-11T15:20:22.339" v="3885" actId="20577"/>
          <ac:spMkLst>
            <pc:docMk/>
            <pc:sldMk cId="1263863933" sldId="264"/>
            <ac:spMk id="355" creationId="{00000000-0000-0000-0000-000000000000}"/>
          </ac:spMkLst>
        </pc:spChg>
        <pc:graphicFrameChg chg="add mod modGraphic">
          <ac:chgData name="Lee Hong Yi" userId="ccc66450af79773e" providerId="LiveId" clId="{003ECE72-B20E-457F-A28E-E572BFCE9F91}" dt="2023-08-11T15:24:31.348" v="4313" actId="1076"/>
          <ac:graphicFrameMkLst>
            <pc:docMk/>
            <pc:sldMk cId="1263863933" sldId="264"/>
            <ac:graphicFrameMk id="3" creationId="{70AE5317-5DE5-97B7-CB21-66A8DDE65734}"/>
          </ac:graphicFrameMkLst>
        </pc:graphicFrameChg>
        <pc:picChg chg="del">
          <ac:chgData name="Lee Hong Yi" userId="ccc66450af79773e" providerId="LiveId" clId="{003ECE72-B20E-457F-A28E-E572BFCE9F91}" dt="2023-08-11T15:20:23.663" v="3886" actId="478"/>
          <ac:picMkLst>
            <pc:docMk/>
            <pc:sldMk cId="1263863933" sldId="264"/>
            <ac:picMk id="9" creationId="{29E926A5-3900-B387-707D-91926B4FDC0E}"/>
          </ac:picMkLst>
        </pc:picChg>
      </pc:sldChg>
      <pc:sldChg chg="addSp delSp modSp add del mod">
        <pc:chgData name="Lee Hong Yi" userId="ccc66450af79773e" providerId="LiveId" clId="{003ECE72-B20E-457F-A28E-E572BFCE9F91}" dt="2023-08-11T15:33:04.012" v="5663" actId="207"/>
        <pc:sldMkLst>
          <pc:docMk/>
          <pc:sldMk cId="538402468" sldId="265"/>
        </pc:sldMkLst>
        <pc:spChg chg="mod">
          <ac:chgData name="Lee Hong Yi" userId="ccc66450af79773e" providerId="LiveId" clId="{003ECE72-B20E-457F-A28E-E572BFCE9F91}" dt="2023-08-11T15:29:44.742" v="5498" actId="20577"/>
          <ac:spMkLst>
            <pc:docMk/>
            <pc:sldMk cId="538402468" sldId="265"/>
            <ac:spMk id="2" creationId="{6B5C448A-9E3D-5E22-289A-602D9B044628}"/>
          </ac:spMkLst>
        </pc:spChg>
        <pc:spChg chg="del mod">
          <ac:chgData name="Lee Hong Yi" userId="ccc66450af79773e" providerId="LiveId" clId="{003ECE72-B20E-457F-A28E-E572BFCE9F91}" dt="2023-08-11T15:28:02.711" v="5090"/>
          <ac:spMkLst>
            <pc:docMk/>
            <pc:sldMk cId="538402468" sldId="265"/>
            <ac:spMk id="11" creationId="{E9A1FE30-AA1E-BE40-656B-869233FECA73}"/>
          </ac:spMkLst>
        </pc:spChg>
        <pc:spChg chg="mod">
          <ac:chgData name="Lee Hong Yi" userId="ccc66450af79773e" providerId="LiveId" clId="{003ECE72-B20E-457F-A28E-E572BFCE9F91}" dt="2023-08-11T15:26:04.478" v="4680" actId="20577"/>
          <ac:spMkLst>
            <pc:docMk/>
            <pc:sldMk cId="538402468" sldId="265"/>
            <ac:spMk id="355" creationId="{00000000-0000-0000-0000-000000000000}"/>
          </ac:spMkLst>
        </pc:spChg>
        <pc:graphicFrameChg chg="add mod modGraphic">
          <ac:chgData name="Lee Hong Yi" userId="ccc66450af79773e" providerId="LiveId" clId="{003ECE72-B20E-457F-A28E-E572BFCE9F91}" dt="2023-08-11T15:33:04.012" v="5663" actId="207"/>
          <ac:graphicFrameMkLst>
            <pc:docMk/>
            <pc:sldMk cId="538402468" sldId="265"/>
            <ac:graphicFrameMk id="3" creationId="{039BCE10-3EC3-83BF-D4F7-8E3FD27B9D3A}"/>
          </ac:graphicFrameMkLst>
        </pc:graphicFrameChg>
        <pc:picChg chg="del">
          <ac:chgData name="Lee Hong Yi" userId="ccc66450af79773e" providerId="LiveId" clId="{003ECE72-B20E-457F-A28E-E572BFCE9F91}" dt="2023-08-11T15:27:07.786" v="4904" actId="478"/>
          <ac:picMkLst>
            <pc:docMk/>
            <pc:sldMk cId="538402468" sldId="265"/>
            <ac:picMk id="9" creationId="{29E926A5-3900-B387-707D-91926B4FDC0E}"/>
          </ac:picMkLst>
        </pc:picChg>
      </pc:sldChg>
      <pc:sldChg chg="new del">
        <pc:chgData name="Lee Hong Yi" userId="ccc66450af79773e" providerId="LiveId" clId="{003ECE72-B20E-457F-A28E-E572BFCE9F91}" dt="2023-08-11T15:37:53.532" v="6402" actId="47"/>
        <pc:sldMkLst>
          <pc:docMk/>
          <pc:sldMk cId="1918657880" sldId="266"/>
        </pc:sldMkLst>
      </pc:sldChg>
      <pc:sldChg chg="new del">
        <pc:chgData name="Lee Hong Yi" userId="ccc66450af79773e" providerId="LiveId" clId="{003ECE72-B20E-457F-A28E-E572BFCE9F91}" dt="2023-08-11T15:23:35.593" v="4237" actId="680"/>
        <pc:sldMkLst>
          <pc:docMk/>
          <pc:sldMk cId="2356056498" sldId="266"/>
        </pc:sldMkLst>
      </pc:sldChg>
      <pc:sldChg chg="addSp delSp modSp add mod">
        <pc:chgData name="Lee Hong Yi" userId="ccc66450af79773e" providerId="LiveId" clId="{003ECE72-B20E-457F-A28E-E572BFCE9F91}" dt="2023-08-11T15:38:51.421" v="6459" actId="20577"/>
        <pc:sldMkLst>
          <pc:docMk/>
          <pc:sldMk cId="2445237955" sldId="266"/>
        </pc:sldMkLst>
        <pc:spChg chg="add mod">
          <ac:chgData name="Lee Hong Yi" userId="ccc66450af79773e" providerId="LiveId" clId="{003ECE72-B20E-457F-A28E-E572BFCE9F91}" dt="2023-08-11T15:38:51.421" v="6459" actId="20577"/>
          <ac:spMkLst>
            <pc:docMk/>
            <pc:sldMk cId="2445237955" sldId="266"/>
            <ac:spMk id="2" creationId="{F7D47BF3-5879-F76A-4416-BC46147D0D39}"/>
          </ac:spMkLst>
        </pc:spChg>
        <pc:spChg chg="del mod">
          <ac:chgData name="Lee Hong Yi" userId="ccc66450af79773e" providerId="LiveId" clId="{003ECE72-B20E-457F-A28E-E572BFCE9F91}" dt="2023-08-11T15:38:13.726" v="6447" actId="478"/>
          <ac:spMkLst>
            <pc:docMk/>
            <pc:sldMk cId="2445237955" sldId="266"/>
            <ac:spMk id="3" creationId="{6A665758-85CA-00FF-2979-11729B84876A}"/>
          </ac:spMkLst>
        </pc:spChg>
        <pc:spChg chg="del mod">
          <ac:chgData name="Lee Hong Yi" userId="ccc66450af79773e" providerId="LiveId" clId="{003ECE72-B20E-457F-A28E-E572BFCE9F91}" dt="2023-08-11T15:38:17.654" v="6452" actId="478"/>
          <ac:spMkLst>
            <pc:docMk/>
            <pc:sldMk cId="2445237955" sldId="266"/>
            <ac:spMk id="8" creationId="{61418518-177D-FB48-79BA-9CB0B1656103}"/>
          </ac:spMkLst>
        </pc:spChg>
        <pc:spChg chg="mod">
          <ac:chgData name="Lee Hong Yi" userId="ccc66450af79773e" providerId="LiveId" clId="{003ECE72-B20E-457F-A28E-E572BFCE9F91}" dt="2023-08-11T15:38:11.563" v="6445" actId="20577"/>
          <ac:spMkLst>
            <pc:docMk/>
            <pc:sldMk cId="2445237955" sldId="266"/>
            <ac:spMk id="355" creationId="{00000000-0000-0000-0000-000000000000}"/>
          </ac:spMkLst>
        </pc:spChg>
        <pc:picChg chg="del mod">
          <ac:chgData name="Lee Hong Yi" userId="ccc66450af79773e" providerId="LiveId" clId="{003ECE72-B20E-457F-A28E-E572BFCE9F91}" dt="2023-08-11T15:38:14.955" v="6449" actId="478"/>
          <ac:picMkLst>
            <pc:docMk/>
            <pc:sldMk cId="2445237955" sldId="266"/>
            <ac:picMk id="5" creationId="{B6DFEC4E-BDEB-864C-E37B-F9D962D4F192}"/>
          </ac:picMkLst>
        </pc:picChg>
        <pc:picChg chg="del">
          <ac:chgData name="Lee Hong Yi" userId="ccc66450af79773e" providerId="LiveId" clId="{003ECE72-B20E-457F-A28E-E572BFCE9F91}" dt="2023-08-11T15:38:15.491" v="6450" actId="478"/>
          <ac:picMkLst>
            <pc:docMk/>
            <pc:sldMk cId="2445237955" sldId="266"/>
            <ac:picMk id="7" creationId="{8D97DC17-7926-0F75-E2E2-36964E26BEAB}"/>
          </ac:picMkLst>
        </pc:picChg>
      </pc:sldChg>
      <pc:sldChg chg="add del">
        <pc:chgData name="Lee Hong Yi" userId="ccc66450af79773e" providerId="LiveId" clId="{003ECE72-B20E-457F-A28E-E572BFCE9F91}" dt="2023-08-11T15:37:47.078" v="6400" actId="47"/>
        <pc:sldMkLst>
          <pc:docMk/>
          <pc:sldMk cId="2828484115" sldId="266"/>
        </pc:sldMkLst>
      </pc:sldChg>
      <pc:sldChg chg="del">
        <pc:chgData name="Lee Hong Yi" userId="ccc66450af79773e" providerId="LiveId" clId="{003ECE72-B20E-457F-A28E-E572BFCE9F91}" dt="2023-08-11T13:20:00.068" v="8" actId="47"/>
        <pc:sldMkLst>
          <pc:docMk/>
          <pc:sldMk cId="0" sldId="267"/>
        </pc:sldMkLst>
      </pc:sldChg>
      <pc:sldChg chg="del">
        <pc:chgData name="Lee Hong Yi" userId="ccc66450af79773e" providerId="LiveId" clId="{003ECE72-B20E-457F-A28E-E572BFCE9F91}" dt="2023-08-11T13:20:00.200" v="9" actId="47"/>
        <pc:sldMkLst>
          <pc:docMk/>
          <pc:sldMk cId="0" sldId="268"/>
        </pc:sldMkLst>
      </pc:sldChg>
      <pc:sldChg chg="del">
        <pc:chgData name="Lee Hong Yi" userId="ccc66450af79773e" providerId="LiveId" clId="{003ECE72-B20E-457F-A28E-E572BFCE9F91}" dt="2023-08-11T13:20:00.346" v="10" actId="47"/>
        <pc:sldMkLst>
          <pc:docMk/>
          <pc:sldMk cId="0" sldId="269"/>
        </pc:sldMkLst>
      </pc:sldChg>
      <pc:sldChg chg="del">
        <pc:chgData name="Lee Hong Yi" userId="ccc66450af79773e" providerId="LiveId" clId="{003ECE72-B20E-457F-A28E-E572BFCE9F91}" dt="2023-08-11T13:20:00.516" v="11" actId="47"/>
        <pc:sldMkLst>
          <pc:docMk/>
          <pc:sldMk cId="0" sldId="270"/>
        </pc:sldMkLst>
      </pc:sldChg>
      <pc:sldChg chg="del">
        <pc:chgData name="Lee Hong Yi" userId="ccc66450af79773e" providerId="LiveId" clId="{003ECE72-B20E-457F-A28E-E572BFCE9F91}" dt="2023-08-11T13:20:02.266" v="12" actId="47"/>
        <pc:sldMkLst>
          <pc:docMk/>
          <pc:sldMk cId="0" sldId="271"/>
        </pc:sldMkLst>
      </pc:sldChg>
      <pc:sldChg chg="del">
        <pc:chgData name="Lee Hong Yi" userId="ccc66450af79773e" providerId="LiveId" clId="{003ECE72-B20E-457F-A28E-E572BFCE9F91}" dt="2023-08-11T13:20:02.316" v="13" actId="47"/>
        <pc:sldMkLst>
          <pc:docMk/>
          <pc:sldMk cId="0" sldId="272"/>
        </pc:sldMkLst>
      </pc:sldChg>
      <pc:sldChg chg="del">
        <pc:chgData name="Lee Hong Yi" userId="ccc66450af79773e" providerId="LiveId" clId="{003ECE72-B20E-457F-A28E-E572BFCE9F91}" dt="2023-08-11T13:20:02.375" v="14" actId="47"/>
        <pc:sldMkLst>
          <pc:docMk/>
          <pc:sldMk cId="0" sldId="273"/>
        </pc:sldMkLst>
      </pc:sldChg>
      <pc:sldChg chg="del">
        <pc:chgData name="Lee Hong Yi" userId="ccc66450af79773e" providerId="LiveId" clId="{003ECE72-B20E-457F-A28E-E572BFCE9F91}" dt="2023-08-11T13:20:02.420" v="15" actId="47"/>
        <pc:sldMkLst>
          <pc:docMk/>
          <pc:sldMk cId="0" sldId="274"/>
        </pc:sldMkLst>
      </pc:sldChg>
      <pc:sldChg chg="del">
        <pc:chgData name="Lee Hong Yi" userId="ccc66450af79773e" providerId="LiveId" clId="{003ECE72-B20E-457F-A28E-E572BFCE9F91}" dt="2023-08-11T13:20:02.477" v="16" actId="47"/>
        <pc:sldMkLst>
          <pc:docMk/>
          <pc:sldMk cId="0" sldId="275"/>
        </pc:sldMkLst>
      </pc:sldChg>
      <pc:sldChg chg="del">
        <pc:chgData name="Lee Hong Yi" userId="ccc66450af79773e" providerId="LiveId" clId="{003ECE72-B20E-457F-A28E-E572BFCE9F91}" dt="2023-08-11T13:20:02.523" v="17" actId="47"/>
        <pc:sldMkLst>
          <pc:docMk/>
          <pc:sldMk cId="0" sldId="276"/>
        </pc:sldMkLst>
      </pc:sldChg>
      <pc:sldChg chg="del">
        <pc:chgData name="Lee Hong Yi" userId="ccc66450af79773e" providerId="LiveId" clId="{003ECE72-B20E-457F-A28E-E572BFCE9F91}" dt="2023-08-11T13:20:02.572" v="18" actId="47"/>
        <pc:sldMkLst>
          <pc:docMk/>
          <pc:sldMk cId="0" sldId="277"/>
        </pc:sldMkLst>
      </pc:sldChg>
      <pc:sldChg chg="del">
        <pc:chgData name="Lee Hong Yi" userId="ccc66450af79773e" providerId="LiveId" clId="{003ECE72-B20E-457F-A28E-E572BFCE9F91}" dt="2023-08-11T13:20:02.615" v="19" actId="47"/>
        <pc:sldMkLst>
          <pc:docMk/>
          <pc:sldMk cId="0" sldId="278"/>
        </pc:sldMkLst>
      </pc:sldChg>
      <pc:sldChg chg="del">
        <pc:chgData name="Lee Hong Yi" userId="ccc66450af79773e" providerId="LiveId" clId="{003ECE72-B20E-457F-A28E-E572BFCE9F91}" dt="2023-08-11T13:20:02.656" v="20" actId="47"/>
        <pc:sldMkLst>
          <pc:docMk/>
          <pc:sldMk cId="0" sldId="279"/>
        </pc:sldMkLst>
      </pc:sldChg>
      <pc:sldChg chg="del">
        <pc:chgData name="Lee Hong Yi" userId="ccc66450af79773e" providerId="LiveId" clId="{003ECE72-B20E-457F-A28E-E572BFCE9F91}" dt="2023-08-11T13:20:02.693" v="21" actId="47"/>
        <pc:sldMkLst>
          <pc:docMk/>
          <pc:sldMk cId="0" sldId="280"/>
        </pc:sldMkLst>
      </pc:sldChg>
      <pc:sldChg chg="del">
        <pc:chgData name="Lee Hong Yi" userId="ccc66450af79773e" providerId="LiveId" clId="{003ECE72-B20E-457F-A28E-E572BFCE9F91}" dt="2023-08-11T13:20:03.363" v="22" actId="47"/>
        <pc:sldMkLst>
          <pc:docMk/>
          <pc:sldMk cId="0" sldId="281"/>
        </pc:sldMkLst>
      </pc:sldChg>
      <pc:sldChg chg="del">
        <pc:chgData name="Lee Hong Yi" userId="ccc66450af79773e" providerId="LiveId" clId="{003ECE72-B20E-457F-A28E-E572BFCE9F91}" dt="2023-08-11T13:20:03.484" v="23" actId="47"/>
        <pc:sldMkLst>
          <pc:docMk/>
          <pc:sldMk cId="0" sldId="282"/>
        </pc:sldMkLst>
      </pc:sldChg>
      <pc:sldChg chg="del">
        <pc:chgData name="Lee Hong Yi" userId="ccc66450af79773e" providerId="LiveId" clId="{003ECE72-B20E-457F-A28E-E572BFCE9F91}" dt="2023-08-11T13:20:03.640" v="24" actId="47"/>
        <pc:sldMkLst>
          <pc:docMk/>
          <pc:sldMk cId="0" sldId="283"/>
        </pc:sldMkLst>
      </pc:sldChg>
      <pc:sldChg chg="del">
        <pc:chgData name="Lee Hong Yi" userId="ccc66450af79773e" providerId="LiveId" clId="{003ECE72-B20E-457F-A28E-E572BFCE9F91}" dt="2023-08-11T13:20:03.770" v="25" actId="47"/>
        <pc:sldMkLst>
          <pc:docMk/>
          <pc:sldMk cId="0" sldId="284"/>
        </pc:sldMkLst>
      </pc:sldChg>
      <pc:sldChg chg="del">
        <pc:chgData name="Lee Hong Yi" userId="ccc66450af79773e" providerId="LiveId" clId="{003ECE72-B20E-457F-A28E-E572BFCE9F91}" dt="2023-08-11T13:20:03.896" v="26" actId="47"/>
        <pc:sldMkLst>
          <pc:docMk/>
          <pc:sldMk cId="0" sldId="285"/>
        </pc:sldMkLst>
      </pc:sldChg>
      <pc:sldChg chg="del">
        <pc:chgData name="Lee Hong Yi" userId="ccc66450af79773e" providerId="LiveId" clId="{003ECE72-B20E-457F-A28E-E572BFCE9F91}" dt="2023-08-11T13:20:04.040" v="27" actId="47"/>
        <pc:sldMkLst>
          <pc:docMk/>
          <pc:sldMk cId="0" sldId="286"/>
        </pc:sldMkLst>
      </pc:sldChg>
      <pc:sldChg chg="del">
        <pc:chgData name="Lee Hong Yi" userId="ccc66450af79773e" providerId="LiveId" clId="{003ECE72-B20E-457F-A28E-E572BFCE9F91}" dt="2023-08-11T13:20:04.175" v="28" actId="47"/>
        <pc:sldMkLst>
          <pc:docMk/>
          <pc:sldMk cId="0" sldId="287"/>
        </pc:sldMkLst>
      </pc:sldChg>
      <pc:sldChg chg="del">
        <pc:chgData name="Lee Hong Yi" userId="ccc66450af79773e" providerId="LiveId" clId="{003ECE72-B20E-457F-A28E-E572BFCE9F91}" dt="2023-08-11T13:20:04.317" v="29" actId="47"/>
        <pc:sldMkLst>
          <pc:docMk/>
          <pc:sldMk cId="0" sldId="288"/>
        </pc:sldMkLst>
      </pc:sldChg>
      <pc:sldChg chg="del">
        <pc:chgData name="Lee Hong Yi" userId="ccc66450af79773e" providerId="LiveId" clId="{003ECE72-B20E-457F-A28E-E572BFCE9F91}" dt="2023-08-11T13:20:04.415" v="30" actId="47"/>
        <pc:sldMkLst>
          <pc:docMk/>
          <pc:sldMk cId="0" sldId="289"/>
        </pc:sldMkLst>
      </pc:sldChg>
      <pc:sldChg chg="del">
        <pc:chgData name="Lee Hong Yi" userId="ccc66450af79773e" providerId="LiveId" clId="{003ECE72-B20E-457F-A28E-E572BFCE9F91}" dt="2023-08-11T13:20:04.561" v="31" actId="47"/>
        <pc:sldMkLst>
          <pc:docMk/>
          <pc:sldMk cId="0" sldId="290"/>
        </pc:sldMkLst>
      </pc:sldChg>
      <pc:sldChg chg="del">
        <pc:chgData name="Lee Hong Yi" userId="ccc66450af79773e" providerId="LiveId" clId="{003ECE72-B20E-457F-A28E-E572BFCE9F91}" dt="2023-08-11T13:20:04.689" v="32" actId="47"/>
        <pc:sldMkLst>
          <pc:docMk/>
          <pc:sldMk cId="0" sldId="291"/>
        </pc:sldMkLst>
      </pc:sldChg>
      <pc:sldChg chg="del">
        <pc:chgData name="Lee Hong Yi" userId="ccc66450af79773e" providerId="LiveId" clId="{003ECE72-B20E-457F-A28E-E572BFCE9F91}" dt="2023-08-11T13:20:04.839" v="33" actId="47"/>
        <pc:sldMkLst>
          <pc:docMk/>
          <pc:sldMk cId="0" sldId="292"/>
        </pc:sldMkLst>
      </pc:sldChg>
      <pc:sldChg chg="del">
        <pc:chgData name="Lee Hong Yi" userId="ccc66450af79773e" providerId="LiveId" clId="{003ECE72-B20E-457F-A28E-E572BFCE9F91}" dt="2023-08-11T13:20:04.999" v="34" actId="47"/>
        <pc:sldMkLst>
          <pc:docMk/>
          <pc:sldMk cId="0" sldId="293"/>
        </pc:sldMkLst>
      </pc:sldChg>
      <pc:sldChg chg="del">
        <pc:chgData name="Lee Hong Yi" userId="ccc66450af79773e" providerId="LiveId" clId="{003ECE72-B20E-457F-A28E-E572BFCE9F91}" dt="2023-08-11T13:20:05.149" v="35" actId="47"/>
        <pc:sldMkLst>
          <pc:docMk/>
          <pc:sldMk cId="0" sldId="294"/>
        </pc:sldMkLst>
      </pc:sldChg>
      <pc:sldChg chg="del">
        <pc:chgData name="Lee Hong Yi" userId="ccc66450af79773e" providerId="LiveId" clId="{003ECE72-B20E-457F-A28E-E572BFCE9F91}" dt="2023-08-11T13:20:05.253" v="36" actId="47"/>
        <pc:sldMkLst>
          <pc:docMk/>
          <pc:sldMk cId="0" sldId="295"/>
        </pc:sldMkLst>
      </pc:sldChg>
      <pc:sldChg chg="del">
        <pc:chgData name="Lee Hong Yi" userId="ccc66450af79773e" providerId="LiveId" clId="{003ECE72-B20E-457F-A28E-E572BFCE9F91}" dt="2023-08-11T13:20:05.407" v="37" actId="47"/>
        <pc:sldMkLst>
          <pc:docMk/>
          <pc:sldMk cId="0" sldId="296"/>
        </pc:sldMkLst>
      </pc:sldChg>
      <pc:sldChg chg="del">
        <pc:chgData name="Lee Hong Yi" userId="ccc66450af79773e" providerId="LiveId" clId="{003ECE72-B20E-457F-A28E-E572BFCE9F91}" dt="2023-08-11T13:20:05.524" v="38" actId="47"/>
        <pc:sldMkLst>
          <pc:docMk/>
          <pc:sldMk cId="0" sldId="297"/>
        </pc:sldMkLst>
      </pc:sldChg>
      <pc:sldChg chg="del">
        <pc:chgData name="Lee Hong Yi" userId="ccc66450af79773e" providerId="LiveId" clId="{003ECE72-B20E-457F-A28E-E572BFCE9F91}" dt="2023-08-11T13:20:06.001" v="39" actId="47"/>
        <pc:sldMkLst>
          <pc:docMk/>
          <pc:sldMk cId="0" sldId="298"/>
        </pc:sldMkLst>
      </pc:sldChg>
      <pc:sldChg chg="del">
        <pc:chgData name="Lee Hong Yi" userId="ccc66450af79773e" providerId="LiveId" clId="{003ECE72-B20E-457F-A28E-E572BFCE9F91}" dt="2023-08-11T13:20:06.168" v="40" actId="47"/>
        <pc:sldMkLst>
          <pc:docMk/>
          <pc:sldMk cId="0" sldId="299"/>
        </pc:sldMkLst>
      </pc:sldChg>
      <pc:sldChg chg="del">
        <pc:chgData name="Lee Hong Yi" userId="ccc66450af79773e" providerId="LiveId" clId="{003ECE72-B20E-457F-A28E-E572BFCE9F91}" dt="2023-08-11T13:20:06.729" v="41" actId="47"/>
        <pc:sldMkLst>
          <pc:docMk/>
          <pc:sldMk cId="0" sldId="300"/>
        </pc:sldMkLst>
      </pc:sldChg>
      <pc:sldChg chg="del">
        <pc:chgData name="Lee Hong Yi" userId="ccc66450af79773e" providerId="LiveId" clId="{003ECE72-B20E-457F-A28E-E572BFCE9F91}" dt="2023-08-11T13:20:07.174" v="42" actId="47"/>
        <pc:sldMkLst>
          <pc:docMk/>
          <pc:sldMk cId="0" sldId="301"/>
        </pc:sldMkLst>
      </pc:sldChg>
      <pc:sldChg chg="del">
        <pc:chgData name="Lee Hong Yi" userId="ccc66450af79773e" providerId="LiveId" clId="{003ECE72-B20E-457F-A28E-E572BFCE9F91}" dt="2023-08-11T13:20:07.261" v="43" actId="47"/>
        <pc:sldMkLst>
          <pc:docMk/>
          <pc:sldMk cId="0" sldId="302"/>
        </pc:sldMkLst>
      </pc:sldChg>
      <pc:sldChg chg="del">
        <pc:chgData name="Lee Hong Yi" userId="ccc66450af79773e" providerId="LiveId" clId="{003ECE72-B20E-457F-A28E-E572BFCE9F91}" dt="2023-08-11T13:20:07.316" v="44" actId="47"/>
        <pc:sldMkLst>
          <pc:docMk/>
          <pc:sldMk cId="0" sldId="303"/>
        </pc:sldMkLst>
      </pc:sldChg>
      <pc:sldChg chg="del">
        <pc:chgData name="Lee Hong Yi" userId="ccc66450af79773e" providerId="LiveId" clId="{003ECE72-B20E-457F-A28E-E572BFCE9F91}" dt="2023-08-11T13:20:07.379" v="45" actId="47"/>
        <pc:sldMkLst>
          <pc:docMk/>
          <pc:sldMk cId="0" sldId="304"/>
        </pc:sldMkLst>
      </pc:sldChg>
      <pc:sldChg chg="del">
        <pc:chgData name="Lee Hong Yi" userId="ccc66450af79773e" providerId="LiveId" clId="{003ECE72-B20E-457F-A28E-E572BFCE9F91}" dt="2023-08-11T13:20:07.444" v="46" actId="47"/>
        <pc:sldMkLst>
          <pc:docMk/>
          <pc:sldMk cId="0" sldId="305"/>
        </pc:sldMkLst>
      </pc:sldChg>
      <pc:sldChg chg="del">
        <pc:chgData name="Lee Hong Yi" userId="ccc66450af79773e" providerId="LiveId" clId="{003ECE72-B20E-457F-A28E-E572BFCE9F91}" dt="2023-08-11T13:20:07.510" v="47" actId="47"/>
        <pc:sldMkLst>
          <pc:docMk/>
          <pc:sldMk cId="0" sldId="306"/>
        </pc:sldMkLst>
      </pc:sldChg>
      <pc:sldChg chg="del">
        <pc:chgData name="Lee Hong Yi" userId="ccc66450af79773e" providerId="LiveId" clId="{003ECE72-B20E-457F-A28E-E572BFCE9F91}" dt="2023-08-11T13:20:08.633" v="48" actId="47"/>
        <pc:sldMkLst>
          <pc:docMk/>
          <pc:sldMk cId="0" sldId="307"/>
        </pc:sldMkLst>
      </pc:sldChg>
      <pc:sldChg chg="del">
        <pc:chgData name="Lee Hong Yi" userId="ccc66450af79773e" providerId="LiveId" clId="{003ECE72-B20E-457F-A28E-E572BFCE9F91}" dt="2023-08-11T13:20:08.809" v="49" actId="47"/>
        <pc:sldMkLst>
          <pc:docMk/>
          <pc:sldMk cId="0" sldId="308"/>
        </pc:sldMkLst>
      </pc:sldChg>
      <pc:sldChg chg="del">
        <pc:chgData name="Lee Hong Yi" userId="ccc66450af79773e" providerId="LiveId" clId="{003ECE72-B20E-457F-A28E-E572BFCE9F91}" dt="2023-08-11T13:20:08.941" v="50" actId="47"/>
        <pc:sldMkLst>
          <pc:docMk/>
          <pc:sldMk cId="0" sldId="309"/>
        </pc:sldMkLst>
      </pc:sldChg>
      <pc:sldChg chg="del">
        <pc:chgData name="Lee Hong Yi" userId="ccc66450af79773e" providerId="LiveId" clId="{003ECE72-B20E-457F-A28E-E572BFCE9F91}" dt="2023-08-11T13:20:09.073" v="51" actId="47"/>
        <pc:sldMkLst>
          <pc:docMk/>
          <pc:sldMk cId="0" sldId="310"/>
        </pc:sldMkLst>
      </pc:sldChg>
      <pc:sldChg chg="del">
        <pc:chgData name="Lee Hong Yi" userId="ccc66450af79773e" providerId="LiveId" clId="{003ECE72-B20E-457F-A28E-E572BFCE9F91}" dt="2023-08-11T13:20:09.193" v="52" actId="47"/>
        <pc:sldMkLst>
          <pc:docMk/>
          <pc:sldMk cId="0" sldId="311"/>
        </pc:sldMkLst>
      </pc:sldChg>
      <pc:sldChg chg="del">
        <pc:chgData name="Lee Hong Yi" userId="ccc66450af79773e" providerId="LiveId" clId="{003ECE72-B20E-457F-A28E-E572BFCE9F91}" dt="2023-08-11T13:20:10.454" v="53" actId="47"/>
        <pc:sldMkLst>
          <pc:docMk/>
          <pc:sldMk cId="0" sldId="312"/>
        </pc:sldMkLst>
      </pc:sldChg>
      <pc:sldChg chg="del">
        <pc:chgData name="Lee Hong Yi" userId="ccc66450af79773e" providerId="LiveId" clId="{003ECE72-B20E-457F-A28E-E572BFCE9F91}" dt="2023-08-11T13:20:10.586" v="54" actId="47"/>
        <pc:sldMkLst>
          <pc:docMk/>
          <pc:sldMk cId="0" sldId="313"/>
        </pc:sldMkLst>
      </pc:sldChg>
      <pc:sldMasterChg chg="delSldLayout">
        <pc:chgData name="Lee Hong Yi" userId="ccc66450af79773e" providerId="LiveId" clId="{003ECE72-B20E-457F-A28E-E572BFCE9F91}" dt="2023-08-11T13:20:05.253" v="36" actId="47"/>
        <pc:sldMasterMkLst>
          <pc:docMk/>
          <pc:sldMasterMk cId="0" sldId="2147483676"/>
        </pc:sldMasterMkLst>
        <pc:sldLayoutChg chg="del">
          <pc:chgData name="Lee Hong Yi" userId="ccc66450af79773e" providerId="LiveId" clId="{003ECE72-B20E-457F-A28E-E572BFCE9F91}" dt="2023-08-11T13:20:03.896" v="26" actId="47"/>
          <pc:sldLayoutMkLst>
            <pc:docMk/>
            <pc:sldMasterMk cId="0" sldId="2147483676"/>
            <pc:sldLayoutMk cId="0" sldId="2147483649"/>
          </pc:sldLayoutMkLst>
        </pc:sldLayoutChg>
        <pc:sldLayoutChg chg="del">
          <pc:chgData name="Lee Hong Yi" userId="ccc66450af79773e" providerId="LiveId" clId="{003ECE72-B20E-457F-A28E-E572BFCE9F91}" dt="2023-08-11T13:19:59.697" v="5" actId="47"/>
          <pc:sldLayoutMkLst>
            <pc:docMk/>
            <pc:sldMasterMk cId="0" sldId="2147483676"/>
            <pc:sldLayoutMk cId="0" sldId="2147483651"/>
          </pc:sldLayoutMkLst>
        </pc:sldLayoutChg>
        <pc:sldLayoutChg chg="del">
          <pc:chgData name="Lee Hong Yi" userId="ccc66450af79773e" providerId="LiveId" clId="{003ECE72-B20E-457F-A28E-E572BFCE9F91}" dt="2023-08-11T13:20:05.253" v="36" actId="47"/>
          <pc:sldLayoutMkLst>
            <pc:docMk/>
            <pc:sldMasterMk cId="0" sldId="2147483676"/>
            <pc:sldLayoutMk cId="0" sldId="2147483652"/>
          </pc:sldLayoutMkLst>
        </pc:sldLayoutChg>
        <pc:sldLayoutChg chg="del">
          <pc:chgData name="Lee Hong Yi" userId="ccc66450af79773e" providerId="LiveId" clId="{003ECE72-B20E-457F-A28E-E572BFCE9F91}" dt="2023-08-11T13:19:58.989" v="0" actId="47"/>
          <pc:sldLayoutMkLst>
            <pc:docMk/>
            <pc:sldMasterMk cId="0" sldId="2147483676"/>
            <pc:sldLayoutMk cId="0" sldId="2147483653"/>
          </pc:sldLayoutMkLst>
        </pc:sldLayoutChg>
        <pc:sldLayoutChg chg="del">
          <pc:chgData name="Lee Hong Yi" userId="ccc66450af79773e" providerId="LiveId" clId="{003ECE72-B20E-457F-A28E-E572BFCE9F91}" dt="2023-08-11T13:20:00.068" v="8" actId="47"/>
          <pc:sldLayoutMkLst>
            <pc:docMk/>
            <pc:sldMasterMk cId="0" sldId="2147483676"/>
            <pc:sldLayoutMk cId="0" sldId="2147483654"/>
          </pc:sldLayoutMkLst>
        </pc:sldLayoutChg>
        <pc:sldLayoutChg chg="del">
          <pc:chgData name="Lee Hong Yi" userId="ccc66450af79773e" providerId="LiveId" clId="{003ECE72-B20E-457F-A28E-E572BFCE9F91}" dt="2023-08-11T13:20:00.346" v="10" actId="47"/>
          <pc:sldLayoutMkLst>
            <pc:docMk/>
            <pc:sldMasterMk cId="0" sldId="2147483676"/>
            <pc:sldLayoutMk cId="0" sldId="2147483655"/>
          </pc:sldLayoutMkLst>
        </pc:sldLayoutChg>
        <pc:sldLayoutChg chg="del">
          <pc:chgData name="Lee Hong Yi" userId="ccc66450af79773e" providerId="LiveId" clId="{003ECE72-B20E-457F-A28E-E572BFCE9F91}" dt="2023-08-11T13:20:00.200" v="9" actId="47"/>
          <pc:sldLayoutMkLst>
            <pc:docMk/>
            <pc:sldMasterMk cId="0" sldId="2147483676"/>
            <pc:sldLayoutMk cId="0" sldId="2147483656"/>
          </pc:sldLayoutMkLst>
        </pc:sldLayoutChg>
        <pc:sldLayoutChg chg="del">
          <pc:chgData name="Lee Hong Yi" userId="ccc66450af79773e" providerId="LiveId" clId="{003ECE72-B20E-457F-A28E-E572BFCE9F91}" dt="2023-08-11T13:20:04.561" v="31" actId="47"/>
          <pc:sldLayoutMkLst>
            <pc:docMk/>
            <pc:sldMasterMk cId="0" sldId="2147483676"/>
            <pc:sldLayoutMk cId="0" sldId="2147483657"/>
          </pc:sldLayoutMkLst>
        </pc:sldLayoutChg>
        <pc:sldLayoutChg chg="del">
          <pc:chgData name="Lee Hong Yi" userId="ccc66450af79773e" providerId="LiveId" clId="{003ECE72-B20E-457F-A28E-E572BFCE9F91}" dt="2023-08-11T13:20:04.317" v="29" actId="47"/>
          <pc:sldLayoutMkLst>
            <pc:docMk/>
            <pc:sldMasterMk cId="0" sldId="2147483676"/>
            <pc:sldLayoutMk cId="0" sldId="2147483660"/>
          </pc:sldLayoutMkLst>
        </pc:sldLayoutChg>
        <pc:sldLayoutChg chg="del">
          <pc:chgData name="Lee Hong Yi" userId="ccc66450af79773e" providerId="LiveId" clId="{003ECE72-B20E-457F-A28E-E572BFCE9F91}" dt="2023-08-11T13:20:02.477" v="16" actId="47"/>
          <pc:sldLayoutMkLst>
            <pc:docMk/>
            <pc:sldMasterMk cId="0" sldId="2147483676"/>
            <pc:sldLayoutMk cId="0" sldId="2147483661"/>
          </pc:sldLayoutMkLst>
        </pc:sldLayoutChg>
        <pc:sldLayoutChg chg="del">
          <pc:chgData name="Lee Hong Yi" userId="ccc66450af79773e" providerId="LiveId" clId="{003ECE72-B20E-457F-A28E-E572BFCE9F91}" dt="2023-08-11T13:19:59.263" v="2" actId="47"/>
          <pc:sldLayoutMkLst>
            <pc:docMk/>
            <pc:sldMasterMk cId="0" sldId="2147483676"/>
            <pc:sldLayoutMk cId="0" sldId="2147483662"/>
          </pc:sldLayoutMkLst>
        </pc:sldLayoutChg>
        <pc:sldLayoutChg chg="del">
          <pc:chgData name="Lee Hong Yi" userId="ccc66450af79773e" providerId="LiveId" clId="{003ECE72-B20E-457F-A28E-E572BFCE9F91}" dt="2023-08-11T13:19:59.111" v="1" actId="47"/>
          <pc:sldLayoutMkLst>
            <pc:docMk/>
            <pc:sldMasterMk cId="0" sldId="2147483676"/>
            <pc:sldLayoutMk cId="0" sldId="2147483663"/>
          </pc:sldLayoutMkLst>
        </pc:sldLayoutChg>
        <pc:sldLayoutChg chg="del">
          <pc:chgData name="Lee Hong Yi" userId="ccc66450af79773e" providerId="LiveId" clId="{003ECE72-B20E-457F-A28E-E572BFCE9F91}" dt="2023-08-11T13:19:59.922" v="7" actId="47"/>
          <pc:sldLayoutMkLst>
            <pc:docMk/>
            <pc:sldMasterMk cId="0" sldId="2147483676"/>
            <pc:sldLayoutMk cId="0" sldId="2147483664"/>
          </pc:sldLayoutMkLst>
        </pc:sldLayoutChg>
        <pc:sldLayoutChg chg="del">
          <pc:chgData name="Lee Hong Yi" userId="ccc66450af79773e" providerId="LiveId" clId="{003ECE72-B20E-457F-A28E-E572BFCE9F91}" dt="2023-08-11T13:20:03.484" v="23" actId="47"/>
          <pc:sldLayoutMkLst>
            <pc:docMk/>
            <pc:sldMasterMk cId="0" sldId="2147483676"/>
            <pc:sldLayoutMk cId="0" sldId="2147483665"/>
          </pc:sldLayoutMkLst>
        </pc:sldLayoutChg>
        <pc:sldLayoutChg chg="del">
          <pc:chgData name="Lee Hong Yi" userId="ccc66450af79773e" providerId="LiveId" clId="{003ECE72-B20E-457F-A28E-E572BFCE9F91}" dt="2023-08-11T13:20:02.523" v="17" actId="47"/>
          <pc:sldLayoutMkLst>
            <pc:docMk/>
            <pc:sldMasterMk cId="0" sldId="2147483676"/>
            <pc:sldLayoutMk cId="0" sldId="2147483666"/>
          </pc:sldLayoutMkLst>
        </pc:sldLayoutChg>
        <pc:sldLayoutChg chg="del">
          <pc:chgData name="Lee Hong Yi" userId="ccc66450af79773e" providerId="LiveId" clId="{003ECE72-B20E-457F-A28E-E572BFCE9F91}" dt="2023-08-11T13:20:02.615" v="19" actId="47"/>
          <pc:sldLayoutMkLst>
            <pc:docMk/>
            <pc:sldMasterMk cId="0" sldId="2147483676"/>
            <pc:sldLayoutMk cId="0" sldId="2147483667"/>
          </pc:sldLayoutMkLst>
        </pc:sldLayoutChg>
        <pc:sldLayoutChg chg="del">
          <pc:chgData name="Lee Hong Yi" userId="ccc66450af79773e" providerId="LiveId" clId="{003ECE72-B20E-457F-A28E-E572BFCE9F91}" dt="2023-08-11T13:20:02.693" v="21" actId="47"/>
          <pc:sldLayoutMkLst>
            <pc:docMk/>
            <pc:sldMasterMk cId="0" sldId="2147483676"/>
            <pc:sldLayoutMk cId="0" sldId="2147483668"/>
          </pc:sldLayoutMkLst>
        </pc:sldLayoutChg>
        <pc:sldLayoutChg chg="del">
          <pc:chgData name="Lee Hong Yi" userId="ccc66450af79773e" providerId="LiveId" clId="{003ECE72-B20E-457F-A28E-E572BFCE9F91}" dt="2023-08-11T13:20:03.770" v="25" actId="47"/>
          <pc:sldLayoutMkLst>
            <pc:docMk/>
            <pc:sldMasterMk cId="0" sldId="2147483676"/>
            <pc:sldLayoutMk cId="0" sldId="2147483669"/>
          </pc:sldLayoutMkLst>
        </pc:sldLayoutChg>
        <pc:sldLayoutChg chg="del">
          <pc:chgData name="Lee Hong Yi" userId="ccc66450af79773e" providerId="LiveId" clId="{003ECE72-B20E-457F-A28E-E572BFCE9F91}" dt="2023-08-11T13:20:04.175" v="28" actId="47"/>
          <pc:sldLayoutMkLst>
            <pc:docMk/>
            <pc:sldMasterMk cId="0" sldId="2147483676"/>
            <pc:sldLayoutMk cId="0" sldId="2147483670"/>
          </pc:sldLayoutMkLst>
        </pc:sldLayoutChg>
        <pc:sldLayoutChg chg="del">
          <pc:chgData name="Lee Hong Yi" userId="ccc66450af79773e" providerId="LiveId" clId="{003ECE72-B20E-457F-A28E-E572BFCE9F91}" dt="2023-08-11T13:20:04.839" v="33" actId="47"/>
          <pc:sldLayoutMkLst>
            <pc:docMk/>
            <pc:sldMasterMk cId="0" sldId="2147483676"/>
            <pc:sldLayoutMk cId="0" sldId="2147483671"/>
          </pc:sldLayoutMkLst>
        </pc:sldLayoutChg>
        <pc:sldLayoutChg chg="del">
          <pc:chgData name="Lee Hong Yi" userId="ccc66450af79773e" providerId="LiveId" clId="{003ECE72-B20E-457F-A28E-E572BFCE9F91}" dt="2023-08-11T13:20:04.999" v="34" actId="47"/>
          <pc:sldLayoutMkLst>
            <pc:docMk/>
            <pc:sldMasterMk cId="0" sldId="2147483676"/>
            <pc:sldLayoutMk cId="0" sldId="2147483672"/>
          </pc:sldLayoutMkLst>
        </pc:sldLayoutChg>
      </pc:sldMasterChg>
      <pc:sldMasterChg chg="del delSldLayout">
        <pc:chgData name="Lee Hong Yi" userId="ccc66450af79773e" providerId="LiveId" clId="{003ECE72-B20E-457F-A28E-E572BFCE9F91}" dt="2023-08-11T13:20:10.586" v="54" actId="47"/>
        <pc:sldMasterMkLst>
          <pc:docMk/>
          <pc:sldMasterMk cId="0" sldId="2147483677"/>
        </pc:sldMasterMkLst>
        <pc:sldLayoutChg chg="del">
          <pc:chgData name="Lee Hong Yi" userId="ccc66450af79773e" providerId="LiveId" clId="{003ECE72-B20E-457F-A28E-E572BFCE9F91}" dt="2023-08-11T13:20:10.586" v="54" actId="47"/>
          <pc:sldLayoutMkLst>
            <pc:docMk/>
            <pc:sldMasterMk cId="0" sldId="2147483677"/>
            <pc:sldLayoutMk cId="0" sldId="214748367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902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8873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8920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402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5416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318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307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989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6075" y="1161150"/>
            <a:ext cx="4864500" cy="2668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6075" y="3865893"/>
            <a:ext cx="4344000" cy="4758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ctrTitle" idx="2"/>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
        <p:nvSpPr>
          <p:cNvPr id="12" name="Google Shape;12;p2"/>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13" name="Google Shape;13;p2"/>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720000" y="1536850"/>
            <a:ext cx="7704000" cy="29766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rgbClr val="434343"/>
              </a:buClr>
              <a:buSzPts val="1100"/>
              <a:buAutoNum type="arabicPeriod"/>
              <a:defRPr sz="1100">
                <a:solidFill>
                  <a:srgbClr val="434343"/>
                </a:solidFill>
              </a:defRPr>
            </a:lvl1pPr>
            <a:lvl2pPr marL="914400" lvl="1" indent="-298450" rtl="0">
              <a:lnSpc>
                <a:spcPct val="115000"/>
              </a:lnSpc>
              <a:spcBef>
                <a:spcPts val="1600"/>
              </a:spcBef>
              <a:spcAft>
                <a:spcPts val="0"/>
              </a:spcAft>
              <a:buClr>
                <a:srgbClr val="434343"/>
              </a:buClr>
              <a:buSzPts val="1100"/>
              <a:buFont typeface="Roboto Condensed Light"/>
              <a:buAutoNum type="alphaLcPeriod"/>
              <a:defRPr sz="1100">
                <a:solidFill>
                  <a:srgbClr val="434343"/>
                </a:solidFill>
              </a:defRPr>
            </a:lvl2pPr>
            <a:lvl3pPr marL="1371600" lvl="2" indent="-298450" rtl="0">
              <a:lnSpc>
                <a:spcPct val="115000"/>
              </a:lnSpc>
              <a:spcBef>
                <a:spcPts val="1600"/>
              </a:spcBef>
              <a:spcAft>
                <a:spcPts val="0"/>
              </a:spcAft>
              <a:buClr>
                <a:srgbClr val="434343"/>
              </a:buClr>
              <a:buSzPts val="1100"/>
              <a:buFont typeface="Roboto Condensed Light"/>
              <a:buAutoNum type="romanLcPeriod"/>
              <a:defRPr sz="1100">
                <a:solidFill>
                  <a:srgbClr val="434343"/>
                </a:solidFill>
              </a:defRPr>
            </a:lvl3pPr>
            <a:lvl4pPr marL="1828800" lvl="3" indent="-298450" rtl="0">
              <a:lnSpc>
                <a:spcPct val="115000"/>
              </a:lnSpc>
              <a:spcBef>
                <a:spcPts val="1600"/>
              </a:spcBef>
              <a:spcAft>
                <a:spcPts val="0"/>
              </a:spcAft>
              <a:buClr>
                <a:srgbClr val="434343"/>
              </a:buClr>
              <a:buSzPts val="1100"/>
              <a:buFont typeface="Roboto Condensed Light"/>
              <a:buAutoNum type="arabicPeriod"/>
              <a:defRPr sz="1100">
                <a:solidFill>
                  <a:srgbClr val="434343"/>
                </a:solidFill>
              </a:defRPr>
            </a:lvl4pPr>
            <a:lvl5pPr marL="2286000" lvl="4" indent="-298450" rtl="0">
              <a:lnSpc>
                <a:spcPct val="115000"/>
              </a:lnSpc>
              <a:spcBef>
                <a:spcPts val="1600"/>
              </a:spcBef>
              <a:spcAft>
                <a:spcPts val="0"/>
              </a:spcAft>
              <a:buClr>
                <a:srgbClr val="434343"/>
              </a:buClr>
              <a:buSzPts val="1100"/>
              <a:buFont typeface="Roboto Condensed Light"/>
              <a:buAutoNum type="alphaLcPeriod"/>
              <a:defRPr sz="1100">
                <a:solidFill>
                  <a:srgbClr val="434343"/>
                </a:solidFill>
              </a:defRPr>
            </a:lvl5pPr>
            <a:lvl6pPr marL="2743200" lvl="5" indent="-298450" rtl="0">
              <a:lnSpc>
                <a:spcPct val="115000"/>
              </a:lnSpc>
              <a:spcBef>
                <a:spcPts val="1600"/>
              </a:spcBef>
              <a:spcAft>
                <a:spcPts val="0"/>
              </a:spcAft>
              <a:buClr>
                <a:srgbClr val="434343"/>
              </a:buClr>
              <a:buSzPts val="1100"/>
              <a:buFont typeface="Roboto Condensed Light"/>
              <a:buAutoNum type="romanLcPeriod"/>
              <a:defRPr sz="1100">
                <a:solidFill>
                  <a:srgbClr val="434343"/>
                </a:solidFill>
              </a:defRPr>
            </a:lvl6pPr>
            <a:lvl7pPr marL="3200400" lvl="6" indent="-298450" rtl="0">
              <a:lnSpc>
                <a:spcPct val="115000"/>
              </a:lnSpc>
              <a:spcBef>
                <a:spcPts val="1600"/>
              </a:spcBef>
              <a:spcAft>
                <a:spcPts val="0"/>
              </a:spcAft>
              <a:buClr>
                <a:srgbClr val="434343"/>
              </a:buClr>
              <a:buSzPts val="1100"/>
              <a:buFont typeface="Roboto Condensed Light"/>
              <a:buAutoNum type="arabicPeriod"/>
              <a:defRPr sz="1100">
                <a:solidFill>
                  <a:srgbClr val="434343"/>
                </a:solidFill>
              </a:defRPr>
            </a:lvl7pPr>
            <a:lvl8pPr marL="3657600" lvl="7" indent="-298450" rtl="0">
              <a:lnSpc>
                <a:spcPct val="115000"/>
              </a:lnSpc>
              <a:spcBef>
                <a:spcPts val="1600"/>
              </a:spcBef>
              <a:spcAft>
                <a:spcPts val="0"/>
              </a:spcAft>
              <a:buClr>
                <a:srgbClr val="434343"/>
              </a:buClr>
              <a:buSzPts val="1100"/>
              <a:buFont typeface="Roboto Condensed Light"/>
              <a:buAutoNum type="alphaLcPeriod"/>
              <a:defRPr sz="1100">
                <a:solidFill>
                  <a:srgbClr val="434343"/>
                </a:solidFill>
              </a:defRPr>
            </a:lvl8pPr>
            <a:lvl9pPr marL="4114800" lvl="8" indent="-298450" rtl="0">
              <a:lnSpc>
                <a:spcPct val="115000"/>
              </a:lnSpc>
              <a:spcBef>
                <a:spcPts val="1600"/>
              </a:spcBef>
              <a:spcAft>
                <a:spcPts val="1600"/>
              </a:spcAft>
              <a:buClr>
                <a:srgbClr val="434343"/>
              </a:buClr>
              <a:buSzPts val="1100"/>
              <a:buFont typeface="Roboto Condensed Light"/>
              <a:buAutoNum type="romanLcPeriod"/>
              <a:defRPr sz="1100">
                <a:solidFill>
                  <a:srgbClr val="434343"/>
                </a:solidFill>
              </a:defRPr>
            </a:lvl9pPr>
          </a:lstStyle>
          <a:p>
            <a:endParaRPr/>
          </a:p>
        </p:txBody>
      </p:sp>
      <p:sp>
        <p:nvSpPr>
          <p:cNvPr id="25" name="Google Shape;25;p4"/>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26" name="Google Shape;26;p4"/>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cxnSp>
        <p:nvCxnSpPr>
          <p:cNvPr id="27" name="Google Shape;27;p4"/>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sp>
        <p:nvSpPr>
          <p:cNvPr id="28" name="Google Shape;28;p4"/>
          <p:cNvSpPr txBox="1">
            <a:spLocks noGrp="1"/>
          </p:cNvSpPr>
          <p:nvPr>
            <p:ph type="ctrTitle"/>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
        <p:nvSpPr>
          <p:cNvPr id="29" name="Google Shape;29;p4"/>
          <p:cNvSpPr txBox="1">
            <a:spLocks noGrp="1"/>
          </p:cNvSpPr>
          <p:nvPr>
            <p:ph type="title" idx="2"/>
          </p:nvPr>
        </p:nvSpPr>
        <p:spPr>
          <a:xfrm>
            <a:off x="720000" y="866425"/>
            <a:ext cx="5687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5626875" y="3058675"/>
            <a:ext cx="2797200" cy="136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sz="4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8" name="Google Shape;78;p13"/>
          <p:cNvSpPr txBox="1">
            <a:spLocks noGrp="1"/>
          </p:cNvSpPr>
          <p:nvPr>
            <p:ph type="title" idx="2" hasCustomPrompt="1"/>
          </p:nvPr>
        </p:nvSpPr>
        <p:spPr>
          <a:xfrm>
            <a:off x="722223" y="3292758"/>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79" name="Google Shape;79;p13"/>
          <p:cNvSpPr txBox="1">
            <a:spLocks noGrp="1"/>
          </p:cNvSpPr>
          <p:nvPr>
            <p:ph type="title" idx="3" hasCustomPrompt="1"/>
          </p:nvPr>
        </p:nvSpPr>
        <p:spPr>
          <a:xfrm>
            <a:off x="3457684" y="3292758"/>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0" name="Google Shape;80;p13"/>
          <p:cNvSpPr txBox="1">
            <a:spLocks noGrp="1"/>
          </p:cNvSpPr>
          <p:nvPr>
            <p:ph type="title" idx="4" hasCustomPrompt="1"/>
          </p:nvPr>
        </p:nvSpPr>
        <p:spPr>
          <a:xfrm>
            <a:off x="722223" y="2109223"/>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1" name="Google Shape;81;p13"/>
          <p:cNvSpPr txBox="1">
            <a:spLocks noGrp="1"/>
          </p:cNvSpPr>
          <p:nvPr>
            <p:ph type="title" idx="5" hasCustomPrompt="1"/>
          </p:nvPr>
        </p:nvSpPr>
        <p:spPr>
          <a:xfrm>
            <a:off x="3457684" y="2109223"/>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2" name="Google Shape;82;p13"/>
          <p:cNvSpPr txBox="1">
            <a:spLocks noGrp="1"/>
          </p:cNvSpPr>
          <p:nvPr>
            <p:ph type="title" idx="6" hasCustomPrompt="1"/>
          </p:nvPr>
        </p:nvSpPr>
        <p:spPr>
          <a:xfrm>
            <a:off x="722223" y="898825"/>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3" name="Google Shape;83;p13"/>
          <p:cNvSpPr txBox="1">
            <a:spLocks noGrp="1"/>
          </p:cNvSpPr>
          <p:nvPr>
            <p:ph type="title" idx="7" hasCustomPrompt="1"/>
          </p:nvPr>
        </p:nvSpPr>
        <p:spPr>
          <a:xfrm>
            <a:off x="3457684" y="898825"/>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4" name="Google Shape;84;p13"/>
          <p:cNvSpPr txBox="1">
            <a:spLocks noGrp="1"/>
          </p:cNvSpPr>
          <p:nvPr>
            <p:ph type="ctrTitle" idx="8"/>
          </p:nvPr>
        </p:nvSpPr>
        <p:spPr>
          <a:xfrm>
            <a:off x="714175" y="3684122"/>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85" name="Google Shape;85;p13"/>
          <p:cNvSpPr txBox="1">
            <a:spLocks noGrp="1"/>
          </p:cNvSpPr>
          <p:nvPr>
            <p:ph type="subTitle" idx="1"/>
          </p:nvPr>
        </p:nvSpPr>
        <p:spPr>
          <a:xfrm>
            <a:off x="714175" y="3888474"/>
            <a:ext cx="2516100" cy="53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6" name="Google Shape;86;p13"/>
          <p:cNvSpPr txBox="1">
            <a:spLocks noGrp="1"/>
          </p:cNvSpPr>
          <p:nvPr>
            <p:ph type="ctrTitle" idx="9"/>
          </p:nvPr>
        </p:nvSpPr>
        <p:spPr>
          <a:xfrm>
            <a:off x="3457671" y="3684122"/>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87" name="Google Shape;87;p13"/>
          <p:cNvSpPr txBox="1">
            <a:spLocks noGrp="1"/>
          </p:cNvSpPr>
          <p:nvPr>
            <p:ph type="subTitle" idx="13"/>
          </p:nvPr>
        </p:nvSpPr>
        <p:spPr>
          <a:xfrm>
            <a:off x="3457676" y="3888475"/>
            <a:ext cx="2516100" cy="53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8" name="Google Shape;88;p13"/>
          <p:cNvSpPr/>
          <p:nvPr/>
        </p:nvSpPr>
        <p:spPr>
          <a:xfrm>
            <a:off x="1150175" y="2700900"/>
            <a:ext cx="2525" cy="25"/>
          </a:xfrm>
          <a:custGeom>
            <a:avLst/>
            <a:gdLst/>
            <a:ahLst/>
            <a:cxnLst/>
            <a:rect l="l" t="t" r="r" b="b"/>
            <a:pathLst>
              <a:path w="101" h="1" extrusionOk="0">
                <a:moveTo>
                  <a:pt x="101" y="1"/>
                </a:moveTo>
                <a:lnTo>
                  <a:pt x="0" y="1"/>
                </a:lnTo>
                <a:lnTo>
                  <a:pt x="0" y="1"/>
                </a:lnTo>
                <a:close/>
              </a:path>
            </a:pathLst>
          </a:custGeom>
          <a:solidFill>
            <a:srgbClr val="CE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txBox="1">
            <a:spLocks noGrp="1"/>
          </p:cNvSpPr>
          <p:nvPr>
            <p:ph type="ctrTitle" idx="14"/>
          </p:nvPr>
        </p:nvSpPr>
        <p:spPr>
          <a:xfrm>
            <a:off x="714175" y="2500591"/>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90" name="Google Shape;90;p13"/>
          <p:cNvSpPr txBox="1">
            <a:spLocks noGrp="1"/>
          </p:cNvSpPr>
          <p:nvPr>
            <p:ph type="subTitle" idx="15"/>
          </p:nvPr>
        </p:nvSpPr>
        <p:spPr>
          <a:xfrm>
            <a:off x="714175" y="2704946"/>
            <a:ext cx="25161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1" name="Google Shape;91;p13"/>
          <p:cNvSpPr txBox="1">
            <a:spLocks noGrp="1"/>
          </p:cNvSpPr>
          <p:nvPr>
            <p:ph type="ctrTitle" idx="16"/>
          </p:nvPr>
        </p:nvSpPr>
        <p:spPr>
          <a:xfrm>
            <a:off x="3457671" y="2500591"/>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92" name="Google Shape;92;p13"/>
          <p:cNvSpPr txBox="1">
            <a:spLocks noGrp="1"/>
          </p:cNvSpPr>
          <p:nvPr>
            <p:ph type="subTitle" idx="17"/>
          </p:nvPr>
        </p:nvSpPr>
        <p:spPr>
          <a:xfrm>
            <a:off x="3457676" y="2704947"/>
            <a:ext cx="25161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3"/>
          <p:cNvSpPr txBox="1">
            <a:spLocks noGrp="1"/>
          </p:cNvSpPr>
          <p:nvPr>
            <p:ph type="ctrTitle" idx="18"/>
          </p:nvPr>
        </p:nvSpPr>
        <p:spPr>
          <a:xfrm>
            <a:off x="714175" y="1290241"/>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94" name="Google Shape;94;p13"/>
          <p:cNvSpPr txBox="1">
            <a:spLocks noGrp="1"/>
          </p:cNvSpPr>
          <p:nvPr>
            <p:ph type="subTitle" idx="19"/>
          </p:nvPr>
        </p:nvSpPr>
        <p:spPr>
          <a:xfrm>
            <a:off x="714175" y="1494518"/>
            <a:ext cx="2516100" cy="53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3"/>
          <p:cNvSpPr txBox="1">
            <a:spLocks noGrp="1"/>
          </p:cNvSpPr>
          <p:nvPr>
            <p:ph type="ctrTitle" idx="20"/>
          </p:nvPr>
        </p:nvSpPr>
        <p:spPr>
          <a:xfrm>
            <a:off x="3457671" y="1290241"/>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96" name="Google Shape;96;p13"/>
          <p:cNvSpPr txBox="1">
            <a:spLocks noGrp="1"/>
          </p:cNvSpPr>
          <p:nvPr>
            <p:ph type="subTitle" idx="21"/>
          </p:nvPr>
        </p:nvSpPr>
        <p:spPr>
          <a:xfrm>
            <a:off x="3457676" y="1494519"/>
            <a:ext cx="2516100" cy="53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3"/>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98" name="Google Shape;98;p13"/>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99" name="Google Shape;99;p13"/>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100" name="Google Shape;100;p13"/>
          <p:cNvSpPr txBox="1">
            <a:spLocks noGrp="1"/>
          </p:cNvSpPr>
          <p:nvPr>
            <p:ph type="ctrTitle" idx="22"/>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SECTION_TITLE_AND_DESCRIPTION_1">
    <p:spTree>
      <p:nvGrpSpPr>
        <p:cNvPr id="1" name="Shape 234"/>
        <p:cNvGrpSpPr/>
        <p:nvPr/>
      </p:nvGrpSpPr>
      <p:grpSpPr>
        <a:xfrm>
          <a:off x="0" y="0"/>
          <a:ext cx="0" cy="0"/>
          <a:chOff x="0" y="0"/>
          <a:chExt cx="0" cy="0"/>
        </a:xfrm>
      </p:grpSpPr>
      <p:sp>
        <p:nvSpPr>
          <p:cNvPr id="235" name="Google Shape;235;p27"/>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236" name="Google Shape;236;p27"/>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27"/>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27"/>
          <p:cNvSpPr txBox="1">
            <a:spLocks noGrp="1"/>
          </p:cNvSpPr>
          <p:nvPr>
            <p:ph type="ctrTitle"/>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
    <p:spTree>
      <p:nvGrpSpPr>
        <p:cNvPr id="1" name="Shape 239"/>
        <p:cNvGrpSpPr/>
        <p:nvPr/>
      </p:nvGrpSpPr>
      <p:grpSpPr>
        <a:xfrm>
          <a:off x="0" y="0"/>
          <a:ext cx="0" cy="0"/>
          <a:chOff x="0" y="0"/>
          <a:chExt cx="0" cy="0"/>
        </a:xfrm>
      </p:grpSpPr>
      <p:sp>
        <p:nvSpPr>
          <p:cNvPr id="240" name="Google Shape;240;p28"/>
          <p:cNvSpPr txBox="1">
            <a:spLocks noGrp="1"/>
          </p:cNvSpPr>
          <p:nvPr>
            <p:ph type="sldNum" idx="12"/>
          </p:nvPr>
        </p:nvSpPr>
        <p:spPr>
          <a:xfrm>
            <a:off x="35752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241" name="Google Shape;241;p28"/>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242" name="Google Shape;242;p28"/>
          <p:cNvCxnSpPr/>
          <p:nvPr/>
        </p:nvCxnSpPr>
        <p:spPr>
          <a:xfrm rot="10800000">
            <a:off x="963900"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243" name="Google Shape;243;p28"/>
          <p:cNvSpPr txBox="1">
            <a:spLocks noGrp="1"/>
          </p:cNvSpPr>
          <p:nvPr>
            <p:ph type="ctrTitle"/>
          </p:nvPr>
        </p:nvSpPr>
        <p:spPr>
          <a:xfrm>
            <a:off x="357520" y="234507"/>
            <a:ext cx="2490900" cy="432300"/>
          </a:xfrm>
          <a:prstGeom prst="rect">
            <a:avLst/>
          </a:prstGeom>
        </p:spPr>
        <p:txBody>
          <a:bodyPr spcFirstLastPara="1" wrap="square" lIns="91425" tIns="91425" rIns="91425" bIns="91425" anchor="ctr" anchorCtr="0">
            <a:noAutofit/>
          </a:bodyPr>
          <a:lstStyle>
            <a:lvl1pPr lvl="0" rtl="0">
              <a:spcBef>
                <a:spcPts val="0"/>
              </a:spcBef>
              <a:spcAft>
                <a:spcPts val="0"/>
              </a:spcAft>
              <a:buSzPts val="900"/>
              <a:buNone/>
              <a:defRPr sz="1000">
                <a:solidFill>
                  <a:schemeClr val="dk1"/>
                </a:solidFill>
              </a:defRPr>
            </a:lvl1pPr>
            <a:lvl2pPr lvl="1" rtl="0">
              <a:spcBef>
                <a:spcPts val="0"/>
              </a:spcBef>
              <a:spcAft>
                <a:spcPts val="0"/>
              </a:spcAft>
              <a:buSzPts val="900"/>
              <a:buNone/>
              <a:defRPr sz="900"/>
            </a:lvl2pPr>
            <a:lvl3pPr lvl="2" rtl="0">
              <a:spcBef>
                <a:spcPts val="0"/>
              </a:spcBef>
              <a:spcAft>
                <a:spcPts val="0"/>
              </a:spcAft>
              <a:buSzPts val="900"/>
              <a:buNone/>
              <a:defRPr sz="900"/>
            </a:lvl3pPr>
            <a:lvl4pPr lvl="3" rtl="0">
              <a:spcBef>
                <a:spcPts val="0"/>
              </a:spcBef>
              <a:spcAft>
                <a:spcPts val="0"/>
              </a:spcAft>
              <a:buSzPts val="900"/>
              <a:buNone/>
              <a:defRPr sz="900"/>
            </a:lvl4pPr>
            <a:lvl5pPr lvl="4" rtl="0">
              <a:spcBef>
                <a:spcPts val="0"/>
              </a:spcBef>
              <a:spcAft>
                <a:spcPts val="0"/>
              </a:spcAft>
              <a:buSzPts val="900"/>
              <a:buNone/>
              <a:defRPr sz="900"/>
            </a:lvl5pPr>
            <a:lvl6pPr lvl="5" rtl="0">
              <a:spcBef>
                <a:spcPts val="0"/>
              </a:spcBef>
              <a:spcAft>
                <a:spcPts val="0"/>
              </a:spcAft>
              <a:buSzPts val="900"/>
              <a:buNone/>
              <a:defRPr sz="900"/>
            </a:lvl6pPr>
            <a:lvl7pPr lvl="6" rtl="0">
              <a:spcBef>
                <a:spcPts val="0"/>
              </a:spcBef>
              <a:spcAft>
                <a:spcPts val="0"/>
              </a:spcAft>
              <a:buSzPts val="900"/>
              <a:buNone/>
              <a:defRPr sz="900"/>
            </a:lvl7pPr>
            <a:lvl8pPr lvl="7" rtl="0">
              <a:spcBef>
                <a:spcPts val="0"/>
              </a:spcBef>
              <a:spcAft>
                <a:spcPts val="0"/>
              </a:spcAft>
              <a:buSzPts val="900"/>
              <a:buNone/>
              <a:defRPr sz="900"/>
            </a:lvl8pPr>
            <a:lvl9pPr lvl="8" rtl="0">
              <a:spcBef>
                <a:spcPts val="0"/>
              </a:spcBef>
              <a:spcAft>
                <a:spcPts val="0"/>
              </a:spcAft>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1pPr>
            <a:lvl2pPr lvl="1"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2pPr>
            <a:lvl3pPr lvl="2"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3pPr>
            <a:lvl4pPr lvl="3"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4pPr>
            <a:lvl5pPr lvl="4"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5pPr>
            <a:lvl6pPr lvl="5"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6pPr>
            <a:lvl7pPr lvl="6"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7pPr>
            <a:lvl8pPr lvl="7"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8pPr>
            <a:lvl9pPr lvl="8"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3" r:id="rId5"/>
    <p:sldLayoutId id="214748367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
              </a:spcAft>
              <a:buNone/>
            </a:pPr>
            <a:r>
              <a:rPr lang="en" b="1">
                <a:solidFill>
                  <a:schemeClr val="dk1"/>
                </a:solidFill>
                <a:latin typeface="Hammersmith One"/>
                <a:ea typeface="Hammersmith One"/>
                <a:cs typeface="Hammersmith One"/>
                <a:sym typeface="Hammersmith One"/>
              </a:rPr>
              <a:t>YOUR COMPANY</a:t>
            </a:r>
            <a:endParaRPr b="1">
              <a:solidFill>
                <a:schemeClr val="dk1"/>
              </a:solidFill>
              <a:latin typeface="Hammersmith One"/>
              <a:ea typeface="Hammersmith One"/>
              <a:cs typeface="Hammersmith One"/>
              <a:sym typeface="Hammersmith One"/>
            </a:endParaRPr>
          </a:p>
        </p:txBody>
      </p:sp>
      <p:sp>
        <p:nvSpPr>
          <p:cNvPr id="253" name="Google Shape;253;p31"/>
          <p:cNvSpPr/>
          <p:nvPr/>
        </p:nvSpPr>
        <p:spPr>
          <a:xfrm>
            <a:off x="5800838" y="1603450"/>
            <a:ext cx="2144100" cy="2144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txBox="1">
            <a:spLocks noGrp="1"/>
          </p:cNvSpPr>
          <p:nvPr>
            <p:ph type="ctrTitle"/>
          </p:nvPr>
        </p:nvSpPr>
        <p:spPr>
          <a:xfrm>
            <a:off x="716075" y="1161150"/>
            <a:ext cx="4864500" cy="2668800"/>
          </a:xfrm>
          <a:prstGeom prst="rect">
            <a:avLst/>
          </a:prstGeom>
        </p:spPr>
        <p:txBody>
          <a:bodyPr spcFirstLastPara="1" wrap="square" lIns="91425" tIns="91425" rIns="91425" bIns="91425" anchor="ctr" anchorCtr="0">
            <a:noAutofit/>
          </a:bodyPr>
          <a:lstStyle/>
          <a:p>
            <a:pPr marL="0" lvl="0" indent="0" algn="l" rtl="0">
              <a:spcBef>
                <a:spcPts val="0"/>
              </a:spcBef>
              <a:spcAft>
                <a:spcPts val="100"/>
              </a:spcAft>
              <a:buNone/>
            </a:pPr>
            <a:r>
              <a:rPr lang="en-US" sz="4000" dirty="0"/>
              <a:t>AIML_ST1511</a:t>
            </a:r>
            <a:br>
              <a:rPr lang="en-US" sz="4000" dirty="0"/>
            </a:br>
            <a:r>
              <a:rPr lang="en-US" sz="4000" dirty="0"/>
              <a:t>CA2 (Timeseries)</a:t>
            </a:r>
            <a:endParaRPr sz="4000" dirty="0"/>
          </a:p>
        </p:txBody>
      </p:sp>
      <p:sp>
        <p:nvSpPr>
          <p:cNvPr id="255" name="Google Shape;255;p31"/>
          <p:cNvSpPr txBox="1">
            <a:spLocks noGrp="1"/>
          </p:cNvSpPr>
          <p:nvPr>
            <p:ph type="subTitle" idx="1"/>
          </p:nvPr>
        </p:nvSpPr>
        <p:spPr>
          <a:xfrm>
            <a:off x="716075" y="3865893"/>
            <a:ext cx="4344000" cy="475800"/>
          </a:xfrm>
          <a:prstGeom prst="rect">
            <a:avLst/>
          </a:prstGeom>
        </p:spPr>
        <p:txBody>
          <a:bodyPr spcFirstLastPara="1" wrap="square" lIns="91425" tIns="91425" rIns="91425" bIns="91425" anchor="t" anchorCtr="0">
            <a:noAutofit/>
          </a:bodyPr>
          <a:lstStyle/>
          <a:p>
            <a:pPr marL="0" lvl="0" indent="0" algn="l" rtl="0">
              <a:spcBef>
                <a:spcPts val="0"/>
              </a:spcBef>
              <a:spcAft>
                <a:spcPts val="100"/>
              </a:spcAft>
              <a:buNone/>
            </a:pPr>
            <a:r>
              <a:rPr lang="en" dirty="0"/>
              <a:t>Name: Lee Hong Yi (2223010)</a:t>
            </a:r>
          </a:p>
          <a:p>
            <a:pPr marL="0" lvl="0" indent="0" algn="l" rtl="0">
              <a:spcBef>
                <a:spcPts val="0"/>
              </a:spcBef>
              <a:spcAft>
                <a:spcPts val="100"/>
              </a:spcAft>
              <a:buNone/>
            </a:pPr>
            <a:r>
              <a:rPr lang="en" dirty="0"/>
              <a:t>Class: DAAA/FT/2A/05</a:t>
            </a:r>
            <a:endParaRPr dirty="0"/>
          </a:p>
        </p:txBody>
      </p:sp>
      <p:grpSp>
        <p:nvGrpSpPr>
          <p:cNvPr id="256" name="Google Shape;256;p31"/>
          <p:cNvGrpSpPr/>
          <p:nvPr/>
        </p:nvGrpSpPr>
        <p:grpSpPr>
          <a:xfrm>
            <a:off x="6409768" y="2491065"/>
            <a:ext cx="1412475" cy="1789805"/>
            <a:chOff x="2077225" y="1594300"/>
            <a:chExt cx="899150" cy="1139350"/>
          </a:xfrm>
        </p:grpSpPr>
        <p:sp>
          <p:nvSpPr>
            <p:cNvPr id="257" name="Google Shape;257;p31"/>
            <p:cNvSpPr/>
            <p:nvPr/>
          </p:nvSpPr>
          <p:spPr>
            <a:xfrm>
              <a:off x="2252375" y="1786125"/>
              <a:ext cx="535500" cy="779875"/>
            </a:xfrm>
            <a:custGeom>
              <a:avLst/>
              <a:gdLst/>
              <a:ahLst/>
              <a:cxnLst/>
              <a:rect l="l" t="t" r="r" b="b"/>
              <a:pathLst>
                <a:path w="21420" h="31195" extrusionOk="0">
                  <a:moveTo>
                    <a:pt x="11110" y="0"/>
                  </a:moveTo>
                  <a:lnTo>
                    <a:pt x="10310" y="67"/>
                  </a:lnTo>
                  <a:lnTo>
                    <a:pt x="9542" y="201"/>
                  </a:lnTo>
                  <a:lnTo>
                    <a:pt x="8775" y="367"/>
                  </a:lnTo>
                  <a:lnTo>
                    <a:pt x="8041" y="601"/>
                  </a:lnTo>
                  <a:lnTo>
                    <a:pt x="7274" y="868"/>
                  </a:lnTo>
                  <a:lnTo>
                    <a:pt x="6573" y="1168"/>
                  </a:lnTo>
                  <a:lnTo>
                    <a:pt x="5872" y="1535"/>
                  </a:lnTo>
                  <a:lnTo>
                    <a:pt x="5205" y="1969"/>
                  </a:lnTo>
                  <a:lnTo>
                    <a:pt x="4571" y="2436"/>
                  </a:lnTo>
                  <a:lnTo>
                    <a:pt x="3971" y="2936"/>
                  </a:lnTo>
                  <a:lnTo>
                    <a:pt x="3437" y="3470"/>
                  </a:lnTo>
                  <a:lnTo>
                    <a:pt x="2903" y="4037"/>
                  </a:lnTo>
                  <a:lnTo>
                    <a:pt x="2403" y="4638"/>
                  </a:lnTo>
                  <a:lnTo>
                    <a:pt x="1969" y="5305"/>
                  </a:lnTo>
                  <a:lnTo>
                    <a:pt x="1569" y="5972"/>
                  </a:lnTo>
                  <a:lnTo>
                    <a:pt x="1202" y="6640"/>
                  </a:lnTo>
                  <a:lnTo>
                    <a:pt x="901" y="7373"/>
                  </a:lnTo>
                  <a:lnTo>
                    <a:pt x="634" y="8107"/>
                  </a:lnTo>
                  <a:lnTo>
                    <a:pt x="401" y="8841"/>
                  </a:lnTo>
                  <a:lnTo>
                    <a:pt x="234" y="9609"/>
                  </a:lnTo>
                  <a:lnTo>
                    <a:pt x="101" y="10376"/>
                  </a:lnTo>
                  <a:lnTo>
                    <a:pt x="34" y="11143"/>
                  </a:lnTo>
                  <a:lnTo>
                    <a:pt x="0" y="11911"/>
                  </a:lnTo>
                  <a:lnTo>
                    <a:pt x="34" y="12711"/>
                  </a:lnTo>
                  <a:lnTo>
                    <a:pt x="101" y="13445"/>
                  </a:lnTo>
                  <a:lnTo>
                    <a:pt x="234" y="14179"/>
                  </a:lnTo>
                  <a:lnTo>
                    <a:pt x="401" y="14880"/>
                  </a:lnTo>
                  <a:lnTo>
                    <a:pt x="634" y="15581"/>
                  </a:lnTo>
                  <a:lnTo>
                    <a:pt x="868" y="16281"/>
                  </a:lnTo>
                  <a:lnTo>
                    <a:pt x="1168" y="16982"/>
                  </a:lnTo>
                  <a:lnTo>
                    <a:pt x="1502" y="17616"/>
                  </a:lnTo>
                  <a:lnTo>
                    <a:pt x="1869" y="18283"/>
                  </a:lnTo>
                  <a:lnTo>
                    <a:pt x="2303" y="18950"/>
                  </a:lnTo>
                  <a:lnTo>
                    <a:pt x="2770" y="19584"/>
                  </a:lnTo>
                  <a:lnTo>
                    <a:pt x="3704" y="20885"/>
                  </a:lnTo>
                  <a:lnTo>
                    <a:pt x="4171" y="21553"/>
                  </a:lnTo>
                  <a:lnTo>
                    <a:pt x="4571" y="22253"/>
                  </a:lnTo>
                  <a:lnTo>
                    <a:pt x="4905" y="22954"/>
                  </a:lnTo>
                  <a:lnTo>
                    <a:pt x="5072" y="23321"/>
                  </a:lnTo>
                  <a:lnTo>
                    <a:pt x="5172" y="23721"/>
                  </a:lnTo>
                  <a:lnTo>
                    <a:pt x="5405" y="24589"/>
                  </a:lnTo>
                  <a:lnTo>
                    <a:pt x="5572" y="25489"/>
                  </a:lnTo>
                  <a:lnTo>
                    <a:pt x="5672" y="26390"/>
                  </a:lnTo>
                  <a:lnTo>
                    <a:pt x="5705" y="27258"/>
                  </a:lnTo>
                  <a:lnTo>
                    <a:pt x="5705" y="28158"/>
                  </a:lnTo>
                  <a:lnTo>
                    <a:pt x="5639" y="29059"/>
                  </a:lnTo>
                  <a:lnTo>
                    <a:pt x="5572" y="29960"/>
                  </a:lnTo>
                  <a:lnTo>
                    <a:pt x="5439" y="30861"/>
                  </a:lnTo>
                  <a:lnTo>
                    <a:pt x="10276" y="31194"/>
                  </a:lnTo>
                  <a:lnTo>
                    <a:pt x="10343" y="29993"/>
                  </a:lnTo>
                  <a:lnTo>
                    <a:pt x="10443" y="28792"/>
                  </a:lnTo>
                  <a:lnTo>
                    <a:pt x="10576" y="27591"/>
                  </a:lnTo>
                  <a:lnTo>
                    <a:pt x="10677" y="27024"/>
                  </a:lnTo>
                  <a:lnTo>
                    <a:pt x="10810" y="26423"/>
                  </a:lnTo>
                  <a:lnTo>
                    <a:pt x="10977" y="25856"/>
                  </a:lnTo>
                  <a:lnTo>
                    <a:pt x="11144" y="25323"/>
                  </a:lnTo>
                  <a:lnTo>
                    <a:pt x="11344" y="24755"/>
                  </a:lnTo>
                  <a:lnTo>
                    <a:pt x="11611" y="24255"/>
                  </a:lnTo>
                  <a:lnTo>
                    <a:pt x="11911" y="23721"/>
                  </a:lnTo>
                  <a:lnTo>
                    <a:pt x="12245" y="23254"/>
                  </a:lnTo>
                  <a:lnTo>
                    <a:pt x="12645" y="22787"/>
                  </a:lnTo>
                  <a:lnTo>
                    <a:pt x="13079" y="22320"/>
                  </a:lnTo>
                  <a:lnTo>
                    <a:pt x="13412" y="22020"/>
                  </a:lnTo>
                  <a:lnTo>
                    <a:pt x="13779" y="21753"/>
                  </a:lnTo>
                  <a:lnTo>
                    <a:pt x="14580" y="21219"/>
                  </a:lnTo>
                  <a:lnTo>
                    <a:pt x="15381" y="20718"/>
                  </a:lnTo>
                  <a:lnTo>
                    <a:pt x="16148" y="20185"/>
                  </a:lnTo>
                  <a:lnTo>
                    <a:pt x="16615" y="19818"/>
                  </a:lnTo>
                  <a:lnTo>
                    <a:pt x="17082" y="19417"/>
                  </a:lnTo>
                  <a:lnTo>
                    <a:pt x="17482" y="19017"/>
                  </a:lnTo>
                  <a:lnTo>
                    <a:pt x="17883" y="18617"/>
                  </a:lnTo>
                  <a:lnTo>
                    <a:pt x="18250" y="18150"/>
                  </a:lnTo>
                  <a:lnTo>
                    <a:pt x="18617" y="17683"/>
                  </a:lnTo>
                  <a:lnTo>
                    <a:pt x="18950" y="17215"/>
                  </a:lnTo>
                  <a:lnTo>
                    <a:pt x="19251" y="16715"/>
                  </a:lnTo>
                  <a:lnTo>
                    <a:pt x="19518" y="16215"/>
                  </a:lnTo>
                  <a:lnTo>
                    <a:pt x="19784" y="15714"/>
                  </a:lnTo>
                  <a:lnTo>
                    <a:pt x="20051" y="15180"/>
                  </a:lnTo>
                  <a:lnTo>
                    <a:pt x="20252" y="14647"/>
                  </a:lnTo>
                  <a:lnTo>
                    <a:pt x="20452" y="14079"/>
                  </a:lnTo>
                  <a:lnTo>
                    <a:pt x="20619" y="13512"/>
                  </a:lnTo>
                  <a:lnTo>
                    <a:pt x="20785" y="12945"/>
                  </a:lnTo>
                  <a:lnTo>
                    <a:pt x="20919" y="12378"/>
                  </a:lnTo>
                  <a:lnTo>
                    <a:pt x="21152" y="11277"/>
                  </a:lnTo>
                  <a:lnTo>
                    <a:pt x="21252" y="10710"/>
                  </a:lnTo>
                  <a:lnTo>
                    <a:pt x="21353" y="10143"/>
                  </a:lnTo>
                  <a:lnTo>
                    <a:pt x="21386" y="9575"/>
                  </a:lnTo>
                  <a:lnTo>
                    <a:pt x="21419" y="9008"/>
                  </a:lnTo>
                  <a:lnTo>
                    <a:pt x="21386" y="8441"/>
                  </a:lnTo>
                  <a:lnTo>
                    <a:pt x="21353" y="7874"/>
                  </a:lnTo>
                  <a:lnTo>
                    <a:pt x="21286" y="7373"/>
                  </a:lnTo>
                  <a:lnTo>
                    <a:pt x="21186" y="6906"/>
                  </a:lnTo>
                  <a:lnTo>
                    <a:pt x="21019" y="6439"/>
                  </a:lnTo>
                  <a:lnTo>
                    <a:pt x="20885" y="5972"/>
                  </a:lnTo>
                  <a:lnTo>
                    <a:pt x="20685" y="5505"/>
                  </a:lnTo>
                  <a:lnTo>
                    <a:pt x="20452" y="5071"/>
                  </a:lnTo>
                  <a:lnTo>
                    <a:pt x="20218" y="4638"/>
                  </a:lnTo>
                  <a:lnTo>
                    <a:pt x="19951" y="4204"/>
                  </a:lnTo>
                  <a:lnTo>
                    <a:pt x="19684" y="3804"/>
                  </a:lnTo>
                  <a:lnTo>
                    <a:pt x="19351" y="3403"/>
                  </a:lnTo>
                  <a:lnTo>
                    <a:pt x="19050" y="3036"/>
                  </a:lnTo>
                  <a:lnTo>
                    <a:pt x="18684" y="2703"/>
                  </a:lnTo>
                  <a:lnTo>
                    <a:pt x="18317" y="2369"/>
                  </a:lnTo>
                  <a:lnTo>
                    <a:pt x="17950" y="2035"/>
                  </a:lnTo>
                  <a:lnTo>
                    <a:pt x="17516" y="1735"/>
                  </a:lnTo>
                  <a:lnTo>
                    <a:pt x="17115" y="1468"/>
                  </a:lnTo>
                  <a:lnTo>
                    <a:pt x="16415" y="1101"/>
                  </a:lnTo>
                  <a:lnTo>
                    <a:pt x="15714" y="768"/>
                  </a:lnTo>
                  <a:lnTo>
                    <a:pt x="14980" y="501"/>
                  </a:lnTo>
                  <a:lnTo>
                    <a:pt x="14213" y="301"/>
                  </a:lnTo>
                  <a:lnTo>
                    <a:pt x="13446" y="134"/>
                  </a:lnTo>
                  <a:lnTo>
                    <a:pt x="12678" y="34"/>
                  </a:lnTo>
                  <a:lnTo>
                    <a:pt x="11878" y="0"/>
                  </a:lnTo>
                  <a:close/>
                </a:path>
              </a:pathLst>
            </a:custGeom>
            <a:solidFill>
              <a:srgbClr val="E5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2252375" y="1786125"/>
              <a:ext cx="535500" cy="779875"/>
            </a:xfrm>
            <a:custGeom>
              <a:avLst/>
              <a:gdLst/>
              <a:ahLst/>
              <a:cxnLst/>
              <a:rect l="l" t="t" r="r" b="b"/>
              <a:pathLst>
                <a:path w="21420" h="31195" fill="none" extrusionOk="0">
                  <a:moveTo>
                    <a:pt x="10276" y="31194"/>
                  </a:moveTo>
                  <a:lnTo>
                    <a:pt x="10276" y="31194"/>
                  </a:lnTo>
                  <a:lnTo>
                    <a:pt x="10343" y="29993"/>
                  </a:lnTo>
                  <a:lnTo>
                    <a:pt x="10443" y="28792"/>
                  </a:lnTo>
                  <a:lnTo>
                    <a:pt x="10576" y="27591"/>
                  </a:lnTo>
                  <a:lnTo>
                    <a:pt x="10677" y="27024"/>
                  </a:lnTo>
                  <a:lnTo>
                    <a:pt x="10810" y="26423"/>
                  </a:lnTo>
                  <a:lnTo>
                    <a:pt x="10977" y="25856"/>
                  </a:lnTo>
                  <a:lnTo>
                    <a:pt x="11144" y="25323"/>
                  </a:lnTo>
                  <a:lnTo>
                    <a:pt x="11344" y="24755"/>
                  </a:lnTo>
                  <a:lnTo>
                    <a:pt x="11611" y="24255"/>
                  </a:lnTo>
                  <a:lnTo>
                    <a:pt x="11911" y="23721"/>
                  </a:lnTo>
                  <a:lnTo>
                    <a:pt x="12245" y="23254"/>
                  </a:lnTo>
                  <a:lnTo>
                    <a:pt x="12645" y="22787"/>
                  </a:lnTo>
                  <a:lnTo>
                    <a:pt x="13079" y="22320"/>
                  </a:lnTo>
                  <a:lnTo>
                    <a:pt x="13079" y="22320"/>
                  </a:lnTo>
                  <a:lnTo>
                    <a:pt x="13412" y="22020"/>
                  </a:lnTo>
                  <a:lnTo>
                    <a:pt x="13779" y="21753"/>
                  </a:lnTo>
                  <a:lnTo>
                    <a:pt x="14580" y="21219"/>
                  </a:lnTo>
                  <a:lnTo>
                    <a:pt x="15381" y="20718"/>
                  </a:lnTo>
                  <a:lnTo>
                    <a:pt x="16148" y="20185"/>
                  </a:lnTo>
                  <a:lnTo>
                    <a:pt x="16148" y="20185"/>
                  </a:lnTo>
                  <a:lnTo>
                    <a:pt x="16615" y="19818"/>
                  </a:lnTo>
                  <a:lnTo>
                    <a:pt x="17082" y="19417"/>
                  </a:lnTo>
                  <a:lnTo>
                    <a:pt x="17482" y="19017"/>
                  </a:lnTo>
                  <a:lnTo>
                    <a:pt x="17883" y="18617"/>
                  </a:lnTo>
                  <a:lnTo>
                    <a:pt x="18250" y="18150"/>
                  </a:lnTo>
                  <a:lnTo>
                    <a:pt x="18617" y="17683"/>
                  </a:lnTo>
                  <a:lnTo>
                    <a:pt x="18950" y="17215"/>
                  </a:lnTo>
                  <a:lnTo>
                    <a:pt x="19251" y="16715"/>
                  </a:lnTo>
                  <a:lnTo>
                    <a:pt x="19518" y="16215"/>
                  </a:lnTo>
                  <a:lnTo>
                    <a:pt x="19784" y="15714"/>
                  </a:lnTo>
                  <a:lnTo>
                    <a:pt x="20051" y="15180"/>
                  </a:lnTo>
                  <a:lnTo>
                    <a:pt x="20252" y="14647"/>
                  </a:lnTo>
                  <a:lnTo>
                    <a:pt x="20452" y="14079"/>
                  </a:lnTo>
                  <a:lnTo>
                    <a:pt x="20619" y="13512"/>
                  </a:lnTo>
                  <a:lnTo>
                    <a:pt x="20785" y="12945"/>
                  </a:lnTo>
                  <a:lnTo>
                    <a:pt x="20919" y="12378"/>
                  </a:lnTo>
                  <a:lnTo>
                    <a:pt x="20919" y="12378"/>
                  </a:lnTo>
                  <a:lnTo>
                    <a:pt x="21152" y="11277"/>
                  </a:lnTo>
                  <a:lnTo>
                    <a:pt x="21252" y="10710"/>
                  </a:lnTo>
                  <a:lnTo>
                    <a:pt x="21353" y="10143"/>
                  </a:lnTo>
                  <a:lnTo>
                    <a:pt x="21386" y="9575"/>
                  </a:lnTo>
                  <a:lnTo>
                    <a:pt x="21419" y="9008"/>
                  </a:lnTo>
                  <a:lnTo>
                    <a:pt x="21386" y="8441"/>
                  </a:lnTo>
                  <a:lnTo>
                    <a:pt x="21353" y="7874"/>
                  </a:lnTo>
                  <a:lnTo>
                    <a:pt x="21353" y="7874"/>
                  </a:lnTo>
                  <a:lnTo>
                    <a:pt x="21286" y="7373"/>
                  </a:lnTo>
                  <a:lnTo>
                    <a:pt x="21186" y="6906"/>
                  </a:lnTo>
                  <a:lnTo>
                    <a:pt x="21019" y="6439"/>
                  </a:lnTo>
                  <a:lnTo>
                    <a:pt x="20885" y="5972"/>
                  </a:lnTo>
                  <a:lnTo>
                    <a:pt x="20685" y="5505"/>
                  </a:lnTo>
                  <a:lnTo>
                    <a:pt x="20452" y="5071"/>
                  </a:lnTo>
                  <a:lnTo>
                    <a:pt x="20218" y="4638"/>
                  </a:lnTo>
                  <a:lnTo>
                    <a:pt x="19951" y="4204"/>
                  </a:lnTo>
                  <a:lnTo>
                    <a:pt x="19684" y="3804"/>
                  </a:lnTo>
                  <a:lnTo>
                    <a:pt x="19351" y="3403"/>
                  </a:lnTo>
                  <a:lnTo>
                    <a:pt x="19050" y="3036"/>
                  </a:lnTo>
                  <a:lnTo>
                    <a:pt x="18684" y="2703"/>
                  </a:lnTo>
                  <a:lnTo>
                    <a:pt x="18317" y="2369"/>
                  </a:lnTo>
                  <a:lnTo>
                    <a:pt x="17950" y="2035"/>
                  </a:lnTo>
                  <a:lnTo>
                    <a:pt x="17516" y="1735"/>
                  </a:lnTo>
                  <a:lnTo>
                    <a:pt x="17115" y="1468"/>
                  </a:lnTo>
                  <a:lnTo>
                    <a:pt x="17115" y="1468"/>
                  </a:lnTo>
                  <a:lnTo>
                    <a:pt x="16415" y="1101"/>
                  </a:lnTo>
                  <a:lnTo>
                    <a:pt x="15714" y="768"/>
                  </a:lnTo>
                  <a:lnTo>
                    <a:pt x="14980" y="501"/>
                  </a:lnTo>
                  <a:lnTo>
                    <a:pt x="14213" y="301"/>
                  </a:lnTo>
                  <a:lnTo>
                    <a:pt x="13446" y="134"/>
                  </a:lnTo>
                  <a:lnTo>
                    <a:pt x="12678" y="34"/>
                  </a:lnTo>
                  <a:lnTo>
                    <a:pt x="11878" y="0"/>
                  </a:lnTo>
                  <a:lnTo>
                    <a:pt x="11110" y="0"/>
                  </a:lnTo>
                  <a:lnTo>
                    <a:pt x="10310" y="67"/>
                  </a:lnTo>
                  <a:lnTo>
                    <a:pt x="9542" y="201"/>
                  </a:lnTo>
                  <a:lnTo>
                    <a:pt x="8775" y="367"/>
                  </a:lnTo>
                  <a:lnTo>
                    <a:pt x="8041" y="601"/>
                  </a:lnTo>
                  <a:lnTo>
                    <a:pt x="7274" y="868"/>
                  </a:lnTo>
                  <a:lnTo>
                    <a:pt x="6573" y="1168"/>
                  </a:lnTo>
                  <a:lnTo>
                    <a:pt x="5872" y="1535"/>
                  </a:lnTo>
                  <a:lnTo>
                    <a:pt x="5205" y="1969"/>
                  </a:lnTo>
                  <a:lnTo>
                    <a:pt x="5205" y="1969"/>
                  </a:lnTo>
                  <a:lnTo>
                    <a:pt x="4571" y="2436"/>
                  </a:lnTo>
                  <a:lnTo>
                    <a:pt x="3971" y="2936"/>
                  </a:lnTo>
                  <a:lnTo>
                    <a:pt x="3437" y="3470"/>
                  </a:lnTo>
                  <a:lnTo>
                    <a:pt x="2903" y="4037"/>
                  </a:lnTo>
                  <a:lnTo>
                    <a:pt x="2403" y="4638"/>
                  </a:lnTo>
                  <a:lnTo>
                    <a:pt x="1969" y="5305"/>
                  </a:lnTo>
                  <a:lnTo>
                    <a:pt x="1569" y="5972"/>
                  </a:lnTo>
                  <a:lnTo>
                    <a:pt x="1202" y="6640"/>
                  </a:lnTo>
                  <a:lnTo>
                    <a:pt x="901" y="7373"/>
                  </a:lnTo>
                  <a:lnTo>
                    <a:pt x="634" y="8107"/>
                  </a:lnTo>
                  <a:lnTo>
                    <a:pt x="401" y="8841"/>
                  </a:lnTo>
                  <a:lnTo>
                    <a:pt x="234" y="9609"/>
                  </a:lnTo>
                  <a:lnTo>
                    <a:pt x="101" y="10376"/>
                  </a:lnTo>
                  <a:lnTo>
                    <a:pt x="34" y="11143"/>
                  </a:lnTo>
                  <a:lnTo>
                    <a:pt x="0" y="11911"/>
                  </a:lnTo>
                  <a:lnTo>
                    <a:pt x="34" y="12711"/>
                  </a:lnTo>
                  <a:lnTo>
                    <a:pt x="34" y="12711"/>
                  </a:lnTo>
                  <a:lnTo>
                    <a:pt x="101" y="13445"/>
                  </a:lnTo>
                  <a:lnTo>
                    <a:pt x="234" y="14179"/>
                  </a:lnTo>
                  <a:lnTo>
                    <a:pt x="401" y="14880"/>
                  </a:lnTo>
                  <a:lnTo>
                    <a:pt x="634" y="15581"/>
                  </a:lnTo>
                  <a:lnTo>
                    <a:pt x="868" y="16281"/>
                  </a:lnTo>
                  <a:lnTo>
                    <a:pt x="1168" y="16982"/>
                  </a:lnTo>
                  <a:lnTo>
                    <a:pt x="1502" y="17616"/>
                  </a:lnTo>
                  <a:lnTo>
                    <a:pt x="1869" y="18283"/>
                  </a:lnTo>
                  <a:lnTo>
                    <a:pt x="1869" y="18283"/>
                  </a:lnTo>
                  <a:lnTo>
                    <a:pt x="2303" y="18950"/>
                  </a:lnTo>
                  <a:lnTo>
                    <a:pt x="2770" y="19584"/>
                  </a:lnTo>
                  <a:lnTo>
                    <a:pt x="3704" y="20885"/>
                  </a:lnTo>
                  <a:lnTo>
                    <a:pt x="4171" y="21553"/>
                  </a:lnTo>
                  <a:lnTo>
                    <a:pt x="4571" y="22253"/>
                  </a:lnTo>
                  <a:lnTo>
                    <a:pt x="4905" y="22954"/>
                  </a:lnTo>
                  <a:lnTo>
                    <a:pt x="5072" y="23321"/>
                  </a:lnTo>
                  <a:lnTo>
                    <a:pt x="5172" y="23721"/>
                  </a:lnTo>
                  <a:lnTo>
                    <a:pt x="5172" y="23721"/>
                  </a:lnTo>
                  <a:lnTo>
                    <a:pt x="5405" y="24589"/>
                  </a:lnTo>
                  <a:lnTo>
                    <a:pt x="5572" y="25489"/>
                  </a:lnTo>
                  <a:lnTo>
                    <a:pt x="5672" y="26390"/>
                  </a:lnTo>
                  <a:lnTo>
                    <a:pt x="5705" y="27258"/>
                  </a:lnTo>
                  <a:lnTo>
                    <a:pt x="5705" y="28158"/>
                  </a:lnTo>
                  <a:lnTo>
                    <a:pt x="5639" y="29059"/>
                  </a:lnTo>
                  <a:lnTo>
                    <a:pt x="5572" y="29960"/>
                  </a:lnTo>
                  <a:lnTo>
                    <a:pt x="5439" y="308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2169800" y="1705225"/>
              <a:ext cx="673950" cy="859100"/>
            </a:xfrm>
            <a:custGeom>
              <a:avLst/>
              <a:gdLst/>
              <a:ahLst/>
              <a:cxnLst/>
              <a:rect l="l" t="t" r="r" b="b"/>
              <a:pathLst>
                <a:path w="26958" h="34364" extrusionOk="0">
                  <a:moveTo>
                    <a:pt x="15281" y="0"/>
                  </a:moveTo>
                  <a:lnTo>
                    <a:pt x="14146" y="34"/>
                  </a:lnTo>
                  <a:lnTo>
                    <a:pt x="13045" y="134"/>
                  </a:lnTo>
                  <a:lnTo>
                    <a:pt x="11911" y="267"/>
                  </a:lnTo>
                  <a:lnTo>
                    <a:pt x="10810" y="501"/>
                  </a:lnTo>
                  <a:lnTo>
                    <a:pt x="9742" y="801"/>
                  </a:lnTo>
                  <a:lnTo>
                    <a:pt x="8775" y="1135"/>
                  </a:lnTo>
                  <a:lnTo>
                    <a:pt x="7841" y="1535"/>
                  </a:lnTo>
                  <a:lnTo>
                    <a:pt x="6973" y="2002"/>
                  </a:lnTo>
                  <a:lnTo>
                    <a:pt x="6106" y="2536"/>
                  </a:lnTo>
                  <a:lnTo>
                    <a:pt x="5305" y="3103"/>
                  </a:lnTo>
                  <a:lnTo>
                    <a:pt x="4538" y="3770"/>
                  </a:lnTo>
                  <a:lnTo>
                    <a:pt x="3804" y="4504"/>
                  </a:lnTo>
                  <a:lnTo>
                    <a:pt x="3470" y="4871"/>
                  </a:lnTo>
                  <a:lnTo>
                    <a:pt x="3137" y="5271"/>
                  </a:lnTo>
                  <a:lnTo>
                    <a:pt x="2570" y="6039"/>
                  </a:lnTo>
                  <a:lnTo>
                    <a:pt x="2069" y="6873"/>
                  </a:lnTo>
                  <a:lnTo>
                    <a:pt x="1602" y="7707"/>
                  </a:lnTo>
                  <a:lnTo>
                    <a:pt x="1202" y="8574"/>
                  </a:lnTo>
                  <a:lnTo>
                    <a:pt x="835" y="9475"/>
                  </a:lnTo>
                  <a:lnTo>
                    <a:pt x="568" y="10409"/>
                  </a:lnTo>
                  <a:lnTo>
                    <a:pt x="334" y="11343"/>
                  </a:lnTo>
                  <a:lnTo>
                    <a:pt x="167" y="12311"/>
                  </a:lnTo>
                  <a:lnTo>
                    <a:pt x="67" y="13312"/>
                  </a:lnTo>
                  <a:lnTo>
                    <a:pt x="1" y="14313"/>
                  </a:lnTo>
                  <a:lnTo>
                    <a:pt x="67" y="15314"/>
                  </a:lnTo>
                  <a:lnTo>
                    <a:pt x="167" y="16314"/>
                  </a:lnTo>
                  <a:lnTo>
                    <a:pt x="334" y="17315"/>
                  </a:lnTo>
                  <a:lnTo>
                    <a:pt x="534" y="18283"/>
                  </a:lnTo>
                  <a:lnTo>
                    <a:pt x="835" y="19250"/>
                  </a:lnTo>
                  <a:lnTo>
                    <a:pt x="1168" y="20185"/>
                  </a:lnTo>
                  <a:lnTo>
                    <a:pt x="1602" y="21085"/>
                  </a:lnTo>
                  <a:lnTo>
                    <a:pt x="2036" y="21986"/>
                  </a:lnTo>
                  <a:lnTo>
                    <a:pt x="2536" y="22854"/>
                  </a:lnTo>
                  <a:lnTo>
                    <a:pt x="3103" y="23688"/>
                  </a:lnTo>
                  <a:lnTo>
                    <a:pt x="3704" y="24488"/>
                  </a:lnTo>
                  <a:lnTo>
                    <a:pt x="4371" y="25256"/>
                  </a:lnTo>
                  <a:lnTo>
                    <a:pt x="5038" y="25990"/>
                  </a:lnTo>
                  <a:lnTo>
                    <a:pt x="5772" y="26690"/>
                  </a:lnTo>
                  <a:lnTo>
                    <a:pt x="6473" y="27257"/>
                  </a:lnTo>
                  <a:lnTo>
                    <a:pt x="7174" y="27825"/>
                  </a:lnTo>
                  <a:lnTo>
                    <a:pt x="7174" y="33496"/>
                  </a:lnTo>
                  <a:lnTo>
                    <a:pt x="7174" y="33830"/>
                  </a:lnTo>
                  <a:lnTo>
                    <a:pt x="7207" y="34130"/>
                  </a:lnTo>
                  <a:lnTo>
                    <a:pt x="7207" y="34230"/>
                  </a:lnTo>
                  <a:lnTo>
                    <a:pt x="7274" y="34297"/>
                  </a:lnTo>
                  <a:lnTo>
                    <a:pt x="7340" y="34364"/>
                  </a:lnTo>
                  <a:lnTo>
                    <a:pt x="7541" y="34364"/>
                  </a:lnTo>
                  <a:lnTo>
                    <a:pt x="7607" y="34297"/>
                  </a:lnTo>
                  <a:lnTo>
                    <a:pt x="7674" y="34230"/>
                  </a:lnTo>
                  <a:lnTo>
                    <a:pt x="7674" y="34130"/>
                  </a:lnTo>
                  <a:lnTo>
                    <a:pt x="7674" y="33663"/>
                  </a:lnTo>
                  <a:lnTo>
                    <a:pt x="7674" y="33630"/>
                  </a:lnTo>
                  <a:lnTo>
                    <a:pt x="7641" y="28292"/>
                  </a:lnTo>
                  <a:lnTo>
                    <a:pt x="7674" y="27991"/>
                  </a:lnTo>
                  <a:lnTo>
                    <a:pt x="7641" y="27691"/>
                  </a:lnTo>
                  <a:lnTo>
                    <a:pt x="7607" y="27591"/>
                  </a:lnTo>
                  <a:lnTo>
                    <a:pt x="7541" y="27524"/>
                  </a:lnTo>
                  <a:lnTo>
                    <a:pt x="7374" y="27391"/>
                  </a:lnTo>
                  <a:lnTo>
                    <a:pt x="6540" y="26724"/>
                  </a:lnTo>
                  <a:lnTo>
                    <a:pt x="5739" y="25990"/>
                  </a:lnTo>
                  <a:lnTo>
                    <a:pt x="4972" y="25256"/>
                  </a:lnTo>
                  <a:lnTo>
                    <a:pt x="4304" y="24455"/>
                  </a:lnTo>
                  <a:lnTo>
                    <a:pt x="3637" y="23621"/>
                  </a:lnTo>
                  <a:lnTo>
                    <a:pt x="3070" y="22753"/>
                  </a:lnTo>
                  <a:lnTo>
                    <a:pt x="2536" y="21886"/>
                  </a:lnTo>
                  <a:lnTo>
                    <a:pt x="2036" y="20952"/>
                  </a:lnTo>
                  <a:lnTo>
                    <a:pt x="1602" y="19984"/>
                  </a:lnTo>
                  <a:lnTo>
                    <a:pt x="1268" y="19017"/>
                  </a:lnTo>
                  <a:lnTo>
                    <a:pt x="968" y="18016"/>
                  </a:lnTo>
                  <a:lnTo>
                    <a:pt x="735" y="17015"/>
                  </a:lnTo>
                  <a:lnTo>
                    <a:pt x="601" y="16014"/>
                  </a:lnTo>
                  <a:lnTo>
                    <a:pt x="534" y="14980"/>
                  </a:lnTo>
                  <a:lnTo>
                    <a:pt x="501" y="13979"/>
                  </a:lnTo>
                  <a:lnTo>
                    <a:pt x="568" y="12978"/>
                  </a:lnTo>
                  <a:lnTo>
                    <a:pt x="701" y="11977"/>
                  </a:lnTo>
                  <a:lnTo>
                    <a:pt x="901" y="10976"/>
                  </a:lnTo>
                  <a:lnTo>
                    <a:pt x="1202" y="10009"/>
                  </a:lnTo>
                  <a:lnTo>
                    <a:pt x="1535" y="9075"/>
                  </a:lnTo>
                  <a:lnTo>
                    <a:pt x="1936" y="8141"/>
                  </a:lnTo>
                  <a:lnTo>
                    <a:pt x="2403" y="7240"/>
                  </a:lnTo>
                  <a:lnTo>
                    <a:pt x="2937" y="6372"/>
                  </a:lnTo>
                  <a:lnTo>
                    <a:pt x="3504" y="5572"/>
                  </a:lnTo>
                  <a:lnTo>
                    <a:pt x="4171" y="4804"/>
                  </a:lnTo>
                  <a:lnTo>
                    <a:pt x="4538" y="4437"/>
                  </a:lnTo>
                  <a:lnTo>
                    <a:pt x="4905" y="4070"/>
                  </a:lnTo>
                  <a:lnTo>
                    <a:pt x="5272" y="3737"/>
                  </a:lnTo>
                  <a:lnTo>
                    <a:pt x="5672" y="3403"/>
                  </a:lnTo>
                  <a:lnTo>
                    <a:pt x="6139" y="3070"/>
                  </a:lnTo>
                  <a:lnTo>
                    <a:pt x="6606" y="2769"/>
                  </a:lnTo>
                  <a:lnTo>
                    <a:pt x="7073" y="2469"/>
                  </a:lnTo>
                  <a:lnTo>
                    <a:pt x="7574" y="2202"/>
                  </a:lnTo>
                  <a:lnTo>
                    <a:pt x="8074" y="1935"/>
                  </a:lnTo>
                  <a:lnTo>
                    <a:pt x="8575" y="1735"/>
                  </a:lnTo>
                  <a:lnTo>
                    <a:pt x="9109" y="1502"/>
                  </a:lnTo>
                  <a:lnTo>
                    <a:pt x="9642" y="1335"/>
                  </a:lnTo>
                  <a:lnTo>
                    <a:pt x="10176" y="1168"/>
                  </a:lnTo>
                  <a:lnTo>
                    <a:pt x="10710" y="1034"/>
                  </a:lnTo>
                  <a:lnTo>
                    <a:pt x="11811" y="801"/>
                  </a:lnTo>
                  <a:lnTo>
                    <a:pt x="12912" y="634"/>
                  </a:lnTo>
                  <a:lnTo>
                    <a:pt x="14046" y="534"/>
                  </a:lnTo>
                  <a:lnTo>
                    <a:pt x="15181" y="501"/>
                  </a:lnTo>
                  <a:lnTo>
                    <a:pt x="16382" y="534"/>
                  </a:lnTo>
                  <a:lnTo>
                    <a:pt x="16949" y="567"/>
                  </a:lnTo>
                  <a:lnTo>
                    <a:pt x="17549" y="634"/>
                  </a:lnTo>
                  <a:lnTo>
                    <a:pt x="18116" y="734"/>
                  </a:lnTo>
                  <a:lnTo>
                    <a:pt x="18684" y="834"/>
                  </a:lnTo>
                  <a:lnTo>
                    <a:pt x="19251" y="1001"/>
                  </a:lnTo>
                  <a:lnTo>
                    <a:pt x="19818" y="1168"/>
                  </a:lnTo>
                  <a:lnTo>
                    <a:pt x="20352" y="1368"/>
                  </a:lnTo>
                  <a:lnTo>
                    <a:pt x="20886" y="1602"/>
                  </a:lnTo>
                  <a:lnTo>
                    <a:pt x="21386" y="1869"/>
                  </a:lnTo>
                  <a:lnTo>
                    <a:pt x="21886" y="2202"/>
                  </a:lnTo>
                  <a:lnTo>
                    <a:pt x="22320" y="2536"/>
                  </a:lnTo>
                  <a:lnTo>
                    <a:pt x="22787" y="2936"/>
                  </a:lnTo>
                  <a:lnTo>
                    <a:pt x="23154" y="3336"/>
                  </a:lnTo>
                  <a:lnTo>
                    <a:pt x="23488" y="3737"/>
                  </a:lnTo>
                  <a:lnTo>
                    <a:pt x="23821" y="4171"/>
                  </a:lnTo>
                  <a:lnTo>
                    <a:pt x="24155" y="4638"/>
                  </a:lnTo>
                  <a:lnTo>
                    <a:pt x="24422" y="5071"/>
                  </a:lnTo>
                  <a:lnTo>
                    <a:pt x="24689" y="5572"/>
                  </a:lnTo>
                  <a:lnTo>
                    <a:pt x="24956" y="6039"/>
                  </a:lnTo>
                  <a:lnTo>
                    <a:pt x="25189" y="6539"/>
                  </a:lnTo>
                  <a:lnTo>
                    <a:pt x="25389" y="7040"/>
                  </a:lnTo>
                  <a:lnTo>
                    <a:pt x="25590" y="7574"/>
                  </a:lnTo>
                  <a:lnTo>
                    <a:pt x="25923" y="8608"/>
                  </a:lnTo>
                  <a:lnTo>
                    <a:pt x="26157" y="9675"/>
                  </a:lnTo>
                  <a:lnTo>
                    <a:pt x="26357" y="10710"/>
                  </a:lnTo>
                  <a:lnTo>
                    <a:pt x="26457" y="11811"/>
                  </a:lnTo>
                  <a:lnTo>
                    <a:pt x="26490" y="12878"/>
                  </a:lnTo>
                  <a:lnTo>
                    <a:pt x="26424" y="13979"/>
                  </a:lnTo>
                  <a:lnTo>
                    <a:pt x="26290" y="15047"/>
                  </a:lnTo>
                  <a:lnTo>
                    <a:pt x="26224" y="15581"/>
                  </a:lnTo>
                  <a:lnTo>
                    <a:pt x="26090" y="16114"/>
                  </a:lnTo>
                  <a:lnTo>
                    <a:pt x="25957" y="16648"/>
                  </a:lnTo>
                  <a:lnTo>
                    <a:pt x="25823" y="17182"/>
                  </a:lnTo>
                  <a:lnTo>
                    <a:pt x="25623" y="17682"/>
                  </a:lnTo>
                  <a:lnTo>
                    <a:pt x="25456" y="18183"/>
                  </a:lnTo>
                  <a:lnTo>
                    <a:pt x="25223" y="18683"/>
                  </a:lnTo>
                  <a:lnTo>
                    <a:pt x="24989" y="19184"/>
                  </a:lnTo>
                  <a:lnTo>
                    <a:pt x="24756" y="19651"/>
                  </a:lnTo>
                  <a:lnTo>
                    <a:pt x="24489" y="20118"/>
                  </a:lnTo>
                  <a:lnTo>
                    <a:pt x="24188" y="20552"/>
                  </a:lnTo>
                  <a:lnTo>
                    <a:pt x="23888" y="21019"/>
                  </a:lnTo>
                  <a:lnTo>
                    <a:pt x="23555" y="21419"/>
                  </a:lnTo>
                  <a:lnTo>
                    <a:pt x="23221" y="21853"/>
                  </a:lnTo>
                  <a:lnTo>
                    <a:pt x="22854" y="22253"/>
                  </a:lnTo>
                  <a:lnTo>
                    <a:pt x="22487" y="22620"/>
                  </a:lnTo>
                  <a:lnTo>
                    <a:pt x="22120" y="22987"/>
                  </a:lnTo>
                  <a:lnTo>
                    <a:pt x="21720" y="23354"/>
                  </a:lnTo>
                  <a:lnTo>
                    <a:pt x="21286" y="23688"/>
                  </a:lnTo>
                  <a:lnTo>
                    <a:pt x="20886" y="24021"/>
                  </a:lnTo>
                  <a:lnTo>
                    <a:pt x="20418" y="24321"/>
                  </a:lnTo>
                  <a:lnTo>
                    <a:pt x="19985" y="24622"/>
                  </a:lnTo>
                  <a:lnTo>
                    <a:pt x="19518" y="24889"/>
                  </a:lnTo>
                  <a:lnTo>
                    <a:pt x="19051" y="25156"/>
                  </a:lnTo>
                  <a:lnTo>
                    <a:pt x="18584" y="25389"/>
                  </a:lnTo>
                  <a:lnTo>
                    <a:pt x="18116" y="25589"/>
                  </a:lnTo>
                  <a:lnTo>
                    <a:pt x="17116" y="25956"/>
                  </a:lnTo>
                  <a:lnTo>
                    <a:pt x="16682" y="26123"/>
                  </a:lnTo>
                  <a:lnTo>
                    <a:pt x="16248" y="26357"/>
                  </a:lnTo>
                  <a:lnTo>
                    <a:pt x="16048" y="26490"/>
                  </a:lnTo>
                  <a:lnTo>
                    <a:pt x="15881" y="26657"/>
                  </a:lnTo>
                  <a:lnTo>
                    <a:pt x="15714" y="26824"/>
                  </a:lnTo>
                  <a:lnTo>
                    <a:pt x="15581" y="27057"/>
                  </a:lnTo>
                  <a:lnTo>
                    <a:pt x="15481" y="27291"/>
                  </a:lnTo>
                  <a:lnTo>
                    <a:pt x="15381" y="27558"/>
                  </a:lnTo>
                  <a:lnTo>
                    <a:pt x="15314" y="27825"/>
                  </a:lnTo>
                  <a:lnTo>
                    <a:pt x="15281" y="28091"/>
                  </a:lnTo>
                  <a:lnTo>
                    <a:pt x="15214" y="28659"/>
                  </a:lnTo>
                  <a:lnTo>
                    <a:pt x="15147" y="29226"/>
                  </a:lnTo>
                  <a:lnTo>
                    <a:pt x="14914" y="31795"/>
                  </a:lnTo>
                  <a:lnTo>
                    <a:pt x="14713" y="34130"/>
                  </a:lnTo>
                  <a:lnTo>
                    <a:pt x="15114" y="34097"/>
                  </a:lnTo>
                  <a:lnTo>
                    <a:pt x="15214" y="34097"/>
                  </a:lnTo>
                  <a:lnTo>
                    <a:pt x="15648" y="29226"/>
                  </a:lnTo>
                  <a:lnTo>
                    <a:pt x="15681" y="28659"/>
                  </a:lnTo>
                  <a:lnTo>
                    <a:pt x="15748" y="28058"/>
                  </a:lnTo>
                  <a:lnTo>
                    <a:pt x="15814" y="27791"/>
                  </a:lnTo>
                  <a:lnTo>
                    <a:pt x="15881" y="27524"/>
                  </a:lnTo>
                  <a:lnTo>
                    <a:pt x="16015" y="27257"/>
                  </a:lnTo>
                  <a:lnTo>
                    <a:pt x="16181" y="27024"/>
                  </a:lnTo>
                  <a:lnTo>
                    <a:pt x="16348" y="26857"/>
                  </a:lnTo>
                  <a:lnTo>
                    <a:pt x="16582" y="26724"/>
                  </a:lnTo>
                  <a:lnTo>
                    <a:pt x="16815" y="26590"/>
                  </a:lnTo>
                  <a:lnTo>
                    <a:pt x="17049" y="26490"/>
                  </a:lnTo>
                  <a:lnTo>
                    <a:pt x="17549" y="26290"/>
                  </a:lnTo>
                  <a:lnTo>
                    <a:pt x="18050" y="26123"/>
                  </a:lnTo>
                  <a:lnTo>
                    <a:pt x="18984" y="25723"/>
                  </a:lnTo>
                  <a:lnTo>
                    <a:pt x="19851" y="25256"/>
                  </a:lnTo>
                  <a:lnTo>
                    <a:pt x="20719" y="24722"/>
                  </a:lnTo>
                  <a:lnTo>
                    <a:pt x="21519" y="24121"/>
                  </a:lnTo>
                  <a:lnTo>
                    <a:pt x="22320" y="23454"/>
                  </a:lnTo>
                  <a:lnTo>
                    <a:pt x="23021" y="22753"/>
                  </a:lnTo>
                  <a:lnTo>
                    <a:pt x="23688" y="22019"/>
                  </a:lnTo>
                  <a:lnTo>
                    <a:pt x="24322" y="21219"/>
                  </a:lnTo>
                  <a:lnTo>
                    <a:pt x="24622" y="20785"/>
                  </a:lnTo>
                  <a:lnTo>
                    <a:pt x="24889" y="20351"/>
                  </a:lnTo>
                  <a:lnTo>
                    <a:pt x="25156" y="19884"/>
                  </a:lnTo>
                  <a:lnTo>
                    <a:pt x="25423" y="19417"/>
                  </a:lnTo>
                  <a:lnTo>
                    <a:pt x="25857" y="18483"/>
                  </a:lnTo>
                  <a:lnTo>
                    <a:pt x="26190" y="17482"/>
                  </a:lnTo>
                  <a:lnTo>
                    <a:pt x="26490" y="16481"/>
                  </a:lnTo>
                  <a:lnTo>
                    <a:pt x="26724" y="15480"/>
                  </a:lnTo>
                  <a:lnTo>
                    <a:pt x="26857" y="14446"/>
                  </a:lnTo>
                  <a:lnTo>
                    <a:pt x="26924" y="13412"/>
                  </a:lnTo>
                  <a:lnTo>
                    <a:pt x="26958" y="12378"/>
                  </a:lnTo>
                  <a:lnTo>
                    <a:pt x="26891" y="11310"/>
                  </a:lnTo>
                  <a:lnTo>
                    <a:pt x="26757" y="10276"/>
                  </a:lnTo>
                  <a:lnTo>
                    <a:pt x="26557" y="9275"/>
                  </a:lnTo>
                  <a:lnTo>
                    <a:pt x="26290" y="8241"/>
                  </a:lnTo>
                  <a:lnTo>
                    <a:pt x="25957" y="7240"/>
                  </a:lnTo>
                  <a:lnTo>
                    <a:pt x="25590" y="6306"/>
                  </a:lnTo>
                  <a:lnTo>
                    <a:pt x="25123" y="5338"/>
                  </a:lnTo>
                  <a:lnTo>
                    <a:pt x="24856" y="4905"/>
                  </a:lnTo>
                  <a:lnTo>
                    <a:pt x="24589" y="4471"/>
                  </a:lnTo>
                  <a:lnTo>
                    <a:pt x="24289" y="4037"/>
                  </a:lnTo>
                  <a:lnTo>
                    <a:pt x="23988" y="3603"/>
                  </a:lnTo>
                  <a:lnTo>
                    <a:pt x="23655" y="3203"/>
                  </a:lnTo>
                  <a:lnTo>
                    <a:pt x="23321" y="2803"/>
                  </a:lnTo>
                  <a:lnTo>
                    <a:pt x="22954" y="2436"/>
                  </a:lnTo>
                  <a:lnTo>
                    <a:pt x="22554" y="2102"/>
                  </a:lnTo>
                  <a:lnTo>
                    <a:pt x="22120" y="1768"/>
                  </a:lnTo>
                  <a:lnTo>
                    <a:pt x="21653" y="1468"/>
                  </a:lnTo>
                  <a:lnTo>
                    <a:pt x="21186" y="1201"/>
                  </a:lnTo>
                  <a:lnTo>
                    <a:pt x="20685" y="968"/>
                  </a:lnTo>
                  <a:lnTo>
                    <a:pt x="20185" y="768"/>
                  </a:lnTo>
                  <a:lnTo>
                    <a:pt x="19684" y="601"/>
                  </a:lnTo>
                  <a:lnTo>
                    <a:pt x="19151" y="467"/>
                  </a:lnTo>
                  <a:lnTo>
                    <a:pt x="18617" y="334"/>
                  </a:lnTo>
                  <a:lnTo>
                    <a:pt x="17516" y="167"/>
                  </a:lnTo>
                  <a:lnTo>
                    <a:pt x="16415" y="67"/>
                  </a:lnTo>
                  <a:lnTo>
                    <a:pt x="152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2324100" y="1889550"/>
              <a:ext cx="321975" cy="844100"/>
            </a:xfrm>
            <a:custGeom>
              <a:avLst/>
              <a:gdLst/>
              <a:ahLst/>
              <a:cxnLst/>
              <a:rect l="l" t="t" r="r" b="b"/>
              <a:pathLst>
                <a:path w="12879" h="33764" extrusionOk="0">
                  <a:moveTo>
                    <a:pt x="10477" y="1168"/>
                  </a:moveTo>
                  <a:lnTo>
                    <a:pt x="10877" y="1201"/>
                  </a:lnTo>
                  <a:lnTo>
                    <a:pt x="11311" y="1235"/>
                  </a:lnTo>
                  <a:lnTo>
                    <a:pt x="10910" y="1402"/>
                  </a:lnTo>
                  <a:lnTo>
                    <a:pt x="10543" y="1535"/>
                  </a:lnTo>
                  <a:lnTo>
                    <a:pt x="10143" y="1635"/>
                  </a:lnTo>
                  <a:lnTo>
                    <a:pt x="9743" y="1735"/>
                  </a:lnTo>
                  <a:lnTo>
                    <a:pt x="9309" y="1769"/>
                  </a:lnTo>
                  <a:lnTo>
                    <a:pt x="8908" y="1802"/>
                  </a:lnTo>
                  <a:lnTo>
                    <a:pt x="8074" y="1802"/>
                  </a:lnTo>
                  <a:lnTo>
                    <a:pt x="8441" y="1602"/>
                  </a:lnTo>
                  <a:lnTo>
                    <a:pt x="8842" y="1468"/>
                  </a:lnTo>
                  <a:lnTo>
                    <a:pt x="9242" y="1335"/>
                  </a:lnTo>
                  <a:lnTo>
                    <a:pt x="9642" y="1268"/>
                  </a:lnTo>
                  <a:lnTo>
                    <a:pt x="10076" y="1201"/>
                  </a:lnTo>
                  <a:lnTo>
                    <a:pt x="10477" y="1168"/>
                  </a:lnTo>
                  <a:close/>
                  <a:moveTo>
                    <a:pt x="4638" y="12244"/>
                  </a:moveTo>
                  <a:lnTo>
                    <a:pt x="4671" y="12311"/>
                  </a:lnTo>
                  <a:lnTo>
                    <a:pt x="4738" y="12344"/>
                  </a:lnTo>
                  <a:lnTo>
                    <a:pt x="5038" y="12411"/>
                  </a:lnTo>
                  <a:lnTo>
                    <a:pt x="5472" y="12478"/>
                  </a:lnTo>
                  <a:lnTo>
                    <a:pt x="5939" y="12511"/>
                  </a:lnTo>
                  <a:lnTo>
                    <a:pt x="7140" y="12511"/>
                  </a:lnTo>
                  <a:lnTo>
                    <a:pt x="7240" y="12478"/>
                  </a:lnTo>
                  <a:lnTo>
                    <a:pt x="5839" y="26524"/>
                  </a:lnTo>
                  <a:lnTo>
                    <a:pt x="4705" y="26557"/>
                  </a:lnTo>
                  <a:lnTo>
                    <a:pt x="4705" y="26557"/>
                  </a:lnTo>
                  <a:lnTo>
                    <a:pt x="4805" y="24755"/>
                  </a:lnTo>
                  <a:lnTo>
                    <a:pt x="4872" y="22987"/>
                  </a:lnTo>
                  <a:lnTo>
                    <a:pt x="4938" y="21186"/>
                  </a:lnTo>
                  <a:lnTo>
                    <a:pt x="4938" y="19384"/>
                  </a:lnTo>
                  <a:lnTo>
                    <a:pt x="4905" y="17616"/>
                  </a:lnTo>
                  <a:lnTo>
                    <a:pt x="4872" y="15814"/>
                  </a:lnTo>
                  <a:lnTo>
                    <a:pt x="4772" y="14046"/>
                  </a:lnTo>
                  <a:lnTo>
                    <a:pt x="4638" y="12244"/>
                  </a:lnTo>
                  <a:close/>
                  <a:moveTo>
                    <a:pt x="9642" y="26991"/>
                  </a:moveTo>
                  <a:lnTo>
                    <a:pt x="9642" y="27157"/>
                  </a:lnTo>
                  <a:lnTo>
                    <a:pt x="9609" y="27324"/>
                  </a:lnTo>
                  <a:lnTo>
                    <a:pt x="9509" y="27458"/>
                  </a:lnTo>
                  <a:lnTo>
                    <a:pt x="9376" y="27591"/>
                  </a:lnTo>
                  <a:lnTo>
                    <a:pt x="9242" y="27691"/>
                  </a:lnTo>
                  <a:lnTo>
                    <a:pt x="9075" y="27791"/>
                  </a:lnTo>
                  <a:lnTo>
                    <a:pt x="8908" y="27858"/>
                  </a:lnTo>
                  <a:lnTo>
                    <a:pt x="8742" y="27925"/>
                  </a:lnTo>
                  <a:lnTo>
                    <a:pt x="8308" y="27958"/>
                  </a:lnTo>
                  <a:lnTo>
                    <a:pt x="7841" y="27991"/>
                  </a:lnTo>
                  <a:lnTo>
                    <a:pt x="6907" y="28025"/>
                  </a:lnTo>
                  <a:lnTo>
                    <a:pt x="4905" y="28025"/>
                  </a:lnTo>
                  <a:lnTo>
                    <a:pt x="3937" y="27991"/>
                  </a:lnTo>
                  <a:lnTo>
                    <a:pt x="2937" y="27925"/>
                  </a:lnTo>
                  <a:lnTo>
                    <a:pt x="1969" y="27825"/>
                  </a:lnTo>
                  <a:lnTo>
                    <a:pt x="1469" y="27758"/>
                  </a:lnTo>
                  <a:lnTo>
                    <a:pt x="1002" y="27658"/>
                  </a:lnTo>
                  <a:lnTo>
                    <a:pt x="835" y="27624"/>
                  </a:lnTo>
                  <a:lnTo>
                    <a:pt x="668" y="27558"/>
                  </a:lnTo>
                  <a:lnTo>
                    <a:pt x="534" y="27458"/>
                  </a:lnTo>
                  <a:lnTo>
                    <a:pt x="501" y="27391"/>
                  </a:lnTo>
                  <a:lnTo>
                    <a:pt x="468" y="27324"/>
                  </a:lnTo>
                  <a:lnTo>
                    <a:pt x="501" y="27224"/>
                  </a:lnTo>
                  <a:lnTo>
                    <a:pt x="534" y="27157"/>
                  </a:lnTo>
                  <a:lnTo>
                    <a:pt x="701" y="27091"/>
                  </a:lnTo>
                  <a:lnTo>
                    <a:pt x="868" y="27057"/>
                  </a:lnTo>
                  <a:lnTo>
                    <a:pt x="1035" y="27024"/>
                  </a:lnTo>
                  <a:lnTo>
                    <a:pt x="5072" y="27024"/>
                  </a:lnTo>
                  <a:lnTo>
                    <a:pt x="9642" y="26991"/>
                  </a:lnTo>
                  <a:close/>
                  <a:moveTo>
                    <a:pt x="8742" y="30193"/>
                  </a:moveTo>
                  <a:lnTo>
                    <a:pt x="8842" y="30260"/>
                  </a:lnTo>
                  <a:lnTo>
                    <a:pt x="8942" y="30327"/>
                  </a:lnTo>
                  <a:lnTo>
                    <a:pt x="9009" y="30427"/>
                  </a:lnTo>
                  <a:lnTo>
                    <a:pt x="9042" y="30527"/>
                  </a:lnTo>
                  <a:lnTo>
                    <a:pt x="9042" y="30660"/>
                  </a:lnTo>
                  <a:lnTo>
                    <a:pt x="9042" y="30794"/>
                  </a:lnTo>
                  <a:lnTo>
                    <a:pt x="9009" y="30894"/>
                  </a:lnTo>
                  <a:lnTo>
                    <a:pt x="8942" y="30994"/>
                  </a:lnTo>
                  <a:lnTo>
                    <a:pt x="8875" y="31094"/>
                  </a:lnTo>
                  <a:lnTo>
                    <a:pt x="8642" y="31294"/>
                  </a:lnTo>
                  <a:lnTo>
                    <a:pt x="8375" y="31461"/>
                  </a:lnTo>
                  <a:lnTo>
                    <a:pt x="8108" y="31561"/>
                  </a:lnTo>
                  <a:lnTo>
                    <a:pt x="7841" y="31595"/>
                  </a:lnTo>
                  <a:lnTo>
                    <a:pt x="7541" y="31661"/>
                  </a:lnTo>
                  <a:lnTo>
                    <a:pt x="7240" y="31661"/>
                  </a:lnTo>
                  <a:lnTo>
                    <a:pt x="6640" y="31695"/>
                  </a:lnTo>
                  <a:lnTo>
                    <a:pt x="5806" y="31761"/>
                  </a:lnTo>
                  <a:lnTo>
                    <a:pt x="3570" y="31761"/>
                  </a:lnTo>
                  <a:lnTo>
                    <a:pt x="2870" y="31728"/>
                  </a:lnTo>
                  <a:lnTo>
                    <a:pt x="2169" y="31628"/>
                  </a:lnTo>
                  <a:lnTo>
                    <a:pt x="1869" y="31595"/>
                  </a:lnTo>
                  <a:lnTo>
                    <a:pt x="1602" y="31495"/>
                  </a:lnTo>
                  <a:lnTo>
                    <a:pt x="1302" y="31394"/>
                  </a:lnTo>
                  <a:lnTo>
                    <a:pt x="1202" y="31294"/>
                  </a:lnTo>
                  <a:lnTo>
                    <a:pt x="1068" y="31228"/>
                  </a:lnTo>
                  <a:lnTo>
                    <a:pt x="968" y="31094"/>
                  </a:lnTo>
                  <a:lnTo>
                    <a:pt x="935" y="30994"/>
                  </a:lnTo>
                  <a:lnTo>
                    <a:pt x="935" y="30894"/>
                  </a:lnTo>
                  <a:lnTo>
                    <a:pt x="935" y="30827"/>
                  </a:lnTo>
                  <a:lnTo>
                    <a:pt x="1002" y="30761"/>
                  </a:lnTo>
                  <a:lnTo>
                    <a:pt x="1102" y="30694"/>
                  </a:lnTo>
                  <a:lnTo>
                    <a:pt x="1302" y="30594"/>
                  </a:lnTo>
                  <a:lnTo>
                    <a:pt x="1469" y="30527"/>
                  </a:lnTo>
                  <a:lnTo>
                    <a:pt x="1936" y="30527"/>
                  </a:lnTo>
                  <a:lnTo>
                    <a:pt x="2236" y="30560"/>
                  </a:lnTo>
                  <a:lnTo>
                    <a:pt x="2570" y="30594"/>
                  </a:lnTo>
                  <a:lnTo>
                    <a:pt x="6206" y="30394"/>
                  </a:lnTo>
                  <a:lnTo>
                    <a:pt x="7974" y="30293"/>
                  </a:lnTo>
                  <a:lnTo>
                    <a:pt x="8375" y="30260"/>
                  </a:lnTo>
                  <a:lnTo>
                    <a:pt x="8742" y="30193"/>
                  </a:lnTo>
                  <a:close/>
                  <a:moveTo>
                    <a:pt x="8141" y="0"/>
                  </a:moveTo>
                  <a:lnTo>
                    <a:pt x="8041" y="67"/>
                  </a:lnTo>
                  <a:lnTo>
                    <a:pt x="7774" y="401"/>
                  </a:lnTo>
                  <a:lnTo>
                    <a:pt x="7507" y="768"/>
                  </a:lnTo>
                  <a:lnTo>
                    <a:pt x="7307" y="1168"/>
                  </a:lnTo>
                  <a:lnTo>
                    <a:pt x="7107" y="1568"/>
                  </a:lnTo>
                  <a:lnTo>
                    <a:pt x="6973" y="2002"/>
                  </a:lnTo>
                  <a:lnTo>
                    <a:pt x="6907" y="2436"/>
                  </a:lnTo>
                  <a:lnTo>
                    <a:pt x="6840" y="2870"/>
                  </a:lnTo>
                  <a:lnTo>
                    <a:pt x="6840" y="3303"/>
                  </a:lnTo>
                  <a:lnTo>
                    <a:pt x="6540" y="3203"/>
                  </a:lnTo>
                  <a:lnTo>
                    <a:pt x="6239" y="3103"/>
                  </a:lnTo>
                  <a:lnTo>
                    <a:pt x="5806" y="3070"/>
                  </a:lnTo>
                  <a:lnTo>
                    <a:pt x="5405" y="3036"/>
                  </a:lnTo>
                  <a:lnTo>
                    <a:pt x="4972" y="3103"/>
                  </a:lnTo>
                  <a:lnTo>
                    <a:pt x="4571" y="3170"/>
                  </a:lnTo>
                  <a:lnTo>
                    <a:pt x="4204" y="3303"/>
                  </a:lnTo>
                  <a:lnTo>
                    <a:pt x="3804" y="3503"/>
                  </a:lnTo>
                  <a:lnTo>
                    <a:pt x="3470" y="3704"/>
                  </a:lnTo>
                  <a:lnTo>
                    <a:pt x="3137" y="3970"/>
                  </a:lnTo>
                  <a:lnTo>
                    <a:pt x="2836" y="4271"/>
                  </a:lnTo>
                  <a:lnTo>
                    <a:pt x="2570" y="4604"/>
                  </a:lnTo>
                  <a:lnTo>
                    <a:pt x="2336" y="4971"/>
                  </a:lnTo>
                  <a:lnTo>
                    <a:pt x="2136" y="5338"/>
                  </a:lnTo>
                  <a:lnTo>
                    <a:pt x="1969" y="5739"/>
                  </a:lnTo>
                  <a:lnTo>
                    <a:pt x="1836" y="6139"/>
                  </a:lnTo>
                  <a:lnTo>
                    <a:pt x="1736" y="6573"/>
                  </a:lnTo>
                  <a:lnTo>
                    <a:pt x="1669" y="7006"/>
                  </a:lnTo>
                  <a:lnTo>
                    <a:pt x="1602" y="7474"/>
                  </a:lnTo>
                  <a:lnTo>
                    <a:pt x="1602" y="7974"/>
                  </a:lnTo>
                  <a:lnTo>
                    <a:pt x="1669" y="8474"/>
                  </a:lnTo>
                  <a:lnTo>
                    <a:pt x="1769" y="8975"/>
                  </a:lnTo>
                  <a:lnTo>
                    <a:pt x="1902" y="9475"/>
                  </a:lnTo>
                  <a:lnTo>
                    <a:pt x="2069" y="9909"/>
                  </a:lnTo>
                  <a:lnTo>
                    <a:pt x="2303" y="10376"/>
                  </a:lnTo>
                  <a:lnTo>
                    <a:pt x="2603" y="10776"/>
                  </a:lnTo>
                  <a:lnTo>
                    <a:pt x="2903" y="11177"/>
                  </a:lnTo>
                  <a:lnTo>
                    <a:pt x="3270" y="11510"/>
                  </a:lnTo>
                  <a:lnTo>
                    <a:pt x="3704" y="11811"/>
                  </a:lnTo>
                  <a:lnTo>
                    <a:pt x="4138" y="12044"/>
                  </a:lnTo>
                  <a:lnTo>
                    <a:pt x="4271" y="13912"/>
                  </a:lnTo>
                  <a:lnTo>
                    <a:pt x="4371" y="15781"/>
                  </a:lnTo>
                  <a:lnTo>
                    <a:pt x="4438" y="17649"/>
                  </a:lnTo>
                  <a:lnTo>
                    <a:pt x="4471" y="19517"/>
                  </a:lnTo>
                  <a:lnTo>
                    <a:pt x="4438" y="21452"/>
                  </a:lnTo>
                  <a:lnTo>
                    <a:pt x="4371" y="23387"/>
                  </a:lnTo>
                  <a:lnTo>
                    <a:pt x="4271" y="25322"/>
                  </a:lnTo>
                  <a:lnTo>
                    <a:pt x="4238" y="25790"/>
                  </a:lnTo>
                  <a:lnTo>
                    <a:pt x="4204" y="26290"/>
                  </a:lnTo>
                  <a:lnTo>
                    <a:pt x="4171" y="26423"/>
                  </a:lnTo>
                  <a:lnTo>
                    <a:pt x="4138" y="26524"/>
                  </a:lnTo>
                  <a:lnTo>
                    <a:pt x="4004" y="26557"/>
                  </a:lnTo>
                  <a:lnTo>
                    <a:pt x="2103" y="26557"/>
                  </a:lnTo>
                  <a:lnTo>
                    <a:pt x="1635" y="26524"/>
                  </a:lnTo>
                  <a:lnTo>
                    <a:pt x="1168" y="26524"/>
                  </a:lnTo>
                  <a:lnTo>
                    <a:pt x="901" y="26557"/>
                  </a:lnTo>
                  <a:lnTo>
                    <a:pt x="668" y="26590"/>
                  </a:lnTo>
                  <a:lnTo>
                    <a:pt x="468" y="26690"/>
                  </a:lnTo>
                  <a:lnTo>
                    <a:pt x="268" y="26790"/>
                  </a:lnTo>
                  <a:lnTo>
                    <a:pt x="134" y="26924"/>
                  </a:lnTo>
                  <a:lnTo>
                    <a:pt x="67" y="27057"/>
                  </a:lnTo>
                  <a:lnTo>
                    <a:pt x="1" y="27224"/>
                  </a:lnTo>
                  <a:lnTo>
                    <a:pt x="1" y="27391"/>
                  </a:lnTo>
                  <a:lnTo>
                    <a:pt x="67" y="27524"/>
                  </a:lnTo>
                  <a:lnTo>
                    <a:pt x="134" y="27691"/>
                  </a:lnTo>
                  <a:lnTo>
                    <a:pt x="234" y="27825"/>
                  </a:lnTo>
                  <a:lnTo>
                    <a:pt x="401" y="27925"/>
                  </a:lnTo>
                  <a:lnTo>
                    <a:pt x="501" y="27991"/>
                  </a:lnTo>
                  <a:lnTo>
                    <a:pt x="368" y="28125"/>
                  </a:lnTo>
                  <a:lnTo>
                    <a:pt x="268" y="28292"/>
                  </a:lnTo>
                  <a:lnTo>
                    <a:pt x="201" y="28425"/>
                  </a:lnTo>
                  <a:lnTo>
                    <a:pt x="201" y="28559"/>
                  </a:lnTo>
                  <a:lnTo>
                    <a:pt x="167" y="28859"/>
                  </a:lnTo>
                  <a:lnTo>
                    <a:pt x="234" y="29193"/>
                  </a:lnTo>
                  <a:lnTo>
                    <a:pt x="334" y="29459"/>
                  </a:lnTo>
                  <a:lnTo>
                    <a:pt x="468" y="29660"/>
                  </a:lnTo>
                  <a:lnTo>
                    <a:pt x="601" y="29860"/>
                  </a:lnTo>
                  <a:lnTo>
                    <a:pt x="735" y="30027"/>
                  </a:lnTo>
                  <a:lnTo>
                    <a:pt x="935" y="30193"/>
                  </a:lnTo>
                  <a:lnTo>
                    <a:pt x="801" y="30260"/>
                  </a:lnTo>
                  <a:lnTo>
                    <a:pt x="668" y="30360"/>
                  </a:lnTo>
                  <a:lnTo>
                    <a:pt x="568" y="30460"/>
                  </a:lnTo>
                  <a:lnTo>
                    <a:pt x="501" y="30594"/>
                  </a:lnTo>
                  <a:lnTo>
                    <a:pt x="468" y="30727"/>
                  </a:lnTo>
                  <a:lnTo>
                    <a:pt x="434" y="30894"/>
                  </a:lnTo>
                  <a:lnTo>
                    <a:pt x="434" y="31027"/>
                  </a:lnTo>
                  <a:lnTo>
                    <a:pt x="501" y="31194"/>
                  </a:lnTo>
                  <a:lnTo>
                    <a:pt x="568" y="31361"/>
                  </a:lnTo>
                  <a:lnTo>
                    <a:pt x="668" y="31461"/>
                  </a:lnTo>
                  <a:lnTo>
                    <a:pt x="768" y="31595"/>
                  </a:lnTo>
                  <a:lnTo>
                    <a:pt x="868" y="31695"/>
                  </a:lnTo>
                  <a:lnTo>
                    <a:pt x="1168" y="31862"/>
                  </a:lnTo>
                  <a:lnTo>
                    <a:pt x="1469" y="31995"/>
                  </a:lnTo>
                  <a:lnTo>
                    <a:pt x="1802" y="32062"/>
                  </a:lnTo>
                  <a:lnTo>
                    <a:pt x="2136" y="32128"/>
                  </a:lnTo>
                  <a:lnTo>
                    <a:pt x="2770" y="32195"/>
                  </a:lnTo>
                  <a:lnTo>
                    <a:pt x="2803" y="32195"/>
                  </a:lnTo>
                  <a:lnTo>
                    <a:pt x="2836" y="32329"/>
                  </a:lnTo>
                  <a:lnTo>
                    <a:pt x="2903" y="32462"/>
                  </a:lnTo>
                  <a:lnTo>
                    <a:pt x="3037" y="32662"/>
                  </a:lnTo>
                  <a:lnTo>
                    <a:pt x="3170" y="32829"/>
                  </a:lnTo>
                  <a:lnTo>
                    <a:pt x="3337" y="32996"/>
                  </a:lnTo>
                  <a:lnTo>
                    <a:pt x="3504" y="33129"/>
                  </a:lnTo>
                  <a:lnTo>
                    <a:pt x="3871" y="33396"/>
                  </a:lnTo>
                  <a:lnTo>
                    <a:pt x="4271" y="33596"/>
                  </a:lnTo>
                  <a:lnTo>
                    <a:pt x="4671" y="33696"/>
                  </a:lnTo>
                  <a:lnTo>
                    <a:pt x="5138" y="33763"/>
                  </a:lnTo>
                  <a:lnTo>
                    <a:pt x="5539" y="33730"/>
                  </a:lnTo>
                  <a:lnTo>
                    <a:pt x="5906" y="33630"/>
                  </a:lnTo>
                  <a:lnTo>
                    <a:pt x="6273" y="33496"/>
                  </a:lnTo>
                  <a:lnTo>
                    <a:pt x="6606" y="33296"/>
                  </a:lnTo>
                  <a:lnTo>
                    <a:pt x="6907" y="33029"/>
                  </a:lnTo>
                  <a:lnTo>
                    <a:pt x="7174" y="32762"/>
                  </a:lnTo>
                  <a:lnTo>
                    <a:pt x="7407" y="32429"/>
                  </a:lnTo>
                  <a:lnTo>
                    <a:pt x="7574" y="32062"/>
                  </a:lnTo>
                  <a:lnTo>
                    <a:pt x="7641" y="32062"/>
                  </a:lnTo>
                  <a:lnTo>
                    <a:pt x="7974" y="31995"/>
                  </a:lnTo>
                  <a:lnTo>
                    <a:pt x="8308" y="31928"/>
                  </a:lnTo>
                  <a:lnTo>
                    <a:pt x="8642" y="31828"/>
                  </a:lnTo>
                  <a:lnTo>
                    <a:pt x="8942" y="31661"/>
                  </a:lnTo>
                  <a:lnTo>
                    <a:pt x="9175" y="31461"/>
                  </a:lnTo>
                  <a:lnTo>
                    <a:pt x="9342" y="31261"/>
                  </a:lnTo>
                  <a:lnTo>
                    <a:pt x="9476" y="30994"/>
                  </a:lnTo>
                  <a:lnTo>
                    <a:pt x="9509" y="30861"/>
                  </a:lnTo>
                  <a:lnTo>
                    <a:pt x="9542" y="30694"/>
                  </a:lnTo>
                  <a:lnTo>
                    <a:pt x="9509" y="30494"/>
                  </a:lnTo>
                  <a:lnTo>
                    <a:pt x="9476" y="30293"/>
                  </a:lnTo>
                  <a:lnTo>
                    <a:pt x="9376" y="30127"/>
                  </a:lnTo>
                  <a:lnTo>
                    <a:pt x="9242" y="29993"/>
                  </a:lnTo>
                  <a:lnTo>
                    <a:pt x="9275" y="29960"/>
                  </a:lnTo>
                  <a:lnTo>
                    <a:pt x="9442" y="29793"/>
                  </a:lnTo>
                  <a:lnTo>
                    <a:pt x="9609" y="29593"/>
                  </a:lnTo>
                  <a:lnTo>
                    <a:pt x="9709" y="29326"/>
                  </a:lnTo>
                  <a:lnTo>
                    <a:pt x="9776" y="29092"/>
                  </a:lnTo>
                  <a:lnTo>
                    <a:pt x="9776" y="28826"/>
                  </a:lnTo>
                  <a:lnTo>
                    <a:pt x="9743" y="28592"/>
                  </a:lnTo>
                  <a:lnTo>
                    <a:pt x="9676" y="28325"/>
                  </a:lnTo>
                  <a:lnTo>
                    <a:pt x="9542" y="28092"/>
                  </a:lnTo>
                  <a:lnTo>
                    <a:pt x="9709" y="27958"/>
                  </a:lnTo>
                  <a:lnTo>
                    <a:pt x="9876" y="27791"/>
                  </a:lnTo>
                  <a:lnTo>
                    <a:pt x="9976" y="27624"/>
                  </a:lnTo>
                  <a:lnTo>
                    <a:pt x="10076" y="27424"/>
                  </a:lnTo>
                  <a:lnTo>
                    <a:pt x="10110" y="27224"/>
                  </a:lnTo>
                  <a:lnTo>
                    <a:pt x="10110" y="26991"/>
                  </a:lnTo>
                  <a:lnTo>
                    <a:pt x="10076" y="26790"/>
                  </a:lnTo>
                  <a:lnTo>
                    <a:pt x="9976" y="26590"/>
                  </a:lnTo>
                  <a:lnTo>
                    <a:pt x="9909" y="26490"/>
                  </a:lnTo>
                  <a:lnTo>
                    <a:pt x="9843" y="26457"/>
                  </a:lnTo>
                  <a:lnTo>
                    <a:pt x="9743" y="26457"/>
                  </a:lnTo>
                  <a:lnTo>
                    <a:pt x="9642" y="26524"/>
                  </a:lnTo>
                  <a:lnTo>
                    <a:pt x="6340" y="26524"/>
                  </a:lnTo>
                  <a:lnTo>
                    <a:pt x="7741" y="12411"/>
                  </a:lnTo>
                  <a:lnTo>
                    <a:pt x="8341" y="12311"/>
                  </a:lnTo>
                  <a:lnTo>
                    <a:pt x="8942" y="12111"/>
                  </a:lnTo>
                  <a:lnTo>
                    <a:pt x="9542" y="11877"/>
                  </a:lnTo>
                  <a:lnTo>
                    <a:pt x="10076" y="11610"/>
                  </a:lnTo>
                  <a:lnTo>
                    <a:pt x="10610" y="11277"/>
                  </a:lnTo>
                  <a:lnTo>
                    <a:pt x="11077" y="10877"/>
                  </a:lnTo>
                  <a:lnTo>
                    <a:pt x="11544" y="10443"/>
                  </a:lnTo>
                  <a:lnTo>
                    <a:pt x="11911" y="9942"/>
                  </a:lnTo>
                  <a:lnTo>
                    <a:pt x="12145" y="9609"/>
                  </a:lnTo>
                  <a:lnTo>
                    <a:pt x="12311" y="9275"/>
                  </a:lnTo>
                  <a:lnTo>
                    <a:pt x="12478" y="8908"/>
                  </a:lnTo>
                  <a:lnTo>
                    <a:pt x="12612" y="8541"/>
                  </a:lnTo>
                  <a:lnTo>
                    <a:pt x="12712" y="8174"/>
                  </a:lnTo>
                  <a:lnTo>
                    <a:pt x="12812" y="7807"/>
                  </a:lnTo>
                  <a:lnTo>
                    <a:pt x="12845" y="7407"/>
                  </a:lnTo>
                  <a:lnTo>
                    <a:pt x="12879" y="7006"/>
                  </a:lnTo>
                  <a:lnTo>
                    <a:pt x="12845" y="6639"/>
                  </a:lnTo>
                  <a:lnTo>
                    <a:pt x="12812" y="6239"/>
                  </a:lnTo>
                  <a:lnTo>
                    <a:pt x="12745" y="5872"/>
                  </a:lnTo>
                  <a:lnTo>
                    <a:pt x="12612" y="5505"/>
                  </a:lnTo>
                  <a:lnTo>
                    <a:pt x="12478" y="5138"/>
                  </a:lnTo>
                  <a:lnTo>
                    <a:pt x="12278" y="4805"/>
                  </a:lnTo>
                  <a:lnTo>
                    <a:pt x="12078" y="4471"/>
                  </a:lnTo>
                  <a:lnTo>
                    <a:pt x="11811" y="4171"/>
                  </a:lnTo>
                  <a:lnTo>
                    <a:pt x="11544" y="3904"/>
                  </a:lnTo>
                  <a:lnTo>
                    <a:pt x="11277" y="3670"/>
                  </a:lnTo>
                  <a:lnTo>
                    <a:pt x="10977" y="3470"/>
                  </a:lnTo>
                  <a:lnTo>
                    <a:pt x="10643" y="3303"/>
                  </a:lnTo>
                  <a:lnTo>
                    <a:pt x="10310" y="3136"/>
                  </a:lnTo>
                  <a:lnTo>
                    <a:pt x="9976" y="3036"/>
                  </a:lnTo>
                  <a:lnTo>
                    <a:pt x="9642" y="2936"/>
                  </a:lnTo>
                  <a:lnTo>
                    <a:pt x="9275" y="2870"/>
                  </a:lnTo>
                  <a:lnTo>
                    <a:pt x="8541" y="2870"/>
                  </a:lnTo>
                  <a:lnTo>
                    <a:pt x="8208" y="2903"/>
                  </a:lnTo>
                  <a:lnTo>
                    <a:pt x="7841" y="3003"/>
                  </a:lnTo>
                  <a:lnTo>
                    <a:pt x="7607" y="3103"/>
                  </a:lnTo>
                  <a:lnTo>
                    <a:pt x="7340" y="3236"/>
                  </a:lnTo>
                  <a:lnTo>
                    <a:pt x="7340" y="2703"/>
                  </a:lnTo>
                  <a:lnTo>
                    <a:pt x="7441" y="2169"/>
                  </a:lnTo>
                  <a:lnTo>
                    <a:pt x="7541" y="2202"/>
                  </a:lnTo>
                  <a:lnTo>
                    <a:pt x="8141" y="2269"/>
                  </a:lnTo>
                  <a:lnTo>
                    <a:pt x="8742" y="2302"/>
                  </a:lnTo>
                  <a:lnTo>
                    <a:pt x="9342" y="2269"/>
                  </a:lnTo>
                  <a:lnTo>
                    <a:pt x="9909" y="2169"/>
                  </a:lnTo>
                  <a:lnTo>
                    <a:pt x="10510" y="2035"/>
                  </a:lnTo>
                  <a:lnTo>
                    <a:pt x="11077" y="1869"/>
                  </a:lnTo>
                  <a:lnTo>
                    <a:pt x="11611" y="1635"/>
                  </a:lnTo>
                  <a:lnTo>
                    <a:pt x="12145" y="1368"/>
                  </a:lnTo>
                  <a:lnTo>
                    <a:pt x="12211" y="1301"/>
                  </a:lnTo>
                  <a:lnTo>
                    <a:pt x="12245" y="1235"/>
                  </a:lnTo>
                  <a:lnTo>
                    <a:pt x="12245" y="1101"/>
                  </a:lnTo>
                  <a:lnTo>
                    <a:pt x="12211" y="1001"/>
                  </a:lnTo>
                  <a:lnTo>
                    <a:pt x="12145" y="934"/>
                  </a:lnTo>
                  <a:lnTo>
                    <a:pt x="12078" y="901"/>
                  </a:lnTo>
                  <a:lnTo>
                    <a:pt x="11544" y="801"/>
                  </a:lnTo>
                  <a:lnTo>
                    <a:pt x="10977" y="734"/>
                  </a:lnTo>
                  <a:lnTo>
                    <a:pt x="10410" y="701"/>
                  </a:lnTo>
                  <a:lnTo>
                    <a:pt x="9843" y="734"/>
                  </a:lnTo>
                  <a:lnTo>
                    <a:pt x="9275" y="834"/>
                  </a:lnTo>
                  <a:lnTo>
                    <a:pt x="8742" y="1001"/>
                  </a:lnTo>
                  <a:lnTo>
                    <a:pt x="8208" y="1201"/>
                  </a:lnTo>
                  <a:lnTo>
                    <a:pt x="7707" y="1435"/>
                  </a:lnTo>
                  <a:lnTo>
                    <a:pt x="7707" y="1435"/>
                  </a:lnTo>
                  <a:lnTo>
                    <a:pt x="7841" y="1168"/>
                  </a:lnTo>
                  <a:lnTo>
                    <a:pt x="8008" y="901"/>
                  </a:lnTo>
                  <a:lnTo>
                    <a:pt x="8174" y="634"/>
                  </a:lnTo>
                  <a:lnTo>
                    <a:pt x="8375" y="401"/>
                  </a:lnTo>
                  <a:lnTo>
                    <a:pt x="8441" y="334"/>
                  </a:lnTo>
                  <a:lnTo>
                    <a:pt x="8441" y="234"/>
                  </a:lnTo>
                  <a:lnTo>
                    <a:pt x="8441" y="134"/>
                  </a:lnTo>
                  <a:lnTo>
                    <a:pt x="8375" y="67"/>
                  </a:lnTo>
                  <a:lnTo>
                    <a:pt x="8308" y="34"/>
                  </a:lnTo>
                  <a:lnTo>
                    <a:pt x="820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2407500" y="1997975"/>
              <a:ext cx="37575" cy="51725"/>
            </a:xfrm>
            <a:custGeom>
              <a:avLst/>
              <a:gdLst/>
              <a:ahLst/>
              <a:cxnLst/>
              <a:rect l="l" t="t" r="r" b="b"/>
              <a:pathLst>
                <a:path w="1503" h="2069" extrusionOk="0">
                  <a:moveTo>
                    <a:pt x="1235" y="0"/>
                  </a:moveTo>
                  <a:lnTo>
                    <a:pt x="1135" y="34"/>
                  </a:lnTo>
                  <a:lnTo>
                    <a:pt x="902" y="167"/>
                  </a:lnTo>
                  <a:lnTo>
                    <a:pt x="702" y="367"/>
                  </a:lnTo>
                  <a:lnTo>
                    <a:pt x="535" y="568"/>
                  </a:lnTo>
                  <a:lnTo>
                    <a:pt x="368" y="801"/>
                  </a:lnTo>
                  <a:lnTo>
                    <a:pt x="234" y="1035"/>
                  </a:lnTo>
                  <a:lnTo>
                    <a:pt x="134" y="1302"/>
                  </a:lnTo>
                  <a:lnTo>
                    <a:pt x="68" y="1535"/>
                  </a:lnTo>
                  <a:lnTo>
                    <a:pt x="1" y="1835"/>
                  </a:lnTo>
                  <a:lnTo>
                    <a:pt x="34" y="1902"/>
                  </a:lnTo>
                  <a:lnTo>
                    <a:pt x="68" y="2002"/>
                  </a:lnTo>
                  <a:lnTo>
                    <a:pt x="168" y="2036"/>
                  </a:lnTo>
                  <a:lnTo>
                    <a:pt x="234" y="2069"/>
                  </a:lnTo>
                  <a:lnTo>
                    <a:pt x="335" y="2036"/>
                  </a:lnTo>
                  <a:lnTo>
                    <a:pt x="401" y="2002"/>
                  </a:lnTo>
                  <a:lnTo>
                    <a:pt x="468" y="1902"/>
                  </a:lnTo>
                  <a:lnTo>
                    <a:pt x="501" y="1835"/>
                  </a:lnTo>
                  <a:lnTo>
                    <a:pt x="501" y="1802"/>
                  </a:lnTo>
                  <a:lnTo>
                    <a:pt x="501" y="1735"/>
                  </a:lnTo>
                  <a:lnTo>
                    <a:pt x="535" y="1635"/>
                  </a:lnTo>
                  <a:lnTo>
                    <a:pt x="601" y="1402"/>
                  </a:lnTo>
                  <a:lnTo>
                    <a:pt x="601" y="1368"/>
                  </a:lnTo>
                  <a:lnTo>
                    <a:pt x="635" y="1335"/>
                  </a:lnTo>
                  <a:lnTo>
                    <a:pt x="635" y="1302"/>
                  </a:lnTo>
                  <a:lnTo>
                    <a:pt x="668" y="1235"/>
                  </a:lnTo>
                  <a:lnTo>
                    <a:pt x="768" y="1035"/>
                  </a:lnTo>
                  <a:lnTo>
                    <a:pt x="902" y="868"/>
                  </a:lnTo>
                  <a:lnTo>
                    <a:pt x="1035" y="701"/>
                  </a:lnTo>
                  <a:lnTo>
                    <a:pt x="1202" y="568"/>
                  </a:lnTo>
                  <a:lnTo>
                    <a:pt x="1369" y="434"/>
                  </a:lnTo>
                  <a:lnTo>
                    <a:pt x="1436" y="367"/>
                  </a:lnTo>
                  <a:lnTo>
                    <a:pt x="1469" y="301"/>
                  </a:lnTo>
                  <a:lnTo>
                    <a:pt x="1502" y="201"/>
                  </a:lnTo>
                  <a:lnTo>
                    <a:pt x="1469" y="101"/>
                  </a:lnTo>
                  <a:lnTo>
                    <a:pt x="1402" y="34"/>
                  </a:lnTo>
                  <a:lnTo>
                    <a:pt x="1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2404175" y="2063875"/>
              <a:ext cx="63425" cy="94275"/>
            </a:xfrm>
            <a:custGeom>
              <a:avLst/>
              <a:gdLst/>
              <a:ahLst/>
              <a:cxnLst/>
              <a:rect l="l" t="t" r="r" b="b"/>
              <a:pathLst>
                <a:path w="2537" h="3771" extrusionOk="0">
                  <a:moveTo>
                    <a:pt x="267" y="0"/>
                  </a:moveTo>
                  <a:lnTo>
                    <a:pt x="167" y="33"/>
                  </a:lnTo>
                  <a:lnTo>
                    <a:pt x="101" y="67"/>
                  </a:lnTo>
                  <a:lnTo>
                    <a:pt x="34" y="134"/>
                  </a:lnTo>
                  <a:lnTo>
                    <a:pt x="0" y="234"/>
                  </a:lnTo>
                  <a:lnTo>
                    <a:pt x="0" y="501"/>
                  </a:lnTo>
                  <a:lnTo>
                    <a:pt x="34" y="801"/>
                  </a:lnTo>
                  <a:lnTo>
                    <a:pt x="67" y="1068"/>
                  </a:lnTo>
                  <a:lnTo>
                    <a:pt x="101" y="1335"/>
                  </a:lnTo>
                  <a:lnTo>
                    <a:pt x="201" y="1568"/>
                  </a:lnTo>
                  <a:lnTo>
                    <a:pt x="301" y="1835"/>
                  </a:lnTo>
                  <a:lnTo>
                    <a:pt x="534" y="2335"/>
                  </a:lnTo>
                  <a:lnTo>
                    <a:pt x="868" y="2769"/>
                  </a:lnTo>
                  <a:lnTo>
                    <a:pt x="1035" y="2969"/>
                  </a:lnTo>
                  <a:lnTo>
                    <a:pt x="1235" y="3170"/>
                  </a:lnTo>
                  <a:lnTo>
                    <a:pt x="1468" y="3336"/>
                  </a:lnTo>
                  <a:lnTo>
                    <a:pt x="1669" y="3503"/>
                  </a:lnTo>
                  <a:lnTo>
                    <a:pt x="1902" y="3637"/>
                  </a:lnTo>
                  <a:lnTo>
                    <a:pt x="2169" y="3737"/>
                  </a:lnTo>
                  <a:lnTo>
                    <a:pt x="2269" y="3770"/>
                  </a:lnTo>
                  <a:lnTo>
                    <a:pt x="2336" y="3770"/>
                  </a:lnTo>
                  <a:lnTo>
                    <a:pt x="2436" y="3737"/>
                  </a:lnTo>
                  <a:lnTo>
                    <a:pt x="2503" y="3670"/>
                  </a:lnTo>
                  <a:lnTo>
                    <a:pt x="2536" y="3570"/>
                  </a:lnTo>
                  <a:lnTo>
                    <a:pt x="2503" y="3470"/>
                  </a:lnTo>
                  <a:lnTo>
                    <a:pt x="2469" y="3403"/>
                  </a:lnTo>
                  <a:lnTo>
                    <a:pt x="2403" y="3336"/>
                  </a:lnTo>
                  <a:lnTo>
                    <a:pt x="1969" y="3103"/>
                  </a:lnTo>
                  <a:lnTo>
                    <a:pt x="1569" y="2803"/>
                  </a:lnTo>
                  <a:lnTo>
                    <a:pt x="1235" y="2469"/>
                  </a:lnTo>
                  <a:lnTo>
                    <a:pt x="968" y="2069"/>
                  </a:lnTo>
                  <a:lnTo>
                    <a:pt x="734" y="1668"/>
                  </a:lnTo>
                  <a:lnTo>
                    <a:pt x="568" y="1201"/>
                  </a:lnTo>
                  <a:lnTo>
                    <a:pt x="501" y="734"/>
                  </a:lnTo>
                  <a:lnTo>
                    <a:pt x="501" y="234"/>
                  </a:lnTo>
                  <a:lnTo>
                    <a:pt x="468" y="134"/>
                  </a:lnTo>
                  <a:lnTo>
                    <a:pt x="434" y="67"/>
                  </a:lnTo>
                  <a:lnTo>
                    <a:pt x="334" y="33"/>
                  </a:lnTo>
                  <a:lnTo>
                    <a:pt x="2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2247375" y="1765275"/>
              <a:ext cx="236900" cy="188525"/>
            </a:xfrm>
            <a:custGeom>
              <a:avLst/>
              <a:gdLst/>
              <a:ahLst/>
              <a:cxnLst/>
              <a:rect l="l" t="t" r="r" b="b"/>
              <a:pathLst>
                <a:path w="9476" h="7541" extrusionOk="0">
                  <a:moveTo>
                    <a:pt x="9275" y="0"/>
                  </a:moveTo>
                  <a:lnTo>
                    <a:pt x="8641" y="34"/>
                  </a:lnTo>
                  <a:lnTo>
                    <a:pt x="8007" y="100"/>
                  </a:lnTo>
                  <a:lnTo>
                    <a:pt x="7407" y="200"/>
                  </a:lnTo>
                  <a:lnTo>
                    <a:pt x="6806" y="334"/>
                  </a:lnTo>
                  <a:lnTo>
                    <a:pt x="6206" y="534"/>
                  </a:lnTo>
                  <a:lnTo>
                    <a:pt x="5639" y="768"/>
                  </a:lnTo>
                  <a:lnTo>
                    <a:pt x="5071" y="1001"/>
                  </a:lnTo>
                  <a:lnTo>
                    <a:pt x="4538" y="1301"/>
                  </a:lnTo>
                  <a:lnTo>
                    <a:pt x="4004" y="1635"/>
                  </a:lnTo>
                  <a:lnTo>
                    <a:pt x="3503" y="1969"/>
                  </a:lnTo>
                  <a:lnTo>
                    <a:pt x="3036" y="2369"/>
                  </a:lnTo>
                  <a:lnTo>
                    <a:pt x="2569" y="2803"/>
                  </a:lnTo>
                  <a:lnTo>
                    <a:pt x="2136" y="3236"/>
                  </a:lnTo>
                  <a:lnTo>
                    <a:pt x="1735" y="3704"/>
                  </a:lnTo>
                  <a:lnTo>
                    <a:pt x="1368" y="4204"/>
                  </a:lnTo>
                  <a:lnTo>
                    <a:pt x="1035" y="4738"/>
                  </a:lnTo>
                  <a:lnTo>
                    <a:pt x="701" y="5338"/>
                  </a:lnTo>
                  <a:lnTo>
                    <a:pt x="434" y="5972"/>
                  </a:lnTo>
                  <a:lnTo>
                    <a:pt x="200" y="6606"/>
                  </a:lnTo>
                  <a:lnTo>
                    <a:pt x="0" y="7240"/>
                  </a:lnTo>
                  <a:lnTo>
                    <a:pt x="0" y="7340"/>
                  </a:lnTo>
                  <a:lnTo>
                    <a:pt x="34" y="7440"/>
                  </a:lnTo>
                  <a:lnTo>
                    <a:pt x="100" y="7507"/>
                  </a:lnTo>
                  <a:lnTo>
                    <a:pt x="167" y="7540"/>
                  </a:lnTo>
                  <a:lnTo>
                    <a:pt x="334" y="7540"/>
                  </a:lnTo>
                  <a:lnTo>
                    <a:pt x="401" y="7474"/>
                  </a:lnTo>
                  <a:lnTo>
                    <a:pt x="467" y="7373"/>
                  </a:lnTo>
                  <a:lnTo>
                    <a:pt x="668" y="6673"/>
                  </a:lnTo>
                  <a:lnTo>
                    <a:pt x="934" y="6006"/>
                  </a:lnTo>
                  <a:lnTo>
                    <a:pt x="1235" y="5338"/>
                  </a:lnTo>
                  <a:lnTo>
                    <a:pt x="1602" y="4738"/>
                  </a:lnTo>
                  <a:lnTo>
                    <a:pt x="2035" y="4137"/>
                  </a:lnTo>
                  <a:lnTo>
                    <a:pt x="2469" y="3570"/>
                  </a:lnTo>
                  <a:lnTo>
                    <a:pt x="2970" y="3036"/>
                  </a:lnTo>
                  <a:lnTo>
                    <a:pt x="3537" y="2569"/>
                  </a:lnTo>
                  <a:lnTo>
                    <a:pt x="4137" y="2102"/>
                  </a:lnTo>
                  <a:lnTo>
                    <a:pt x="4805" y="1668"/>
                  </a:lnTo>
                  <a:lnTo>
                    <a:pt x="5505" y="1335"/>
                  </a:lnTo>
                  <a:lnTo>
                    <a:pt x="6206" y="1035"/>
                  </a:lnTo>
                  <a:lnTo>
                    <a:pt x="6940" y="801"/>
                  </a:lnTo>
                  <a:lnTo>
                    <a:pt x="7707" y="634"/>
                  </a:lnTo>
                  <a:lnTo>
                    <a:pt x="8474" y="534"/>
                  </a:lnTo>
                  <a:lnTo>
                    <a:pt x="9275" y="467"/>
                  </a:lnTo>
                  <a:lnTo>
                    <a:pt x="9375" y="467"/>
                  </a:lnTo>
                  <a:lnTo>
                    <a:pt x="9442" y="401"/>
                  </a:lnTo>
                  <a:lnTo>
                    <a:pt x="9475" y="334"/>
                  </a:lnTo>
                  <a:lnTo>
                    <a:pt x="9475" y="234"/>
                  </a:lnTo>
                  <a:lnTo>
                    <a:pt x="9475" y="134"/>
                  </a:lnTo>
                  <a:lnTo>
                    <a:pt x="9442" y="67"/>
                  </a:lnTo>
                  <a:lnTo>
                    <a:pt x="93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2087225" y="1789450"/>
              <a:ext cx="97625" cy="62600"/>
            </a:xfrm>
            <a:custGeom>
              <a:avLst/>
              <a:gdLst/>
              <a:ahLst/>
              <a:cxnLst/>
              <a:rect l="l" t="t" r="r" b="b"/>
              <a:pathLst>
                <a:path w="3905" h="2504" extrusionOk="0">
                  <a:moveTo>
                    <a:pt x="234" y="1"/>
                  </a:moveTo>
                  <a:lnTo>
                    <a:pt x="168" y="34"/>
                  </a:lnTo>
                  <a:lnTo>
                    <a:pt x="67" y="68"/>
                  </a:lnTo>
                  <a:lnTo>
                    <a:pt x="34" y="134"/>
                  </a:lnTo>
                  <a:lnTo>
                    <a:pt x="1" y="234"/>
                  </a:lnTo>
                  <a:lnTo>
                    <a:pt x="1" y="301"/>
                  </a:lnTo>
                  <a:lnTo>
                    <a:pt x="34" y="368"/>
                  </a:lnTo>
                  <a:lnTo>
                    <a:pt x="101" y="435"/>
                  </a:lnTo>
                  <a:lnTo>
                    <a:pt x="1002" y="868"/>
                  </a:lnTo>
                  <a:lnTo>
                    <a:pt x="1902" y="1335"/>
                  </a:lnTo>
                  <a:lnTo>
                    <a:pt x="2736" y="1869"/>
                  </a:lnTo>
                  <a:lnTo>
                    <a:pt x="3571" y="2436"/>
                  </a:lnTo>
                  <a:lnTo>
                    <a:pt x="3671" y="2503"/>
                  </a:lnTo>
                  <a:lnTo>
                    <a:pt x="3737" y="2470"/>
                  </a:lnTo>
                  <a:lnTo>
                    <a:pt x="3804" y="2436"/>
                  </a:lnTo>
                  <a:lnTo>
                    <a:pt x="3871" y="2370"/>
                  </a:lnTo>
                  <a:lnTo>
                    <a:pt x="3904" y="2303"/>
                  </a:lnTo>
                  <a:lnTo>
                    <a:pt x="3904" y="2203"/>
                  </a:lnTo>
                  <a:lnTo>
                    <a:pt x="3871" y="2103"/>
                  </a:lnTo>
                  <a:lnTo>
                    <a:pt x="3804" y="2036"/>
                  </a:lnTo>
                  <a:lnTo>
                    <a:pt x="2970" y="1469"/>
                  </a:lnTo>
                  <a:lnTo>
                    <a:pt x="2136" y="935"/>
                  </a:lnTo>
                  <a:lnTo>
                    <a:pt x="1268" y="468"/>
                  </a:lnTo>
                  <a:lnTo>
                    <a:pt x="334"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2214850" y="1676025"/>
              <a:ext cx="55075" cy="67575"/>
            </a:xfrm>
            <a:custGeom>
              <a:avLst/>
              <a:gdLst/>
              <a:ahLst/>
              <a:cxnLst/>
              <a:rect l="l" t="t" r="r" b="b"/>
              <a:pathLst>
                <a:path w="2203" h="2703" extrusionOk="0">
                  <a:moveTo>
                    <a:pt x="134" y="1"/>
                  </a:moveTo>
                  <a:lnTo>
                    <a:pt x="67" y="67"/>
                  </a:lnTo>
                  <a:lnTo>
                    <a:pt x="0" y="134"/>
                  </a:lnTo>
                  <a:lnTo>
                    <a:pt x="0" y="234"/>
                  </a:lnTo>
                  <a:lnTo>
                    <a:pt x="0" y="301"/>
                  </a:lnTo>
                  <a:lnTo>
                    <a:pt x="67" y="401"/>
                  </a:lnTo>
                  <a:lnTo>
                    <a:pt x="1802" y="2636"/>
                  </a:lnTo>
                  <a:lnTo>
                    <a:pt x="1868" y="2670"/>
                  </a:lnTo>
                  <a:lnTo>
                    <a:pt x="1969" y="2703"/>
                  </a:lnTo>
                  <a:lnTo>
                    <a:pt x="2069" y="2670"/>
                  </a:lnTo>
                  <a:lnTo>
                    <a:pt x="2135" y="2636"/>
                  </a:lnTo>
                  <a:lnTo>
                    <a:pt x="2202" y="2536"/>
                  </a:lnTo>
                  <a:lnTo>
                    <a:pt x="2202" y="2469"/>
                  </a:lnTo>
                  <a:lnTo>
                    <a:pt x="2202" y="2369"/>
                  </a:lnTo>
                  <a:lnTo>
                    <a:pt x="2135" y="2303"/>
                  </a:lnTo>
                  <a:lnTo>
                    <a:pt x="401" y="67"/>
                  </a:lnTo>
                  <a:lnTo>
                    <a:pt x="3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2354975" y="1607625"/>
              <a:ext cx="29200" cy="80100"/>
            </a:xfrm>
            <a:custGeom>
              <a:avLst/>
              <a:gdLst/>
              <a:ahLst/>
              <a:cxnLst/>
              <a:rect l="l" t="t" r="r" b="b"/>
              <a:pathLst>
                <a:path w="1168" h="3204" extrusionOk="0">
                  <a:moveTo>
                    <a:pt x="200" y="1"/>
                  </a:moveTo>
                  <a:lnTo>
                    <a:pt x="100" y="68"/>
                  </a:lnTo>
                  <a:lnTo>
                    <a:pt x="33" y="101"/>
                  </a:lnTo>
                  <a:lnTo>
                    <a:pt x="0" y="201"/>
                  </a:lnTo>
                  <a:lnTo>
                    <a:pt x="0" y="301"/>
                  </a:lnTo>
                  <a:lnTo>
                    <a:pt x="701" y="3037"/>
                  </a:lnTo>
                  <a:lnTo>
                    <a:pt x="767" y="3137"/>
                  </a:lnTo>
                  <a:lnTo>
                    <a:pt x="834" y="3170"/>
                  </a:lnTo>
                  <a:lnTo>
                    <a:pt x="901" y="3204"/>
                  </a:lnTo>
                  <a:lnTo>
                    <a:pt x="1001" y="3204"/>
                  </a:lnTo>
                  <a:lnTo>
                    <a:pt x="1068" y="3170"/>
                  </a:lnTo>
                  <a:lnTo>
                    <a:pt x="1134" y="3104"/>
                  </a:lnTo>
                  <a:lnTo>
                    <a:pt x="1168" y="3003"/>
                  </a:lnTo>
                  <a:lnTo>
                    <a:pt x="1168" y="2903"/>
                  </a:lnTo>
                  <a:lnTo>
                    <a:pt x="467" y="168"/>
                  </a:lnTo>
                  <a:lnTo>
                    <a:pt x="434" y="68"/>
                  </a:lnTo>
                  <a:lnTo>
                    <a:pt x="367"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2505925" y="1594300"/>
              <a:ext cx="11700" cy="79250"/>
            </a:xfrm>
            <a:custGeom>
              <a:avLst/>
              <a:gdLst/>
              <a:ahLst/>
              <a:cxnLst/>
              <a:rect l="l" t="t" r="r" b="b"/>
              <a:pathLst>
                <a:path w="468" h="3170" extrusionOk="0">
                  <a:moveTo>
                    <a:pt x="134" y="0"/>
                  </a:moveTo>
                  <a:lnTo>
                    <a:pt x="67" y="33"/>
                  </a:lnTo>
                  <a:lnTo>
                    <a:pt x="1" y="133"/>
                  </a:lnTo>
                  <a:lnTo>
                    <a:pt x="1" y="234"/>
                  </a:lnTo>
                  <a:lnTo>
                    <a:pt x="1" y="2936"/>
                  </a:lnTo>
                  <a:lnTo>
                    <a:pt x="1" y="3036"/>
                  </a:lnTo>
                  <a:lnTo>
                    <a:pt x="67" y="3103"/>
                  </a:lnTo>
                  <a:lnTo>
                    <a:pt x="134" y="3169"/>
                  </a:lnTo>
                  <a:lnTo>
                    <a:pt x="301" y="3169"/>
                  </a:lnTo>
                  <a:lnTo>
                    <a:pt x="401" y="3103"/>
                  </a:lnTo>
                  <a:lnTo>
                    <a:pt x="434" y="3036"/>
                  </a:lnTo>
                  <a:lnTo>
                    <a:pt x="468" y="2936"/>
                  </a:lnTo>
                  <a:lnTo>
                    <a:pt x="468" y="234"/>
                  </a:lnTo>
                  <a:lnTo>
                    <a:pt x="434" y="133"/>
                  </a:lnTo>
                  <a:lnTo>
                    <a:pt x="401" y="33"/>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2715275" y="1630150"/>
              <a:ext cx="25050" cy="34225"/>
            </a:xfrm>
            <a:custGeom>
              <a:avLst/>
              <a:gdLst/>
              <a:ahLst/>
              <a:cxnLst/>
              <a:rect l="l" t="t" r="r" b="b"/>
              <a:pathLst>
                <a:path w="1002" h="1369" extrusionOk="0">
                  <a:moveTo>
                    <a:pt x="701" y="1"/>
                  </a:moveTo>
                  <a:lnTo>
                    <a:pt x="635" y="67"/>
                  </a:lnTo>
                  <a:lnTo>
                    <a:pt x="568" y="134"/>
                  </a:lnTo>
                  <a:lnTo>
                    <a:pt x="34" y="1035"/>
                  </a:lnTo>
                  <a:lnTo>
                    <a:pt x="1" y="1102"/>
                  </a:lnTo>
                  <a:lnTo>
                    <a:pt x="1" y="1202"/>
                  </a:lnTo>
                  <a:lnTo>
                    <a:pt x="34" y="1302"/>
                  </a:lnTo>
                  <a:lnTo>
                    <a:pt x="101" y="1368"/>
                  </a:lnTo>
                  <a:lnTo>
                    <a:pt x="268" y="1368"/>
                  </a:lnTo>
                  <a:lnTo>
                    <a:pt x="368" y="1335"/>
                  </a:lnTo>
                  <a:lnTo>
                    <a:pt x="434" y="1268"/>
                  </a:lnTo>
                  <a:lnTo>
                    <a:pt x="968" y="368"/>
                  </a:lnTo>
                  <a:lnTo>
                    <a:pt x="1002" y="267"/>
                  </a:lnTo>
                  <a:lnTo>
                    <a:pt x="1002" y="167"/>
                  </a:lnTo>
                  <a:lnTo>
                    <a:pt x="968" y="101"/>
                  </a:lnTo>
                  <a:lnTo>
                    <a:pt x="868" y="34"/>
                  </a:lnTo>
                  <a:lnTo>
                    <a:pt x="8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2824550" y="1711900"/>
              <a:ext cx="43400" cy="52550"/>
            </a:xfrm>
            <a:custGeom>
              <a:avLst/>
              <a:gdLst/>
              <a:ahLst/>
              <a:cxnLst/>
              <a:rect l="l" t="t" r="r" b="b"/>
              <a:pathLst>
                <a:path w="1736" h="2102" extrusionOk="0">
                  <a:moveTo>
                    <a:pt x="1535" y="0"/>
                  </a:moveTo>
                  <a:lnTo>
                    <a:pt x="1435" y="33"/>
                  </a:lnTo>
                  <a:lnTo>
                    <a:pt x="1335" y="67"/>
                  </a:lnTo>
                  <a:lnTo>
                    <a:pt x="1301" y="134"/>
                  </a:lnTo>
                  <a:lnTo>
                    <a:pt x="1034" y="567"/>
                  </a:lnTo>
                  <a:lnTo>
                    <a:pt x="734" y="968"/>
                  </a:lnTo>
                  <a:lnTo>
                    <a:pt x="401" y="1368"/>
                  </a:lnTo>
                  <a:lnTo>
                    <a:pt x="67" y="1702"/>
                  </a:lnTo>
                  <a:lnTo>
                    <a:pt x="0" y="1802"/>
                  </a:lnTo>
                  <a:lnTo>
                    <a:pt x="0" y="1868"/>
                  </a:lnTo>
                  <a:lnTo>
                    <a:pt x="0" y="1969"/>
                  </a:lnTo>
                  <a:lnTo>
                    <a:pt x="67" y="2035"/>
                  </a:lnTo>
                  <a:lnTo>
                    <a:pt x="134" y="2102"/>
                  </a:lnTo>
                  <a:lnTo>
                    <a:pt x="300" y="2102"/>
                  </a:lnTo>
                  <a:lnTo>
                    <a:pt x="367" y="2035"/>
                  </a:lnTo>
                  <a:lnTo>
                    <a:pt x="768" y="1668"/>
                  </a:lnTo>
                  <a:lnTo>
                    <a:pt x="1101" y="1268"/>
                  </a:lnTo>
                  <a:lnTo>
                    <a:pt x="1401" y="834"/>
                  </a:lnTo>
                  <a:lnTo>
                    <a:pt x="1702" y="367"/>
                  </a:lnTo>
                  <a:lnTo>
                    <a:pt x="1735" y="267"/>
                  </a:lnTo>
                  <a:lnTo>
                    <a:pt x="1702" y="200"/>
                  </a:lnTo>
                  <a:lnTo>
                    <a:pt x="1668" y="100"/>
                  </a:lnTo>
                  <a:lnTo>
                    <a:pt x="1602" y="33"/>
                  </a:lnTo>
                  <a:lnTo>
                    <a:pt x="15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2887925" y="1839500"/>
              <a:ext cx="56750" cy="52575"/>
            </a:xfrm>
            <a:custGeom>
              <a:avLst/>
              <a:gdLst/>
              <a:ahLst/>
              <a:cxnLst/>
              <a:rect l="l" t="t" r="r" b="b"/>
              <a:pathLst>
                <a:path w="2270" h="2103" extrusionOk="0">
                  <a:moveTo>
                    <a:pt x="2036" y="1"/>
                  </a:moveTo>
                  <a:lnTo>
                    <a:pt x="1936" y="34"/>
                  </a:lnTo>
                  <a:lnTo>
                    <a:pt x="1435" y="401"/>
                  </a:lnTo>
                  <a:lnTo>
                    <a:pt x="935" y="801"/>
                  </a:lnTo>
                  <a:lnTo>
                    <a:pt x="468" y="1235"/>
                  </a:lnTo>
                  <a:lnTo>
                    <a:pt x="67" y="1702"/>
                  </a:lnTo>
                  <a:lnTo>
                    <a:pt x="1" y="1769"/>
                  </a:lnTo>
                  <a:lnTo>
                    <a:pt x="1" y="1869"/>
                  </a:lnTo>
                  <a:lnTo>
                    <a:pt x="1" y="1969"/>
                  </a:lnTo>
                  <a:lnTo>
                    <a:pt x="67" y="2036"/>
                  </a:lnTo>
                  <a:lnTo>
                    <a:pt x="134" y="2069"/>
                  </a:lnTo>
                  <a:lnTo>
                    <a:pt x="234" y="2102"/>
                  </a:lnTo>
                  <a:lnTo>
                    <a:pt x="301" y="2102"/>
                  </a:lnTo>
                  <a:lnTo>
                    <a:pt x="401" y="2036"/>
                  </a:lnTo>
                  <a:lnTo>
                    <a:pt x="801" y="1602"/>
                  </a:lnTo>
                  <a:lnTo>
                    <a:pt x="1235" y="1168"/>
                  </a:lnTo>
                  <a:lnTo>
                    <a:pt x="1669" y="801"/>
                  </a:lnTo>
                  <a:lnTo>
                    <a:pt x="2169" y="434"/>
                  </a:lnTo>
                  <a:lnTo>
                    <a:pt x="2236" y="368"/>
                  </a:lnTo>
                  <a:lnTo>
                    <a:pt x="2269" y="301"/>
                  </a:lnTo>
                  <a:lnTo>
                    <a:pt x="2269" y="201"/>
                  </a:lnTo>
                  <a:lnTo>
                    <a:pt x="2269" y="134"/>
                  </a:lnTo>
                  <a:lnTo>
                    <a:pt x="2203" y="67"/>
                  </a:lnTo>
                  <a:lnTo>
                    <a:pt x="21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2910450" y="2002975"/>
              <a:ext cx="65925" cy="30050"/>
            </a:xfrm>
            <a:custGeom>
              <a:avLst/>
              <a:gdLst/>
              <a:ahLst/>
              <a:cxnLst/>
              <a:rect l="l" t="t" r="r" b="b"/>
              <a:pathLst>
                <a:path w="2637" h="1202" extrusionOk="0">
                  <a:moveTo>
                    <a:pt x="2469" y="1"/>
                  </a:moveTo>
                  <a:lnTo>
                    <a:pt x="2369" y="34"/>
                  </a:lnTo>
                  <a:lnTo>
                    <a:pt x="167" y="735"/>
                  </a:lnTo>
                  <a:lnTo>
                    <a:pt x="101" y="801"/>
                  </a:lnTo>
                  <a:lnTo>
                    <a:pt x="34" y="868"/>
                  </a:lnTo>
                  <a:lnTo>
                    <a:pt x="1" y="968"/>
                  </a:lnTo>
                  <a:lnTo>
                    <a:pt x="34" y="1035"/>
                  </a:lnTo>
                  <a:lnTo>
                    <a:pt x="67" y="1135"/>
                  </a:lnTo>
                  <a:lnTo>
                    <a:pt x="134" y="1202"/>
                  </a:lnTo>
                  <a:lnTo>
                    <a:pt x="301" y="1202"/>
                  </a:lnTo>
                  <a:lnTo>
                    <a:pt x="2469" y="468"/>
                  </a:lnTo>
                  <a:lnTo>
                    <a:pt x="2569" y="434"/>
                  </a:lnTo>
                  <a:lnTo>
                    <a:pt x="2636" y="334"/>
                  </a:lnTo>
                  <a:lnTo>
                    <a:pt x="2636" y="268"/>
                  </a:lnTo>
                  <a:lnTo>
                    <a:pt x="2636" y="167"/>
                  </a:lnTo>
                  <a:lnTo>
                    <a:pt x="2603" y="101"/>
                  </a:lnTo>
                  <a:lnTo>
                    <a:pt x="2536" y="34"/>
                  </a:lnTo>
                  <a:lnTo>
                    <a:pt x="24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2083050" y="1962100"/>
              <a:ext cx="61750" cy="25050"/>
            </a:xfrm>
            <a:custGeom>
              <a:avLst/>
              <a:gdLst/>
              <a:ahLst/>
              <a:cxnLst/>
              <a:rect l="l" t="t" r="r" b="b"/>
              <a:pathLst>
                <a:path w="2470" h="1002" extrusionOk="0">
                  <a:moveTo>
                    <a:pt x="168" y="1"/>
                  </a:moveTo>
                  <a:lnTo>
                    <a:pt x="101" y="34"/>
                  </a:lnTo>
                  <a:lnTo>
                    <a:pt x="34" y="101"/>
                  </a:lnTo>
                  <a:lnTo>
                    <a:pt x="1" y="201"/>
                  </a:lnTo>
                  <a:lnTo>
                    <a:pt x="1" y="268"/>
                  </a:lnTo>
                  <a:lnTo>
                    <a:pt x="1" y="368"/>
                  </a:lnTo>
                  <a:lnTo>
                    <a:pt x="68" y="435"/>
                  </a:lnTo>
                  <a:lnTo>
                    <a:pt x="168" y="468"/>
                  </a:lnTo>
                  <a:lnTo>
                    <a:pt x="2169" y="968"/>
                  </a:lnTo>
                  <a:lnTo>
                    <a:pt x="2270" y="1002"/>
                  </a:lnTo>
                  <a:lnTo>
                    <a:pt x="2336" y="968"/>
                  </a:lnTo>
                  <a:lnTo>
                    <a:pt x="2403" y="902"/>
                  </a:lnTo>
                  <a:lnTo>
                    <a:pt x="2436" y="802"/>
                  </a:lnTo>
                  <a:lnTo>
                    <a:pt x="2470" y="735"/>
                  </a:lnTo>
                  <a:lnTo>
                    <a:pt x="2436" y="635"/>
                  </a:lnTo>
                  <a:lnTo>
                    <a:pt x="2370" y="568"/>
                  </a:lnTo>
                  <a:lnTo>
                    <a:pt x="2303" y="535"/>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077225" y="2006325"/>
              <a:ext cx="57575" cy="19200"/>
            </a:xfrm>
            <a:custGeom>
              <a:avLst/>
              <a:gdLst/>
              <a:ahLst/>
              <a:cxnLst/>
              <a:rect l="l" t="t" r="r" b="b"/>
              <a:pathLst>
                <a:path w="2303" h="768" extrusionOk="0">
                  <a:moveTo>
                    <a:pt x="201" y="0"/>
                  </a:moveTo>
                  <a:lnTo>
                    <a:pt x="134" y="33"/>
                  </a:lnTo>
                  <a:lnTo>
                    <a:pt x="67" y="67"/>
                  </a:lnTo>
                  <a:lnTo>
                    <a:pt x="0" y="167"/>
                  </a:lnTo>
                  <a:lnTo>
                    <a:pt x="0" y="267"/>
                  </a:lnTo>
                  <a:lnTo>
                    <a:pt x="34" y="334"/>
                  </a:lnTo>
                  <a:lnTo>
                    <a:pt x="100" y="400"/>
                  </a:lnTo>
                  <a:lnTo>
                    <a:pt x="167" y="434"/>
                  </a:lnTo>
                  <a:lnTo>
                    <a:pt x="2002" y="767"/>
                  </a:lnTo>
                  <a:lnTo>
                    <a:pt x="2102" y="767"/>
                  </a:lnTo>
                  <a:lnTo>
                    <a:pt x="2169" y="734"/>
                  </a:lnTo>
                  <a:lnTo>
                    <a:pt x="2236" y="667"/>
                  </a:lnTo>
                  <a:lnTo>
                    <a:pt x="2302" y="601"/>
                  </a:lnTo>
                  <a:lnTo>
                    <a:pt x="2302" y="501"/>
                  </a:lnTo>
                  <a:lnTo>
                    <a:pt x="2269" y="434"/>
                  </a:lnTo>
                  <a:lnTo>
                    <a:pt x="2202" y="334"/>
                  </a:lnTo>
                  <a:lnTo>
                    <a:pt x="2136" y="300"/>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31"/>
          <p:cNvGrpSpPr/>
          <p:nvPr/>
        </p:nvGrpSpPr>
        <p:grpSpPr>
          <a:xfrm>
            <a:off x="4861807" y="1237351"/>
            <a:ext cx="1871698" cy="1688837"/>
            <a:chOff x="858650" y="3046400"/>
            <a:chExt cx="1118500" cy="1009225"/>
          </a:xfrm>
        </p:grpSpPr>
        <p:sp>
          <p:nvSpPr>
            <p:cNvPr id="275" name="Google Shape;275;p31"/>
            <p:cNvSpPr/>
            <p:nvPr/>
          </p:nvSpPr>
          <p:spPr>
            <a:xfrm>
              <a:off x="1109700" y="3269925"/>
              <a:ext cx="667275" cy="621400"/>
            </a:xfrm>
            <a:custGeom>
              <a:avLst/>
              <a:gdLst/>
              <a:ahLst/>
              <a:cxnLst/>
              <a:rect l="l" t="t" r="r" b="b"/>
              <a:pathLst>
                <a:path w="26691" h="24856" extrusionOk="0">
                  <a:moveTo>
                    <a:pt x="11711" y="0"/>
                  </a:moveTo>
                  <a:lnTo>
                    <a:pt x="10643" y="34"/>
                  </a:lnTo>
                  <a:lnTo>
                    <a:pt x="9576" y="67"/>
                  </a:lnTo>
                  <a:lnTo>
                    <a:pt x="8508" y="200"/>
                  </a:lnTo>
                  <a:lnTo>
                    <a:pt x="7441" y="367"/>
                  </a:lnTo>
                  <a:lnTo>
                    <a:pt x="6406" y="601"/>
                  </a:lnTo>
                  <a:lnTo>
                    <a:pt x="5873" y="734"/>
                  </a:lnTo>
                  <a:lnTo>
                    <a:pt x="5372" y="901"/>
                  </a:lnTo>
                  <a:lnTo>
                    <a:pt x="4905" y="1101"/>
                  </a:lnTo>
                  <a:lnTo>
                    <a:pt x="4405" y="1335"/>
                  </a:lnTo>
                  <a:lnTo>
                    <a:pt x="3938" y="1568"/>
                  </a:lnTo>
                  <a:lnTo>
                    <a:pt x="3504" y="1869"/>
                  </a:lnTo>
                  <a:lnTo>
                    <a:pt x="3104" y="2169"/>
                  </a:lnTo>
                  <a:lnTo>
                    <a:pt x="2703" y="2502"/>
                  </a:lnTo>
                  <a:lnTo>
                    <a:pt x="2436" y="2769"/>
                  </a:lnTo>
                  <a:lnTo>
                    <a:pt x="2203" y="3036"/>
                  </a:lnTo>
                  <a:lnTo>
                    <a:pt x="1969" y="3337"/>
                  </a:lnTo>
                  <a:lnTo>
                    <a:pt x="1769" y="3637"/>
                  </a:lnTo>
                  <a:lnTo>
                    <a:pt x="1402" y="4271"/>
                  </a:lnTo>
                  <a:lnTo>
                    <a:pt x="1102" y="4938"/>
                  </a:lnTo>
                  <a:lnTo>
                    <a:pt x="835" y="5639"/>
                  </a:lnTo>
                  <a:lnTo>
                    <a:pt x="635" y="6339"/>
                  </a:lnTo>
                  <a:lnTo>
                    <a:pt x="435" y="7073"/>
                  </a:lnTo>
                  <a:lnTo>
                    <a:pt x="301" y="7774"/>
                  </a:lnTo>
                  <a:lnTo>
                    <a:pt x="134" y="8675"/>
                  </a:lnTo>
                  <a:lnTo>
                    <a:pt x="34" y="9575"/>
                  </a:lnTo>
                  <a:lnTo>
                    <a:pt x="1" y="10009"/>
                  </a:lnTo>
                  <a:lnTo>
                    <a:pt x="1" y="10443"/>
                  </a:lnTo>
                  <a:lnTo>
                    <a:pt x="34" y="10910"/>
                  </a:lnTo>
                  <a:lnTo>
                    <a:pt x="68" y="11344"/>
                  </a:lnTo>
                  <a:lnTo>
                    <a:pt x="168" y="11844"/>
                  </a:lnTo>
                  <a:lnTo>
                    <a:pt x="301" y="12344"/>
                  </a:lnTo>
                  <a:lnTo>
                    <a:pt x="501" y="12845"/>
                  </a:lnTo>
                  <a:lnTo>
                    <a:pt x="701" y="13345"/>
                  </a:lnTo>
                  <a:lnTo>
                    <a:pt x="968" y="13812"/>
                  </a:lnTo>
                  <a:lnTo>
                    <a:pt x="1269" y="14279"/>
                  </a:lnTo>
                  <a:lnTo>
                    <a:pt x="1569" y="14680"/>
                  </a:lnTo>
                  <a:lnTo>
                    <a:pt x="1903" y="15047"/>
                  </a:lnTo>
                  <a:lnTo>
                    <a:pt x="2169" y="15247"/>
                  </a:lnTo>
                  <a:lnTo>
                    <a:pt x="2403" y="15447"/>
                  </a:lnTo>
                  <a:lnTo>
                    <a:pt x="2970" y="15781"/>
                  </a:lnTo>
                  <a:lnTo>
                    <a:pt x="3537" y="16081"/>
                  </a:lnTo>
                  <a:lnTo>
                    <a:pt x="4138" y="16315"/>
                  </a:lnTo>
                  <a:lnTo>
                    <a:pt x="4838" y="16581"/>
                  </a:lnTo>
                  <a:lnTo>
                    <a:pt x="5172" y="16715"/>
                  </a:lnTo>
                  <a:lnTo>
                    <a:pt x="5506" y="16882"/>
                  </a:lnTo>
                  <a:lnTo>
                    <a:pt x="5839" y="17048"/>
                  </a:lnTo>
                  <a:lnTo>
                    <a:pt x="6140" y="17249"/>
                  </a:lnTo>
                  <a:lnTo>
                    <a:pt x="6406" y="17482"/>
                  </a:lnTo>
                  <a:lnTo>
                    <a:pt x="6640" y="17782"/>
                  </a:lnTo>
                  <a:lnTo>
                    <a:pt x="6840" y="18116"/>
                  </a:lnTo>
                  <a:lnTo>
                    <a:pt x="7007" y="18516"/>
                  </a:lnTo>
                  <a:lnTo>
                    <a:pt x="7107" y="18950"/>
                  </a:lnTo>
                  <a:lnTo>
                    <a:pt x="7207" y="19417"/>
                  </a:lnTo>
                  <a:lnTo>
                    <a:pt x="7341" y="20318"/>
                  </a:lnTo>
                  <a:lnTo>
                    <a:pt x="7407" y="21152"/>
                  </a:lnTo>
                  <a:lnTo>
                    <a:pt x="7741" y="24855"/>
                  </a:lnTo>
                  <a:lnTo>
                    <a:pt x="18584" y="24789"/>
                  </a:lnTo>
                  <a:lnTo>
                    <a:pt x="18584" y="24588"/>
                  </a:lnTo>
                  <a:lnTo>
                    <a:pt x="18584" y="24388"/>
                  </a:lnTo>
                  <a:lnTo>
                    <a:pt x="18550" y="23688"/>
                  </a:lnTo>
                  <a:lnTo>
                    <a:pt x="18550" y="22987"/>
                  </a:lnTo>
                  <a:lnTo>
                    <a:pt x="18617" y="22253"/>
                  </a:lnTo>
                  <a:lnTo>
                    <a:pt x="18684" y="21552"/>
                  </a:lnTo>
                  <a:lnTo>
                    <a:pt x="18817" y="20852"/>
                  </a:lnTo>
                  <a:lnTo>
                    <a:pt x="18984" y="20185"/>
                  </a:lnTo>
                  <a:lnTo>
                    <a:pt x="19218" y="19484"/>
                  </a:lnTo>
                  <a:lnTo>
                    <a:pt x="19485" y="18850"/>
                  </a:lnTo>
                  <a:lnTo>
                    <a:pt x="19785" y="18216"/>
                  </a:lnTo>
                  <a:lnTo>
                    <a:pt x="20118" y="17616"/>
                  </a:lnTo>
                  <a:lnTo>
                    <a:pt x="20519" y="17048"/>
                  </a:lnTo>
                  <a:lnTo>
                    <a:pt x="20986" y="16515"/>
                  </a:lnTo>
                  <a:lnTo>
                    <a:pt x="21486" y="16014"/>
                  </a:lnTo>
                  <a:lnTo>
                    <a:pt x="22020" y="15547"/>
                  </a:lnTo>
                  <a:lnTo>
                    <a:pt x="22621" y="15147"/>
                  </a:lnTo>
                  <a:lnTo>
                    <a:pt x="23255" y="14780"/>
                  </a:lnTo>
                  <a:lnTo>
                    <a:pt x="24089" y="14379"/>
                  </a:lnTo>
                  <a:lnTo>
                    <a:pt x="24489" y="14146"/>
                  </a:lnTo>
                  <a:lnTo>
                    <a:pt x="24856" y="13879"/>
                  </a:lnTo>
                  <a:lnTo>
                    <a:pt x="25156" y="13579"/>
                  </a:lnTo>
                  <a:lnTo>
                    <a:pt x="25423" y="13279"/>
                  </a:lnTo>
                  <a:lnTo>
                    <a:pt x="25623" y="12912"/>
                  </a:lnTo>
                  <a:lnTo>
                    <a:pt x="25790" y="12545"/>
                  </a:lnTo>
                  <a:lnTo>
                    <a:pt x="25924" y="12144"/>
                  </a:lnTo>
                  <a:lnTo>
                    <a:pt x="26057" y="11744"/>
                  </a:lnTo>
                  <a:lnTo>
                    <a:pt x="26224" y="10943"/>
                  </a:lnTo>
                  <a:lnTo>
                    <a:pt x="26391" y="10209"/>
                  </a:lnTo>
                  <a:lnTo>
                    <a:pt x="26524" y="9475"/>
                  </a:lnTo>
                  <a:lnTo>
                    <a:pt x="26624" y="8741"/>
                  </a:lnTo>
                  <a:lnTo>
                    <a:pt x="26657" y="8007"/>
                  </a:lnTo>
                  <a:lnTo>
                    <a:pt x="26691" y="7273"/>
                  </a:lnTo>
                  <a:lnTo>
                    <a:pt x="26624" y="6539"/>
                  </a:lnTo>
                  <a:lnTo>
                    <a:pt x="26557" y="6206"/>
                  </a:lnTo>
                  <a:lnTo>
                    <a:pt x="26457" y="5839"/>
                  </a:lnTo>
                  <a:lnTo>
                    <a:pt x="26357" y="5505"/>
                  </a:lnTo>
                  <a:lnTo>
                    <a:pt x="26224" y="5171"/>
                  </a:lnTo>
                  <a:lnTo>
                    <a:pt x="26057" y="4738"/>
                  </a:lnTo>
                  <a:lnTo>
                    <a:pt x="25823" y="4371"/>
                  </a:lnTo>
                  <a:lnTo>
                    <a:pt x="25557" y="4004"/>
                  </a:lnTo>
                  <a:lnTo>
                    <a:pt x="25290" y="3670"/>
                  </a:lnTo>
                  <a:lnTo>
                    <a:pt x="24989" y="3337"/>
                  </a:lnTo>
                  <a:lnTo>
                    <a:pt x="24656" y="3036"/>
                  </a:lnTo>
                  <a:lnTo>
                    <a:pt x="24322" y="2736"/>
                  </a:lnTo>
                  <a:lnTo>
                    <a:pt x="23955" y="2502"/>
                  </a:lnTo>
                  <a:lnTo>
                    <a:pt x="23588" y="2236"/>
                  </a:lnTo>
                  <a:lnTo>
                    <a:pt x="23188" y="2002"/>
                  </a:lnTo>
                  <a:lnTo>
                    <a:pt x="22787" y="1802"/>
                  </a:lnTo>
                  <a:lnTo>
                    <a:pt x="22354" y="1602"/>
                  </a:lnTo>
                  <a:lnTo>
                    <a:pt x="21520" y="1268"/>
                  </a:lnTo>
                  <a:lnTo>
                    <a:pt x="20652" y="1001"/>
                  </a:lnTo>
                  <a:lnTo>
                    <a:pt x="19952" y="834"/>
                  </a:lnTo>
                  <a:lnTo>
                    <a:pt x="19251" y="701"/>
                  </a:lnTo>
                  <a:lnTo>
                    <a:pt x="18517" y="567"/>
                  </a:lnTo>
                  <a:lnTo>
                    <a:pt x="17816" y="467"/>
                  </a:lnTo>
                  <a:lnTo>
                    <a:pt x="16382" y="301"/>
                  </a:lnTo>
                  <a:lnTo>
                    <a:pt x="14947" y="167"/>
                  </a:lnTo>
                  <a:lnTo>
                    <a:pt x="13880" y="100"/>
                  </a:lnTo>
                  <a:lnTo>
                    <a:pt x="12779" y="34"/>
                  </a:lnTo>
                  <a:lnTo>
                    <a:pt x="11711" y="0"/>
                  </a:lnTo>
                  <a:close/>
                </a:path>
              </a:pathLst>
            </a:custGeom>
            <a:solidFill>
              <a:srgbClr val="F4D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1109700" y="3269925"/>
              <a:ext cx="667275" cy="621400"/>
            </a:xfrm>
            <a:custGeom>
              <a:avLst/>
              <a:gdLst/>
              <a:ahLst/>
              <a:cxnLst/>
              <a:rect l="l" t="t" r="r" b="b"/>
              <a:pathLst>
                <a:path w="26691" h="24856" fill="none" extrusionOk="0">
                  <a:moveTo>
                    <a:pt x="7741" y="24855"/>
                  </a:moveTo>
                  <a:lnTo>
                    <a:pt x="7741" y="24855"/>
                  </a:lnTo>
                  <a:lnTo>
                    <a:pt x="7407" y="21152"/>
                  </a:lnTo>
                  <a:lnTo>
                    <a:pt x="7407" y="21152"/>
                  </a:lnTo>
                  <a:lnTo>
                    <a:pt x="7341" y="20318"/>
                  </a:lnTo>
                  <a:lnTo>
                    <a:pt x="7207" y="19417"/>
                  </a:lnTo>
                  <a:lnTo>
                    <a:pt x="7107" y="18950"/>
                  </a:lnTo>
                  <a:lnTo>
                    <a:pt x="7007" y="18516"/>
                  </a:lnTo>
                  <a:lnTo>
                    <a:pt x="6840" y="18116"/>
                  </a:lnTo>
                  <a:lnTo>
                    <a:pt x="6640" y="17782"/>
                  </a:lnTo>
                  <a:lnTo>
                    <a:pt x="6640" y="17782"/>
                  </a:lnTo>
                  <a:lnTo>
                    <a:pt x="6406" y="17482"/>
                  </a:lnTo>
                  <a:lnTo>
                    <a:pt x="6140" y="17249"/>
                  </a:lnTo>
                  <a:lnTo>
                    <a:pt x="5839" y="17048"/>
                  </a:lnTo>
                  <a:lnTo>
                    <a:pt x="5506" y="16882"/>
                  </a:lnTo>
                  <a:lnTo>
                    <a:pt x="5172" y="16715"/>
                  </a:lnTo>
                  <a:lnTo>
                    <a:pt x="4838" y="16581"/>
                  </a:lnTo>
                  <a:lnTo>
                    <a:pt x="4138" y="16315"/>
                  </a:lnTo>
                  <a:lnTo>
                    <a:pt x="4138" y="16315"/>
                  </a:lnTo>
                  <a:lnTo>
                    <a:pt x="3537" y="16081"/>
                  </a:lnTo>
                  <a:lnTo>
                    <a:pt x="2970" y="15781"/>
                  </a:lnTo>
                  <a:lnTo>
                    <a:pt x="2403" y="15447"/>
                  </a:lnTo>
                  <a:lnTo>
                    <a:pt x="2169" y="15247"/>
                  </a:lnTo>
                  <a:lnTo>
                    <a:pt x="1903" y="15047"/>
                  </a:lnTo>
                  <a:lnTo>
                    <a:pt x="1903" y="15047"/>
                  </a:lnTo>
                  <a:lnTo>
                    <a:pt x="1569" y="14680"/>
                  </a:lnTo>
                  <a:lnTo>
                    <a:pt x="1269" y="14279"/>
                  </a:lnTo>
                  <a:lnTo>
                    <a:pt x="968" y="13812"/>
                  </a:lnTo>
                  <a:lnTo>
                    <a:pt x="701" y="13345"/>
                  </a:lnTo>
                  <a:lnTo>
                    <a:pt x="501" y="12845"/>
                  </a:lnTo>
                  <a:lnTo>
                    <a:pt x="301" y="12344"/>
                  </a:lnTo>
                  <a:lnTo>
                    <a:pt x="168" y="11844"/>
                  </a:lnTo>
                  <a:lnTo>
                    <a:pt x="68" y="11344"/>
                  </a:lnTo>
                  <a:lnTo>
                    <a:pt x="68" y="11344"/>
                  </a:lnTo>
                  <a:lnTo>
                    <a:pt x="34" y="10910"/>
                  </a:lnTo>
                  <a:lnTo>
                    <a:pt x="1" y="10443"/>
                  </a:lnTo>
                  <a:lnTo>
                    <a:pt x="1" y="10009"/>
                  </a:lnTo>
                  <a:lnTo>
                    <a:pt x="34" y="9575"/>
                  </a:lnTo>
                  <a:lnTo>
                    <a:pt x="134" y="8675"/>
                  </a:lnTo>
                  <a:lnTo>
                    <a:pt x="301" y="7774"/>
                  </a:lnTo>
                  <a:lnTo>
                    <a:pt x="301" y="7774"/>
                  </a:lnTo>
                  <a:lnTo>
                    <a:pt x="435" y="7073"/>
                  </a:lnTo>
                  <a:lnTo>
                    <a:pt x="635" y="6339"/>
                  </a:lnTo>
                  <a:lnTo>
                    <a:pt x="835" y="5639"/>
                  </a:lnTo>
                  <a:lnTo>
                    <a:pt x="1102" y="4938"/>
                  </a:lnTo>
                  <a:lnTo>
                    <a:pt x="1402" y="4271"/>
                  </a:lnTo>
                  <a:lnTo>
                    <a:pt x="1769" y="3637"/>
                  </a:lnTo>
                  <a:lnTo>
                    <a:pt x="1969" y="3337"/>
                  </a:lnTo>
                  <a:lnTo>
                    <a:pt x="2203" y="3036"/>
                  </a:lnTo>
                  <a:lnTo>
                    <a:pt x="2436" y="2769"/>
                  </a:lnTo>
                  <a:lnTo>
                    <a:pt x="2703" y="2502"/>
                  </a:lnTo>
                  <a:lnTo>
                    <a:pt x="2703" y="2502"/>
                  </a:lnTo>
                  <a:lnTo>
                    <a:pt x="3104" y="2169"/>
                  </a:lnTo>
                  <a:lnTo>
                    <a:pt x="3504" y="1869"/>
                  </a:lnTo>
                  <a:lnTo>
                    <a:pt x="3938" y="1568"/>
                  </a:lnTo>
                  <a:lnTo>
                    <a:pt x="4405" y="1335"/>
                  </a:lnTo>
                  <a:lnTo>
                    <a:pt x="4905" y="1101"/>
                  </a:lnTo>
                  <a:lnTo>
                    <a:pt x="5372" y="901"/>
                  </a:lnTo>
                  <a:lnTo>
                    <a:pt x="5873" y="734"/>
                  </a:lnTo>
                  <a:lnTo>
                    <a:pt x="6406" y="601"/>
                  </a:lnTo>
                  <a:lnTo>
                    <a:pt x="6406" y="601"/>
                  </a:lnTo>
                  <a:lnTo>
                    <a:pt x="7441" y="367"/>
                  </a:lnTo>
                  <a:lnTo>
                    <a:pt x="8508" y="200"/>
                  </a:lnTo>
                  <a:lnTo>
                    <a:pt x="9576" y="67"/>
                  </a:lnTo>
                  <a:lnTo>
                    <a:pt x="10643" y="34"/>
                  </a:lnTo>
                  <a:lnTo>
                    <a:pt x="11711" y="0"/>
                  </a:lnTo>
                  <a:lnTo>
                    <a:pt x="12779" y="34"/>
                  </a:lnTo>
                  <a:lnTo>
                    <a:pt x="13880" y="100"/>
                  </a:lnTo>
                  <a:lnTo>
                    <a:pt x="14947" y="167"/>
                  </a:lnTo>
                  <a:lnTo>
                    <a:pt x="14947" y="167"/>
                  </a:lnTo>
                  <a:lnTo>
                    <a:pt x="16382" y="301"/>
                  </a:lnTo>
                  <a:lnTo>
                    <a:pt x="17816" y="467"/>
                  </a:lnTo>
                  <a:lnTo>
                    <a:pt x="18517" y="567"/>
                  </a:lnTo>
                  <a:lnTo>
                    <a:pt x="19251" y="701"/>
                  </a:lnTo>
                  <a:lnTo>
                    <a:pt x="19952" y="834"/>
                  </a:lnTo>
                  <a:lnTo>
                    <a:pt x="20652" y="1001"/>
                  </a:lnTo>
                  <a:lnTo>
                    <a:pt x="20652" y="1001"/>
                  </a:lnTo>
                  <a:lnTo>
                    <a:pt x="21520" y="1268"/>
                  </a:lnTo>
                  <a:lnTo>
                    <a:pt x="22354" y="1602"/>
                  </a:lnTo>
                  <a:lnTo>
                    <a:pt x="22787" y="1802"/>
                  </a:lnTo>
                  <a:lnTo>
                    <a:pt x="23188" y="2002"/>
                  </a:lnTo>
                  <a:lnTo>
                    <a:pt x="23588" y="2236"/>
                  </a:lnTo>
                  <a:lnTo>
                    <a:pt x="23955" y="2502"/>
                  </a:lnTo>
                  <a:lnTo>
                    <a:pt x="24322" y="2736"/>
                  </a:lnTo>
                  <a:lnTo>
                    <a:pt x="24656" y="3036"/>
                  </a:lnTo>
                  <a:lnTo>
                    <a:pt x="24989" y="3337"/>
                  </a:lnTo>
                  <a:lnTo>
                    <a:pt x="25290" y="3670"/>
                  </a:lnTo>
                  <a:lnTo>
                    <a:pt x="25557" y="4004"/>
                  </a:lnTo>
                  <a:lnTo>
                    <a:pt x="25823" y="4371"/>
                  </a:lnTo>
                  <a:lnTo>
                    <a:pt x="26057" y="4738"/>
                  </a:lnTo>
                  <a:lnTo>
                    <a:pt x="26224" y="5171"/>
                  </a:lnTo>
                  <a:lnTo>
                    <a:pt x="26224" y="5171"/>
                  </a:lnTo>
                  <a:lnTo>
                    <a:pt x="26357" y="5505"/>
                  </a:lnTo>
                  <a:lnTo>
                    <a:pt x="26457" y="5839"/>
                  </a:lnTo>
                  <a:lnTo>
                    <a:pt x="26557" y="6206"/>
                  </a:lnTo>
                  <a:lnTo>
                    <a:pt x="26624" y="6539"/>
                  </a:lnTo>
                  <a:lnTo>
                    <a:pt x="26691" y="7273"/>
                  </a:lnTo>
                  <a:lnTo>
                    <a:pt x="26657" y="8007"/>
                  </a:lnTo>
                  <a:lnTo>
                    <a:pt x="26624" y="8741"/>
                  </a:lnTo>
                  <a:lnTo>
                    <a:pt x="26524" y="9475"/>
                  </a:lnTo>
                  <a:lnTo>
                    <a:pt x="26391" y="10209"/>
                  </a:lnTo>
                  <a:lnTo>
                    <a:pt x="26224" y="10943"/>
                  </a:lnTo>
                  <a:lnTo>
                    <a:pt x="26224" y="10943"/>
                  </a:lnTo>
                  <a:lnTo>
                    <a:pt x="26057" y="11744"/>
                  </a:lnTo>
                  <a:lnTo>
                    <a:pt x="25924" y="12144"/>
                  </a:lnTo>
                  <a:lnTo>
                    <a:pt x="25790" y="12545"/>
                  </a:lnTo>
                  <a:lnTo>
                    <a:pt x="25623" y="12912"/>
                  </a:lnTo>
                  <a:lnTo>
                    <a:pt x="25423" y="13279"/>
                  </a:lnTo>
                  <a:lnTo>
                    <a:pt x="25156" y="13579"/>
                  </a:lnTo>
                  <a:lnTo>
                    <a:pt x="24856" y="13879"/>
                  </a:lnTo>
                  <a:lnTo>
                    <a:pt x="24856" y="13879"/>
                  </a:lnTo>
                  <a:lnTo>
                    <a:pt x="24489" y="14146"/>
                  </a:lnTo>
                  <a:lnTo>
                    <a:pt x="24089" y="14379"/>
                  </a:lnTo>
                  <a:lnTo>
                    <a:pt x="23255" y="14780"/>
                  </a:lnTo>
                  <a:lnTo>
                    <a:pt x="23255" y="14780"/>
                  </a:lnTo>
                  <a:lnTo>
                    <a:pt x="22621" y="15147"/>
                  </a:lnTo>
                  <a:lnTo>
                    <a:pt x="22020" y="15547"/>
                  </a:lnTo>
                  <a:lnTo>
                    <a:pt x="21486" y="16014"/>
                  </a:lnTo>
                  <a:lnTo>
                    <a:pt x="20986" y="16515"/>
                  </a:lnTo>
                  <a:lnTo>
                    <a:pt x="20519" y="17048"/>
                  </a:lnTo>
                  <a:lnTo>
                    <a:pt x="20118" y="17616"/>
                  </a:lnTo>
                  <a:lnTo>
                    <a:pt x="19785" y="18216"/>
                  </a:lnTo>
                  <a:lnTo>
                    <a:pt x="19485" y="18850"/>
                  </a:lnTo>
                  <a:lnTo>
                    <a:pt x="19218" y="19484"/>
                  </a:lnTo>
                  <a:lnTo>
                    <a:pt x="18984" y="20185"/>
                  </a:lnTo>
                  <a:lnTo>
                    <a:pt x="18817" y="20852"/>
                  </a:lnTo>
                  <a:lnTo>
                    <a:pt x="18684" y="21552"/>
                  </a:lnTo>
                  <a:lnTo>
                    <a:pt x="18617" y="22253"/>
                  </a:lnTo>
                  <a:lnTo>
                    <a:pt x="18550" y="22987"/>
                  </a:lnTo>
                  <a:lnTo>
                    <a:pt x="18550" y="23688"/>
                  </a:lnTo>
                  <a:lnTo>
                    <a:pt x="18584" y="24388"/>
                  </a:lnTo>
                  <a:lnTo>
                    <a:pt x="18584" y="24388"/>
                  </a:lnTo>
                  <a:lnTo>
                    <a:pt x="18584" y="24588"/>
                  </a:lnTo>
                  <a:lnTo>
                    <a:pt x="18584" y="247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032975" y="3192350"/>
              <a:ext cx="817400" cy="863275"/>
            </a:xfrm>
            <a:custGeom>
              <a:avLst/>
              <a:gdLst/>
              <a:ahLst/>
              <a:cxnLst/>
              <a:rect l="l" t="t" r="r" b="b"/>
              <a:pathLst>
                <a:path w="32696" h="34531" extrusionOk="0">
                  <a:moveTo>
                    <a:pt x="18350" y="368"/>
                  </a:moveTo>
                  <a:lnTo>
                    <a:pt x="19484" y="434"/>
                  </a:lnTo>
                  <a:lnTo>
                    <a:pt x="20619" y="534"/>
                  </a:lnTo>
                  <a:lnTo>
                    <a:pt x="21753" y="668"/>
                  </a:lnTo>
                  <a:lnTo>
                    <a:pt x="22887" y="901"/>
                  </a:lnTo>
                  <a:lnTo>
                    <a:pt x="23988" y="1202"/>
                  </a:lnTo>
                  <a:lnTo>
                    <a:pt x="25056" y="1535"/>
                  </a:lnTo>
                  <a:lnTo>
                    <a:pt x="25556" y="1735"/>
                  </a:lnTo>
                  <a:lnTo>
                    <a:pt x="26023" y="1969"/>
                  </a:lnTo>
                  <a:lnTo>
                    <a:pt x="26490" y="2202"/>
                  </a:lnTo>
                  <a:lnTo>
                    <a:pt x="26957" y="2436"/>
                  </a:lnTo>
                  <a:lnTo>
                    <a:pt x="27424" y="2703"/>
                  </a:lnTo>
                  <a:lnTo>
                    <a:pt x="27858" y="3003"/>
                  </a:lnTo>
                  <a:lnTo>
                    <a:pt x="28292" y="3337"/>
                  </a:lnTo>
                  <a:lnTo>
                    <a:pt x="28692" y="3670"/>
                  </a:lnTo>
                  <a:lnTo>
                    <a:pt x="29093" y="4071"/>
                  </a:lnTo>
                  <a:lnTo>
                    <a:pt x="29460" y="4471"/>
                  </a:lnTo>
                  <a:lnTo>
                    <a:pt x="29793" y="4905"/>
                  </a:lnTo>
                  <a:lnTo>
                    <a:pt x="30127" y="5339"/>
                  </a:lnTo>
                  <a:lnTo>
                    <a:pt x="30427" y="5806"/>
                  </a:lnTo>
                  <a:lnTo>
                    <a:pt x="30694" y="6273"/>
                  </a:lnTo>
                  <a:lnTo>
                    <a:pt x="30928" y="6773"/>
                  </a:lnTo>
                  <a:lnTo>
                    <a:pt x="31161" y="7274"/>
                  </a:lnTo>
                  <a:lnTo>
                    <a:pt x="31361" y="7807"/>
                  </a:lnTo>
                  <a:lnTo>
                    <a:pt x="31528" y="8308"/>
                  </a:lnTo>
                  <a:lnTo>
                    <a:pt x="31828" y="9375"/>
                  </a:lnTo>
                  <a:lnTo>
                    <a:pt x="32062" y="10476"/>
                  </a:lnTo>
                  <a:lnTo>
                    <a:pt x="32229" y="11577"/>
                  </a:lnTo>
                  <a:lnTo>
                    <a:pt x="32295" y="12545"/>
                  </a:lnTo>
                  <a:lnTo>
                    <a:pt x="32329" y="13045"/>
                  </a:lnTo>
                  <a:lnTo>
                    <a:pt x="32295" y="13546"/>
                  </a:lnTo>
                  <a:lnTo>
                    <a:pt x="32262" y="14046"/>
                  </a:lnTo>
                  <a:lnTo>
                    <a:pt x="32195" y="14547"/>
                  </a:lnTo>
                  <a:lnTo>
                    <a:pt x="32095" y="15014"/>
                  </a:lnTo>
                  <a:lnTo>
                    <a:pt x="31928" y="15481"/>
                  </a:lnTo>
                  <a:lnTo>
                    <a:pt x="31762" y="15948"/>
                  </a:lnTo>
                  <a:lnTo>
                    <a:pt x="31561" y="16382"/>
                  </a:lnTo>
                  <a:lnTo>
                    <a:pt x="31295" y="16782"/>
                  </a:lnTo>
                  <a:lnTo>
                    <a:pt x="30994" y="17182"/>
                  </a:lnTo>
                  <a:lnTo>
                    <a:pt x="30594" y="17516"/>
                  </a:lnTo>
                  <a:lnTo>
                    <a:pt x="30194" y="17849"/>
                  </a:lnTo>
                  <a:lnTo>
                    <a:pt x="29760" y="18116"/>
                  </a:lnTo>
                  <a:lnTo>
                    <a:pt x="29293" y="18350"/>
                  </a:lnTo>
                  <a:lnTo>
                    <a:pt x="28826" y="18550"/>
                  </a:lnTo>
                  <a:lnTo>
                    <a:pt x="28325" y="18750"/>
                  </a:lnTo>
                  <a:lnTo>
                    <a:pt x="27358" y="19084"/>
                  </a:lnTo>
                  <a:lnTo>
                    <a:pt x="26857" y="19284"/>
                  </a:lnTo>
                  <a:lnTo>
                    <a:pt x="26390" y="19484"/>
                  </a:lnTo>
                  <a:lnTo>
                    <a:pt x="25923" y="19718"/>
                  </a:lnTo>
                  <a:lnTo>
                    <a:pt x="25456" y="19951"/>
                  </a:lnTo>
                  <a:lnTo>
                    <a:pt x="25089" y="20218"/>
                  </a:lnTo>
                  <a:lnTo>
                    <a:pt x="24722" y="20485"/>
                  </a:lnTo>
                  <a:lnTo>
                    <a:pt x="24388" y="20785"/>
                  </a:lnTo>
                  <a:lnTo>
                    <a:pt x="24088" y="21119"/>
                  </a:lnTo>
                  <a:lnTo>
                    <a:pt x="23788" y="21486"/>
                  </a:lnTo>
                  <a:lnTo>
                    <a:pt x="23554" y="21853"/>
                  </a:lnTo>
                  <a:lnTo>
                    <a:pt x="23288" y="22220"/>
                  </a:lnTo>
                  <a:lnTo>
                    <a:pt x="23087" y="22620"/>
                  </a:lnTo>
                  <a:lnTo>
                    <a:pt x="22887" y="23021"/>
                  </a:lnTo>
                  <a:lnTo>
                    <a:pt x="22720" y="23454"/>
                  </a:lnTo>
                  <a:lnTo>
                    <a:pt x="22587" y="23888"/>
                  </a:lnTo>
                  <a:lnTo>
                    <a:pt x="22487" y="24322"/>
                  </a:lnTo>
                  <a:lnTo>
                    <a:pt x="22420" y="24756"/>
                  </a:lnTo>
                  <a:lnTo>
                    <a:pt x="22353" y="25223"/>
                  </a:lnTo>
                  <a:lnTo>
                    <a:pt x="22353" y="25656"/>
                  </a:lnTo>
                  <a:lnTo>
                    <a:pt x="22353" y="26123"/>
                  </a:lnTo>
                  <a:lnTo>
                    <a:pt x="22387" y="26524"/>
                  </a:lnTo>
                  <a:lnTo>
                    <a:pt x="22453" y="26924"/>
                  </a:lnTo>
                  <a:lnTo>
                    <a:pt x="22554" y="27291"/>
                  </a:lnTo>
                  <a:lnTo>
                    <a:pt x="22654" y="27691"/>
                  </a:lnTo>
                  <a:lnTo>
                    <a:pt x="17382" y="27892"/>
                  </a:lnTo>
                  <a:lnTo>
                    <a:pt x="12144" y="28058"/>
                  </a:lnTo>
                  <a:lnTo>
                    <a:pt x="10743" y="28058"/>
                  </a:lnTo>
                  <a:lnTo>
                    <a:pt x="10076" y="28025"/>
                  </a:lnTo>
                  <a:lnTo>
                    <a:pt x="9375" y="27992"/>
                  </a:lnTo>
                  <a:lnTo>
                    <a:pt x="9409" y="27091"/>
                  </a:lnTo>
                  <a:lnTo>
                    <a:pt x="9375" y="26157"/>
                  </a:lnTo>
                  <a:lnTo>
                    <a:pt x="9309" y="25223"/>
                  </a:lnTo>
                  <a:lnTo>
                    <a:pt x="9242" y="24756"/>
                  </a:lnTo>
                  <a:lnTo>
                    <a:pt x="9175" y="24288"/>
                  </a:lnTo>
                  <a:lnTo>
                    <a:pt x="9042" y="23855"/>
                  </a:lnTo>
                  <a:lnTo>
                    <a:pt x="8908" y="23421"/>
                  </a:lnTo>
                  <a:lnTo>
                    <a:pt x="8741" y="23021"/>
                  </a:lnTo>
                  <a:lnTo>
                    <a:pt x="8541" y="22620"/>
                  </a:lnTo>
                  <a:lnTo>
                    <a:pt x="8308" y="22220"/>
                  </a:lnTo>
                  <a:lnTo>
                    <a:pt x="8007" y="21886"/>
                  </a:lnTo>
                  <a:lnTo>
                    <a:pt x="7674" y="21553"/>
                  </a:lnTo>
                  <a:lnTo>
                    <a:pt x="7307" y="21252"/>
                  </a:lnTo>
                  <a:lnTo>
                    <a:pt x="6873" y="20952"/>
                  </a:lnTo>
                  <a:lnTo>
                    <a:pt x="6406" y="20719"/>
                  </a:lnTo>
                  <a:lnTo>
                    <a:pt x="5906" y="20518"/>
                  </a:lnTo>
                  <a:lnTo>
                    <a:pt x="5405" y="20352"/>
                  </a:lnTo>
                  <a:lnTo>
                    <a:pt x="4871" y="20151"/>
                  </a:lnTo>
                  <a:lnTo>
                    <a:pt x="4371" y="19951"/>
                  </a:lnTo>
                  <a:lnTo>
                    <a:pt x="3904" y="19718"/>
                  </a:lnTo>
                  <a:lnTo>
                    <a:pt x="3437" y="19451"/>
                  </a:lnTo>
                  <a:lnTo>
                    <a:pt x="3070" y="19184"/>
                  </a:lnTo>
                  <a:lnTo>
                    <a:pt x="2736" y="18884"/>
                  </a:lnTo>
                  <a:lnTo>
                    <a:pt x="2436" y="18550"/>
                  </a:lnTo>
                  <a:lnTo>
                    <a:pt x="2136" y="18183"/>
                  </a:lnTo>
                  <a:lnTo>
                    <a:pt x="1869" y="17816"/>
                  </a:lnTo>
                  <a:lnTo>
                    <a:pt x="1635" y="17416"/>
                  </a:lnTo>
                  <a:lnTo>
                    <a:pt x="1435" y="16982"/>
                  </a:lnTo>
                  <a:lnTo>
                    <a:pt x="1268" y="16582"/>
                  </a:lnTo>
                  <a:lnTo>
                    <a:pt x="1101" y="16115"/>
                  </a:lnTo>
                  <a:lnTo>
                    <a:pt x="935" y="15681"/>
                  </a:lnTo>
                  <a:lnTo>
                    <a:pt x="801" y="15214"/>
                  </a:lnTo>
                  <a:lnTo>
                    <a:pt x="701" y="14747"/>
                  </a:lnTo>
                  <a:lnTo>
                    <a:pt x="534" y="13779"/>
                  </a:lnTo>
                  <a:lnTo>
                    <a:pt x="434" y="12845"/>
                  </a:lnTo>
                  <a:lnTo>
                    <a:pt x="401" y="11744"/>
                  </a:lnTo>
                  <a:lnTo>
                    <a:pt x="367" y="11177"/>
                  </a:lnTo>
                  <a:lnTo>
                    <a:pt x="401" y="10610"/>
                  </a:lnTo>
                  <a:lnTo>
                    <a:pt x="434" y="10076"/>
                  </a:lnTo>
                  <a:lnTo>
                    <a:pt x="501" y="9509"/>
                  </a:lnTo>
                  <a:lnTo>
                    <a:pt x="568" y="8975"/>
                  </a:lnTo>
                  <a:lnTo>
                    <a:pt x="701" y="8408"/>
                  </a:lnTo>
                  <a:lnTo>
                    <a:pt x="868" y="7874"/>
                  </a:lnTo>
                  <a:lnTo>
                    <a:pt x="1035" y="7374"/>
                  </a:lnTo>
                  <a:lnTo>
                    <a:pt x="1268" y="6873"/>
                  </a:lnTo>
                  <a:lnTo>
                    <a:pt x="1535" y="6406"/>
                  </a:lnTo>
                  <a:lnTo>
                    <a:pt x="1835" y="5939"/>
                  </a:lnTo>
                  <a:lnTo>
                    <a:pt x="2169" y="5539"/>
                  </a:lnTo>
                  <a:lnTo>
                    <a:pt x="2536" y="5105"/>
                  </a:lnTo>
                  <a:lnTo>
                    <a:pt x="2970" y="4738"/>
                  </a:lnTo>
                  <a:lnTo>
                    <a:pt x="3370" y="4404"/>
                  </a:lnTo>
                  <a:lnTo>
                    <a:pt x="3770" y="4071"/>
                  </a:lnTo>
                  <a:lnTo>
                    <a:pt x="4238" y="3804"/>
                  </a:lnTo>
                  <a:lnTo>
                    <a:pt x="4671" y="3504"/>
                  </a:lnTo>
                  <a:lnTo>
                    <a:pt x="5605" y="3037"/>
                  </a:lnTo>
                  <a:lnTo>
                    <a:pt x="6573" y="2569"/>
                  </a:lnTo>
                  <a:lnTo>
                    <a:pt x="7707" y="2136"/>
                  </a:lnTo>
                  <a:lnTo>
                    <a:pt x="8875" y="1735"/>
                  </a:lnTo>
                  <a:lnTo>
                    <a:pt x="10043" y="1368"/>
                  </a:lnTo>
                  <a:lnTo>
                    <a:pt x="11244" y="1068"/>
                  </a:lnTo>
                  <a:lnTo>
                    <a:pt x="12445" y="835"/>
                  </a:lnTo>
                  <a:lnTo>
                    <a:pt x="13646" y="634"/>
                  </a:lnTo>
                  <a:lnTo>
                    <a:pt x="14847" y="501"/>
                  </a:lnTo>
                  <a:lnTo>
                    <a:pt x="16081" y="401"/>
                  </a:lnTo>
                  <a:lnTo>
                    <a:pt x="17216" y="368"/>
                  </a:lnTo>
                  <a:close/>
                  <a:moveTo>
                    <a:pt x="22720" y="28058"/>
                  </a:moveTo>
                  <a:lnTo>
                    <a:pt x="22687" y="28392"/>
                  </a:lnTo>
                  <a:lnTo>
                    <a:pt x="22620" y="28726"/>
                  </a:lnTo>
                  <a:lnTo>
                    <a:pt x="21386" y="28859"/>
                  </a:lnTo>
                  <a:lnTo>
                    <a:pt x="20151" y="28993"/>
                  </a:lnTo>
                  <a:lnTo>
                    <a:pt x="18917" y="29093"/>
                  </a:lnTo>
                  <a:lnTo>
                    <a:pt x="17683" y="29193"/>
                  </a:lnTo>
                  <a:lnTo>
                    <a:pt x="16448" y="29259"/>
                  </a:lnTo>
                  <a:lnTo>
                    <a:pt x="15180" y="29293"/>
                  </a:lnTo>
                  <a:lnTo>
                    <a:pt x="13946" y="29326"/>
                  </a:lnTo>
                  <a:lnTo>
                    <a:pt x="12712" y="29326"/>
                  </a:lnTo>
                  <a:lnTo>
                    <a:pt x="11277" y="29293"/>
                  </a:lnTo>
                  <a:lnTo>
                    <a:pt x="9842" y="29226"/>
                  </a:lnTo>
                  <a:lnTo>
                    <a:pt x="9776" y="29226"/>
                  </a:lnTo>
                  <a:lnTo>
                    <a:pt x="9709" y="29259"/>
                  </a:lnTo>
                  <a:lnTo>
                    <a:pt x="9676" y="29326"/>
                  </a:lnTo>
                  <a:lnTo>
                    <a:pt x="9676" y="29360"/>
                  </a:lnTo>
                  <a:lnTo>
                    <a:pt x="9542" y="29126"/>
                  </a:lnTo>
                  <a:lnTo>
                    <a:pt x="9409" y="28859"/>
                  </a:lnTo>
                  <a:lnTo>
                    <a:pt x="9342" y="28626"/>
                  </a:lnTo>
                  <a:lnTo>
                    <a:pt x="9275" y="28359"/>
                  </a:lnTo>
                  <a:lnTo>
                    <a:pt x="9909" y="28392"/>
                  </a:lnTo>
                  <a:lnTo>
                    <a:pt x="10576" y="28425"/>
                  </a:lnTo>
                  <a:lnTo>
                    <a:pt x="11844" y="28425"/>
                  </a:lnTo>
                  <a:lnTo>
                    <a:pt x="13145" y="28392"/>
                  </a:lnTo>
                  <a:lnTo>
                    <a:pt x="14413" y="28359"/>
                  </a:lnTo>
                  <a:lnTo>
                    <a:pt x="19784" y="28158"/>
                  </a:lnTo>
                  <a:lnTo>
                    <a:pt x="22720" y="28058"/>
                  </a:lnTo>
                  <a:close/>
                  <a:moveTo>
                    <a:pt x="22520" y="29093"/>
                  </a:moveTo>
                  <a:lnTo>
                    <a:pt x="22353" y="29460"/>
                  </a:lnTo>
                  <a:lnTo>
                    <a:pt x="22153" y="29827"/>
                  </a:lnTo>
                  <a:lnTo>
                    <a:pt x="21920" y="30127"/>
                  </a:lnTo>
                  <a:lnTo>
                    <a:pt x="21653" y="30427"/>
                  </a:lnTo>
                  <a:lnTo>
                    <a:pt x="21553" y="30461"/>
                  </a:lnTo>
                  <a:lnTo>
                    <a:pt x="21486" y="30461"/>
                  </a:lnTo>
                  <a:lnTo>
                    <a:pt x="21453" y="30527"/>
                  </a:lnTo>
                  <a:lnTo>
                    <a:pt x="21419" y="30561"/>
                  </a:lnTo>
                  <a:lnTo>
                    <a:pt x="21352" y="30594"/>
                  </a:lnTo>
                  <a:lnTo>
                    <a:pt x="20151" y="30594"/>
                  </a:lnTo>
                  <a:lnTo>
                    <a:pt x="18750" y="30561"/>
                  </a:lnTo>
                  <a:lnTo>
                    <a:pt x="16048" y="30527"/>
                  </a:lnTo>
                  <a:lnTo>
                    <a:pt x="10610" y="30494"/>
                  </a:lnTo>
                  <a:lnTo>
                    <a:pt x="10176" y="30060"/>
                  </a:lnTo>
                  <a:lnTo>
                    <a:pt x="9976" y="29827"/>
                  </a:lnTo>
                  <a:lnTo>
                    <a:pt x="9809" y="29593"/>
                  </a:lnTo>
                  <a:lnTo>
                    <a:pt x="9842" y="29593"/>
                  </a:lnTo>
                  <a:lnTo>
                    <a:pt x="11110" y="29660"/>
                  </a:lnTo>
                  <a:lnTo>
                    <a:pt x="12411" y="29693"/>
                  </a:lnTo>
                  <a:lnTo>
                    <a:pt x="13679" y="29693"/>
                  </a:lnTo>
                  <a:lnTo>
                    <a:pt x="14947" y="29660"/>
                  </a:lnTo>
                  <a:lnTo>
                    <a:pt x="16215" y="29626"/>
                  </a:lnTo>
                  <a:lnTo>
                    <a:pt x="17516" y="29560"/>
                  </a:lnTo>
                  <a:lnTo>
                    <a:pt x="18784" y="29493"/>
                  </a:lnTo>
                  <a:lnTo>
                    <a:pt x="20051" y="29393"/>
                  </a:lnTo>
                  <a:lnTo>
                    <a:pt x="21286" y="29259"/>
                  </a:lnTo>
                  <a:lnTo>
                    <a:pt x="22520" y="29093"/>
                  </a:lnTo>
                  <a:close/>
                  <a:moveTo>
                    <a:pt x="11043" y="30861"/>
                  </a:moveTo>
                  <a:lnTo>
                    <a:pt x="16415" y="30928"/>
                  </a:lnTo>
                  <a:lnTo>
                    <a:pt x="19317" y="30961"/>
                  </a:lnTo>
                  <a:lnTo>
                    <a:pt x="20919" y="30961"/>
                  </a:lnTo>
                  <a:lnTo>
                    <a:pt x="20418" y="31228"/>
                  </a:lnTo>
                  <a:lnTo>
                    <a:pt x="19918" y="31461"/>
                  </a:lnTo>
                  <a:lnTo>
                    <a:pt x="19417" y="31662"/>
                  </a:lnTo>
                  <a:lnTo>
                    <a:pt x="18884" y="31828"/>
                  </a:lnTo>
                  <a:lnTo>
                    <a:pt x="18817" y="31795"/>
                  </a:lnTo>
                  <a:lnTo>
                    <a:pt x="18717" y="31795"/>
                  </a:lnTo>
                  <a:lnTo>
                    <a:pt x="18650" y="31828"/>
                  </a:lnTo>
                  <a:lnTo>
                    <a:pt x="18617" y="31895"/>
                  </a:lnTo>
                  <a:lnTo>
                    <a:pt x="18083" y="32029"/>
                  </a:lnTo>
                  <a:lnTo>
                    <a:pt x="17216" y="32195"/>
                  </a:lnTo>
                  <a:lnTo>
                    <a:pt x="16348" y="32295"/>
                  </a:lnTo>
                  <a:lnTo>
                    <a:pt x="15914" y="32329"/>
                  </a:lnTo>
                  <a:lnTo>
                    <a:pt x="15481" y="32329"/>
                  </a:lnTo>
                  <a:lnTo>
                    <a:pt x="15080" y="32295"/>
                  </a:lnTo>
                  <a:lnTo>
                    <a:pt x="14647" y="32262"/>
                  </a:lnTo>
                  <a:lnTo>
                    <a:pt x="14213" y="32195"/>
                  </a:lnTo>
                  <a:lnTo>
                    <a:pt x="13779" y="32129"/>
                  </a:lnTo>
                  <a:lnTo>
                    <a:pt x="13379" y="31995"/>
                  </a:lnTo>
                  <a:lnTo>
                    <a:pt x="12945" y="31862"/>
                  </a:lnTo>
                  <a:lnTo>
                    <a:pt x="12545" y="31728"/>
                  </a:lnTo>
                  <a:lnTo>
                    <a:pt x="12144" y="31528"/>
                  </a:lnTo>
                  <a:lnTo>
                    <a:pt x="11777" y="31328"/>
                  </a:lnTo>
                  <a:lnTo>
                    <a:pt x="11410" y="31094"/>
                  </a:lnTo>
                  <a:lnTo>
                    <a:pt x="11043" y="30861"/>
                  </a:lnTo>
                  <a:close/>
                  <a:moveTo>
                    <a:pt x="17149" y="1"/>
                  </a:moveTo>
                  <a:lnTo>
                    <a:pt x="15914" y="34"/>
                  </a:lnTo>
                  <a:lnTo>
                    <a:pt x="14680" y="134"/>
                  </a:lnTo>
                  <a:lnTo>
                    <a:pt x="13479" y="267"/>
                  </a:lnTo>
                  <a:lnTo>
                    <a:pt x="12245" y="468"/>
                  </a:lnTo>
                  <a:lnTo>
                    <a:pt x="11043" y="735"/>
                  </a:lnTo>
                  <a:lnTo>
                    <a:pt x="9842" y="1035"/>
                  </a:lnTo>
                  <a:lnTo>
                    <a:pt x="8675" y="1402"/>
                  </a:lnTo>
                  <a:lnTo>
                    <a:pt x="7641" y="1735"/>
                  </a:lnTo>
                  <a:lnTo>
                    <a:pt x="6606" y="2136"/>
                  </a:lnTo>
                  <a:lnTo>
                    <a:pt x="5572" y="2603"/>
                  </a:lnTo>
                  <a:lnTo>
                    <a:pt x="5072" y="2836"/>
                  </a:lnTo>
                  <a:lnTo>
                    <a:pt x="4605" y="3103"/>
                  </a:lnTo>
                  <a:lnTo>
                    <a:pt x="4104" y="3404"/>
                  </a:lnTo>
                  <a:lnTo>
                    <a:pt x="3670" y="3704"/>
                  </a:lnTo>
                  <a:lnTo>
                    <a:pt x="3203" y="4037"/>
                  </a:lnTo>
                  <a:lnTo>
                    <a:pt x="2770" y="4371"/>
                  </a:lnTo>
                  <a:lnTo>
                    <a:pt x="2369" y="4738"/>
                  </a:lnTo>
                  <a:lnTo>
                    <a:pt x="2002" y="5138"/>
                  </a:lnTo>
                  <a:lnTo>
                    <a:pt x="1635" y="5572"/>
                  </a:lnTo>
                  <a:lnTo>
                    <a:pt x="1335" y="6006"/>
                  </a:lnTo>
                  <a:lnTo>
                    <a:pt x="1035" y="6506"/>
                  </a:lnTo>
                  <a:lnTo>
                    <a:pt x="801" y="7007"/>
                  </a:lnTo>
                  <a:lnTo>
                    <a:pt x="568" y="7507"/>
                  </a:lnTo>
                  <a:lnTo>
                    <a:pt x="401" y="8041"/>
                  </a:lnTo>
                  <a:lnTo>
                    <a:pt x="267" y="8608"/>
                  </a:lnTo>
                  <a:lnTo>
                    <a:pt x="167" y="9142"/>
                  </a:lnTo>
                  <a:lnTo>
                    <a:pt x="101" y="9709"/>
                  </a:lnTo>
                  <a:lnTo>
                    <a:pt x="34" y="10276"/>
                  </a:lnTo>
                  <a:lnTo>
                    <a:pt x="0" y="11310"/>
                  </a:lnTo>
                  <a:lnTo>
                    <a:pt x="34" y="12378"/>
                  </a:lnTo>
                  <a:lnTo>
                    <a:pt x="134" y="13412"/>
                  </a:lnTo>
                  <a:lnTo>
                    <a:pt x="267" y="14447"/>
                  </a:lnTo>
                  <a:lnTo>
                    <a:pt x="468" y="15381"/>
                  </a:lnTo>
                  <a:lnTo>
                    <a:pt x="601" y="15848"/>
                  </a:lnTo>
                  <a:lnTo>
                    <a:pt x="734" y="16281"/>
                  </a:lnTo>
                  <a:lnTo>
                    <a:pt x="901" y="16715"/>
                  </a:lnTo>
                  <a:lnTo>
                    <a:pt x="1101" y="17149"/>
                  </a:lnTo>
                  <a:lnTo>
                    <a:pt x="1335" y="17583"/>
                  </a:lnTo>
                  <a:lnTo>
                    <a:pt x="1569" y="17983"/>
                  </a:lnTo>
                  <a:lnTo>
                    <a:pt x="1835" y="18383"/>
                  </a:lnTo>
                  <a:lnTo>
                    <a:pt x="2136" y="18750"/>
                  </a:lnTo>
                  <a:lnTo>
                    <a:pt x="2436" y="19084"/>
                  </a:lnTo>
                  <a:lnTo>
                    <a:pt x="2803" y="19418"/>
                  </a:lnTo>
                  <a:lnTo>
                    <a:pt x="3170" y="19684"/>
                  </a:lnTo>
                  <a:lnTo>
                    <a:pt x="3537" y="19951"/>
                  </a:lnTo>
                  <a:lnTo>
                    <a:pt x="3971" y="20185"/>
                  </a:lnTo>
                  <a:lnTo>
                    <a:pt x="4404" y="20385"/>
                  </a:lnTo>
                  <a:lnTo>
                    <a:pt x="4938" y="20585"/>
                  </a:lnTo>
                  <a:lnTo>
                    <a:pt x="5472" y="20785"/>
                  </a:lnTo>
                  <a:lnTo>
                    <a:pt x="6006" y="20952"/>
                  </a:lnTo>
                  <a:lnTo>
                    <a:pt x="6506" y="21186"/>
                  </a:lnTo>
                  <a:lnTo>
                    <a:pt x="6940" y="21453"/>
                  </a:lnTo>
                  <a:lnTo>
                    <a:pt x="7340" y="21753"/>
                  </a:lnTo>
                  <a:lnTo>
                    <a:pt x="7707" y="22087"/>
                  </a:lnTo>
                  <a:lnTo>
                    <a:pt x="8007" y="22487"/>
                  </a:lnTo>
                  <a:lnTo>
                    <a:pt x="8274" y="22887"/>
                  </a:lnTo>
                  <a:lnTo>
                    <a:pt x="8475" y="23321"/>
                  </a:lnTo>
                  <a:lnTo>
                    <a:pt x="8641" y="23788"/>
                  </a:lnTo>
                  <a:lnTo>
                    <a:pt x="8775" y="24222"/>
                  </a:lnTo>
                  <a:lnTo>
                    <a:pt x="8842" y="24722"/>
                  </a:lnTo>
                  <a:lnTo>
                    <a:pt x="8942" y="25189"/>
                  </a:lnTo>
                  <a:lnTo>
                    <a:pt x="9008" y="26123"/>
                  </a:lnTo>
                  <a:lnTo>
                    <a:pt x="9008" y="27058"/>
                  </a:lnTo>
                  <a:lnTo>
                    <a:pt x="9008" y="27958"/>
                  </a:lnTo>
                  <a:lnTo>
                    <a:pt x="8908" y="28025"/>
                  </a:lnTo>
                  <a:lnTo>
                    <a:pt x="8875" y="28125"/>
                  </a:lnTo>
                  <a:lnTo>
                    <a:pt x="8942" y="28525"/>
                  </a:lnTo>
                  <a:lnTo>
                    <a:pt x="9042" y="28892"/>
                  </a:lnTo>
                  <a:lnTo>
                    <a:pt x="9175" y="29259"/>
                  </a:lnTo>
                  <a:lnTo>
                    <a:pt x="9375" y="29593"/>
                  </a:lnTo>
                  <a:lnTo>
                    <a:pt x="9576" y="29927"/>
                  </a:lnTo>
                  <a:lnTo>
                    <a:pt x="9842" y="30227"/>
                  </a:lnTo>
                  <a:lnTo>
                    <a:pt x="10109" y="30527"/>
                  </a:lnTo>
                  <a:lnTo>
                    <a:pt x="10376" y="30794"/>
                  </a:lnTo>
                  <a:lnTo>
                    <a:pt x="10410" y="30827"/>
                  </a:lnTo>
                  <a:lnTo>
                    <a:pt x="10710" y="31061"/>
                  </a:lnTo>
                  <a:lnTo>
                    <a:pt x="11310" y="31495"/>
                  </a:lnTo>
                  <a:lnTo>
                    <a:pt x="11978" y="31862"/>
                  </a:lnTo>
                  <a:lnTo>
                    <a:pt x="12645" y="32162"/>
                  </a:lnTo>
                  <a:lnTo>
                    <a:pt x="13379" y="32396"/>
                  </a:lnTo>
                  <a:lnTo>
                    <a:pt x="13345" y="32629"/>
                  </a:lnTo>
                  <a:lnTo>
                    <a:pt x="13379" y="32863"/>
                  </a:lnTo>
                  <a:lnTo>
                    <a:pt x="13446" y="33063"/>
                  </a:lnTo>
                  <a:lnTo>
                    <a:pt x="13512" y="33263"/>
                  </a:lnTo>
                  <a:lnTo>
                    <a:pt x="13612" y="33463"/>
                  </a:lnTo>
                  <a:lnTo>
                    <a:pt x="13746" y="33663"/>
                  </a:lnTo>
                  <a:lnTo>
                    <a:pt x="13913" y="33830"/>
                  </a:lnTo>
                  <a:lnTo>
                    <a:pt x="14079" y="33997"/>
                  </a:lnTo>
                  <a:lnTo>
                    <a:pt x="14313" y="34130"/>
                  </a:lnTo>
                  <a:lnTo>
                    <a:pt x="14547" y="34264"/>
                  </a:lnTo>
                  <a:lnTo>
                    <a:pt x="14813" y="34364"/>
                  </a:lnTo>
                  <a:lnTo>
                    <a:pt x="15080" y="34431"/>
                  </a:lnTo>
                  <a:lnTo>
                    <a:pt x="15347" y="34497"/>
                  </a:lnTo>
                  <a:lnTo>
                    <a:pt x="15648" y="34531"/>
                  </a:lnTo>
                  <a:lnTo>
                    <a:pt x="16181" y="34531"/>
                  </a:lnTo>
                  <a:lnTo>
                    <a:pt x="16748" y="34497"/>
                  </a:lnTo>
                  <a:lnTo>
                    <a:pt x="17015" y="34431"/>
                  </a:lnTo>
                  <a:lnTo>
                    <a:pt x="17282" y="34364"/>
                  </a:lnTo>
                  <a:lnTo>
                    <a:pt x="17549" y="34264"/>
                  </a:lnTo>
                  <a:lnTo>
                    <a:pt x="17783" y="34130"/>
                  </a:lnTo>
                  <a:lnTo>
                    <a:pt x="18016" y="33964"/>
                  </a:lnTo>
                  <a:lnTo>
                    <a:pt x="18216" y="33797"/>
                  </a:lnTo>
                  <a:lnTo>
                    <a:pt x="18383" y="33630"/>
                  </a:lnTo>
                  <a:lnTo>
                    <a:pt x="18550" y="33463"/>
                  </a:lnTo>
                  <a:lnTo>
                    <a:pt x="18683" y="33263"/>
                  </a:lnTo>
                  <a:lnTo>
                    <a:pt x="18784" y="33063"/>
                  </a:lnTo>
                  <a:lnTo>
                    <a:pt x="18850" y="32863"/>
                  </a:lnTo>
                  <a:lnTo>
                    <a:pt x="18917" y="32629"/>
                  </a:lnTo>
                  <a:lnTo>
                    <a:pt x="18984" y="32396"/>
                  </a:lnTo>
                  <a:lnTo>
                    <a:pt x="18984" y="32162"/>
                  </a:lnTo>
                  <a:lnTo>
                    <a:pt x="19684" y="31928"/>
                  </a:lnTo>
                  <a:lnTo>
                    <a:pt x="20118" y="31762"/>
                  </a:lnTo>
                  <a:lnTo>
                    <a:pt x="20585" y="31561"/>
                  </a:lnTo>
                  <a:lnTo>
                    <a:pt x="21019" y="31328"/>
                  </a:lnTo>
                  <a:lnTo>
                    <a:pt x="21419" y="31094"/>
                  </a:lnTo>
                  <a:lnTo>
                    <a:pt x="21686" y="30894"/>
                  </a:lnTo>
                  <a:lnTo>
                    <a:pt x="21920" y="30661"/>
                  </a:lnTo>
                  <a:lnTo>
                    <a:pt x="22153" y="30427"/>
                  </a:lnTo>
                  <a:lnTo>
                    <a:pt x="22353" y="30194"/>
                  </a:lnTo>
                  <a:lnTo>
                    <a:pt x="22554" y="29927"/>
                  </a:lnTo>
                  <a:lnTo>
                    <a:pt x="22687" y="29626"/>
                  </a:lnTo>
                  <a:lnTo>
                    <a:pt x="22820" y="29360"/>
                  </a:lnTo>
                  <a:lnTo>
                    <a:pt x="22954" y="29026"/>
                  </a:lnTo>
                  <a:lnTo>
                    <a:pt x="23021" y="28993"/>
                  </a:lnTo>
                  <a:lnTo>
                    <a:pt x="23054" y="28926"/>
                  </a:lnTo>
                  <a:lnTo>
                    <a:pt x="23054" y="28859"/>
                  </a:lnTo>
                  <a:lnTo>
                    <a:pt x="23021" y="28792"/>
                  </a:lnTo>
                  <a:lnTo>
                    <a:pt x="23087" y="28259"/>
                  </a:lnTo>
                  <a:lnTo>
                    <a:pt x="23087" y="27758"/>
                  </a:lnTo>
                  <a:lnTo>
                    <a:pt x="23054" y="27691"/>
                  </a:lnTo>
                  <a:lnTo>
                    <a:pt x="23021" y="27625"/>
                  </a:lnTo>
                  <a:lnTo>
                    <a:pt x="22887" y="27191"/>
                  </a:lnTo>
                  <a:lnTo>
                    <a:pt x="22820" y="26724"/>
                  </a:lnTo>
                  <a:lnTo>
                    <a:pt x="22754" y="26257"/>
                  </a:lnTo>
                  <a:lnTo>
                    <a:pt x="22720" y="25823"/>
                  </a:lnTo>
                  <a:lnTo>
                    <a:pt x="22754" y="25356"/>
                  </a:lnTo>
                  <a:lnTo>
                    <a:pt x="22787" y="24889"/>
                  </a:lnTo>
                  <a:lnTo>
                    <a:pt x="22854" y="24455"/>
                  </a:lnTo>
                  <a:lnTo>
                    <a:pt x="22954" y="23988"/>
                  </a:lnTo>
                  <a:lnTo>
                    <a:pt x="23087" y="23554"/>
                  </a:lnTo>
                  <a:lnTo>
                    <a:pt x="23254" y="23121"/>
                  </a:lnTo>
                  <a:lnTo>
                    <a:pt x="23454" y="22687"/>
                  </a:lnTo>
                  <a:lnTo>
                    <a:pt x="23688" y="22287"/>
                  </a:lnTo>
                  <a:lnTo>
                    <a:pt x="23955" y="21920"/>
                  </a:lnTo>
                  <a:lnTo>
                    <a:pt x="24222" y="21553"/>
                  </a:lnTo>
                  <a:lnTo>
                    <a:pt x="24522" y="21186"/>
                  </a:lnTo>
                  <a:lnTo>
                    <a:pt x="24856" y="20885"/>
                  </a:lnTo>
                  <a:lnTo>
                    <a:pt x="25256" y="20552"/>
                  </a:lnTo>
                  <a:lnTo>
                    <a:pt x="25690" y="20252"/>
                  </a:lnTo>
                  <a:lnTo>
                    <a:pt x="26157" y="20018"/>
                  </a:lnTo>
                  <a:lnTo>
                    <a:pt x="26590" y="19785"/>
                  </a:lnTo>
                  <a:lnTo>
                    <a:pt x="27558" y="19418"/>
                  </a:lnTo>
                  <a:lnTo>
                    <a:pt x="28525" y="19051"/>
                  </a:lnTo>
                  <a:lnTo>
                    <a:pt x="28993" y="18884"/>
                  </a:lnTo>
                  <a:lnTo>
                    <a:pt x="29460" y="18684"/>
                  </a:lnTo>
                  <a:lnTo>
                    <a:pt x="29927" y="18450"/>
                  </a:lnTo>
                  <a:lnTo>
                    <a:pt x="30360" y="18183"/>
                  </a:lnTo>
                  <a:lnTo>
                    <a:pt x="30761" y="17883"/>
                  </a:lnTo>
                  <a:lnTo>
                    <a:pt x="31128" y="17549"/>
                  </a:lnTo>
                  <a:lnTo>
                    <a:pt x="31461" y="17182"/>
                  </a:lnTo>
                  <a:lnTo>
                    <a:pt x="31762" y="16749"/>
                  </a:lnTo>
                  <a:lnTo>
                    <a:pt x="31995" y="16348"/>
                  </a:lnTo>
                  <a:lnTo>
                    <a:pt x="32195" y="15881"/>
                  </a:lnTo>
                  <a:lnTo>
                    <a:pt x="32362" y="15414"/>
                  </a:lnTo>
                  <a:lnTo>
                    <a:pt x="32496" y="14947"/>
                  </a:lnTo>
                  <a:lnTo>
                    <a:pt x="32562" y="14480"/>
                  </a:lnTo>
                  <a:lnTo>
                    <a:pt x="32629" y="13979"/>
                  </a:lnTo>
                  <a:lnTo>
                    <a:pt x="32662" y="13512"/>
                  </a:lnTo>
                  <a:lnTo>
                    <a:pt x="32696" y="13012"/>
                  </a:lnTo>
                  <a:lnTo>
                    <a:pt x="32662" y="12478"/>
                  </a:lnTo>
                  <a:lnTo>
                    <a:pt x="32629" y="11944"/>
                  </a:lnTo>
                  <a:lnTo>
                    <a:pt x="32529" y="10877"/>
                  </a:lnTo>
                  <a:lnTo>
                    <a:pt x="32329" y="9809"/>
                  </a:lnTo>
                  <a:lnTo>
                    <a:pt x="32062" y="8775"/>
                  </a:lnTo>
                  <a:lnTo>
                    <a:pt x="31895" y="8241"/>
                  </a:lnTo>
                  <a:lnTo>
                    <a:pt x="31728" y="7707"/>
                  </a:lnTo>
                  <a:lnTo>
                    <a:pt x="31528" y="7173"/>
                  </a:lnTo>
                  <a:lnTo>
                    <a:pt x="31295" y="6673"/>
                  </a:lnTo>
                  <a:lnTo>
                    <a:pt x="31028" y="6173"/>
                  </a:lnTo>
                  <a:lnTo>
                    <a:pt x="30761" y="5672"/>
                  </a:lnTo>
                  <a:lnTo>
                    <a:pt x="30460" y="5205"/>
                  </a:lnTo>
                  <a:lnTo>
                    <a:pt x="30160" y="4738"/>
                  </a:lnTo>
                  <a:lnTo>
                    <a:pt x="29827" y="4304"/>
                  </a:lnTo>
                  <a:lnTo>
                    <a:pt x="29460" y="3904"/>
                  </a:lnTo>
                  <a:lnTo>
                    <a:pt x="29093" y="3537"/>
                  </a:lnTo>
                  <a:lnTo>
                    <a:pt x="28692" y="3203"/>
                  </a:lnTo>
                  <a:lnTo>
                    <a:pt x="28292" y="2870"/>
                  </a:lnTo>
                  <a:lnTo>
                    <a:pt x="27858" y="2569"/>
                  </a:lnTo>
                  <a:lnTo>
                    <a:pt x="27391" y="2269"/>
                  </a:lnTo>
                  <a:lnTo>
                    <a:pt x="26957" y="2002"/>
                  </a:lnTo>
                  <a:lnTo>
                    <a:pt x="26457" y="1735"/>
                  </a:lnTo>
                  <a:lnTo>
                    <a:pt x="25957" y="1502"/>
                  </a:lnTo>
                  <a:lnTo>
                    <a:pt x="25456" y="1302"/>
                  </a:lnTo>
                  <a:lnTo>
                    <a:pt x="24922" y="1102"/>
                  </a:lnTo>
                  <a:lnTo>
                    <a:pt x="23855" y="768"/>
                  </a:lnTo>
                  <a:lnTo>
                    <a:pt x="22787" y="501"/>
                  </a:lnTo>
                  <a:lnTo>
                    <a:pt x="21686" y="301"/>
                  </a:lnTo>
                  <a:lnTo>
                    <a:pt x="20585" y="167"/>
                  </a:lnTo>
                  <a:lnTo>
                    <a:pt x="19484" y="67"/>
                  </a:lnTo>
                  <a:lnTo>
                    <a:pt x="1838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233975" y="3462575"/>
              <a:ext cx="142650" cy="437925"/>
            </a:xfrm>
            <a:custGeom>
              <a:avLst/>
              <a:gdLst/>
              <a:ahLst/>
              <a:cxnLst/>
              <a:rect l="l" t="t" r="r" b="b"/>
              <a:pathLst>
                <a:path w="5706" h="17517" extrusionOk="0">
                  <a:moveTo>
                    <a:pt x="668" y="1"/>
                  </a:moveTo>
                  <a:lnTo>
                    <a:pt x="501" y="34"/>
                  </a:lnTo>
                  <a:lnTo>
                    <a:pt x="334" y="101"/>
                  </a:lnTo>
                  <a:lnTo>
                    <a:pt x="234" y="201"/>
                  </a:lnTo>
                  <a:lnTo>
                    <a:pt x="168" y="268"/>
                  </a:lnTo>
                  <a:lnTo>
                    <a:pt x="101" y="401"/>
                  </a:lnTo>
                  <a:lnTo>
                    <a:pt x="34" y="501"/>
                  </a:lnTo>
                  <a:lnTo>
                    <a:pt x="1" y="768"/>
                  </a:lnTo>
                  <a:lnTo>
                    <a:pt x="1" y="1069"/>
                  </a:lnTo>
                  <a:lnTo>
                    <a:pt x="34" y="1702"/>
                  </a:lnTo>
                  <a:lnTo>
                    <a:pt x="101" y="2336"/>
                  </a:lnTo>
                  <a:lnTo>
                    <a:pt x="201" y="2970"/>
                  </a:lnTo>
                  <a:lnTo>
                    <a:pt x="301" y="3604"/>
                  </a:lnTo>
                  <a:lnTo>
                    <a:pt x="601" y="4839"/>
                  </a:lnTo>
                  <a:lnTo>
                    <a:pt x="935" y="6106"/>
                  </a:lnTo>
                  <a:lnTo>
                    <a:pt x="1435" y="7841"/>
                  </a:lnTo>
                  <a:lnTo>
                    <a:pt x="1969" y="9576"/>
                  </a:lnTo>
                  <a:lnTo>
                    <a:pt x="2536" y="11311"/>
                  </a:lnTo>
                  <a:lnTo>
                    <a:pt x="3070" y="13012"/>
                  </a:lnTo>
                  <a:lnTo>
                    <a:pt x="3671" y="14747"/>
                  </a:lnTo>
                  <a:lnTo>
                    <a:pt x="4271" y="16449"/>
                  </a:lnTo>
                  <a:lnTo>
                    <a:pt x="4505" y="16983"/>
                  </a:lnTo>
                  <a:lnTo>
                    <a:pt x="4605" y="17183"/>
                  </a:lnTo>
                  <a:lnTo>
                    <a:pt x="4738" y="17316"/>
                  </a:lnTo>
                  <a:lnTo>
                    <a:pt x="4905" y="17450"/>
                  </a:lnTo>
                  <a:lnTo>
                    <a:pt x="5105" y="17483"/>
                  </a:lnTo>
                  <a:lnTo>
                    <a:pt x="5372" y="17516"/>
                  </a:lnTo>
                  <a:lnTo>
                    <a:pt x="5706" y="17450"/>
                  </a:lnTo>
                  <a:lnTo>
                    <a:pt x="5639" y="16682"/>
                  </a:lnTo>
                  <a:lnTo>
                    <a:pt x="5506" y="15882"/>
                  </a:lnTo>
                  <a:lnTo>
                    <a:pt x="5205" y="14314"/>
                  </a:lnTo>
                  <a:lnTo>
                    <a:pt x="4939" y="13179"/>
                  </a:lnTo>
                  <a:lnTo>
                    <a:pt x="4672" y="12011"/>
                  </a:lnTo>
                  <a:lnTo>
                    <a:pt x="4071" y="9709"/>
                  </a:lnTo>
                  <a:lnTo>
                    <a:pt x="2970" y="5239"/>
                  </a:lnTo>
                  <a:lnTo>
                    <a:pt x="2770" y="4338"/>
                  </a:lnTo>
                  <a:lnTo>
                    <a:pt x="2536" y="3471"/>
                  </a:lnTo>
                  <a:lnTo>
                    <a:pt x="2270" y="2570"/>
                  </a:lnTo>
                  <a:lnTo>
                    <a:pt x="1969" y="1736"/>
                  </a:lnTo>
                  <a:lnTo>
                    <a:pt x="1769" y="1169"/>
                  </a:lnTo>
                  <a:lnTo>
                    <a:pt x="1602" y="835"/>
                  </a:lnTo>
                  <a:lnTo>
                    <a:pt x="1402" y="535"/>
                  </a:lnTo>
                  <a:lnTo>
                    <a:pt x="1202" y="268"/>
                  </a:lnTo>
                  <a:lnTo>
                    <a:pt x="1068" y="168"/>
                  </a:lnTo>
                  <a:lnTo>
                    <a:pt x="935" y="68"/>
                  </a:lnTo>
                  <a:lnTo>
                    <a:pt x="802" y="34"/>
                  </a:lnTo>
                  <a:lnTo>
                    <a:pt x="6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1354100" y="3393350"/>
              <a:ext cx="81750" cy="502975"/>
            </a:xfrm>
            <a:custGeom>
              <a:avLst/>
              <a:gdLst/>
              <a:ahLst/>
              <a:cxnLst/>
              <a:rect l="l" t="t" r="r" b="b"/>
              <a:pathLst>
                <a:path w="3270" h="20119" extrusionOk="0">
                  <a:moveTo>
                    <a:pt x="1001" y="1"/>
                  </a:moveTo>
                  <a:lnTo>
                    <a:pt x="834" y="34"/>
                  </a:lnTo>
                  <a:lnTo>
                    <a:pt x="701" y="134"/>
                  </a:lnTo>
                  <a:lnTo>
                    <a:pt x="601" y="268"/>
                  </a:lnTo>
                  <a:lnTo>
                    <a:pt x="500" y="468"/>
                  </a:lnTo>
                  <a:lnTo>
                    <a:pt x="434" y="635"/>
                  </a:lnTo>
                  <a:lnTo>
                    <a:pt x="334" y="968"/>
                  </a:lnTo>
                  <a:lnTo>
                    <a:pt x="234" y="1402"/>
                  </a:lnTo>
                  <a:lnTo>
                    <a:pt x="134" y="1836"/>
                  </a:lnTo>
                  <a:lnTo>
                    <a:pt x="100" y="2303"/>
                  </a:lnTo>
                  <a:lnTo>
                    <a:pt x="33" y="2770"/>
                  </a:lnTo>
                  <a:lnTo>
                    <a:pt x="0" y="3738"/>
                  </a:lnTo>
                  <a:lnTo>
                    <a:pt x="33" y="4738"/>
                  </a:lnTo>
                  <a:lnTo>
                    <a:pt x="67" y="5706"/>
                  </a:lnTo>
                  <a:lnTo>
                    <a:pt x="134" y="6707"/>
                  </a:lnTo>
                  <a:lnTo>
                    <a:pt x="334" y="8742"/>
                  </a:lnTo>
                  <a:lnTo>
                    <a:pt x="567" y="10777"/>
                  </a:lnTo>
                  <a:lnTo>
                    <a:pt x="867" y="13079"/>
                  </a:lnTo>
                  <a:lnTo>
                    <a:pt x="1168" y="15348"/>
                  </a:lnTo>
                  <a:lnTo>
                    <a:pt x="1835" y="19952"/>
                  </a:lnTo>
                  <a:lnTo>
                    <a:pt x="1868" y="20018"/>
                  </a:lnTo>
                  <a:lnTo>
                    <a:pt x="1902" y="20052"/>
                  </a:lnTo>
                  <a:lnTo>
                    <a:pt x="1968" y="20085"/>
                  </a:lnTo>
                  <a:lnTo>
                    <a:pt x="2035" y="20052"/>
                  </a:lnTo>
                  <a:lnTo>
                    <a:pt x="2102" y="20052"/>
                  </a:lnTo>
                  <a:lnTo>
                    <a:pt x="2169" y="19985"/>
                  </a:lnTo>
                  <a:lnTo>
                    <a:pt x="2202" y="19918"/>
                  </a:lnTo>
                  <a:lnTo>
                    <a:pt x="2202" y="19852"/>
                  </a:lnTo>
                  <a:lnTo>
                    <a:pt x="1101" y="12111"/>
                  </a:lnTo>
                  <a:lnTo>
                    <a:pt x="867" y="10176"/>
                  </a:lnTo>
                  <a:lnTo>
                    <a:pt x="667" y="8241"/>
                  </a:lnTo>
                  <a:lnTo>
                    <a:pt x="500" y="6306"/>
                  </a:lnTo>
                  <a:lnTo>
                    <a:pt x="434" y="5339"/>
                  </a:lnTo>
                  <a:lnTo>
                    <a:pt x="400" y="4371"/>
                  </a:lnTo>
                  <a:lnTo>
                    <a:pt x="400" y="3471"/>
                  </a:lnTo>
                  <a:lnTo>
                    <a:pt x="434" y="2570"/>
                  </a:lnTo>
                  <a:lnTo>
                    <a:pt x="500" y="2136"/>
                  </a:lnTo>
                  <a:lnTo>
                    <a:pt x="567" y="1669"/>
                  </a:lnTo>
                  <a:lnTo>
                    <a:pt x="667" y="1235"/>
                  </a:lnTo>
                  <a:lnTo>
                    <a:pt x="801" y="802"/>
                  </a:lnTo>
                  <a:lnTo>
                    <a:pt x="834" y="601"/>
                  </a:lnTo>
                  <a:lnTo>
                    <a:pt x="901" y="535"/>
                  </a:lnTo>
                  <a:lnTo>
                    <a:pt x="934" y="435"/>
                  </a:lnTo>
                  <a:lnTo>
                    <a:pt x="1034" y="368"/>
                  </a:lnTo>
                  <a:lnTo>
                    <a:pt x="1068" y="401"/>
                  </a:lnTo>
                  <a:lnTo>
                    <a:pt x="1134" y="468"/>
                  </a:lnTo>
                  <a:lnTo>
                    <a:pt x="1168" y="535"/>
                  </a:lnTo>
                  <a:lnTo>
                    <a:pt x="1234" y="735"/>
                  </a:lnTo>
                  <a:lnTo>
                    <a:pt x="1268" y="968"/>
                  </a:lnTo>
                  <a:lnTo>
                    <a:pt x="1268" y="1435"/>
                  </a:lnTo>
                  <a:lnTo>
                    <a:pt x="1468" y="3404"/>
                  </a:lnTo>
                  <a:lnTo>
                    <a:pt x="2135" y="11144"/>
                  </a:lnTo>
                  <a:lnTo>
                    <a:pt x="2869" y="19918"/>
                  </a:lnTo>
                  <a:lnTo>
                    <a:pt x="2903" y="20018"/>
                  </a:lnTo>
                  <a:lnTo>
                    <a:pt x="2969" y="20052"/>
                  </a:lnTo>
                  <a:lnTo>
                    <a:pt x="3036" y="20085"/>
                  </a:lnTo>
                  <a:lnTo>
                    <a:pt x="3103" y="20118"/>
                  </a:lnTo>
                  <a:lnTo>
                    <a:pt x="3169" y="20085"/>
                  </a:lnTo>
                  <a:lnTo>
                    <a:pt x="3203" y="20052"/>
                  </a:lnTo>
                  <a:lnTo>
                    <a:pt x="3236" y="20018"/>
                  </a:lnTo>
                  <a:lnTo>
                    <a:pt x="3270" y="19918"/>
                  </a:lnTo>
                  <a:lnTo>
                    <a:pt x="1835" y="3404"/>
                  </a:lnTo>
                  <a:lnTo>
                    <a:pt x="1635" y="1302"/>
                  </a:lnTo>
                  <a:lnTo>
                    <a:pt x="1635" y="968"/>
                  </a:lnTo>
                  <a:lnTo>
                    <a:pt x="1568" y="568"/>
                  </a:lnTo>
                  <a:lnTo>
                    <a:pt x="1535" y="401"/>
                  </a:lnTo>
                  <a:lnTo>
                    <a:pt x="1435" y="234"/>
                  </a:lnTo>
                  <a:lnTo>
                    <a:pt x="1335" y="101"/>
                  </a:lnTo>
                  <a:lnTo>
                    <a:pt x="1168" y="34"/>
                  </a:lnTo>
                  <a:lnTo>
                    <a:pt x="10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1445000" y="3365825"/>
              <a:ext cx="49225" cy="533000"/>
            </a:xfrm>
            <a:custGeom>
              <a:avLst/>
              <a:gdLst/>
              <a:ahLst/>
              <a:cxnLst/>
              <a:rect l="l" t="t" r="r" b="b"/>
              <a:pathLst>
                <a:path w="1969" h="21320" extrusionOk="0">
                  <a:moveTo>
                    <a:pt x="1168" y="1"/>
                  </a:moveTo>
                  <a:lnTo>
                    <a:pt x="1102" y="34"/>
                  </a:lnTo>
                  <a:lnTo>
                    <a:pt x="1035" y="68"/>
                  </a:lnTo>
                  <a:lnTo>
                    <a:pt x="868" y="201"/>
                  </a:lnTo>
                  <a:lnTo>
                    <a:pt x="735" y="368"/>
                  </a:lnTo>
                  <a:lnTo>
                    <a:pt x="534" y="702"/>
                  </a:lnTo>
                  <a:lnTo>
                    <a:pt x="401" y="1069"/>
                  </a:lnTo>
                  <a:lnTo>
                    <a:pt x="301" y="1436"/>
                  </a:lnTo>
                  <a:lnTo>
                    <a:pt x="234" y="1903"/>
                  </a:lnTo>
                  <a:lnTo>
                    <a:pt x="201" y="2403"/>
                  </a:lnTo>
                  <a:lnTo>
                    <a:pt x="101" y="3337"/>
                  </a:lnTo>
                  <a:lnTo>
                    <a:pt x="34" y="4438"/>
                  </a:lnTo>
                  <a:lnTo>
                    <a:pt x="1" y="5506"/>
                  </a:lnTo>
                  <a:lnTo>
                    <a:pt x="1" y="6573"/>
                  </a:lnTo>
                  <a:lnTo>
                    <a:pt x="1" y="7641"/>
                  </a:lnTo>
                  <a:lnTo>
                    <a:pt x="101" y="9810"/>
                  </a:lnTo>
                  <a:lnTo>
                    <a:pt x="234" y="11945"/>
                  </a:lnTo>
                  <a:lnTo>
                    <a:pt x="534" y="16215"/>
                  </a:lnTo>
                  <a:lnTo>
                    <a:pt x="668" y="18651"/>
                  </a:lnTo>
                  <a:lnTo>
                    <a:pt x="735" y="19852"/>
                  </a:lnTo>
                  <a:lnTo>
                    <a:pt x="735" y="21086"/>
                  </a:lnTo>
                  <a:lnTo>
                    <a:pt x="768" y="21186"/>
                  </a:lnTo>
                  <a:lnTo>
                    <a:pt x="835" y="21253"/>
                  </a:lnTo>
                  <a:lnTo>
                    <a:pt x="935" y="21253"/>
                  </a:lnTo>
                  <a:lnTo>
                    <a:pt x="1001" y="21286"/>
                  </a:lnTo>
                  <a:lnTo>
                    <a:pt x="1102" y="21320"/>
                  </a:lnTo>
                  <a:lnTo>
                    <a:pt x="1836" y="21219"/>
                  </a:lnTo>
                  <a:lnTo>
                    <a:pt x="1969" y="20486"/>
                  </a:lnTo>
                  <a:lnTo>
                    <a:pt x="1969" y="16415"/>
                  </a:lnTo>
                  <a:lnTo>
                    <a:pt x="1969" y="12378"/>
                  </a:lnTo>
                  <a:lnTo>
                    <a:pt x="1936" y="8308"/>
                  </a:lnTo>
                  <a:lnTo>
                    <a:pt x="1869" y="4238"/>
                  </a:lnTo>
                  <a:lnTo>
                    <a:pt x="1836" y="3137"/>
                  </a:lnTo>
                  <a:lnTo>
                    <a:pt x="1802" y="2036"/>
                  </a:lnTo>
                  <a:lnTo>
                    <a:pt x="1735" y="1536"/>
                  </a:lnTo>
                  <a:lnTo>
                    <a:pt x="1669" y="1035"/>
                  </a:lnTo>
                  <a:lnTo>
                    <a:pt x="1535" y="568"/>
                  </a:lnTo>
                  <a:lnTo>
                    <a:pt x="1302" y="101"/>
                  </a:lnTo>
                  <a:lnTo>
                    <a:pt x="1268" y="34"/>
                  </a:lnTo>
                  <a:lnTo>
                    <a:pt x="11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858650" y="3441725"/>
              <a:ext cx="80100" cy="11700"/>
            </a:xfrm>
            <a:custGeom>
              <a:avLst/>
              <a:gdLst/>
              <a:ahLst/>
              <a:cxnLst/>
              <a:rect l="l" t="t" r="r" b="b"/>
              <a:pathLst>
                <a:path w="3204" h="468" extrusionOk="0">
                  <a:moveTo>
                    <a:pt x="3003" y="1"/>
                  </a:moveTo>
                  <a:lnTo>
                    <a:pt x="2303" y="68"/>
                  </a:lnTo>
                  <a:lnTo>
                    <a:pt x="1602" y="101"/>
                  </a:lnTo>
                  <a:lnTo>
                    <a:pt x="902" y="101"/>
                  </a:lnTo>
                  <a:lnTo>
                    <a:pt x="168" y="68"/>
                  </a:lnTo>
                  <a:lnTo>
                    <a:pt x="101" y="68"/>
                  </a:lnTo>
                  <a:lnTo>
                    <a:pt x="34" y="134"/>
                  </a:lnTo>
                  <a:lnTo>
                    <a:pt x="1" y="168"/>
                  </a:lnTo>
                  <a:lnTo>
                    <a:pt x="1" y="234"/>
                  </a:lnTo>
                  <a:lnTo>
                    <a:pt x="1" y="301"/>
                  </a:lnTo>
                  <a:lnTo>
                    <a:pt x="34" y="368"/>
                  </a:lnTo>
                  <a:lnTo>
                    <a:pt x="101" y="435"/>
                  </a:lnTo>
                  <a:lnTo>
                    <a:pt x="168" y="435"/>
                  </a:lnTo>
                  <a:lnTo>
                    <a:pt x="902" y="468"/>
                  </a:lnTo>
                  <a:lnTo>
                    <a:pt x="1602" y="468"/>
                  </a:lnTo>
                  <a:lnTo>
                    <a:pt x="2303" y="435"/>
                  </a:lnTo>
                  <a:lnTo>
                    <a:pt x="3003" y="401"/>
                  </a:lnTo>
                  <a:lnTo>
                    <a:pt x="3103" y="368"/>
                  </a:lnTo>
                  <a:lnTo>
                    <a:pt x="3137" y="335"/>
                  </a:lnTo>
                  <a:lnTo>
                    <a:pt x="3170" y="268"/>
                  </a:lnTo>
                  <a:lnTo>
                    <a:pt x="3204" y="201"/>
                  </a:lnTo>
                  <a:lnTo>
                    <a:pt x="3170" y="134"/>
                  </a:lnTo>
                  <a:lnTo>
                    <a:pt x="3137" y="68"/>
                  </a:lnTo>
                  <a:lnTo>
                    <a:pt x="3103" y="34"/>
                  </a:lnTo>
                  <a:lnTo>
                    <a:pt x="30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922050" y="3304950"/>
              <a:ext cx="38375" cy="14200"/>
            </a:xfrm>
            <a:custGeom>
              <a:avLst/>
              <a:gdLst/>
              <a:ahLst/>
              <a:cxnLst/>
              <a:rect l="l" t="t" r="r" b="b"/>
              <a:pathLst>
                <a:path w="1535" h="568" extrusionOk="0">
                  <a:moveTo>
                    <a:pt x="167" y="0"/>
                  </a:moveTo>
                  <a:lnTo>
                    <a:pt x="100" y="34"/>
                  </a:lnTo>
                  <a:lnTo>
                    <a:pt x="34" y="67"/>
                  </a:lnTo>
                  <a:lnTo>
                    <a:pt x="0" y="134"/>
                  </a:lnTo>
                  <a:lnTo>
                    <a:pt x="0" y="201"/>
                  </a:lnTo>
                  <a:lnTo>
                    <a:pt x="34" y="267"/>
                  </a:lnTo>
                  <a:lnTo>
                    <a:pt x="67" y="334"/>
                  </a:lnTo>
                  <a:lnTo>
                    <a:pt x="134" y="367"/>
                  </a:lnTo>
                  <a:lnTo>
                    <a:pt x="1301" y="568"/>
                  </a:lnTo>
                  <a:lnTo>
                    <a:pt x="1368" y="568"/>
                  </a:lnTo>
                  <a:lnTo>
                    <a:pt x="1435" y="534"/>
                  </a:lnTo>
                  <a:lnTo>
                    <a:pt x="1502" y="501"/>
                  </a:lnTo>
                  <a:lnTo>
                    <a:pt x="1535" y="434"/>
                  </a:lnTo>
                  <a:lnTo>
                    <a:pt x="1535" y="367"/>
                  </a:lnTo>
                  <a:lnTo>
                    <a:pt x="1502" y="267"/>
                  </a:lnTo>
                  <a:lnTo>
                    <a:pt x="1468" y="234"/>
                  </a:lnTo>
                  <a:lnTo>
                    <a:pt x="1401" y="201"/>
                  </a:lnTo>
                  <a:lnTo>
                    <a:pt x="2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1104700" y="3117275"/>
              <a:ext cx="34225" cy="57575"/>
            </a:xfrm>
            <a:custGeom>
              <a:avLst/>
              <a:gdLst/>
              <a:ahLst/>
              <a:cxnLst/>
              <a:rect l="l" t="t" r="r" b="b"/>
              <a:pathLst>
                <a:path w="1369" h="2303" extrusionOk="0">
                  <a:moveTo>
                    <a:pt x="167" y="1"/>
                  </a:moveTo>
                  <a:lnTo>
                    <a:pt x="67" y="34"/>
                  </a:lnTo>
                  <a:lnTo>
                    <a:pt x="34" y="68"/>
                  </a:lnTo>
                  <a:lnTo>
                    <a:pt x="1" y="134"/>
                  </a:lnTo>
                  <a:lnTo>
                    <a:pt x="1" y="201"/>
                  </a:lnTo>
                  <a:lnTo>
                    <a:pt x="1" y="268"/>
                  </a:lnTo>
                  <a:lnTo>
                    <a:pt x="301" y="735"/>
                  </a:lnTo>
                  <a:lnTo>
                    <a:pt x="568" y="1202"/>
                  </a:lnTo>
                  <a:lnTo>
                    <a:pt x="801" y="1669"/>
                  </a:lnTo>
                  <a:lnTo>
                    <a:pt x="1002" y="2169"/>
                  </a:lnTo>
                  <a:lnTo>
                    <a:pt x="1035" y="2236"/>
                  </a:lnTo>
                  <a:lnTo>
                    <a:pt x="1102" y="2270"/>
                  </a:lnTo>
                  <a:lnTo>
                    <a:pt x="1168" y="2303"/>
                  </a:lnTo>
                  <a:lnTo>
                    <a:pt x="1235" y="2303"/>
                  </a:lnTo>
                  <a:lnTo>
                    <a:pt x="1302" y="2270"/>
                  </a:lnTo>
                  <a:lnTo>
                    <a:pt x="1369" y="2203"/>
                  </a:lnTo>
                  <a:lnTo>
                    <a:pt x="1369" y="2136"/>
                  </a:lnTo>
                  <a:lnTo>
                    <a:pt x="1369" y="2069"/>
                  </a:lnTo>
                  <a:lnTo>
                    <a:pt x="1168" y="1536"/>
                  </a:lnTo>
                  <a:lnTo>
                    <a:pt x="935" y="1035"/>
                  </a:lnTo>
                  <a:lnTo>
                    <a:pt x="668" y="568"/>
                  </a:lnTo>
                  <a:lnTo>
                    <a:pt x="334" y="101"/>
                  </a:lnTo>
                  <a:lnTo>
                    <a:pt x="301"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358250" y="3051400"/>
              <a:ext cx="16725" cy="72575"/>
            </a:xfrm>
            <a:custGeom>
              <a:avLst/>
              <a:gdLst/>
              <a:ahLst/>
              <a:cxnLst/>
              <a:rect l="l" t="t" r="r" b="b"/>
              <a:pathLst>
                <a:path w="669" h="2903" extrusionOk="0">
                  <a:moveTo>
                    <a:pt x="134" y="0"/>
                  </a:moveTo>
                  <a:lnTo>
                    <a:pt x="68" y="34"/>
                  </a:lnTo>
                  <a:lnTo>
                    <a:pt x="34" y="67"/>
                  </a:lnTo>
                  <a:lnTo>
                    <a:pt x="1" y="134"/>
                  </a:lnTo>
                  <a:lnTo>
                    <a:pt x="1" y="234"/>
                  </a:lnTo>
                  <a:lnTo>
                    <a:pt x="134" y="834"/>
                  </a:lnTo>
                  <a:lnTo>
                    <a:pt x="234" y="1468"/>
                  </a:lnTo>
                  <a:lnTo>
                    <a:pt x="301" y="2102"/>
                  </a:lnTo>
                  <a:lnTo>
                    <a:pt x="301" y="2703"/>
                  </a:lnTo>
                  <a:lnTo>
                    <a:pt x="301" y="2803"/>
                  </a:lnTo>
                  <a:lnTo>
                    <a:pt x="368" y="2836"/>
                  </a:lnTo>
                  <a:lnTo>
                    <a:pt x="435" y="2869"/>
                  </a:lnTo>
                  <a:lnTo>
                    <a:pt x="501" y="2903"/>
                  </a:lnTo>
                  <a:lnTo>
                    <a:pt x="568" y="2869"/>
                  </a:lnTo>
                  <a:lnTo>
                    <a:pt x="601" y="2836"/>
                  </a:lnTo>
                  <a:lnTo>
                    <a:pt x="668" y="2803"/>
                  </a:lnTo>
                  <a:lnTo>
                    <a:pt x="668" y="2703"/>
                  </a:lnTo>
                  <a:lnTo>
                    <a:pt x="668" y="2069"/>
                  </a:lnTo>
                  <a:lnTo>
                    <a:pt x="601" y="1402"/>
                  </a:lnTo>
                  <a:lnTo>
                    <a:pt x="501" y="768"/>
                  </a:lnTo>
                  <a:lnTo>
                    <a:pt x="368" y="134"/>
                  </a:lnTo>
                  <a:lnTo>
                    <a:pt x="334" y="67"/>
                  </a:lnTo>
                  <a:lnTo>
                    <a:pt x="2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1480875" y="3046400"/>
              <a:ext cx="15875" cy="70075"/>
            </a:xfrm>
            <a:custGeom>
              <a:avLst/>
              <a:gdLst/>
              <a:ahLst/>
              <a:cxnLst/>
              <a:rect l="l" t="t" r="r" b="b"/>
              <a:pathLst>
                <a:path w="635" h="2803" extrusionOk="0">
                  <a:moveTo>
                    <a:pt x="401" y="0"/>
                  </a:moveTo>
                  <a:lnTo>
                    <a:pt x="334" y="67"/>
                  </a:lnTo>
                  <a:lnTo>
                    <a:pt x="300" y="100"/>
                  </a:lnTo>
                  <a:lnTo>
                    <a:pt x="267" y="200"/>
                  </a:lnTo>
                  <a:lnTo>
                    <a:pt x="0" y="2636"/>
                  </a:lnTo>
                  <a:lnTo>
                    <a:pt x="0" y="2702"/>
                  </a:lnTo>
                  <a:lnTo>
                    <a:pt x="34" y="2769"/>
                  </a:lnTo>
                  <a:lnTo>
                    <a:pt x="100" y="2803"/>
                  </a:lnTo>
                  <a:lnTo>
                    <a:pt x="267" y="2803"/>
                  </a:lnTo>
                  <a:lnTo>
                    <a:pt x="300" y="2769"/>
                  </a:lnTo>
                  <a:lnTo>
                    <a:pt x="334" y="2702"/>
                  </a:lnTo>
                  <a:lnTo>
                    <a:pt x="367" y="2636"/>
                  </a:lnTo>
                  <a:lnTo>
                    <a:pt x="634" y="200"/>
                  </a:lnTo>
                  <a:lnTo>
                    <a:pt x="634" y="100"/>
                  </a:lnTo>
                  <a:lnTo>
                    <a:pt x="601" y="67"/>
                  </a:lnTo>
                  <a:lnTo>
                    <a:pt x="5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600150" y="3085600"/>
              <a:ext cx="14200" cy="53400"/>
            </a:xfrm>
            <a:custGeom>
              <a:avLst/>
              <a:gdLst/>
              <a:ahLst/>
              <a:cxnLst/>
              <a:rect l="l" t="t" r="r" b="b"/>
              <a:pathLst>
                <a:path w="568" h="2136" extrusionOk="0">
                  <a:moveTo>
                    <a:pt x="300" y="0"/>
                  </a:moveTo>
                  <a:lnTo>
                    <a:pt x="234" y="34"/>
                  </a:lnTo>
                  <a:lnTo>
                    <a:pt x="200" y="100"/>
                  </a:lnTo>
                  <a:lnTo>
                    <a:pt x="200" y="167"/>
                  </a:lnTo>
                  <a:lnTo>
                    <a:pt x="0" y="1935"/>
                  </a:lnTo>
                  <a:lnTo>
                    <a:pt x="0" y="2002"/>
                  </a:lnTo>
                  <a:lnTo>
                    <a:pt x="33" y="2069"/>
                  </a:lnTo>
                  <a:lnTo>
                    <a:pt x="100" y="2102"/>
                  </a:lnTo>
                  <a:lnTo>
                    <a:pt x="167" y="2135"/>
                  </a:lnTo>
                  <a:lnTo>
                    <a:pt x="267" y="2102"/>
                  </a:lnTo>
                  <a:lnTo>
                    <a:pt x="300" y="2069"/>
                  </a:lnTo>
                  <a:lnTo>
                    <a:pt x="367" y="2002"/>
                  </a:lnTo>
                  <a:lnTo>
                    <a:pt x="367" y="1935"/>
                  </a:lnTo>
                  <a:lnTo>
                    <a:pt x="567" y="167"/>
                  </a:lnTo>
                  <a:lnTo>
                    <a:pt x="567" y="100"/>
                  </a:lnTo>
                  <a:lnTo>
                    <a:pt x="500" y="34"/>
                  </a:lnTo>
                  <a:lnTo>
                    <a:pt x="4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756100" y="3148975"/>
              <a:ext cx="18375" cy="25875"/>
            </a:xfrm>
            <a:custGeom>
              <a:avLst/>
              <a:gdLst/>
              <a:ahLst/>
              <a:cxnLst/>
              <a:rect l="l" t="t" r="r" b="b"/>
              <a:pathLst>
                <a:path w="735" h="1035" extrusionOk="0">
                  <a:moveTo>
                    <a:pt x="501" y="1"/>
                  </a:moveTo>
                  <a:lnTo>
                    <a:pt x="468" y="34"/>
                  </a:lnTo>
                  <a:lnTo>
                    <a:pt x="401" y="67"/>
                  </a:lnTo>
                  <a:lnTo>
                    <a:pt x="1" y="768"/>
                  </a:lnTo>
                  <a:lnTo>
                    <a:pt x="1" y="835"/>
                  </a:lnTo>
                  <a:lnTo>
                    <a:pt x="1" y="901"/>
                  </a:lnTo>
                  <a:lnTo>
                    <a:pt x="34" y="968"/>
                  </a:lnTo>
                  <a:lnTo>
                    <a:pt x="68" y="1035"/>
                  </a:lnTo>
                  <a:lnTo>
                    <a:pt x="234" y="1035"/>
                  </a:lnTo>
                  <a:lnTo>
                    <a:pt x="301" y="1002"/>
                  </a:lnTo>
                  <a:lnTo>
                    <a:pt x="334" y="968"/>
                  </a:lnTo>
                  <a:lnTo>
                    <a:pt x="735" y="268"/>
                  </a:lnTo>
                  <a:lnTo>
                    <a:pt x="735" y="201"/>
                  </a:lnTo>
                  <a:lnTo>
                    <a:pt x="735" y="134"/>
                  </a:lnTo>
                  <a:lnTo>
                    <a:pt x="701" y="67"/>
                  </a:lnTo>
                  <a:lnTo>
                    <a:pt x="6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87050" y="3250725"/>
              <a:ext cx="44225" cy="29225"/>
            </a:xfrm>
            <a:custGeom>
              <a:avLst/>
              <a:gdLst/>
              <a:ahLst/>
              <a:cxnLst/>
              <a:rect l="l" t="t" r="r" b="b"/>
              <a:pathLst>
                <a:path w="1769" h="1169" extrusionOk="0">
                  <a:moveTo>
                    <a:pt x="1602" y="1"/>
                  </a:moveTo>
                  <a:lnTo>
                    <a:pt x="1502" y="34"/>
                  </a:lnTo>
                  <a:lnTo>
                    <a:pt x="1135" y="201"/>
                  </a:lnTo>
                  <a:lnTo>
                    <a:pt x="801" y="368"/>
                  </a:lnTo>
                  <a:lnTo>
                    <a:pt x="434" y="568"/>
                  </a:lnTo>
                  <a:lnTo>
                    <a:pt x="101" y="835"/>
                  </a:lnTo>
                  <a:lnTo>
                    <a:pt x="67" y="868"/>
                  </a:lnTo>
                  <a:lnTo>
                    <a:pt x="34" y="935"/>
                  </a:lnTo>
                  <a:lnTo>
                    <a:pt x="1" y="1002"/>
                  </a:lnTo>
                  <a:lnTo>
                    <a:pt x="34" y="1069"/>
                  </a:lnTo>
                  <a:lnTo>
                    <a:pt x="101" y="1135"/>
                  </a:lnTo>
                  <a:lnTo>
                    <a:pt x="168" y="1169"/>
                  </a:lnTo>
                  <a:lnTo>
                    <a:pt x="234" y="1169"/>
                  </a:lnTo>
                  <a:lnTo>
                    <a:pt x="301" y="1135"/>
                  </a:lnTo>
                  <a:lnTo>
                    <a:pt x="601" y="935"/>
                  </a:lnTo>
                  <a:lnTo>
                    <a:pt x="935" y="735"/>
                  </a:lnTo>
                  <a:lnTo>
                    <a:pt x="1268" y="535"/>
                  </a:lnTo>
                  <a:lnTo>
                    <a:pt x="1602" y="368"/>
                  </a:lnTo>
                  <a:lnTo>
                    <a:pt x="1669" y="335"/>
                  </a:lnTo>
                  <a:lnTo>
                    <a:pt x="1736" y="301"/>
                  </a:lnTo>
                  <a:lnTo>
                    <a:pt x="1769" y="234"/>
                  </a:lnTo>
                  <a:lnTo>
                    <a:pt x="1736" y="168"/>
                  </a:lnTo>
                  <a:lnTo>
                    <a:pt x="1702" y="101"/>
                  </a:lnTo>
                  <a:lnTo>
                    <a:pt x="1669" y="34"/>
                  </a:lnTo>
                  <a:lnTo>
                    <a:pt x="16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1909575" y="3409200"/>
              <a:ext cx="57575" cy="15050"/>
            </a:xfrm>
            <a:custGeom>
              <a:avLst/>
              <a:gdLst/>
              <a:ahLst/>
              <a:cxnLst/>
              <a:rect l="l" t="t" r="r" b="b"/>
              <a:pathLst>
                <a:path w="2303" h="602" extrusionOk="0">
                  <a:moveTo>
                    <a:pt x="167" y="1"/>
                  </a:moveTo>
                  <a:lnTo>
                    <a:pt x="101" y="34"/>
                  </a:lnTo>
                  <a:lnTo>
                    <a:pt x="34" y="68"/>
                  </a:lnTo>
                  <a:lnTo>
                    <a:pt x="0" y="134"/>
                  </a:lnTo>
                  <a:lnTo>
                    <a:pt x="0" y="201"/>
                  </a:lnTo>
                  <a:lnTo>
                    <a:pt x="0" y="268"/>
                  </a:lnTo>
                  <a:lnTo>
                    <a:pt x="34" y="334"/>
                  </a:lnTo>
                  <a:lnTo>
                    <a:pt x="101" y="368"/>
                  </a:lnTo>
                  <a:lnTo>
                    <a:pt x="167" y="401"/>
                  </a:lnTo>
                  <a:lnTo>
                    <a:pt x="2136" y="601"/>
                  </a:lnTo>
                  <a:lnTo>
                    <a:pt x="2202" y="568"/>
                  </a:lnTo>
                  <a:lnTo>
                    <a:pt x="2269" y="535"/>
                  </a:lnTo>
                  <a:lnTo>
                    <a:pt x="2303" y="468"/>
                  </a:lnTo>
                  <a:lnTo>
                    <a:pt x="2303" y="401"/>
                  </a:lnTo>
                  <a:lnTo>
                    <a:pt x="2303" y="334"/>
                  </a:lnTo>
                  <a:lnTo>
                    <a:pt x="2269" y="268"/>
                  </a:lnTo>
                  <a:lnTo>
                    <a:pt x="2202" y="234"/>
                  </a:lnTo>
                  <a:lnTo>
                    <a:pt x="2136" y="201"/>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21250" y="3592700"/>
              <a:ext cx="55900" cy="14200"/>
            </a:xfrm>
            <a:custGeom>
              <a:avLst/>
              <a:gdLst/>
              <a:ahLst/>
              <a:cxnLst/>
              <a:rect l="l" t="t" r="r" b="b"/>
              <a:pathLst>
                <a:path w="2236" h="568" extrusionOk="0">
                  <a:moveTo>
                    <a:pt x="101" y="1"/>
                  </a:moveTo>
                  <a:lnTo>
                    <a:pt x="67" y="67"/>
                  </a:lnTo>
                  <a:lnTo>
                    <a:pt x="34" y="134"/>
                  </a:lnTo>
                  <a:lnTo>
                    <a:pt x="1" y="201"/>
                  </a:lnTo>
                  <a:lnTo>
                    <a:pt x="34" y="267"/>
                  </a:lnTo>
                  <a:lnTo>
                    <a:pt x="67" y="334"/>
                  </a:lnTo>
                  <a:lnTo>
                    <a:pt x="134" y="368"/>
                  </a:lnTo>
                  <a:lnTo>
                    <a:pt x="634" y="468"/>
                  </a:lnTo>
                  <a:lnTo>
                    <a:pt x="1102" y="534"/>
                  </a:lnTo>
                  <a:lnTo>
                    <a:pt x="1569" y="568"/>
                  </a:lnTo>
                  <a:lnTo>
                    <a:pt x="2069" y="568"/>
                  </a:lnTo>
                  <a:lnTo>
                    <a:pt x="2136" y="534"/>
                  </a:lnTo>
                  <a:lnTo>
                    <a:pt x="2202" y="501"/>
                  </a:lnTo>
                  <a:lnTo>
                    <a:pt x="2236" y="434"/>
                  </a:lnTo>
                  <a:lnTo>
                    <a:pt x="2236" y="368"/>
                  </a:lnTo>
                  <a:lnTo>
                    <a:pt x="2236" y="301"/>
                  </a:lnTo>
                  <a:lnTo>
                    <a:pt x="2202" y="234"/>
                  </a:lnTo>
                  <a:lnTo>
                    <a:pt x="2136" y="201"/>
                  </a:lnTo>
                  <a:lnTo>
                    <a:pt x="2069" y="167"/>
                  </a:lnTo>
                  <a:lnTo>
                    <a:pt x="1602" y="201"/>
                  </a:lnTo>
                  <a:lnTo>
                    <a:pt x="1135" y="167"/>
                  </a:lnTo>
                  <a:lnTo>
                    <a:pt x="701" y="101"/>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1505050" y="3466750"/>
              <a:ext cx="42575" cy="427900"/>
            </a:xfrm>
            <a:custGeom>
              <a:avLst/>
              <a:gdLst/>
              <a:ahLst/>
              <a:cxnLst/>
              <a:rect l="l" t="t" r="r" b="b"/>
              <a:pathLst>
                <a:path w="1703" h="17116" extrusionOk="0">
                  <a:moveTo>
                    <a:pt x="1135" y="1"/>
                  </a:moveTo>
                  <a:lnTo>
                    <a:pt x="1035" y="34"/>
                  </a:lnTo>
                  <a:lnTo>
                    <a:pt x="935" y="134"/>
                  </a:lnTo>
                  <a:lnTo>
                    <a:pt x="835" y="234"/>
                  </a:lnTo>
                  <a:lnTo>
                    <a:pt x="768" y="334"/>
                  </a:lnTo>
                  <a:lnTo>
                    <a:pt x="668" y="568"/>
                  </a:lnTo>
                  <a:lnTo>
                    <a:pt x="568" y="968"/>
                  </a:lnTo>
                  <a:lnTo>
                    <a:pt x="468" y="1369"/>
                  </a:lnTo>
                  <a:lnTo>
                    <a:pt x="334" y="2203"/>
                  </a:lnTo>
                  <a:lnTo>
                    <a:pt x="201" y="3571"/>
                  </a:lnTo>
                  <a:lnTo>
                    <a:pt x="134" y="4905"/>
                  </a:lnTo>
                  <a:lnTo>
                    <a:pt x="34" y="6273"/>
                  </a:lnTo>
                  <a:lnTo>
                    <a:pt x="1" y="7974"/>
                  </a:lnTo>
                  <a:lnTo>
                    <a:pt x="1" y="9709"/>
                  </a:lnTo>
                  <a:lnTo>
                    <a:pt x="67" y="11411"/>
                  </a:lnTo>
                  <a:lnTo>
                    <a:pt x="134" y="13112"/>
                  </a:lnTo>
                  <a:lnTo>
                    <a:pt x="201" y="15014"/>
                  </a:lnTo>
                  <a:lnTo>
                    <a:pt x="234" y="16148"/>
                  </a:lnTo>
                  <a:lnTo>
                    <a:pt x="234" y="16982"/>
                  </a:lnTo>
                  <a:lnTo>
                    <a:pt x="234" y="17049"/>
                  </a:lnTo>
                  <a:lnTo>
                    <a:pt x="268" y="17082"/>
                  </a:lnTo>
                  <a:lnTo>
                    <a:pt x="334" y="17116"/>
                  </a:lnTo>
                  <a:lnTo>
                    <a:pt x="434" y="17116"/>
                  </a:lnTo>
                  <a:lnTo>
                    <a:pt x="501" y="17082"/>
                  </a:lnTo>
                  <a:lnTo>
                    <a:pt x="534" y="17049"/>
                  </a:lnTo>
                  <a:lnTo>
                    <a:pt x="534" y="16982"/>
                  </a:lnTo>
                  <a:lnTo>
                    <a:pt x="468" y="15181"/>
                  </a:lnTo>
                  <a:lnTo>
                    <a:pt x="401" y="12745"/>
                  </a:lnTo>
                  <a:lnTo>
                    <a:pt x="334" y="10276"/>
                  </a:lnTo>
                  <a:lnTo>
                    <a:pt x="301" y="8909"/>
                  </a:lnTo>
                  <a:lnTo>
                    <a:pt x="301" y="7541"/>
                  </a:lnTo>
                  <a:lnTo>
                    <a:pt x="301" y="6173"/>
                  </a:lnTo>
                  <a:lnTo>
                    <a:pt x="368" y="4838"/>
                  </a:lnTo>
                  <a:lnTo>
                    <a:pt x="468" y="3671"/>
                  </a:lnTo>
                  <a:lnTo>
                    <a:pt x="568" y="2737"/>
                  </a:lnTo>
                  <a:lnTo>
                    <a:pt x="701" y="1802"/>
                  </a:lnTo>
                  <a:lnTo>
                    <a:pt x="768" y="1402"/>
                  </a:lnTo>
                  <a:lnTo>
                    <a:pt x="868" y="1002"/>
                  </a:lnTo>
                  <a:lnTo>
                    <a:pt x="968" y="701"/>
                  </a:lnTo>
                  <a:lnTo>
                    <a:pt x="1035" y="568"/>
                  </a:lnTo>
                  <a:lnTo>
                    <a:pt x="1135" y="435"/>
                  </a:lnTo>
                  <a:lnTo>
                    <a:pt x="1235" y="568"/>
                  </a:lnTo>
                  <a:lnTo>
                    <a:pt x="1268" y="701"/>
                  </a:lnTo>
                  <a:lnTo>
                    <a:pt x="1302" y="868"/>
                  </a:lnTo>
                  <a:lnTo>
                    <a:pt x="1335" y="1035"/>
                  </a:lnTo>
                  <a:lnTo>
                    <a:pt x="1335" y="1369"/>
                  </a:lnTo>
                  <a:lnTo>
                    <a:pt x="1302" y="1669"/>
                  </a:lnTo>
                  <a:lnTo>
                    <a:pt x="1302" y="3304"/>
                  </a:lnTo>
                  <a:lnTo>
                    <a:pt x="1235" y="6607"/>
                  </a:lnTo>
                  <a:lnTo>
                    <a:pt x="1068" y="12712"/>
                  </a:lnTo>
                  <a:lnTo>
                    <a:pt x="1035" y="13179"/>
                  </a:lnTo>
                  <a:lnTo>
                    <a:pt x="935" y="14113"/>
                  </a:lnTo>
                  <a:lnTo>
                    <a:pt x="901" y="15047"/>
                  </a:lnTo>
                  <a:lnTo>
                    <a:pt x="901" y="15981"/>
                  </a:lnTo>
                  <a:lnTo>
                    <a:pt x="935" y="16916"/>
                  </a:lnTo>
                  <a:lnTo>
                    <a:pt x="968" y="16982"/>
                  </a:lnTo>
                  <a:lnTo>
                    <a:pt x="1035" y="17016"/>
                  </a:lnTo>
                  <a:lnTo>
                    <a:pt x="1068" y="17082"/>
                  </a:lnTo>
                  <a:lnTo>
                    <a:pt x="1168" y="17116"/>
                  </a:lnTo>
                  <a:lnTo>
                    <a:pt x="1235" y="17082"/>
                  </a:lnTo>
                  <a:lnTo>
                    <a:pt x="1268" y="16982"/>
                  </a:lnTo>
                  <a:lnTo>
                    <a:pt x="1402" y="13646"/>
                  </a:lnTo>
                  <a:lnTo>
                    <a:pt x="1535" y="10343"/>
                  </a:lnTo>
                  <a:lnTo>
                    <a:pt x="1535" y="10110"/>
                  </a:lnTo>
                  <a:lnTo>
                    <a:pt x="1602" y="8375"/>
                  </a:lnTo>
                  <a:lnTo>
                    <a:pt x="1635" y="6673"/>
                  </a:lnTo>
                  <a:lnTo>
                    <a:pt x="1669" y="2903"/>
                  </a:lnTo>
                  <a:lnTo>
                    <a:pt x="1702" y="1135"/>
                  </a:lnTo>
                  <a:lnTo>
                    <a:pt x="1702" y="868"/>
                  </a:lnTo>
                  <a:lnTo>
                    <a:pt x="1669" y="535"/>
                  </a:lnTo>
                  <a:lnTo>
                    <a:pt x="1635" y="401"/>
                  </a:lnTo>
                  <a:lnTo>
                    <a:pt x="1602" y="268"/>
                  </a:lnTo>
                  <a:lnTo>
                    <a:pt x="1502" y="134"/>
                  </a:lnTo>
                  <a:lnTo>
                    <a:pt x="1402" y="68"/>
                  </a:lnTo>
                  <a:lnTo>
                    <a:pt x="1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31"/>
          <p:cNvGrpSpPr/>
          <p:nvPr/>
        </p:nvGrpSpPr>
        <p:grpSpPr>
          <a:xfrm>
            <a:off x="7223120" y="1076232"/>
            <a:ext cx="644796" cy="1143488"/>
            <a:chOff x="1602650" y="2029675"/>
            <a:chExt cx="382850" cy="678950"/>
          </a:xfrm>
        </p:grpSpPr>
        <p:sp>
          <p:nvSpPr>
            <p:cNvPr id="293" name="Google Shape;293;p31"/>
            <p:cNvSpPr/>
            <p:nvPr/>
          </p:nvSpPr>
          <p:spPr>
            <a:xfrm>
              <a:off x="1659350" y="2138925"/>
              <a:ext cx="270275" cy="431250"/>
            </a:xfrm>
            <a:custGeom>
              <a:avLst/>
              <a:gdLst/>
              <a:ahLst/>
              <a:cxnLst/>
              <a:rect l="l" t="t" r="r" b="b"/>
              <a:pathLst>
                <a:path w="10811" h="17250" extrusionOk="0">
                  <a:moveTo>
                    <a:pt x="5272" y="1"/>
                  </a:moveTo>
                  <a:lnTo>
                    <a:pt x="5105" y="34"/>
                  </a:lnTo>
                  <a:lnTo>
                    <a:pt x="4772" y="134"/>
                  </a:lnTo>
                  <a:lnTo>
                    <a:pt x="4438" y="301"/>
                  </a:lnTo>
                  <a:lnTo>
                    <a:pt x="4104" y="468"/>
                  </a:lnTo>
                  <a:lnTo>
                    <a:pt x="3604" y="801"/>
                  </a:lnTo>
                  <a:lnTo>
                    <a:pt x="3103" y="1135"/>
                  </a:lnTo>
                  <a:lnTo>
                    <a:pt x="2636" y="1502"/>
                  </a:lnTo>
                  <a:lnTo>
                    <a:pt x="2169" y="1902"/>
                  </a:lnTo>
                  <a:lnTo>
                    <a:pt x="1736" y="2303"/>
                  </a:lnTo>
                  <a:lnTo>
                    <a:pt x="1335" y="2770"/>
                  </a:lnTo>
                  <a:lnTo>
                    <a:pt x="1002" y="3270"/>
                  </a:lnTo>
                  <a:lnTo>
                    <a:pt x="701" y="3771"/>
                  </a:lnTo>
                  <a:lnTo>
                    <a:pt x="568" y="4138"/>
                  </a:lnTo>
                  <a:lnTo>
                    <a:pt x="434" y="4505"/>
                  </a:lnTo>
                  <a:lnTo>
                    <a:pt x="301" y="4905"/>
                  </a:lnTo>
                  <a:lnTo>
                    <a:pt x="201" y="5305"/>
                  </a:lnTo>
                  <a:lnTo>
                    <a:pt x="101" y="6073"/>
                  </a:lnTo>
                  <a:lnTo>
                    <a:pt x="34" y="6873"/>
                  </a:lnTo>
                  <a:lnTo>
                    <a:pt x="1" y="7507"/>
                  </a:lnTo>
                  <a:lnTo>
                    <a:pt x="1" y="8141"/>
                  </a:lnTo>
                  <a:lnTo>
                    <a:pt x="34" y="8775"/>
                  </a:lnTo>
                  <a:lnTo>
                    <a:pt x="67" y="9409"/>
                  </a:lnTo>
                  <a:lnTo>
                    <a:pt x="168" y="10009"/>
                  </a:lnTo>
                  <a:lnTo>
                    <a:pt x="268" y="10643"/>
                  </a:lnTo>
                  <a:lnTo>
                    <a:pt x="434" y="11244"/>
                  </a:lnTo>
                  <a:lnTo>
                    <a:pt x="635" y="11844"/>
                  </a:lnTo>
                  <a:lnTo>
                    <a:pt x="902" y="12612"/>
                  </a:lnTo>
                  <a:lnTo>
                    <a:pt x="1269" y="13346"/>
                  </a:lnTo>
                  <a:lnTo>
                    <a:pt x="1636" y="14080"/>
                  </a:lnTo>
                  <a:lnTo>
                    <a:pt x="2002" y="14814"/>
                  </a:lnTo>
                  <a:lnTo>
                    <a:pt x="3337" y="17249"/>
                  </a:lnTo>
                  <a:lnTo>
                    <a:pt x="5506" y="17249"/>
                  </a:lnTo>
                  <a:lnTo>
                    <a:pt x="6573" y="17216"/>
                  </a:lnTo>
                  <a:lnTo>
                    <a:pt x="7674" y="17149"/>
                  </a:lnTo>
                  <a:lnTo>
                    <a:pt x="8508" y="17082"/>
                  </a:lnTo>
                  <a:lnTo>
                    <a:pt x="8575" y="16448"/>
                  </a:lnTo>
                  <a:lnTo>
                    <a:pt x="8675" y="15815"/>
                  </a:lnTo>
                  <a:lnTo>
                    <a:pt x="8842" y="15181"/>
                  </a:lnTo>
                  <a:lnTo>
                    <a:pt x="9009" y="14580"/>
                  </a:lnTo>
                  <a:lnTo>
                    <a:pt x="9409" y="13346"/>
                  </a:lnTo>
                  <a:lnTo>
                    <a:pt x="9843" y="12111"/>
                  </a:lnTo>
                  <a:lnTo>
                    <a:pt x="10243" y="10877"/>
                  </a:lnTo>
                  <a:lnTo>
                    <a:pt x="10443" y="10243"/>
                  </a:lnTo>
                  <a:lnTo>
                    <a:pt x="10577" y="9609"/>
                  </a:lnTo>
                  <a:lnTo>
                    <a:pt x="10710" y="8975"/>
                  </a:lnTo>
                  <a:lnTo>
                    <a:pt x="10777" y="8375"/>
                  </a:lnTo>
                  <a:lnTo>
                    <a:pt x="10810" y="7741"/>
                  </a:lnTo>
                  <a:lnTo>
                    <a:pt x="10810" y="7074"/>
                  </a:lnTo>
                  <a:lnTo>
                    <a:pt x="10743" y="6606"/>
                  </a:lnTo>
                  <a:lnTo>
                    <a:pt x="10643" y="6106"/>
                  </a:lnTo>
                  <a:lnTo>
                    <a:pt x="10543" y="5639"/>
                  </a:lnTo>
                  <a:lnTo>
                    <a:pt x="10376" y="5172"/>
                  </a:lnTo>
                  <a:lnTo>
                    <a:pt x="10210" y="4705"/>
                  </a:lnTo>
                  <a:lnTo>
                    <a:pt x="10009" y="4271"/>
                  </a:lnTo>
                  <a:lnTo>
                    <a:pt x="9776" y="3837"/>
                  </a:lnTo>
                  <a:lnTo>
                    <a:pt x="9509" y="3404"/>
                  </a:lnTo>
                  <a:lnTo>
                    <a:pt x="9242" y="3003"/>
                  </a:lnTo>
                  <a:lnTo>
                    <a:pt x="8942" y="2603"/>
                  </a:lnTo>
                  <a:lnTo>
                    <a:pt x="8608" y="2236"/>
                  </a:lnTo>
                  <a:lnTo>
                    <a:pt x="8275" y="1869"/>
                  </a:lnTo>
                  <a:lnTo>
                    <a:pt x="7908" y="1502"/>
                  </a:lnTo>
                  <a:lnTo>
                    <a:pt x="7541" y="1168"/>
                  </a:lnTo>
                  <a:lnTo>
                    <a:pt x="7140" y="868"/>
                  </a:lnTo>
                  <a:lnTo>
                    <a:pt x="6740" y="568"/>
                  </a:lnTo>
                  <a:lnTo>
                    <a:pt x="6440" y="368"/>
                  </a:lnTo>
                  <a:lnTo>
                    <a:pt x="6139" y="168"/>
                  </a:lnTo>
                  <a:lnTo>
                    <a:pt x="5806" y="34"/>
                  </a:lnTo>
                  <a:lnTo>
                    <a:pt x="5639" y="1"/>
                  </a:lnTo>
                  <a:close/>
                </a:path>
              </a:pathLst>
            </a:custGeom>
            <a:solidFill>
              <a:srgbClr val="98E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1602650" y="2029675"/>
              <a:ext cx="382850" cy="678950"/>
            </a:xfrm>
            <a:custGeom>
              <a:avLst/>
              <a:gdLst/>
              <a:ahLst/>
              <a:cxnLst/>
              <a:rect l="l" t="t" r="r" b="b"/>
              <a:pathLst>
                <a:path w="15314" h="27158" extrusionOk="0">
                  <a:moveTo>
                    <a:pt x="10209" y="14546"/>
                  </a:moveTo>
                  <a:lnTo>
                    <a:pt x="10342" y="14580"/>
                  </a:lnTo>
                  <a:lnTo>
                    <a:pt x="10476" y="14646"/>
                  </a:lnTo>
                  <a:lnTo>
                    <a:pt x="10543" y="14746"/>
                  </a:lnTo>
                  <a:lnTo>
                    <a:pt x="10609" y="14847"/>
                  </a:lnTo>
                  <a:lnTo>
                    <a:pt x="10643" y="14947"/>
                  </a:lnTo>
                  <a:lnTo>
                    <a:pt x="10676" y="15080"/>
                  </a:lnTo>
                  <a:lnTo>
                    <a:pt x="10676" y="15347"/>
                  </a:lnTo>
                  <a:lnTo>
                    <a:pt x="10609" y="15581"/>
                  </a:lnTo>
                  <a:lnTo>
                    <a:pt x="10543" y="15814"/>
                  </a:lnTo>
                  <a:lnTo>
                    <a:pt x="10409" y="16014"/>
                  </a:lnTo>
                  <a:lnTo>
                    <a:pt x="10309" y="16248"/>
                  </a:lnTo>
                  <a:lnTo>
                    <a:pt x="10142" y="16448"/>
                  </a:lnTo>
                  <a:lnTo>
                    <a:pt x="9875" y="16715"/>
                  </a:lnTo>
                  <a:lnTo>
                    <a:pt x="9575" y="16948"/>
                  </a:lnTo>
                  <a:lnTo>
                    <a:pt x="9275" y="17149"/>
                  </a:lnTo>
                  <a:lnTo>
                    <a:pt x="8941" y="17315"/>
                  </a:lnTo>
                  <a:lnTo>
                    <a:pt x="9041" y="16681"/>
                  </a:lnTo>
                  <a:lnTo>
                    <a:pt x="9175" y="16014"/>
                  </a:lnTo>
                  <a:lnTo>
                    <a:pt x="9308" y="15480"/>
                  </a:lnTo>
                  <a:lnTo>
                    <a:pt x="9442" y="15180"/>
                  </a:lnTo>
                  <a:lnTo>
                    <a:pt x="9575" y="14947"/>
                  </a:lnTo>
                  <a:lnTo>
                    <a:pt x="9742" y="14746"/>
                  </a:lnTo>
                  <a:lnTo>
                    <a:pt x="9842" y="14680"/>
                  </a:lnTo>
                  <a:lnTo>
                    <a:pt x="9975" y="14613"/>
                  </a:lnTo>
                  <a:lnTo>
                    <a:pt x="10109" y="14580"/>
                  </a:lnTo>
                  <a:lnTo>
                    <a:pt x="10209" y="14546"/>
                  </a:lnTo>
                  <a:close/>
                  <a:moveTo>
                    <a:pt x="4671" y="15314"/>
                  </a:moveTo>
                  <a:lnTo>
                    <a:pt x="4904" y="15380"/>
                  </a:lnTo>
                  <a:lnTo>
                    <a:pt x="5138" y="15514"/>
                  </a:lnTo>
                  <a:lnTo>
                    <a:pt x="5371" y="15647"/>
                  </a:lnTo>
                  <a:lnTo>
                    <a:pt x="5572" y="15814"/>
                  </a:lnTo>
                  <a:lnTo>
                    <a:pt x="5738" y="15981"/>
                  </a:lnTo>
                  <a:lnTo>
                    <a:pt x="5872" y="16148"/>
                  </a:lnTo>
                  <a:lnTo>
                    <a:pt x="6072" y="16548"/>
                  </a:lnTo>
                  <a:lnTo>
                    <a:pt x="6272" y="16948"/>
                  </a:lnTo>
                  <a:lnTo>
                    <a:pt x="6406" y="17349"/>
                  </a:lnTo>
                  <a:lnTo>
                    <a:pt x="6239" y="17315"/>
                  </a:lnTo>
                  <a:lnTo>
                    <a:pt x="5705" y="17082"/>
                  </a:lnTo>
                  <a:lnTo>
                    <a:pt x="5205" y="16782"/>
                  </a:lnTo>
                  <a:lnTo>
                    <a:pt x="4938" y="16615"/>
                  </a:lnTo>
                  <a:lnTo>
                    <a:pt x="4704" y="16448"/>
                  </a:lnTo>
                  <a:lnTo>
                    <a:pt x="4471" y="16248"/>
                  </a:lnTo>
                  <a:lnTo>
                    <a:pt x="4270" y="16014"/>
                  </a:lnTo>
                  <a:lnTo>
                    <a:pt x="4237" y="15881"/>
                  </a:lnTo>
                  <a:lnTo>
                    <a:pt x="4204" y="15747"/>
                  </a:lnTo>
                  <a:lnTo>
                    <a:pt x="4204" y="15614"/>
                  </a:lnTo>
                  <a:lnTo>
                    <a:pt x="4237" y="15480"/>
                  </a:lnTo>
                  <a:lnTo>
                    <a:pt x="4270" y="15414"/>
                  </a:lnTo>
                  <a:lnTo>
                    <a:pt x="4371" y="15347"/>
                  </a:lnTo>
                  <a:lnTo>
                    <a:pt x="4504" y="15314"/>
                  </a:lnTo>
                  <a:close/>
                  <a:moveTo>
                    <a:pt x="8474" y="17883"/>
                  </a:moveTo>
                  <a:lnTo>
                    <a:pt x="8407" y="18717"/>
                  </a:lnTo>
                  <a:lnTo>
                    <a:pt x="8407" y="19551"/>
                  </a:lnTo>
                  <a:lnTo>
                    <a:pt x="8407" y="21219"/>
                  </a:lnTo>
                  <a:lnTo>
                    <a:pt x="7006" y="21319"/>
                  </a:lnTo>
                  <a:lnTo>
                    <a:pt x="7073" y="20485"/>
                  </a:lnTo>
                  <a:lnTo>
                    <a:pt x="7073" y="19684"/>
                  </a:lnTo>
                  <a:lnTo>
                    <a:pt x="7040" y="18850"/>
                  </a:lnTo>
                  <a:lnTo>
                    <a:pt x="6939" y="18016"/>
                  </a:lnTo>
                  <a:lnTo>
                    <a:pt x="6906" y="17883"/>
                  </a:lnTo>
                  <a:lnTo>
                    <a:pt x="7306" y="17949"/>
                  </a:lnTo>
                  <a:lnTo>
                    <a:pt x="8107" y="17949"/>
                  </a:lnTo>
                  <a:lnTo>
                    <a:pt x="8474" y="17883"/>
                  </a:lnTo>
                  <a:close/>
                  <a:moveTo>
                    <a:pt x="7473" y="634"/>
                  </a:moveTo>
                  <a:lnTo>
                    <a:pt x="7740" y="1001"/>
                  </a:lnTo>
                  <a:lnTo>
                    <a:pt x="8074" y="1335"/>
                  </a:lnTo>
                  <a:lnTo>
                    <a:pt x="8407" y="1635"/>
                  </a:lnTo>
                  <a:lnTo>
                    <a:pt x="8774" y="1902"/>
                  </a:lnTo>
                  <a:lnTo>
                    <a:pt x="9141" y="2169"/>
                  </a:lnTo>
                  <a:lnTo>
                    <a:pt x="9508" y="2436"/>
                  </a:lnTo>
                  <a:lnTo>
                    <a:pt x="10309" y="2903"/>
                  </a:lnTo>
                  <a:lnTo>
                    <a:pt x="11110" y="3370"/>
                  </a:lnTo>
                  <a:lnTo>
                    <a:pt x="11911" y="3837"/>
                  </a:lnTo>
                  <a:lnTo>
                    <a:pt x="12678" y="4337"/>
                  </a:lnTo>
                  <a:lnTo>
                    <a:pt x="13045" y="4638"/>
                  </a:lnTo>
                  <a:lnTo>
                    <a:pt x="13412" y="4938"/>
                  </a:lnTo>
                  <a:lnTo>
                    <a:pt x="13745" y="5238"/>
                  </a:lnTo>
                  <a:lnTo>
                    <a:pt x="14012" y="5605"/>
                  </a:lnTo>
                  <a:lnTo>
                    <a:pt x="14279" y="5972"/>
                  </a:lnTo>
                  <a:lnTo>
                    <a:pt x="14513" y="6406"/>
                  </a:lnTo>
                  <a:lnTo>
                    <a:pt x="14646" y="6706"/>
                  </a:lnTo>
                  <a:lnTo>
                    <a:pt x="14746" y="7040"/>
                  </a:lnTo>
                  <a:lnTo>
                    <a:pt x="14813" y="7373"/>
                  </a:lnTo>
                  <a:lnTo>
                    <a:pt x="14880" y="7707"/>
                  </a:lnTo>
                  <a:lnTo>
                    <a:pt x="14913" y="8408"/>
                  </a:lnTo>
                  <a:lnTo>
                    <a:pt x="14913" y="9075"/>
                  </a:lnTo>
                  <a:lnTo>
                    <a:pt x="14846" y="9775"/>
                  </a:lnTo>
                  <a:lnTo>
                    <a:pt x="14746" y="10476"/>
                  </a:lnTo>
                  <a:lnTo>
                    <a:pt x="14479" y="11911"/>
                  </a:lnTo>
                  <a:lnTo>
                    <a:pt x="14179" y="13312"/>
                  </a:lnTo>
                  <a:lnTo>
                    <a:pt x="13846" y="14713"/>
                  </a:lnTo>
                  <a:lnTo>
                    <a:pt x="13378" y="16281"/>
                  </a:lnTo>
                  <a:lnTo>
                    <a:pt x="12878" y="17849"/>
                  </a:lnTo>
                  <a:lnTo>
                    <a:pt x="12311" y="19417"/>
                  </a:lnTo>
                  <a:lnTo>
                    <a:pt x="11677" y="20919"/>
                  </a:lnTo>
                  <a:lnTo>
                    <a:pt x="11677" y="20952"/>
                  </a:lnTo>
                  <a:lnTo>
                    <a:pt x="10242" y="21085"/>
                  </a:lnTo>
                  <a:lnTo>
                    <a:pt x="8808" y="21185"/>
                  </a:lnTo>
                  <a:lnTo>
                    <a:pt x="8808" y="19484"/>
                  </a:lnTo>
                  <a:lnTo>
                    <a:pt x="8841" y="18616"/>
                  </a:lnTo>
                  <a:lnTo>
                    <a:pt x="8908" y="17749"/>
                  </a:lnTo>
                  <a:lnTo>
                    <a:pt x="9208" y="17649"/>
                  </a:lnTo>
                  <a:lnTo>
                    <a:pt x="9508" y="17482"/>
                  </a:lnTo>
                  <a:lnTo>
                    <a:pt x="9809" y="17315"/>
                  </a:lnTo>
                  <a:lnTo>
                    <a:pt x="10076" y="17082"/>
                  </a:lnTo>
                  <a:lnTo>
                    <a:pt x="10276" y="16882"/>
                  </a:lnTo>
                  <a:lnTo>
                    <a:pt x="10476" y="16648"/>
                  </a:lnTo>
                  <a:lnTo>
                    <a:pt x="10676" y="16415"/>
                  </a:lnTo>
                  <a:lnTo>
                    <a:pt x="10810" y="16148"/>
                  </a:lnTo>
                  <a:lnTo>
                    <a:pt x="10943" y="15881"/>
                  </a:lnTo>
                  <a:lnTo>
                    <a:pt x="11043" y="15614"/>
                  </a:lnTo>
                  <a:lnTo>
                    <a:pt x="11076" y="15314"/>
                  </a:lnTo>
                  <a:lnTo>
                    <a:pt x="11076" y="15013"/>
                  </a:lnTo>
                  <a:lnTo>
                    <a:pt x="11043" y="14880"/>
                  </a:lnTo>
                  <a:lnTo>
                    <a:pt x="11010" y="14746"/>
                  </a:lnTo>
                  <a:lnTo>
                    <a:pt x="10943" y="14613"/>
                  </a:lnTo>
                  <a:lnTo>
                    <a:pt x="10876" y="14513"/>
                  </a:lnTo>
                  <a:lnTo>
                    <a:pt x="10676" y="14346"/>
                  </a:lnTo>
                  <a:lnTo>
                    <a:pt x="10443" y="14213"/>
                  </a:lnTo>
                  <a:lnTo>
                    <a:pt x="10209" y="14179"/>
                  </a:lnTo>
                  <a:lnTo>
                    <a:pt x="9942" y="14213"/>
                  </a:lnTo>
                  <a:lnTo>
                    <a:pt x="9675" y="14313"/>
                  </a:lnTo>
                  <a:lnTo>
                    <a:pt x="9442" y="14480"/>
                  </a:lnTo>
                  <a:lnTo>
                    <a:pt x="9308" y="14613"/>
                  </a:lnTo>
                  <a:lnTo>
                    <a:pt x="9208" y="14746"/>
                  </a:lnTo>
                  <a:lnTo>
                    <a:pt x="9041" y="15080"/>
                  </a:lnTo>
                  <a:lnTo>
                    <a:pt x="8908" y="15447"/>
                  </a:lnTo>
                  <a:lnTo>
                    <a:pt x="8808" y="15814"/>
                  </a:lnTo>
                  <a:lnTo>
                    <a:pt x="8641" y="16648"/>
                  </a:lnTo>
                  <a:lnTo>
                    <a:pt x="8508" y="17449"/>
                  </a:lnTo>
                  <a:lnTo>
                    <a:pt x="8107" y="17516"/>
                  </a:lnTo>
                  <a:lnTo>
                    <a:pt x="7673" y="17549"/>
                  </a:lnTo>
                  <a:lnTo>
                    <a:pt x="7240" y="17549"/>
                  </a:lnTo>
                  <a:lnTo>
                    <a:pt x="6839" y="17482"/>
                  </a:lnTo>
                  <a:lnTo>
                    <a:pt x="6673" y="16915"/>
                  </a:lnTo>
                  <a:lnTo>
                    <a:pt x="6472" y="16415"/>
                  </a:lnTo>
                  <a:lnTo>
                    <a:pt x="6339" y="16148"/>
                  </a:lnTo>
                  <a:lnTo>
                    <a:pt x="6172" y="15914"/>
                  </a:lnTo>
                  <a:lnTo>
                    <a:pt x="6005" y="15681"/>
                  </a:lnTo>
                  <a:lnTo>
                    <a:pt x="5805" y="15480"/>
                  </a:lnTo>
                  <a:lnTo>
                    <a:pt x="5605" y="15314"/>
                  </a:lnTo>
                  <a:lnTo>
                    <a:pt x="5338" y="15147"/>
                  </a:lnTo>
                  <a:lnTo>
                    <a:pt x="5071" y="15013"/>
                  </a:lnTo>
                  <a:lnTo>
                    <a:pt x="4771" y="14913"/>
                  </a:lnTo>
                  <a:lnTo>
                    <a:pt x="4471" y="14880"/>
                  </a:lnTo>
                  <a:lnTo>
                    <a:pt x="4337" y="14913"/>
                  </a:lnTo>
                  <a:lnTo>
                    <a:pt x="4204" y="14947"/>
                  </a:lnTo>
                  <a:lnTo>
                    <a:pt x="4104" y="15013"/>
                  </a:lnTo>
                  <a:lnTo>
                    <a:pt x="4004" y="15080"/>
                  </a:lnTo>
                  <a:lnTo>
                    <a:pt x="3904" y="15214"/>
                  </a:lnTo>
                  <a:lnTo>
                    <a:pt x="3837" y="15347"/>
                  </a:lnTo>
                  <a:lnTo>
                    <a:pt x="3803" y="15514"/>
                  </a:lnTo>
                  <a:lnTo>
                    <a:pt x="3770" y="15681"/>
                  </a:lnTo>
                  <a:lnTo>
                    <a:pt x="3803" y="15814"/>
                  </a:lnTo>
                  <a:lnTo>
                    <a:pt x="3837" y="15981"/>
                  </a:lnTo>
                  <a:lnTo>
                    <a:pt x="3870" y="16114"/>
                  </a:lnTo>
                  <a:lnTo>
                    <a:pt x="3970" y="16248"/>
                  </a:lnTo>
                  <a:lnTo>
                    <a:pt x="4170" y="16515"/>
                  </a:lnTo>
                  <a:lnTo>
                    <a:pt x="4404" y="16748"/>
                  </a:lnTo>
                  <a:lnTo>
                    <a:pt x="4671" y="16948"/>
                  </a:lnTo>
                  <a:lnTo>
                    <a:pt x="5205" y="17282"/>
                  </a:lnTo>
                  <a:lnTo>
                    <a:pt x="5505" y="17449"/>
                  </a:lnTo>
                  <a:lnTo>
                    <a:pt x="5839" y="17582"/>
                  </a:lnTo>
                  <a:lnTo>
                    <a:pt x="6139" y="17716"/>
                  </a:lnTo>
                  <a:lnTo>
                    <a:pt x="6472" y="17816"/>
                  </a:lnTo>
                  <a:lnTo>
                    <a:pt x="6573" y="18316"/>
                  </a:lnTo>
                  <a:lnTo>
                    <a:pt x="6639" y="19050"/>
                  </a:lnTo>
                  <a:lnTo>
                    <a:pt x="6673" y="19818"/>
                  </a:lnTo>
                  <a:lnTo>
                    <a:pt x="6673" y="20585"/>
                  </a:lnTo>
                  <a:lnTo>
                    <a:pt x="6606" y="21319"/>
                  </a:lnTo>
                  <a:lnTo>
                    <a:pt x="6606" y="21352"/>
                  </a:lnTo>
                  <a:lnTo>
                    <a:pt x="4104" y="21452"/>
                  </a:lnTo>
                  <a:lnTo>
                    <a:pt x="3703" y="20885"/>
                  </a:lnTo>
                  <a:lnTo>
                    <a:pt x="3303" y="20351"/>
                  </a:lnTo>
                  <a:lnTo>
                    <a:pt x="2936" y="19751"/>
                  </a:lnTo>
                  <a:lnTo>
                    <a:pt x="2602" y="19150"/>
                  </a:lnTo>
                  <a:lnTo>
                    <a:pt x="2269" y="18550"/>
                  </a:lnTo>
                  <a:lnTo>
                    <a:pt x="2002" y="17949"/>
                  </a:lnTo>
                  <a:lnTo>
                    <a:pt x="1702" y="17315"/>
                  </a:lnTo>
                  <a:lnTo>
                    <a:pt x="1468" y="16681"/>
                  </a:lnTo>
                  <a:lnTo>
                    <a:pt x="1235" y="16014"/>
                  </a:lnTo>
                  <a:lnTo>
                    <a:pt x="1068" y="15380"/>
                  </a:lnTo>
                  <a:lnTo>
                    <a:pt x="868" y="14713"/>
                  </a:lnTo>
                  <a:lnTo>
                    <a:pt x="734" y="14046"/>
                  </a:lnTo>
                  <a:lnTo>
                    <a:pt x="601" y="13379"/>
                  </a:lnTo>
                  <a:lnTo>
                    <a:pt x="534" y="12678"/>
                  </a:lnTo>
                  <a:lnTo>
                    <a:pt x="467" y="12011"/>
                  </a:lnTo>
                  <a:lnTo>
                    <a:pt x="434" y="11310"/>
                  </a:lnTo>
                  <a:lnTo>
                    <a:pt x="400" y="10676"/>
                  </a:lnTo>
                  <a:lnTo>
                    <a:pt x="434" y="10009"/>
                  </a:lnTo>
                  <a:lnTo>
                    <a:pt x="467" y="9375"/>
                  </a:lnTo>
                  <a:lnTo>
                    <a:pt x="567" y="8708"/>
                  </a:lnTo>
                  <a:lnTo>
                    <a:pt x="701" y="8074"/>
                  </a:lnTo>
                  <a:lnTo>
                    <a:pt x="901" y="7440"/>
                  </a:lnTo>
                  <a:lnTo>
                    <a:pt x="1134" y="6840"/>
                  </a:lnTo>
                  <a:lnTo>
                    <a:pt x="1468" y="6272"/>
                  </a:lnTo>
                  <a:lnTo>
                    <a:pt x="1768" y="5839"/>
                  </a:lnTo>
                  <a:lnTo>
                    <a:pt x="2135" y="5438"/>
                  </a:lnTo>
                  <a:lnTo>
                    <a:pt x="2536" y="5071"/>
                  </a:lnTo>
                  <a:lnTo>
                    <a:pt x="2936" y="4738"/>
                  </a:lnTo>
                  <a:lnTo>
                    <a:pt x="3370" y="4404"/>
                  </a:lnTo>
                  <a:lnTo>
                    <a:pt x="3837" y="4104"/>
                  </a:lnTo>
                  <a:lnTo>
                    <a:pt x="4704" y="3503"/>
                  </a:lnTo>
                  <a:lnTo>
                    <a:pt x="5538" y="2903"/>
                  </a:lnTo>
                  <a:lnTo>
                    <a:pt x="5939" y="2603"/>
                  </a:lnTo>
                  <a:lnTo>
                    <a:pt x="6306" y="2269"/>
                  </a:lnTo>
                  <a:lnTo>
                    <a:pt x="6673" y="1902"/>
                  </a:lnTo>
                  <a:lnTo>
                    <a:pt x="6973" y="1502"/>
                  </a:lnTo>
                  <a:lnTo>
                    <a:pt x="7240" y="1101"/>
                  </a:lnTo>
                  <a:lnTo>
                    <a:pt x="7473" y="634"/>
                  </a:lnTo>
                  <a:close/>
                  <a:moveTo>
                    <a:pt x="11610" y="22420"/>
                  </a:moveTo>
                  <a:lnTo>
                    <a:pt x="11677" y="22553"/>
                  </a:lnTo>
                  <a:lnTo>
                    <a:pt x="11677" y="22687"/>
                  </a:lnTo>
                  <a:lnTo>
                    <a:pt x="11644" y="22820"/>
                  </a:lnTo>
                  <a:lnTo>
                    <a:pt x="11610" y="22954"/>
                  </a:lnTo>
                  <a:lnTo>
                    <a:pt x="11544" y="23054"/>
                  </a:lnTo>
                  <a:lnTo>
                    <a:pt x="11443" y="23187"/>
                  </a:lnTo>
                  <a:lnTo>
                    <a:pt x="11243" y="23387"/>
                  </a:lnTo>
                  <a:lnTo>
                    <a:pt x="10976" y="23554"/>
                  </a:lnTo>
                  <a:lnTo>
                    <a:pt x="10676" y="23688"/>
                  </a:lnTo>
                  <a:lnTo>
                    <a:pt x="10409" y="23788"/>
                  </a:lnTo>
                  <a:lnTo>
                    <a:pt x="10176" y="23888"/>
                  </a:lnTo>
                  <a:lnTo>
                    <a:pt x="9575" y="24021"/>
                  </a:lnTo>
                  <a:lnTo>
                    <a:pt x="8975" y="24088"/>
                  </a:lnTo>
                  <a:lnTo>
                    <a:pt x="8341" y="24155"/>
                  </a:lnTo>
                  <a:lnTo>
                    <a:pt x="7740" y="24188"/>
                  </a:lnTo>
                  <a:lnTo>
                    <a:pt x="7106" y="24221"/>
                  </a:lnTo>
                  <a:lnTo>
                    <a:pt x="6472" y="24221"/>
                  </a:lnTo>
                  <a:lnTo>
                    <a:pt x="5839" y="24155"/>
                  </a:lnTo>
                  <a:lnTo>
                    <a:pt x="5205" y="24021"/>
                  </a:lnTo>
                  <a:lnTo>
                    <a:pt x="4938" y="23954"/>
                  </a:lnTo>
                  <a:lnTo>
                    <a:pt x="4671" y="23854"/>
                  </a:lnTo>
                  <a:lnTo>
                    <a:pt x="4437" y="23721"/>
                  </a:lnTo>
                  <a:lnTo>
                    <a:pt x="4304" y="23654"/>
                  </a:lnTo>
                  <a:lnTo>
                    <a:pt x="4237" y="23554"/>
                  </a:lnTo>
                  <a:lnTo>
                    <a:pt x="4170" y="23454"/>
                  </a:lnTo>
                  <a:lnTo>
                    <a:pt x="4137" y="23354"/>
                  </a:lnTo>
                  <a:lnTo>
                    <a:pt x="4104" y="23254"/>
                  </a:lnTo>
                  <a:lnTo>
                    <a:pt x="4104" y="23120"/>
                  </a:lnTo>
                  <a:lnTo>
                    <a:pt x="4104" y="23020"/>
                  </a:lnTo>
                  <a:lnTo>
                    <a:pt x="4170" y="22920"/>
                  </a:lnTo>
                  <a:lnTo>
                    <a:pt x="4237" y="22854"/>
                  </a:lnTo>
                  <a:lnTo>
                    <a:pt x="4337" y="22787"/>
                  </a:lnTo>
                  <a:lnTo>
                    <a:pt x="4371" y="22787"/>
                  </a:lnTo>
                  <a:lnTo>
                    <a:pt x="4604" y="22854"/>
                  </a:lnTo>
                  <a:lnTo>
                    <a:pt x="4838" y="22887"/>
                  </a:lnTo>
                  <a:lnTo>
                    <a:pt x="5438" y="22987"/>
                  </a:lnTo>
                  <a:lnTo>
                    <a:pt x="6039" y="23020"/>
                  </a:lnTo>
                  <a:lnTo>
                    <a:pt x="6606" y="22987"/>
                  </a:lnTo>
                  <a:lnTo>
                    <a:pt x="7206" y="22987"/>
                  </a:lnTo>
                  <a:lnTo>
                    <a:pt x="8441" y="22920"/>
                  </a:lnTo>
                  <a:lnTo>
                    <a:pt x="9675" y="22820"/>
                  </a:lnTo>
                  <a:lnTo>
                    <a:pt x="10176" y="22787"/>
                  </a:lnTo>
                  <a:lnTo>
                    <a:pt x="10676" y="22720"/>
                  </a:lnTo>
                  <a:lnTo>
                    <a:pt x="11143" y="22587"/>
                  </a:lnTo>
                  <a:lnTo>
                    <a:pt x="11377" y="22520"/>
                  </a:lnTo>
                  <a:lnTo>
                    <a:pt x="11610" y="22420"/>
                  </a:lnTo>
                  <a:close/>
                  <a:moveTo>
                    <a:pt x="11210" y="23988"/>
                  </a:moveTo>
                  <a:lnTo>
                    <a:pt x="11377" y="24021"/>
                  </a:lnTo>
                  <a:lnTo>
                    <a:pt x="11510" y="24088"/>
                  </a:lnTo>
                  <a:lnTo>
                    <a:pt x="11577" y="24155"/>
                  </a:lnTo>
                  <a:lnTo>
                    <a:pt x="11577" y="24221"/>
                  </a:lnTo>
                  <a:lnTo>
                    <a:pt x="11577" y="24321"/>
                  </a:lnTo>
                  <a:lnTo>
                    <a:pt x="11544" y="24388"/>
                  </a:lnTo>
                  <a:lnTo>
                    <a:pt x="11477" y="24522"/>
                  </a:lnTo>
                  <a:lnTo>
                    <a:pt x="11377" y="24588"/>
                  </a:lnTo>
                  <a:lnTo>
                    <a:pt x="11177" y="24722"/>
                  </a:lnTo>
                  <a:lnTo>
                    <a:pt x="10910" y="24855"/>
                  </a:lnTo>
                  <a:lnTo>
                    <a:pt x="10609" y="24955"/>
                  </a:lnTo>
                  <a:lnTo>
                    <a:pt x="10009" y="25089"/>
                  </a:lnTo>
                  <a:lnTo>
                    <a:pt x="9408" y="25189"/>
                  </a:lnTo>
                  <a:lnTo>
                    <a:pt x="8808" y="25222"/>
                  </a:lnTo>
                  <a:lnTo>
                    <a:pt x="7573" y="25289"/>
                  </a:lnTo>
                  <a:lnTo>
                    <a:pt x="6406" y="25389"/>
                  </a:lnTo>
                  <a:lnTo>
                    <a:pt x="5805" y="25389"/>
                  </a:lnTo>
                  <a:lnTo>
                    <a:pt x="5238" y="25356"/>
                  </a:lnTo>
                  <a:lnTo>
                    <a:pt x="4938" y="25289"/>
                  </a:lnTo>
                  <a:lnTo>
                    <a:pt x="4637" y="25222"/>
                  </a:lnTo>
                  <a:lnTo>
                    <a:pt x="4404" y="25122"/>
                  </a:lnTo>
                  <a:lnTo>
                    <a:pt x="4270" y="25055"/>
                  </a:lnTo>
                  <a:lnTo>
                    <a:pt x="4170" y="24989"/>
                  </a:lnTo>
                  <a:lnTo>
                    <a:pt x="4104" y="24855"/>
                  </a:lnTo>
                  <a:lnTo>
                    <a:pt x="4104" y="24755"/>
                  </a:lnTo>
                  <a:lnTo>
                    <a:pt x="4170" y="24688"/>
                  </a:lnTo>
                  <a:lnTo>
                    <a:pt x="4304" y="24622"/>
                  </a:lnTo>
                  <a:lnTo>
                    <a:pt x="4571" y="24555"/>
                  </a:lnTo>
                  <a:lnTo>
                    <a:pt x="4771" y="24522"/>
                  </a:lnTo>
                  <a:lnTo>
                    <a:pt x="5338" y="24522"/>
                  </a:lnTo>
                  <a:lnTo>
                    <a:pt x="5939" y="24555"/>
                  </a:lnTo>
                  <a:lnTo>
                    <a:pt x="6606" y="24622"/>
                  </a:lnTo>
                  <a:lnTo>
                    <a:pt x="7273" y="24622"/>
                  </a:lnTo>
                  <a:lnTo>
                    <a:pt x="7940" y="24588"/>
                  </a:lnTo>
                  <a:lnTo>
                    <a:pt x="8608" y="24522"/>
                  </a:lnTo>
                  <a:lnTo>
                    <a:pt x="9342" y="24455"/>
                  </a:lnTo>
                  <a:lnTo>
                    <a:pt x="10042" y="24321"/>
                  </a:lnTo>
                  <a:lnTo>
                    <a:pt x="10376" y="24221"/>
                  </a:lnTo>
                  <a:lnTo>
                    <a:pt x="10709" y="24121"/>
                  </a:lnTo>
                  <a:lnTo>
                    <a:pt x="10976" y="24021"/>
                  </a:lnTo>
                  <a:lnTo>
                    <a:pt x="11076" y="23988"/>
                  </a:lnTo>
                  <a:close/>
                  <a:moveTo>
                    <a:pt x="7373" y="0"/>
                  </a:moveTo>
                  <a:lnTo>
                    <a:pt x="7273" y="34"/>
                  </a:lnTo>
                  <a:lnTo>
                    <a:pt x="7240" y="67"/>
                  </a:lnTo>
                  <a:lnTo>
                    <a:pt x="7206" y="134"/>
                  </a:lnTo>
                  <a:lnTo>
                    <a:pt x="7140" y="367"/>
                  </a:lnTo>
                  <a:lnTo>
                    <a:pt x="7040" y="634"/>
                  </a:lnTo>
                  <a:lnTo>
                    <a:pt x="6773" y="1068"/>
                  </a:lnTo>
                  <a:lnTo>
                    <a:pt x="6506" y="1468"/>
                  </a:lnTo>
                  <a:lnTo>
                    <a:pt x="6172" y="1869"/>
                  </a:lnTo>
                  <a:lnTo>
                    <a:pt x="5772" y="2202"/>
                  </a:lnTo>
                  <a:lnTo>
                    <a:pt x="5371" y="2536"/>
                  </a:lnTo>
                  <a:lnTo>
                    <a:pt x="4537" y="3136"/>
                  </a:lnTo>
                  <a:lnTo>
                    <a:pt x="3637" y="3737"/>
                  </a:lnTo>
                  <a:lnTo>
                    <a:pt x="2769" y="4337"/>
                  </a:lnTo>
                  <a:lnTo>
                    <a:pt x="2369" y="4704"/>
                  </a:lnTo>
                  <a:lnTo>
                    <a:pt x="1968" y="5038"/>
                  </a:lnTo>
                  <a:lnTo>
                    <a:pt x="1601" y="5438"/>
                  </a:lnTo>
                  <a:lnTo>
                    <a:pt x="1268" y="5872"/>
                  </a:lnTo>
                  <a:lnTo>
                    <a:pt x="901" y="6439"/>
                  </a:lnTo>
                  <a:lnTo>
                    <a:pt x="634" y="7006"/>
                  </a:lnTo>
                  <a:lnTo>
                    <a:pt x="400" y="7640"/>
                  </a:lnTo>
                  <a:lnTo>
                    <a:pt x="234" y="8274"/>
                  </a:lnTo>
                  <a:lnTo>
                    <a:pt x="134" y="8908"/>
                  </a:lnTo>
                  <a:lnTo>
                    <a:pt x="67" y="9542"/>
                  </a:lnTo>
                  <a:lnTo>
                    <a:pt x="0" y="10209"/>
                  </a:lnTo>
                  <a:lnTo>
                    <a:pt x="0" y="10843"/>
                  </a:lnTo>
                  <a:lnTo>
                    <a:pt x="33" y="11544"/>
                  </a:lnTo>
                  <a:lnTo>
                    <a:pt x="67" y="12244"/>
                  </a:lnTo>
                  <a:lnTo>
                    <a:pt x="134" y="12912"/>
                  </a:lnTo>
                  <a:lnTo>
                    <a:pt x="234" y="13612"/>
                  </a:lnTo>
                  <a:lnTo>
                    <a:pt x="367" y="14279"/>
                  </a:lnTo>
                  <a:lnTo>
                    <a:pt x="534" y="14947"/>
                  </a:lnTo>
                  <a:lnTo>
                    <a:pt x="701" y="15614"/>
                  </a:lnTo>
                  <a:lnTo>
                    <a:pt x="901" y="16281"/>
                  </a:lnTo>
                  <a:lnTo>
                    <a:pt x="1168" y="16982"/>
                  </a:lnTo>
                  <a:lnTo>
                    <a:pt x="1435" y="17682"/>
                  </a:lnTo>
                  <a:lnTo>
                    <a:pt x="1768" y="18383"/>
                  </a:lnTo>
                  <a:lnTo>
                    <a:pt x="2102" y="19084"/>
                  </a:lnTo>
                  <a:lnTo>
                    <a:pt x="2469" y="19717"/>
                  </a:lnTo>
                  <a:lnTo>
                    <a:pt x="2869" y="20385"/>
                  </a:lnTo>
                  <a:lnTo>
                    <a:pt x="3270" y="21019"/>
                  </a:lnTo>
                  <a:lnTo>
                    <a:pt x="3737" y="21619"/>
                  </a:lnTo>
                  <a:lnTo>
                    <a:pt x="3637" y="21686"/>
                  </a:lnTo>
                  <a:lnTo>
                    <a:pt x="3603" y="21753"/>
                  </a:lnTo>
                  <a:lnTo>
                    <a:pt x="3603" y="21819"/>
                  </a:lnTo>
                  <a:lnTo>
                    <a:pt x="3603" y="22053"/>
                  </a:lnTo>
                  <a:lnTo>
                    <a:pt x="3670" y="22253"/>
                  </a:lnTo>
                  <a:lnTo>
                    <a:pt x="3803" y="22420"/>
                  </a:lnTo>
                  <a:lnTo>
                    <a:pt x="3937" y="22553"/>
                  </a:lnTo>
                  <a:lnTo>
                    <a:pt x="3837" y="22687"/>
                  </a:lnTo>
                  <a:lnTo>
                    <a:pt x="3770" y="22820"/>
                  </a:lnTo>
                  <a:lnTo>
                    <a:pt x="3703" y="22987"/>
                  </a:lnTo>
                  <a:lnTo>
                    <a:pt x="3703" y="23154"/>
                  </a:lnTo>
                  <a:lnTo>
                    <a:pt x="3703" y="23321"/>
                  </a:lnTo>
                  <a:lnTo>
                    <a:pt x="3737" y="23487"/>
                  </a:lnTo>
                  <a:lnTo>
                    <a:pt x="3803" y="23621"/>
                  </a:lnTo>
                  <a:lnTo>
                    <a:pt x="3904" y="23788"/>
                  </a:lnTo>
                  <a:lnTo>
                    <a:pt x="4104" y="23988"/>
                  </a:lnTo>
                  <a:lnTo>
                    <a:pt x="4337" y="24155"/>
                  </a:lnTo>
                  <a:lnTo>
                    <a:pt x="4137" y="24221"/>
                  </a:lnTo>
                  <a:lnTo>
                    <a:pt x="3937" y="24355"/>
                  </a:lnTo>
                  <a:lnTo>
                    <a:pt x="3803" y="24555"/>
                  </a:lnTo>
                  <a:lnTo>
                    <a:pt x="3737" y="24755"/>
                  </a:lnTo>
                  <a:lnTo>
                    <a:pt x="3737" y="24855"/>
                  </a:lnTo>
                  <a:lnTo>
                    <a:pt x="3737" y="24989"/>
                  </a:lnTo>
                  <a:lnTo>
                    <a:pt x="3770" y="25089"/>
                  </a:lnTo>
                  <a:lnTo>
                    <a:pt x="3837" y="25189"/>
                  </a:lnTo>
                  <a:lnTo>
                    <a:pt x="3937" y="25289"/>
                  </a:lnTo>
                  <a:lnTo>
                    <a:pt x="4037" y="25389"/>
                  </a:lnTo>
                  <a:lnTo>
                    <a:pt x="4270" y="25523"/>
                  </a:lnTo>
                  <a:lnTo>
                    <a:pt x="4537" y="25623"/>
                  </a:lnTo>
                  <a:lnTo>
                    <a:pt x="4804" y="25689"/>
                  </a:lnTo>
                  <a:lnTo>
                    <a:pt x="5238" y="25756"/>
                  </a:lnTo>
                  <a:lnTo>
                    <a:pt x="5705" y="25789"/>
                  </a:lnTo>
                  <a:lnTo>
                    <a:pt x="5738" y="25956"/>
                  </a:lnTo>
                  <a:lnTo>
                    <a:pt x="5805" y="26123"/>
                  </a:lnTo>
                  <a:lnTo>
                    <a:pt x="5872" y="26290"/>
                  </a:lnTo>
                  <a:lnTo>
                    <a:pt x="6005" y="26423"/>
                  </a:lnTo>
                  <a:lnTo>
                    <a:pt x="6139" y="26557"/>
                  </a:lnTo>
                  <a:lnTo>
                    <a:pt x="6272" y="26657"/>
                  </a:lnTo>
                  <a:lnTo>
                    <a:pt x="6639" y="26857"/>
                  </a:lnTo>
                  <a:lnTo>
                    <a:pt x="7006" y="26990"/>
                  </a:lnTo>
                  <a:lnTo>
                    <a:pt x="7407" y="27091"/>
                  </a:lnTo>
                  <a:lnTo>
                    <a:pt x="7807" y="27157"/>
                  </a:lnTo>
                  <a:lnTo>
                    <a:pt x="8141" y="27157"/>
                  </a:lnTo>
                  <a:lnTo>
                    <a:pt x="8541" y="27124"/>
                  </a:lnTo>
                  <a:lnTo>
                    <a:pt x="8975" y="27057"/>
                  </a:lnTo>
                  <a:lnTo>
                    <a:pt x="9342" y="26890"/>
                  </a:lnTo>
                  <a:lnTo>
                    <a:pt x="9542" y="26790"/>
                  </a:lnTo>
                  <a:lnTo>
                    <a:pt x="9709" y="26690"/>
                  </a:lnTo>
                  <a:lnTo>
                    <a:pt x="9975" y="26423"/>
                  </a:lnTo>
                  <a:lnTo>
                    <a:pt x="10176" y="26123"/>
                  </a:lnTo>
                  <a:lnTo>
                    <a:pt x="10342" y="25789"/>
                  </a:lnTo>
                  <a:lnTo>
                    <a:pt x="10443" y="25422"/>
                  </a:lnTo>
                  <a:lnTo>
                    <a:pt x="10943" y="25256"/>
                  </a:lnTo>
                  <a:lnTo>
                    <a:pt x="11210" y="25156"/>
                  </a:lnTo>
                  <a:lnTo>
                    <a:pt x="11443" y="25055"/>
                  </a:lnTo>
                  <a:lnTo>
                    <a:pt x="11677" y="24889"/>
                  </a:lnTo>
                  <a:lnTo>
                    <a:pt x="11844" y="24688"/>
                  </a:lnTo>
                  <a:lnTo>
                    <a:pt x="11911" y="24555"/>
                  </a:lnTo>
                  <a:lnTo>
                    <a:pt x="11977" y="24455"/>
                  </a:lnTo>
                  <a:lnTo>
                    <a:pt x="11977" y="24288"/>
                  </a:lnTo>
                  <a:lnTo>
                    <a:pt x="11977" y="24155"/>
                  </a:lnTo>
                  <a:lnTo>
                    <a:pt x="11911" y="23988"/>
                  </a:lnTo>
                  <a:lnTo>
                    <a:pt x="11810" y="23821"/>
                  </a:lnTo>
                  <a:lnTo>
                    <a:pt x="11677" y="23721"/>
                  </a:lnTo>
                  <a:lnTo>
                    <a:pt x="11510" y="23654"/>
                  </a:lnTo>
                  <a:lnTo>
                    <a:pt x="11677" y="23521"/>
                  </a:lnTo>
                  <a:lnTo>
                    <a:pt x="11810" y="23354"/>
                  </a:lnTo>
                  <a:lnTo>
                    <a:pt x="11911" y="23187"/>
                  </a:lnTo>
                  <a:lnTo>
                    <a:pt x="12011" y="22987"/>
                  </a:lnTo>
                  <a:lnTo>
                    <a:pt x="12044" y="22820"/>
                  </a:lnTo>
                  <a:lnTo>
                    <a:pt x="12077" y="22620"/>
                  </a:lnTo>
                  <a:lnTo>
                    <a:pt x="12044" y="22420"/>
                  </a:lnTo>
                  <a:lnTo>
                    <a:pt x="11977" y="22220"/>
                  </a:lnTo>
                  <a:lnTo>
                    <a:pt x="12111" y="22086"/>
                  </a:lnTo>
                  <a:lnTo>
                    <a:pt x="12211" y="21953"/>
                  </a:lnTo>
                  <a:lnTo>
                    <a:pt x="12277" y="21819"/>
                  </a:lnTo>
                  <a:lnTo>
                    <a:pt x="12344" y="21652"/>
                  </a:lnTo>
                  <a:lnTo>
                    <a:pt x="12344" y="21452"/>
                  </a:lnTo>
                  <a:lnTo>
                    <a:pt x="12311" y="21252"/>
                  </a:lnTo>
                  <a:lnTo>
                    <a:pt x="12244" y="21085"/>
                  </a:lnTo>
                  <a:lnTo>
                    <a:pt x="12111" y="20952"/>
                  </a:lnTo>
                  <a:lnTo>
                    <a:pt x="12644" y="19617"/>
                  </a:lnTo>
                  <a:lnTo>
                    <a:pt x="13178" y="18250"/>
                  </a:lnTo>
                  <a:lnTo>
                    <a:pt x="13612" y="16848"/>
                  </a:lnTo>
                  <a:lnTo>
                    <a:pt x="14046" y="15447"/>
                  </a:lnTo>
                  <a:lnTo>
                    <a:pt x="14413" y="14046"/>
                  </a:lnTo>
                  <a:lnTo>
                    <a:pt x="14746" y="12611"/>
                  </a:lnTo>
                  <a:lnTo>
                    <a:pt x="15013" y="11177"/>
                  </a:lnTo>
                  <a:lnTo>
                    <a:pt x="15247" y="9742"/>
                  </a:lnTo>
                  <a:lnTo>
                    <a:pt x="15280" y="9142"/>
                  </a:lnTo>
                  <a:lnTo>
                    <a:pt x="15313" y="8508"/>
                  </a:lnTo>
                  <a:lnTo>
                    <a:pt x="15280" y="7907"/>
                  </a:lnTo>
                  <a:lnTo>
                    <a:pt x="15213" y="7340"/>
                  </a:lnTo>
                  <a:lnTo>
                    <a:pt x="15047" y="6739"/>
                  </a:lnTo>
                  <a:lnTo>
                    <a:pt x="14846" y="6206"/>
                  </a:lnTo>
                  <a:lnTo>
                    <a:pt x="14713" y="5939"/>
                  </a:lnTo>
                  <a:lnTo>
                    <a:pt x="14546" y="5672"/>
                  </a:lnTo>
                  <a:lnTo>
                    <a:pt x="14379" y="5405"/>
                  </a:lnTo>
                  <a:lnTo>
                    <a:pt x="14179" y="5171"/>
                  </a:lnTo>
                  <a:lnTo>
                    <a:pt x="13846" y="4804"/>
                  </a:lnTo>
                  <a:lnTo>
                    <a:pt x="13512" y="4471"/>
                  </a:lnTo>
                  <a:lnTo>
                    <a:pt x="13112" y="4171"/>
                  </a:lnTo>
                  <a:lnTo>
                    <a:pt x="12711" y="3870"/>
                  </a:lnTo>
                  <a:lnTo>
                    <a:pt x="11877" y="3370"/>
                  </a:lnTo>
                  <a:lnTo>
                    <a:pt x="11043" y="2869"/>
                  </a:lnTo>
                  <a:lnTo>
                    <a:pt x="10076" y="2302"/>
                  </a:lnTo>
                  <a:lnTo>
                    <a:pt x="9575" y="2002"/>
                  </a:lnTo>
                  <a:lnTo>
                    <a:pt x="9108" y="1702"/>
                  </a:lnTo>
                  <a:lnTo>
                    <a:pt x="8674" y="1335"/>
                  </a:lnTo>
                  <a:lnTo>
                    <a:pt x="8274" y="968"/>
                  </a:lnTo>
                  <a:lnTo>
                    <a:pt x="7907" y="567"/>
                  </a:lnTo>
                  <a:lnTo>
                    <a:pt x="7573" y="100"/>
                  </a:lnTo>
                  <a:lnTo>
                    <a:pt x="74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1683550" y="2336600"/>
              <a:ext cx="50900" cy="32550"/>
            </a:xfrm>
            <a:custGeom>
              <a:avLst/>
              <a:gdLst/>
              <a:ahLst/>
              <a:cxnLst/>
              <a:rect l="l" t="t" r="r" b="b"/>
              <a:pathLst>
                <a:path w="2036" h="1302" extrusionOk="0">
                  <a:moveTo>
                    <a:pt x="167" y="1"/>
                  </a:moveTo>
                  <a:lnTo>
                    <a:pt x="100" y="34"/>
                  </a:lnTo>
                  <a:lnTo>
                    <a:pt x="34" y="101"/>
                  </a:lnTo>
                  <a:lnTo>
                    <a:pt x="0" y="201"/>
                  </a:lnTo>
                  <a:lnTo>
                    <a:pt x="0" y="301"/>
                  </a:lnTo>
                  <a:lnTo>
                    <a:pt x="34" y="368"/>
                  </a:lnTo>
                  <a:lnTo>
                    <a:pt x="100" y="434"/>
                  </a:lnTo>
                  <a:lnTo>
                    <a:pt x="1668" y="1268"/>
                  </a:lnTo>
                  <a:lnTo>
                    <a:pt x="1768" y="1302"/>
                  </a:lnTo>
                  <a:lnTo>
                    <a:pt x="1869" y="1302"/>
                  </a:lnTo>
                  <a:lnTo>
                    <a:pt x="1935" y="1268"/>
                  </a:lnTo>
                  <a:lnTo>
                    <a:pt x="2002" y="1202"/>
                  </a:lnTo>
                  <a:lnTo>
                    <a:pt x="2035" y="1102"/>
                  </a:lnTo>
                  <a:lnTo>
                    <a:pt x="2035" y="1002"/>
                  </a:lnTo>
                  <a:lnTo>
                    <a:pt x="2002" y="935"/>
                  </a:lnTo>
                  <a:lnTo>
                    <a:pt x="1935" y="868"/>
                  </a:lnTo>
                  <a:lnTo>
                    <a:pt x="334"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1716075" y="2259875"/>
              <a:ext cx="45900" cy="72575"/>
            </a:xfrm>
            <a:custGeom>
              <a:avLst/>
              <a:gdLst/>
              <a:ahLst/>
              <a:cxnLst/>
              <a:rect l="l" t="t" r="r" b="b"/>
              <a:pathLst>
                <a:path w="1836" h="2903" extrusionOk="0">
                  <a:moveTo>
                    <a:pt x="201" y="0"/>
                  </a:moveTo>
                  <a:lnTo>
                    <a:pt x="134" y="34"/>
                  </a:lnTo>
                  <a:lnTo>
                    <a:pt x="67" y="67"/>
                  </a:lnTo>
                  <a:lnTo>
                    <a:pt x="0" y="134"/>
                  </a:lnTo>
                  <a:lnTo>
                    <a:pt x="0" y="234"/>
                  </a:lnTo>
                  <a:lnTo>
                    <a:pt x="34" y="334"/>
                  </a:lnTo>
                  <a:lnTo>
                    <a:pt x="401" y="934"/>
                  </a:lnTo>
                  <a:lnTo>
                    <a:pt x="768" y="1535"/>
                  </a:lnTo>
                  <a:lnTo>
                    <a:pt x="1101" y="2169"/>
                  </a:lnTo>
                  <a:lnTo>
                    <a:pt x="1402" y="2803"/>
                  </a:lnTo>
                  <a:lnTo>
                    <a:pt x="1468" y="2869"/>
                  </a:lnTo>
                  <a:lnTo>
                    <a:pt x="1535" y="2903"/>
                  </a:lnTo>
                  <a:lnTo>
                    <a:pt x="1702" y="2903"/>
                  </a:lnTo>
                  <a:lnTo>
                    <a:pt x="1802" y="2836"/>
                  </a:lnTo>
                  <a:lnTo>
                    <a:pt x="1835" y="2736"/>
                  </a:lnTo>
                  <a:lnTo>
                    <a:pt x="1835" y="2669"/>
                  </a:lnTo>
                  <a:lnTo>
                    <a:pt x="1802" y="2569"/>
                  </a:lnTo>
                  <a:lnTo>
                    <a:pt x="1502" y="1935"/>
                  </a:lnTo>
                  <a:lnTo>
                    <a:pt x="1168" y="1301"/>
                  </a:lnTo>
                  <a:lnTo>
                    <a:pt x="834" y="701"/>
                  </a:lnTo>
                  <a:lnTo>
                    <a:pt x="434" y="100"/>
                  </a:lnTo>
                  <a:lnTo>
                    <a:pt x="367" y="34"/>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1791150" y="2231500"/>
              <a:ext cx="17525" cy="76775"/>
            </a:xfrm>
            <a:custGeom>
              <a:avLst/>
              <a:gdLst/>
              <a:ahLst/>
              <a:cxnLst/>
              <a:rect l="l" t="t" r="r" b="b"/>
              <a:pathLst>
                <a:path w="701" h="3071" extrusionOk="0">
                  <a:moveTo>
                    <a:pt x="267" y="1"/>
                  </a:moveTo>
                  <a:lnTo>
                    <a:pt x="167" y="34"/>
                  </a:lnTo>
                  <a:lnTo>
                    <a:pt x="67" y="68"/>
                  </a:lnTo>
                  <a:lnTo>
                    <a:pt x="33" y="134"/>
                  </a:lnTo>
                  <a:lnTo>
                    <a:pt x="0" y="201"/>
                  </a:lnTo>
                  <a:lnTo>
                    <a:pt x="0" y="301"/>
                  </a:lnTo>
                  <a:lnTo>
                    <a:pt x="100" y="935"/>
                  </a:lnTo>
                  <a:lnTo>
                    <a:pt x="167" y="1569"/>
                  </a:lnTo>
                  <a:lnTo>
                    <a:pt x="234" y="2203"/>
                  </a:lnTo>
                  <a:lnTo>
                    <a:pt x="234" y="2870"/>
                  </a:lnTo>
                  <a:lnTo>
                    <a:pt x="267" y="2937"/>
                  </a:lnTo>
                  <a:lnTo>
                    <a:pt x="300" y="3037"/>
                  </a:lnTo>
                  <a:lnTo>
                    <a:pt x="400" y="3070"/>
                  </a:lnTo>
                  <a:lnTo>
                    <a:pt x="567" y="3070"/>
                  </a:lnTo>
                  <a:lnTo>
                    <a:pt x="634" y="3037"/>
                  </a:lnTo>
                  <a:lnTo>
                    <a:pt x="701" y="2937"/>
                  </a:lnTo>
                  <a:lnTo>
                    <a:pt x="701" y="2870"/>
                  </a:lnTo>
                  <a:lnTo>
                    <a:pt x="667" y="2170"/>
                  </a:lnTo>
                  <a:lnTo>
                    <a:pt x="634" y="1502"/>
                  </a:lnTo>
                  <a:lnTo>
                    <a:pt x="567" y="835"/>
                  </a:lnTo>
                  <a:lnTo>
                    <a:pt x="467" y="168"/>
                  </a:lnTo>
                  <a:lnTo>
                    <a:pt x="400" y="101"/>
                  </a:lnTo>
                  <a:lnTo>
                    <a:pt x="334"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1844525" y="2254875"/>
              <a:ext cx="21700" cy="52550"/>
            </a:xfrm>
            <a:custGeom>
              <a:avLst/>
              <a:gdLst/>
              <a:ahLst/>
              <a:cxnLst/>
              <a:rect l="l" t="t" r="r" b="b"/>
              <a:pathLst>
                <a:path w="868" h="2102" extrusionOk="0">
                  <a:moveTo>
                    <a:pt x="601" y="0"/>
                  </a:moveTo>
                  <a:lnTo>
                    <a:pt x="534" y="33"/>
                  </a:lnTo>
                  <a:lnTo>
                    <a:pt x="467" y="67"/>
                  </a:lnTo>
                  <a:lnTo>
                    <a:pt x="401" y="167"/>
                  </a:lnTo>
                  <a:lnTo>
                    <a:pt x="0" y="1802"/>
                  </a:lnTo>
                  <a:lnTo>
                    <a:pt x="0" y="1902"/>
                  </a:lnTo>
                  <a:lnTo>
                    <a:pt x="0" y="1968"/>
                  </a:lnTo>
                  <a:lnTo>
                    <a:pt x="67" y="2035"/>
                  </a:lnTo>
                  <a:lnTo>
                    <a:pt x="167" y="2069"/>
                  </a:lnTo>
                  <a:lnTo>
                    <a:pt x="234" y="2102"/>
                  </a:lnTo>
                  <a:lnTo>
                    <a:pt x="334" y="2069"/>
                  </a:lnTo>
                  <a:lnTo>
                    <a:pt x="401" y="2002"/>
                  </a:lnTo>
                  <a:lnTo>
                    <a:pt x="434" y="1935"/>
                  </a:lnTo>
                  <a:lnTo>
                    <a:pt x="868" y="267"/>
                  </a:lnTo>
                  <a:lnTo>
                    <a:pt x="868" y="200"/>
                  </a:lnTo>
                  <a:lnTo>
                    <a:pt x="834" y="100"/>
                  </a:lnTo>
                  <a:lnTo>
                    <a:pt x="801" y="33"/>
                  </a:lnTo>
                  <a:lnTo>
                    <a:pt x="7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1872875" y="2324100"/>
              <a:ext cx="31725" cy="26700"/>
            </a:xfrm>
            <a:custGeom>
              <a:avLst/>
              <a:gdLst/>
              <a:ahLst/>
              <a:cxnLst/>
              <a:rect l="l" t="t" r="r" b="b"/>
              <a:pathLst>
                <a:path w="1269" h="1068" extrusionOk="0">
                  <a:moveTo>
                    <a:pt x="1035" y="0"/>
                  </a:moveTo>
                  <a:lnTo>
                    <a:pt x="935" y="34"/>
                  </a:lnTo>
                  <a:lnTo>
                    <a:pt x="868" y="67"/>
                  </a:lnTo>
                  <a:lnTo>
                    <a:pt x="668" y="234"/>
                  </a:lnTo>
                  <a:lnTo>
                    <a:pt x="601" y="300"/>
                  </a:lnTo>
                  <a:lnTo>
                    <a:pt x="534" y="367"/>
                  </a:lnTo>
                  <a:lnTo>
                    <a:pt x="101" y="634"/>
                  </a:lnTo>
                  <a:lnTo>
                    <a:pt x="34" y="701"/>
                  </a:lnTo>
                  <a:lnTo>
                    <a:pt x="1" y="801"/>
                  </a:lnTo>
                  <a:lnTo>
                    <a:pt x="1" y="868"/>
                  </a:lnTo>
                  <a:lnTo>
                    <a:pt x="34" y="968"/>
                  </a:lnTo>
                  <a:lnTo>
                    <a:pt x="101" y="1034"/>
                  </a:lnTo>
                  <a:lnTo>
                    <a:pt x="167" y="1068"/>
                  </a:lnTo>
                  <a:lnTo>
                    <a:pt x="267" y="1068"/>
                  </a:lnTo>
                  <a:lnTo>
                    <a:pt x="368" y="1034"/>
                  </a:lnTo>
                  <a:lnTo>
                    <a:pt x="801" y="734"/>
                  </a:lnTo>
                  <a:lnTo>
                    <a:pt x="1202" y="401"/>
                  </a:lnTo>
                  <a:lnTo>
                    <a:pt x="1235" y="334"/>
                  </a:lnTo>
                  <a:lnTo>
                    <a:pt x="1268" y="234"/>
                  </a:lnTo>
                  <a:lnTo>
                    <a:pt x="1235" y="167"/>
                  </a:lnTo>
                  <a:lnTo>
                    <a:pt x="1202" y="67"/>
                  </a:lnTo>
                  <a:lnTo>
                    <a:pt x="1102" y="34"/>
                  </a:lnTo>
                  <a:lnTo>
                    <a:pt x="10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31"/>
          <p:cNvSpPr txBox="1">
            <a:spLocks noGrp="1"/>
          </p:cNvSpPr>
          <p:nvPr>
            <p:ph type="ctrTitle" idx="2"/>
          </p:nvPr>
        </p:nvSpPr>
        <p:spPr>
          <a:xfrm>
            <a:off x="6300070" y="234507"/>
            <a:ext cx="2490900" cy="432300"/>
          </a:xfrm>
          <a:prstGeom prst="rect">
            <a:avLst/>
          </a:prstGeom>
        </p:spPr>
        <p:txBody>
          <a:bodyPr spcFirstLastPara="1" wrap="square" lIns="91425" tIns="91425" rIns="91425" bIns="91425" anchor="ctr" anchorCtr="0">
            <a:noAutofit/>
          </a:bodyPr>
          <a:lstStyle/>
          <a:p>
            <a:pPr marL="0" lvl="0" indent="0" algn="r" rtl="0">
              <a:spcBef>
                <a:spcPts val="0"/>
              </a:spcBef>
              <a:spcAft>
                <a:spcPts val="100"/>
              </a:spcAft>
              <a:buNone/>
            </a:pPr>
            <a:r>
              <a:rPr lang="en"/>
              <a:t>ELECTRICITY SUPPLIER BUSINESS PLAN</a:t>
            </a:r>
            <a:endParaRPr/>
          </a:p>
        </p:txBody>
      </p:sp>
      <p:sp>
        <p:nvSpPr>
          <p:cNvPr id="301" name="Google Shape;301;p31"/>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1</a:t>
            </a:fld>
            <a:endParaRPr/>
          </a:p>
        </p:txBody>
      </p:sp>
      <p:sp>
        <p:nvSpPr>
          <p:cNvPr id="302" name="Google Shape;302;p31"/>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39" name="Google Shape;339;p33"/>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10</a:t>
            </a:fld>
            <a:endParaRPr/>
          </a:p>
        </p:txBody>
      </p:sp>
      <p:sp>
        <p:nvSpPr>
          <p:cNvPr id="340" name="Google Shape;340;p33"/>
          <p:cNvSpPr txBox="1">
            <a:spLocks noGrp="1"/>
          </p:cNvSpPr>
          <p:nvPr>
            <p:ph type="ctrTitle" idx="22"/>
          </p:nvPr>
        </p:nvSpPr>
        <p:spPr>
          <a:xfrm>
            <a:off x="6300070" y="234507"/>
            <a:ext cx="2490900" cy="432300"/>
          </a:xfrm>
          <a:prstGeom prst="rect">
            <a:avLst/>
          </a:prstGeom>
        </p:spPr>
        <p:txBody>
          <a:bodyPr spcFirstLastPara="1" wrap="square" lIns="91425" tIns="91425" rIns="91425" bIns="91425" anchor="ctr" anchorCtr="0">
            <a:noAutofit/>
          </a:bodyPr>
          <a:lstStyle/>
          <a:p>
            <a:pPr marL="0" lvl="0" indent="0" algn="r" rtl="0">
              <a:spcBef>
                <a:spcPts val="0"/>
              </a:spcBef>
              <a:spcAft>
                <a:spcPts val="100"/>
              </a:spcAft>
              <a:buNone/>
            </a:pPr>
            <a:r>
              <a:rPr lang="en"/>
              <a:t>TABLE OF CONTENTS</a:t>
            </a:r>
            <a:endParaRPr/>
          </a:p>
        </p:txBody>
      </p:sp>
      <p:sp>
        <p:nvSpPr>
          <p:cNvPr id="355" name="Google Shape;355;p33"/>
          <p:cNvSpPr txBox="1"/>
          <p:nvPr/>
        </p:nvSpPr>
        <p:spPr>
          <a:xfrm>
            <a:off x="748991" y="229026"/>
            <a:ext cx="4655522"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
              </a:spcAft>
              <a:buNone/>
            </a:pPr>
            <a:r>
              <a:rPr lang="en-US" b="1" dirty="0">
                <a:solidFill>
                  <a:schemeClr val="dk1"/>
                </a:solidFill>
                <a:latin typeface="Hammersmith One"/>
                <a:ea typeface="Hammersmith One"/>
                <a:cs typeface="Hammersmith One"/>
                <a:sym typeface="Hammersmith One"/>
              </a:rPr>
              <a:t>Forecasting</a:t>
            </a:r>
            <a:endParaRPr b="1" dirty="0">
              <a:solidFill>
                <a:schemeClr val="dk1"/>
              </a:solidFill>
              <a:latin typeface="Hammersmith One"/>
              <a:ea typeface="Hammersmith One"/>
              <a:cs typeface="Hammersmith One"/>
              <a:sym typeface="Hammersmith One"/>
            </a:endParaRPr>
          </a:p>
        </p:txBody>
      </p:sp>
      <p:sp>
        <p:nvSpPr>
          <p:cNvPr id="356" name="Google Shape;356;p33"/>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6A665758-85CA-00FF-2979-11729B84876A}"/>
              </a:ext>
            </a:extLst>
          </p:cNvPr>
          <p:cNvSpPr txBox="1"/>
          <p:nvPr/>
        </p:nvSpPr>
        <p:spPr>
          <a:xfrm>
            <a:off x="357608" y="839337"/>
            <a:ext cx="8513437" cy="2031325"/>
          </a:xfrm>
          <a:prstGeom prst="rect">
            <a:avLst/>
          </a:prstGeom>
          <a:noFill/>
        </p:spPr>
        <p:txBody>
          <a:bodyPr wrap="square" rtlCol="0">
            <a:spAutoFit/>
          </a:bodyPr>
          <a:lstStyle/>
          <a:p>
            <a:r>
              <a:rPr lang="en-US" dirty="0">
                <a:solidFill>
                  <a:schemeClr val="tx1"/>
                </a:solidFill>
                <a:latin typeface="Biome" panose="020B0503030204020804" pitchFamily="34" charset="0"/>
                <a:cs typeface="Biome" panose="020B0503030204020804" pitchFamily="34" charset="0"/>
              </a:rPr>
              <a:t>After comparing all the models, and their final models to each other, we have finalized on the 3 models we shall use to forecast the consumption. We shall forecast 24 steps, or 2 years into the future. We picked the models based off their performance.</a:t>
            </a:r>
          </a:p>
          <a:p>
            <a:endParaRPr lang="en-US" dirty="0">
              <a:solidFill>
                <a:schemeClr val="tx1"/>
              </a:solidFill>
              <a:latin typeface="Biome" panose="020B0503030204020804" pitchFamily="34" charset="0"/>
              <a:cs typeface="Biome" panose="020B0503030204020804" pitchFamily="34" charset="0"/>
            </a:endParaRPr>
          </a:p>
          <a:p>
            <a:r>
              <a:rPr lang="en-US" dirty="0">
                <a:solidFill>
                  <a:schemeClr val="tx1"/>
                </a:solidFill>
                <a:latin typeface="Biome" panose="020B0503030204020804" pitchFamily="34" charset="0"/>
                <a:cs typeface="Biome" panose="020B0503030204020804" pitchFamily="34" charset="0"/>
              </a:rPr>
              <a:t>The three final models are</a:t>
            </a:r>
          </a:p>
          <a:p>
            <a:pPr marL="285750" indent="-285750">
              <a:buFont typeface="Arial" panose="020B0604020202020204" pitchFamily="34" charset="0"/>
              <a:buChar char="•"/>
            </a:pPr>
            <a:r>
              <a:rPr lang="en-US" b="0" dirty="0">
                <a:solidFill>
                  <a:schemeClr val="tx1"/>
                </a:solidFill>
                <a:effectLst/>
                <a:latin typeface="Biome" panose="020B0503030204020804" pitchFamily="34" charset="0"/>
                <a:cs typeface="Biome" panose="020B0503030204020804" pitchFamily="34" charset="0"/>
              </a:rPr>
              <a:t>Gas Consumption - ARIMA(7, 0, 9) </a:t>
            </a:r>
          </a:p>
          <a:p>
            <a:pPr marL="285750" indent="-285750">
              <a:buFont typeface="Arial" panose="020B0604020202020204" pitchFamily="34" charset="0"/>
              <a:buChar char="•"/>
            </a:pPr>
            <a:r>
              <a:rPr lang="en-US" b="0" dirty="0">
                <a:solidFill>
                  <a:schemeClr val="tx1"/>
                </a:solidFill>
                <a:effectLst/>
                <a:latin typeface="Biome" panose="020B0503030204020804" pitchFamily="34" charset="0"/>
                <a:cs typeface="Biome" panose="020B0503030204020804" pitchFamily="34" charset="0"/>
              </a:rPr>
              <a:t>Electricity Consumption - ARIMA(9, 1, 6)</a:t>
            </a:r>
          </a:p>
          <a:p>
            <a:pPr marL="285750" indent="-285750">
              <a:buFont typeface="Arial" panose="020B0604020202020204" pitchFamily="34" charset="0"/>
              <a:buChar char="•"/>
            </a:pPr>
            <a:r>
              <a:rPr lang="en-US" b="0" dirty="0">
                <a:solidFill>
                  <a:schemeClr val="tx1"/>
                </a:solidFill>
                <a:effectLst/>
                <a:latin typeface="Biome" panose="020B0503030204020804" pitchFamily="34" charset="0"/>
                <a:cs typeface="Biome" panose="020B0503030204020804" pitchFamily="34" charset="0"/>
              </a:rPr>
              <a:t>Water Consumption - Holt-Winters Exponential Smoothing</a:t>
            </a:r>
          </a:p>
          <a:p>
            <a:endParaRPr lang="en-US" dirty="0">
              <a:solidFill>
                <a:schemeClr val="tx1"/>
              </a:solidFill>
              <a:latin typeface="Biome" panose="020B0503030204020804" pitchFamily="34" charset="0"/>
              <a:cs typeface="Biome" panose="020B0503030204020804" pitchFamily="34" charset="0"/>
            </a:endParaRPr>
          </a:p>
        </p:txBody>
      </p:sp>
      <p:pic>
        <p:nvPicPr>
          <p:cNvPr id="5" name="Picture 4">
            <a:extLst>
              <a:ext uri="{FF2B5EF4-FFF2-40B4-BE49-F238E27FC236}">
                <a16:creationId xmlns:a16="http://schemas.microsoft.com/office/drawing/2014/main" id="{B6DFEC4E-BDEB-864C-E37B-F9D962D4F192}"/>
              </a:ext>
            </a:extLst>
          </p:cNvPr>
          <p:cNvPicPr>
            <a:picLocks noChangeAspect="1"/>
          </p:cNvPicPr>
          <p:nvPr/>
        </p:nvPicPr>
        <p:blipFill>
          <a:blip r:embed="rId3"/>
          <a:stretch>
            <a:fillRect/>
          </a:stretch>
        </p:blipFill>
        <p:spPr>
          <a:xfrm>
            <a:off x="6463151" y="1357791"/>
            <a:ext cx="2224199" cy="1573123"/>
          </a:xfrm>
          <a:prstGeom prst="rect">
            <a:avLst/>
          </a:prstGeom>
        </p:spPr>
      </p:pic>
      <p:pic>
        <p:nvPicPr>
          <p:cNvPr id="7" name="Picture 6">
            <a:extLst>
              <a:ext uri="{FF2B5EF4-FFF2-40B4-BE49-F238E27FC236}">
                <a16:creationId xmlns:a16="http://schemas.microsoft.com/office/drawing/2014/main" id="{8D97DC17-7926-0F75-E2E2-36964E26BEAB}"/>
              </a:ext>
            </a:extLst>
          </p:cNvPr>
          <p:cNvPicPr>
            <a:picLocks noChangeAspect="1"/>
          </p:cNvPicPr>
          <p:nvPr/>
        </p:nvPicPr>
        <p:blipFill>
          <a:blip r:embed="rId4"/>
          <a:stretch>
            <a:fillRect/>
          </a:stretch>
        </p:blipFill>
        <p:spPr>
          <a:xfrm>
            <a:off x="543094" y="2711327"/>
            <a:ext cx="3223688" cy="1955462"/>
          </a:xfrm>
          <a:prstGeom prst="rect">
            <a:avLst/>
          </a:prstGeom>
        </p:spPr>
      </p:pic>
      <p:sp>
        <p:nvSpPr>
          <p:cNvPr id="8" name="TextBox 7">
            <a:extLst>
              <a:ext uri="{FF2B5EF4-FFF2-40B4-BE49-F238E27FC236}">
                <a16:creationId xmlns:a16="http://schemas.microsoft.com/office/drawing/2014/main" id="{61418518-177D-FB48-79BA-9CB0B1656103}"/>
              </a:ext>
            </a:extLst>
          </p:cNvPr>
          <p:cNvSpPr txBox="1"/>
          <p:nvPr/>
        </p:nvSpPr>
        <p:spPr>
          <a:xfrm>
            <a:off x="4272024" y="3128505"/>
            <a:ext cx="3603008" cy="1384995"/>
          </a:xfrm>
          <a:prstGeom prst="rect">
            <a:avLst/>
          </a:prstGeom>
          <a:noFill/>
        </p:spPr>
        <p:txBody>
          <a:bodyPr wrap="square" rtlCol="0">
            <a:spAutoFit/>
          </a:bodyPr>
          <a:lstStyle/>
          <a:p>
            <a:r>
              <a:rPr lang="en-US" sz="1200" dirty="0">
                <a:latin typeface="Biome" panose="020B0503030204020804" pitchFamily="34" charset="0"/>
                <a:cs typeface="Biome" panose="020B0503030204020804" pitchFamily="34" charset="0"/>
              </a:rPr>
              <a:t>From the forecast, we can see that the models predict the amount of gas consumed to slowly drop, the amount of electricity consumed to maintain on it’s current trend, and for water consumption to increase slightly, but follow it’s pre-existing seasonal trend.</a:t>
            </a:r>
          </a:p>
        </p:txBody>
      </p:sp>
    </p:spTree>
    <p:extLst>
      <p:ext uri="{BB962C8B-B14F-4D97-AF65-F5344CB8AC3E}">
        <p14:creationId xmlns:p14="http://schemas.microsoft.com/office/powerpoint/2010/main" val="1760897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39" name="Google Shape;339;p33"/>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11</a:t>
            </a:fld>
            <a:endParaRPr/>
          </a:p>
        </p:txBody>
      </p:sp>
      <p:sp>
        <p:nvSpPr>
          <p:cNvPr id="340" name="Google Shape;340;p33"/>
          <p:cNvSpPr txBox="1">
            <a:spLocks noGrp="1"/>
          </p:cNvSpPr>
          <p:nvPr>
            <p:ph type="ctrTitle" idx="22"/>
          </p:nvPr>
        </p:nvSpPr>
        <p:spPr>
          <a:xfrm>
            <a:off x="6300070" y="234507"/>
            <a:ext cx="2490900" cy="432300"/>
          </a:xfrm>
          <a:prstGeom prst="rect">
            <a:avLst/>
          </a:prstGeom>
        </p:spPr>
        <p:txBody>
          <a:bodyPr spcFirstLastPara="1" wrap="square" lIns="91425" tIns="91425" rIns="91425" bIns="91425" anchor="ctr" anchorCtr="0">
            <a:noAutofit/>
          </a:bodyPr>
          <a:lstStyle/>
          <a:p>
            <a:pPr marL="0" lvl="0" indent="0" algn="r" rtl="0">
              <a:spcBef>
                <a:spcPts val="0"/>
              </a:spcBef>
              <a:spcAft>
                <a:spcPts val="100"/>
              </a:spcAft>
              <a:buNone/>
            </a:pPr>
            <a:r>
              <a:rPr lang="en"/>
              <a:t>TABLE OF CONTENTS</a:t>
            </a:r>
            <a:endParaRPr/>
          </a:p>
        </p:txBody>
      </p:sp>
      <p:sp>
        <p:nvSpPr>
          <p:cNvPr id="355" name="Google Shape;355;p33"/>
          <p:cNvSpPr txBox="1"/>
          <p:nvPr/>
        </p:nvSpPr>
        <p:spPr>
          <a:xfrm>
            <a:off x="748991" y="229026"/>
            <a:ext cx="4655522"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
              </a:spcAft>
              <a:buNone/>
            </a:pPr>
            <a:r>
              <a:rPr lang="en-US" b="1" dirty="0">
                <a:solidFill>
                  <a:schemeClr val="dk1"/>
                </a:solidFill>
                <a:latin typeface="Hammersmith One"/>
                <a:ea typeface="Hammersmith One"/>
                <a:cs typeface="Hammersmith One"/>
                <a:sym typeface="Hammersmith One"/>
              </a:rPr>
              <a:t>CONCLUSION.</a:t>
            </a:r>
            <a:endParaRPr b="1" dirty="0">
              <a:solidFill>
                <a:schemeClr val="dk1"/>
              </a:solidFill>
              <a:latin typeface="Hammersmith One"/>
              <a:ea typeface="Hammersmith One"/>
              <a:cs typeface="Hammersmith One"/>
              <a:sym typeface="Hammersmith One"/>
            </a:endParaRPr>
          </a:p>
        </p:txBody>
      </p:sp>
      <p:sp>
        <p:nvSpPr>
          <p:cNvPr id="356" name="Google Shape;356;p33"/>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F7D47BF3-5879-F76A-4416-BC46147D0D39}"/>
              </a:ext>
            </a:extLst>
          </p:cNvPr>
          <p:cNvSpPr txBox="1"/>
          <p:nvPr/>
        </p:nvSpPr>
        <p:spPr>
          <a:xfrm>
            <a:off x="741134" y="979177"/>
            <a:ext cx="7661732" cy="2893100"/>
          </a:xfrm>
          <a:prstGeom prst="rect">
            <a:avLst/>
          </a:prstGeom>
          <a:noFill/>
        </p:spPr>
        <p:txBody>
          <a:bodyPr wrap="square" rtlCol="0">
            <a:spAutoFit/>
          </a:bodyPr>
          <a:lstStyle/>
          <a:p>
            <a:pPr algn="ctr"/>
            <a:r>
              <a:rPr lang="en-US" b="0" dirty="0">
                <a:solidFill>
                  <a:schemeClr val="tx1"/>
                </a:solidFill>
                <a:effectLst/>
                <a:latin typeface="Biome" panose="020B0503030204020804" pitchFamily="34" charset="0"/>
                <a:cs typeface="Biome" panose="020B0503030204020804" pitchFamily="34" charset="0"/>
              </a:rPr>
              <a:t>We have created three models to forecast utility usage. These models are able to predict usage with reasonable accuracy. However, there are some limitations to our models. For example, our gas consumption predictions are not very accurate. Additionally, our models are not able to predict sudden spikes in consumption or shifts in consumption that could be caused by external factors. This is because our models do not take into account other exogenous features. Finally, our models are not able to predict very far into the future without new data, or losing accuracy. This means that their usefulness will decrease over time.</a:t>
            </a:r>
          </a:p>
          <a:p>
            <a:pPr algn="ctr"/>
            <a:br>
              <a:rPr lang="en-US" b="0" dirty="0">
                <a:solidFill>
                  <a:schemeClr val="tx1"/>
                </a:solidFill>
                <a:effectLst/>
                <a:latin typeface="Biome" panose="020B0503030204020804" pitchFamily="34" charset="0"/>
                <a:cs typeface="Biome" panose="020B0503030204020804" pitchFamily="34" charset="0"/>
              </a:rPr>
            </a:br>
            <a:r>
              <a:rPr lang="en-US" b="0" dirty="0">
                <a:solidFill>
                  <a:schemeClr val="tx1"/>
                </a:solidFill>
                <a:effectLst/>
                <a:latin typeface="Biome" panose="020B0503030204020804" pitchFamily="34" charset="0"/>
                <a:cs typeface="Biome" panose="020B0503030204020804" pitchFamily="34" charset="0"/>
              </a:rPr>
              <a:t>Overall, our models are a good starting point. However, we can improve them by providing them with better data that includes exogenous variables and more data with higher fidelity  (</a:t>
            </a:r>
            <a:r>
              <a:rPr lang="en-US" b="0" dirty="0" err="1">
                <a:solidFill>
                  <a:schemeClr val="tx1"/>
                </a:solidFill>
                <a:effectLst/>
                <a:latin typeface="Biome" panose="020B0503030204020804" pitchFamily="34" charset="0"/>
                <a:cs typeface="Biome" panose="020B0503030204020804" pitchFamily="34" charset="0"/>
              </a:rPr>
              <a:t>i.e</a:t>
            </a:r>
            <a:r>
              <a:rPr lang="en-US" b="0" dirty="0">
                <a:solidFill>
                  <a:schemeClr val="tx1"/>
                </a:solidFill>
                <a:effectLst/>
                <a:latin typeface="Biome" panose="020B0503030204020804" pitchFamily="34" charset="0"/>
                <a:cs typeface="Biome" panose="020B0503030204020804" pitchFamily="34" charset="0"/>
              </a:rPr>
              <a:t> daily records). We can also improve our predictions by using more advanced models such as neural networks.</a:t>
            </a:r>
          </a:p>
        </p:txBody>
      </p:sp>
    </p:spTree>
    <p:extLst>
      <p:ext uri="{BB962C8B-B14F-4D97-AF65-F5344CB8AC3E}">
        <p14:creationId xmlns:p14="http://schemas.microsoft.com/office/powerpoint/2010/main" val="2445237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32"/>
          <p:cNvSpPr txBox="1">
            <a:spLocks noGrp="1"/>
          </p:cNvSpPr>
          <p:nvPr>
            <p:ph type="body" idx="1"/>
          </p:nvPr>
        </p:nvSpPr>
        <p:spPr>
          <a:xfrm>
            <a:off x="674259" y="963644"/>
            <a:ext cx="7704000" cy="2976600"/>
          </a:xfrm>
          <a:prstGeom prst="rect">
            <a:avLst/>
          </a:prstGeom>
        </p:spPr>
        <p:txBody>
          <a:bodyPr spcFirstLastPara="1" wrap="square" lIns="91425" tIns="91425" rIns="91425" bIns="91425" anchor="t" anchorCtr="0">
            <a:noAutofit/>
          </a:bodyPr>
          <a:lstStyle/>
          <a:p>
            <a:pPr marL="158750" indent="0">
              <a:buNone/>
            </a:pPr>
            <a:r>
              <a:rPr lang="en-US" sz="1400" b="1" dirty="0">
                <a:solidFill>
                  <a:schemeClr val="tx1"/>
                </a:solidFill>
                <a:effectLst/>
                <a:latin typeface="Biome" panose="020B0503030204020804" pitchFamily="34" charset="0"/>
                <a:cs typeface="Biome" panose="020B0503030204020804" pitchFamily="34" charset="0"/>
              </a:rPr>
              <a:t>Objective:</a:t>
            </a:r>
            <a:endParaRPr lang="en-US" sz="1400" b="0" dirty="0">
              <a:solidFill>
                <a:schemeClr val="tx1"/>
              </a:solidFill>
              <a:effectLst/>
              <a:latin typeface="Biome" panose="020B0503030204020804" pitchFamily="34" charset="0"/>
              <a:cs typeface="Biome" panose="020B0503030204020804" pitchFamily="34" charset="0"/>
            </a:endParaRPr>
          </a:p>
          <a:p>
            <a:pPr marL="158750" indent="0">
              <a:buNone/>
            </a:pPr>
            <a:r>
              <a:rPr lang="en-US" sz="1400" b="0" dirty="0">
                <a:solidFill>
                  <a:schemeClr val="tx1"/>
                </a:solidFill>
                <a:effectLst/>
                <a:latin typeface="Biome" panose="020B0503030204020804" pitchFamily="34" charset="0"/>
                <a:cs typeface="Biome" panose="020B0503030204020804" pitchFamily="34" charset="0"/>
              </a:rPr>
              <a:t>To use the given dataset to train timeseries models, and forecast the consumption of Gas, Electricity, and Water into the future.</a:t>
            </a:r>
          </a:p>
          <a:p>
            <a:pPr marL="158750" indent="0">
              <a:buNone/>
            </a:pPr>
            <a:br>
              <a:rPr lang="en-US" sz="1400" b="0" dirty="0">
                <a:solidFill>
                  <a:schemeClr val="tx1"/>
                </a:solidFill>
                <a:effectLst/>
                <a:latin typeface="Biome" panose="020B0503030204020804" pitchFamily="34" charset="0"/>
                <a:cs typeface="Biome" panose="020B0503030204020804" pitchFamily="34" charset="0"/>
              </a:rPr>
            </a:br>
            <a:r>
              <a:rPr lang="en-US" sz="1400" b="1" dirty="0">
                <a:solidFill>
                  <a:schemeClr val="tx1"/>
                </a:solidFill>
                <a:effectLst/>
                <a:latin typeface="Biome" panose="020B0503030204020804" pitchFamily="34" charset="0"/>
                <a:cs typeface="Biome" panose="020B0503030204020804" pitchFamily="34" charset="0"/>
              </a:rPr>
              <a:t>Background Information:</a:t>
            </a:r>
            <a:endParaRPr lang="en-US" sz="1400" b="0" dirty="0">
              <a:solidFill>
                <a:schemeClr val="tx1"/>
              </a:solidFill>
              <a:effectLst/>
              <a:latin typeface="Biome" panose="020B0503030204020804" pitchFamily="34" charset="0"/>
              <a:cs typeface="Biome" panose="020B0503030204020804" pitchFamily="34" charset="0"/>
            </a:endParaRPr>
          </a:p>
          <a:p>
            <a:pPr marL="158750" indent="0">
              <a:buNone/>
            </a:pPr>
            <a:r>
              <a:rPr lang="en-US" sz="1400" b="0" dirty="0">
                <a:solidFill>
                  <a:schemeClr val="tx1"/>
                </a:solidFill>
                <a:effectLst/>
                <a:latin typeface="Biome" panose="020B0503030204020804" pitchFamily="34" charset="0"/>
                <a:cs typeface="Biome" panose="020B0503030204020804" pitchFamily="34" charset="0"/>
              </a:rPr>
              <a:t>Water, gas, and electricity are essential resources that are used for a variety of purposes. The global consumption of these resources is increasing, and it is projected to continue to increase in the coming years. By being able to be ahead of the curve and predict how the consumption of such resources will change over the years, the government and related utility companies can see how to create more buffer to give us resource security.</a:t>
            </a:r>
          </a:p>
          <a:p>
            <a:pPr marL="158750" indent="0">
              <a:buNone/>
            </a:pPr>
            <a:br>
              <a:rPr lang="en-US" sz="1400" b="0" dirty="0">
                <a:solidFill>
                  <a:schemeClr val="tx1"/>
                </a:solidFill>
                <a:effectLst/>
                <a:latin typeface="Biome" panose="020B0503030204020804" pitchFamily="34" charset="0"/>
                <a:cs typeface="Biome" panose="020B0503030204020804" pitchFamily="34" charset="0"/>
              </a:rPr>
            </a:br>
            <a:r>
              <a:rPr lang="en-US" sz="1400" b="1" dirty="0">
                <a:solidFill>
                  <a:schemeClr val="tx1"/>
                </a:solidFill>
                <a:effectLst/>
                <a:latin typeface="Biome" panose="020B0503030204020804" pitchFamily="34" charset="0"/>
                <a:cs typeface="Biome" panose="020B0503030204020804" pitchFamily="34" charset="0"/>
              </a:rPr>
              <a:t>Output Variable:</a:t>
            </a:r>
            <a:endParaRPr lang="en-US" sz="1400" b="0" dirty="0">
              <a:solidFill>
                <a:schemeClr val="tx1"/>
              </a:solidFill>
              <a:effectLst/>
              <a:latin typeface="Biome" panose="020B0503030204020804" pitchFamily="34" charset="0"/>
              <a:cs typeface="Biome" panose="020B0503030204020804" pitchFamily="34" charset="0"/>
            </a:endParaRPr>
          </a:p>
          <a:p>
            <a:pPr marL="158750" indent="0">
              <a:buNone/>
            </a:pPr>
            <a:r>
              <a:rPr lang="en-US" sz="1400" b="0" dirty="0">
                <a:solidFill>
                  <a:schemeClr val="tx1"/>
                </a:solidFill>
                <a:effectLst/>
                <a:latin typeface="Biome" panose="020B0503030204020804" pitchFamily="34" charset="0"/>
                <a:cs typeface="Biome" panose="020B0503030204020804" pitchFamily="34" charset="0"/>
              </a:rPr>
              <a:t>Future consumption of water, gas and electricity.</a:t>
            </a:r>
          </a:p>
          <a:p>
            <a:pPr marL="0" indent="0">
              <a:buNone/>
            </a:pPr>
            <a:endParaRPr sz="1400" dirty="0">
              <a:solidFill>
                <a:schemeClr val="tx1"/>
              </a:solidFill>
              <a:latin typeface="Biome" panose="020B0503030204020804" pitchFamily="34" charset="0"/>
              <a:cs typeface="Biome" panose="020B0503030204020804" pitchFamily="34" charset="0"/>
            </a:endParaRPr>
          </a:p>
        </p:txBody>
      </p:sp>
      <p:sp>
        <p:nvSpPr>
          <p:cNvPr id="310" name="Google Shape;310;p32"/>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311" name="Google Shape;311;p32"/>
          <p:cNvSpPr txBox="1">
            <a:spLocks noGrp="1"/>
          </p:cNvSpPr>
          <p:nvPr>
            <p:ph type="ctrTitle"/>
          </p:nvPr>
        </p:nvSpPr>
        <p:spPr>
          <a:xfrm>
            <a:off x="6300070" y="234507"/>
            <a:ext cx="2490900" cy="432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CONTENTS OF THIS TEMPLATE</a:t>
            </a:r>
            <a:endParaRPr/>
          </a:p>
        </p:txBody>
      </p:sp>
      <p:sp>
        <p:nvSpPr>
          <p:cNvPr id="312" name="Google Shape;312;p32"/>
          <p:cNvSpPr txBox="1"/>
          <p:nvPr/>
        </p:nvSpPr>
        <p:spPr>
          <a:xfrm>
            <a:off x="748992" y="229026"/>
            <a:ext cx="24909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solidFill>
                  <a:schemeClr val="dk1"/>
                </a:solidFill>
                <a:latin typeface="Hammersmith One"/>
                <a:ea typeface="Hammersmith One"/>
                <a:cs typeface="Hammersmith One"/>
                <a:sym typeface="Hammersmith One"/>
              </a:rPr>
              <a:t>Introduction to Task</a:t>
            </a:r>
            <a:endParaRPr b="1" dirty="0">
              <a:solidFill>
                <a:schemeClr val="dk1"/>
              </a:solidFill>
              <a:latin typeface="Hammersmith One"/>
              <a:ea typeface="Hammersmith One"/>
              <a:cs typeface="Hammersmith One"/>
              <a:sym typeface="Hammersmith One"/>
            </a:endParaRPr>
          </a:p>
        </p:txBody>
      </p:sp>
      <p:sp>
        <p:nvSpPr>
          <p:cNvPr id="313" name="Google Shape;313;p32"/>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39" name="Google Shape;339;p33"/>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3</a:t>
            </a:fld>
            <a:endParaRPr/>
          </a:p>
        </p:txBody>
      </p:sp>
      <p:sp>
        <p:nvSpPr>
          <p:cNvPr id="340" name="Google Shape;340;p33"/>
          <p:cNvSpPr txBox="1">
            <a:spLocks noGrp="1"/>
          </p:cNvSpPr>
          <p:nvPr>
            <p:ph type="ctrTitle" idx="22"/>
          </p:nvPr>
        </p:nvSpPr>
        <p:spPr>
          <a:xfrm>
            <a:off x="6300070" y="234507"/>
            <a:ext cx="2490900" cy="432300"/>
          </a:xfrm>
          <a:prstGeom prst="rect">
            <a:avLst/>
          </a:prstGeom>
        </p:spPr>
        <p:txBody>
          <a:bodyPr spcFirstLastPara="1" wrap="square" lIns="91425" tIns="91425" rIns="91425" bIns="91425" anchor="ctr" anchorCtr="0">
            <a:noAutofit/>
          </a:bodyPr>
          <a:lstStyle/>
          <a:p>
            <a:pPr marL="0" lvl="0" indent="0" algn="r" rtl="0">
              <a:spcBef>
                <a:spcPts val="0"/>
              </a:spcBef>
              <a:spcAft>
                <a:spcPts val="100"/>
              </a:spcAft>
              <a:buNone/>
            </a:pPr>
            <a:r>
              <a:rPr lang="en"/>
              <a:t>TABLE OF CONTENTS</a:t>
            </a:r>
            <a:endParaRPr/>
          </a:p>
        </p:txBody>
      </p:sp>
      <p:sp>
        <p:nvSpPr>
          <p:cNvPr id="355" name="Google Shape;355;p33"/>
          <p:cNvSpPr txBox="1"/>
          <p:nvPr/>
        </p:nvSpPr>
        <p:spPr>
          <a:xfrm>
            <a:off x="748991" y="229026"/>
            <a:ext cx="2708679"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
              </a:spcAft>
              <a:buNone/>
            </a:pPr>
            <a:r>
              <a:rPr lang="en-US" b="1" dirty="0">
                <a:solidFill>
                  <a:schemeClr val="dk1"/>
                </a:solidFill>
                <a:latin typeface="Hammersmith One"/>
                <a:ea typeface="Hammersmith One"/>
                <a:cs typeface="Hammersmith One"/>
                <a:sym typeface="Hammersmith One"/>
              </a:rPr>
              <a:t>Preparing Data + EDA</a:t>
            </a:r>
            <a:endParaRPr b="1" dirty="0">
              <a:solidFill>
                <a:schemeClr val="dk1"/>
              </a:solidFill>
              <a:latin typeface="Hammersmith One"/>
              <a:ea typeface="Hammersmith One"/>
              <a:cs typeface="Hammersmith One"/>
              <a:sym typeface="Hammersmith One"/>
            </a:endParaRPr>
          </a:p>
        </p:txBody>
      </p:sp>
      <p:sp>
        <p:nvSpPr>
          <p:cNvPr id="356" name="Google Shape;356;p33"/>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TextBox 39">
            <a:extLst>
              <a:ext uri="{FF2B5EF4-FFF2-40B4-BE49-F238E27FC236}">
                <a16:creationId xmlns:a16="http://schemas.microsoft.com/office/drawing/2014/main" id="{699E056B-D879-7230-1CD7-AFFC654823B1}"/>
              </a:ext>
            </a:extLst>
          </p:cNvPr>
          <p:cNvSpPr txBox="1"/>
          <p:nvPr/>
        </p:nvSpPr>
        <p:spPr>
          <a:xfrm>
            <a:off x="357608" y="784746"/>
            <a:ext cx="8433362" cy="523220"/>
          </a:xfrm>
          <a:prstGeom prst="rect">
            <a:avLst/>
          </a:prstGeom>
          <a:noFill/>
        </p:spPr>
        <p:txBody>
          <a:bodyPr wrap="square" rtlCol="0">
            <a:spAutoFit/>
          </a:bodyPr>
          <a:lstStyle/>
          <a:p>
            <a:pPr marL="0" indent="0">
              <a:buNone/>
            </a:pPr>
            <a:r>
              <a:rPr lang="en-SG" dirty="0">
                <a:latin typeface="Biome" panose="020B0503030204020804" pitchFamily="34" charset="0"/>
                <a:cs typeface="Biome" panose="020B0503030204020804" pitchFamily="34" charset="0"/>
              </a:rPr>
              <a:t>Since the data has already been collected, we can move straight onto preparing it, as well as EDA. </a:t>
            </a:r>
          </a:p>
        </p:txBody>
      </p:sp>
      <p:sp>
        <p:nvSpPr>
          <p:cNvPr id="43" name="TextBox 42">
            <a:extLst>
              <a:ext uri="{FF2B5EF4-FFF2-40B4-BE49-F238E27FC236}">
                <a16:creationId xmlns:a16="http://schemas.microsoft.com/office/drawing/2014/main" id="{4209383D-75CB-AEB6-2D5D-02F57BBF4264}"/>
              </a:ext>
            </a:extLst>
          </p:cNvPr>
          <p:cNvSpPr txBox="1"/>
          <p:nvPr/>
        </p:nvSpPr>
        <p:spPr>
          <a:xfrm>
            <a:off x="357608" y="2635435"/>
            <a:ext cx="7912935" cy="2031325"/>
          </a:xfrm>
          <a:prstGeom prst="rect">
            <a:avLst/>
          </a:prstGeom>
          <a:noFill/>
        </p:spPr>
        <p:txBody>
          <a:bodyPr wrap="square" rtlCol="0">
            <a:spAutoFit/>
          </a:bodyPr>
          <a:lstStyle/>
          <a:p>
            <a:r>
              <a:rPr lang="en-US" dirty="0">
                <a:latin typeface="Biome" panose="020B0503030204020804" pitchFamily="34" charset="0"/>
                <a:cs typeface="Biome" panose="020B0503030204020804" pitchFamily="34" charset="0"/>
              </a:rPr>
              <a:t>From the initial EDA, there is not much we can tell about the dataset. However, there are some potential outliers that are present. We use the IQR method to identify them, then use backfilling to remove them.</a:t>
            </a:r>
          </a:p>
          <a:p>
            <a:r>
              <a:rPr lang="en-US" dirty="0">
                <a:latin typeface="Biome" panose="020B0503030204020804" pitchFamily="34" charset="0"/>
                <a:cs typeface="Biome" panose="020B0503030204020804" pitchFamily="34" charset="0"/>
              </a:rPr>
              <a:t>Using a </a:t>
            </a:r>
            <a:r>
              <a:rPr lang="en-US" dirty="0" err="1">
                <a:latin typeface="Biome" panose="020B0503030204020804" pitchFamily="34" charset="0"/>
                <a:cs typeface="Biome" panose="020B0503030204020804" pitchFamily="34" charset="0"/>
              </a:rPr>
              <a:t>corrplot</a:t>
            </a:r>
            <a:r>
              <a:rPr lang="en-US" dirty="0">
                <a:latin typeface="Biome" panose="020B0503030204020804" pitchFamily="34" charset="0"/>
                <a:cs typeface="Biome" panose="020B0503030204020804" pitchFamily="34" charset="0"/>
              </a:rPr>
              <a:t>, we can also see that there is some mild correlation between the features.</a:t>
            </a:r>
          </a:p>
          <a:p>
            <a:r>
              <a:rPr lang="en-US" dirty="0">
                <a:latin typeface="Biome" panose="020B0503030204020804" pitchFamily="34" charset="0"/>
                <a:cs typeface="Biome" panose="020B0503030204020804" pitchFamily="34" charset="0"/>
              </a:rPr>
              <a:t>Lastly, we use STL seasonal decomposition to break down the timeseries into it’s component parts, allowing us to understand the underlying patterns in the data.</a:t>
            </a:r>
          </a:p>
          <a:p>
            <a:r>
              <a:rPr lang="en-US" dirty="0">
                <a:latin typeface="Biome" panose="020B0503030204020804" pitchFamily="34" charset="0"/>
                <a:cs typeface="Biome" panose="020B0503030204020804" pitchFamily="34" charset="0"/>
              </a:rPr>
              <a:t>We also perform test on stationarity and can see that the “Electricity Consumption” feature is not stationary. </a:t>
            </a:r>
          </a:p>
        </p:txBody>
      </p:sp>
      <p:pic>
        <p:nvPicPr>
          <p:cNvPr id="45" name="Picture 44">
            <a:extLst>
              <a:ext uri="{FF2B5EF4-FFF2-40B4-BE49-F238E27FC236}">
                <a16:creationId xmlns:a16="http://schemas.microsoft.com/office/drawing/2014/main" id="{929DF970-DE93-FDA9-D383-5309CA2A05EF}"/>
              </a:ext>
            </a:extLst>
          </p:cNvPr>
          <p:cNvPicPr>
            <a:picLocks noChangeAspect="1"/>
          </p:cNvPicPr>
          <p:nvPr/>
        </p:nvPicPr>
        <p:blipFill>
          <a:blip r:embed="rId3"/>
          <a:stretch>
            <a:fillRect/>
          </a:stretch>
        </p:blipFill>
        <p:spPr>
          <a:xfrm>
            <a:off x="357608" y="1344132"/>
            <a:ext cx="3139010" cy="11639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39" name="Google Shape;339;p33"/>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4</a:t>
            </a:fld>
            <a:endParaRPr/>
          </a:p>
        </p:txBody>
      </p:sp>
      <p:sp>
        <p:nvSpPr>
          <p:cNvPr id="340" name="Google Shape;340;p33"/>
          <p:cNvSpPr txBox="1">
            <a:spLocks noGrp="1"/>
          </p:cNvSpPr>
          <p:nvPr>
            <p:ph type="ctrTitle" idx="22"/>
          </p:nvPr>
        </p:nvSpPr>
        <p:spPr>
          <a:xfrm>
            <a:off x="6300070" y="234507"/>
            <a:ext cx="2490900" cy="432300"/>
          </a:xfrm>
          <a:prstGeom prst="rect">
            <a:avLst/>
          </a:prstGeom>
        </p:spPr>
        <p:txBody>
          <a:bodyPr spcFirstLastPara="1" wrap="square" lIns="91425" tIns="91425" rIns="91425" bIns="91425" anchor="ctr" anchorCtr="0">
            <a:noAutofit/>
          </a:bodyPr>
          <a:lstStyle/>
          <a:p>
            <a:pPr marL="0" lvl="0" indent="0" algn="r" rtl="0">
              <a:spcBef>
                <a:spcPts val="0"/>
              </a:spcBef>
              <a:spcAft>
                <a:spcPts val="100"/>
              </a:spcAft>
              <a:buNone/>
            </a:pPr>
            <a:r>
              <a:rPr lang="en"/>
              <a:t>TABLE OF CONTENTS</a:t>
            </a:r>
            <a:endParaRPr/>
          </a:p>
        </p:txBody>
      </p:sp>
      <p:sp>
        <p:nvSpPr>
          <p:cNvPr id="355" name="Google Shape;355;p33"/>
          <p:cNvSpPr txBox="1"/>
          <p:nvPr/>
        </p:nvSpPr>
        <p:spPr>
          <a:xfrm>
            <a:off x="748991" y="229026"/>
            <a:ext cx="4655522"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
              </a:spcAft>
              <a:buNone/>
            </a:pPr>
            <a:r>
              <a:rPr lang="en-US" b="1" dirty="0">
                <a:solidFill>
                  <a:schemeClr val="dk1"/>
                </a:solidFill>
                <a:latin typeface="Hammersmith One"/>
                <a:ea typeface="Hammersmith One"/>
                <a:cs typeface="Hammersmith One"/>
                <a:sym typeface="Hammersmith One"/>
              </a:rPr>
              <a:t>Modelling</a:t>
            </a:r>
            <a:endParaRPr b="1" dirty="0">
              <a:solidFill>
                <a:schemeClr val="dk1"/>
              </a:solidFill>
              <a:latin typeface="Hammersmith One"/>
              <a:ea typeface="Hammersmith One"/>
              <a:cs typeface="Hammersmith One"/>
              <a:sym typeface="Hammersmith One"/>
            </a:endParaRPr>
          </a:p>
        </p:txBody>
      </p:sp>
      <p:sp>
        <p:nvSpPr>
          <p:cNvPr id="356" name="Google Shape;356;p33"/>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B5C448A-9E3D-5E22-289A-602D9B044628}"/>
              </a:ext>
            </a:extLst>
          </p:cNvPr>
          <p:cNvSpPr txBox="1"/>
          <p:nvPr/>
        </p:nvSpPr>
        <p:spPr>
          <a:xfrm>
            <a:off x="266131" y="817074"/>
            <a:ext cx="8611737" cy="738664"/>
          </a:xfrm>
          <a:prstGeom prst="rect">
            <a:avLst/>
          </a:prstGeom>
          <a:noFill/>
        </p:spPr>
        <p:txBody>
          <a:bodyPr wrap="square" rtlCol="0">
            <a:spAutoFit/>
          </a:bodyPr>
          <a:lstStyle/>
          <a:p>
            <a:r>
              <a:rPr lang="en-US" b="0" dirty="0">
                <a:solidFill>
                  <a:schemeClr val="tx1"/>
                </a:solidFill>
                <a:effectLst/>
                <a:latin typeface="Biome" panose="020B0503030204020804" pitchFamily="34" charset="0"/>
                <a:cs typeface="Biome" panose="020B0503030204020804" pitchFamily="34" charset="0"/>
              </a:rPr>
              <a:t>We shall also split our data into a training and testing set, so that we can actually see how the model performs on unseen data. We shall allocate ~80% of the dat</a:t>
            </a:r>
            <a:r>
              <a:rPr lang="en-US" dirty="0">
                <a:solidFill>
                  <a:schemeClr val="tx1"/>
                </a:solidFill>
                <a:latin typeface="Biome" panose="020B0503030204020804" pitchFamily="34" charset="0"/>
                <a:cs typeface="Biome" panose="020B0503030204020804" pitchFamily="34" charset="0"/>
              </a:rPr>
              <a:t>a to training, and ~20% to testing.</a:t>
            </a:r>
            <a:endParaRPr lang="en-US" b="0" dirty="0">
              <a:solidFill>
                <a:schemeClr val="tx1"/>
              </a:solidFill>
              <a:effectLst/>
              <a:latin typeface="Biome" panose="020B0503030204020804" pitchFamily="34" charset="0"/>
              <a:cs typeface="Biome" panose="020B0503030204020804" pitchFamily="34" charset="0"/>
            </a:endParaRPr>
          </a:p>
        </p:txBody>
      </p:sp>
      <p:pic>
        <p:nvPicPr>
          <p:cNvPr id="9" name="Picture 8">
            <a:extLst>
              <a:ext uri="{FF2B5EF4-FFF2-40B4-BE49-F238E27FC236}">
                <a16:creationId xmlns:a16="http://schemas.microsoft.com/office/drawing/2014/main" id="{29E926A5-3900-B387-707D-91926B4FDC0E}"/>
              </a:ext>
            </a:extLst>
          </p:cNvPr>
          <p:cNvPicPr>
            <a:picLocks noChangeAspect="1"/>
          </p:cNvPicPr>
          <p:nvPr/>
        </p:nvPicPr>
        <p:blipFill>
          <a:blip r:embed="rId3"/>
          <a:stretch>
            <a:fillRect/>
          </a:stretch>
        </p:blipFill>
        <p:spPr>
          <a:xfrm>
            <a:off x="1506052" y="1406634"/>
            <a:ext cx="5809148" cy="933231"/>
          </a:xfrm>
          <a:prstGeom prst="rect">
            <a:avLst/>
          </a:prstGeom>
        </p:spPr>
      </p:pic>
      <p:sp>
        <p:nvSpPr>
          <p:cNvPr id="11" name="TextBox 10">
            <a:extLst>
              <a:ext uri="{FF2B5EF4-FFF2-40B4-BE49-F238E27FC236}">
                <a16:creationId xmlns:a16="http://schemas.microsoft.com/office/drawing/2014/main" id="{E9A1FE30-AA1E-BE40-656B-869233FECA73}"/>
              </a:ext>
            </a:extLst>
          </p:cNvPr>
          <p:cNvSpPr txBox="1"/>
          <p:nvPr/>
        </p:nvSpPr>
        <p:spPr>
          <a:xfrm>
            <a:off x="343005" y="2668136"/>
            <a:ext cx="8447965" cy="1600438"/>
          </a:xfrm>
          <a:prstGeom prst="rect">
            <a:avLst/>
          </a:prstGeom>
          <a:noFill/>
        </p:spPr>
        <p:txBody>
          <a:bodyPr wrap="square" rtlCol="0">
            <a:spAutoFit/>
          </a:bodyPr>
          <a:lstStyle/>
          <a:p>
            <a:r>
              <a:rPr lang="en-US" dirty="0">
                <a:solidFill>
                  <a:schemeClr val="tx1"/>
                </a:solidFill>
                <a:latin typeface="Biome" panose="020B0503030204020804" pitchFamily="34" charset="0"/>
                <a:cs typeface="Biome" panose="020B0503030204020804" pitchFamily="34" charset="0"/>
              </a:rPr>
              <a:t>Once we have split the data, we can move onto modelling. </a:t>
            </a:r>
          </a:p>
          <a:p>
            <a:r>
              <a:rPr lang="en-US" dirty="0">
                <a:solidFill>
                  <a:schemeClr val="tx1"/>
                </a:solidFill>
                <a:latin typeface="Biome" panose="020B0503030204020804" pitchFamily="34" charset="0"/>
                <a:cs typeface="Biome" panose="020B0503030204020804" pitchFamily="34" charset="0"/>
              </a:rPr>
              <a:t>There are a few models that we can use to make forecasts on the dataset, such as </a:t>
            </a:r>
          </a:p>
          <a:p>
            <a:pPr marL="285750" indent="-285750">
              <a:buFont typeface="Arial" panose="020B0604020202020204" pitchFamily="34" charset="0"/>
              <a:buChar char="•"/>
            </a:pPr>
            <a:r>
              <a:rPr lang="en-US" dirty="0">
                <a:solidFill>
                  <a:schemeClr val="tx1"/>
                </a:solidFill>
                <a:latin typeface="Biome" panose="020B0503030204020804" pitchFamily="34" charset="0"/>
                <a:cs typeface="Biome" panose="020B0503030204020804" pitchFamily="34" charset="0"/>
              </a:rPr>
              <a:t>Holt-Winters Exponential Smoothing,</a:t>
            </a:r>
          </a:p>
          <a:p>
            <a:pPr marL="285750" indent="-285750">
              <a:buFont typeface="Arial" panose="020B0604020202020204" pitchFamily="34" charset="0"/>
              <a:buChar char="•"/>
            </a:pPr>
            <a:r>
              <a:rPr lang="en-US" dirty="0">
                <a:solidFill>
                  <a:schemeClr val="tx1"/>
                </a:solidFill>
                <a:latin typeface="Biome" panose="020B0503030204020804" pitchFamily="34" charset="0"/>
                <a:cs typeface="Biome" panose="020B0503030204020804" pitchFamily="34" charset="0"/>
              </a:rPr>
              <a:t>ARIMA (</a:t>
            </a:r>
            <a:r>
              <a:rPr lang="en-US" b="0" dirty="0">
                <a:solidFill>
                  <a:schemeClr val="tx1"/>
                </a:solidFill>
                <a:effectLst/>
                <a:latin typeface="Biome" panose="020B0503030204020804" pitchFamily="34" charset="0"/>
                <a:cs typeface="Biome" panose="020B0503030204020804" pitchFamily="34" charset="0"/>
              </a:rPr>
              <a:t>Auto Regressive Integrated Moving Average),</a:t>
            </a:r>
          </a:p>
          <a:p>
            <a:pPr marL="285750" indent="-285750">
              <a:buFont typeface="Arial" panose="020B0604020202020204" pitchFamily="34" charset="0"/>
              <a:buChar char="•"/>
            </a:pPr>
            <a:r>
              <a:rPr lang="en-US" dirty="0">
                <a:solidFill>
                  <a:schemeClr val="tx1"/>
                </a:solidFill>
                <a:latin typeface="Biome" panose="020B0503030204020804" pitchFamily="34" charset="0"/>
                <a:cs typeface="Biome" panose="020B0503030204020804" pitchFamily="34" charset="0"/>
              </a:rPr>
              <a:t>SARIMA (Seasonal </a:t>
            </a:r>
            <a:r>
              <a:rPr lang="en-US" b="0" dirty="0">
                <a:solidFill>
                  <a:schemeClr val="tx1"/>
                </a:solidFill>
                <a:effectLst/>
                <a:latin typeface="Biome" panose="020B0503030204020804" pitchFamily="34" charset="0"/>
                <a:cs typeface="Biome" panose="020B0503030204020804" pitchFamily="34" charset="0"/>
              </a:rPr>
              <a:t>Auto Regressive Integrated Moving Average), and</a:t>
            </a:r>
          </a:p>
          <a:p>
            <a:pPr marL="285750" indent="-285750">
              <a:buFont typeface="Arial" panose="020B0604020202020204" pitchFamily="34" charset="0"/>
              <a:buChar char="•"/>
            </a:pPr>
            <a:r>
              <a:rPr lang="en-US" dirty="0">
                <a:solidFill>
                  <a:schemeClr val="tx1"/>
                </a:solidFill>
                <a:latin typeface="Biome" panose="020B0503030204020804" pitchFamily="34" charset="0"/>
                <a:cs typeface="Biome" panose="020B0503030204020804" pitchFamily="34" charset="0"/>
              </a:rPr>
              <a:t>VARMAX </a:t>
            </a:r>
            <a:r>
              <a:rPr lang="en-US" b="0" dirty="0">
                <a:solidFill>
                  <a:schemeClr val="tx1"/>
                </a:solidFill>
                <a:effectLst/>
                <a:latin typeface="Biome" panose="020B0503030204020804" pitchFamily="34" charset="0"/>
                <a:cs typeface="Biome" panose="020B0503030204020804" pitchFamily="34" charset="0"/>
              </a:rPr>
              <a:t>(Vector Autoregressive Moving Average with </a:t>
            </a:r>
            <a:r>
              <a:rPr lang="en-US" b="0" dirty="0" err="1">
                <a:solidFill>
                  <a:schemeClr val="tx1"/>
                </a:solidFill>
                <a:effectLst/>
                <a:latin typeface="Biome" panose="020B0503030204020804" pitchFamily="34" charset="0"/>
                <a:cs typeface="Biome" panose="020B0503030204020804" pitchFamily="34" charset="0"/>
              </a:rPr>
              <a:t>eXogenous</a:t>
            </a:r>
            <a:r>
              <a:rPr lang="en-US" b="0" dirty="0">
                <a:solidFill>
                  <a:schemeClr val="tx1"/>
                </a:solidFill>
                <a:effectLst/>
                <a:latin typeface="Biome" panose="020B0503030204020804" pitchFamily="34" charset="0"/>
                <a:cs typeface="Biome" panose="020B0503030204020804" pitchFamily="34" charset="0"/>
              </a:rPr>
              <a:t> regressors)</a:t>
            </a:r>
          </a:p>
          <a:p>
            <a:r>
              <a:rPr lang="en-US" dirty="0">
                <a:solidFill>
                  <a:schemeClr val="tx1"/>
                </a:solidFill>
                <a:latin typeface="Biome" panose="020B0503030204020804" pitchFamily="34" charset="0"/>
                <a:cs typeface="Biome" panose="020B0503030204020804" pitchFamily="34" charset="0"/>
              </a:rPr>
              <a:t>These models all have values which we need to find. I will elaborate on them later.</a:t>
            </a:r>
            <a:endParaRPr lang="en-US" b="0" dirty="0">
              <a:solidFill>
                <a:schemeClr val="tx1"/>
              </a:solidFill>
              <a:effectLst/>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66360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39" name="Google Shape;339;p33"/>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5</a:t>
            </a:fld>
            <a:endParaRPr/>
          </a:p>
        </p:txBody>
      </p:sp>
      <p:sp>
        <p:nvSpPr>
          <p:cNvPr id="340" name="Google Shape;340;p33"/>
          <p:cNvSpPr txBox="1">
            <a:spLocks noGrp="1"/>
          </p:cNvSpPr>
          <p:nvPr>
            <p:ph type="ctrTitle" idx="22"/>
          </p:nvPr>
        </p:nvSpPr>
        <p:spPr>
          <a:xfrm>
            <a:off x="6300070" y="234507"/>
            <a:ext cx="2490900" cy="432300"/>
          </a:xfrm>
          <a:prstGeom prst="rect">
            <a:avLst/>
          </a:prstGeom>
        </p:spPr>
        <p:txBody>
          <a:bodyPr spcFirstLastPara="1" wrap="square" lIns="91425" tIns="91425" rIns="91425" bIns="91425" anchor="ctr" anchorCtr="0">
            <a:noAutofit/>
          </a:bodyPr>
          <a:lstStyle/>
          <a:p>
            <a:pPr marL="0" lvl="0" indent="0" algn="r" rtl="0">
              <a:spcBef>
                <a:spcPts val="0"/>
              </a:spcBef>
              <a:spcAft>
                <a:spcPts val="100"/>
              </a:spcAft>
              <a:buNone/>
            </a:pPr>
            <a:r>
              <a:rPr lang="en"/>
              <a:t>TABLE OF CONTENTS</a:t>
            </a:r>
            <a:endParaRPr/>
          </a:p>
        </p:txBody>
      </p:sp>
      <p:sp>
        <p:nvSpPr>
          <p:cNvPr id="355" name="Google Shape;355;p33"/>
          <p:cNvSpPr txBox="1"/>
          <p:nvPr/>
        </p:nvSpPr>
        <p:spPr>
          <a:xfrm>
            <a:off x="748991" y="229026"/>
            <a:ext cx="4655522"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
              </a:spcAft>
              <a:buNone/>
            </a:pPr>
            <a:r>
              <a:rPr lang="en-US" b="1" dirty="0">
                <a:solidFill>
                  <a:schemeClr val="dk1"/>
                </a:solidFill>
                <a:latin typeface="Hammersmith One"/>
                <a:ea typeface="Hammersmith One"/>
                <a:cs typeface="Hammersmith One"/>
                <a:sym typeface="Hammersmith One"/>
              </a:rPr>
              <a:t>Modelling</a:t>
            </a:r>
            <a:endParaRPr b="1" dirty="0">
              <a:solidFill>
                <a:schemeClr val="dk1"/>
              </a:solidFill>
              <a:latin typeface="Hammersmith One"/>
              <a:ea typeface="Hammersmith One"/>
              <a:cs typeface="Hammersmith One"/>
              <a:sym typeface="Hammersmith One"/>
            </a:endParaRPr>
          </a:p>
        </p:txBody>
      </p:sp>
      <p:sp>
        <p:nvSpPr>
          <p:cNvPr id="356" name="Google Shape;356;p33"/>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B5C448A-9E3D-5E22-289A-602D9B044628}"/>
              </a:ext>
            </a:extLst>
          </p:cNvPr>
          <p:cNvSpPr txBox="1"/>
          <p:nvPr/>
        </p:nvSpPr>
        <p:spPr>
          <a:xfrm>
            <a:off x="266131" y="817074"/>
            <a:ext cx="8611737" cy="1384995"/>
          </a:xfrm>
          <a:prstGeom prst="rect">
            <a:avLst/>
          </a:prstGeom>
          <a:noFill/>
        </p:spPr>
        <p:txBody>
          <a:bodyPr wrap="square" rtlCol="0">
            <a:spAutoFit/>
          </a:bodyPr>
          <a:lstStyle/>
          <a:p>
            <a:r>
              <a:rPr lang="en-US" b="0" i="0" dirty="0">
                <a:solidFill>
                  <a:schemeClr val="tx1"/>
                </a:solidFill>
                <a:effectLst/>
                <a:latin typeface="Biome" panose="020B0503030204020804" pitchFamily="34" charset="0"/>
                <a:cs typeface="Biome" panose="020B0503030204020804" pitchFamily="34" charset="0"/>
              </a:rPr>
              <a:t>As I mentioned earlier, ARIMA and SARIMA are time series forecasting models that use past data to predict future values. ARIMA is a general-purpose model, while SARIMA is specifically designed for time series with seasonality. Both models have the same AR, I, and MA components, but SARIMA also has a seasonal component to model repeating patterns.</a:t>
            </a:r>
          </a:p>
          <a:p>
            <a:endParaRPr lang="en-US" dirty="0">
              <a:solidFill>
                <a:schemeClr val="tx1"/>
              </a:solidFill>
              <a:latin typeface="Biome" panose="020B0503030204020804" pitchFamily="34" charset="0"/>
              <a:cs typeface="Biome" panose="020B0503030204020804" pitchFamily="34" charset="0"/>
            </a:endParaRPr>
          </a:p>
          <a:p>
            <a:r>
              <a:rPr lang="en-US" dirty="0">
                <a:solidFill>
                  <a:schemeClr val="tx1"/>
                </a:solidFill>
                <a:latin typeface="Biome" panose="020B0503030204020804" pitchFamily="34" charset="0"/>
                <a:cs typeface="Biome" panose="020B0503030204020804" pitchFamily="34" charset="0"/>
              </a:rPr>
              <a:t>To help us in our modelling, we shall use the AIC, BIC, MSE and MAPE metrics.</a:t>
            </a:r>
          </a:p>
        </p:txBody>
      </p:sp>
      <p:pic>
        <p:nvPicPr>
          <p:cNvPr id="13" name="Picture 12">
            <a:extLst>
              <a:ext uri="{FF2B5EF4-FFF2-40B4-BE49-F238E27FC236}">
                <a16:creationId xmlns:a16="http://schemas.microsoft.com/office/drawing/2014/main" id="{CA8F4711-C422-068B-F969-905021433D90}"/>
              </a:ext>
            </a:extLst>
          </p:cNvPr>
          <p:cNvPicPr>
            <a:picLocks noChangeAspect="1"/>
          </p:cNvPicPr>
          <p:nvPr/>
        </p:nvPicPr>
        <p:blipFill>
          <a:blip r:embed="rId3"/>
          <a:stretch>
            <a:fillRect/>
          </a:stretch>
        </p:blipFill>
        <p:spPr>
          <a:xfrm>
            <a:off x="1258276" y="2231735"/>
            <a:ext cx="6627446" cy="2677258"/>
          </a:xfrm>
          <a:prstGeom prst="rect">
            <a:avLst/>
          </a:prstGeom>
        </p:spPr>
      </p:pic>
    </p:spTree>
    <p:extLst>
      <p:ext uri="{BB962C8B-B14F-4D97-AF65-F5344CB8AC3E}">
        <p14:creationId xmlns:p14="http://schemas.microsoft.com/office/powerpoint/2010/main" val="4273724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39" name="Google Shape;339;p33"/>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6</a:t>
            </a:fld>
            <a:endParaRPr/>
          </a:p>
        </p:txBody>
      </p:sp>
      <p:sp>
        <p:nvSpPr>
          <p:cNvPr id="340" name="Google Shape;340;p33"/>
          <p:cNvSpPr txBox="1">
            <a:spLocks noGrp="1"/>
          </p:cNvSpPr>
          <p:nvPr>
            <p:ph type="ctrTitle" idx="22"/>
          </p:nvPr>
        </p:nvSpPr>
        <p:spPr>
          <a:xfrm>
            <a:off x="6300070" y="234507"/>
            <a:ext cx="2490900" cy="432300"/>
          </a:xfrm>
          <a:prstGeom prst="rect">
            <a:avLst/>
          </a:prstGeom>
        </p:spPr>
        <p:txBody>
          <a:bodyPr spcFirstLastPara="1" wrap="square" lIns="91425" tIns="91425" rIns="91425" bIns="91425" anchor="ctr" anchorCtr="0">
            <a:noAutofit/>
          </a:bodyPr>
          <a:lstStyle/>
          <a:p>
            <a:pPr marL="0" lvl="0" indent="0" algn="r" rtl="0">
              <a:spcBef>
                <a:spcPts val="0"/>
              </a:spcBef>
              <a:spcAft>
                <a:spcPts val="100"/>
              </a:spcAft>
              <a:buNone/>
            </a:pPr>
            <a:r>
              <a:rPr lang="en"/>
              <a:t>TABLE OF CONTENTS</a:t>
            </a:r>
            <a:endParaRPr/>
          </a:p>
        </p:txBody>
      </p:sp>
      <p:sp>
        <p:nvSpPr>
          <p:cNvPr id="355" name="Google Shape;355;p33"/>
          <p:cNvSpPr txBox="1"/>
          <p:nvPr/>
        </p:nvSpPr>
        <p:spPr>
          <a:xfrm>
            <a:off x="748991" y="229026"/>
            <a:ext cx="4655522"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
              </a:spcAft>
              <a:buNone/>
            </a:pPr>
            <a:r>
              <a:rPr lang="en-US" b="1" dirty="0">
                <a:solidFill>
                  <a:schemeClr val="dk1"/>
                </a:solidFill>
                <a:latin typeface="Hammersmith One"/>
                <a:ea typeface="Hammersmith One"/>
                <a:cs typeface="Hammersmith One"/>
                <a:sym typeface="Hammersmith One"/>
              </a:rPr>
              <a:t>Modelling</a:t>
            </a:r>
            <a:endParaRPr b="1" dirty="0">
              <a:solidFill>
                <a:schemeClr val="dk1"/>
              </a:solidFill>
              <a:latin typeface="Hammersmith One"/>
              <a:ea typeface="Hammersmith One"/>
              <a:cs typeface="Hammersmith One"/>
              <a:sym typeface="Hammersmith One"/>
            </a:endParaRPr>
          </a:p>
        </p:txBody>
      </p:sp>
      <p:sp>
        <p:nvSpPr>
          <p:cNvPr id="356" name="Google Shape;356;p33"/>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B5C448A-9E3D-5E22-289A-602D9B044628}"/>
              </a:ext>
            </a:extLst>
          </p:cNvPr>
          <p:cNvSpPr txBox="1"/>
          <p:nvPr/>
        </p:nvSpPr>
        <p:spPr>
          <a:xfrm>
            <a:off x="266131" y="817074"/>
            <a:ext cx="8611737" cy="523220"/>
          </a:xfrm>
          <a:prstGeom prst="rect">
            <a:avLst/>
          </a:prstGeom>
          <a:noFill/>
        </p:spPr>
        <p:txBody>
          <a:bodyPr wrap="square" rtlCol="0">
            <a:spAutoFit/>
          </a:bodyPr>
          <a:lstStyle/>
          <a:p>
            <a:r>
              <a:rPr lang="en-US" b="0" dirty="0">
                <a:solidFill>
                  <a:schemeClr val="tx1"/>
                </a:solidFill>
                <a:effectLst/>
                <a:latin typeface="Biome" panose="020B0503030204020804" pitchFamily="34" charset="0"/>
                <a:cs typeface="Biome" panose="020B0503030204020804" pitchFamily="34" charset="0"/>
              </a:rPr>
              <a:t>We shall start by </a:t>
            </a:r>
            <a:r>
              <a:rPr lang="en-US" dirty="0">
                <a:solidFill>
                  <a:schemeClr val="tx1"/>
                </a:solidFill>
                <a:latin typeface="Biome" panose="020B0503030204020804" pitchFamily="34" charset="0"/>
                <a:cs typeface="Biome" panose="020B0503030204020804" pitchFamily="34" charset="0"/>
              </a:rPr>
              <a:t>using Holt-Winters Exponential Smoothing, as well as establish it as a baseline model.</a:t>
            </a:r>
            <a:endParaRPr lang="en-US" b="0" dirty="0">
              <a:solidFill>
                <a:schemeClr val="tx1"/>
              </a:solidFill>
              <a:effectLst/>
              <a:latin typeface="Biome" panose="020B0503030204020804" pitchFamily="34" charset="0"/>
              <a:cs typeface="Biome" panose="020B0503030204020804" pitchFamily="34" charset="0"/>
            </a:endParaRPr>
          </a:p>
        </p:txBody>
      </p:sp>
      <p:pic>
        <p:nvPicPr>
          <p:cNvPr id="4" name="Picture 3">
            <a:extLst>
              <a:ext uri="{FF2B5EF4-FFF2-40B4-BE49-F238E27FC236}">
                <a16:creationId xmlns:a16="http://schemas.microsoft.com/office/drawing/2014/main" id="{40F0D4AD-D121-4874-1FCB-E1F570732010}"/>
              </a:ext>
            </a:extLst>
          </p:cNvPr>
          <p:cNvPicPr>
            <a:picLocks noChangeAspect="1"/>
          </p:cNvPicPr>
          <p:nvPr/>
        </p:nvPicPr>
        <p:blipFill>
          <a:blip r:embed="rId3"/>
          <a:stretch>
            <a:fillRect/>
          </a:stretch>
        </p:blipFill>
        <p:spPr>
          <a:xfrm>
            <a:off x="357608" y="1429917"/>
            <a:ext cx="4935709" cy="2993960"/>
          </a:xfrm>
          <a:prstGeom prst="rect">
            <a:avLst/>
          </a:prstGeom>
        </p:spPr>
      </p:pic>
      <p:pic>
        <p:nvPicPr>
          <p:cNvPr id="6" name="Picture 5">
            <a:extLst>
              <a:ext uri="{FF2B5EF4-FFF2-40B4-BE49-F238E27FC236}">
                <a16:creationId xmlns:a16="http://schemas.microsoft.com/office/drawing/2014/main" id="{775E275A-0C2E-F376-49E4-BC43C7093B2F}"/>
              </a:ext>
            </a:extLst>
          </p:cNvPr>
          <p:cNvPicPr>
            <a:picLocks noChangeAspect="1"/>
          </p:cNvPicPr>
          <p:nvPr/>
        </p:nvPicPr>
        <p:blipFill>
          <a:blip r:embed="rId4"/>
          <a:stretch>
            <a:fillRect/>
          </a:stretch>
        </p:blipFill>
        <p:spPr>
          <a:xfrm>
            <a:off x="5404513" y="1490561"/>
            <a:ext cx="2065343" cy="523220"/>
          </a:xfrm>
          <a:prstGeom prst="rect">
            <a:avLst/>
          </a:prstGeom>
        </p:spPr>
      </p:pic>
      <p:sp>
        <p:nvSpPr>
          <p:cNvPr id="7" name="TextBox 6">
            <a:extLst>
              <a:ext uri="{FF2B5EF4-FFF2-40B4-BE49-F238E27FC236}">
                <a16:creationId xmlns:a16="http://schemas.microsoft.com/office/drawing/2014/main" id="{C623C02D-E135-BC39-B55D-61B6F437D83F}"/>
              </a:ext>
            </a:extLst>
          </p:cNvPr>
          <p:cNvSpPr txBox="1"/>
          <p:nvPr/>
        </p:nvSpPr>
        <p:spPr>
          <a:xfrm>
            <a:off x="5527343" y="2251881"/>
            <a:ext cx="3166281" cy="2246769"/>
          </a:xfrm>
          <a:prstGeom prst="rect">
            <a:avLst/>
          </a:prstGeom>
          <a:noFill/>
        </p:spPr>
        <p:txBody>
          <a:bodyPr wrap="square" rtlCol="0">
            <a:spAutoFit/>
          </a:bodyPr>
          <a:lstStyle/>
          <a:p>
            <a:r>
              <a:rPr lang="en-US" dirty="0">
                <a:latin typeface="Biome" panose="020B0503030204020804" pitchFamily="34" charset="0"/>
                <a:cs typeface="Biome" panose="020B0503030204020804" pitchFamily="34" charset="0"/>
              </a:rPr>
              <a:t>From the graph generated from the training data, as well as the predictions from the model, we can see that the model struggles to predict the trend for “Gas Consumption” effectively but seems to be able to fit the trend for “Electricity Consumption” and “Water Consumption” decently well.</a:t>
            </a:r>
          </a:p>
        </p:txBody>
      </p:sp>
    </p:spTree>
    <p:extLst>
      <p:ext uri="{BB962C8B-B14F-4D97-AF65-F5344CB8AC3E}">
        <p14:creationId xmlns:p14="http://schemas.microsoft.com/office/powerpoint/2010/main" val="2854238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39" name="Google Shape;339;p33"/>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7</a:t>
            </a:fld>
            <a:endParaRPr/>
          </a:p>
        </p:txBody>
      </p:sp>
      <p:sp>
        <p:nvSpPr>
          <p:cNvPr id="340" name="Google Shape;340;p33"/>
          <p:cNvSpPr txBox="1">
            <a:spLocks noGrp="1"/>
          </p:cNvSpPr>
          <p:nvPr>
            <p:ph type="ctrTitle" idx="22"/>
          </p:nvPr>
        </p:nvSpPr>
        <p:spPr>
          <a:xfrm>
            <a:off x="6300070" y="234507"/>
            <a:ext cx="2490900" cy="432300"/>
          </a:xfrm>
          <a:prstGeom prst="rect">
            <a:avLst/>
          </a:prstGeom>
        </p:spPr>
        <p:txBody>
          <a:bodyPr spcFirstLastPara="1" wrap="square" lIns="91425" tIns="91425" rIns="91425" bIns="91425" anchor="ctr" anchorCtr="0">
            <a:noAutofit/>
          </a:bodyPr>
          <a:lstStyle/>
          <a:p>
            <a:pPr marL="0" lvl="0" indent="0" algn="r" rtl="0">
              <a:spcBef>
                <a:spcPts val="0"/>
              </a:spcBef>
              <a:spcAft>
                <a:spcPts val="100"/>
              </a:spcAft>
              <a:buNone/>
            </a:pPr>
            <a:r>
              <a:rPr lang="en"/>
              <a:t>TABLE OF CONTENTS</a:t>
            </a:r>
            <a:endParaRPr/>
          </a:p>
        </p:txBody>
      </p:sp>
      <p:sp>
        <p:nvSpPr>
          <p:cNvPr id="355" name="Google Shape;355;p33"/>
          <p:cNvSpPr txBox="1"/>
          <p:nvPr/>
        </p:nvSpPr>
        <p:spPr>
          <a:xfrm>
            <a:off x="748991" y="229026"/>
            <a:ext cx="4655522"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
              </a:spcAft>
              <a:buNone/>
            </a:pPr>
            <a:r>
              <a:rPr lang="en-US" b="1" dirty="0">
                <a:solidFill>
                  <a:schemeClr val="dk1"/>
                </a:solidFill>
                <a:latin typeface="Hammersmith One"/>
                <a:ea typeface="Hammersmith One"/>
                <a:cs typeface="Hammersmith One"/>
                <a:sym typeface="Hammersmith One"/>
              </a:rPr>
              <a:t>Modelling</a:t>
            </a:r>
            <a:endParaRPr b="1" dirty="0">
              <a:solidFill>
                <a:schemeClr val="dk1"/>
              </a:solidFill>
              <a:latin typeface="Hammersmith One"/>
              <a:ea typeface="Hammersmith One"/>
              <a:cs typeface="Hammersmith One"/>
              <a:sym typeface="Hammersmith One"/>
            </a:endParaRPr>
          </a:p>
        </p:txBody>
      </p:sp>
      <p:sp>
        <p:nvSpPr>
          <p:cNvPr id="356" name="Google Shape;356;p33"/>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B5C448A-9E3D-5E22-289A-602D9B044628}"/>
              </a:ext>
            </a:extLst>
          </p:cNvPr>
          <p:cNvSpPr txBox="1"/>
          <p:nvPr/>
        </p:nvSpPr>
        <p:spPr>
          <a:xfrm>
            <a:off x="266131" y="817074"/>
            <a:ext cx="8611737" cy="600164"/>
          </a:xfrm>
          <a:prstGeom prst="rect">
            <a:avLst/>
          </a:prstGeom>
          <a:noFill/>
        </p:spPr>
        <p:txBody>
          <a:bodyPr wrap="square" rtlCol="0">
            <a:spAutoFit/>
          </a:bodyPr>
          <a:lstStyle/>
          <a:p>
            <a:r>
              <a:rPr lang="en-US" sz="1100" b="0" dirty="0">
                <a:solidFill>
                  <a:schemeClr val="tx1"/>
                </a:solidFill>
                <a:effectLst/>
                <a:latin typeface="Biome" panose="020B0503030204020804" pitchFamily="34" charset="0"/>
                <a:cs typeface="Biome" panose="020B0503030204020804" pitchFamily="34" charset="0"/>
              </a:rPr>
              <a:t>Before  we move onto more complicated ARMA models, we shall first carry out a ACF and PACF test to identify some of the values which we need to fill in. We also plot SACF and SPACF plots to he</a:t>
            </a:r>
            <a:r>
              <a:rPr lang="en-US" sz="1100" dirty="0">
                <a:solidFill>
                  <a:schemeClr val="tx1"/>
                </a:solidFill>
                <a:latin typeface="Biome" panose="020B0503030204020804" pitchFamily="34" charset="0"/>
                <a:cs typeface="Biome" panose="020B0503030204020804" pitchFamily="34" charset="0"/>
              </a:rPr>
              <a:t>lp us identify the values </a:t>
            </a:r>
            <a:r>
              <a:rPr lang="en-US" sz="1100" dirty="0" err="1">
                <a:solidFill>
                  <a:schemeClr val="tx1"/>
                </a:solidFill>
                <a:latin typeface="Biome" panose="020B0503030204020804" pitchFamily="34" charset="0"/>
                <a:cs typeface="Biome" panose="020B0503030204020804" pitchFamily="34" charset="0"/>
              </a:rPr>
              <a:t>fo</a:t>
            </a:r>
            <a:r>
              <a:rPr lang="en-US" sz="1100" dirty="0">
                <a:solidFill>
                  <a:schemeClr val="tx1"/>
                </a:solidFill>
                <a:latin typeface="Biome" panose="020B0503030204020804" pitchFamily="34" charset="0"/>
                <a:cs typeface="Biome" panose="020B0503030204020804" pitchFamily="34" charset="0"/>
              </a:rPr>
              <a:t> r the seasonal order which we need to find.</a:t>
            </a:r>
            <a:endParaRPr lang="en-US" sz="1100" b="0" dirty="0">
              <a:solidFill>
                <a:schemeClr val="tx1"/>
              </a:solidFill>
              <a:effectLst/>
              <a:latin typeface="Biome" panose="020B0503030204020804" pitchFamily="34" charset="0"/>
              <a:cs typeface="Biome" panose="020B0503030204020804" pitchFamily="34" charset="0"/>
            </a:endParaRPr>
          </a:p>
        </p:txBody>
      </p:sp>
      <p:pic>
        <p:nvPicPr>
          <p:cNvPr id="4" name="Picture 3">
            <a:extLst>
              <a:ext uri="{FF2B5EF4-FFF2-40B4-BE49-F238E27FC236}">
                <a16:creationId xmlns:a16="http://schemas.microsoft.com/office/drawing/2014/main" id="{D673C80A-CA55-F332-900F-5A5BB15178AC}"/>
              </a:ext>
            </a:extLst>
          </p:cNvPr>
          <p:cNvPicPr>
            <a:picLocks noChangeAspect="1"/>
          </p:cNvPicPr>
          <p:nvPr/>
        </p:nvPicPr>
        <p:blipFill>
          <a:blip r:embed="rId3"/>
          <a:stretch>
            <a:fillRect/>
          </a:stretch>
        </p:blipFill>
        <p:spPr>
          <a:xfrm>
            <a:off x="266131" y="1382276"/>
            <a:ext cx="3739487" cy="1667106"/>
          </a:xfrm>
          <a:prstGeom prst="rect">
            <a:avLst/>
          </a:prstGeom>
        </p:spPr>
      </p:pic>
      <p:pic>
        <p:nvPicPr>
          <p:cNvPr id="6" name="Picture 5">
            <a:extLst>
              <a:ext uri="{FF2B5EF4-FFF2-40B4-BE49-F238E27FC236}">
                <a16:creationId xmlns:a16="http://schemas.microsoft.com/office/drawing/2014/main" id="{15FFE756-D399-E681-402F-2780B5659C21}"/>
              </a:ext>
            </a:extLst>
          </p:cNvPr>
          <p:cNvPicPr>
            <a:picLocks noChangeAspect="1"/>
          </p:cNvPicPr>
          <p:nvPr/>
        </p:nvPicPr>
        <p:blipFill>
          <a:blip r:embed="rId4"/>
          <a:stretch>
            <a:fillRect/>
          </a:stretch>
        </p:blipFill>
        <p:spPr>
          <a:xfrm>
            <a:off x="266130" y="3140688"/>
            <a:ext cx="3739487" cy="1675428"/>
          </a:xfrm>
          <a:prstGeom prst="rect">
            <a:avLst/>
          </a:prstGeom>
        </p:spPr>
      </p:pic>
      <p:pic>
        <p:nvPicPr>
          <p:cNvPr id="8" name="Picture 7">
            <a:extLst>
              <a:ext uri="{FF2B5EF4-FFF2-40B4-BE49-F238E27FC236}">
                <a16:creationId xmlns:a16="http://schemas.microsoft.com/office/drawing/2014/main" id="{B9EABC2A-A175-C381-9BE7-E471FAFF2A43}"/>
              </a:ext>
            </a:extLst>
          </p:cNvPr>
          <p:cNvPicPr>
            <a:picLocks noChangeAspect="1"/>
          </p:cNvPicPr>
          <p:nvPr/>
        </p:nvPicPr>
        <p:blipFill>
          <a:blip r:embed="rId5"/>
          <a:stretch>
            <a:fillRect/>
          </a:stretch>
        </p:blipFill>
        <p:spPr>
          <a:xfrm>
            <a:off x="4571999" y="1417238"/>
            <a:ext cx="2383432" cy="794478"/>
          </a:xfrm>
          <a:prstGeom prst="rect">
            <a:avLst/>
          </a:prstGeom>
        </p:spPr>
      </p:pic>
      <p:cxnSp>
        <p:nvCxnSpPr>
          <p:cNvPr id="12" name="Straight Arrow Connector 11">
            <a:extLst>
              <a:ext uri="{FF2B5EF4-FFF2-40B4-BE49-F238E27FC236}">
                <a16:creationId xmlns:a16="http://schemas.microsoft.com/office/drawing/2014/main" id="{6E95B4D0-5C85-095E-C086-A290EBC1319D}"/>
              </a:ext>
            </a:extLst>
          </p:cNvPr>
          <p:cNvCxnSpPr>
            <a:stCxn id="4" idx="3"/>
            <a:endCxn id="8" idx="1"/>
          </p:cNvCxnSpPr>
          <p:nvPr/>
        </p:nvCxnSpPr>
        <p:spPr>
          <a:xfrm flipV="1">
            <a:off x="4005618" y="1814477"/>
            <a:ext cx="566381" cy="401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353EFDD-49BE-5BF5-D923-8D5AD1A3F9EE}"/>
              </a:ext>
            </a:extLst>
          </p:cNvPr>
          <p:cNvCxnSpPr>
            <a:stCxn id="6" idx="3"/>
            <a:endCxn id="8" idx="1"/>
          </p:cNvCxnSpPr>
          <p:nvPr/>
        </p:nvCxnSpPr>
        <p:spPr>
          <a:xfrm flipV="1">
            <a:off x="4005617" y="1814477"/>
            <a:ext cx="566382" cy="2163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5FB00B23-D418-B067-2C84-BA52A4EC1B95}"/>
              </a:ext>
            </a:extLst>
          </p:cNvPr>
          <p:cNvSpPr txBox="1"/>
          <p:nvPr/>
        </p:nvSpPr>
        <p:spPr>
          <a:xfrm>
            <a:off x="4571999" y="2367399"/>
            <a:ext cx="3684896" cy="1546577"/>
          </a:xfrm>
          <a:prstGeom prst="rect">
            <a:avLst/>
          </a:prstGeom>
          <a:noFill/>
        </p:spPr>
        <p:txBody>
          <a:bodyPr wrap="square" rtlCol="0">
            <a:spAutoFit/>
          </a:bodyPr>
          <a:lstStyle/>
          <a:p>
            <a:r>
              <a:rPr lang="en-US" sz="1050" dirty="0">
                <a:latin typeface="Biome" panose="020B0503030204020804" pitchFamily="34" charset="0"/>
                <a:cs typeface="Biome" panose="020B0503030204020804" pitchFamily="34" charset="0"/>
              </a:rPr>
              <a:t>From the plots, we have figured out the p (AR) and q (MA) values for both the global and seasonal orders. For some of the other values, we shall use insights that we made earlier. We have identified the d values from the stationarity test we did earlier (0 for gas and water, 1 for electricity.</a:t>
            </a:r>
          </a:p>
          <a:p>
            <a:r>
              <a:rPr lang="en-US" sz="1050" dirty="0">
                <a:latin typeface="Biome" panose="020B0503030204020804" pitchFamily="34" charset="0"/>
                <a:cs typeface="Biome" panose="020B0503030204020804" pitchFamily="34" charset="0"/>
              </a:rPr>
              <a:t>We have also filled the S value as 12 for all features, given that the data seems to have yearly seasonality.</a:t>
            </a:r>
          </a:p>
        </p:txBody>
      </p:sp>
    </p:spTree>
    <p:extLst>
      <p:ext uri="{BB962C8B-B14F-4D97-AF65-F5344CB8AC3E}">
        <p14:creationId xmlns:p14="http://schemas.microsoft.com/office/powerpoint/2010/main" val="2789115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39" name="Google Shape;339;p33"/>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8</a:t>
            </a:fld>
            <a:endParaRPr/>
          </a:p>
        </p:txBody>
      </p:sp>
      <p:sp>
        <p:nvSpPr>
          <p:cNvPr id="340" name="Google Shape;340;p33"/>
          <p:cNvSpPr txBox="1">
            <a:spLocks noGrp="1"/>
          </p:cNvSpPr>
          <p:nvPr>
            <p:ph type="ctrTitle" idx="22"/>
          </p:nvPr>
        </p:nvSpPr>
        <p:spPr>
          <a:xfrm>
            <a:off x="6300070" y="234507"/>
            <a:ext cx="2490900" cy="432300"/>
          </a:xfrm>
          <a:prstGeom prst="rect">
            <a:avLst/>
          </a:prstGeom>
        </p:spPr>
        <p:txBody>
          <a:bodyPr spcFirstLastPara="1" wrap="square" lIns="91425" tIns="91425" rIns="91425" bIns="91425" anchor="ctr" anchorCtr="0">
            <a:noAutofit/>
          </a:bodyPr>
          <a:lstStyle/>
          <a:p>
            <a:pPr marL="0" lvl="0" indent="0" algn="r" rtl="0">
              <a:spcBef>
                <a:spcPts val="0"/>
              </a:spcBef>
              <a:spcAft>
                <a:spcPts val="100"/>
              </a:spcAft>
              <a:buNone/>
            </a:pPr>
            <a:r>
              <a:rPr lang="en"/>
              <a:t>TABLE OF CONTENTS</a:t>
            </a:r>
            <a:endParaRPr/>
          </a:p>
        </p:txBody>
      </p:sp>
      <p:sp>
        <p:nvSpPr>
          <p:cNvPr id="355" name="Google Shape;355;p33"/>
          <p:cNvSpPr txBox="1"/>
          <p:nvPr/>
        </p:nvSpPr>
        <p:spPr>
          <a:xfrm>
            <a:off x="748991" y="229026"/>
            <a:ext cx="4655522"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
              </a:spcAft>
              <a:buNone/>
            </a:pPr>
            <a:r>
              <a:rPr lang="en-US" b="1" dirty="0">
                <a:solidFill>
                  <a:schemeClr val="dk1"/>
                </a:solidFill>
                <a:latin typeface="Hammersmith One"/>
                <a:ea typeface="Hammersmith One"/>
                <a:cs typeface="Hammersmith One"/>
                <a:sym typeface="Hammersmith One"/>
              </a:rPr>
              <a:t>Modelling</a:t>
            </a:r>
            <a:endParaRPr b="1" dirty="0">
              <a:solidFill>
                <a:schemeClr val="dk1"/>
              </a:solidFill>
              <a:latin typeface="Hammersmith One"/>
              <a:ea typeface="Hammersmith One"/>
              <a:cs typeface="Hammersmith One"/>
              <a:sym typeface="Hammersmith One"/>
            </a:endParaRPr>
          </a:p>
        </p:txBody>
      </p:sp>
      <p:sp>
        <p:nvSpPr>
          <p:cNvPr id="356" name="Google Shape;356;p33"/>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B5C448A-9E3D-5E22-289A-602D9B044628}"/>
              </a:ext>
            </a:extLst>
          </p:cNvPr>
          <p:cNvSpPr txBox="1"/>
          <p:nvPr/>
        </p:nvSpPr>
        <p:spPr>
          <a:xfrm>
            <a:off x="266131" y="817074"/>
            <a:ext cx="8611737" cy="738664"/>
          </a:xfrm>
          <a:prstGeom prst="rect">
            <a:avLst/>
          </a:prstGeom>
          <a:noFill/>
        </p:spPr>
        <p:txBody>
          <a:bodyPr wrap="square" rtlCol="0">
            <a:spAutoFit/>
          </a:bodyPr>
          <a:lstStyle/>
          <a:p>
            <a:r>
              <a:rPr lang="en-US" b="0" dirty="0">
                <a:solidFill>
                  <a:schemeClr val="tx1"/>
                </a:solidFill>
                <a:effectLst/>
                <a:latin typeface="Biome" panose="020B0503030204020804" pitchFamily="34" charset="0"/>
                <a:cs typeface="Biome" panose="020B0503030204020804" pitchFamily="34" charset="0"/>
              </a:rPr>
              <a:t>Summary of the results, and quality of fit of the initial plotting of the ARMA models  (ARIMA, VARIMA, SARIMAX).</a:t>
            </a:r>
          </a:p>
          <a:p>
            <a:endParaRPr lang="en-US" b="0" dirty="0">
              <a:solidFill>
                <a:schemeClr val="tx1"/>
              </a:solidFill>
              <a:effectLst/>
              <a:latin typeface="Biome" panose="020B0503030204020804" pitchFamily="34" charset="0"/>
              <a:cs typeface="Biome" panose="020B0503030204020804" pitchFamily="34" charset="0"/>
            </a:endParaRPr>
          </a:p>
        </p:txBody>
      </p:sp>
      <p:graphicFrame>
        <p:nvGraphicFramePr>
          <p:cNvPr id="3" name="Table 3">
            <a:extLst>
              <a:ext uri="{FF2B5EF4-FFF2-40B4-BE49-F238E27FC236}">
                <a16:creationId xmlns:a16="http://schemas.microsoft.com/office/drawing/2014/main" id="{70AE5317-5DE5-97B7-CB21-66A8DDE65734}"/>
              </a:ext>
            </a:extLst>
          </p:cNvPr>
          <p:cNvGraphicFramePr>
            <a:graphicFrameLocks noGrp="1"/>
          </p:cNvGraphicFramePr>
          <p:nvPr>
            <p:extLst>
              <p:ext uri="{D42A27DB-BD31-4B8C-83A1-F6EECF244321}">
                <p14:modId xmlns:p14="http://schemas.microsoft.com/office/powerpoint/2010/main" val="3200985119"/>
              </p:ext>
            </p:extLst>
          </p:nvPr>
        </p:nvGraphicFramePr>
        <p:xfrm>
          <a:off x="1457112" y="1412436"/>
          <a:ext cx="6229773" cy="2058480"/>
        </p:xfrm>
        <a:graphic>
          <a:graphicData uri="http://schemas.openxmlformats.org/drawingml/2006/table">
            <a:tbl>
              <a:tblPr firstRow="1" bandRow="1">
                <a:tableStyleId>{76A2929E-E258-41F4-AB89-947861DB8C19}</a:tableStyleId>
              </a:tblPr>
              <a:tblGrid>
                <a:gridCol w="1548000">
                  <a:extLst>
                    <a:ext uri="{9D8B030D-6E8A-4147-A177-3AD203B41FA5}">
                      <a16:colId xmlns:a16="http://schemas.microsoft.com/office/drawing/2014/main" val="1046632893"/>
                    </a:ext>
                  </a:extLst>
                </a:gridCol>
                <a:gridCol w="1560591">
                  <a:extLst>
                    <a:ext uri="{9D8B030D-6E8A-4147-A177-3AD203B41FA5}">
                      <a16:colId xmlns:a16="http://schemas.microsoft.com/office/drawing/2014/main" val="3806115813"/>
                    </a:ext>
                  </a:extLst>
                </a:gridCol>
                <a:gridCol w="1560591">
                  <a:extLst>
                    <a:ext uri="{9D8B030D-6E8A-4147-A177-3AD203B41FA5}">
                      <a16:colId xmlns:a16="http://schemas.microsoft.com/office/drawing/2014/main" val="2358874759"/>
                    </a:ext>
                  </a:extLst>
                </a:gridCol>
                <a:gridCol w="1560591">
                  <a:extLst>
                    <a:ext uri="{9D8B030D-6E8A-4147-A177-3AD203B41FA5}">
                      <a16:colId xmlns:a16="http://schemas.microsoft.com/office/drawing/2014/main" val="3483093095"/>
                    </a:ext>
                  </a:extLst>
                </a:gridCol>
              </a:tblGrid>
              <a:tr h="504000">
                <a:tc>
                  <a:txBody>
                    <a:bodyPr/>
                    <a:lstStyle/>
                    <a:p>
                      <a:pPr algn="ctr"/>
                      <a:r>
                        <a:rPr lang="en-US" dirty="0">
                          <a:latin typeface="Biome" panose="020B0503030204020804" pitchFamily="34" charset="0"/>
                          <a:cs typeface="Biome" panose="020B0503030204020804" pitchFamily="34" charset="0"/>
                        </a:rPr>
                        <a:t>Feature/Model</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Biome" panose="020B0503030204020804" pitchFamily="34" charset="0"/>
                          <a:cs typeface="Biome" panose="020B0503030204020804" pitchFamily="34" charset="0"/>
                        </a:rPr>
                        <a:t>ARIMA</a:t>
                      </a:r>
                    </a:p>
                  </a:txBody>
                  <a:tcPr marL="0" marR="0" marT="0" marB="0" anchor="ctr"/>
                </a:tc>
                <a:tc>
                  <a:txBody>
                    <a:bodyPr/>
                    <a:lstStyle/>
                    <a:p>
                      <a:pPr algn="ctr"/>
                      <a:r>
                        <a:rPr lang="en-US" dirty="0">
                          <a:latin typeface="Biome" panose="020B0503030204020804" pitchFamily="34" charset="0"/>
                          <a:cs typeface="Biome" panose="020B0503030204020804" pitchFamily="34" charset="0"/>
                        </a:rPr>
                        <a:t>VARIMA</a:t>
                      </a:r>
                    </a:p>
                  </a:txBody>
                  <a:tcPr marL="0" marR="0" marT="0" marB="0" anchor="ctr"/>
                </a:tc>
                <a:tc>
                  <a:txBody>
                    <a:bodyPr/>
                    <a:lstStyle/>
                    <a:p>
                      <a:pPr algn="ctr"/>
                      <a:r>
                        <a:rPr lang="en-US" dirty="0">
                          <a:latin typeface="Biome" panose="020B0503030204020804" pitchFamily="34" charset="0"/>
                          <a:cs typeface="Biome" panose="020B0503030204020804" pitchFamily="34" charset="0"/>
                        </a:rPr>
                        <a:t>SARIMAX</a:t>
                      </a:r>
                    </a:p>
                  </a:txBody>
                  <a:tcPr marL="0" marR="0" marT="0" marB="0" anchor="ctr"/>
                </a:tc>
                <a:extLst>
                  <a:ext uri="{0D108BD9-81ED-4DB2-BD59-A6C34878D82A}">
                    <a16:rowId xmlns:a16="http://schemas.microsoft.com/office/drawing/2014/main" val="704943249"/>
                  </a:ext>
                </a:extLst>
              </a:tr>
              <a:tr h="399467">
                <a:tc>
                  <a:txBody>
                    <a:bodyPr/>
                    <a:lstStyle/>
                    <a:p>
                      <a:pPr algn="ctr"/>
                      <a:r>
                        <a:rPr lang="en-US" dirty="0">
                          <a:latin typeface="Biome" panose="020B0503030204020804" pitchFamily="34" charset="0"/>
                          <a:cs typeface="Biome" panose="020B0503030204020804" pitchFamily="34" charset="0"/>
                        </a:rPr>
                        <a:t>Gas Consumption</a:t>
                      </a:r>
                    </a:p>
                  </a:txBody>
                  <a:tcPr anchor="ctr"/>
                </a:tc>
                <a:tc>
                  <a:txBody>
                    <a:bodyPr/>
                    <a:lstStyle/>
                    <a:p>
                      <a:pPr algn="ctr"/>
                      <a:r>
                        <a:rPr lang="en-US" dirty="0">
                          <a:latin typeface="Biome" panose="020B0503030204020804" pitchFamily="34" charset="0"/>
                          <a:cs typeface="Biome" panose="020B0503030204020804" pitchFamily="34" charset="0"/>
                        </a:rPr>
                        <a:t>Follows mean. Acceptable.</a:t>
                      </a:r>
                    </a:p>
                  </a:txBody>
                  <a:tcPr anchor="ctr"/>
                </a:tc>
                <a:tc>
                  <a:txBody>
                    <a:bodyPr/>
                    <a:lstStyle/>
                    <a:p>
                      <a:pPr algn="ctr"/>
                      <a:r>
                        <a:rPr lang="en-US" dirty="0">
                          <a:latin typeface="Biome" panose="020B0503030204020804" pitchFamily="34" charset="0"/>
                          <a:cs typeface="Biome" panose="020B0503030204020804" pitchFamily="34" charset="0"/>
                        </a:rPr>
                        <a:t>Marginal.</a:t>
                      </a:r>
                    </a:p>
                  </a:txBody>
                  <a:tcPr anchor="ctr"/>
                </a:tc>
                <a:tc>
                  <a:txBody>
                    <a:bodyPr/>
                    <a:lstStyle/>
                    <a:p>
                      <a:pPr algn="ctr"/>
                      <a:r>
                        <a:rPr lang="en-US" dirty="0">
                          <a:latin typeface="Biome" panose="020B0503030204020804" pitchFamily="34" charset="0"/>
                          <a:cs typeface="Biome" panose="020B0503030204020804" pitchFamily="34" charset="0"/>
                        </a:rPr>
                        <a:t>Poor.</a:t>
                      </a:r>
                    </a:p>
                  </a:txBody>
                  <a:tcPr anchor="ctr"/>
                </a:tc>
                <a:extLst>
                  <a:ext uri="{0D108BD9-81ED-4DB2-BD59-A6C34878D82A}">
                    <a16:rowId xmlns:a16="http://schemas.microsoft.com/office/drawing/2014/main" val="3871832922"/>
                  </a:ext>
                </a:extLst>
              </a:tr>
              <a:tr h="399467">
                <a:tc>
                  <a:txBody>
                    <a:bodyPr/>
                    <a:lstStyle/>
                    <a:p>
                      <a:pPr algn="ctr"/>
                      <a:r>
                        <a:rPr lang="en-US" dirty="0">
                          <a:latin typeface="Biome" panose="020B0503030204020804" pitchFamily="34" charset="0"/>
                          <a:cs typeface="Biome" panose="020B0503030204020804" pitchFamily="34" charset="0"/>
                        </a:rPr>
                        <a:t>Water Consumption</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Biome" panose="020B0503030204020804" pitchFamily="34" charset="0"/>
                          <a:cs typeface="Biome" panose="020B0503030204020804" pitchFamily="34" charset="0"/>
                        </a:rPr>
                        <a:t>Follows mean. Acceptable.</a:t>
                      </a:r>
                    </a:p>
                  </a:txBody>
                  <a:tcPr anchor="ctr"/>
                </a:tc>
                <a:tc>
                  <a:txBody>
                    <a:bodyPr/>
                    <a:lstStyle/>
                    <a:p>
                      <a:pPr algn="ctr"/>
                      <a:r>
                        <a:rPr lang="en-US" dirty="0">
                          <a:latin typeface="Biome" panose="020B0503030204020804" pitchFamily="34" charset="0"/>
                          <a:cs typeface="Biome" panose="020B0503030204020804" pitchFamily="34" charset="0"/>
                        </a:rPr>
                        <a:t>Good.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Biome" panose="020B0503030204020804" pitchFamily="34" charset="0"/>
                          <a:cs typeface="Biome" panose="020B0503030204020804" pitchFamily="34" charset="0"/>
                        </a:rPr>
                        <a:t>Poor.</a:t>
                      </a:r>
                    </a:p>
                  </a:txBody>
                  <a:tcPr anchor="ctr"/>
                </a:tc>
                <a:extLst>
                  <a:ext uri="{0D108BD9-81ED-4DB2-BD59-A6C34878D82A}">
                    <a16:rowId xmlns:a16="http://schemas.microsoft.com/office/drawing/2014/main" val="4035209401"/>
                  </a:ext>
                </a:extLst>
              </a:tr>
              <a:tr h="399467">
                <a:tc>
                  <a:txBody>
                    <a:bodyPr/>
                    <a:lstStyle/>
                    <a:p>
                      <a:pPr algn="ctr"/>
                      <a:r>
                        <a:rPr lang="en-US" dirty="0">
                          <a:latin typeface="Biome" panose="020B0503030204020804" pitchFamily="34" charset="0"/>
                          <a:cs typeface="Biome" panose="020B0503030204020804" pitchFamily="34" charset="0"/>
                        </a:rPr>
                        <a:t>Electricity Consumption</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Biome" panose="020B0503030204020804" pitchFamily="34" charset="0"/>
                          <a:cs typeface="Biome" panose="020B0503030204020804" pitchFamily="34" charset="0"/>
                        </a:rPr>
                        <a:t>Follows mean. Acceptable.</a:t>
                      </a:r>
                    </a:p>
                  </a:txBody>
                  <a:tcPr anchor="ctr"/>
                </a:tc>
                <a:tc>
                  <a:txBody>
                    <a:bodyPr/>
                    <a:lstStyle/>
                    <a:p>
                      <a:pPr algn="ctr"/>
                      <a:r>
                        <a:rPr lang="en-US" dirty="0">
                          <a:latin typeface="Biome" panose="020B0503030204020804" pitchFamily="34" charset="0"/>
                          <a:cs typeface="Biome" panose="020B0503030204020804" pitchFamily="34" charset="0"/>
                        </a:rPr>
                        <a:t>Acceptable.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Biome" panose="020B0503030204020804" pitchFamily="34" charset="0"/>
                          <a:cs typeface="Biome" panose="020B0503030204020804" pitchFamily="34" charset="0"/>
                        </a:rPr>
                        <a:t>Poor.</a:t>
                      </a:r>
                    </a:p>
                  </a:txBody>
                  <a:tcPr anchor="ctr"/>
                </a:tc>
                <a:extLst>
                  <a:ext uri="{0D108BD9-81ED-4DB2-BD59-A6C34878D82A}">
                    <a16:rowId xmlns:a16="http://schemas.microsoft.com/office/drawing/2014/main" val="966185014"/>
                  </a:ext>
                </a:extLst>
              </a:tr>
            </a:tbl>
          </a:graphicData>
        </a:graphic>
      </p:graphicFrame>
      <p:sp>
        <p:nvSpPr>
          <p:cNvPr id="4" name="TextBox 3">
            <a:extLst>
              <a:ext uri="{FF2B5EF4-FFF2-40B4-BE49-F238E27FC236}">
                <a16:creationId xmlns:a16="http://schemas.microsoft.com/office/drawing/2014/main" id="{59417A27-940A-6284-BCF5-BA3944C51694}"/>
              </a:ext>
            </a:extLst>
          </p:cNvPr>
          <p:cNvSpPr txBox="1"/>
          <p:nvPr/>
        </p:nvSpPr>
        <p:spPr>
          <a:xfrm>
            <a:off x="349829" y="3564077"/>
            <a:ext cx="8441141" cy="738664"/>
          </a:xfrm>
          <a:prstGeom prst="rect">
            <a:avLst/>
          </a:prstGeom>
          <a:noFill/>
        </p:spPr>
        <p:txBody>
          <a:bodyPr wrap="square" rtlCol="0">
            <a:spAutoFit/>
          </a:bodyPr>
          <a:lstStyle/>
          <a:p>
            <a:r>
              <a:rPr lang="en-US" dirty="0">
                <a:latin typeface="Biome" panose="020B0503030204020804" pitchFamily="34" charset="0"/>
                <a:cs typeface="Biome" panose="020B0503030204020804" pitchFamily="34" charset="0"/>
              </a:rPr>
              <a:t>Using the metrics which I mentioned earlier, both ARIMA and VARIMA models had a acceptable score, hence, we shall move onto </a:t>
            </a:r>
            <a:r>
              <a:rPr lang="en-US" dirty="0" err="1">
                <a:latin typeface="Biome" panose="020B0503030204020804" pitchFamily="34" charset="0"/>
                <a:cs typeface="Biome" panose="020B0503030204020804" pitchFamily="34" charset="0"/>
              </a:rPr>
              <a:t>hypertuning</a:t>
            </a:r>
            <a:r>
              <a:rPr lang="en-US" dirty="0">
                <a:latin typeface="Biome" panose="020B0503030204020804" pitchFamily="34" charset="0"/>
                <a:cs typeface="Biome" panose="020B0503030204020804" pitchFamily="34" charset="0"/>
              </a:rPr>
              <a:t> them. However, SARIMAX scored exceptionally poorly on all metrics, hence, we shall not </a:t>
            </a:r>
            <a:r>
              <a:rPr lang="en-US" dirty="0" err="1">
                <a:latin typeface="Biome" panose="020B0503030204020804" pitchFamily="34" charset="0"/>
                <a:cs typeface="Biome" panose="020B0503030204020804" pitchFamily="34" charset="0"/>
              </a:rPr>
              <a:t>hypertune</a:t>
            </a:r>
            <a:r>
              <a:rPr lang="en-US" dirty="0">
                <a:latin typeface="Biome" panose="020B0503030204020804" pitchFamily="34" charset="0"/>
                <a:cs typeface="Biome" panose="020B0503030204020804" pitchFamily="34" charset="0"/>
              </a:rPr>
              <a:t> it.</a:t>
            </a:r>
          </a:p>
        </p:txBody>
      </p:sp>
    </p:spTree>
    <p:extLst>
      <p:ext uri="{BB962C8B-B14F-4D97-AF65-F5344CB8AC3E}">
        <p14:creationId xmlns:p14="http://schemas.microsoft.com/office/powerpoint/2010/main" val="1263863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39" name="Google Shape;339;p33"/>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9</a:t>
            </a:fld>
            <a:endParaRPr/>
          </a:p>
        </p:txBody>
      </p:sp>
      <p:sp>
        <p:nvSpPr>
          <p:cNvPr id="340" name="Google Shape;340;p33"/>
          <p:cNvSpPr txBox="1">
            <a:spLocks noGrp="1"/>
          </p:cNvSpPr>
          <p:nvPr>
            <p:ph type="ctrTitle" idx="22"/>
          </p:nvPr>
        </p:nvSpPr>
        <p:spPr>
          <a:xfrm>
            <a:off x="6300070" y="234507"/>
            <a:ext cx="2490900" cy="432300"/>
          </a:xfrm>
          <a:prstGeom prst="rect">
            <a:avLst/>
          </a:prstGeom>
        </p:spPr>
        <p:txBody>
          <a:bodyPr spcFirstLastPara="1" wrap="square" lIns="91425" tIns="91425" rIns="91425" bIns="91425" anchor="ctr" anchorCtr="0">
            <a:noAutofit/>
          </a:bodyPr>
          <a:lstStyle/>
          <a:p>
            <a:pPr marL="0" lvl="0" indent="0" algn="r" rtl="0">
              <a:spcBef>
                <a:spcPts val="0"/>
              </a:spcBef>
              <a:spcAft>
                <a:spcPts val="100"/>
              </a:spcAft>
              <a:buNone/>
            </a:pPr>
            <a:r>
              <a:rPr lang="en"/>
              <a:t>TABLE OF CONTENTS</a:t>
            </a:r>
            <a:endParaRPr/>
          </a:p>
        </p:txBody>
      </p:sp>
      <p:sp>
        <p:nvSpPr>
          <p:cNvPr id="355" name="Google Shape;355;p33"/>
          <p:cNvSpPr txBox="1"/>
          <p:nvPr/>
        </p:nvSpPr>
        <p:spPr>
          <a:xfrm>
            <a:off x="748991" y="229026"/>
            <a:ext cx="4655522"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
              </a:spcAft>
              <a:buNone/>
            </a:pPr>
            <a:r>
              <a:rPr lang="en-US" b="1" dirty="0">
                <a:solidFill>
                  <a:schemeClr val="dk1"/>
                </a:solidFill>
                <a:latin typeface="Hammersmith One"/>
                <a:ea typeface="Hammersmith One"/>
                <a:cs typeface="Hammersmith One"/>
                <a:sym typeface="Hammersmith One"/>
              </a:rPr>
              <a:t>Model Improvement.</a:t>
            </a:r>
          </a:p>
        </p:txBody>
      </p:sp>
      <p:sp>
        <p:nvSpPr>
          <p:cNvPr id="356" name="Google Shape;356;p33"/>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B5C448A-9E3D-5E22-289A-602D9B044628}"/>
              </a:ext>
            </a:extLst>
          </p:cNvPr>
          <p:cNvSpPr txBox="1"/>
          <p:nvPr/>
        </p:nvSpPr>
        <p:spPr>
          <a:xfrm>
            <a:off x="266131" y="817074"/>
            <a:ext cx="8611737" cy="1815882"/>
          </a:xfrm>
          <a:prstGeom prst="rect">
            <a:avLst/>
          </a:prstGeom>
          <a:noFill/>
        </p:spPr>
        <p:txBody>
          <a:bodyPr wrap="square" rtlCol="0">
            <a:spAutoFit/>
          </a:bodyPr>
          <a:lstStyle/>
          <a:p>
            <a:r>
              <a:rPr lang="en-US" b="0" dirty="0">
                <a:solidFill>
                  <a:schemeClr val="tx1"/>
                </a:solidFill>
                <a:effectLst/>
                <a:latin typeface="Biome" panose="020B0503030204020804" pitchFamily="34" charset="0"/>
                <a:cs typeface="Biome" panose="020B0503030204020804" pitchFamily="34" charset="0"/>
              </a:rPr>
              <a:t>Now, we shall attempt to find the optimal order for ARIMA and SARIMA models using a function which attempts to be similar to </a:t>
            </a:r>
            <a:r>
              <a:rPr lang="en-US" b="0" dirty="0" err="1">
                <a:solidFill>
                  <a:schemeClr val="tx1"/>
                </a:solidFill>
                <a:effectLst/>
                <a:latin typeface="Biome" panose="020B0503030204020804" pitchFamily="34" charset="0"/>
                <a:cs typeface="Biome" panose="020B0503030204020804" pitchFamily="34" charset="0"/>
              </a:rPr>
              <a:t>sklearn’s</a:t>
            </a:r>
            <a:r>
              <a:rPr lang="en-US" b="0" dirty="0">
                <a:solidFill>
                  <a:schemeClr val="tx1"/>
                </a:solidFill>
                <a:effectLst/>
                <a:latin typeface="Biome" panose="020B0503030204020804" pitchFamily="34" charset="0"/>
                <a:cs typeface="Biome" panose="020B0503030204020804" pitchFamily="34" charset="0"/>
              </a:rPr>
              <a:t> </a:t>
            </a:r>
            <a:r>
              <a:rPr lang="en-US" b="0" dirty="0" err="1">
                <a:solidFill>
                  <a:schemeClr val="tx1"/>
                </a:solidFill>
                <a:effectLst/>
                <a:latin typeface="Biome" panose="020B0503030204020804" pitchFamily="34" charset="0"/>
                <a:cs typeface="Biome" panose="020B0503030204020804" pitchFamily="34" charset="0"/>
              </a:rPr>
              <a:t>GridSearchCV</a:t>
            </a:r>
            <a:r>
              <a:rPr lang="en-US" b="0" dirty="0">
                <a:solidFill>
                  <a:schemeClr val="tx1"/>
                </a:solidFill>
                <a:effectLst/>
                <a:latin typeface="Biome" panose="020B0503030204020804" pitchFamily="34" charset="0"/>
                <a:cs typeface="Biome" panose="020B0503030204020804" pitchFamily="34" charset="0"/>
              </a:rPr>
              <a:t>. We shall use Expanding Window cross-validation, as we are training a timeseries model</a:t>
            </a:r>
            <a:r>
              <a:rPr lang="en-US" dirty="0">
                <a:solidFill>
                  <a:schemeClr val="tx1"/>
                </a:solidFill>
                <a:latin typeface="Biome" panose="020B0503030204020804" pitchFamily="34" charset="0"/>
                <a:cs typeface="Biome" panose="020B0503030204020804" pitchFamily="34" charset="0"/>
              </a:rPr>
              <a:t>. </a:t>
            </a:r>
          </a:p>
          <a:p>
            <a:r>
              <a:rPr lang="en-US" dirty="0">
                <a:solidFill>
                  <a:schemeClr val="tx1"/>
                </a:solidFill>
                <a:latin typeface="Biome" panose="020B0503030204020804" pitchFamily="34" charset="0"/>
                <a:cs typeface="Biome" panose="020B0503030204020804" pitchFamily="34" charset="0"/>
              </a:rPr>
              <a:t>The </a:t>
            </a:r>
            <a:r>
              <a:rPr lang="en-US" b="0" dirty="0">
                <a:solidFill>
                  <a:schemeClr val="tx1"/>
                </a:solidFill>
                <a:effectLst/>
                <a:latin typeface="Biome" panose="020B0503030204020804" pitchFamily="34" charset="0"/>
                <a:cs typeface="Biome" panose="020B0503030204020804" pitchFamily="34" charset="0"/>
              </a:rPr>
              <a:t>method we are using is similar to K-Fold, but the training set is expanded with the test set each fold.</a:t>
            </a:r>
          </a:p>
          <a:p>
            <a:endParaRPr lang="en-US" dirty="0">
              <a:solidFill>
                <a:schemeClr val="tx1"/>
              </a:solidFill>
              <a:latin typeface="Biome" panose="020B0503030204020804" pitchFamily="34" charset="0"/>
              <a:cs typeface="Biome" panose="020B0503030204020804" pitchFamily="34" charset="0"/>
            </a:endParaRPr>
          </a:p>
          <a:p>
            <a:r>
              <a:rPr lang="en-US" b="0" dirty="0">
                <a:solidFill>
                  <a:schemeClr val="tx1"/>
                </a:solidFill>
                <a:effectLst/>
                <a:latin typeface="Biome" panose="020B0503030204020804" pitchFamily="34" charset="0"/>
                <a:cs typeface="Biome" panose="020B0503030204020804" pitchFamily="34" charset="0"/>
              </a:rPr>
              <a:t>Once we have run th</a:t>
            </a:r>
            <a:r>
              <a:rPr lang="en-US" dirty="0">
                <a:solidFill>
                  <a:schemeClr val="tx1"/>
                </a:solidFill>
                <a:latin typeface="Biome" panose="020B0503030204020804" pitchFamily="34" charset="0"/>
                <a:cs typeface="Biome" panose="020B0503030204020804" pitchFamily="34" charset="0"/>
              </a:rPr>
              <a:t>e code to improve the model, we obtained the following orders as the best for their respective models and features. </a:t>
            </a:r>
            <a:endParaRPr lang="en-US" b="0" dirty="0">
              <a:solidFill>
                <a:schemeClr val="tx1"/>
              </a:solidFill>
              <a:effectLst/>
              <a:latin typeface="Biome" panose="020B0503030204020804" pitchFamily="34" charset="0"/>
              <a:cs typeface="Biome" panose="020B0503030204020804" pitchFamily="34" charset="0"/>
            </a:endParaRPr>
          </a:p>
        </p:txBody>
      </p:sp>
      <p:graphicFrame>
        <p:nvGraphicFramePr>
          <p:cNvPr id="3" name="Table 3">
            <a:extLst>
              <a:ext uri="{FF2B5EF4-FFF2-40B4-BE49-F238E27FC236}">
                <a16:creationId xmlns:a16="http://schemas.microsoft.com/office/drawing/2014/main" id="{039BCE10-3EC3-83BF-D4F7-8E3FD27B9D3A}"/>
              </a:ext>
            </a:extLst>
          </p:cNvPr>
          <p:cNvGraphicFramePr>
            <a:graphicFrameLocks noGrp="1"/>
          </p:cNvGraphicFramePr>
          <p:nvPr>
            <p:extLst>
              <p:ext uri="{D42A27DB-BD31-4B8C-83A1-F6EECF244321}">
                <p14:modId xmlns:p14="http://schemas.microsoft.com/office/powerpoint/2010/main" val="3844184494"/>
              </p:ext>
            </p:extLst>
          </p:nvPr>
        </p:nvGraphicFramePr>
        <p:xfrm>
          <a:off x="1523999" y="2657010"/>
          <a:ext cx="6096000" cy="2072640"/>
        </p:xfrm>
        <a:graphic>
          <a:graphicData uri="http://schemas.openxmlformats.org/drawingml/2006/table">
            <a:tbl>
              <a:tblPr firstRow="1" bandRow="1">
                <a:tableStyleId>{76A2929E-E258-41F4-AB89-947861DB8C19}</a:tableStyleId>
              </a:tblPr>
              <a:tblGrid>
                <a:gridCol w="2032000">
                  <a:extLst>
                    <a:ext uri="{9D8B030D-6E8A-4147-A177-3AD203B41FA5}">
                      <a16:colId xmlns:a16="http://schemas.microsoft.com/office/drawing/2014/main" val="2044734090"/>
                    </a:ext>
                  </a:extLst>
                </a:gridCol>
                <a:gridCol w="2032000">
                  <a:extLst>
                    <a:ext uri="{9D8B030D-6E8A-4147-A177-3AD203B41FA5}">
                      <a16:colId xmlns:a16="http://schemas.microsoft.com/office/drawing/2014/main" val="857563204"/>
                    </a:ext>
                  </a:extLst>
                </a:gridCol>
                <a:gridCol w="2032000">
                  <a:extLst>
                    <a:ext uri="{9D8B030D-6E8A-4147-A177-3AD203B41FA5}">
                      <a16:colId xmlns:a16="http://schemas.microsoft.com/office/drawing/2014/main" val="45062421"/>
                    </a:ext>
                  </a:extLst>
                </a:gridCol>
              </a:tblGrid>
              <a:tr h="518160">
                <a:tc>
                  <a:txBody>
                    <a:bodyPr/>
                    <a:lstStyle/>
                    <a:p>
                      <a:pPr algn="ctr"/>
                      <a:r>
                        <a:rPr lang="en-US" sz="1400" dirty="0">
                          <a:solidFill>
                            <a:schemeClr val="accent4"/>
                          </a:solidFill>
                          <a:latin typeface="Biome" panose="020B0503030204020804" pitchFamily="34" charset="0"/>
                          <a:cs typeface="Biome" panose="020B0503030204020804" pitchFamily="34" charset="0"/>
                        </a:rPr>
                        <a:t>Feature/Model</a:t>
                      </a:r>
                    </a:p>
                  </a:txBody>
                  <a:tcPr anchor="ctr">
                    <a:solidFill>
                      <a:schemeClr val="tx1"/>
                    </a:solidFill>
                  </a:tcPr>
                </a:tc>
                <a:tc>
                  <a:txBody>
                    <a:bodyPr/>
                    <a:lstStyle/>
                    <a:p>
                      <a:pPr algn="ctr"/>
                      <a:r>
                        <a:rPr lang="en-US" sz="1400" dirty="0">
                          <a:solidFill>
                            <a:schemeClr val="accent4"/>
                          </a:solidFill>
                          <a:latin typeface="Biome" panose="020B0503030204020804" pitchFamily="34" charset="0"/>
                          <a:cs typeface="Biome" panose="020B0503030204020804" pitchFamily="34" charset="0"/>
                        </a:rPr>
                        <a:t>ARIMA (</a:t>
                      </a:r>
                      <a:r>
                        <a:rPr lang="en-US" sz="1400" dirty="0" err="1">
                          <a:solidFill>
                            <a:schemeClr val="accent4"/>
                          </a:solidFill>
                          <a:latin typeface="Biome" panose="020B0503030204020804" pitchFamily="34" charset="0"/>
                          <a:cs typeface="Biome" panose="020B0503030204020804" pitchFamily="34" charset="0"/>
                        </a:rPr>
                        <a:t>p,d,q</a:t>
                      </a:r>
                      <a:r>
                        <a:rPr lang="en-US" sz="1400" dirty="0">
                          <a:solidFill>
                            <a:schemeClr val="accent4"/>
                          </a:solidFill>
                          <a:latin typeface="Biome" panose="020B0503030204020804" pitchFamily="34" charset="0"/>
                          <a:cs typeface="Biome" panose="020B0503030204020804" pitchFamily="34" charset="0"/>
                        </a:rPr>
                        <a:t>)</a:t>
                      </a:r>
                    </a:p>
                  </a:txBody>
                  <a:tcPr anchor="ctr">
                    <a:solidFill>
                      <a:schemeClr val="tx1"/>
                    </a:solidFill>
                  </a:tcPr>
                </a:tc>
                <a:tc>
                  <a:txBody>
                    <a:bodyPr/>
                    <a:lstStyle/>
                    <a:p>
                      <a:pPr algn="ctr"/>
                      <a:r>
                        <a:rPr lang="en-US" sz="1400" dirty="0">
                          <a:solidFill>
                            <a:schemeClr val="accent4"/>
                          </a:solidFill>
                          <a:latin typeface="Biome" panose="020B0503030204020804" pitchFamily="34" charset="0"/>
                          <a:cs typeface="Biome" panose="020B0503030204020804" pitchFamily="34" charset="0"/>
                        </a:rPr>
                        <a:t>SARIMA </a:t>
                      </a:r>
                    </a:p>
                    <a:p>
                      <a:pPr algn="ctr"/>
                      <a:r>
                        <a:rPr lang="en-US" sz="1400" dirty="0">
                          <a:solidFill>
                            <a:schemeClr val="accent4"/>
                          </a:solidFill>
                          <a:latin typeface="Biome" panose="020B0503030204020804" pitchFamily="34" charset="0"/>
                          <a:cs typeface="Biome" panose="020B0503030204020804" pitchFamily="34" charset="0"/>
                        </a:rPr>
                        <a:t>(</a:t>
                      </a:r>
                      <a:r>
                        <a:rPr lang="en-US" sz="1400" dirty="0" err="1">
                          <a:solidFill>
                            <a:schemeClr val="accent4"/>
                          </a:solidFill>
                          <a:latin typeface="Biome" panose="020B0503030204020804" pitchFamily="34" charset="0"/>
                          <a:cs typeface="Biome" panose="020B0503030204020804" pitchFamily="34" charset="0"/>
                        </a:rPr>
                        <a:t>p,d,q</a:t>
                      </a:r>
                      <a:r>
                        <a:rPr lang="en-US" sz="1400" dirty="0">
                          <a:solidFill>
                            <a:schemeClr val="accent4"/>
                          </a:solidFill>
                          <a:latin typeface="Biome" panose="020B0503030204020804" pitchFamily="34" charset="0"/>
                          <a:cs typeface="Biome" panose="020B0503030204020804" pitchFamily="34" charset="0"/>
                        </a:rPr>
                        <a:t>) x (P,D,Q,S)</a:t>
                      </a:r>
                    </a:p>
                  </a:txBody>
                  <a:tcPr anchor="ctr">
                    <a:solidFill>
                      <a:schemeClr val="tx1"/>
                    </a:solidFill>
                  </a:tcPr>
                </a:tc>
                <a:extLst>
                  <a:ext uri="{0D108BD9-81ED-4DB2-BD59-A6C34878D82A}">
                    <a16:rowId xmlns:a16="http://schemas.microsoft.com/office/drawing/2014/main" val="1549011143"/>
                  </a:ext>
                </a:extLst>
              </a:tr>
              <a:tr h="518160">
                <a:tc>
                  <a:txBody>
                    <a:bodyPr/>
                    <a:lstStyle/>
                    <a:p>
                      <a:pPr algn="ctr"/>
                      <a:r>
                        <a:rPr lang="en-US" sz="1400" dirty="0">
                          <a:latin typeface="Biome" panose="020B0503030204020804" pitchFamily="34" charset="0"/>
                          <a:cs typeface="Biome" panose="020B0503030204020804" pitchFamily="34" charset="0"/>
                        </a:rPr>
                        <a:t>Gas Consumption</a:t>
                      </a:r>
                    </a:p>
                  </a:txBody>
                  <a:tcPr anchor="ctr"/>
                </a:tc>
                <a:tc>
                  <a:txBody>
                    <a:bodyPr/>
                    <a:lstStyle/>
                    <a:p>
                      <a:pPr algn="ctr"/>
                      <a:r>
                        <a:rPr lang="en-US" sz="1400" dirty="0">
                          <a:latin typeface="Biome" panose="020B0503030204020804" pitchFamily="34" charset="0"/>
                          <a:cs typeface="Biome" panose="020B0503030204020804" pitchFamily="34" charset="0"/>
                        </a:rPr>
                        <a:t>(7, 0, 9)</a:t>
                      </a:r>
                    </a:p>
                  </a:txBody>
                  <a:tcPr anchor="ctr"/>
                </a:tc>
                <a:tc>
                  <a:txBody>
                    <a:bodyPr/>
                    <a:lstStyle/>
                    <a:p>
                      <a:pPr algn="ctr"/>
                      <a:r>
                        <a:rPr lang="en-US" sz="1400" dirty="0">
                          <a:latin typeface="Biome" panose="020B0503030204020804" pitchFamily="34" charset="0"/>
                          <a:cs typeface="Biome" panose="020B0503030204020804" pitchFamily="34" charset="0"/>
                        </a:rPr>
                        <a:t>(7, 0, 9) x  (1, 0, 3, 12)</a:t>
                      </a:r>
                    </a:p>
                  </a:txBody>
                  <a:tcPr anchor="ctr"/>
                </a:tc>
                <a:extLst>
                  <a:ext uri="{0D108BD9-81ED-4DB2-BD59-A6C34878D82A}">
                    <a16:rowId xmlns:a16="http://schemas.microsoft.com/office/drawing/2014/main" val="1781399939"/>
                  </a:ext>
                </a:extLst>
              </a:tr>
              <a:tr h="518160">
                <a:tc>
                  <a:txBody>
                    <a:bodyPr/>
                    <a:lstStyle/>
                    <a:p>
                      <a:pPr algn="ctr"/>
                      <a:r>
                        <a:rPr lang="en-US" sz="1400" dirty="0">
                          <a:latin typeface="Biome" panose="020B0503030204020804" pitchFamily="34" charset="0"/>
                          <a:cs typeface="Biome" panose="020B0503030204020804" pitchFamily="34" charset="0"/>
                        </a:rPr>
                        <a:t>Water Consumption</a:t>
                      </a:r>
                    </a:p>
                  </a:txBody>
                  <a:tcPr anchor="ctr"/>
                </a:tc>
                <a:tc>
                  <a:txBody>
                    <a:bodyPr/>
                    <a:lstStyle/>
                    <a:p>
                      <a:pPr algn="ctr"/>
                      <a:r>
                        <a:rPr lang="en-US" sz="1400" dirty="0">
                          <a:latin typeface="Biome" panose="020B0503030204020804" pitchFamily="34" charset="0"/>
                          <a:cs typeface="Biome" panose="020B0503030204020804" pitchFamily="34" charset="0"/>
                        </a:rPr>
                        <a:t>(9, 1, 6)</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Biome" panose="020B0503030204020804" pitchFamily="34" charset="0"/>
                          <a:cs typeface="Biome" panose="020B0503030204020804" pitchFamily="34" charset="0"/>
                        </a:rPr>
                        <a:t>(7, 0, 9) x  (2, 1, 4, 12)</a:t>
                      </a:r>
                    </a:p>
                  </a:txBody>
                  <a:tcPr anchor="ctr"/>
                </a:tc>
                <a:extLst>
                  <a:ext uri="{0D108BD9-81ED-4DB2-BD59-A6C34878D82A}">
                    <a16:rowId xmlns:a16="http://schemas.microsoft.com/office/drawing/2014/main" val="2028800764"/>
                  </a:ext>
                </a:extLst>
              </a:tr>
              <a:tr h="518160">
                <a:tc>
                  <a:txBody>
                    <a:bodyPr/>
                    <a:lstStyle/>
                    <a:p>
                      <a:pPr algn="ctr"/>
                      <a:r>
                        <a:rPr lang="en-US" sz="1400" dirty="0">
                          <a:latin typeface="Biome" panose="020B0503030204020804" pitchFamily="34" charset="0"/>
                          <a:cs typeface="Biome" panose="020B0503030204020804" pitchFamily="34" charset="0"/>
                        </a:rPr>
                        <a:t>Electricity Consumption</a:t>
                      </a:r>
                    </a:p>
                  </a:txBody>
                  <a:tcPr anchor="ctr"/>
                </a:tc>
                <a:tc>
                  <a:txBody>
                    <a:bodyPr/>
                    <a:lstStyle/>
                    <a:p>
                      <a:pPr algn="ctr"/>
                      <a:r>
                        <a:rPr lang="en-US" sz="1400" dirty="0">
                          <a:latin typeface="Biome" panose="020B0503030204020804" pitchFamily="34" charset="0"/>
                          <a:cs typeface="Biome" panose="020B0503030204020804" pitchFamily="34" charset="0"/>
                        </a:rPr>
                        <a:t>(7, 0, 2)</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Biome" panose="020B0503030204020804" pitchFamily="34" charset="0"/>
                          <a:cs typeface="Biome" panose="020B0503030204020804" pitchFamily="34" charset="0"/>
                        </a:rPr>
                        <a:t>(7, 0, 9) x  (0, 0, 4, 12)</a:t>
                      </a:r>
                    </a:p>
                  </a:txBody>
                  <a:tcPr anchor="ctr"/>
                </a:tc>
                <a:extLst>
                  <a:ext uri="{0D108BD9-81ED-4DB2-BD59-A6C34878D82A}">
                    <a16:rowId xmlns:a16="http://schemas.microsoft.com/office/drawing/2014/main" val="3879419539"/>
                  </a:ext>
                </a:extLst>
              </a:tr>
            </a:tbl>
          </a:graphicData>
        </a:graphic>
      </p:graphicFrame>
    </p:spTree>
    <p:extLst>
      <p:ext uri="{BB962C8B-B14F-4D97-AF65-F5344CB8AC3E}">
        <p14:creationId xmlns:p14="http://schemas.microsoft.com/office/powerpoint/2010/main" val="538402468"/>
      </p:ext>
    </p:extLst>
  </p:cSld>
  <p:clrMapOvr>
    <a:masterClrMapping/>
  </p:clrMapOvr>
</p:sld>
</file>

<file path=ppt/theme/theme1.xml><?xml version="1.0" encoding="utf-8"?>
<a:theme xmlns:a="http://schemas.openxmlformats.org/drawingml/2006/main" name="Electricity Supplier Business Plan by Slidesgo">
  <a:themeElements>
    <a:clrScheme name="Simple Light">
      <a:dk1>
        <a:srgbClr val="000000"/>
      </a:dk1>
      <a:lt1>
        <a:srgbClr val="FFECD6"/>
      </a:lt1>
      <a:dk2>
        <a:srgbClr val="FFFFFF"/>
      </a:dk2>
      <a:lt2>
        <a:srgbClr val="E5744C"/>
      </a:lt2>
      <a:accent1>
        <a:srgbClr val="98E5CB"/>
      </a:accent1>
      <a:accent2>
        <a:srgbClr val="F4DF4A"/>
      </a:accent2>
      <a:accent3>
        <a:srgbClr val="B1DEFD"/>
      </a:accent3>
      <a:accent4>
        <a:srgbClr val="FFFFFF"/>
      </a:accent4>
      <a:accent5>
        <a:srgbClr val="FFFFFF"/>
      </a:accent5>
      <a:accent6>
        <a:srgbClr val="000000"/>
      </a:accent6>
      <a:hlink>
        <a:srgbClr val="1B1A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1387</Words>
  <Application>Microsoft Office PowerPoint</Application>
  <PresentationFormat>On-screen Show (16:9)</PresentationFormat>
  <Paragraphs>107</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Josefin Sans</vt:lpstr>
      <vt:lpstr>Biome</vt:lpstr>
      <vt:lpstr>Hammersmith One</vt:lpstr>
      <vt:lpstr>Roboto Condensed Light</vt:lpstr>
      <vt:lpstr>Lato</vt:lpstr>
      <vt:lpstr>Fira Sans Extra Condensed Medium</vt:lpstr>
      <vt:lpstr>Electricity Supplier Business Plan by Slidesgo</vt:lpstr>
      <vt:lpstr>AIML_ST1511 CA2 (Timeseries)</vt:lpstr>
      <vt:lpstr>CONTENTS OF THIS TEMPLATE</vt:lpstr>
      <vt:lpstr>TABLE OF CONTENTS</vt:lpstr>
      <vt:lpstr>TABLE OF CONTENTS</vt:lpstr>
      <vt:lpstr>TABLE OF CONTENTS</vt:lpstr>
      <vt:lpstr>TABLE OF CONTENTS</vt:lpstr>
      <vt:lpstr>TABLE OF CONTENTS</vt:lpstr>
      <vt:lpstr>TABLE OF CONTENTS</vt:lpstr>
      <vt:lpstr>TABLE OF CONTENTS</vt:lpstr>
      <vt:lpstr>TABLE OF CONTENTS</vt:lpstr>
      <vt:lpstr>TABLE OF CONTENTS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AIML_ST1511 CA2 (Timeseries)</dc:title>
  <cp:lastModifiedBy>Lee Hong Yi</cp:lastModifiedBy>
  <cp:revision>1</cp:revision>
  <dcterms:modified xsi:type="dcterms:W3CDTF">2023-08-11T15:38:55Z</dcterms:modified>
</cp:coreProperties>
</file>