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oppins"/>
      <p:regular r:id="rId31"/>
      <p:bold r:id="rId32"/>
      <p:italic r:id="rId33"/>
      <p:boldItalic r:id="rId34"/>
    </p:embeddedFont>
    <p:embeddedFont>
      <p:font typeface="Arvo"/>
      <p:regular r:id="rId35"/>
      <p:bold r:id="rId36"/>
      <p:italic r:id="rId37"/>
      <p:boldItalic r:id="rId38"/>
    </p:embeddedFont>
    <p:embeddedFont>
      <p:font typeface="DM Sans"/>
      <p:regular r:id="rId39"/>
      <p:bold r:id="rId40"/>
      <p:italic r:id="rId41"/>
      <p:boldItalic r:id="rId42"/>
    </p:embeddedFont>
    <p:embeddedFont>
      <p:font typeface="Comfortaa Medium"/>
      <p:regular r:id="rId43"/>
      <p:bold r:id="rId44"/>
    </p:embeddedFont>
    <p:embeddedFont>
      <p:font typeface="Comfortaa"/>
      <p:regular r:id="rId45"/>
      <p:bold r:id="rId46"/>
    </p:embeddedFont>
    <p:embeddedFont>
      <p:font typeface="Questrial"/>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2B9AD8-19F4-40E5-A770-7DC93F0D981F}">
  <a:tblStyle styleId="{A62B9AD8-19F4-40E5-A770-7DC93F0D98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DMSans-bold.fntdata"/><Relationship Id="rId20" Type="http://schemas.openxmlformats.org/officeDocument/2006/relationships/slide" Target="slides/slide15.xml"/><Relationship Id="rId42" Type="http://schemas.openxmlformats.org/officeDocument/2006/relationships/font" Target="fonts/DMSans-boldItalic.fntdata"/><Relationship Id="rId41" Type="http://schemas.openxmlformats.org/officeDocument/2006/relationships/font" Target="fonts/DMSans-italic.fntdata"/><Relationship Id="rId22" Type="http://schemas.openxmlformats.org/officeDocument/2006/relationships/slide" Target="slides/slide17.xml"/><Relationship Id="rId44" Type="http://schemas.openxmlformats.org/officeDocument/2006/relationships/font" Target="fonts/ComfortaaMedium-bold.fntdata"/><Relationship Id="rId21" Type="http://schemas.openxmlformats.org/officeDocument/2006/relationships/slide" Target="slides/slide16.xml"/><Relationship Id="rId43" Type="http://schemas.openxmlformats.org/officeDocument/2006/relationships/font" Target="fonts/ComfortaaMedium-regular.fntdata"/><Relationship Id="rId24" Type="http://schemas.openxmlformats.org/officeDocument/2006/relationships/slide" Target="slides/slide19.xml"/><Relationship Id="rId46" Type="http://schemas.openxmlformats.org/officeDocument/2006/relationships/font" Target="fonts/Comfortaa-bold.fntdata"/><Relationship Id="rId23" Type="http://schemas.openxmlformats.org/officeDocument/2006/relationships/slide" Target="slides/slide18.xml"/><Relationship Id="rId45"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Questrial-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oppins-italic.fntdata"/><Relationship Id="rId10" Type="http://schemas.openxmlformats.org/officeDocument/2006/relationships/slide" Target="slides/slide5.xml"/><Relationship Id="rId32" Type="http://schemas.openxmlformats.org/officeDocument/2006/relationships/font" Target="fonts/Poppins-bold.fntdata"/><Relationship Id="rId13" Type="http://schemas.openxmlformats.org/officeDocument/2006/relationships/slide" Target="slides/slide8.xml"/><Relationship Id="rId35" Type="http://schemas.openxmlformats.org/officeDocument/2006/relationships/font" Target="fonts/Arvo-regular.fntdata"/><Relationship Id="rId12" Type="http://schemas.openxmlformats.org/officeDocument/2006/relationships/slide" Target="slides/slide7.xml"/><Relationship Id="rId34" Type="http://schemas.openxmlformats.org/officeDocument/2006/relationships/font" Target="fonts/Poppins-boldItalic.fntdata"/><Relationship Id="rId15" Type="http://schemas.openxmlformats.org/officeDocument/2006/relationships/slide" Target="slides/slide10.xml"/><Relationship Id="rId37" Type="http://schemas.openxmlformats.org/officeDocument/2006/relationships/font" Target="fonts/Arvo-italic.fntdata"/><Relationship Id="rId14" Type="http://schemas.openxmlformats.org/officeDocument/2006/relationships/slide" Target="slides/slide9.xml"/><Relationship Id="rId36" Type="http://schemas.openxmlformats.org/officeDocument/2006/relationships/font" Target="fonts/Arvo-bold.fntdata"/><Relationship Id="rId17" Type="http://schemas.openxmlformats.org/officeDocument/2006/relationships/slide" Target="slides/slide12.xml"/><Relationship Id="rId39" Type="http://schemas.openxmlformats.org/officeDocument/2006/relationships/font" Target="fonts/DMSans-regular.fntdata"/><Relationship Id="rId16" Type="http://schemas.openxmlformats.org/officeDocument/2006/relationships/slide" Target="slides/slide11.xml"/><Relationship Id="rId38" Type="http://schemas.openxmlformats.org/officeDocument/2006/relationships/font" Target="fonts/Arv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9473ee367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9473ee367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9a2122b1c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9a2122b1c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b106cc079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b106cc079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b106cc079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b106cc079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b106cc079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b106cc079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b106cc079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b106cc079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b106cc079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b106cc079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b106cc079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b106cc079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b106cc079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b106cc079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b106cc079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b106cc079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b106cc079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b106cc079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b0cf6682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b0cf6682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b11212196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b11212196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b0cf66825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b0cf66825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b106cc079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b106cc079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b106cc079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b106cc079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b106cc079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b106cc079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b106cc079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b106cc079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b0cf66825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b0cf66825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b0cf66825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b0cf66825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b106cc079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b106cc079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b106cc079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b106cc079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b106cc079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b106cc079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9a2122b1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9a2122b1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9a2122b1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9a2122b1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895100" y="3415840"/>
            <a:ext cx="5353800" cy="438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rot="-2700000">
            <a:off x="2063418" y="3520241"/>
            <a:ext cx="155279" cy="282935"/>
            <a:chOff x="697900" y="859375"/>
            <a:chExt cx="277200" cy="505088"/>
          </a:xfrm>
        </p:grpSpPr>
        <p:sp>
          <p:nvSpPr>
            <p:cNvPr id="11" name="Google Shape;11;p2"/>
            <p:cNvSpPr/>
            <p:nvPr/>
          </p:nvSpPr>
          <p:spPr>
            <a:xfrm>
              <a:off x="697900" y="859375"/>
              <a:ext cx="277200" cy="277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16508" y="1133463"/>
              <a:ext cx="31800" cy="23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2"/>
          <p:cNvSpPr/>
          <p:nvPr/>
        </p:nvSpPr>
        <p:spPr>
          <a:xfrm rot="5400000">
            <a:off x="8248325" y="426850"/>
            <a:ext cx="615703" cy="615703"/>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8459148" y="642163"/>
            <a:ext cx="194053" cy="389026"/>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109647" y="4605999"/>
            <a:ext cx="2034512" cy="537541"/>
          </a:xfrm>
          <a:custGeom>
            <a:rect b="b" l="l" r="r" t="t"/>
            <a:pathLst>
              <a:path extrusionOk="0" h="20214" w="76507">
                <a:moveTo>
                  <a:pt x="16992" y="0"/>
                </a:moveTo>
                <a:cubicBezTo>
                  <a:pt x="7600" y="0"/>
                  <a:pt x="1" y="7599"/>
                  <a:pt x="1" y="16991"/>
                </a:cubicBezTo>
                <a:lnTo>
                  <a:pt x="1" y="20213"/>
                </a:lnTo>
                <a:lnTo>
                  <a:pt x="76507" y="20213"/>
                </a:lnTo>
                <a:lnTo>
                  <a:pt x="765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0" y="4937373"/>
            <a:ext cx="1055595" cy="206130"/>
          </a:xfrm>
          <a:custGeom>
            <a:rect b="b" l="l" r="r" t="t"/>
            <a:pathLst>
              <a:path extrusionOk="0" h="3983" w="20396">
                <a:moveTo>
                  <a:pt x="0" y="0"/>
                </a:moveTo>
                <a:lnTo>
                  <a:pt x="0" y="3982"/>
                </a:lnTo>
                <a:lnTo>
                  <a:pt x="20396" y="398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0" y="4528374"/>
            <a:ext cx="1055595" cy="204526"/>
          </a:xfrm>
          <a:custGeom>
            <a:rect b="b" l="l" r="r" t="t"/>
            <a:pathLst>
              <a:path extrusionOk="0" h="3952" w="20396">
                <a:moveTo>
                  <a:pt x="0" y="0"/>
                </a:moveTo>
                <a:lnTo>
                  <a:pt x="0" y="3952"/>
                </a:lnTo>
                <a:lnTo>
                  <a:pt x="20396" y="395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0" y="4117821"/>
            <a:ext cx="1055595" cy="206078"/>
          </a:xfrm>
          <a:custGeom>
            <a:rect b="b" l="l" r="r" t="t"/>
            <a:pathLst>
              <a:path extrusionOk="0" h="3982" w="20396">
                <a:moveTo>
                  <a:pt x="0" y="0"/>
                </a:moveTo>
                <a:lnTo>
                  <a:pt x="0" y="3982"/>
                </a:lnTo>
                <a:lnTo>
                  <a:pt x="20396" y="398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6045725" y="568128"/>
            <a:ext cx="1715148" cy="333147"/>
            <a:chOff x="6045725" y="615825"/>
            <a:chExt cx="1715148" cy="333147"/>
          </a:xfrm>
        </p:grpSpPr>
        <p:sp>
          <p:nvSpPr>
            <p:cNvPr id="20" name="Google Shape;20;p2"/>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p:nvPr/>
        </p:nvSpPr>
        <p:spPr>
          <a:xfrm rot="5400000">
            <a:off x="113809" y="3055075"/>
            <a:ext cx="827959" cy="82795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396684" y="3337933"/>
            <a:ext cx="260950" cy="523139"/>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rot="-5400000">
            <a:off x="210621" y="629818"/>
            <a:ext cx="419215" cy="840450"/>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rot="10800000">
            <a:off x="-3" y="0"/>
            <a:ext cx="419231" cy="840419"/>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txBox="1"/>
          <p:nvPr>
            <p:ph type="ctrTitle"/>
          </p:nvPr>
        </p:nvSpPr>
        <p:spPr>
          <a:xfrm>
            <a:off x="762450" y="1553735"/>
            <a:ext cx="7619100" cy="17076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8" name="Google Shape;28;p2"/>
          <p:cNvSpPr txBox="1"/>
          <p:nvPr>
            <p:ph idx="1" type="subTitle"/>
          </p:nvPr>
        </p:nvSpPr>
        <p:spPr>
          <a:xfrm>
            <a:off x="1895100" y="3405865"/>
            <a:ext cx="5353800" cy="43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11"/>
          <p:cNvSpPr/>
          <p:nvPr/>
        </p:nvSpPr>
        <p:spPr>
          <a:xfrm>
            <a:off x="711750" y="53745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711725" y="537500"/>
            <a:ext cx="1051500" cy="14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txBox="1"/>
          <p:nvPr>
            <p:ph hasCustomPrompt="1" type="title"/>
          </p:nvPr>
        </p:nvSpPr>
        <p:spPr>
          <a:xfrm>
            <a:off x="1668900" y="2549700"/>
            <a:ext cx="5806200" cy="983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b="0" sz="9300">
                <a:solidFill>
                  <a:schemeClr val="accent3"/>
                </a:solidFill>
                <a:latin typeface="Arvo"/>
                <a:ea typeface="Arvo"/>
                <a:cs typeface="Arvo"/>
                <a:sym typeface="Arvo"/>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6" name="Google Shape;126;p11"/>
          <p:cNvSpPr txBox="1"/>
          <p:nvPr>
            <p:ph idx="1" type="body"/>
          </p:nvPr>
        </p:nvSpPr>
        <p:spPr>
          <a:xfrm>
            <a:off x="1947150" y="1882350"/>
            <a:ext cx="5249700" cy="452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solidFill>
                  <a:schemeClr val="dk1"/>
                </a:solidFill>
              </a:defRPr>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27" name="Google Shape;127;p11"/>
          <p:cNvSpPr txBox="1"/>
          <p:nvPr>
            <p:ph idx="2"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8" name="Google Shape;128;p11"/>
          <p:cNvSpPr/>
          <p:nvPr/>
        </p:nvSpPr>
        <p:spPr>
          <a:xfrm rot="-5400000">
            <a:off x="4845107" y="4807595"/>
            <a:ext cx="427041" cy="244785"/>
          </a:xfrm>
          <a:custGeom>
            <a:rect b="b" l="l" r="r" t="t"/>
            <a:pathLst>
              <a:path extrusionOk="0" h="3983" w="20396">
                <a:moveTo>
                  <a:pt x="0" y="0"/>
                </a:moveTo>
                <a:lnTo>
                  <a:pt x="0" y="3982"/>
                </a:lnTo>
                <a:lnTo>
                  <a:pt x="20396" y="3982"/>
                </a:lnTo>
                <a:lnTo>
                  <a:pt x="20396" y="0"/>
                </a:lnTo>
                <a:close/>
              </a:path>
            </a:pathLst>
          </a:cu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5400000">
            <a:off x="4358457" y="4808547"/>
            <a:ext cx="427041" cy="242880"/>
          </a:xfrm>
          <a:custGeom>
            <a:rect b="b" l="l" r="r" t="t"/>
            <a:pathLst>
              <a:path extrusionOk="0" h="3952" w="20396">
                <a:moveTo>
                  <a:pt x="0" y="0"/>
                </a:moveTo>
                <a:lnTo>
                  <a:pt x="0" y="3952"/>
                </a:lnTo>
                <a:lnTo>
                  <a:pt x="20396" y="3952"/>
                </a:lnTo>
                <a:lnTo>
                  <a:pt x="20396" y="0"/>
                </a:lnTo>
                <a:close/>
              </a:path>
            </a:pathLst>
          </a:cu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rot="-5400000">
            <a:off x="3871837" y="4807626"/>
            <a:ext cx="427041" cy="244724"/>
          </a:xfrm>
          <a:custGeom>
            <a:rect b="b" l="l" r="r" t="t"/>
            <a:pathLst>
              <a:path extrusionOk="0" h="3982" w="20396">
                <a:moveTo>
                  <a:pt x="0" y="0"/>
                </a:moveTo>
                <a:lnTo>
                  <a:pt x="0" y="3982"/>
                </a:lnTo>
                <a:lnTo>
                  <a:pt x="20396" y="3982"/>
                </a:lnTo>
                <a:lnTo>
                  <a:pt x="20396" y="0"/>
                </a:lnTo>
                <a:close/>
              </a:path>
            </a:pathLst>
          </a:cu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1"/>
          <p:cNvGrpSpPr/>
          <p:nvPr/>
        </p:nvGrpSpPr>
        <p:grpSpPr>
          <a:xfrm rot="-5400000">
            <a:off x="7900550" y="3581853"/>
            <a:ext cx="1715148" cy="333147"/>
            <a:chOff x="6045725" y="615825"/>
            <a:chExt cx="1715148" cy="333147"/>
          </a:xfrm>
        </p:grpSpPr>
        <p:sp>
          <p:nvSpPr>
            <p:cNvPr id="132" name="Google Shape;132;p11"/>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5" name="Shape 1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1_1_1_1_1_1">
    <p:spTree>
      <p:nvGrpSpPr>
        <p:cNvPr id="136" name="Shape 136"/>
        <p:cNvGrpSpPr/>
        <p:nvPr/>
      </p:nvGrpSpPr>
      <p:grpSpPr>
        <a:xfrm>
          <a:off x="0" y="0"/>
          <a:ext cx="0" cy="0"/>
          <a:chOff x="0" y="0"/>
          <a:chExt cx="0" cy="0"/>
        </a:xfrm>
      </p:grpSpPr>
      <p:sp>
        <p:nvSpPr>
          <p:cNvPr id="137" name="Google Shape;137;p13"/>
          <p:cNvSpPr/>
          <p:nvPr/>
        </p:nvSpPr>
        <p:spPr>
          <a:xfrm>
            <a:off x="711650" y="53750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711725" y="537500"/>
            <a:ext cx="1051500" cy="14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rot="5400000">
            <a:off x="3117300" y="3015475"/>
            <a:ext cx="3049500" cy="14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txBox="1"/>
          <p:nvPr>
            <p:ph idx="1" type="subTitle"/>
          </p:nvPr>
        </p:nvSpPr>
        <p:spPr>
          <a:xfrm>
            <a:off x="5026675" y="1789950"/>
            <a:ext cx="3052800" cy="7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4" name="Google Shape;144;p13"/>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45" name="Google Shape;145;p13"/>
          <p:cNvGrpSpPr/>
          <p:nvPr/>
        </p:nvGrpSpPr>
        <p:grpSpPr>
          <a:xfrm rot="-5400000">
            <a:off x="-456225" y="1228503"/>
            <a:ext cx="1715148" cy="333147"/>
            <a:chOff x="6045725" y="615825"/>
            <a:chExt cx="1715148" cy="333147"/>
          </a:xfrm>
        </p:grpSpPr>
        <p:sp>
          <p:nvSpPr>
            <p:cNvPr id="146" name="Google Shape;146;p13"/>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3"/>
          <p:cNvSpPr/>
          <p:nvPr/>
        </p:nvSpPr>
        <p:spPr>
          <a:xfrm flipH="1" rot="5400000">
            <a:off x="8415144" y="4414643"/>
            <a:ext cx="485148" cy="972566"/>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150" name="Shape 150"/>
        <p:cNvGrpSpPr/>
        <p:nvPr/>
      </p:nvGrpSpPr>
      <p:grpSpPr>
        <a:xfrm>
          <a:off x="0" y="0"/>
          <a:ext cx="0" cy="0"/>
          <a:chOff x="0" y="0"/>
          <a:chExt cx="0" cy="0"/>
        </a:xfrm>
      </p:grpSpPr>
      <p:sp>
        <p:nvSpPr>
          <p:cNvPr id="151" name="Google Shape;151;p14"/>
          <p:cNvSpPr/>
          <p:nvPr/>
        </p:nvSpPr>
        <p:spPr>
          <a:xfrm>
            <a:off x="711650" y="53750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711725" y="537500"/>
            <a:ext cx="1051500" cy="14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rot="5400000">
            <a:off x="3117300" y="3015475"/>
            <a:ext cx="3049500" cy="14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txBox="1"/>
          <p:nvPr>
            <p:ph idx="1" type="subTitle"/>
          </p:nvPr>
        </p:nvSpPr>
        <p:spPr>
          <a:xfrm>
            <a:off x="4994775" y="1783575"/>
            <a:ext cx="3123000" cy="7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8" name="Google Shape;158;p14"/>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14"/>
          <p:cNvSpPr/>
          <p:nvPr/>
        </p:nvSpPr>
        <p:spPr>
          <a:xfrm flipH="1" rot="5400000">
            <a:off x="243719" y="4414643"/>
            <a:ext cx="485148" cy="972566"/>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rot="10800000">
            <a:off x="8720338" y="2140100"/>
            <a:ext cx="427041" cy="244785"/>
          </a:xfrm>
          <a:custGeom>
            <a:rect b="b" l="l" r="r" t="t"/>
            <a:pathLst>
              <a:path extrusionOk="0" h="3983" w="20396">
                <a:moveTo>
                  <a:pt x="0" y="0"/>
                </a:moveTo>
                <a:lnTo>
                  <a:pt x="0" y="3982"/>
                </a:lnTo>
                <a:lnTo>
                  <a:pt x="20396" y="3982"/>
                </a:lnTo>
                <a:lnTo>
                  <a:pt x="2039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rot="10800000">
            <a:off x="8720338" y="2627703"/>
            <a:ext cx="427041" cy="242880"/>
          </a:xfrm>
          <a:custGeom>
            <a:rect b="b" l="l" r="r" t="t"/>
            <a:pathLst>
              <a:path extrusionOk="0" h="3952" w="20396">
                <a:moveTo>
                  <a:pt x="0" y="0"/>
                </a:moveTo>
                <a:lnTo>
                  <a:pt x="0" y="3952"/>
                </a:lnTo>
                <a:lnTo>
                  <a:pt x="20396" y="3952"/>
                </a:lnTo>
                <a:lnTo>
                  <a:pt x="2039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rot="10800000">
            <a:off x="8720338" y="3113401"/>
            <a:ext cx="427041" cy="244724"/>
          </a:xfrm>
          <a:custGeom>
            <a:rect b="b" l="l" r="r" t="t"/>
            <a:pathLst>
              <a:path extrusionOk="0" h="3982" w="20396">
                <a:moveTo>
                  <a:pt x="0" y="0"/>
                </a:moveTo>
                <a:lnTo>
                  <a:pt x="0" y="3982"/>
                </a:lnTo>
                <a:lnTo>
                  <a:pt x="20396" y="3982"/>
                </a:lnTo>
                <a:lnTo>
                  <a:pt x="2039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
    <p:spTree>
      <p:nvGrpSpPr>
        <p:cNvPr id="163" name="Shape 163"/>
        <p:cNvGrpSpPr/>
        <p:nvPr/>
      </p:nvGrpSpPr>
      <p:grpSpPr>
        <a:xfrm>
          <a:off x="0" y="0"/>
          <a:ext cx="0" cy="0"/>
          <a:chOff x="0" y="0"/>
          <a:chExt cx="0" cy="0"/>
        </a:xfrm>
      </p:grpSpPr>
      <p:sp>
        <p:nvSpPr>
          <p:cNvPr id="164" name="Google Shape;164;p15"/>
          <p:cNvSpPr/>
          <p:nvPr/>
        </p:nvSpPr>
        <p:spPr>
          <a:xfrm>
            <a:off x="711650" y="53750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711725" y="537500"/>
            <a:ext cx="1051500" cy="14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txBox="1"/>
          <p:nvPr>
            <p:ph idx="1" type="subTitle"/>
          </p:nvPr>
        </p:nvSpPr>
        <p:spPr>
          <a:xfrm>
            <a:off x="1694450" y="2692725"/>
            <a:ext cx="2784300" cy="143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6"/>
              </a:buClr>
              <a:buSzPts val="1600"/>
              <a:buChar char="●"/>
              <a:defRPr sz="1600"/>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170" name="Google Shape;170;p15"/>
          <p:cNvSpPr txBox="1"/>
          <p:nvPr>
            <p:ph idx="2" type="subTitle"/>
          </p:nvPr>
        </p:nvSpPr>
        <p:spPr>
          <a:xfrm>
            <a:off x="2196600" y="1513400"/>
            <a:ext cx="4750800" cy="34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1" name="Google Shape;171;p15"/>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2" name="Google Shape;172;p15"/>
          <p:cNvSpPr/>
          <p:nvPr/>
        </p:nvSpPr>
        <p:spPr>
          <a:xfrm flipH="1" rot="10800000">
            <a:off x="-6" y="-7"/>
            <a:ext cx="485148" cy="972566"/>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5"/>
          <p:cNvGrpSpPr/>
          <p:nvPr/>
        </p:nvGrpSpPr>
        <p:grpSpPr>
          <a:xfrm>
            <a:off x="6723075" y="4719578"/>
            <a:ext cx="1715148" cy="333147"/>
            <a:chOff x="6045725" y="615825"/>
            <a:chExt cx="1715148" cy="333147"/>
          </a:xfrm>
        </p:grpSpPr>
        <p:sp>
          <p:nvSpPr>
            <p:cNvPr id="174" name="Google Shape;174;p15"/>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5"/>
          <p:cNvSpPr txBox="1"/>
          <p:nvPr>
            <p:ph idx="3" type="subTitle"/>
          </p:nvPr>
        </p:nvSpPr>
        <p:spPr>
          <a:xfrm>
            <a:off x="4511050" y="2692725"/>
            <a:ext cx="2784300" cy="143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6"/>
              </a:buClr>
              <a:buSzPts val="1600"/>
              <a:buChar char="●"/>
              <a:defRPr sz="1600"/>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
    <p:spTree>
      <p:nvGrpSpPr>
        <p:cNvPr id="178" name="Shape 178"/>
        <p:cNvGrpSpPr/>
        <p:nvPr/>
      </p:nvGrpSpPr>
      <p:grpSpPr>
        <a:xfrm>
          <a:off x="0" y="0"/>
          <a:ext cx="0" cy="0"/>
          <a:chOff x="0" y="0"/>
          <a:chExt cx="0" cy="0"/>
        </a:xfrm>
      </p:grpSpPr>
      <p:sp>
        <p:nvSpPr>
          <p:cNvPr id="179" name="Google Shape;179;p16"/>
          <p:cNvSpPr/>
          <p:nvPr/>
        </p:nvSpPr>
        <p:spPr>
          <a:xfrm>
            <a:off x="711650" y="53750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711725" y="537500"/>
            <a:ext cx="1051500" cy="14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txBox="1"/>
          <p:nvPr>
            <p:ph idx="1" type="subTitle"/>
          </p:nvPr>
        </p:nvSpPr>
        <p:spPr>
          <a:xfrm>
            <a:off x="1346350" y="2330300"/>
            <a:ext cx="2686800" cy="94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1800"/>
              <a:buChar char="●"/>
              <a:defRPr sz="1600">
                <a:solidFill>
                  <a:schemeClr val="dk1"/>
                </a:solidFill>
              </a:defRPr>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185" name="Google Shape;185;p16"/>
          <p:cNvSpPr txBox="1"/>
          <p:nvPr>
            <p:ph idx="2" type="subTitle"/>
          </p:nvPr>
        </p:nvSpPr>
        <p:spPr>
          <a:xfrm>
            <a:off x="2001300" y="1513400"/>
            <a:ext cx="5141400" cy="34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6" name="Google Shape;186;p16"/>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87" name="Google Shape;187;p16"/>
          <p:cNvGrpSpPr/>
          <p:nvPr/>
        </p:nvGrpSpPr>
        <p:grpSpPr>
          <a:xfrm>
            <a:off x="7705109" y="4023625"/>
            <a:ext cx="827959" cy="827959"/>
            <a:chOff x="7705109" y="4023625"/>
            <a:chExt cx="827959" cy="827959"/>
          </a:xfrm>
        </p:grpSpPr>
        <p:sp>
          <p:nvSpPr>
            <p:cNvPr id="188" name="Google Shape;188;p16"/>
            <p:cNvSpPr/>
            <p:nvPr/>
          </p:nvSpPr>
          <p:spPr>
            <a:xfrm rot="5400000">
              <a:off x="7705109" y="4023625"/>
              <a:ext cx="827959" cy="82795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rot="5400000">
              <a:off x="7987984" y="4306483"/>
              <a:ext cx="260950" cy="523139"/>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16"/>
          <p:cNvSpPr/>
          <p:nvPr/>
        </p:nvSpPr>
        <p:spPr>
          <a:xfrm flipH="1" rot="5400000">
            <a:off x="-748478" y="748474"/>
            <a:ext cx="2034512" cy="537541"/>
          </a:xfrm>
          <a:custGeom>
            <a:rect b="b" l="l" r="r" t="t"/>
            <a:pathLst>
              <a:path extrusionOk="0" h="20214" w="76507">
                <a:moveTo>
                  <a:pt x="16992" y="0"/>
                </a:moveTo>
                <a:cubicBezTo>
                  <a:pt x="7600" y="0"/>
                  <a:pt x="1" y="7599"/>
                  <a:pt x="1" y="16991"/>
                </a:cubicBezTo>
                <a:lnTo>
                  <a:pt x="1" y="20213"/>
                </a:lnTo>
                <a:lnTo>
                  <a:pt x="76507" y="20213"/>
                </a:lnTo>
                <a:lnTo>
                  <a:pt x="765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
    <p:spTree>
      <p:nvGrpSpPr>
        <p:cNvPr id="191" name="Shape 191"/>
        <p:cNvGrpSpPr/>
        <p:nvPr/>
      </p:nvGrpSpPr>
      <p:grpSpPr>
        <a:xfrm>
          <a:off x="0" y="0"/>
          <a:ext cx="0" cy="0"/>
          <a:chOff x="0" y="0"/>
          <a:chExt cx="0" cy="0"/>
        </a:xfrm>
      </p:grpSpPr>
      <p:sp>
        <p:nvSpPr>
          <p:cNvPr id="192" name="Google Shape;192;p17"/>
          <p:cNvSpPr/>
          <p:nvPr/>
        </p:nvSpPr>
        <p:spPr>
          <a:xfrm>
            <a:off x="711650" y="53750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711725" y="537500"/>
            <a:ext cx="1051500" cy="14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98" name="Google Shape;198;p17"/>
          <p:cNvGrpSpPr/>
          <p:nvPr/>
        </p:nvGrpSpPr>
        <p:grpSpPr>
          <a:xfrm rot="-5400000">
            <a:off x="-456225" y="1228503"/>
            <a:ext cx="1715148" cy="333147"/>
            <a:chOff x="6045725" y="615825"/>
            <a:chExt cx="1715148" cy="333147"/>
          </a:xfrm>
        </p:grpSpPr>
        <p:sp>
          <p:nvSpPr>
            <p:cNvPr id="199" name="Google Shape;199;p17"/>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17"/>
          <p:cNvSpPr/>
          <p:nvPr/>
        </p:nvSpPr>
        <p:spPr>
          <a:xfrm flipH="1" rot="5400000">
            <a:off x="8415144" y="4414643"/>
            <a:ext cx="485148" cy="972566"/>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_1_1_1">
    <p:spTree>
      <p:nvGrpSpPr>
        <p:cNvPr id="203" name="Shape 203"/>
        <p:cNvGrpSpPr/>
        <p:nvPr/>
      </p:nvGrpSpPr>
      <p:grpSpPr>
        <a:xfrm>
          <a:off x="0" y="0"/>
          <a:ext cx="0" cy="0"/>
          <a:chOff x="0" y="0"/>
          <a:chExt cx="0" cy="0"/>
        </a:xfrm>
      </p:grpSpPr>
      <p:sp>
        <p:nvSpPr>
          <p:cNvPr id="204" name="Google Shape;204;p18"/>
          <p:cNvSpPr/>
          <p:nvPr/>
        </p:nvSpPr>
        <p:spPr>
          <a:xfrm>
            <a:off x="711650" y="53750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711725" y="537500"/>
            <a:ext cx="1051500" cy="14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9" name="Google Shape;209;p18"/>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8"/>
          <p:cNvGrpSpPr/>
          <p:nvPr/>
        </p:nvGrpSpPr>
        <p:grpSpPr>
          <a:xfrm rot="-5400000">
            <a:off x="-456225" y="1228503"/>
            <a:ext cx="1715148" cy="333147"/>
            <a:chOff x="6045725" y="615825"/>
            <a:chExt cx="1715148" cy="333147"/>
          </a:xfrm>
        </p:grpSpPr>
        <p:sp>
          <p:nvSpPr>
            <p:cNvPr id="211" name="Google Shape;211;p18"/>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8"/>
          <p:cNvSpPr/>
          <p:nvPr/>
        </p:nvSpPr>
        <p:spPr>
          <a:xfrm flipH="1" rot="-5400000">
            <a:off x="7857972" y="3857474"/>
            <a:ext cx="2034512" cy="537541"/>
          </a:xfrm>
          <a:custGeom>
            <a:rect b="b" l="l" r="r" t="t"/>
            <a:pathLst>
              <a:path extrusionOk="0" h="20214" w="76507">
                <a:moveTo>
                  <a:pt x="16992" y="0"/>
                </a:moveTo>
                <a:cubicBezTo>
                  <a:pt x="7600" y="0"/>
                  <a:pt x="1" y="7599"/>
                  <a:pt x="1" y="16991"/>
                </a:cubicBezTo>
                <a:lnTo>
                  <a:pt x="1" y="20213"/>
                </a:lnTo>
                <a:lnTo>
                  <a:pt x="76507" y="20213"/>
                </a:lnTo>
                <a:lnTo>
                  <a:pt x="76507" y="0"/>
                </a:ln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_1_1_1_1_1">
    <p:spTree>
      <p:nvGrpSpPr>
        <p:cNvPr id="215" name="Shape 215"/>
        <p:cNvGrpSpPr/>
        <p:nvPr/>
      </p:nvGrpSpPr>
      <p:grpSpPr>
        <a:xfrm>
          <a:off x="0" y="0"/>
          <a:ext cx="0" cy="0"/>
          <a:chOff x="0" y="0"/>
          <a:chExt cx="0" cy="0"/>
        </a:xfrm>
      </p:grpSpPr>
      <p:sp>
        <p:nvSpPr>
          <p:cNvPr id="216" name="Google Shape;216;p19"/>
          <p:cNvSpPr/>
          <p:nvPr/>
        </p:nvSpPr>
        <p:spPr>
          <a:xfrm>
            <a:off x="711650" y="53750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711725" y="537500"/>
            <a:ext cx="1051500" cy="14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0" name="Google Shape;220;p19"/>
          <p:cNvSpPr/>
          <p:nvPr/>
        </p:nvSpPr>
        <p:spPr>
          <a:xfrm flipH="1" rot="10800000">
            <a:off x="-6" y="-7"/>
            <a:ext cx="485148" cy="972566"/>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19"/>
          <p:cNvGrpSpPr/>
          <p:nvPr/>
        </p:nvGrpSpPr>
        <p:grpSpPr>
          <a:xfrm>
            <a:off x="6723075" y="4719578"/>
            <a:ext cx="1715148" cy="333147"/>
            <a:chOff x="6045725" y="615825"/>
            <a:chExt cx="1715148" cy="333147"/>
          </a:xfrm>
        </p:grpSpPr>
        <p:sp>
          <p:nvSpPr>
            <p:cNvPr id="222" name="Google Shape;222;p19"/>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19"/>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_1_1_1_1_1_1">
    <p:spTree>
      <p:nvGrpSpPr>
        <p:cNvPr id="227" name="Shape 227"/>
        <p:cNvGrpSpPr/>
        <p:nvPr/>
      </p:nvGrpSpPr>
      <p:grpSpPr>
        <a:xfrm>
          <a:off x="0" y="0"/>
          <a:ext cx="0" cy="0"/>
          <a:chOff x="0" y="0"/>
          <a:chExt cx="0" cy="0"/>
        </a:xfrm>
      </p:grpSpPr>
      <p:sp>
        <p:nvSpPr>
          <p:cNvPr id="228" name="Google Shape;228;p20"/>
          <p:cNvSpPr/>
          <p:nvPr/>
        </p:nvSpPr>
        <p:spPr>
          <a:xfrm>
            <a:off x="711750" y="53745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711725" y="537500"/>
            <a:ext cx="1051500" cy="14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4" name="Google Shape;234;p20"/>
          <p:cNvSpPr/>
          <p:nvPr/>
        </p:nvSpPr>
        <p:spPr>
          <a:xfrm rot="-5400000">
            <a:off x="4845107" y="4807595"/>
            <a:ext cx="427041" cy="244785"/>
          </a:xfrm>
          <a:custGeom>
            <a:rect b="b" l="l" r="r" t="t"/>
            <a:pathLst>
              <a:path extrusionOk="0" h="3983" w="20396">
                <a:moveTo>
                  <a:pt x="0" y="0"/>
                </a:moveTo>
                <a:lnTo>
                  <a:pt x="0" y="3982"/>
                </a:lnTo>
                <a:lnTo>
                  <a:pt x="20396" y="3982"/>
                </a:lnTo>
                <a:lnTo>
                  <a:pt x="20396" y="0"/>
                </a:lnTo>
                <a:close/>
              </a:path>
            </a:pathLst>
          </a:cu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rot="-5400000">
            <a:off x="4358457" y="4808547"/>
            <a:ext cx="427041" cy="242880"/>
          </a:xfrm>
          <a:custGeom>
            <a:rect b="b" l="l" r="r" t="t"/>
            <a:pathLst>
              <a:path extrusionOk="0" h="3952" w="20396">
                <a:moveTo>
                  <a:pt x="0" y="0"/>
                </a:moveTo>
                <a:lnTo>
                  <a:pt x="0" y="3952"/>
                </a:lnTo>
                <a:lnTo>
                  <a:pt x="20396" y="3952"/>
                </a:lnTo>
                <a:lnTo>
                  <a:pt x="20396" y="0"/>
                </a:lnTo>
                <a:close/>
              </a:path>
            </a:pathLst>
          </a:cu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rot="-5400000">
            <a:off x="3871837" y="4807626"/>
            <a:ext cx="427041" cy="244724"/>
          </a:xfrm>
          <a:custGeom>
            <a:rect b="b" l="l" r="r" t="t"/>
            <a:pathLst>
              <a:path extrusionOk="0" h="3982" w="20396">
                <a:moveTo>
                  <a:pt x="0" y="0"/>
                </a:moveTo>
                <a:lnTo>
                  <a:pt x="0" y="3982"/>
                </a:lnTo>
                <a:lnTo>
                  <a:pt x="20396" y="3982"/>
                </a:lnTo>
                <a:lnTo>
                  <a:pt x="20396" y="0"/>
                </a:lnTo>
                <a:close/>
              </a:path>
            </a:pathLst>
          </a:cu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20"/>
          <p:cNvGrpSpPr/>
          <p:nvPr/>
        </p:nvGrpSpPr>
        <p:grpSpPr>
          <a:xfrm rot="-5400000">
            <a:off x="7900550" y="3581853"/>
            <a:ext cx="1715148" cy="333147"/>
            <a:chOff x="6045725" y="615825"/>
            <a:chExt cx="1715148" cy="333147"/>
          </a:xfrm>
        </p:grpSpPr>
        <p:sp>
          <p:nvSpPr>
            <p:cNvPr id="238" name="Google Shape;238;p20"/>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
          <p:cNvSpPr txBox="1"/>
          <p:nvPr>
            <p:ph type="title"/>
          </p:nvPr>
        </p:nvSpPr>
        <p:spPr>
          <a:xfrm>
            <a:off x="711725" y="2150850"/>
            <a:ext cx="77205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600">
                <a:solidFill>
                  <a:schemeClr val="accent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1" name="Google Shape;31;p3"/>
          <p:cNvSpPr/>
          <p:nvPr/>
        </p:nvSpPr>
        <p:spPr>
          <a:xfrm>
            <a:off x="8088400" y="2878461"/>
            <a:ext cx="1055595" cy="206130"/>
          </a:xfrm>
          <a:custGeom>
            <a:rect b="b" l="l" r="r" t="t"/>
            <a:pathLst>
              <a:path extrusionOk="0" h="3983" w="20396">
                <a:moveTo>
                  <a:pt x="0" y="0"/>
                </a:moveTo>
                <a:lnTo>
                  <a:pt x="0" y="3982"/>
                </a:lnTo>
                <a:lnTo>
                  <a:pt x="20396" y="398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8088400" y="2469461"/>
            <a:ext cx="1055595" cy="204526"/>
          </a:xfrm>
          <a:custGeom>
            <a:rect b="b" l="l" r="r" t="t"/>
            <a:pathLst>
              <a:path extrusionOk="0" h="3952" w="20396">
                <a:moveTo>
                  <a:pt x="0" y="0"/>
                </a:moveTo>
                <a:lnTo>
                  <a:pt x="0" y="3952"/>
                </a:lnTo>
                <a:lnTo>
                  <a:pt x="20396" y="395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8088400" y="2058909"/>
            <a:ext cx="1055595" cy="206078"/>
          </a:xfrm>
          <a:custGeom>
            <a:rect b="b" l="l" r="r" t="t"/>
            <a:pathLst>
              <a:path extrusionOk="0" h="3982" w="20396">
                <a:moveTo>
                  <a:pt x="0" y="0"/>
                </a:moveTo>
                <a:lnTo>
                  <a:pt x="0" y="3982"/>
                </a:lnTo>
                <a:lnTo>
                  <a:pt x="20396" y="398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41" name="Shape 241"/>
        <p:cNvGrpSpPr/>
        <p:nvPr/>
      </p:nvGrpSpPr>
      <p:grpSpPr>
        <a:xfrm>
          <a:off x="0" y="0"/>
          <a:ext cx="0" cy="0"/>
          <a:chOff x="0" y="0"/>
          <a:chExt cx="0" cy="0"/>
        </a:xfrm>
      </p:grpSpPr>
      <p:sp>
        <p:nvSpPr>
          <p:cNvPr id="242" name="Google Shape;242;p21"/>
          <p:cNvSpPr txBox="1"/>
          <p:nvPr>
            <p:ph idx="1" type="body"/>
          </p:nvPr>
        </p:nvSpPr>
        <p:spPr>
          <a:xfrm>
            <a:off x="713225" y="1824600"/>
            <a:ext cx="5244000" cy="2142000"/>
          </a:xfrm>
          <a:prstGeom prst="rect">
            <a:avLst/>
          </a:prstGeom>
        </p:spPr>
        <p:txBody>
          <a:bodyPr anchorCtr="0" anchor="t" bIns="91425" lIns="91425" spcFirstLastPara="1" rIns="91425" wrap="square" tIns="91425">
            <a:noAutofit/>
          </a:bodyPr>
          <a:lstStyle>
            <a:lvl1pPr indent="-304800" lvl="0" marL="457200" marR="274320" rtl="0">
              <a:lnSpc>
                <a:spcPct val="100000"/>
              </a:lnSpc>
              <a:spcBef>
                <a:spcPts val="0"/>
              </a:spcBef>
              <a:spcAft>
                <a:spcPts val="0"/>
              </a:spcAft>
              <a:buClr>
                <a:schemeClr val="accent1"/>
              </a:buClr>
              <a:buSzPts val="1200"/>
              <a:buFont typeface="Livvic"/>
              <a:buChar char="●"/>
              <a:defRPr sz="1100">
                <a:latin typeface="Comfortaa"/>
                <a:ea typeface="Comfortaa"/>
                <a:cs typeface="Comfortaa"/>
                <a:sym typeface="Comfortaa"/>
              </a:defRPr>
            </a:lvl1pPr>
            <a:lvl2pPr indent="-304800" lvl="1" marL="9144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2pPr>
            <a:lvl3pPr indent="-304800" lvl="2" marL="13716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3pPr>
            <a:lvl4pPr indent="-304800" lvl="3" marL="18288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4pPr>
            <a:lvl5pPr indent="-304800" lvl="4" marL="22860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5pPr>
            <a:lvl6pPr indent="-304800" lvl="5" marL="27432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6pPr>
            <a:lvl7pPr indent="-304800" lvl="6" marL="32004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7pPr>
            <a:lvl8pPr indent="-304800" lvl="7" marL="36576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8pPr>
            <a:lvl9pPr indent="-304800" lvl="8" marL="4114800" rtl="0">
              <a:lnSpc>
                <a:spcPct val="100000"/>
              </a:lnSpc>
              <a:spcBef>
                <a:spcPts val="1600"/>
              </a:spcBef>
              <a:spcAft>
                <a:spcPts val="1600"/>
              </a:spcAft>
              <a:buClr>
                <a:srgbClr val="434343"/>
              </a:buClr>
              <a:buSzPts val="1200"/>
              <a:buFont typeface="Roboto Condensed Light"/>
              <a:buChar char="■"/>
              <a:defRPr sz="1200">
                <a:latin typeface="Poppins"/>
                <a:ea typeface="Poppins"/>
                <a:cs typeface="Poppins"/>
                <a:sym typeface="Poppins"/>
              </a:defRPr>
            </a:lvl9pPr>
          </a:lstStyle>
          <a:p/>
        </p:txBody>
      </p:sp>
      <p:sp>
        <p:nvSpPr>
          <p:cNvPr id="243" name="Google Shape;243;p21"/>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2">
    <p:spTree>
      <p:nvGrpSpPr>
        <p:cNvPr id="244" name="Shape 244"/>
        <p:cNvGrpSpPr/>
        <p:nvPr/>
      </p:nvGrpSpPr>
      <p:grpSpPr>
        <a:xfrm>
          <a:off x="0" y="0"/>
          <a:ext cx="0" cy="0"/>
          <a:chOff x="0" y="0"/>
          <a:chExt cx="0" cy="0"/>
        </a:xfrm>
      </p:grpSpPr>
      <p:sp>
        <p:nvSpPr>
          <p:cNvPr id="245" name="Google Shape;245;p22"/>
          <p:cNvSpPr txBox="1"/>
          <p:nvPr>
            <p:ph idx="1" type="body"/>
          </p:nvPr>
        </p:nvSpPr>
        <p:spPr>
          <a:xfrm>
            <a:off x="713225" y="1824600"/>
            <a:ext cx="3858900" cy="2774700"/>
          </a:xfrm>
          <a:prstGeom prst="rect">
            <a:avLst/>
          </a:prstGeom>
        </p:spPr>
        <p:txBody>
          <a:bodyPr anchorCtr="0" anchor="t" bIns="91425" lIns="91425" spcFirstLastPara="1" rIns="91425" wrap="square" tIns="91425">
            <a:noAutofit/>
          </a:bodyPr>
          <a:lstStyle>
            <a:lvl1pPr indent="-304800" lvl="0" marL="457200" marR="274320" rtl="0">
              <a:lnSpc>
                <a:spcPct val="100000"/>
              </a:lnSpc>
              <a:spcBef>
                <a:spcPts val="0"/>
              </a:spcBef>
              <a:spcAft>
                <a:spcPts val="0"/>
              </a:spcAft>
              <a:buClr>
                <a:schemeClr val="accent1"/>
              </a:buClr>
              <a:buSzPts val="1200"/>
              <a:buFont typeface="Livvic"/>
              <a:buChar char="●"/>
              <a:defRPr sz="1600"/>
            </a:lvl1pPr>
            <a:lvl2pPr indent="-304800" lvl="1" marL="914400" rtl="0">
              <a:lnSpc>
                <a:spcPct val="100000"/>
              </a:lnSpc>
              <a:spcBef>
                <a:spcPts val="0"/>
              </a:spcBef>
              <a:spcAft>
                <a:spcPts val="0"/>
              </a:spcAft>
              <a:buClr>
                <a:srgbClr val="434343"/>
              </a:buClr>
              <a:buSzPts val="1200"/>
              <a:buFont typeface="Roboto Condensed Light"/>
              <a:buChar char="○"/>
              <a:defRPr sz="1200">
                <a:latin typeface="Poppins"/>
                <a:ea typeface="Poppins"/>
                <a:cs typeface="Poppins"/>
                <a:sym typeface="Poppins"/>
              </a:defRPr>
            </a:lvl2pPr>
            <a:lvl3pPr indent="-304800" lvl="2" marL="13716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3pPr>
            <a:lvl4pPr indent="-304800" lvl="3" marL="18288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4pPr>
            <a:lvl5pPr indent="-304800" lvl="4" marL="22860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5pPr>
            <a:lvl6pPr indent="-304800" lvl="5" marL="27432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6pPr>
            <a:lvl7pPr indent="-304800" lvl="6" marL="32004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7pPr>
            <a:lvl8pPr indent="-304800" lvl="7" marL="36576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8pPr>
            <a:lvl9pPr indent="-304800" lvl="8" marL="4114800" rtl="0">
              <a:lnSpc>
                <a:spcPct val="100000"/>
              </a:lnSpc>
              <a:spcBef>
                <a:spcPts val="1600"/>
              </a:spcBef>
              <a:spcAft>
                <a:spcPts val="1600"/>
              </a:spcAft>
              <a:buClr>
                <a:srgbClr val="434343"/>
              </a:buClr>
              <a:buSzPts val="1200"/>
              <a:buFont typeface="Roboto Condensed Light"/>
              <a:buChar char="■"/>
              <a:defRPr sz="1200">
                <a:latin typeface="Poppins"/>
                <a:ea typeface="Poppins"/>
                <a:cs typeface="Poppins"/>
                <a:sym typeface="Poppins"/>
              </a:defRPr>
            </a:lvl9pPr>
          </a:lstStyle>
          <a:p/>
        </p:txBody>
      </p:sp>
      <p:sp>
        <p:nvSpPr>
          <p:cNvPr id="246" name="Google Shape;246;p22"/>
          <p:cNvSpPr txBox="1"/>
          <p:nvPr>
            <p:ph idx="2" type="body"/>
          </p:nvPr>
        </p:nvSpPr>
        <p:spPr>
          <a:xfrm>
            <a:off x="4572000" y="1824600"/>
            <a:ext cx="3858900" cy="2774700"/>
          </a:xfrm>
          <a:prstGeom prst="rect">
            <a:avLst/>
          </a:prstGeom>
        </p:spPr>
        <p:txBody>
          <a:bodyPr anchorCtr="0" anchor="t" bIns="91425" lIns="91425" spcFirstLastPara="1" rIns="91425" wrap="square" tIns="91425">
            <a:noAutofit/>
          </a:bodyPr>
          <a:lstStyle>
            <a:lvl1pPr indent="-304800" lvl="0" marL="457200" marR="274320" rtl="0">
              <a:lnSpc>
                <a:spcPct val="100000"/>
              </a:lnSpc>
              <a:spcBef>
                <a:spcPts val="0"/>
              </a:spcBef>
              <a:spcAft>
                <a:spcPts val="0"/>
              </a:spcAft>
              <a:buClr>
                <a:schemeClr val="accent1"/>
              </a:buClr>
              <a:buSzPts val="1200"/>
              <a:buFont typeface="Livvic"/>
              <a:buChar char="●"/>
              <a:defRPr sz="1600"/>
            </a:lvl1pPr>
            <a:lvl2pPr indent="-304800" lvl="1" marL="914400" rtl="0">
              <a:lnSpc>
                <a:spcPct val="100000"/>
              </a:lnSpc>
              <a:spcBef>
                <a:spcPts val="0"/>
              </a:spcBef>
              <a:spcAft>
                <a:spcPts val="0"/>
              </a:spcAft>
              <a:buClr>
                <a:schemeClr val="hlink"/>
              </a:buClr>
              <a:buSzPts val="1200"/>
              <a:buFont typeface="Roboto Condensed Light"/>
              <a:buChar char="○"/>
              <a:defRPr sz="1200">
                <a:latin typeface="Poppins"/>
                <a:ea typeface="Poppins"/>
                <a:cs typeface="Poppins"/>
                <a:sym typeface="Poppins"/>
              </a:defRPr>
            </a:lvl2pPr>
            <a:lvl3pPr indent="-304800" lvl="2" marL="1371600" rtl="0">
              <a:lnSpc>
                <a:spcPct val="100000"/>
              </a:lnSpc>
              <a:spcBef>
                <a:spcPts val="1600"/>
              </a:spcBef>
              <a:spcAft>
                <a:spcPts val="0"/>
              </a:spcAft>
              <a:buClr>
                <a:schemeClr val="hlink"/>
              </a:buClr>
              <a:buSzPts val="1200"/>
              <a:buFont typeface="Roboto Condensed Light"/>
              <a:buChar char="■"/>
              <a:defRPr sz="1200">
                <a:latin typeface="Poppins"/>
                <a:ea typeface="Poppins"/>
                <a:cs typeface="Poppins"/>
                <a:sym typeface="Poppins"/>
              </a:defRPr>
            </a:lvl3pPr>
            <a:lvl4pPr indent="-304800" lvl="3" marL="1828800" rtl="0">
              <a:lnSpc>
                <a:spcPct val="100000"/>
              </a:lnSpc>
              <a:spcBef>
                <a:spcPts val="1600"/>
              </a:spcBef>
              <a:spcAft>
                <a:spcPts val="0"/>
              </a:spcAft>
              <a:buClr>
                <a:schemeClr val="hlink"/>
              </a:buClr>
              <a:buSzPts val="1200"/>
              <a:buFont typeface="Roboto Condensed Light"/>
              <a:buChar char="●"/>
              <a:defRPr sz="1200">
                <a:latin typeface="Poppins"/>
                <a:ea typeface="Poppins"/>
                <a:cs typeface="Poppins"/>
                <a:sym typeface="Poppins"/>
              </a:defRPr>
            </a:lvl4pPr>
            <a:lvl5pPr indent="-304800" lvl="4" marL="2286000" rtl="0">
              <a:lnSpc>
                <a:spcPct val="100000"/>
              </a:lnSpc>
              <a:spcBef>
                <a:spcPts val="1600"/>
              </a:spcBef>
              <a:spcAft>
                <a:spcPts val="0"/>
              </a:spcAft>
              <a:buClr>
                <a:schemeClr val="hlink"/>
              </a:buClr>
              <a:buSzPts val="1200"/>
              <a:buFont typeface="Roboto Condensed Light"/>
              <a:buChar char="○"/>
              <a:defRPr sz="1200">
                <a:latin typeface="Poppins"/>
                <a:ea typeface="Poppins"/>
                <a:cs typeface="Poppins"/>
                <a:sym typeface="Poppins"/>
              </a:defRPr>
            </a:lvl5pPr>
            <a:lvl6pPr indent="-304800" lvl="5" marL="2743200" rtl="0">
              <a:lnSpc>
                <a:spcPct val="100000"/>
              </a:lnSpc>
              <a:spcBef>
                <a:spcPts val="1600"/>
              </a:spcBef>
              <a:spcAft>
                <a:spcPts val="0"/>
              </a:spcAft>
              <a:buClr>
                <a:schemeClr val="hlink"/>
              </a:buClr>
              <a:buSzPts val="1200"/>
              <a:buFont typeface="Roboto Condensed Light"/>
              <a:buChar char="■"/>
              <a:defRPr sz="1200">
                <a:latin typeface="Poppins"/>
                <a:ea typeface="Poppins"/>
                <a:cs typeface="Poppins"/>
                <a:sym typeface="Poppins"/>
              </a:defRPr>
            </a:lvl6pPr>
            <a:lvl7pPr indent="-304800" lvl="6" marL="3200400" rtl="0">
              <a:lnSpc>
                <a:spcPct val="100000"/>
              </a:lnSpc>
              <a:spcBef>
                <a:spcPts val="1600"/>
              </a:spcBef>
              <a:spcAft>
                <a:spcPts val="0"/>
              </a:spcAft>
              <a:buClr>
                <a:schemeClr val="hlink"/>
              </a:buClr>
              <a:buSzPts val="1200"/>
              <a:buFont typeface="Roboto Condensed Light"/>
              <a:buChar char="●"/>
              <a:defRPr sz="1200">
                <a:latin typeface="Poppins"/>
                <a:ea typeface="Poppins"/>
                <a:cs typeface="Poppins"/>
                <a:sym typeface="Poppins"/>
              </a:defRPr>
            </a:lvl7pPr>
            <a:lvl8pPr indent="-304800" lvl="7" marL="3657600" rtl="0">
              <a:lnSpc>
                <a:spcPct val="100000"/>
              </a:lnSpc>
              <a:spcBef>
                <a:spcPts val="1600"/>
              </a:spcBef>
              <a:spcAft>
                <a:spcPts val="0"/>
              </a:spcAft>
              <a:buClr>
                <a:schemeClr val="hlink"/>
              </a:buClr>
              <a:buSzPts val="1200"/>
              <a:buFont typeface="Roboto Condensed Light"/>
              <a:buChar char="○"/>
              <a:defRPr sz="1200">
                <a:latin typeface="Poppins"/>
                <a:ea typeface="Poppins"/>
                <a:cs typeface="Poppins"/>
                <a:sym typeface="Poppins"/>
              </a:defRPr>
            </a:lvl8pPr>
            <a:lvl9pPr indent="-304800" lvl="8" marL="4114800" rtl="0">
              <a:lnSpc>
                <a:spcPct val="100000"/>
              </a:lnSpc>
              <a:spcBef>
                <a:spcPts val="1600"/>
              </a:spcBef>
              <a:spcAft>
                <a:spcPts val="1600"/>
              </a:spcAft>
              <a:buClr>
                <a:schemeClr val="hlink"/>
              </a:buClr>
              <a:buSzPts val="1200"/>
              <a:buFont typeface="Roboto Condensed Light"/>
              <a:buChar char="■"/>
              <a:defRPr sz="1200">
                <a:latin typeface="Poppins"/>
                <a:ea typeface="Poppins"/>
                <a:cs typeface="Poppins"/>
                <a:sym typeface="Poppins"/>
              </a:defRPr>
            </a:lvl9pPr>
          </a:lstStyle>
          <a:p/>
        </p:txBody>
      </p:sp>
      <p:sp>
        <p:nvSpPr>
          <p:cNvPr id="247" name="Google Shape;247;p22"/>
          <p:cNvSpPr txBox="1"/>
          <p:nvPr>
            <p:ph idx="3" type="body"/>
          </p:nvPr>
        </p:nvSpPr>
        <p:spPr>
          <a:xfrm>
            <a:off x="713225" y="1026900"/>
            <a:ext cx="7710900" cy="797700"/>
          </a:xfrm>
          <a:prstGeom prst="rect">
            <a:avLst/>
          </a:prstGeom>
        </p:spPr>
        <p:txBody>
          <a:bodyPr anchorCtr="0" anchor="t" bIns="91425" lIns="91425" spcFirstLastPara="1" rIns="91425" wrap="square" tIns="91425">
            <a:noAutofit/>
          </a:bodyPr>
          <a:lstStyle>
            <a:lvl1pPr indent="-304800" lvl="0" marL="457200" marR="0" rtl="0">
              <a:lnSpc>
                <a:spcPct val="100000"/>
              </a:lnSpc>
              <a:spcBef>
                <a:spcPts val="0"/>
              </a:spcBef>
              <a:spcAft>
                <a:spcPts val="0"/>
              </a:spcAft>
              <a:buClr>
                <a:schemeClr val="accent1"/>
              </a:buClr>
              <a:buSzPts val="1200"/>
              <a:buFont typeface="Livvic"/>
              <a:buChar char="●"/>
              <a:defRPr sz="1600"/>
            </a:lvl1pPr>
            <a:lvl2pPr indent="-304800" lvl="1" marL="914400" rtl="0">
              <a:lnSpc>
                <a:spcPct val="100000"/>
              </a:lnSpc>
              <a:spcBef>
                <a:spcPts val="0"/>
              </a:spcBef>
              <a:spcAft>
                <a:spcPts val="0"/>
              </a:spcAft>
              <a:buClr>
                <a:srgbClr val="434343"/>
              </a:buClr>
              <a:buSzPts val="1200"/>
              <a:buFont typeface="Roboto Condensed Light"/>
              <a:buChar char="○"/>
              <a:defRPr sz="1200">
                <a:latin typeface="Poppins"/>
                <a:ea typeface="Poppins"/>
                <a:cs typeface="Poppins"/>
                <a:sym typeface="Poppins"/>
              </a:defRPr>
            </a:lvl2pPr>
            <a:lvl3pPr indent="-304800" lvl="2" marL="13716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3pPr>
            <a:lvl4pPr indent="-304800" lvl="3" marL="18288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4pPr>
            <a:lvl5pPr indent="-304800" lvl="4" marL="22860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5pPr>
            <a:lvl6pPr indent="-304800" lvl="5" marL="27432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6pPr>
            <a:lvl7pPr indent="-304800" lvl="6" marL="32004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7pPr>
            <a:lvl8pPr indent="-304800" lvl="7" marL="3657600" rtl="0">
              <a:lnSpc>
                <a:spcPct val="100000"/>
              </a:lnSpc>
              <a:spcBef>
                <a:spcPts val="1600"/>
              </a:spcBef>
              <a:spcAft>
                <a:spcPts val="0"/>
              </a:spcAft>
              <a:buClr>
                <a:srgbClr val="434343"/>
              </a:buClr>
              <a:buSzPts val="1200"/>
              <a:buFont typeface="Roboto Condensed Light"/>
              <a:buChar char="○"/>
              <a:defRPr sz="1200">
                <a:latin typeface="Poppins"/>
                <a:ea typeface="Poppins"/>
                <a:cs typeface="Poppins"/>
                <a:sym typeface="Poppins"/>
              </a:defRPr>
            </a:lvl8pPr>
            <a:lvl9pPr indent="-304800" lvl="8" marL="4114800" rtl="0">
              <a:lnSpc>
                <a:spcPct val="100000"/>
              </a:lnSpc>
              <a:spcBef>
                <a:spcPts val="1600"/>
              </a:spcBef>
              <a:spcAft>
                <a:spcPts val="1600"/>
              </a:spcAft>
              <a:buClr>
                <a:srgbClr val="434343"/>
              </a:buClr>
              <a:buSzPts val="1200"/>
              <a:buFont typeface="Roboto Condensed Light"/>
              <a:buChar char="■"/>
              <a:defRPr sz="1200">
                <a:latin typeface="Poppins"/>
                <a:ea typeface="Poppins"/>
                <a:cs typeface="Poppins"/>
                <a:sym typeface="Poppins"/>
              </a:defRPr>
            </a:lvl9pPr>
          </a:lstStyle>
          <a:p/>
        </p:txBody>
      </p:sp>
      <p:sp>
        <p:nvSpPr>
          <p:cNvPr id="248" name="Google Shape;248;p22"/>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01">
  <p:cSld name="CUSTOM_3_1">
    <p:bg>
      <p:bgPr>
        <a:solidFill>
          <a:schemeClr val="lt1"/>
        </a:solidFill>
      </p:bgPr>
    </p:bg>
    <p:spTree>
      <p:nvGrpSpPr>
        <p:cNvPr id="249" name="Shape 249"/>
        <p:cNvGrpSpPr/>
        <p:nvPr/>
      </p:nvGrpSpPr>
      <p:grpSpPr>
        <a:xfrm>
          <a:off x="0" y="0"/>
          <a:ext cx="0" cy="0"/>
          <a:chOff x="0" y="0"/>
          <a:chExt cx="0" cy="0"/>
        </a:xfrm>
      </p:grpSpPr>
      <p:sp>
        <p:nvSpPr>
          <p:cNvPr id="250" name="Google Shape;250;p23"/>
          <p:cNvSpPr txBox="1"/>
          <p:nvPr>
            <p:ph idx="1" type="subTitle"/>
          </p:nvPr>
        </p:nvSpPr>
        <p:spPr>
          <a:xfrm>
            <a:off x="1053662" y="3235250"/>
            <a:ext cx="1990800" cy="94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251" name="Google Shape;251;p23"/>
          <p:cNvSpPr txBox="1"/>
          <p:nvPr>
            <p:ph idx="2" type="subTitle"/>
          </p:nvPr>
        </p:nvSpPr>
        <p:spPr>
          <a:xfrm>
            <a:off x="3576600" y="3235250"/>
            <a:ext cx="1990800" cy="94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0"/>
              </a:spcBef>
              <a:spcAft>
                <a:spcPts val="0"/>
              </a:spcAft>
              <a:buNone/>
              <a:defRPr sz="1600">
                <a:solidFill>
                  <a:schemeClr val="dk1"/>
                </a:solidFill>
              </a:defRPr>
            </a:lvl2pPr>
            <a:lvl3pPr lvl="2" rtl="0" algn="ctr">
              <a:lnSpc>
                <a:spcPct val="100000"/>
              </a:lnSpc>
              <a:spcBef>
                <a:spcPts val="0"/>
              </a:spcBef>
              <a:spcAft>
                <a:spcPts val="0"/>
              </a:spcAft>
              <a:buNone/>
              <a:defRPr sz="1600">
                <a:solidFill>
                  <a:schemeClr val="dk1"/>
                </a:solidFill>
              </a:defRPr>
            </a:lvl3pPr>
            <a:lvl4pPr lvl="3" rtl="0" algn="ctr">
              <a:lnSpc>
                <a:spcPct val="100000"/>
              </a:lnSpc>
              <a:spcBef>
                <a:spcPts val="0"/>
              </a:spcBef>
              <a:spcAft>
                <a:spcPts val="0"/>
              </a:spcAft>
              <a:buNone/>
              <a:defRPr sz="1600">
                <a:solidFill>
                  <a:schemeClr val="dk1"/>
                </a:solidFill>
              </a:defRPr>
            </a:lvl4pPr>
            <a:lvl5pPr lvl="4" rtl="0" algn="ctr">
              <a:lnSpc>
                <a:spcPct val="100000"/>
              </a:lnSpc>
              <a:spcBef>
                <a:spcPts val="0"/>
              </a:spcBef>
              <a:spcAft>
                <a:spcPts val="0"/>
              </a:spcAft>
              <a:buNone/>
              <a:defRPr sz="1600">
                <a:solidFill>
                  <a:schemeClr val="dk1"/>
                </a:solidFill>
              </a:defRPr>
            </a:lvl5pPr>
            <a:lvl6pPr lvl="5" rtl="0" algn="ctr">
              <a:lnSpc>
                <a:spcPct val="100000"/>
              </a:lnSpc>
              <a:spcBef>
                <a:spcPts val="0"/>
              </a:spcBef>
              <a:spcAft>
                <a:spcPts val="0"/>
              </a:spcAft>
              <a:buNone/>
              <a:defRPr sz="1600">
                <a:solidFill>
                  <a:schemeClr val="dk1"/>
                </a:solidFill>
              </a:defRPr>
            </a:lvl6pPr>
            <a:lvl7pPr lvl="6" rtl="0" algn="ctr">
              <a:lnSpc>
                <a:spcPct val="100000"/>
              </a:lnSpc>
              <a:spcBef>
                <a:spcPts val="0"/>
              </a:spcBef>
              <a:spcAft>
                <a:spcPts val="0"/>
              </a:spcAft>
              <a:buNone/>
              <a:defRPr sz="1600">
                <a:solidFill>
                  <a:schemeClr val="dk1"/>
                </a:solidFill>
              </a:defRPr>
            </a:lvl7pPr>
            <a:lvl8pPr lvl="7" rtl="0" algn="ctr">
              <a:lnSpc>
                <a:spcPct val="100000"/>
              </a:lnSpc>
              <a:spcBef>
                <a:spcPts val="0"/>
              </a:spcBef>
              <a:spcAft>
                <a:spcPts val="0"/>
              </a:spcAft>
              <a:buNone/>
              <a:defRPr sz="1600">
                <a:solidFill>
                  <a:schemeClr val="dk1"/>
                </a:solidFill>
              </a:defRPr>
            </a:lvl8pPr>
            <a:lvl9pPr lvl="8" rtl="0" algn="ctr">
              <a:lnSpc>
                <a:spcPct val="100000"/>
              </a:lnSpc>
              <a:spcBef>
                <a:spcPts val="0"/>
              </a:spcBef>
              <a:spcAft>
                <a:spcPts val="0"/>
              </a:spcAft>
              <a:buNone/>
              <a:defRPr sz="1600">
                <a:solidFill>
                  <a:schemeClr val="dk1"/>
                </a:solidFill>
              </a:defRPr>
            </a:lvl9pPr>
          </a:lstStyle>
          <a:p/>
        </p:txBody>
      </p:sp>
      <p:sp>
        <p:nvSpPr>
          <p:cNvPr id="252" name="Google Shape;252;p23"/>
          <p:cNvSpPr txBox="1"/>
          <p:nvPr>
            <p:ph idx="3" type="subTitle"/>
          </p:nvPr>
        </p:nvSpPr>
        <p:spPr>
          <a:xfrm>
            <a:off x="6099538" y="3235250"/>
            <a:ext cx="1990800" cy="94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0"/>
              </a:spcBef>
              <a:spcAft>
                <a:spcPts val="0"/>
              </a:spcAft>
              <a:buNone/>
              <a:defRPr sz="1600">
                <a:solidFill>
                  <a:schemeClr val="dk1"/>
                </a:solidFill>
              </a:defRPr>
            </a:lvl2pPr>
            <a:lvl3pPr lvl="2" rtl="0" algn="ctr">
              <a:lnSpc>
                <a:spcPct val="100000"/>
              </a:lnSpc>
              <a:spcBef>
                <a:spcPts val="0"/>
              </a:spcBef>
              <a:spcAft>
                <a:spcPts val="0"/>
              </a:spcAft>
              <a:buNone/>
              <a:defRPr sz="1600">
                <a:solidFill>
                  <a:schemeClr val="dk1"/>
                </a:solidFill>
              </a:defRPr>
            </a:lvl3pPr>
            <a:lvl4pPr lvl="3" rtl="0" algn="ctr">
              <a:lnSpc>
                <a:spcPct val="100000"/>
              </a:lnSpc>
              <a:spcBef>
                <a:spcPts val="0"/>
              </a:spcBef>
              <a:spcAft>
                <a:spcPts val="0"/>
              </a:spcAft>
              <a:buNone/>
              <a:defRPr sz="1600">
                <a:solidFill>
                  <a:schemeClr val="dk1"/>
                </a:solidFill>
              </a:defRPr>
            </a:lvl4pPr>
            <a:lvl5pPr lvl="4" rtl="0" algn="ctr">
              <a:lnSpc>
                <a:spcPct val="100000"/>
              </a:lnSpc>
              <a:spcBef>
                <a:spcPts val="0"/>
              </a:spcBef>
              <a:spcAft>
                <a:spcPts val="0"/>
              </a:spcAft>
              <a:buNone/>
              <a:defRPr sz="1600">
                <a:solidFill>
                  <a:schemeClr val="dk1"/>
                </a:solidFill>
              </a:defRPr>
            </a:lvl5pPr>
            <a:lvl6pPr lvl="5" rtl="0" algn="ctr">
              <a:lnSpc>
                <a:spcPct val="100000"/>
              </a:lnSpc>
              <a:spcBef>
                <a:spcPts val="0"/>
              </a:spcBef>
              <a:spcAft>
                <a:spcPts val="0"/>
              </a:spcAft>
              <a:buNone/>
              <a:defRPr sz="1600">
                <a:solidFill>
                  <a:schemeClr val="dk1"/>
                </a:solidFill>
              </a:defRPr>
            </a:lvl6pPr>
            <a:lvl7pPr lvl="6" rtl="0" algn="ctr">
              <a:lnSpc>
                <a:spcPct val="100000"/>
              </a:lnSpc>
              <a:spcBef>
                <a:spcPts val="0"/>
              </a:spcBef>
              <a:spcAft>
                <a:spcPts val="0"/>
              </a:spcAft>
              <a:buNone/>
              <a:defRPr sz="1600">
                <a:solidFill>
                  <a:schemeClr val="dk1"/>
                </a:solidFill>
              </a:defRPr>
            </a:lvl7pPr>
            <a:lvl8pPr lvl="7" rtl="0" algn="ctr">
              <a:lnSpc>
                <a:spcPct val="100000"/>
              </a:lnSpc>
              <a:spcBef>
                <a:spcPts val="0"/>
              </a:spcBef>
              <a:spcAft>
                <a:spcPts val="0"/>
              </a:spcAft>
              <a:buNone/>
              <a:defRPr sz="1600">
                <a:solidFill>
                  <a:schemeClr val="dk1"/>
                </a:solidFill>
              </a:defRPr>
            </a:lvl8pPr>
            <a:lvl9pPr lvl="8" rtl="0" algn="ctr">
              <a:lnSpc>
                <a:spcPct val="100000"/>
              </a:lnSpc>
              <a:spcBef>
                <a:spcPts val="0"/>
              </a:spcBef>
              <a:spcAft>
                <a:spcPts val="0"/>
              </a:spcAft>
              <a:buNone/>
              <a:defRPr sz="1600">
                <a:solidFill>
                  <a:schemeClr val="dk1"/>
                </a:solidFill>
              </a:defRPr>
            </a:lvl9pPr>
          </a:lstStyle>
          <a:p/>
        </p:txBody>
      </p:sp>
      <p:sp>
        <p:nvSpPr>
          <p:cNvPr id="253" name="Google Shape;253;p23"/>
          <p:cNvSpPr txBox="1"/>
          <p:nvPr>
            <p:ph idx="4" type="subTitle"/>
          </p:nvPr>
        </p:nvSpPr>
        <p:spPr>
          <a:xfrm>
            <a:off x="1053662" y="2915150"/>
            <a:ext cx="1990800" cy="320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solidFill>
                  <a:schemeClr val="accent4"/>
                </a:solidFill>
                <a:latin typeface="Questrial"/>
                <a:ea typeface="Questrial"/>
                <a:cs typeface="Questrial"/>
                <a:sym typeface="Questrial"/>
              </a:defRPr>
            </a:lvl1pPr>
            <a:lvl2pPr lvl="1" rtl="0" algn="ctr">
              <a:lnSpc>
                <a:spcPct val="100000"/>
              </a:lnSpc>
              <a:spcBef>
                <a:spcPts val="0"/>
              </a:spcBef>
              <a:spcAft>
                <a:spcPts val="0"/>
              </a:spcAft>
              <a:buNone/>
              <a:defRPr b="1" sz="2000">
                <a:solidFill>
                  <a:schemeClr val="accent4"/>
                </a:solidFill>
                <a:latin typeface="Questrial"/>
                <a:ea typeface="Questrial"/>
                <a:cs typeface="Questrial"/>
                <a:sym typeface="Questrial"/>
              </a:defRPr>
            </a:lvl2pPr>
            <a:lvl3pPr lvl="2" rtl="0" algn="ctr">
              <a:lnSpc>
                <a:spcPct val="100000"/>
              </a:lnSpc>
              <a:spcBef>
                <a:spcPts val="0"/>
              </a:spcBef>
              <a:spcAft>
                <a:spcPts val="0"/>
              </a:spcAft>
              <a:buNone/>
              <a:defRPr b="1" sz="2000">
                <a:solidFill>
                  <a:schemeClr val="accent4"/>
                </a:solidFill>
                <a:latin typeface="Questrial"/>
                <a:ea typeface="Questrial"/>
                <a:cs typeface="Questrial"/>
                <a:sym typeface="Questrial"/>
              </a:defRPr>
            </a:lvl3pPr>
            <a:lvl4pPr lvl="3" rtl="0" algn="ctr">
              <a:lnSpc>
                <a:spcPct val="100000"/>
              </a:lnSpc>
              <a:spcBef>
                <a:spcPts val="0"/>
              </a:spcBef>
              <a:spcAft>
                <a:spcPts val="0"/>
              </a:spcAft>
              <a:buNone/>
              <a:defRPr b="1" sz="2000">
                <a:solidFill>
                  <a:schemeClr val="accent4"/>
                </a:solidFill>
                <a:latin typeface="Questrial"/>
                <a:ea typeface="Questrial"/>
                <a:cs typeface="Questrial"/>
                <a:sym typeface="Questrial"/>
              </a:defRPr>
            </a:lvl4pPr>
            <a:lvl5pPr lvl="4" rtl="0" algn="ctr">
              <a:lnSpc>
                <a:spcPct val="100000"/>
              </a:lnSpc>
              <a:spcBef>
                <a:spcPts val="0"/>
              </a:spcBef>
              <a:spcAft>
                <a:spcPts val="0"/>
              </a:spcAft>
              <a:buNone/>
              <a:defRPr b="1" sz="2000">
                <a:solidFill>
                  <a:schemeClr val="accent4"/>
                </a:solidFill>
                <a:latin typeface="Questrial"/>
                <a:ea typeface="Questrial"/>
                <a:cs typeface="Questrial"/>
                <a:sym typeface="Questrial"/>
              </a:defRPr>
            </a:lvl5pPr>
            <a:lvl6pPr lvl="5" rtl="0" algn="ctr">
              <a:lnSpc>
                <a:spcPct val="100000"/>
              </a:lnSpc>
              <a:spcBef>
                <a:spcPts val="0"/>
              </a:spcBef>
              <a:spcAft>
                <a:spcPts val="0"/>
              </a:spcAft>
              <a:buNone/>
              <a:defRPr b="1" sz="2000">
                <a:solidFill>
                  <a:schemeClr val="accent4"/>
                </a:solidFill>
                <a:latin typeface="Questrial"/>
                <a:ea typeface="Questrial"/>
                <a:cs typeface="Questrial"/>
                <a:sym typeface="Questrial"/>
              </a:defRPr>
            </a:lvl6pPr>
            <a:lvl7pPr lvl="6" rtl="0" algn="ctr">
              <a:lnSpc>
                <a:spcPct val="100000"/>
              </a:lnSpc>
              <a:spcBef>
                <a:spcPts val="0"/>
              </a:spcBef>
              <a:spcAft>
                <a:spcPts val="0"/>
              </a:spcAft>
              <a:buNone/>
              <a:defRPr b="1" sz="2000">
                <a:solidFill>
                  <a:schemeClr val="accent4"/>
                </a:solidFill>
                <a:latin typeface="Questrial"/>
                <a:ea typeface="Questrial"/>
                <a:cs typeface="Questrial"/>
                <a:sym typeface="Questrial"/>
              </a:defRPr>
            </a:lvl7pPr>
            <a:lvl8pPr lvl="7" rtl="0" algn="ctr">
              <a:lnSpc>
                <a:spcPct val="100000"/>
              </a:lnSpc>
              <a:spcBef>
                <a:spcPts val="0"/>
              </a:spcBef>
              <a:spcAft>
                <a:spcPts val="0"/>
              </a:spcAft>
              <a:buNone/>
              <a:defRPr b="1" sz="2000">
                <a:solidFill>
                  <a:schemeClr val="accent4"/>
                </a:solidFill>
                <a:latin typeface="Questrial"/>
                <a:ea typeface="Questrial"/>
                <a:cs typeface="Questrial"/>
                <a:sym typeface="Questrial"/>
              </a:defRPr>
            </a:lvl8pPr>
            <a:lvl9pPr lvl="8" rtl="0" algn="ctr">
              <a:lnSpc>
                <a:spcPct val="100000"/>
              </a:lnSpc>
              <a:spcBef>
                <a:spcPts val="0"/>
              </a:spcBef>
              <a:spcAft>
                <a:spcPts val="0"/>
              </a:spcAft>
              <a:buNone/>
              <a:defRPr b="1" sz="2000">
                <a:solidFill>
                  <a:schemeClr val="accent4"/>
                </a:solidFill>
                <a:latin typeface="Questrial"/>
                <a:ea typeface="Questrial"/>
                <a:cs typeface="Questrial"/>
                <a:sym typeface="Questrial"/>
              </a:defRPr>
            </a:lvl9pPr>
          </a:lstStyle>
          <a:p/>
        </p:txBody>
      </p:sp>
      <p:sp>
        <p:nvSpPr>
          <p:cNvPr id="254" name="Google Shape;254;p23"/>
          <p:cNvSpPr txBox="1"/>
          <p:nvPr>
            <p:ph idx="5" type="subTitle"/>
          </p:nvPr>
        </p:nvSpPr>
        <p:spPr>
          <a:xfrm>
            <a:off x="3576600" y="2915150"/>
            <a:ext cx="1990800" cy="320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solidFill>
                  <a:schemeClr val="accent1"/>
                </a:solidFill>
                <a:latin typeface="Questrial"/>
                <a:ea typeface="Questrial"/>
                <a:cs typeface="Questrial"/>
                <a:sym typeface="Questrial"/>
              </a:defRPr>
            </a:lvl1pPr>
            <a:lvl2pPr lvl="1" rtl="0" algn="ctr">
              <a:lnSpc>
                <a:spcPct val="100000"/>
              </a:lnSpc>
              <a:spcBef>
                <a:spcPts val="0"/>
              </a:spcBef>
              <a:spcAft>
                <a:spcPts val="0"/>
              </a:spcAft>
              <a:buNone/>
              <a:defRPr b="1" sz="2000">
                <a:solidFill>
                  <a:schemeClr val="accent1"/>
                </a:solidFill>
                <a:latin typeface="Questrial"/>
                <a:ea typeface="Questrial"/>
                <a:cs typeface="Questrial"/>
                <a:sym typeface="Questrial"/>
              </a:defRPr>
            </a:lvl2pPr>
            <a:lvl3pPr lvl="2" rtl="0" algn="ctr">
              <a:lnSpc>
                <a:spcPct val="100000"/>
              </a:lnSpc>
              <a:spcBef>
                <a:spcPts val="0"/>
              </a:spcBef>
              <a:spcAft>
                <a:spcPts val="0"/>
              </a:spcAft>
              <a:buNone/>
              <a:defRPr b="1" sz="2000">
                <a:solidFill>
                  <a:schemeClr val="accent1"/>
                </a:solidFill>
                <a:latin typeface="Questrial"/>
                <a:ea typeface="Questrial"/>
                <a:cs typeface="Questrial"/>
                <a:sym typeface="Questrial"/>
              </a:defRPr>
            </a:lvl3pPr>
            <a:lvl4pPr lvl="3" rtl="0" algn="ctr">
              <a:lnSpc>
                <a:spcPct val="100000"/>
              </a:lnSpc>
              <a:spcBef>
                <a:spcPts val="0"/>
              </a:spcBef>
              <a:spcAft>
                <a:spcPts val="0"/>
              </a:spcAft>
              <a:buNone/>
              <a:defRPr b="1" sz="2000">
                <a:solidFill>
                  <a:schemeClr val="accent1"/>
                </a:solidFill>
                <a:latin typeface="Questrial"/>
                <a:ea typeface="Questrial"/>
                <a:cs typeface="Questrial"/>
                <a:sym typeface="Questrial"/>
              </a:defRPr>
            </a:lvl4pPr>
            <a:lvl5pPr lvl="4" rtl="0" algn="ctr">
              <a:lnSpc>
                <a:spcPct val="100000"/>
              </a:lnSpc>
              <a:spcBef>
                <a:spcPts val="0"/>
              </a:spcBef>
              <a:spcAft>
                <a:spcPts val="0"/>
              </a:spcAft>
              <a:buNone/>
              <a:defRPr b="1" sz="2000">
                <a:solidFill>
                  <a:schemeClr val="accent1"/>
                </a:solidFill>
                <a:latin typeface="Questrial"/>
                <a:ea typeface="Questrial"/>
                <a:cs typeface="Questrial"/>
                <a:sym typeface="Questrial"/>
              </a:defRPr>
            </a:lvl5pPr>
            <a:lvl6pPr lvl="5" rtl="0" algn="ctr">
              <a:lnSpc>
                <a:spcPct val="100000"/>
              </a:lnSpc>
              <a:spcBef>
                <a:spcPts val="0"/>
              </a:spcBef>
              <a:spcAft>
                <a:spcPts val="0"/>
              </a:spcAft>
              <a:buNone/>
              <a:defRPr b="1" sz="2000">
                <a:solidFill>
                  <a:schemeClr val="accent1"/>
                </a:solidFill>
                <a:latin typeface="Questrial"/>
                <a:ea typeface="Questrial"/>
                <a:cs typeface="Questrial"/>
                <a:sym typeface="Questrial"/>
              </a:defRPr>
            </a:lvl6pPr>
            <a:lvl7pPr lvl="6" rtl="0" algn="ctr">
              <a:lnSpc>
                <a:spcPct val="100000"/>
              </a:lnSpc>
              <a:spcBef>
                <a:spcPts val="0"/>
              </a:spcBef>
              <a:spcAft>
                <a:spcPts val="0"/>
              </a:spcAft>
              <a:buNone/>
              <a:defRPr b="1" sz="2000">
                <a:solidFill>
                  <a:schemeClr val="accent1"/>
                </a:solidFill>
                <a:latin typeface="Questrial"/>
                <a:ea typeface="Questrial"/>
                <a:cs typeface="Questrial"/>
                <a:sym typeface="Questrial"/>
              </a:defRPr>
            </a:lvl7pPr>
            <a:lvl8pPr lvl="7" rtl="0" algn="ctr">
              <a:lnSpc>
                <a:spcPct val="100000"/>
              </a:lnSpc>
              <a:spcBef>
                <a:spcPts val="0"/>
              </a:spcBef>
              <a:spcAft>
                <a:spcPts val="0"/>
              </a:spcAft>
              <a:buNone/>
              <a:defRPr b="1" sz="2000">
                <a:solidFill>
                  <a:schemeClr val="accent1"/>
                </a:solidFill>
                <a:latin typeface="Questrial"/>
                <a:ea typeface="Questrial"/>
                <a:cs typeface="Questrial"/>
                <a:sym typeface="Questrial"/>
              </a:defRPr>
            </a:lvl8pPr>
            <a:lvl9pPr lvl="8" rtl="0" algn="ctr">
              <a:lnSpc>
                <a:spcPct val="100000"/>
              </a:lnSpc>
              <a:spcBef>
                <a:spcPts val="0"/>
              </a:spcBef>
              <a:spcAft>
                <a:spcPts val="0"/>
              </a:spcAft>
              <a:buNone/>
              <a:defRPr b="1" sz="2000">
                <a:solidFill>
                  <a:schemeClr val="accent1"/>
                </a:solidFill>
                <a:latin typeface="Questrial"/>
                <a:ea typeface="Questrial"/>
                <a:cs typeface="Questrial"/>
                <a:sym typeface="Questrial"/>
              </a:defRPr>
            </a:lvl9pPr>
          </a:lstStyle>
          <a:p/>
        </p:txBody>
      </p:sp>
      <p:sp>
        <p:nvSpPr>
          <p:cNvPr id="255" name="Google Shape;255;p23"/>
          <p:cNvSpPr txBox="1"/>
          <p:nvPr>
            <p:ph idx="6" type="subTitle"/>
          </p:nvPr>
        </p:nvSpPr>
        <p:spPr>
          <a:xfrm>
            <a:off x="6099538" y="2915150"/>
            <a:ext cx="1990800" cy="320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solidFill>
                  <a:schemeClr val="accent6"/>
                </a:solidFill>
                <a:latin typeface="Questrial"/>
                <a:ea typeface="Questrial"/>
                <a:cs typeface="Questrial"/>
                <a:sym typeface="Questrial"/>
              </a:defRPr>
            </a:lvl1pPr>
            <a:lvl2pPr lvl="1" rtl="0" algn="ctr">
              <a:lnSpc>
                <a:spcPct val="100000"/>
              </a:lnSpc>
              <a:spcBef>
                <a:spcPts val="0"/>
              </a:spcBef>
              <a:spcAft>
                <a:spcPts val="0"/>
              </a:spcAft>
              <a:buNone/>
              <a:defRPr b="1" sz="2000">
                <a:solidFill>
                  <a:schemeClr val="accent6"/>
                </a:solidFill>
                <a:latin typeface="Questrial"/>
                <a:ea typeface="Questrial"/>
                <a:cs typeface="Questrial"/>
                <a:sym typeface="Questrial"/>
              </a:defRPr>
            </a:lvl2pPr>
            <a:lvl3pPr lvl="2" rtl="0" algn="ctr">
              <a:lnSpc>
                <a:spcPct val="100000"/>
              </a:lnSpc>
              <a:spcBef>
                <a:spcPts val="0"/>
              </a:spcBef>
              <a:spcAft>
                <a:spcPts val="0"/>
              </a:spcAft>
              <a:buNone/>
              <a:defRPr b="1" sz="2000">
                <a:solidFill>
                  <a:schemeClr val="accent6"/>
                </a:solidFill>
                <a:latin typeface="Questrial"/>
                <a:ea typeface="Questrial"/>
                <a:cs typeface="Questrial"/>
                <a:sym typeface="Questrial"/>
              </a:defRPr>
            </a:lvl3pPr>
            <a:lvl4pPr lvl="3" rtl="0" algn="ctr">
              <a:lnSpc>
                <a:spcPct val="100000"/>
              </a:lnSpc>
              <a:spcBef>
                <a:spcPts val="0"/>
              </a:spcBef>
              <a:spcAft>
                <a:spcPts val="0"/>
              </a:spcAft>
              <a:buNone/>
              <a:defRPr b="1" sz="2000">
                <a:solidFill>
                  <a:schemeClr val="accent6"/>
                </a:solidFill>
                <a:latin typeface="Questrial"/>
                <a:ea typeface="Questrial"/>
                <a:cs typeface="Questrial"/>
                <a:sym typeface="Questrial"/>
              </a:defRPr>
            </a:lvl4pPr>
            <a:lvl5pPr lvl="4" rtl="0" algn="ctr">
              <a:lnSpc>
                <a:spcPct val="100000"/>
              </a:lnSpc>
              <a:spcBef>
                <a:spcPts val="0"/>
              </a:spcBef>
              <a:spcAft>
                <a:spcPts val="0"/>
              </a:spcAft>
              <a:buNone/>
              <a:defRPr b="1" sz="2000">
                <a:solidFill>
                  <a:schemeClr val="accent6"/>
                </a:solidFill>
                <a:latin typeface="Questrial"/>
                <a:ea typeface="Questrial"/>
                <a:cs typeface="Questrial"/>
                <a:sym typeface="Questrial"/>
              </a:defRPr>
            </a:lvl5pPr>
            <a:lvl6pPr lvl="5" rtl="0" algn="ctr">
              <a:lnSpc>
                <a:spcPct val="100000"/>
              </a:lnSpc>
              <a:spcBef>
                <a:spcPts val="0"/>
              </a:spcBef>
              <a:spcAft>
                <a:spcPts val="0"/>
              </a:spcAft>
              <a:buNone/>
              <a:defRPr b="1" sz="2000">
                <a:solidFill>
                  <a:schemeClr val="accent6"/>
                </a:solidFill>
                <a:latin typeface="Questrial"/>
                <a:ea typeface="Questrial"/>
                <a:cs typeface="Questrial"/>
                <a:sym typeface="Questrial"/>
              </a:defRPr>
            </a:lvl6pPr>
            <a:lvl7pPr lvl="6" rtl="0" algn="ctr">
              <a:lnSpc>
                <a:spcPct val="100000"/>
              </a:lnSpc>
              <a:spcBef>
                <a:spcPts val="0"/>
              </a:spcBef>
              <a:spcAft>
                <a:spcPts val="0"/>
              </a:spcAft>
              <a:buNone/>
              <a:defRPr b="1" sz="2000">
                <a:solidFill>
                  <a:schemeClr val="accent6"/>
                </a:solidFill>
                <a:latin typeface="Questrial"/>
                <a:ea typeface="Questrial"/>
                <a:cs typeface="Questrial"/>
                <a:sym typeface="Questrial"/>
              </a:defRPr>
            </a:lvl7pPr>
            <a:lvl8pPr lvl="7" rtl="0" algn="ctr">
              <a:lnSpc>
                <a:spcPct val="100000"/>
              </a:lnSpc>
              <a:spcBef>
                <a:spcPts val="0"/>
              </a:spcBef>
              <a:spcAft>
                <a:spcPts val="0"/>
              </a:spcAft>
              <a:buNone/>
              <a:defRPr b="1" sz="2000">
                <a:solidFill>
                  <a:schemeClr val="accent6"/>
                </a:solidFill>
                <a:latin typeface="Questrial"/>
                <a:ea typeface="Questrial"/>
                <a:cs typeface="Questrial"/>
                <a:sym typeface="Questrial"/>
              </a:defRPr>
            </a:lvl8pPr>
            <a:lvl9pPr lvl="8" rtl="0" algn="ctr">
              <a:lnSpc>
                <a:spcPct val="100000"/>
              </a:lnSpc>
              <a:spcBef>
                <a:spcPts val="0"/>
              </a:spcBef>
              <a:spcAft>
                <a:spcPts val="0"/>
              </a:spcAft>
              <a:buNone/>
              <a:defRPr b="1" sz="2000">
                <a:solidFill>
                  <a:schemeClr val="accent6"/>
                </a:solidFill>
                <a:latin typeface="Questrial"/>
                <a:ea typeface="Questrial"/>
                <a:cs typeface="Questrial"/>
                <a:sym typeface="Questrial"/>
              </a:defRPr>
            </a:lvl9pPr>
          </a:lstStyle>
          <a:p/>
        </p:txBody>
      </p:sp>
      <p:grpSp>
        <p:nvGrpSpPr>
          <p:cNvPr id="256" name="Google Shape;256;p23"/>
          <p:cNvGrpSpPr/>
          <p:nvPr/>
        </p:nvGrpSpPr>
        <p:grpSpPr>
          <a:xfrm>
            <a:off x="6664025" y="574503"/>
            <a:ext cx="1715148" cy="333147"/>
            <a:chOff x="6045725" y="615825"/>
            <a:chExt cx="1715148" cy="333147"/>
          </a:xfrm>
        </p:grpSpPr>
        <p:sp>
          <p:nvSpPr>
            <p:cNvPr id="257" name="Google Shape;257;p23"/>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23"/>
          <p:cNvSpPr/>
          <p:nvPr/>
        </p:nvSpPr>
        <p:spPr>
          <a:xfrm flipH="1" rot="-5400000">
            <a:off x="210621" y="629818"/>
            <a:ext cx="419215" cy="840450"/>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rot="10800000">
            <a:off x="-3" y="0"/>
            <a:ext cx="419231" cy="840419"/>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7109647" y="4605999"/>
            <a:ext cx="2034512" cy="537541"/>
          </a:xfrm>
          <a:custGeom>
            <a:rect b="b" l="l" r="r" t="t"/>
            <a:pathLst>
              <a:path extrusionOk="0" h="20214" w="76507">
                <a:moveTo>
                  <a:pt x="16992" y="0"/>
                </a:moveTo>
                <a:cubicBezTo>
                  <a:pt x="7600" y="0"/>
                  <a:pt x="1" y="7599"/>
                  <a:pt x="1" y="16991"/>
                </a:cubicBezTo>
                <a:lnTo>
                  <a:pt x="1" y="20213"/>
                </a:lnTo>
                <a:lnTo>
                  <a:pt x="76507" y="20213"/>
                </a:lnTo>
                <a:lnTo>
                  <a:pt x="765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IG_NUMBER_1_1">
    <p:bg>
      <p:bgPr>
        <a:solidFill>
          <a:schemeClr val="lt1"/>
        </a:solidFill>
      </p:bgPr>
    </p:bg>
    <p:spTree>
      <p:nvGrpSpPr>
        <p:cNvPr id="264" name="Shape 264"/>
        <p:cNvGrpSpPr/>
        <p:nvPr/>
      </p:nvGrpSpPr>
      <p:grpSpPr>
        <a:xfrm>
          <a:off x="0" y="0"/>
          <a:ext cx="0" cy="0"/>
          <a:chOff x="0" y="0"/>
          <a:chExt cx="0" cy="0"/>
        </a:xfrm>
      </p:grpSpPr>
      <p:sp>
        <p:nvSpPr>
          <p:cNvPr id="265" name="Google Shape;265;p24"/>
          <p:cNvSpPr/>
          <p:nvPr/>
        </p:nvSpPr>
        <p:spPr>
          <a:xfrm>
            <a:off x="711650" y="53750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711725" y="537500"/>
            <a:ext cx="1051500" cy="14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1" name="Google Shape;271;p24"/>
          <p:cNvSpPr/>
          <p:nvPr/>
        </p:nvSpPr>
        <p:spPr>
          <a:xfrm flipH="1" rot="5400000">
            <a:off x="243719" y="4414643"/>
            <a:ext cx="485148" cy="972566"/>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rot="10800000">
            <a:off x="8720338" y="2140100"/>
            <a:ext cx="427041" cy="244785"/>
          </a:xfrm>
          <a:custGeom>
            <a:rect b="b" l="l" r="r" t="t"/>
            <a:pathLst>
              <a:path extrusionOk="0" h="3983" w="20396">
                <a:moveTo>
                  <a:pt x="0" y="0"/>
                </a:moveTo>
                <a:lnTo>
                  <a:pt x="0" y="3982"/>
                </a:lnTo>
                <a:lnTo>
                  <a:pt x="20396" y="3982"/>
                </a:lnTo>
                <a:lnTo>
                  <a:pt x="2039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rot="10800000">
            <a:off x="8720338" y="2627703"/>
            <a:ext cx="427041" cy="242880"/>
          </a:xfrm>
          <a:custGeom>
            <a:rect b="b" l="l" r="r" t="t"/>
            <a:pathLst>
              <a:path extrusionOk="0" h="3952" w="20396">
                <a:moveTo>
                  <a:pt x="0" y="0"/>
                </a:moveTo>
                <a:lnTo>
                  <a:pt x="0" y="3952"/>
                </a:lnTo>
                <a:lnTo>
                  <a:pt x="20396" y="3952"/>
                </a:lnTo>
                <a:lnTo>
                  <a:pt x="2039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rot="10800000">
            <a:off x="8720338" y="3113401"/>
            <a:ext cx="427041" cy="244724"/>
          </a:xfrm>
          <a:custGeom>
            <a:rect b="b" l="l" r="r" t="t"/>
            <a:pathLst>
              <a:path extrusionOk="0" h="3982" w="20396">
                <a:moveTo>
                  <a:pt x="0" y="0"/>
                </a:moveTo>
                <a:lnTo>
                  <a:pt x="0" y="3982"/>
                </a:lnTo>
                <a:lnTo>
                  <a:pt x="20396" y="3982"/>
                </a:lnTo>
                <a:lnTo>
                  <a:pt x="2039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txBox="1"/>
          <p:nvPr>
            <p:ph hasCustomPrompt="1" idx="2" type="title"/>
          </p:nvPr>
        </p:nvSpPr>
        <p:spPr>
          <a:xfrm>
            <a:off x="1438200" y="1675775"/>
            <a:ext cx="3133800" cy="567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3800">
                <a:solidFill>
                  <a:schemeClr val="accent6"/>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276" name="Google Shape;276;p24"/>
          <p:cNvSpPr txBox="1"/>
          <p:nvPr>
            <p:ph idx="1" type="subTitle"/>
          </p:nvPr>
        </p:nvSpPr>
        <p:spPr>
          <a:xfrm>
            <a:off x="1601250" y="2242777"/>
            <a:ext cx="2807700" cy="56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600">
                <a:solidFill>
                  <a:schemeClr val="dk1"/>
                </a:solidFill>
              </a:defRPr>
            </a:lvl1pPr>
            <a:lvl2pPr lvl="1" rtl="0" algn="ctr">
              <a:lnSpc>
                <a:spcPct val="100000"/>
              </a:lnSpc>
              <a:spcBef>
                <a:spcPts val="0"/>
              </a:spcBef>
              <a:spcAft>
                <a:spcPts val="0"/>
              </a:spcAft>
              <a:buClr>
                <a:schemeClr val="dk1"/>
              </a:buClr>
              <a:buSzPts val="1200"/>
              <a:buNone/>
              <a:defRPr sz="1200">
                <a:solidFill>
                  <a:schemeClr val="dk1"/>
                </a:solidFill>
              </a:defRPr>
            </a:lvl2pPr>
            <a:lvl3pPr lvl="2" rtl="0" algn="ctr">
              <a:lnSpc>
                <a:spcPct val="100000"/>
              </a:lnSpc>
              <a:spcBef>
                <a:spcPts val="0"/>
              </a:spcBef>
              <a:spcAft>
                <a:spcPts val="0"/>
              </a:spcAft>
              <a:buClr>
                <a:schemeClr val="dk1"/>
              </a:buClr>
              <a:buSzPts val="1200"/>
              <a:buNone/>
              <a:defRPr sz="1200">
                <a:solidFill>
                  <a:schemeClr val="dk1"/>
                </a:solidFill>
              </a:defRPr>
            </a:lvl3pPr>
            <a:lvl4pPr lvl="3" rtl="0" algn="ctr">
              <a:lnSpc>
                <a:spcPct val="100000"/>
              </a:lnSpc>
              <a:spcBef>
                <a:spcPts val="0"/>
              </a:spcBef>
              <a:spcAft>
                <a:spcPts val="0"/>
              </a:spcAft>
              <a:buClr>
                <a:schemeClr val="dk1"/>
              </a:buClr>
              <a:buSzPts val="1200"/>
              <a:buNone/>
              <a:defRPr sz="1200">
                <a:solidFill>
                  <a:schemeClr val="dk1"/>
                </a:solidFill>
              </a:defRPr>
            </a:lvl4pPr>
            <a:lvl5pPr lvl="4" rtl="0" algn="ctr">
              <a:lnSpc>
                <a:spcPct val="100000"/>
              </a:lnSpc>
              <a:spcBef>
                <a:spcPts val="0"/>
              </a:spcBef>
              <a:spcAft>
                <a:spcPts val="0"/>
              </a:spcAft>
              <a:buClr>
                <a:schemeClr val="dk1"/>
              </a:buClr>
              <a:buSzPts val="1200"/>
              <a:buNone/>
              <a:defRPr sz="1200">
                <a:solidFill>
                  <a:schemeClr val="dk1"/>
                </a:solidFill>
              </a:defRPr>
            </a:lvl5pPr>
            <a:lvl6pPr lvl="5" rtl="0" algn="ctr">
              <a:lnSpc>
                <a:spcPct val="100000"/>
              </a:lnSpc>
              <a:spcBef>
                <a:spcPts val="0"/>
              </a:spcBef>
              <a:spcAft>
                <a:spcPts val="0"/>
              </a:spcAft>
              <a:buClr>
                <a:schemeClr val="dk1"/>
              </a:buClr>
              <a:buSzPts val="1200"/>
              <a:buNone/>
              <a:defRPr sz="1200">
                <a:solidFill>
                  <a:schemeClr val="dk1"/>
                </a:solidFill>
              </a:defRPr>
            </a:lvl6pPr>
            <a:lvl7pPr lvl="6" rtl="0" algn="ctr">
              <a:lnSpc>
                <a:spcPct val="100000"/>
              </a:lnSpc>
              <a:spcBef>
                <a:spcPts val="0"/>
              </a:spcBef>
              <a:spcAft>
                <a:spcPts val="0"/>
              </a:spcAft>
              <a:buClr>
                <a:schemeClr val="dk1"/>
              </a:buClr>
              <a:buSzPts val="1200"/>
              <a:buNone/>
              <a:defRPr sz="1200">
                <a:solidFill>
                  <a:schemeClr val="dk1"/>
                </a:solidFill>
              </a:defRPr>
            </a:lvl7pPr>
            <a:lvl8pPr lvl="7" rtl="0" algn="ctr">
              <a:lnSpc>
                <a:spcPct val="100000"/>
              </a:lnSpc>
              <a:spcBef>
                <a:spcPts val="0"/>
              </a:spcBef>
              <a:spcAft>
                <a:spcPts val="0"/>
              </a:spcAft>
              <a:buClr>
                <a:schemeClr val="dk1"/>
              </a:buClr>
              <a:buSzPts val="1200"/>
              <a:buNone/>
              <a:defRPr sz="1200">
                <a:solidFill>
                  <a:schemeClr val="dk1"/>
                </a:solidFill>
              </a:defRPr>
            </a:lvl8pPr>
            <a:lvl9pPr lvl="8" rtl="0" algn="ctr">
              <a:lnSpc>
                <a:spcPct val="100000"/>
              </a:lnSpc>
              <a:spcBef>
                <a:spcPts val="0"/>
              </a:spcBef>
              <a:spcAft>
                <a:spcPts val="0"/>
              </a:spcAft>
              <a:buClr>
                <a:schemeClr val="dk1"/>
              </a:buClr>
              <a:buSzPts val="1200"/>
              <a:buNone/>
              <a:defRPr sz="1200">
                <a:solidFill>
                  <a:schemeClr val="dk1"/>
                </a:solidFill>
              </a:defRPr>
            </a:lvl9pPr>
          </a:lstStyle>
          <a:p/>
        </p:txBody>
      </p:sp>
      <p:sp>
        <p:nvSpPr>
          <p:cNvPr id="277" name="Google Shape;277;p24"/>
          <p:cNvSpPr txBox="1"/>
          <p:nvPr>
            <p:ph idx="3" type="subTitle"/>
          </p:nvPr>
        </p:nvSpPr>
        <p:spPr>
          <a:xfrm>
            <a:off x="1601250" y="3692075"/>
            <a:ext cx="2807700" cy="56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600">
                <a:solidFill>
                  <a:schemeClr val="dk1"/>
                </a:solidFill>
              </a:defRPr>
            </a:lvl1pPr>
            <a:lvl2pPr lvl="1" rtl="0" algn="ctr">
              <a:lnSpc>
                <a:spcPct val="100000"/>
              </a:lnSpc>
              <a:spcBef>
                <a:spcPts val="0"/>
              </a:spcBef>
              <a:spcAft>
                <a:spcPts val="0"/>
              </a:spcAft>
              <a:buClr>
                <a:schemeClr val="dk1"/>
              </a:buClr>
              <a:buSzPts val="1200"/>
              <a:buNone/>
              <a:defRPr sz="1200">
                <a:solidFill>
                  <a:schemeClr val="dk1"/>
                </a:solidFill>
              </a:defRPr>
            </a:lvl2pPr>
            <a:lvl3pPr lvl="2" rtl="0" algn="ctr">
              <a:lnSpc>
                <a:spcPct val="100000"/>
              </a:lnSpc>
              <a:spcBef>
                <a:spcPts val="0"/>
              </a:spcBef>
              <a:spcAft>
                <a:spcPts val="0"/>
              </a:spcAft>
              <a:buClr>
                <a:schemeClr val="dk1"/>
              </a:buClr>
              <a:buSzPts val="1200"/>
              <a:buNone/>
              <a:defRPr sz="1200">
                <a:solidFill>
                  <a:schemeClr val="dk1"/>
                </a:solidFill>
              </a:defRPr>
            </a:lvl3pPr>
            <a:lvl4pPr lvl="3" rtl="0" algn="ctr">
              <a:lnSpc>
                <a:spcPct val="100000"/>
              </a:lnSpc>
              <a:spcBef>
                <a:spcPts val="0"/>
              </a:spcBef>
              <a:spcAft>
                <a:spcPts val="0"/>
              </a:spcAft>
              <a:buClr>
                <a:schemeClr val="dk1"/>
              </a:buClr>
              <a:buSzPts val="1200"/>
              <a:buNone/>
              <a:defRPr sz="1200">
                <a:solidFill>
                  <a:schemeClr val="dk1"/>
                </a:solidFill>
              </a:defRPr>
            </a:lvl4pPr>
            <a:lvl5pPr lvl="4" rtl="0" algn="ctr">
              <a:lnSpc>
                <a:spcPct val="100000"/>
              </a:lnSpc>
              <a:spcBef>
                <a:spcPts val="0"/>
              </a:spcBef>
              <a:spcAft>
                <a:spcPts val="0"/>
              </a:spcAft>
              <a:buClr>
                <a:schemeClr val="dk1"/>
              </a:buClr>
              <a:buSzPts val="1200"/>
              <a:buNone/>
              <a:defRPr sz="1200">
                <a:solidFill>
                  <a:schemeClr val="dk1"/>
                </a:solidFill>
              </a:defRPr>
            </a:lvl5pPr>
            <a:lvl6pPr lvl="5" rtl="0" algn="ctr">
              <a:lnSpc>
                <a:spcPct val="100000"/>
              </a:lnSpc>
              <a:spcBef>
                <a:spcPts val="0"/>
              </a:spcBef>
              <a:spcAft>
                <a:spcPts val="0"/>
              </a:spcAft>
              <a:buClr>
                <a:schemeClr val="dk1"/>
              </a:buClr>
              <a:buSzPts val="1200"/>
              <a:buNone/>
              <a:defRPr sz="1200">
                <a:solidFill>
                  <a:schemeClr val="dk1"/>
                </a:solidFill>
              </a:defRPr>
            </a:lvl6pPr>
            <a:lvl7pPr lvl="6" rtl="0" algn="ctr">
              <a:lnSpc>
                <a:spcPct val="100000"/>
              </a:lnSpc>
              <a:spcBef>
                <a:spcPts val="0"/>
              </a:spcBef>
              <a:spcAft>
                <a:spcPts val="0"/>
              </a:spcAft>
              <a:buClr>
                <a:schemeClr val="dk1"/>
              </a:buClr>
              <a:buSzPts val="1200"/>
              <a:buNone/>
              <a:defRPr sz="1200">
                <a:solidFill>
                  <a:schemeClr val="dk1"/>
                </a:solidFill>
              </a:defRPr>
            </a:lvl7pPr>
            <a:lvl8pPr lvl="7" rtl="0" algn="ctr">
              <a:lnSpc>
                <a:spcPct val="100000"/>
              </a:lnSpc>
              <a:spcBef>
                <a:spcPts val="0"/>
              </a:spcBef>
              <a:spcAft>
                <a:spcPts val="0"/>
              </a:spcAft>
              <a:buClr>
                <a:schemeClr val="dk1"/>
              </a:buClr>
              <a:buSzPts val="1200"/>
              <a:buNone/>
              <a:defRPr sz="1200">
                <a:solidFill>
                  <a:schemeClr val="dk1"/>
                </a:solidFill>
              </a:defRPr>
            </a:lvl8pPr>
            <a:lvl9pPr lvl="8" rtl="0" algn="ctr">
              <a:lnSpc>
                <a:spcPct val="100000"/>
              </a:lnSpc>
              <a:spcBef>
                <a:spcPts val="0"/>
              </a:spcBef>
              <a:spcAft>
                <a:spcPts val="0"/>
              </a:spcAft>
              <a:buClr>
                <a:schemeClr val="dk1"/>
              </a:buClr>
              <a:buSzPts val="1200"/>
              <a:buNone/>
              <a:defRPr sz="1200">
                <a:solidFill>
                  <a:schemeClr val="dk1"/>
                </a:solidFill>
              </a:defRPr>
            </a:lvl9pPr>
          </a:lstStyle>
          <a:p/>
        </p:txBody>
      </p:sp>
      <p:sp>
        <p:nvSpPr>
          <p:cNvPr id="278" name="Google Shape;278;p24"/>
          <p:cNvSpPr txBox="1"/>
          <p:nvPr>
            <p:ph idx="4" type="subTitle"/>
          </p:nvPr>
        </p:nvSpPr>
        <p:spPr>
          <a:xfrm>
            <a:off x="4989925" y="2892547"/>
            <a:ext cx="2807700" cy="56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600">
                <a:solidFill>
                  <a:schemeClr val="dk1"/>
                </a:solidFill>
              </a:defRPr>
            </a:lvl1pPr>
            <a:lvl2pPr lvl="1" rtl="0" algn="ctr">
              <a:lnSpc>
                <a:spcPct val="100000"/>
              </a:lnSpc>
              <a:spcBef>
                <a:spcPts val="0"/>
              </a:spcBef>
              <a:spcAft>
                <a:spcPts val="0"/>
              </a:spcAft>
              <a:buClr>
                <a:schemeClr val="dk1"/>
              </a:buClr>
              <a:buSzPts val="1200"/>
              <a:buNone/>
              <a:defRPr sz="1200">
                <a:solidFill>
                  <a:schemeClr val="dk1"/>
                </a:solidFill>
              </a:defRPr>
            </a:lvl2pPr>
            <a:lvl3pPr lvl="2" rtl="0" algn="ctr">
              <a:lnSpc>
                <a:spcPct val="100000"/>
              </a:lnSpc>
              <a:spcBef>
                <a:spcPts val="0"/>
              </a:spcBef>
              <a:spcAft>
                <a:spcPts val="0"/>
              </a:spcAft>
              <a:buClr>
                <a:schemeClr val="dk1"/>
              </a:buClr>
              <a:buSzPts val="1200"/>
              <a:buNone/>
              <a:defRPr sz="1200">
                <a:solidFill>
                  <a:schemeClr val="dk1"/>
                </a:solidFill>
              </a:defRPr>
            </a:lvl3pPr>
            <a:lvl4pPr lvl="3" rtl="0" algn="ctr">
              <a:lnSpc>
                <a:spcPct val="100000"/>
              </a:lnSpc>
              <a:spcBef>
                <a:spcPts val="0"/>
              </a:spcBef>
              <a:spcAft>
                <a:spcPts val="0"/>
              </a:spcAft>
              <a:buClr>
                <a:schemeClr val="dk1"/>
              </a:buClr>
              <a:buSzPts val="1200"/>
              <a:buNone/>
              <a:defRPr sz="1200">
                <a:solidFill>
                  <a:schemeClr val="dk1"/>
                </a:solidFill>
              </a:defRPr>
            </a:lvl4pPr>
            <a:lvl5pPr lvl="4" rtl="0" algn="ctr">
              <a:lnSpc>
                <a:spcPct val="100000"/>
              </a:lnSpc>
              <a:spcBef>
                <a:spcPts val="0"/>
              </a:spcBef>
              <a:spcAft>
                <a:spcPts val="0"/>
              </a:spcAft>
              <a:buClr>
                <a:schemeClr val="dk1"/>
              </a:buClr>
              <a:buSzPts val="1200"/>
              <a:buNone/>
              <a:defRPr sz="1200">
                <a:solidFill>
                  <a:schemeClr val="dk1"/>
                </a:solidFill>
              </a:defRPr>
            </a:lvl5pPr>
            <a:lvl6pPr lvl="5" rtl="0" algn="ctr">
              <a:lnSpc>
                <a:spcPct val="100000"/>
              </a:lnSpc>
              <a:spcBef>
                <a:spcPts val="0"/>
              </a:spcBef>
              <a:spcAft>
                <a:spcPts val="0"/>
              </a:spcAft>
              <a:buClr>
                <a:schemeClr val="dk1"/>
              </a:buClr>
              <a:buSzPts val="1200"/>
              <a:buNone/>
              <a:defRPr sz="1200">
                <a:solidFill>
                  <a:schemeClr val="dk1"/>
                </a:solidFill>
              </a:defRPr>
            </a:lvl6pPr>
            <a:lvl7pPr lvl="6" rtl="0" algn="ctr">
              <a:lnSpc>
                <a:spcPct val="100000"/>
              </a:lnSpc>
              <a:spcBef>
                <a:spcPts val="0"/>
              </a:spcBef>
              <a:spcAft>
                <a:spcPts val="0"/>
              </a:spcAft>
              <a:buClr>
                <a:schemeClr val="dk1"/>
              </a:buClr>
              <a:buSzPts val="1200"/>
              <a:buNone/>
              <a:defRPr sz="1200">
                <a:solidFill>
                  <a:schemeClr val="dk1"/>
                </a:solidFill>
              </a:defRPr>
            </a:lvl7pPr>
            <a:lvl8pPr lvl="7" rtl="0" algn="ctr">
              <a:lnSpc>
                <a:spcPct val="100000"/>
              </a:lnSpc>
              <a:spcBef>
                <a:spcPts val="0"/>
              </a:spcBef>
              <a:spcAft>
                <a:spcPts val="0"/>
              </a:spcAft>
              <a:buClr>
                <a:schemeClr val="dk1"/>
              </a:buClr>
              <a:buSzPts val="1200"/>
              <a:buNone/>
              <a:defRPr sz="1200">
                <a:solidFill>
                  <a:schemeClr val="dk1"/>
                </a:solidFill>
              </a:defRPr>
            </a:lvl8pPr>
            <a:lvl9pPr lvl="8" rtl="0" algn="ctr">
              <a:lnSpc>
                <a:spcPct val="100000"/>
              </a:lnSpc>
              <a:spcBef>
                <a:spcPts val="0"/>
              </a:spcBef>
              <a:spcAft>
                <a:spcPts val="0"/>
              </a:spcAft>
              <a:buClr>
                <a:schemeClr val="dk1"/>
              </a:buClr>
              <a:buSzPts val="1200"/>
              <a:buNone/>
              <a:defRPr sz="1200">
                <a:solidFill>
                  <a:schemeClr val="dk1"/>
                </a:solidFill>
              </a:defRPr>
            </a:lvl9pPr>
          </a:lstStyle>
          <a:p/>
        </p:txBody>
      </p:sp>
      <p:sp>
        <p:nvSpPr>
          <p:cNvPr id="279" name="Google Shape;279;p24"/>
          <p:cNvSpPr txBox="1"/>
          <p:nvPr>
            <p:ph hasCustomPrompt="1" idx="5" type="title"/>
          </p:nvPr>
        </p:nvSpPr>
        <p:spPr>
          <a:xfrm>
            <a:off x="1438200" y="3125075"/>
            <a:ext cx="3133800" cy="567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800">
                <a:solidFill>
                  <a:schemeClr val="accent6"/>
                </a:solidFill>
              </a:defRPr>
            </a:lvl1pPr>
            <a:lvl2pPr lvl="1" rtl="0" algn="ctr">
              <a:spcBef>
                <a:spcPts val="0"/>
              </a:spcBef>
              <a:spcAft>
                <a:spcPts val="0"/>
              </a:spcAft>
              <a:buSzPts val="3600"/>
              <a:buNone/>
              <a:defRPr b="1" sz="3600"/>
            </a:lvl2pPr>
            <a:lvl3pPr lvl="2" rtl="0" algn="ctr">
              <a:spcBef>
                <a:spcPts val="0"/>
              </a:spcBef>
              <a:spcAft>
                <a:spcPts val="0"/>
              </a:spcAft>
              <a:buSzPts val="3600"/>
              <a:buNone/>
              <a:defRPr b="1" sz="3600"/>
            </a:lvl3pPr>
            <a:lvl4pPr lvl="3" rtl="0" algn="ctr">
              <a:spcBef>
                <a:spcPts val="0"/>
              </a:spcBef>
              <a:spcAft>
                <a:spcPts val="0"/>
              </a:spcAft>
              <a:buSzPts val="3600"/>
              <a:buNone/>
              <a:defRPr b="1" sz="3600"/>
            </a:lvl4pPr>
            <a:lvl5pPr lvl="4" rtl="0" algn="ctr">
              <a:spcBef>
                <a:spcPts val="0"/>
              </a:spcBef>
              <a:spcAft>
                <a:spcPts val="0"/>
              </a:spcAft>
              <a:buSzPts val="3600"/>
              <a:buNone/>
              <a:defRPr b="1" sz="3600"/>
            </a:lvl5pPr>
            <a:lvl6pPr lvl="5" rtl="0" algn="ctr">
              <a:spcBef>
                <a:spcPts val="0"/>
              </a:spcBef>
              <a:spcAft>
                <a:spcPts val="0"/>
              </a:spcAft>
              <a:buSzPts val="3600"/>
              <a:buNone/>
              <a:defRPr b="1" sz="3600"/>
            </a:lvl6pPr>
            <a:lvl7pPr lvl="6" rtl="0" algn="ctr">
              <a:spcBef>
                <a:spcPts val="0"/>
              </a:spcBef>
              <a:spcAft>
                <a:spcPts val="0"/>
              </a:spcAft>
              <a:buSzPts val="3600"/>
              <a:buNone/>
              <a:defRPr b="1" sz="3600"/>
            </a:lvl7pPr>
            <a:lvl8pPr lvl="7" rtl="0" algn="ctr">
              <a:spcBef>
                <a:spcPts val="0"/>
              </a:spcBef>
              <a:spcAft>
                <a:spcPts val="0"/>
              </a:spcAft>
              <a:buSzPts val="3600"/>
              <a:buNone/>
              <a:defRPr b="1" sz="3600"/>
            </a:lvl8pPr>
            <a:lvl9pPr lvl="8" rtl="0" algn="ctr">
              <a:spcBef>
                <a:spcPts val="0"/>
              </a:spcBef>
              <a:spcAft>
                <a:spcPts val="0"/>
              </a:spcAft>
              <a:buSzPts val="3600"/>
              <a:buNone/>
              <a:defRPr b="1" sz="3600"/>
            </a:lvl9pPr>
          </a:lstStyle>
          <a:p>
            <a:r>
              <a:t>xx%</a:t>
            </a:r>
          </a:p>
        </p:txBody>
      </p:sp>
      <p:sp>
        <p:nvSpPr>
          <p:cNvPr id="280" name="Google Shape;280;p24"/>
          <p:cNvSpPr txBox="1"/>
          <p:nvPr>
            <p:ph hasCustomPrompt="1" idx="6" type="title"/>
          </p:nvPr>
        </p:nvSpPr>
        <p:spPr>
          <a:xfrm>
            <a:off x="4873675" y="2325625"/>
            <a:ext cx="3040200" cy="567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800">
                <a:solidFill>
                  <a:schemeClr val="accent6"/>
                </a:solidFill>
              </a:defRPr>
            </a:lvl1pPr>
            <a:lvl2pPr lvl="1" rtl="0" algn="ctr">
              <a:spcBef>
                <a:spcPts val="0"/>
              </a:spcBef>
              <a:spcAft>
                <a:spcPts val="0"/>
              </a:spcAft>
              <a:buSzPts val="3600"/>
              <a:buNone/>
              <a:defRPr b="1" sz="3600"/>
            </a:lvl2pPr>
            <a:lvl3pPr lvl="2" rtl="0" algn="ctr">
              <a:spcBef>
                <a:spcPts val="0"/>
              </a:spcBef>
              <a:spcAft>
                <a:spcPts val="0"/>
              </a:spcAft>
              <a:buSzPts val="3600"/>
              <a:buNone/>
              <a:defRPr b="1" sz="3600"/>
            </a:lvl3pPr>
            <a:lvl4pPr lvl="3" rtl="0" algn="ctr">
              <a:spcBef>
                <a:spcPts val="0"/>
              </a:spcBef>
              <a:spcAft>
                <a:spcPts val="0"/>
              </a:spcAft>
              <a:buSzPts val="3600"/>
              <a:buNone/>
              <a:defRPr b="1" sz="3600"/>
            </a:lvl4pPr>
            <a:lvl5pPr lvl="4" rtl="0" algn="ctr">
              <a:spcBef>
                <a:spcPts val="0"/>
              </a:spcBef>
              <a:spcAft>
                <a:spcPts val="0"/>
              </a:spcAft>
              <a:buSzPts val="3600"/>
              <a:buNone/>
              <a:defRPr b="1" sz="3600"/>
            </a:lvl5pPr>
            <a:lvl6pPr lvl="5" rtl="0" algn="ctr">
              <a:spcBef>
                <a:spcPts val="0"/>
              </a:spcBef>
              <a:spcAft>
                <a:spcPts val="0"/>
              </a:spcAft>
              <a:buSzPts val="3600"/>
              <a:buNone/>
              <a:defRPr b="1" sz="3600"/>
            </a:lvl6pPr>
            <a:lvl7pPr lvl="6" rtl="0" algn="ctr">
              <a:spcBef>
                <a:spcPts val="0"/>
              </a:spcBef>
              <a:spcAft>
                <a:spcPts val="0"/>
              </a:spcAft>
              <a:buSzPts val="3600"/>
              <a:buNone/>
              <a:defRPr b="1" sz="3600"/>
            </a:lvl7pPr>
            <a:lvl8pPr lvl="7" rtl="0" algn="ctr">
              <a:spcBef>
                <a:spcPts val="0"/>
              </a:spcBef>
              <a:spcAft>
                <a:spcPts val="0"/>
              </a:spcAft>
              <a:buSzPts val="3600"/>
              <a:buNone/>
              <a:defRPr b="1" sz="3600"/>
            </a:lvl8pPr>
            <a:lvl9pPr lvl="8" rtl="0" algn="ctr">
              <a:spcBef>
                <a:spcPts val="0"/>
              </a:spcBef>
              <a:spcAft>
                <a:spcPts val="0"/>
              </a:spcAft>
              <a:buSzPts val="3600"/>
              <a:buNone/>
              <a:defRPr b="1" sz="36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281" name="Shape 281"/>
        <p:cNvGrpSpPr/>
        <p:nvPr/>
      </p:nvGrpSpPr>
      <p:grpSpPr>
        <a:xfrm>
          <a:off x="0" y="0"/>
          <a:ext cx="0" cy="0"/>
          <a:chOff x="0" y="0"/>
          <a:chExt cx="0" cy="0"/>
        </a:xfrm>
      </p:grpSpPr>
      <p:sp>
        <p:nvSpPr>
          <p:cNvPr id="282" name="Google Shape;282;p25"/>
          <p:cNvSpPr/>
          <p:nvPr/>
        </p:nvSpPr>
        <p:spPr>
          <a:xfrm>
            <a:off x="711650" y="53750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711725" y="537500"/>
            <a:ext cx="1051500" cy="14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7" name="Google Shape;287;p25"/>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25"/>
          <p:cNvGrpSpPr/>
          <p:nvPr/>
        </p:nvGrpSpPr>
        <p:grpSpPr>
          <a:xfrm rot="-5400000">
            <a:off x="-456225" y="1228503"/>
            <a:ext cx="1715148" cy="333147"/>
            <a:chOff x="6045725" y="615825"/>
            <a:chExt cx="1715148" cy="333147"/>
          </a:xfrm>
        </p:grpSpPr>
        <p:sp>
          <p:nvSpPr>
            <p:cNvPr id="289" name="Google Shape;289;p25"/>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25"/>
          <p:cNvSpPr/>
          <p:nvPr/>
        </p:nvSpPr>
        <p:spPr>
          <a:xfrm flipH="1" rot="-5400000">
            <a:off x="7857972" y="3857474"/>
            <a:ext cx="2034512" cy="537541"/>
          </a:xfrm>
          <a:custGeom>
            <a:rect b="b" l="l" r="r" t="t"/>
            <a:pathLst>
              <a:path extrusionOk="0" h="20214" w="76507">
                <a:moveTo>
                  <a:pt x="16992" y="0"/>
                </a:moveTo>
                <a:cubicBezTo>
                  <a:pt x="7600" y="0"/>
                  <a:pt x="1" y="7599"/>
                  <a:pt x="1" y="16991"/>
                </a:cubicBezTo>
                <a:lnTo>
                  <a:pt x="1" y="20213"/>
                </a:lnTo>
                <a:lnTo>
                  <a:pt x="76507" y="20213"/>
                </a:lnTo>
                <a:lnTo>
                  <a:pt x="76507" y="0"/>
                </a:ln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txBox="1"/>
          <p:nvPr>
            <p:ph idx="2" type="title"/>
          </p:nvPr>
        </p:nvSpPr>
        <p:spPr>
          <a:xfrm>
            <a:off x="3159300" y="3411975"/>
            <a:ext cx="2825400" cy="764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100">
                <a:solidFill>
                  <a:schemeClr val="accent1"/>
                </a:solidFill>
                <a:latin typeface="DM Sans"/>
                <a:ea typeface="DM Sans"/>
                <a:cs typeface="DM Sans"/>
                <a:sym typeface="DM Sans"/>
              </a:defRPr>
            </a:lvl1pPr>
            <a:lvl2pPr lvl="1" rtl="0">
              <a:spcBef>
                <a:spcPts val="0"/>
              </a:spcBef>
              <a:spcAft>
                <a:spcPts val="0"/>
              </a:spcAft>
              <a:buNone/>
              <a:defRPr sz="2100">
                <a:solidFill>
                  <a:schemeClr val="accent1"/>
                </a:solidFill>
                <a:latin typeface="DM Sans"/>
                <a:ea typeface="DM Sans"/>
                <a:cs typeface="DM Sans"/>
                <a:sym typeface="DM Sans"/>
              </a:defRPr>
            </a:lvl2pPr>
            <a:lvl3pPr lvl="2" rtl="0">
              <a:spcBef>
                <a:spcPts val="0"/>
              </a:spcBef>
              <a:spcAft>
                <a:spcPts val="0"/>
              </a:spcAft>
              <a:buNone/>
              <a:defRPr sz="2100">
                <a:solidFill>
                  <a:schemeClr val="accent1"/>
                </a:solidFill>
                <a:latin typeface="DM Sans"/>
                <a:ea typeface="DM Sans"/>
                <a:cs typeface="DM Sans"/>
                <a:sym typeface="DM Sans"/>
              </a:defRPr>
            </a:lvl3pPr>
            <a:lvl4pPr lvl="3" rtl="0">
              <a:spcBef>
                <a:spcPts val="0"/>
              </a:spcBef>
              <a:spcAft>
                <a:spcPts val="0"/>
              </a:spcAft>
              <a:buNone/>
              <a:defRPr sz="2100">
                <a:solidFill>
                  <a:schemeClr val="accent1"/>
                </a:solidFill>
                <a:latin typeface="DM Sans"/>
                <a:ea typeface="DM Sans"/>
                <a:cs typeface="DM Sans"/>
                <a:sym typeface="DM Sans"/>
              </a:defRPr>
            </a:lvl4pPr>
            <a:lvl5pPr lvl="4" rtl="0">
              <a:spcBef>
                <a:spcPts val="0"/>
              </a:spcBef>
              <a:spcAft>
                <a:spcPts val="0"/>
              </a:spcAft>
              <a:buNone/>
              <a:defRPr sz="2100">
                <a:solidFill>
                  <a:schemeClr val="accent1"/>
                </a:solidFill>
                <a:latin typeface="DM Sans"/>
                <a:ea typeface="DM Sans"/>
                <a:cs typeface="DM Sans"/>
                <a:sym typeface="DM Sans"/>
              </a:defRPr>
            </a:lvl5pPr>
            <a:lvl6pPr lvl="5" rtl="0">
              <a:spcBef>
                <a:spcPts val="0"/>
              </a:spcBef>
              <a:spcAft>
                <a:spcPts val="0"/>
              </a:spcAft>
              <a:buNone/>
              <a:defRPr sz="2100">
                <a:solidFill>
                  <a:schemeClr val="accent1"/>
                </a:solidFill>
                <a:latin typeface="DM Sans"/>
                <a:ea typeface="DM Sans"/>
                <a:cs typeface="DM Sans"/>
                <a:sym typeface="DM Sans"/>
              </a:defRPr>
            </a:lvl6pPr>
            <a:lvl7pPr lvl="6" rtl="0">
              <a:spcBef>
                <a:spcPts val="0"/>
              </a:spcBef>
              <a:spcAft>
                <a:spcPts val="0"/>
              </a:spcAft>
              <a:buNone/>
              <a:defRPr sz="2100">
                <a:solidFill>
                  <a:schemeClr val="accent1"/>
                </a:solidFill>
                <a:latin typeface="DM Sans"/>
                <a:ea typeface="DM Sans"/>
                <a:cs typeface="DM Sans"/>
                <a:sym typeface="DM Sans"/>
              </a:defRPr>
            </a:lvl7pPr>
            <a:lvl8pPr lvl="7" rtl="0">
              <a:spcBef>
                <a:spcPts val="0"/>
              </a:spcBef>
              <a:spcAft>
                <a:spcPts val="0"/>
              </a:spcAft>
              <a:buNone/>
              <a:defRPr sz="2100">
                <a:solidFill>
                  <a:schemeClr val="accent1"/>
                </a:solidFill>
                <a:latin typeface="DM Sans"/>
                <a:ea typeface="DM Sans"/>
                <a:cs typeface="DM Sans"/>
                <a:sym typeface="DM Sans"/>
              </a:defRPr>
            </a:lvl8pPr>
            <a:lvl9pPr lvl="8" rtl="0">
              <a:spcBef>
                <a:spcPts val="0"/>
              </a:spcBef>
              <a:spcAft>
                <a:spcPts val="0"/>
              </a:spcAft>
              <a:buNone/>
              <a:defRPr sz="2100">
                <a:solidFill>
                  <a:schemeClr val="accent1"/>
                </a:solidFill>
                <a:latin typeface="DM Sans"/>
                <a:ea typeface="DM Sans"/>
                <a:cs typeface="DM Sans"/>
                <a:sym typeface="DM Sans"/>
              </a:defRPr>
            </a:lvl9pPr>
          </a:lstStyle>
          <a:p/>
        </p:txBody>
      </p:sp>
      <p:sp>
        <p:nvSpPr>
          <p:cNvPr id="294" name="Google Shape;294;p25"/>
          <p:cNvSpPr txBox="1"/>
          <p:nvPr>
            <p:ph idx="1" type="subTitle"/>
          </p:nvPr>
        </p:nvSpPr>
        <p:spPr>
          <a:xfrm>
            <a:off x="1493250" y="1875950"/>
            <a:ext cx="6157500" cy="137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900">
                <a:latin typeface="Questrial"/>
                <a:ea typeface="Questrial"/>
                <a:cs typeface="Questrial"/>
                <a:sym typeface="Questrial"/>
              </a:defRPr>
            </a:lvl1pPr>
            <a:lvl2pPr lvl="1" rtl="0">
              <a:lnSpc>
                <a:spcPct val="100000"/>
              </a:lnSpc>
              <a:spcBef>
                <a:spcPts val="1600"/>
              </a:spcBef>
              <a:spcAft>
                <a:spcPts val="0"/>
              </a:spcAft>
              <a:buNone/>
              <a:defRPr sz="2900">
                <a:latin typeface="Questrial"/>
                <a:ea typeface="Questrial"/>
                <a:cs typeface="Questrial"/>
                <a:sym typeface="Questrial"/>
              </a:defRPr>
            </a:lvl2pPr>
            <a:lvl3pPr lvl="2" rtl="0">
              <a:lnSpc>
                <a:spcPct val="100000"/>
              </a:lnSpc>
              <a:spcBef>
                <a:spcPts val="1600"/>
              </a:spcBef>
              <a:spcAft>
                <a:spcPts val="0"/>
              </a:spcAft>
              <a:buNone/>
              <a:defRPr sz="2900">
                <a:latin typeface="Questrial"/>
                <a:ea typeface="Questrial"/>
                <a:cs typeface="Questrial"/>
                <a:sym typeface="Questrial"/>
              </a:defRPr>
            </a:lvl3pPr>
            <a:lvl4pPr lvl="3" rtl="0">
              <a:lnSpc>
                <a:spcPct val="100000"/>
              </a:lnSpc>
              <a:spcBef>
                <a:spcPts val="1600"/>
              </a:spcBef>
              <a:spcAft>
                <a:spcPts val="0"/>
              </a:spcAft>
              <a:buNone/>
              <a:defRPr sz="2900">
                <a:latin typeface="Questrial"/>
                <a:ea typeface="Questrial"/>
                <a:cs typeface="Questrial"/>
                <a:sym typeface="Questrial"/>
              </a:defRPr>
            </a:lvl4pPr>
            <a:lvl5pPr lvl="4" rtl="0">
              <a:lnSpc>
                <a:spcPct val="100000"/>
              </a:lnSpc>
              <a:spcBef>
                <a:spcPts val="1600"/>
              </a:spcBef>
              <a:spcAft>
                <a:spcPts val="0"/>
              </a:spcAft>
              <a:buNone/>
              <a:defRPr sz="2900">
                <a:latin typeface="Questrial"/>
                <a:ea typeface="Questrial"/>
                <a:cs typeface="Questrial"/>
                <a:sym typeface="Questrial"/>
              </a:defRPr>
            </a:lvl5pPr>
            <a:lvl6pPr lvl="5" rtl="0">
              <a:lnSpc>
                <a:spcPct val="100000"/>
              </a:lnSpc>
              <a:spcBef>
                <a:spcPts val="1600"/>
              </a:spcBef>
              <a:spcAft>
                <a:spcPts val="0"/>
              </a:spcAft>
              <a:buNone/>
              <a:defRPr sz="2900">
                <a:latin typeface="Questrial"/>
                <a:ea typeface="Questrial"/>
                <a:cs typeface="Questrial"/>
                <a:sym typeface="Questrial"/>
              </a:defRPr>
            </a:lvl6pPr>
            <a:lvl7pPr lvl="6" rtl="0">
              <a:lnSpc>
                <a:spcPct val="100000"/>
              </a:lnSpc>
              <a:spcBef>
                <a:spcPts val="1600"/>
              </a:spcBef>
              <a:spcAft>
                <a:spcPts val="0"/>
              </a:spcAft>
              <a:buNone/>
              <a:defRPr sz="2900">
                <a:latin typeface="Questrial"/>
                <a:ea typeface="Questrial"/>
                <a:cs typeface="Questrial"/>
                <a:sym typeface="Questrial"/>
              </a:defRPr>
            </a:lvl7pPr>
            <a:lvl8pPr lvl="7" rtl="0">
              <a:lnSpc>
                <a:spcPct val="100000"/>
              </a:lnSpc>
              <a:spcBef>
                <a:spcPts val="1600"/>
              </a:spcBef>
              <a:spcAft>
                <a:spcPts val="0"/>
              </a:spcAft>
              <a:buNone/>
              <a:defRPr sz="2900">
                <a:latin typeface="Questrial"/>
                <a:ea typeface="Questrial"/>
                <a:cs typeface="Questrial"/>
                <a:sym typeface="Questrial"/>
              </a:defRPr>
            </a:lvl8pPr>
            <a:lvl9pPr lvl="8" rtl="0">
              <a:lnSpc>
                <a:spcPct val="100000"/>
              </a:lnSpc>
              <a:spcBef>
                <a:spcPts val="1600"/>
              </a:spcBef>
              <a:spcAft>
                <a:spcPts val="1600"/>
              </a:spcAft>
              <a:buNone/>
              <a:defRPr sz="2900">
                <a:latin typeface="Questrial"/>
                <a:ea typeface="Questrial"/>
                <a:cs typeface="Questrial"/>
                <a:sym typeface="Quest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95" name="Shape 295"/>
        <p:cNvGrpSpPr/>
        <p:nvPr/>
      </p:nvGrpSpPr>
      <p:grpSpPr>
        <a:xfrm>
          <a:off x="0" y="0"/>
          <a:ext cx="0" cy="0"/>
          <a:chOff x="0" y="0"/>
          <a:chExt cx="0" cy="0"/>
        </a:xfrm>
      </p:grpSpPr>
      <p:sp>
        <p:nvSpPr>
          <p:cNvPr id="296" name="Google Shape;296;p26"/>
          <p:cNvSpPr txBox="1"/>
          <p:nvPr>
            <p:ph idx="1" type="subTitle"/>
          </p:nvPr>
        </p:nvSpPr>
        <p:spPr>
          <a:xfrm>
            <a:off x="6028375" y="1488600"/>
            <a:ext cx="1990200" cy="35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atin typeface="Questrial"/>
                <a:ea typeface="Questrial"/>
                <a:cs typeface="Questrial"/>
                <a:sym typeface="Questrial"/>
              </a:defRPr>
            </a:lvl1pPr>
            <a:lvl2pPr lvl="1" rtl="0">
              <a:lnSpc>
                <a:spcPct val="100000"/>
              </a:lnSpc>
              <a:spcBef>
                <a:spcPts val="0"/>
              </a:spcBef>
              <a:spcAft>
                <a:spcPts val="0"/>
              </a:spcAft>
              <a:buNone/>
              <a:defRPr b="1" sz="2000">
                <a:latin typeface="Questrial"/>
                <a:ea typeface="Questrial"/>
                <a:cs typeface="Questrial"/>
                <a:sym typeface="Questrial"/>
              </a:defRPr>
            </a:lvl2pPr>
            <a:lvl3pPr lvl="2" rtl="0">
              <a:lnSpc>
                <a:spcPct val="100000"/>
              </a:lnSpc>
              <a:spcBef>
                <a:spcPts val="0"/>
              </a:spcBef>
              <a:spcAft>
                <a:spcPts val="0"/>
              </a:spcAft>
              <a:buNone/>
              <a:defRPr b="1" sz="2000">
                <a:latin typeface="Questrial"/>
                <a:ea typeface="Questrial"/>
                <a:cs typeface="Questrial"/>
                <a:sym typeface="Questrial"/>
              </a:defRPr>
            </a:lvl3pPr>
            <a:lvl4pPr lvl="3" rtl="0">
              <a:lnSpc>
                <a:spcPct val="100000"/>
              </a:lnSpc>
              <a:spcBef>
                <a:spcPts val="0"/>
              </a:spcBef>
              <a:spcAft>
                <a:spcPts val="0"/>
              </a:spcAft>
              <a:buNone/>
              <a:defRPr b="1" sz="2000">
                <a:latin typeface="Questrial"/>
                <a:ea typeface="Questrial"/>
                <a:cs typeface="Questrial"/>
                <a:sym typeface="Questrial"/>
              </a:defRPr>
            </a:lvl4pPr>
            <a:lvl5pPr lvl="4" rtl="0">
              <a:lnSpc>
                <a:spcPct val="100000"/>
              </a:lnSpc>
              <a:spcBef>
                <a:spcPts val="0"/>
              </a:spcBef>
              <a:spcAft>
                <a:spcPts val="0"/>
              </a:spcAft>
              <a:buNone/>
              <a:defRPr b="1" sz="2000">
                <a:latin typeface="Questrial"/>
                <a:ea typeface="Questrial"/>
                <a:cs typeface="Questrial"/>
                <a:sym typeface="Questrial"/>
              </a:defRPr>
            </a:lvl5pPr>
            <a:lvl6pPr lvl="5" rtl="0">
              <a:lnSpc>
                <a:spcPct val="100000"/>
              </a:lnSpc>
              <a:spcBef>
                <a:spcPts val="0"/>
              </a:spcBef>
              <a:spcAft>
                <a:spcPts val="0"/>
              </a:spcAft>
              <a:buNone/>
              <a:defRPr b="1" sz="2000">
                <a:latin typeface="Questrial"/>
                <a:ea typeface="Questrial"/>
                <a:cs typeface="Questrial"/>
                <a:sym typeface="Questrial"/>
              </a:defRPr>
            </a:lvl6pPr>
            <a:lvl7pPr lvl="6" rtl="0">
              <a:lnSpc>
                <a:spcPct val="100000"/>
              </a:lnSpc>
              <a:spcBef>
                <a:spcPts val="0"/>
              </a:spcBef>
              <a:spcAft>
                <a:spcPts val="0"/>
              </a:spcAft>
              <a:buNone/>
              <a:defRPr b="1" sz="2000">
                <a:latin typeface="Questrial"/>
                <a:ea typeface="Questrial"/>
                <a:cs typeface="Questrial"/>
                <a:sym typeface="Questrial"/>
              </a:defRPr>
            </a:lvl7pPr>
            <a:lvl8pPr lvl="7" rtl="0">
              <a:lnSpc>
                <a:spcPct val="100000"/>
              </a:lnSpc>
              <a:spcBef>
                <a:spcPts val="0"/>
              </a:spcBef>
              <a:spcAft>
                <a:spcPts val="0"/>
              </a:spcAft>
              <a:buNone/>
              <a:defRPr b="1" sz="2000">
                <a:latin typeface="Questrial"/>
                <a:ea typeface="Questrial"/>
                <a:cs typeface="Questrial"/>
                <a:sym typeface="Questrial"/>
              </a:defRPr>
            </a:lvl8pPr>
            <a:lvl9pPr lvl="8" rtl="0">
              <a:lnSpc>
                <a:spcPct val="100000"/>
              </a:lnSpc>
              <a:spcBef>
                <a:spcPts val="0"/>
              </a:spcBef>
              <a:spcAft>
                <a:spcPts val="0"/>
              </a:spcAft>
              <a:buNone/>
              <a:defRPr b="1" sz="2000">
                <a:latin typeface="Questrial"/>
                <a:ea typeface="Questrial"/>
                <a:cs typeface="Questrial"/>
                <a:sym typeface="Questrial"/>
              </a:defRPr>
            </a:lvl9pPr>
          </a:lstStyle>
          <a:p/>
        </p:txBody>
      </p:sp>
      <p:sp>
        <p:nvSpPr>
          <p:cNvPr id="297" name="Google Shape;297;p26"/>
          <p:cNvSpPr txBox="1"/>
          <p:nvPr>
            <p:ph idx="2" type="subTitle"/>
          </p:nvPr>
        </p:nvSpPr>
        <p:spPr>
          <a:xfrm>
            <a:off x="6028400" y="1844000"/>
            <a:ext cx="1701600" cy="50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1600"/>
              </a:spcBef>
              <a:spcAft>
                <a:spcPts val="0"/>
              </a:spcAft>
              <a:buNone/>
              <a:defRPr sz="1600">
                <a:solidFill>
                  <a:schemeClr val="dk1"/>
                </a:solidFill>
              </a:defRPr>
            </a:lvl2pPr>
            <a:lvl3pPr lvl="2" rtl="0">
              <a:lnSpc>
                <a:spcPct val="100000"/>
              </a:lnSpc>
              <a:spcBef>
                <a:spcPts val="1600"/>
              </a:spcBef>
              <a:spcAft>
                <a:spcPts val="0"/>
              </a:spcAft>
              <a:buNone/>
              <a:defRPr sz="1600">
                <a:solidFill>
                  <a:schemeClr val="dk1"/>
                </a:solidFill>
              </a:defRPr>
            </a:lvl3pPr>
            <a:lvl4pPr lvl="3" rtl="0">
              <a:lnSpc>
                <a:spcPct val="100000"/>
              </a:lnSpc>
              <a:spcBef>
                <a:spcPts val="1600"/>
              </a:spcBef>
              <a:spcAft>
                <a:spcPts val="0"/>
              </a:spcAft>
              <a:buNone/>
              <a:defRPr sz="1600">
                <a:solidFill>
                  <a:schemeClr val="dk1"/>
                </a:solidFill>
              </a:defRPr>
            </a:lvl4pPr>
            <a:lvl5pPr lvl="4" rtl="0">
              <a:lnSpc>
                <a:spcPct val="100000"/>
              </a:lnSpc>
              <a:spcBef>
                <a:spcPts val="1600"/>
              </a:spcBef>
              <a:spcAft>
                <a:spcPts val="0"/>
              </a:spcAft>
              <a:buNone/>
              <a:defRPr sz="1600">
                <a:solidFill>
                  <a:schemeClr val="dk1"/>
                </a:solidFill>
              </a:defRPr>
            </a:lvl5pPr>
            <a:lvl6pPr lvl="5" rtl="0">
              <a:lnSpc>
                <a:spcPct val="100000"/>
              </a:lnSpc>
              <a:spcBef>
                <a:spcPts val="1600"/>
              </a:spcBef>
              <a:spcAft>
                <a:spcPts val="0"/>
              </a:spcAft>
              <a:buNone/>
              <a:defRPr sz="1600">
                <a:solidFill>
                  <a:schemeClr val="dk1"/>
                </a:solidFill>
              </a:defRPr>
            </a:lvl6pPr>
            <a:lvl7pPr lvl="6" rtl="0">
              <a:lnSpc>
                <a:spcPct val="100000"/>
              </a:lnSpc>
              <a:spcBef>
                <a:spcPts val="1600"/>
              </a:spcBef>
              <a:spcAft>
                <a:spcPts val="0"/>
              </a:spcAft>
              <a:buNone/>
              <a:defRPr sz="1600">
                <a:solidFill>
                  <a:schemeClr val="dk1"/>
                </a:solidFill>
              </a:defRPr>
            </a:lvl7pPr>
            <a:lvl8pPr lvl="7" rtl="0">
              <a:lnSpc>
                <a:spcPct val="100000"/>
              </a:lnSpc>
              <a:spcBef>
                <a:spcPts val="1600"/>
              </a:spcBef>
              <a:spcAft>
                <a:spcPts val="0"/>
              </a:spcAft>
              <a:buNone/>
              <a:defRPr sz="1600">
                <a:solidFill>
                  <a:schemeClr val="dk1"/>
                </a:solidFill>
              </a:defRPr>
            </a:lvl8pPr>
            <a:lvl9pPr lvl="8" rtl="0">
              <a:lnSpc>
                <a:spcPct val="100000"/>
              </a:lnSpc>
              <a:spcBef>
                <a:spcPts val="1600"/>
              </a:spcBef>
              <a:spcAft>
                <a:spcPts val="1600"/>
              </a:spcAft>
              <a:buNone/>
              <a:defRPr sz="1600">
                <a:solidFill>
                  <a:schemeClr val="dk1"/>
                </a:solidFill>
              </a:defRPr>
            </a:lvl9pPr>
          </a:lstStyle>
          <a:p/>
        </p:txBody>
      </p:sp>
      <p:sp>
        <p:nvSpPr>
          <p:cNvPr id="298" name="Google Shape;298;p26"/>
          <p:cNvSpPr txBox="1"/>
          <p:nvPr>
            <p:ph idx="3" type="subTitle"/>
          </p:nvPr>
        </p:nvSpPr>
        <p:spPr>
          <a:xfrm>
            <a:off x="6028375" y="3027925"/>
            <a:ext cx="1990200" cy="35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atin typeface="Questrial"/>
                <a:ea typeface="Questrial"/>
                <a:cs typeface="Questrial"/>
                <a:sym typeface="Questrial"/>
              </a:defRPr>
            </a:lvl1pPr>
            <a:lvl2pPr lvl="1" rtl="0">
              <a:lnSpc>
                <a:spcPct val="100000"/>
              </a:lnSpc>
              <a:spcBef>
                <a:spcPts val="0"/>
              </a:spcBef>
              <a:spcAft>
                <a:spcPts val="0"/>
              </a:spcAft>
              <a:buNone/>
              <a:defRPr b="1" sz="2000">
                <a:latin typeface="Questrial"/>
                <a:ea typeface="Questrial"/>
                <a:cs typeface="Questrial"/>
                <a:sym typeface="Questrial"/>
              </a:defRPr>
            </a:lvl2pPr>
            <a:lvl3pPr lvl="2" rtl="0">
              <a:lnSpc>
                <a:spcPct val="100000"/>
              </a:lnSpc>
              <a:spcBef>
                <a:spcPts val="0"/>
              </a:spcBef>
              <a:spcAft>
                <a:spcPts val="0"/>
              </a:spcAft>
              <a:buNone/>
              <a:defRPr b="1" sz="2000">
                <a:latin typeface="Questrial"/>
                <a:ea typeface="Questrial"/>
                <a:cs typeface="Questrial"/>
                <a:sym typeface="Questrial"/>
              </a:defRPr>
            </a:lvl3pPr>
            <a:lvl4pPr lvl="3" rtl="0">
              <a:lnSpc>
                <a:spcPct val="100000"/>
              </a:lnSpc>
              <a:spcBef>
                <a:spcPts val="0"/>
              </a:spcBef>
              <a:spcAft>
                <a:spcPts val="0"/>
              </a:spcAft>
              <a:buNone/>
              <a:defRPr b="1" sz="2000">
                <a:latin typeface="Questrial"/>
                <a:ea typeface="Questrial"/>
                <a:cs typeface="Questrial"/>
                <a:sym typeface="Questrial"/>
              </a:defRPr>
            </a:lvl4pPr>
            <a:lvl5pPr lvl="4" rtl="0">
              <a:lnSpc>
                <a:spcPct val="100000"/>
              </a:lnSpc>
              <a:spcBef>
                <a:spcPts val="0"/>
              </a:spcBef>
              <a:spcAft>
                <a:spcPts val="0"/>
              </a:spcAft>
              <a:buNone/>
              <a:defRPr b="1" sz="2000">
                <a:latin typeface="Questrial"/>
                <a:ea typeface="Questrial"/>
                <a:cs typeface="Questrial"/>
                <a:sym typeface="Questrial"/>
              </a:defRPr>
            </a:lvl5pPr>
            <a:lvl6pPr lvl="5" rtl="0">
              <a:lnSpc>
                <a:spcPct val="100000"/>
              </a:lnSpc>
              <a:spcBef>
                <a:spcPts val="0"/>
              </a:spcBef>
              <a:spcAft>
                <a:spcPts val="0"/>
              </a:spcAft>
              <a:buNone/>
              <a:defRPr b="1" sz="2000">
                <a:latin typeface="Questrial"/>
                <a:ea typeface="Questrial"/>
                <a:cs typeface="Questrial"/>
                <a:sym typeface="Questrial"/>
              </a:defRPr>
            </a:lvl6pPr>
            <a:lvl7pPr lvl="6" rtl="0">
              <a:lnSpc>
                <a:spcPct val="100000"/>
              </a:lnSpc>
              <a:spcBef>
                <a:spcPts val="0"/>
              </a:spcBef>
              <a:spcAft>
                <a:spcPts val="0"/>
              </a:spcAft>
              <a:buNone/>
              <a:defRPr b="1" sz="2000">
                <a:latin typeface="Questrial"/>
                <a:ea typeface="Questrial"/>
                <a:cs typeface="Questrial"/>
                <a:sym typeface="Questrial"/>
              </a:defRPr>
            </a:lvl7pPr>
            <a:lvl8pPr lvl="7" rtl="0">
              <a:lnSpc>
                <a:spcPct val="100000"/>
              </a:lnSpc>
              <a:spcBef>
                <a:spcPts val="0"/>
              </a:spcBef>
              <a:spcAft>
                <a:spcPts val="0"/>
              </a:spcAft>
              <a:buNone/>
              <a:defRPr b="1" sz="2000">
                <a:latin typeface="Questrial"/>
                <a:ea typeface="Questrial"/>
                <a:cs typeface="Questrial"/>
                <a:sym typeface="Questrial"/>
              </a:defRPr>
            </a:lvl8pPr>
            <a:lvl9pPr lvl="8" rtl="0">
              <a:lnSpc>
                <a:spcPct val="100000"/>
              </a:lnSpc>
              <a:spcBef>
                <a:spcPts val="0"/>
              </a:spcBef>
              <a:spcAft>
                <a:spcPts val="0"/>
              </a:spcAft>
              <a:buNone/>
              <a:defRPr b="1" sz="2000">
                <a:latin typeface="Questrial"/>
                <a:ea typeface="Questrial"/>
                <a:cs typeface="Questrial"/>
                <a:sym typeface="Questrial"/>
              </a:defRPr>
            </a:lvl9pPr>
          </a:lstStyle>
          <a:p/>
        </p:txBody>
      </p:sp>
      <p:sp>
        <p:nvSpPr>
          <p:cNvPr id="299" name="Google Shape;299;p26"/>
          <p:cNvSpPr txBox="1"/>
          <p:nvPr>
            <p:ph idx="4" type="subTitle"/>
          </p:nvPr>
        </p:nvSpPr>
        <p:spPr>
          <a:xfrm>
            <a:off x="6028350" y="3383400"/>
            <a:ext cx="1701600" cy="50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1600"/>
              </a:spcBef>
              <a:spcAft>
                <a:spcPts val="0"/>
              </a:spcAft>
              <a:buNone/>
              <a:defRPr sz="1600">
                <a:solidFill>
                  <a:schemeClr val="dk1"/>
                </a:solidFill>
              </a:defRPr>
            </a:lvl2pPr>
            <a:lvl3pPr lvl="2" rtl="0">
              <a:lnSpc>
                <a:spcPct val="100000"/>
              </a:lnSpc>
              <a:spcBef>
                <a:spcPts val="1600"/>
              </a:spcBef>
              <a:spcAft>
                <a:spcPts val="0"/>
              </a:spcAft>
              <a:buNone/>
              <a:defRPr sz="1600">
                <a:solidFill>
                  <a:schemeClr val="dk1"/>
                </a:solidFill>
              </a:defRPr>
            </a:lvl3pPr>
            <a:lvl4pPr lvl="3" rtl="0">
              <a:lnSpc>
                <a:spcPct val="100000"/>
              </a:lnSpc>
              <a:spcBef>
                <a:spcPts val="1600"/>
              </a:spcBef>
              <a:spcAft>
                <a:spcPts val="0"/>
              </a:spcAft>
              <a:buNone/>
              <a:defRPr sz="1600">
                <a:solidFill>
                  <a:schemeClr val="dk1"/>
                </a:solidFill>
              </a:defRPr>
            </a:lvl4pPr>
            <a:lvl5pPr lvl="4" rtl="0">
              <a:lnSpc>
                <a:spcPct val="100000"/>
              </a:lnSpc>
              <a:spcBef>
                <a:spcPts val="1600"/>
              </a:spcBef>
              <a:spcAft>
                <a:spcPts val="0"/>
              </a:spcAft>
              <a:buNone/>
              <a:defRPr sz="1600">
                <a:solidFill>
                  <a:schemeClr val="dk1"/>
                </a:solidFill>
              </a:defRPr>
            </a:lvl5pPr>
            <a:lvl6pPr lvl="5" rtl="0">
              <a:lnSpc>
                <a:spcPct val="100000"/>
              </a:lnSpc>
              <a:spcBef>
                <a:spcPts val="1600"/>
              </a:spcBef>
              <a:spcAft>
                <a:spcPts val="0"/>
              </a:spcAft>
              <a:buNone/>
              <a:defRPr sz="1600">
                <a:solidFill>
                  <a:schemeClr val="dk1"/>
                </a:solidFill>
              </a:defRPr>
            </a:lvl6pPr>
            <a:lvl7pPr lvl="6" rtl="0">
              <a:lnSpc>
                <a:spcPct val="100000"/>
              </a:lnSpc>
              <a:spcBef>
                <a:spcPts val="1600"/>
              </a:spcBef>
              <a:spcAft>
                <a:spcPts val="0"/>
              </a:spcAft>
              <a:buNone/>
              <a:defRPr sz="1600">
                <a:solidFill>
                  <a:schemeClr val="dk1"/>
                </a:solidFill>
              </a:defRPr>
            </a:lvl7pPr>
            <a:lvl8pPr lvl="7" rtl="0">
              <a:lnSpc>
                <a:spcPct val="100000"/>
              </a:lnSpc>
              <a:spcBef>
                <a:spcPts val="1600"/>
              </a:spcBef>
              <a:spcAft>
                <a:spcPts val="0"/>
              </a:spcAft>
              <a:buNone/>
              <a:defRPr sz="1600">
                <a:solidFill>
                  <a:schemeClr val="dk1"/>
                </a:solidFill>
              </a:defRPr>
            </a:lvl8pPr>
            <a:lvl9pPr lvl="8" rtl="0">
              <a:lnSpc>
                <a:spcPct val="100000"/>
              </a:lnSpc>
              <a:spcBef>
                <a:spcPts val="1600"/>
              </a:spcBef>
              <a:spcAft>
                <a:spcPts val="1600"/>
              </a:spcAft>
              <a:buNone/>
              <a:defRPr sz="1600">
                <a:solidFill>
                  <a:schemeClr val="dk1"/>
                </a:solidFill>
              </a:defRPr>
            </a:lvl9pPr>
          </a:lstStyle>
          <a:p/>
        </p:txBody>
      </p:sp>
      <p:sp>
        <p:nvSpPr>
          <p:cNvPr id="300" name="Google Shape;300;p26"/>
          <p:cNvSpPr txBox="1"/>
          <p:nvPr>
            <p:ph idx="5" type="subTitle"/>
          </p:nvPr>
        </p:nvSpPr>
        <p:spPr>
          <a:xfrm>
            <a:off x="1125400" y="1488600"/>
            <a:ext cx="1990200" cy="35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atin typeface="Questrial"/>
                <a:ea typeface="Questrial"/>
                <a:cs typeface="Questrial"/>
                <a:sym typeface="Questrial"/>
              </a:defRPr>
            </a:lvl1pPr>
            <a:lvl2pPr lvl="1" rtl="0">
              <a:lnSpc>
                <a:spcPct val="100000"/>
              </a:lnSpc>
              <a:spcBef>
                <a:spcPts val="0"/>
              </a:spcBef>
              <a:spcAft>
                <a:spcPts val="0"/>
              </a:spcAft>
              <a:buNone/>
              <a:defRPr b="1" sz="2000">
                <a:latin typeface="Questrial"/>
                <a:ea typeface="Questrial"/>
                <a:cs typeface="Questrial"/>
                <a:sym typeface="Questrial"/>
              </a:defRPr>
            </a:lvl2pPr>
            <a:lvl3pPr lvl="2" rtl="0">
              <a:lnSpc>
                <a:spcPct val="100000"/>
              </a:lnSpc>
              <a:spcBef>
                <a:spcPts val="0"/>
              </a:spcBef>
              <a:spcAft>
                <a:spcPts val="0"/>
              </a:spcAft>
              <a:buNone/>
              <a:defRPr b="1" sz="2000">
                <a:latin typeface="Questrial"/>
                <a:ea typeface="Questrial"/>
                <a:cs typeface="Questrial"/>
                <a:sym typeface="Questrial"/>
              </a:defRPr>
            </a:lvl3pPr>
            <a:lvl4pPr lvl="3" rtl="0">
              <a:lnSpc>
                <a:spcPct val="100000"/>
              </a:lnSpc>
              <a:spcBef>
                <a:spcPts val="0"/>
              </a:spcBef>
              <a:spcAft>
                <a:spcPts val="0"/>
              </a:spcAft>
              <a:buNone/>
              <a:defRPr b="1" sz="2000">
                <a:latin typeface="Questrial"/>
                <a:ea typeface="Questrial"/>
                <a:cs typeface="Questrial"/>
                <a:sym typeface="Questrial"/>
              </a:defRPr>
            </a:lvl4pPr>
            <a:lvl5pPr lvl="4" rtl="0">
              <a:lnSpc>
                <a:spcPct val="100000"/>
              </a:lnSpc>
              <a:spcBef>
                <a:spcPts val="0"/>
              </a:spcBef>
              <a:spcAft>
                <a:spcPts val="0"/>
              </a:spcAft>
              <a:buNone/>
              <a:defRPr b="1" sz="2000">
                <a:latin typeface="Questrial"/>
                <a:ea typeface="Questrial"/>
                <a:cs typeface="Questrial"/>
                <a:sym typeface="Questrial"/>
              </a:defRPr>
            </a:lvl5pPr>
            <a:lvl6pPr lvl="5" rtl="0">
              <a:lnSpc>
                <a:spcPct val="100000"/>
              </a:lnSpc>
              <a:spcBef>
                <a:spcPts val="0"/>
              </a:spcBef>
              <a:spcAft>
                <a:spcPts val="0"/>
              </a:spcAft>
              <a:buNone/>
              <a:defRPr b="1" sz="2000">
                <a:latin typeface="Questrial"/>
                <a:ea typeface="Questrial"/>
                <a:cs typeface="Questrial"/>
                <a:sym typeface="Questrial"/>
              </a:defRPr>
            </a:lvl6pPr>
            <a:lvl7pPr lvl="6" rtl="0">
              <a:lnSpc>
                <a:spcPct val="100000"/>
              </a:lnSpc>
              <a:spcBef>
                <a:spcPts val="0"/>
              </a:spcBef>
              <a:spcAft>
                <a:spcPts val="0"/>
              </a:spcAft>
              <a:buNone/>
              <a:defRPr b="1" sz="2000">
                <a:latin typeface="Questrial"/>
                <a:ea typeface="Questrial"/>
                <a:cs typeface="Questrial"/>
                <a:sym typeface="Questrial"/>
              </a:defRPr>
            </a:lvl7pPr>
            <a:lvl8pPr lvl="7" rtl="0">
              <a:lnSpc>
                <a:spcPct val="100000"/>
              </a:lnSpc>
              <a:spcBef>
                <a:spcPts val="0"/>
              </a:spcBef>
              <a:spcAft>
                <a:spcPts val="0"/>
              </a:spcAft>
              <a:buNone/>
              <a:defRPr b="1" sz="2000">
                <a:latin typeface="Questrial"/>
                <a:ea typeface="Questrial"/>
                <a:cs typeface="Questrial"/>
                <a:sym typeface="Questrial"/>
              </a:defRPr>
            </a:lvl8pPr>
            <a:lvl9pPr lvl="8" rtl="0">
              <a:lnSpc>
                <a:spcPct val="100000"/>
              </a:lnSpc>
              <a:spcBef>
                <a:spcPts val="0"/>
              </a:spcBef>
              <a:spcAft>
                <a:spcPts val="0"/>
              </a:spcAft>
              <a:buNone/>
              <a:defRPr b="1" sz="2000">
                <a:latin typeface="Questrial"/>
                <a:ea typeface="Questrial"/>
                <a:cs typeface="Questrial"/>
                <a:sym typeface="Questrial"/>
              </a:defRPr>
            </a:lvl9pPr>
          </a:lstStyle>
          <a:p/>
        </p:txBody>
      </p:sp>
      <p:sp>
        <p:nvSpPr>
          <p:cNvPr id="301" name="Google Shape;301;p26"/>
          <p:cNvSpPr txBox="1"/>
          <p:nvPr>
            <p:ph idx="6" type="subTitle"/>
          </p:nvPr>
        </p:nvSpPr>
        <p:spPr>
          <a:xfrm>
            <a:off x="1125425" y="1844000"/>
            <a:ext cx="1701600" cy="50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1600"/>
              </a:spcBef>
              <a:spcAft>
                <a:spcPts val="0"/>
              </a:spcAft>
              <a:buNone/>
              <a:defRPr sz="1600">
                <a:solidFill>
                  <a:schemeClr val="dk1"/>
                </a:solidFill>
              </a:defRPr>
            </a:lvl2pPr>
            <a:lvl3pPr lvl="2" rtl="0">
              <a:lnSpc>
                <a:spcPct val="100000"/>
              </a:lnSpc>
              <a:spcBef>
                <a:spcPts val="1600"/>
              </a:spcBef>
              <a:spcAft>
                <a:spcPts val="0"/>
              </a:spcAft>
              <a:buNone/>
              <a:defRPr sz="1600">
                <a:solidFill>
                  <a:schemeClr val="dk1"/>
                </a:solidFill>
              </a:defRPr>
            </a:lvl3pPr>
            <a:lvl4pPr lvl="3" rtl="0">
              <a:lnSpc>
                <a:spcPct val="100000"/>
              </a:lnSpc>
              <a:spcBef>
                <a:spcPts val="1600"/>
              </a:spcBef>
              <a:spcAft>
                <a:spcPts val="0"/>
              </a:spcAft>
              <a:buNone/>
              <a:defRPr sz="1600">
                <a:solidFill>
                  <a:schemeClr val="dk1"/>
                </a:solidFill>
              </a:defRPr>
            </a:lvl4pPr>
            <a:lvl5pPr lvl="4" rtl="0">
              <a:lnSpc>
                <a:spcPct val="100000"/>
              </a:lnSpc>
              <a:spcBef>
                <a:spcPts val="1600"/>
              </a:spcBef>
              <a:spcAft>
                <a:spcPts val="0"/>
              </a:spcAft>
              <a:buNone/>
              <a:defRPr sz="1600">
                <a:solidFill>
                  <a:schemeClr val="dk1"/>
                </a:solidFill>
              </a:defRPr>
            </a:lvl5pPr>
            <a:lvl6pPr lvl="5" rtl="0">
              <a:lnSpc>
                <a:spcPct val="100000"/>
              </a:lnSpc>
              <a:spcBef>
                <a:spcPts val="1600"/>
              </a:spcBef>
              <a:spcAft>
                <a:spcPts val="0"/>
              </a:spcAft>
              <a:buNone/>
              <a:defRPr sz="1600">
                <a:solidFill>
                  <a:schemeClr val="dk1"/>
                </a:solidFill>
              </a:defRPr>
            </a:lvl6pPr>
            <a:lvl7pPr lvl="6" rtl="0">
              <a:lnSpc>
                <a:spcPct val="100000"/>
              </a:lnSpc>
              <a:spcBef>
                <a:spcPts val="1600"/>
              </a:spcBef>
              <a:spcAft>
                <a:spcPts val="0"/>
              </a:spcAft>
              <a:buNone/>
              <a:defRPr sz="1600">
                <a:solidFill>
                  <a:schemeClr val="dk1"/>
                </a:solidFill>
              </a:defRPr>
            </a:lvl7pPr>
            <a:lvl8pPr lvl="7" rtl="0">
              <a:lnSpc>
                <a:spcPct val="100000"/>
              </a:lnSpc>
              <a:spcBef>
                <a:spcPts val="1600"/>
              </a:spcBef>
              <a:spcAft>
                <a:spcPts val="0"/>
              </a:spcAft>
              <a:buNone/>
              <a:defRPr sz="1600">
                <a:solidFill>
                  <a:schemeClr val="dk1"/>
                </a:solidFill>
              </a:defRPr>
            </a:lvl8pPr>
            <a:lvl9pPr lvl="8" rtl="0">
              <a:lnSpc>
                <a:spcPct val="100000"/>
              </a:lnSpc>
              <a:spcBef>
                <a:spcPts val="1600"/>
              </a:spcBef>
              <a:spcAft>
                <a:spcPts val="1600"/>
              </a:spcAft>
              <a:buNone/>
              <a:defRPr sz="1600">
                <a:solidFill>
                  <a:schemeClr val="dk1"/>
                </a:solidFill>
              </a:defRPr>
            </a:lvl9pPr>
          </a:lstStyle>
          <a:p/>
        </p:txBody>
      </p:sp>
      <p:sp>
        <p:nvSpPr>
          <p:cNvPr id="302" name="Google Shape;302;p26"/>
          <p:cNvSpPr txBox="1"/>
          <p:nvPr>
            <p:ph idx="7" type="subTitle"/>
          </p:nvPr>
        </p:nvSpPr>
        <p:spPr>
          <a:xfrm>
            <a:off x="1125400" y="3027925"/>
            <a:ext cx="1990200" cy="35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atin typeface="Questrial"/>
                <a:ea typeface="Questrial"/>
                <a:cs typeface="Questrial"/>
                <a:sym typeface="Questrial"/>
              </a:defRPr>
            </a:lvl1pPr>
            <a:lvl2pPr lvl="1" rtl="0">
              <a:lnSpc>
                <a:spcPct val="100000"/>
              </a:lnSpc>
              <a:spcBef>
                <a:spcPts val="0"/>
              </a:spcBef>
              <a:spcAft>
                <a:spcPts val="0"/>
              </a:spcAft>
              <a:buNone/>
              <a:defRPr b="1" sz="2000">
                <a:latin typeface="Questrial"/>
                <a:ea typeface="Questrial"/>
                <a:cs typeface="Questrial"/>
                <a:sym typeface="Questrial"/>
              </a:defRPr>
            </a:lvl2pPr>
            <a:lvl3pPr lvl="2" rtl="0">
              <a:lnSpc>
                <a:spcPct val="100000"/>
              </a:lnSpc>
              <a:spcBef>
                <a:spcPts val="0"/>
              </a:spcBef>
              <a:spcAft>
                <a:spcPts val="0"/>
              </a:spcAft>
              <a:buNone/>
              <a:defRPr b="1" sz="2000">
                <a:latin typeface="Questrial"/>
                <a:ea typeface="Questrial"/>
                <a:cs typeface="Questrial"/>
                <a:sym typeface="Questrial"/>
              </a:defRPr>
            </a:lvl3pPr>
            <a:lvl4pPr lvl="3" rtl="0">
              <a:lnSpc>
                <a:spcPct val="100000"/>
              </a:lnSpc>
              <a:spcBef>
                <a:spcPts val="0"/>
              </a:spcBef>
              <a:spcAft>
                <a:spcPts val="0"/>
              </a:spcAft>
              <a:buNone/>
              <a:defRPr b="1" sz="2000">
                <a:latin typeface="Questrial"/>
                <a:ea typeface="Questrial"/>
                <a:cs typeface="Questrial"/>
                <a:sym typeface="Questrial"/>
              </a:defRPr>
            </a:lvl4pPr>
            <a:lvl5pPr lvl="4" rtl="0">
              <a:lnSpc>
                <a:spcPct val="100000"/>
              </a:lnSpc>
              <a:spcBef>
                <a:spcPts val="0"/>
              </a:spcBef>
              <a:spcAft>
                <a:spcPts val="0"/>
              </a:spcAft>
              <a:buNone/>
              <a:defRPr b="1" sz="2000">
                <a:latin typeface="Questrial"/>
                <a:ea typeface="Questrial"/>
                <a:cs typeface="Questrial"/>
                <a:sym typeface="Questrial"/>
              </a:defRPr>
            </a:lvl5pPr>
            <a:lvl6pPr lvl="5" rtl="0">
              <a:lnSpc>
                <a:spcPct val="100000"/>
              </a:lnSpc>
              <a:spcBef>
                <a:spcPts val="0"/>
              </a:spcBef>
              <a:spcAft>
                <a:spcPts val="0"/>
              </a:spcAft>
              <a:buNone/>
              <a:defRPr b="1" sz="2000">
                <a:latin typeface="Questrial"/>
                <a:ea typeface="Questrial"/>
                <a:cs typeface="Questrial"/>
                <a:sym typeface="Questrial"/>
              </a:defRPr>
            </a:lvl6pPr>
            <a:lvl7pPr lvl="6" rtl="0">
              <a:lnSpc>
                <a:spcPct val="100000"/>
              </a:lnSpc>
              <a:spcBef>
                <a:spcPts val="0"/>
              </a:spcBef>
              <a:spcAft>
                <a:spcPts val="0"/>
              </a:spcAft>
              <a:buNone/>
              <a:defRPr b="1" sz="2000">
                <a:latin typeface="Questrial"/>
                <a:ea typeface="Questrial"/>
                <a:cs typeface="Questrial"/>
                <a:sym typeface="Questrial"/>
              </a:defRPr>
            </a:lvl7pPr>
            <a:lvl8pPr lvl="7" rtl="0">
              <a:lnSpc>
                <a:spcPct val="100000"/>
              </a:lnSpc>
              <a:spcBef>
                <a:spcPts val="0"/>
              </a:spcBef>
              <a:spcAft>
                <a:spcPts val="0"/>
              </a:spcAft>
              <a:buNone/>
              <a:defRPr b="1" sz="2000">
                <a:latin typeface="Questrial"/>
                <a:ea typeface="Questrial"/>
                <a:cs typeface="Questrial"/>
                <a:sym typeface="Questrial"/>
              </a:defRPr>
            </a:lvl8pPr>
            <a:lvl9pPr lvl="8" rtl="0">
              <a:lnSpc>
                <a:spcPct val="100000"/>
              </a:lnSpc>
              <a:spcBef>
                <a:spcPts val="0"/>
              </a:spcBef>
              <a:spcAft>
                <a:spcPts val="0"/>
              </a:spcAft>
              <a:buNone/>
              <a:defRPr b="1" sz="2000">
                <a:latin typeface="Questrial"/>
                <a:ea typeface="Questrial"/>
                <a:cs typeface="Questrial"/>
                <a:sym typeface="Questrial"/>
              </a:defRPr>
            </a:lvl9pPr>
          </a:lstStyle>
          <a:p/>
        </p:txBody>
      </p:sp>
      <p:sp>
        <p:nvSpPr>
          <p:cNvPr id="303" name="Google Shape;303;p26"/>
          <p:cNvSpPr txBox="1"/>
          <p:nvPr>
            <p:ph idx="8" type="subTitle"/>
          </p:nvPr>
        </p:nvSpPr>
        <p:spPr>
          <a:xfrm>
            <a:off x="1125375" y="3383400"/>
            <a:ext cx="1701600" cy="50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1600"/>
              </a:spcBef>
              <a:spcAft>
                <a:spcPts val="0"/>
              </a:spcAft>
              <a:buNone/>
              <a:defRPr sz="1600">
                <a:solidFill>
                  <a:schemeClr val="dk1"/>
                </a:solidFill>
              </a:defRPr>
            </a:lvl2pPr>
            <a:lvl3pPr lvl="2" rtl="0">
              <a:lnSpc>
                <a:spcPct val="100000"/>
              </a:lnSpc>
              <a:spcBef>
                <a:spcPts val="1600"/>
              </a:spcBef>
              <a:spcAft>
                <a:spcPts val="0"/>
              </a:spcAft>
              <a:buNone/>
              <a:defRPr sz="1600">
                <a:solidFill>
                  <a:schemeClr val="dk1"/>
                </a:solidFill>
              </a:defRPr>
            </a:lvl3pPr>
            <a:lvl4pPr lvl="3" rtl="0">
              <a:lnSpc>
                <a:spcPct val="100000"/>
              </a:lnSpc>
              <a:spcBef>
                <a:spcPts val="1600"/>
              </a:spcBef>
              <a:spcAft>
                <a:spcPts val="0"/>
              </a:spcAft>
              <a:buNone/>
              <a:defRPr sz="1600">
                <a:solidFill>
                  <a:schemeClr val="dk1"/>
                </a:solidFill>
              </a:defRPr>
            </a:lvl4pPr>
            <a:lvl5pPr lvl="4" rtl="0">
              <a:lnSpc>
                <a:spcPct val="100000"/>
              </a:lnSpc>
              <a:spcBef>
                <a:spcPts val="1600"/>
              </a:spcBef>
              <a:spcAft>
                <a:spcPts val="0"/>
              </a:spcAft>
              <a:buNone/>
              <a:defRPr sz="1600">
                <a:solidFill>
                  <a:schemeClr val="dk1"/>
                </a:solidFill>
              </a:defRPr>
            </a:lvl5pPr>
            <a:lvl6pPr lvl="5" rtl="0">
              <a:lnSpc>
                <a:spcPct val="100000"/>
              </a:lnSpc>
              <a:spcBef>
                <a:spcPts val="1600"/>
              </a:spcBef>
              <a:spcAft>
                <a:spcPts val="0"/>
              </a:spcAft>
              <a:buNone/>
              <a:defRPr sz="1600">
                <a:solidFill>
                  <a:schemeClr val="dk1"/>
                </a:solidFill>
              </a:defRPr>
            </a:lvl6pPr>
            <a:lvl7pPr lvl="6" rtl="0">
              <a:lnSpc>
                <a:spcPct val="100000"/>
              </a:lnSpc>
              <a:spcBef>
                <a:spcPts val="1600"/>
              </a:spcBef>
              <a:spcAft>
                <a:spcPts val="0"/>
              </a:spcAft>
              <a:buNone/>
              <a:defRPr sz="1600">
                <a:solidFill>
                  <a:schemeClr val="dk1"/>
                </a:solidFill>
              </a:defRPr>
            </a:lvl7pPr>
            <a:lvl8pPr lvl="7" rtl="0">
              <a:lnSpc>
                <a:spcPct val="100000"/>
              </a:lnSpc>
              <a:spcBef>
                <a:spcPts val="1600"/>
              </a:spcBef>
              <a:spcAft>
                <a:spcPts val="0"/>
              </a:spcAft>
              <a:buNone/>
              <a:defRPr sz="1600">
                <a:solidFill>
                  <a:schemeClr val="dk1"/>
                </a:solidFill>
              </a:defRPr>
            </a:lvl8pPr>
            <a:lvl9pPr lvl="8" rtl="0">
              <a:lnSpc>
                <a:spcPct val="100000"/>
              </a:lnSpc>
              <a:spcBef>
                <a:spcPts val="1600"/>
              </a:spcBef>
              <a:spcAft>
                <a:spcPts val="1600"/>
              </a:spcAft>
              <a:buNone/>
              <a:defRPr sz="1600">
                <a:solidFill>
                  <a:schemeClr val="dk1"/>
                </a:solidFill>
              </a:defRPr>
            </a:lvl9pPr>
          </a:lstStyle>
          <a:p/>
        </p:txBody>
      </p:sp>
      <p:sp>
        <p:nvSpPr>
          <p:cNvPr id="304" name="Google Shape;304;p26"/>
          <p:cNvSpPr txBox="1"/>
          <p:nvPr>
            <p:ph idx="9" type="subTitle"/>
          </p:nvPr>
        </p:nvSpPr>
        <p:spPr>
          <a:xfrm>
            <a:off x="3576888" y="1488600"/>
            <a:ext cx="1990200" cy="35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atin typeface="Questrial"/>
                <a:ea typeface="Questrial"/>
                <a:cs typeface="Questrial"/>
                <a:sym typeface="Questrial"/>
              </a:defRPr>
            </a:lvl1pPr>
            <a:lvl2pPr lvl="1" rtl="0">
              <a:lnSpc>
                <a:spcPct val="100000"/>
              </a:lnSpc>
              <a:spcBef>
                <a:spcPts val="0"/>
              </a:spcBef>
              <a:spcAft>
                <a:spcPts val="0"/>
              </a:spcAft>
              <a:buNone/>
              <a:defRPr b="1" sz="2000">
                <a:latin typeface="Questrial"/>
                <a:ea typeface="Questrial"/>
                <a:cs typeface="Questrial"/>
                <a:sym typeface="Questrial"/>
              </a:defRPr>
            </a:lvl2pPr>
            <a:lvl3pPr lvl="2" rtl="0">
              <a:lnSpc>
                <a:spcPct val="100000"/>
              </a:lnSpc>
              <a:spcBef>
                <a:spcPts val="0"/>
              </a:spcBef>
              <a:spcAft>
                <a:spcPts val="0"/>
              </a:spcAft>
              <a:buNone/>
              <a:defRPr b="1" sz="2000">
                <a:latin typeface="Questrial"/>
                <a:ea typeface="Questrial"/>
                <a:cs typeface="Questrial"/>
                <a:sym typeface="Questrial"/>
              </a:defRPr>
            </a:lvl3pPr>
            <a:lvl4pPr lvl="3" rtl="0">
              <a:lnSpc>
                <a:spcPct val="100000"/>
              </a:lnSpc>
              <a:spcBef>
                <a:spcPts val="0"/>
              </a:spcBef>
              <a:spcAft>
                <a:spcPts val="0"/>
              </a:spcAft>
              <a:buNone/>
              <a:defRPr b="1" sz="2000">
                <a:latin typeface="Questrial"/>
                <a:ea typeface="Questrial"/>
                <a:cs typeface="Questrial"/>
                <a:sym typeface="Questrial"/>
              </a:defRPr>
            </a:lvl4pPr>
            <a:lvl5pPr lvl="4" rtl="0">
              <a:lnSpc>
                <a:spcPct val="100000"/>
              </a:lnSpc>
              <a:spcBef>
                <a:spcPts val="0"/>
              </a:spcBef>
              <a:spcAft>
                <a:spcPts val="0"/>
              </a:spcAft>
              <a:buNone/>
              <a:defRPr b="1" sz="2000">
                <a:latin typeface="Questrial"/>
                <a:ea typeface="Questrial"/>
                <a:cs typeface="Questrial"/>
                <a:sym typeface="Questrial"/>
              </a:defRPr>
            </a:lvl5pPr>
            <a:lvl6pPr lvl="5" rtl="0">
              <a:lnSpc>
                <a:spcPct val="100000"/>
              </a:lnSpc>
              <a:spcBef>
                <a:spcPts val="0"/>
              </a:spcBef>
              <a:spcAft>
                <a:spcPts val="0"/>
              </a:spcAft>
              <a:buNone/>
              <a:defRPr b="1" sz="2000">
                <a:latin typeface="Questrial"/>
                <a:ea typeface="Questrial"/>
                <a:cs typeface="Questrial"/>
                <a:sym typeface="Questrial"/>
              </a:defRPr>
            </a:lvl6pPr>
            <a:lvl7pPr lvl="6" rtl="0">
              <a:lnSpc>
                <a:spcPct val="100000"/>
              </a:lnSpc>
              <a:spcBef>
                <a:spcPts val="0"/>
              </a:spcBef>
              <a:spcAft>
                <a:spcPts val="0"/>
              </a:spcAft>
              <a:buNone/>
              <a:defRPr b="1" sz="2000">
                <a:latin typeface="Questrial"/>
                <a:ea typeface="Questrial"/>
                <a:cs typeface="Questrial"/>
                <a:sym typeface="Questrial"/>
              </a:defRPr>
            </a:lvl7pPr>
            <a:lvl8pPr lvl="7" rtl="0">
              <a:lnSpc>
                <a:spcPct val="100000"/>
              </a:lnSpc>
              <a:spcBef>
                <a:spcPts val="0"/>
              </a:spcBef>
              <a:spcAft>
                <a:spcPts val="0"/>
              </a:spcAft>
              <a:buNone/>
              <a:defRPr b="1" sz="2000">
                <a:latin typeface="Questrial"/>
                <a:ea typeface="Questrial"/>
                <a:cs typeface="Questrial"/>
                <a:sym typeface="Questrial"/>
              </a:defRPr>
            </a:lvl8pPr>
            <a:lvl9pPr lvl="8" rtl="0">
              <a:lnSpc>
                <a:spcPct val="100000"/>
              </a:lnSpc>
              <a:spcBef>
                <a:spcPts val="0"/>
              </a:spcBef>
              <a:spcAft>
                <a:spcPts val="0"/>
              </a:spcAft>
              <a:buNone/>
              <a:defRPr b="1" sz="2000">
                <a:latin typeface="Questrial"/>
                <a:ea typeface="Questrial"/>
                <a:cs typeface="Questrial"/>
                <a:sym typeface="Questrial"/>
              </a:defRPr>
            </a:lvl9pPr>
          </a:lstStyle>
          <a:p/>
        </p:txBody>
      </p:sp>
      <p:sp>
        <p:nvSpPr>
          <p:cNvPr id="305" name="Google Shape;305;p26"/>
          <p:cNvSpPr txBox="1"/>
          <p:nvPr>
            <p:ph idx="13" type="subTitle"/>
          </p:nvPr>
        </p:nvSpPr>
        <p:spPr>
          <a:xfrm>
            <a:off x="3576900" y="1844000"/>
            <a:ext cx="1701600" cy="50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1600"/>
              </a:spcBef>
              <a:spcAft>
                <a:spcPts val="0"/>
              </a:spcAft>
              <a:buNone/>
              <a:defRPr sz="1600">
                <a:solidFill>
                  <a:schemeClr val="dk1"/>
                </a:solidFill>
              </a:defRPr>
            </a:lvl2pPr>
            <a:lvl3pPr lvl="2" rtl="0">
              <a:lnSpc>
                <a:spcPct val="100000"/>
              </a:lnSpc>
              <a:spcBef>
                <a:spcPts val="1600"/>
              </a:spcBef>
              <a:spcAft>
                <a:spcPts val="0"/>
              </a:spcAft>
              <a:buNone/>
              <a:defRPr sz="1600">
                <a:solidFill>
                  <a:schemeClr val="dk1"/>
                </a:solidFill>
              </a:defRPr>
            </a:lvl3pPr>
            <a:lvl4pPr lvl="3" rtl="0">
              <a:lnSpc>
                <a:spcPct val="100000"/>
              </a:lnSpc>
              <a:spcBef>
                <a:spcPts val="1600"/>
              </a:spcBef>
              <a:spcAft>
                <a:spcPts val="0"/>
              </a:spcAft>
              <a:buNone/>
              <a:defRPr sz="1600">
                <a:solidFill>
                  <a:schemeClr val="dk1"/>
                </a:solidFill>
              </a:defRPr>
            </a:lvl4pPr>
            <a:lvl5pPr lvl="4" rtl="0">
              <a:lnSpc>
                <a:spcPct val="100000"/>
              </a:lnSpc>
              <a:spcBef>
                <a:spcPts val="1600"/>
              </a:spcBef>
              <a:spcAft>
                <a:spcPts val="0"/>
              </a:spcAft>
              <a:buNone/>
              <a:defRPr sz="1600">
                <a:solidFill>
                  <a:schemeClr val="dk1"/>
                </a:solidFill>
              </a:defRPr>
            </a:lvl5pPr>
            <a:lvl6pPr lvl="5" rtl="0">
              <a:lnSpc>
                <a:spcPct val="100000"/>
              </a:lnSpc>
              <a:spcBef>
                <a:spcPts val="1600"/>
              </a:spcBef>
              <a:spcAft>
                <a:spcPts val="0"/>
              </a:spcAft>
              <a:buNone/>
              <a:defRPr sz="1600">
                <a:solidFill>
                  <a:schemeClr val="dk1"/>
                </a:solidFill>
              </a:defRPr>
            </a:lvl6pPr>
            <a:lvl7pPr lvl="6" rtl="0">
              <a:lnSpc>
                <a:spcPct val="100000"/>
              </a:lnSpc>
              <a:spcBef>
                <a:spcPts val="1600"/>
              </a:spcBef>
              <a:spcAft>
                <a:spcPts val="0"/>
              </a:spcAft>
              <a:buNone/>
              <a:defRPr sz="1600">
                <a:solidFill>
                  <a:schemeClr val="dk1"/>
                </a:solidFill>
              </a:defRPr>
            </a:lvl7pPr>
            <a:lvl8pPr lvl="7" rtl="0">
              <a:lnSpc>
                <a:spcPct val="100000"/>
              </a:lnSpc>
              <a:spcBef>
                <a:spcPts val="1600"/>
              </a:spcBef>
              <a:spcAft>
                <a:spcPts val="0"/>
              </a:spcAft>
              <a:buNone/>
              <a:defRPr sz="1600">
                <a:solidFill>
                  <a:schemeClr val="dk1"/>
                </a:solidFill>
              </a:defRPr>
            </a:lvl8pPr>
            <a:lvl9pPr lvl="8" rtl="0">
              <a:lnSpc>
                <a:spcPct val="100000"/>
              </a:lnSpc>
              <a:spcBef>
                <a:spcPts val="1600"/>
              </a:spcBef>
              <a:spcAft>
                <a:spcPts val="1600"/>
              </a:spcAft>
              <a:buNone/>
              <a:defRPr sz="1600">
                <a:solidFill>
                  <a:schemeClr val="dk1"/>
                </a:solidFill>
              </a:defRPr>
            </a:lvl9pPr>
          </a:lstStyle>
          <a:p/>
        </p:txBody>
      </p:sp>
      <p:sp>
        <p:nvSpPr>
          <p:cNvPr id="306" name="Google Shape;306;p26"/>
          <p:cNvSpPr txBox="1"/>
          <p:nvPr>
            <p:ph idx="14" type="subTitle"/>
          </p:nvPr>
        </p:nvSpPr>
        <p:spPr>
          <a:xfrm>
            <a:off x="3576888" y="3027925"/>
            <a:ext cx="1990200" cy="35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atin typeface="Questrial"/>
                <a:ea typeface="Questrial"/>
                <a:cs typeface="Questrial"/>
                <a:sym typeface="Questrial"/>
              </a:defRPr>
            </a:lvl1pPr>
            <a:lvl2pPr lvl="1" rtl="0">
              <a:lnSpc>
                <a:spcPct val="100000"/>
              </a:lnSpc>
              <a:spcBef>
                <a:spcPts val="0"/>
              </a:spcBef>
              <a:spcAft>
                <a:spcPts val="0"/>
              </a:spcAft>
              <a:buNone/>
              <a:defRPr b="1" sz="2000">
                <a:latin typeface="Questrial"/>
                <a:ea typeface="Questrial"/>
                <a:cs typeface="Questrial"/>
                <a:sym typeface="Questrial"/>
              </a:defRPr>
            </a:lvl2pPr>
            <a:lvl3pPr lvl="2" rtl="0">
              <a:lnSpc>
                <a:spcPct val="100000"/>
              </a:lnSpc>
              <a:spcBef>
                <a:spcPts val="0"/>
              </a:spcBef>
              <a:spcAft>
                <a:spcPts val="0"/>
              </a:spcAft>
              <a:buNone/>
              <a:defRPr b="1" sz="2000">
                <a:latin typeface="Questrial"/>
                <a:ea typeface="Questrial"/>
                <a:cs typeface="Questrial"/>
                <a:sym typeface="Questrial"/>
              </a:defRPr>
            </a:lvl3pPr>
            <a:lvl4pPr lvl="3" rtl="0">
              <a:lnSpc>
                <a:spcPct val="100000"/>
              </a:lnSpc>
              <a:spcBef>
                <a:spcPts val="0"/>
              </a:spcBef>
              <a:spcAft>
                <a:spcPts val="0"/>
              </a:spcAft>
              <a:buNone/>
              <a:defRPr b="1" sz="2000">
                <a:latin typeface="Questrial"/>
                <a:ea typeface="Questrial"/>
                <a:cs typeface="Questrial"/>
                <a:sym typeface="Questrial"/>
              </a:defRPr>
            </a:lvl4pPr>
            <a:lvl5pPr lvl="4" rtl="0">
              <a:lnSpc>
                <a:spcPct val="100000"/>
              </a:lnSpc>
              <a:spcBef>
                <a:spcPts val="0"/>
              </a:spcBef>
              <a:spcAft>
                <a:spcPts val="0"/>
              </a:spcAft>
              <a:buNone/>
              <a:defRPr b="1" sz="2000">
                <a:latin typeface="Questrial"/>
                <a:ea typeface="Questrial"/>
                <a:cs typeface="Questrial"/>
                <a:sym typeface="Questrial"/>
              </a:defRPr>
            </a:lvl5pPr>
            <a:lvl6pPr lvl="5" rtl="0">
              <a:lnSpc>
                <a:spcPct val="100000"/>
              </a:lnSpc>
              <a:spcBef>
                <a:spcPts val="0"/>
              </a:spcBef>
              <a:spcAft>
                <a:spcPts val="0"/>
              </a:spcAft>
              <a:buNone/>
              <a:defRPr b="1" sz="2000">
                <a:latin typeface="Questrial"/>
                <a:ea typeface="Questrial"/>
                <a:cs typeface="Questrial"/>
                <a:sym typeface="Questrial"/>
              </a:defRPr>
            </a:lvl6pPr>
            <a:lvl7pPr lvl="6" rtl="0">
              <a:lnSpc>
                <a:spcPct val="100000"/>
              </a:lnSpc>
              <a:spcBef>
                <a:spcPts val="0"/>
              </a:spcBef>
              <a:spcAft>
                <a:spcPts val="0"/>
              </a:spcAft>
              <a:buNone/>
              <a:defRPr b="1" sz="2000">
                <a:latin typeface="Questrial"/>
                <a:ea typeface="Questrial"/>
                <a:cs typeface="Questrial"/>
                <a:sym typeface="Questrial"/>
              </a:defRPr>
            </a:lvl7pPr>
            <a:lvl8pPr lvl="7" rtl="0">
              <a:lnSpc>
                <a:spcPct val="100000"/>
              </a:lnSpc>
              <a:spcBef>
                <a:spcPts val="0"/>
              </a:spcBef>
              <a:spcAft>
                <a:spcPts val="0"/>
              </a:spcAft>
              <a:buNone/>
              <a:defRPr b="1" sz="2000">
                <a:latin typeface="Questrial"/>
                <a:ea typeface="Questrial"/>
                <a:cs typeface="Questrial"/>
                <a:sym typeface="Questrial"/>
              </a:defRPr>
            </a:lvl8pPr>
            <a:lvl9pPr lvl="8" rtl="0">
              <a:lnSpc>
                <a:spcPct val="100000"/>
              </a:lnSpc>
              <a:spcBef>
                <a:spcPts val="0"/>
              </a:spcBef>
              <a:spcAft>
                <a:spcPts val="0"/>
              </a:spcAft>
              <a:buNone/>
              <a:defRPr b="1" sz="2000">
                <a:latin typeface="Questrial"/>
                <a:ea typeface="Questrial"/>
                <a:cs typeface="Questrial"/>
                <a:sym typeface="Questrial"/>
              </a:defRPr>
            </a:lvl9pPr>
          </a:lstStyle>
          <a:p/>
        </p:txBody>
      </p:sp>
      <p:sp>
        <p:nvSpPr>
          <p:cNvPr id="307" name="Google Shape;307;p26"/>
          <p:cNvSpPr txBox="1"/>
          <p:nvPr>
            <p:ph idx="15" type="subTitle"/>
          </p:nvPr>
        </p:nvSpPr>
        <p:spPr>
          <a:xfrm>
            <a:off x="3576875" y="3383400"/>
            <a:ext cx="1701600" cy="50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1600"/>
              </a:spcBef>
              <a:spcAft>
                <a:spcPts val="0"/>
              </a:spcAft>
              <a:buNone/>
              <a:defRPr sz="1600">
                <a:solidFill>
                  <a:schemeClr val="dk1"/>
                </a:solidFill>
              </a:defRPr>
            </a:lvl2pPr>
            <a:lvl3pPr lvl="2" rtl="0">
              <a:lnSpc>
                <a:spcPct val="100000"/>
              </a:lnSpc>
              <a:spcBef>
                <a:spcPts val="1600"/>
              </a:spcBef>
              <a:spcAft>
                <a:spcPts val="0"/>
              </a:spcAft>
              <a:buNone/>
              <a:defRPr sz="1600">
                <a:solidFill>
                  <a:schemeClr val="dk1"/>
                </a:solidFill>
              </a:defRPr>
            </a:lvl3pPr>
            <a:lvl4pPr lvl="3" rtl="0">
              <a:lnSpc>
                <a:spcPct val="100000"/>
              </a:lnSpc>
              <a:spcBef>
                <a:spcPts val="1600"/>
              </a:spcBef>
              <a:spcAft>
                <a:spcPts val="0"/>
              </a:spcAft>
              <a:buNone/>
              <a:defRPr sz="1600">
                <a:solidFill>
                  <a:schemeClr val="dk1"/>
                </a:solidFill>
              </a:defRPr>
            </a:lvl4pPr>
            <a:lvl5pPr lvl="4" rtl="0">
              <a:lnSpc>
                <a:spcPct val="100000"/>
              </a:lnSpc>
              <a:spcBef>
                <a:spcPts val="1600"/>
              </a:spcBef>
              <a:spcAft>
                <a:spcPts val="0"/>
              </a:spcAft>
              <a:buNone/>
              <a:defRPr sz="1600">
                <a:solidFill>
                  <a:schemeClr val="dk1"/>
                </a:solidFill>
              </a:defRPr>
            </a:lvl5pPr>
            <a:lvl6pPr lvl="5" rtl="0">
              <a:lnSpc>
                <a:spcPct val="100000"/>
              </a:lnSpc>
              <a:spcBef>
                <a:spcPts val="1600"/>
              </a:spcBef>
              <a:spcAft>
                <a:spcPts val="0"/>
              </a:spcAft>
              <a:buNone/>
              <a:defRPr sz="1600">
                <a:solidFill>
                  <a:schemeClr val="dk1"/>
                </a:solidFill>
              </a:defRPr>
            </a:lvl6pPr>
            <a:lvl7pPr lvl="6" rtl="0">
              <a:lnSpc>
                <a:spcPct val="100000"/>
              </a:lnSpc>
              <a:spcBef>
                <a:spcPts val="1600"/>
              </a:spcBef>
              <a:spcAft>
                <a:spcPts val="0"/>
              </a:spcAft>
              <a:buNone/>
              <a:defRPr sz="1600">
                <a:solidFill>
                  <a:schemeClr val="dk1"/>
                </a:solidFill>
              </a:defRPr>
            </a:lvl7pPr>
            <a:lvl8pPr lvl="7" rtl="0">
              <a:lnSpc>
                <a:spcPct val="100000"/>
              </a:lnSpc>
              <a:spcBef>
                <a:spcPts val="1600"/>
              </a:spcBef>
              <a:spcAft>
                <a:spcPts val="0"/>
              </a:spcAft>
              <a:buNone/>
              <a:defRPr sz="1600">
                <a:solidFill>
                  <a:schemeClr val="dk1"/>
                </a:solidFill>
              </a:defRPr>
            </a:lvl8pPr>
            <a:lvl9pPr lvl="8" rtl="0">
              <a:lnSpc>
                <a:spcPct val="100000"/>
              </a:lnSpc>
              <a:spcBef>
                <a:spcPts val="1600"/>
              </a:spcBef>
              <a:spcAft>
                <a:spcPts val="1600"/>
              </a:spcAft>
              <a:buNone/>
              <a:defRPr sz="1600">
                <a:solidFill>
                  <a:schemeClr val="dk1"/>
                </a:solidFill>
              </a:defRPr>
            </a:lvl9pPr>
          </a:lstStyle>
          <a:p/>
        </p:txBody>
      </p:sp>
      <p:sp>
        <p:nvSpPr>
          <p:cNvPr id="308" name="Google Shape;308;p26"/>
          <p:cNvSpPr/>
          <p:nvPr/>
        </p:nvSpPr>
        <p:spPr>
          <a:xfrm rot="5400000">
            <a:off x="318884" y="474554"/>
            <a:ext cx="615703" cy="615703"/>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rot="5400000">
            <a:off x="529245" y="684900"/>
            <a:ext cx="194053" cy="389026"/>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26"/>
          <p:cNvGrpSpPr/>
          <p:nvPr/>
        </p:nvGrpSpPr>
        <p:grpSpPr>
          <a:xfrm rot="-5400000">
            <a:off x="7698600" y="2042362"/>
            <a:ext cx="1715148" cy="333147"/>
            <a:chOff x="6045725" y="615825"/>
            <a:chExt cx="1715148" cy="333147"/>
          </a:xfrm>
        </p:grpSpPr>
        <p:sp>
          <p:nvSpPr>
            <p:cNvPr id="311" name="Google Shape;311;p26"/>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26"/>
          <p:cNvSpPr/>
          <p:nvPr/>
        </p:nvSpPr>
        <p:spPr>
          <a:xfrm rot="5400000">
            <a:off x="3849252" y="4831665"/>
            <a:ext cx="378907" cy="244785"/>
          </a:xfrm>
          <a:custGeom>
            <a:rect b="b" l="l" r="r" t="t"/>
            <a:pathLst>
              <a:path extrusionOk="0" h="3983" w="20396">
                <a:moveTo>
                  <a:pt x="0" y="0"/>
                </a:moveTo>
                <a:lnTo>
                  <a:pt x="0" y="3982"/>
                </a:lnTo>
                <a:lnTo>
                  <a:pt x="20396" y="398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rot="5400000">
            <a:off x="4335402" y="4832618"/>
            <a:ext cx="378907" cy="242880"/>
          </a:xfrm>
          <a:custGeom>
            <a:rect b="b" l="l" r="r" t="t"/>
            <a:pathLst>
              <a:path extrusionOk="0" h="3952" w="20396">
                <a:moveTo>
                  <a:pt x="0" y="0"/>
                </a:moveTo>
                <a:lnTo>
                  <a:pt x="0" y="3952"/>
                </a:lnTo>
                <a:lnTo>
                  <a:pt x="20396" y="395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rot="5400000">
            <a:off x="4822522" y="4831696"/>
            <a:ext cx="378907" cy="244724"/>
          </a:xfrm>
          <a:custGeom>
            <a:rect b="b" l="l" r="r" t="t"/>
            <a:pathLst>
              <a:path extrusionOk="0" h="3982" w="20396">
                <a:moveTo>
                  <a:pt x="0" y="0"/>
                </a:moveTo>
                <a:lnTo>
                  <a:pt x="0" y="3982"/>
                </a:lnTo>
                <a:lnTo>
                  <a:pt x="20396" y="398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318" name="Shape 318"/>
        <p:cNvGrpSpPr/>
        <p:nvPr/>
      </p:nvGrpSpPr>
      <p:grpSpPr>
        <a:xfrm>
          <a:off x="0" y="0"/>
          <a:ext cx="0" cy="0"/>
          <a:chOff x="0" y="0"/>
          <a:chExt cx="0" cy="0"/>
        </a:xfrm>
      </p:grpSpPr>
      <p:grpSp>
        <p:nvGrpSpPr>
          <p:cNvPr id="319" name="Google Shape;319;p27"/>
          <p:cNvGrpSpPr/>
          <p:nvPr/>
        </p:nvGrpSpPr>
        <p:grpSpPr>
          <a:xfrm>
            <a:off x="7116475" y="4568875"/>
            <a:ext cx="1715148" cy="333147"/>
            <a:chOff x="6045725" y="615825"/>
            <a:chExt cx="1715148" cy="333147"/>
          </a:xfrm>
        </p:grpSpPr>
        <p:sp>
          <p:nvSpPr>
            <p:cNvPr id="320" name="Google Shape;320;p27"/>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27"/>
          <p:cNvSpPr/>
          <p:nvPr/>
        </p:nvSpPr>
        <p:spPr>
          <a:xfrm>
            <a:off x="0" y="973240"/>
            <a:ext cx="427041" cy="244785"/>
          </a:xfrm>
          <a:custGeom>
            <a:rect b="b" l="l" r="r" t="t"/>
            <a:pathLst>
              <a:path extrusionOk="0" h="3983" w="20396">
                <a:moveTo>
                  <a:pt x="0" y="0"/>
                </a:moveTo>
                <a:lnTo>
                  <a:pt x="0" y="3982"/>
                </a:lnTo>
                <a:lnTo>
                  <a:pt x="20396" y="398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0" y="487542"/>
            <a:ext cx="427041" cy="242880"/>
          </a:xfrm>
          <a:custGeom>
            <a:rect b="b" l="l" r="r" t="t"/>
            <a:pathLst>
              <a:path extrusionOk="0" h="3952" w="20396">
                <a:moveTo>
                  <a:pt x="0" y="0"/>
                </a:moveTo>
                <a:lnTo>
                  <a:pt x="0" y="3952"/>
                </a:lnTo>
                <a:lnTo>
                  <a:pt x="20396" y="395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0" y="0"/>
            <a:ext cx="427041" cy="244724"/>
          </a:xfrm>
          <a:custGeom>
            <a:rect b="b" l="l" r="r" t="t"/>
            <a:pathLst>
              <a:path extrusionOk="0" h="3982" w="20396">
                <a:moveTo>
                  <a:pt x="0" y="0"/>
                </a:moveTo>
                <a:lnTo>
                  <a:pt x="0" y="3982"/>
                </a:lnTo>
                <a:lnTo>
                  <a:pt x="20396" y="398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flipH="1" rot="5400000">
            <a:off x="7827951" y="2377001"/>
            <a:ext cx="444396" cy="890901"/>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flipH="1" rot="10800000">
            <a:off x="8495601" y="2529939"/>
            <a:ext cx="444396" cy="890901"/>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txBox="1"/>
          <p:nvPr>
            <p:ph type="ctrTitle"/>
          </p:nvPr>
        </p:nvSpPr>
        <p:spPr>
          <a:xfrm>
            <a:off x="2839552" y="537500"/>
            <a:ext cx="3448800" cy="803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5200"/>
              <a:buNone/>
              <a:defRPr b="1" sz="5200">
                <a:solidFill>
                  <a:schemeClr val="dk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9" name="Google Shape;329;p27"/>
          <p:cNvSpPr txBox="1"/>
          <p:nvPr>
            <p:ph idx="1" type="subTitle"/>
          </p:nvPr>
        </p:nvSpPr>
        <p:spPr>
          <a:xfrm>
            <a:off x="2848450" y="1364750"/>
            <a:ext cx="3456000" cy="181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600"/>
              <a:buFont typeface="Comfortaa Medium"/>
              <a:buNone/>
              <a:defRPr sz="1600">
                <a:solidFill>
                  <a:schemeClr val="accent1"/>
                </a:solidFill>
              </a:defRPr>
            </a:lvl1pPr>
            <a:lvl2pPr lvl="1" rtl="0" algn="ctr">
              <a:lnSpc>
                <a:spcPct val="100000"/>
              </a:lnSpc>
              <a:spcBef>
                <a:spcPts val="0"/>
              </a:spcBef>
              <a:spcAft>
                <a:spcPts val="0"/>
              </a:spcAft>
              <a:buClr>
                <a:schemeClr val="accent1"/>
              </a:buClr>
              <a:buSzPts val="1600"/>
              <a:buFont typeface="Comfortaa Medium"/>
              <a:buNone/>
              <a:defRPr sz="1600">
                <a:solidFill>
                  <a:schemeClr val="accent1"/>
                </a:solidFill>
                <a:latin typeface="Comfortaa Medium"/>
                <a:ea typeface="Comfortaa Medium"/>
                <a:cs typeface="Comfortaa Medium"/>
                <a:sym typeface="Comfortaa Medium"/>
              </a:defRPr>
            </a:lvl2pPr>
            <a:lvl3pPr lvl="2" rtl="0" algn="ctr">
              <a:lnSpc>
                <a:spcPct val="100000"/>
              </a:lnSpc>
              <a:spcBef>
                <a:spcPts val="0"/>
              </a:spcBef>
              <a:spcAft>
                <a:spcPts val="0"/>
              </a:spcAft>
              <a:buClr>
                <a:schemeClr val="accent1"/>
              </a:buClr>
              <a:buSzPts val="1600"/>
              <a:buFont typeface="Comfortaa Medium"/>
              <a:buNone/>
              <a:defRPr sz="1600">
                <a:solidFill>
                  <a:schemeClr val="accent1"/>
                </a:solidFill>
                <a:latin typeface="Comfortaa Medium"/>
                <a:ea typeface="Comfortaa Medium"/>
                <a:cs typeface="Comfortaa Medium"/>
                <a:sym typeface="Comfortaa Medium"/>
              </a:defRPr>
            </a:lvl3pPr>
            <a:lvl4pPr lvl="3" rtl="0" algn="ctr">
              <a:lnSpc>
                <a:spcPct val="100000"/>
              </a:lnSpc>
              <a:spcBef>
                <a:spcPts val="0"/>
              </a:spcBef>
              <a:spcAft>
                <a:spcPts val="0"/>
              </a:spcAft>
              <a:buClr>
                <a:schemeClr val="accent1"/>
              </a:buClr>
              <a:buSzPts val="1600"/>
              <a:buFont typeface="Comfortaa Medium"/>
              <a:buNone/>
              <a:defRPr sz="1600">
                <a:solidFill>
                  <a:schemeClr val="accent1"/>
                </a:solidFill>
                <a:latin typeface="Comfortaa Medium"/>
                <a:ea typeface="Comfortaa Medium"/>
                <a:cs typeface="Comfortaa Medium"/>
                <a:sym typeface="Comfortaa Medium"/>
              </a:defRPr>
            </a:lvl4pPr>
            <a:lvl5pPr lvl="4" rtl="0" algn="ctr">
              <a:lnSpc>
                <a:spcPct val="100000"/>
              </a:lnSpc>
              <a:spcBef>
                <a:spcPts val="0"/>
              </a:spcBef>
              <a:spcAft>
                <a:spcPts val="0"/>
              </a:spcAft>
              <a:buClr>
                <a:schemeClr val="accent1"/>
              </a:buClr>
              <a:buSzPts val="1600"/>
              <a:buFont typeface="Comfortaa Medium"/>
              <a:buNone/>
              <a:defRPr sz="1600">
                <a:solidFill>
                  <a:schemeClr val="accent1"/>
                </a:solidFill>
                <a:latin typeface="Comfortaa Medium"/>
                <a:ea typeface="Comfortaa Medium"/>
                <a:cs typeface="Comfortaa Medium"/>
                <a:sym typeface="Comfortaa Medium"/>
              </a:defRPr>
            </a:lvl5pPr>
            <a:lvl6pPr lvl="5" rtl="0" algn="ctr">
              <a:lnSpc>
                <a:spcPct val="100000"/>
              </a:lnSpc>
              <a:spcBef>
                <a:spcPts val="0"/>
              </a:spcBef>
              <a:spcAft>
                <a:spcPts val="0"/>
              </a:spcAft>
              <a:buClr>
                <a:schemeClr val="accent1"/>
              </a:buClr>
              <a:buSzPts val="1600"/>
              <a:buFont typeface="Comfortaa Medium"/>
              <a:buNone/>
              <a:defRPr sz="1600">
                <a:solidFill>
                  <a:schemeClr val="accent1"/>
                </a:solidFill>
                <a:latin typeface="Comfortaa Medium"/>
                <a:ea typeface="Comfortaa Medium"/>
                <a:cs typeface="Comfortaa Medium"/>
                <a:sym typeface="Comfortaa Medium"/>
              </a:defRPr>
            </a:lvl6pPr>
            <a:lvl7pPr lvl="6" rtl="0" algn="ctr">
              <a:lnSpc>
                <a:spcPct val="100000"/>
              </a:lnSpc>
              <a:spcBef>
                <a:spcPts val="0"/>
              </a:spcBef>
              <a:spcAft>
                <a:spcPts val="0"/>
              </a:spcAft>
              <a:buClr>
                <a:schemeClr val="accent1"/>
              </a:buClr>
              <a:buSzPts val="1600"/>
              <a:buFont typeface="Comfortaa Medium"/>
              <a:buNone/>
              <a:defRPr sz="1600">
                <a:solidFill>
                  <a:schemeClr val="accent1"/>
                </a:solidFill>
                <a:latin typeface="Comfortaa Medium"/>
                <a:ea typeface="Comfortaa Medium"/>
                <a:cs typeface="Comfortaa Medium"/>
                <a:sym typeface="Comfortaa Medium"/>
              </a:defRPr>
            </a:lvl7pPr>
            <a:lvl8pPr lvl="7" rtl="0" algn="ctr">
              <a:lnSpc>
                <a:spcPct val="100000"/>
              </a:lnSpc>
              <a:spcBef>
                <a:spcPts val="0"/>
              </a:spcBef>
              <a:spcAft>
                <a:spcPts val="0"/>
              </a:spcAft>
              <a:buClr>
                <a:schemeClr val="accent1"/>
              </a:buClr>
              <a:buSzPts val="1600"/>
              <a:buFont typeface="Comfortaa Medium"/>
              <a:buNone/>
              <a:defRPr sz="1600">
                <a:solidFill>
                  <a:schemeClr val="accent1"/>
                </a:solidFill>
                <a:latin typeface="Comfortaa Medium"/>
                <a:ea typeface="Comfortaa Medium"/>
                <a:cs typeface="Comfortaa Medium"/>
                <a:sym typeface="Comfortaa Medium"/>
              </a:defRPr>
            </a:lvl8pPr>
            <a:lvl9pPr lvl="8" rtl="0" algn="ctr">
              <a:lnSpc>
                <a:spcPct val="100000"/>
              </a:lnSpc>
              <a:spcBef>
                <a:spcPts val="0"/>
              </a:spcBef>
              <a:spcAft>
                <a:spcPts val="0"/>
              </a:spcAft>
              <a:buClr>
                <a:schemeClr val="accent1"/>
              </a:buClr>
              <a:buSzPts val="1600"/>
              <a:buFont typeface="Comfortaa Medium"/>
              <a:buNone/>
              <a:defRPr sz="1600">
                <a:solidFill>
                  <a:schemeClr val="accent1"/>
                </a:solidFill>
                <a:latin typeface="Comfortaa Medium"/>
                <a:ea typeface="Comfortaa Medium"/>
                <a:cs typeface="Comfortaa Medium"/>
                <a:sym typeface="Comfortaa Medium"/>
              </a:defRPr>
            </a:lvl9pPr>
          </a:lstStyle>
          <a:p/>
        </p:txBody>
      </p:sp>
      <p:sp>
        <p:nvSpPr>
          <p:cNvPr id="330" name="Google Shape;330;p27"/>
          <p:cNvSpPr txBox="1"/>
          <p:nvPr/>
        </p:nvSpPr>
        <p:spPr>
          <a:xfrm>
            <a:off x="2847600" y="3250550"/>
            <a:ext cx="3448800" cy="102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a:t>
            </a:r>
            <a:endParaRPr sz="1200">
              <a:solidFill>
                <a:schemeClr val="dk1"/>
              </a:solidFill>
              <a:latin typeface="DM Sans"/>
              <a:ea typeface="DM Sans"/>
              <a:cs typeface="DM Sans"/>
              <a:sym typeface="DM Sans"/>
            </a:endParaRPr>
          </a:p>
          <a:p>
            <a:pPr indent="0" lvl="0" marL="0" rtl="0" algn="ctr">
              <a:spcBef>
                <a:spcPts val="0"/>
              </a:spcBef>
              <a:spcAft>
                <a:spcPts val="0"/>
              </a:spcAft>
              <a:buNone/>
            </a:pPr>
            <a:r>
              <a:rPr lang="en" sz="1200">
                <a:solidFill>
                  <a:schemeClr val="dk1"/>
                </a:solidFill>
                <a:latin typeface="DM Sans"/>
                <a:ea typeface="DM Sans"/>
                <a:cs typeface="DM Sans"/>
                <a:sym typeface="DM Sans"/>
              </a:rPr>
              <a:t>This presentation template was created </a:t>
            </a:r>
            <a:endParaRPr sz="1200">
              <a:solidFill>
                <a:schemeClr val="dk1"/>
              </a:solidFill>
              <a:latin typeface="DM Sans"/>
              <a:ea typeface="DM Sans"/>
              <a:cs typeface="DM Sans"/>
              <a:sym typeface="DM Sans"/>
            </a:endParaRPr>
          </a:p>
          <a:p>
            <a:pPr indent="0" lvl="0" marL="0" rtl="0" algn="ctr">
              <a:spcBef>
                <a:spcPts val="0"/>
              </a:spcBef>
              <a:spcAft>
                <a:spcPts val="0"/>
              </a:spcAft>
              <a:buNone/>
            </a:pPr>
            <a:r>
              <a:rPr lang="en" sz="1200">
                <a:solidFill>
                  <a:schemeClr val="dk1"/>
                </a:solidFill>
                <a:latin typeface="DM Sans"/>
                <a:ea typeface="DM Sans"/>
                <a:cs typeface="DM Sans"/>
                <a:sym typeface="DM Sans"/>
              </a:rPr>
              <a:t>by </a:t>
            </a:r>
            <a:r>
              <a:rPr b="1" lang="en" sz="1200">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including icons by </a:t>
            </a:r>
            <a:r>
              <a:rPr b="1" lang="en" sz="1200">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infographics &amp; images by </a:t>
            </a:r>
            <a:r>
              <a:rPr b="1" lang="en" sz="1200">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endParaRPr b="1" sz="1200">
              <a:solidFill>
                <a:schemeClr val="dk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grpSp>
        <p:nvGrpSpPr>
          <p:cNvPr id="35" name="Google Shape;35;p4"/>
          <p:cNvGrpSpPr/>
          <p:nvPr/>
        </p:nvGrpSpPr>
        <p:grpSpPr>
          <a:xfrm>
            <a:off x="7116475" y="4568875"/>
            <a:ext cx="1715148" cy="333147"/>
            <a:chOff x="6045725" y="615825"/>
            <a:chExt cx="1715148" cy="333147"/>
          </a:xfrm>
        </p:grpSpPr>
        <p:sp>
          <p:nvSpPr>
            <p:cNvPr id="36" name="Google Shape;36;p4"/>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4"/>
          <p:cNvSpPr/>
          <p:nvPr/>
        </p:nvSpPr>
        <p:spPr>
          <a:xfrm>
            <a:off x="0" y="973240"/>
            <a:ext cx="427041" cy="244785"/>
          </a:xfrm>
          <a:custGeom>
            <a:rect b="b" l="l" r="r" t="t"/>
            <a:pathLst>
              <a:path extrusionOk="0" h="3983" w="20396">
                <a:moveTo>
                  <a:pt x="0" y="0"/>
                </a:moveTo>
                <a:lnTo>
                  <a:pt x="0" y="3982"/>
                </a:lnTo>
                <a:lnTo>
                  <a:pt x="20396" y="398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0" y="487542"/>
            <a:ext cx="427041" cy="242880"/>
          </a:xfrm>
          <a:custGeom>
            <a:rect b="b" l="l" r="r" t="t"/>
            <a:pathLst>
              <a:path extrusionOk="0" h="3952" w="20396">
                <a:moveTo>
                  <a:pt x="0" y="0"/>
                </a:moveTo>
                <a:lnTo>
                  <a:pt x="0" y="3952"/>
                </a:lnTo>
                <a:lnTo>
                  <a:pt x="20396" y="395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0" y="0"/>
            <a:ext cx="427041" cy="244724"/>
          </a:xfrm>
          <a:custGeom>
            <a:rect b="b" l="l" r="r" t="t"/>
            <a:pathLst>
              <a:path extrusionOk="0" h="3982" w="20396">
                <a:moveTo>
                  <a:pt x="0" y="0"/>
                </a:moveTo>
                <a:lnTo>
                  <a:pt x="0" y="3982"/>
                </a:lnTo>
                <a:lnTo>
                  <a:pt x="20396" y="398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flipH="1" rot="5400000">
            <a:off x="7827951" y="2377001"/>
            <a:ext cx="444396" cy="890901"/>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flipH="1" rot="10800000">
            <a:off x="8495601" y="2529939"/>
            <a:ext cx="444396" cy="890901"/>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5" name="Google Shape;45;p4"/>
          <p:cNvSpPr txBox="1"/>
          <p:nvPr>
            <p:ph idx="1" type="body"/>
          </p:nvPr>
        </p:nvSpPr>
        <p:spPr>
          <a:xfrm>
            <a:off x="711725" y="1152475"/>
            <a:ext cx="77841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Font typeface="Livvic"/>
              <a:buAutoNum type="arabicPeriod"/>
              <a:defRPr sz="1200"/>
            </a:lvl1pPr>
            <a:lvl2pPr indent="-304800" lvl="1" marL="914400">
              <a:spcBef>
                <a:spcPts val="160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5"/>
          <p:cNvSpPr/>
          <p:nvPr/>
        </p:nvSpPr>
        <p:spPr>
          <a:xfrm>
            <a:off x="711650" y="53750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711725" y="537500"/>
            <a:ext cx="1051500" cy="14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2" name="Google Shape;52;p5"/>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5"/>
          <p:cNvGrpSpPr/>
          <p:nvPr/>
        </p:nvGrpSpPr>
        <p:grpSpPr>
          <a:xfrm rot="-5400000">
            <a:off x="-456225" y="1228503"/>
            <a:ext cx="1715148" cy="333147"/>
            <a:chOff x="6045725" y="615825"/>
            <a:chExt cx="1715148" cy="333147"/>
          </a:xfrm>
        </p:grpSpPr>
        <p:sp>
          <p:nvSpPr>
            <p:cNvPr id="54" name="Google Shape;54;p5"/>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5"/>
          <p:cNvSpPr/>
          <p:nvPr/>
        </p:nvSpPr>
        <p:spPr>
          <a:xfrm flipH="1" rot="-5400000">
            <a:off x="7857972" y="3857474"/>
            <a:ext cx="2034512" cy="537541"/>
          </a:xfrm>
          <a:custGeom>
            <a:rect b="b" l="l" r="r" t="t"/>
            <a:pathLst>
              <a:path extrusionOk="0" h="20214" w="76507">
                <a:moveTo>
                  <a:pt x="16992" y="0"/>
                </a:moveTo>
                <a:cubicBezTo>
                  <a:pt x="7600" y="0"/>
                  <a:pt x="1" y="7599"/>
                  <a:pt x="1" y="16991"/>
                </a:cubicBezTo>
                <a:lnTo>
                  <a:pt x="1" y="20213"/>
                </a:lnTo>
                <a:lnTo>
                  <a:pt x="76507" y="20213"/>
                </a:lnTo>
                <a:lnTo>
                  <a:pt x="76507" y="0"/>
                </a:ln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txBox="1"/>
          <p:nvPr>
            <p:ph idx="1" type="body"/>
          </p:nvPr>
        </p:nvSpPr>
        <p:spPr>
          <a:xfrm>
            <a:off x="1902300" y="3814075"/>
            <a:ext cx="2295600" cy="7548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600">
                <a:solidFill>
                  <a:schemeClr val="dk1"/>
                </a:solidFill>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9" name="Google Shape;59;p5"/>
          <p:cNvSpPr txBox="1"/>
          <p:nvPr>
            <p:ph idx="2" type="body"/>
          </p:nvPr>
        </p:nvSpPr>
        <p:spPr>
          <a:xfrm>
            <a:off x="4946075" y="3814075"/>
            <a:ext cx="2295600" cy="75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600">
                <a:solidFill>
                  <a:schemeClr val="dk1"/>
                </a:solidFill>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0" name="Google Shape;60;p5"/>
          <p:cNvSpPr txBox="1"/>
          <p:nvPr>
            <p:ph idx="12" type="sldNum"/>
          </p:nvPr>
        </p:nvSpPr>
        <p:spPr>
          <a:xfrm>
            <a:off x="8179258" y="4363642"/>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1" name="Google Shape;61;p5"/>
          <p:cNvSpPr txBox="1"/>
          <p:nvPr>
            <p:ph idx="3" type="title"/>
          </p:nvPr>
        </p:nvSpPr>
        <p:spPr>
          <a:xfrm>
            <a:off x="1957063" y="3552726"/>
            <a:ext cx="2186100" cy="261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1700"/>
            </a:lvl1pPr>
            <a:lvl2pPr lvl="1">
              <a:spcBef>
                <a:spcPts val="0"/>
              </a:spcBef>
              <a:spcAft>
                <a:spcPts val="0"/>
              </a:spcAft>
              <a:buSzPts val="2800"/>
              <a:buNone/>
              <a:defRPr>
                <a:latin typeface="DM Sans"/>
                <a:ea typeface="DM Sans"/>
                <a:cs typeface="DM Sans"/>
                <a:sym typeface="DM Sans"/>
              </a:defRPr>
            </a:lvl2pPr>
            <a:lvl3pPr lvl="2">
              <a:spcBef>
                <a:spcPts val="0"/>
              </a:spcBef>
              <a:spcAft>
                <a:spcPts val="0"/>
              </a:spcAft>
              <a:buSzPts val="2800"/>
              <a:buNone/>
              <a:defRPr>
                <a:latin typeface="DM Sans"/>
                <a:ea typeface="DM Sans"/>
                <a:cs typeface="DM Sans"/>
                <a:sym typeface="DM Sans"/>
              </a:defRPr>
            </a:lvl3pPr>
            <a:lvl4pPr lvl="3">
              <a:spcBef>
                <a:spcPts val="0"/>
              </a:spcBef>
              <a:spcAft>
                <a:spcPts val="0"/>
              </a:spcAft>
              <a:buSzPts val="2800"/>
              <a:buNone/>
              <a:defRPr>
                <a:latin typeface="DM Sans"/>
                <a:ea typeface="DM Sans"/>
                <a:cs typeface="DM Sans"/>
                <a:sym typeface="DM Sans"/>
              </a:defRPr>
            </a:lvl4pPr>
            <a:lvl5pPr lvl="4">
              <a:spcBef>
                <a:spcPts val="0"/>
              </a:spcBef>
              <a:spcAft>
                <a:spcPts val="0"/>
              </a:spcAft>
              <a:buSzPts val="2800"/>
              <a:buNone/>
              <a:defRPr>
                <a:latin typeface="DM Sans"/>
                <a:ea typeface="DM Sans"/>
                <a:cs typeface="DM Sans"/>
                <a:sym typeface="DM Sans"/>
              </a:defRPr>
            </a:lvl5pPr>
            <a:lvl6pPr lvl="5">
              <a:spcBef>
                <a:spcPts val="0"/>
              </a:spcBef>
              <a:spcAft>
                <a:spcPts val="0"/>
              </a:spcAft>
              <a:buSzPts val="2800"/>
              <a:buNone/>
              <a:defRPr>
                <a:latin typeface="DM Sans"/>
                <a:ea typeface="DM Sans"/>
                <a:cs typeface="DM Sans"/>
                <a:sym typeface="DM Sans"/>
              </a:defRPr>
            </a:lvl6pPr>
            <a:lvl7pPr lvl="6">
              <a:spcBef>
                <a:spcPts val="0"/>
              </a:spcBef>
              <a:spcAft>
                <a:spcPts val="0"/>
              </a:spcAft>
              <a:buSzPts val="2800"/>
              <a:buNone/>
              <a:defRPr>
                <a:latin typeface="DM Sans"/>
                <a:ea typeface="DM Sans"/>
                <a:cs typeface="DM Sans"/>
                <a:sym typeface="DM Sans"/>
              </a:defRPr>
            </a:lvl7pPr>
            <a:lvl8pPr lvl="7">
              <a:spcBef>
                <a:spcPts val="0"/>
              </a:spcBef>
              <a:spcAft>
                <a:spcPts val="0"/>
              </a:spcAft>
              <a:buSzPts val="2800"/>
              <a:buNone/>
              <a:defRPr>
                <a:latin typeface="DM Sans"/>
                <a:ea typeface="DM Sans"/>
                <a:cs typeface="DM Sans"/>
                <a:sym typeface="DM Sans"/>
              </a:defRPr>
            </a:lvl8pPr>
            <a:lvl9pPr lvl="8">
              <a:spcBef>
                <a:spcPts val="0"/>
              </a:spcBef>
              <a:spcAft>
                <a:spcPts val="0"/>
              </a:spcAft>
              <a:buSzPts val="2800"/>
              <a:buNone/>
              <a:defRPr>
                <a:latin typeface="DM Sans"/>
                <a:ea typeface="DM Sans"/>
                <a:cs typeface="DM Sans"/>
                <a:sym typeface="DM Sans"/>
              </a:defRPr>
            </a:lvl9pPr>
          </a:lstStyle>
          <a:p/>
        </p:txBody>
      </p:sp>
      <p:sp>
        <p:nvSpPr>
          <p:cNvPr id="62" name="Google Shape;62;p5"/>
          <p:cNvSpPr txBox="1"/>
          <p:nvPr>
            <p:ph idx="4" type="title"/>
          </p:nvPr>
        </p:nvSpPr>
        <p:spPr>
          <a:xfrm>
            <a:off x="5000838" y="3552726"/>
            <a:ext cx="2186100" cy="26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700"/>
            </a:lvl1pPr>
            <a:lvl2pPr lvl="1" rtl="0">
              <a:spcBef>
                <a:spcPts val="0"/>
              </a:spcBef>
              <a:spcAft>
                <a:spcPts val="0"/>
              </a:spcAft>
              <a:buSzPts val="2800"/>
              <a:buNone/>
              <a:defRPr>
                <a:latin typeface="DM Sans"/>
                <a:ea typeface="DM Sans"/>
                <a:cs typeface="DM Sans"/>
                <a:sym typeface="DM Sans"/>
              </a:defRPr>
            </a:lvl2pPr>
            <a:lvl3pPr lvl="2" rtl="0">
              <a:spcBef>
                <a:spcPts val="0"/>
              </a:spcBef>
              <a:spcAft>
                <a:spcPts val="0"/>
              </a:spcAft>
              <a:buSzPts val="2800"/>
              <a:buNone/>
              <a:defRPr>
                <a:latin typeface="DM Sans"/>
                <a:ea typeface="DM Sans"/>
                <a:cs typeface="DM Sans"/>
                <a:sym typeface="DM Sans"/>
              </a:defRPr>
            </a:lvl3pPr>
            <a:lvl4pPr lvl="3" rtl="0">
              <a:spcBef>
                <a:spcPts val="0"/>
              </a:spcBef>
              <a:spcAft>
                <a:spcPts val="0"/>
              </a:spcAft>
              <a:buSzPts val="2800"/>
              <a:buNone/>
              <a:defRPr>
                <a:latin typeface="DM Sans"/>
                <a:ea typeface="DM Sans"/>
                <a:cs typeface="DM Sans"/>
                <a:sym typeface="DM Sans"/>
              </a:defRPr>
            </a:lvl4pPr>
            <a:lvl5pPr lvl="4" rtl="0">
              <a:spcBef>
                <a:spcPts val="0"/>
              </a:spcBef>
              <a:spcAft>
                <a:spcPts val="0"/>
              </a:spcAft>
              <a:buSzPts val="2800"/>
              <a:buNone/>
              <a:defRPr>
                <a:latin typeface="DM Sans"/>
                <a:ea typeface="DM Sans"/>
                <a:cs typeface="DM Sans"/>
                <a:sym typeface="DM Sans"/>
              </a:defRPr>
            </a:lvl5pPr>
            <a:lvl6pPr lvl="5" rtl="0">
              <a:spcBef>
                <a:spcPts val="0"/>
              </a:spcBef>
              <a:spcAft>
                <a:spcPts val="0"/>
              </a:spcAft>
              <a:buSzPts val="2800"/>
              <a:buNone/>
              <a:defRPr>
                <a:latin typeface="DM Sans"/>
                <a:ea typeface="DM Sans"/>
                <a:cs typeface="DM Sans"/>
                <a:sym typeface="DM Sans"/>
              </a:defRPr>
            </a:lvl6pPr>
            <a:lvl7pPr lvl="6" rtl="0">
              <a:spcBef>
                <a:spcPts val="0"/>
              </a:spcBef>
              <a:spcAft>
                <a:spcPts val="0"/>
              </a:spcAft>
              <a:buSzPts val="2800"/>
              <a:buNone/>
              <a:defRPr>
                <a:latin typeface="DM Sans"/>
                <a:ea typeface="DM Sans"/>
                <a:cs typeface="DM Sans"/>
                <a:sym typeface="DM Sans"/>
              </a:defRPr>
            </a:lvl7pPr>
            <a:lvl8pPr lvl="7" rtl="0">
              <a:spcBef>
                <a:spcPts val="0"/>
              </a:spcBef>
              <a:spcAft>
                <a:spcPts val="0"/>
              </a:spcAft>
              <a:buSzPts val="2800"/>
              <a:buNone/>
              <a:defRPr>
                <a:latin typeface="DM Sans"/>
                <a:ea typeface="DM Sans"/>
                <a:cs typeface="DM Sans"/>
                <a:sym typeface="DM Sans"/>
              </a:defRPr>
            </a:lvl8pPr>
            <a:lvl9pPr lvl="8" rtl="0">
              <a:spcBef>
                <a:spcPts val="0"/>
              </a:spcBef>
              <a:spcAft>
                <a:spcPts val="0"/>
              </a:spcAft>
              <a:buSzPts val="2800"/>
              <a:buNone/>
              <a:defRPr>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6"/>
          <p:cNvSpPr/>
          <p:nvPr/>
        </p:nvSpPr>
        <p:spPr>
          <a:xfrm>
            <a:off x="0" y="4898715"/>
            <a:ext cx="427041" cy="244785"/>
          </a:xfrm>
          <a:custGeom>
            <a:rect b="b" l="l" r="r" t="t"/>
            <a:pathLst>
              <a:path extrusionOk="0" h="3983" w="20396">
                <a:moveTo>
                  <a:pt x="0" y="0"/>
                </a:moveTo>
                <a:lnTo>
                  <a:pt x="0" y="3982"/>
                </a:lnTo>
                <a:lnTo>
                  <a:pt x="20396" y="398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0" y="4413017"/>
            <a:ext cx="427041" cy="242880"/>
          </a:xfrm>
          <a:custGeom>
            <a:rect b="b" l="l" r="r" t="t"/>
            <a:pathLst>
              <a:path extrusionOk="0" h="3952" w="20396">
                <a:moveTo>
                  <a:pt x="0" y="0"/>
                </a:moveTo>
                <a:lnTo>
                  <a:pt x="0" y="3952"/>
                </a:lnTo>
                <a:lnTo>
                  <a:pt x="20396" y="395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0" y="3925475"/>
            <a:ext cx="427041" cy="244724"/>
          </a:xfrm>
          <a:custGeom>
            <a:rect b="b" l="l" r="r" t="t"/>
            <a:pathLst>
              <a:path extrusionOk="0" h="3982" w="20396">
                <a:moveTo>
                  <a:pt x="0" y="0"/>
                </a:moveTo>
                <a:lnTo>
                  <a:pt x="0" y="3982"/>
                </a:lnTo>
                <a:lnTo>
                  <a:pt x="20396" y="3982"/>
                </a:lnTo>
                <a:lnTo>
                  <a:pt x="20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rot="5400000">
            <a:off x="96025" y="198475"/>
            <a:ext cx="615703" cy="615703"/>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rot="5400000">
            <a:off x="306385" y="408820"/>
            <a:ext cx="194053" cy="389026"/>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6"/>
          <p:cNvGrpSpPr/>
          <p:nvPr/>
        </p:nvGrpSpPr>
        <p:grpSpPr>
          <a:xfrm>
            <a:off x="7103800" y="537500"/>
            <a:ext cx="1715148" cy="333147"/>
            <a:chOff x="6045725" y="615825"/>
            <a:chExt cx="1715148" cy="333147"/>
          </a:xfrm>
        </p:grpSpPr>
        <p:sp>
          <p:nvSpPr>
            <p:cNvPr id="70" name="Google Shape;70;p6"/>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6"/>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7"/>
          <p:cNvSpPr/>
          <p:nvPr/>
        </p:nvSpPr>
        <p:spPr>
          <a:xfrm>
            <a:off x="711650" y="53750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711725" y="537500"/>
            <a:ext cx="1051500" cy="14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1800">
                <a:latin typeface="DM Sans"/>
                <a:ea typeface="DM Sans"/>
                <a:cs typeface="DM Sans"/>
                <a:sym typeface="DM Sa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0" name="Google Shape;80;p7"/>
          <p:cNvSpPr txBox="1"/>
          <p:nvPr>
            <p:ph idx="1" type="body"/>
          </p:nvPr>
        </p:nvSpPr>
        <p:spPr>
          <a:xfrm>
            <a:off x="1138575" y="2048050"/>
            <a:ext cx="6720000" cy="2052300"/>
          </a:xfrm>
          <a:prstGeom prst="rect">
            <a:avLst/>
          </a:prstGeom>
        </p:spPr>
        <p:txBody>
          <a:bodyPr anchorCtr="0" anchor="ctr" bIns="91425" lIns="91425" spcFirstLastPara="1" rIns="91425" wrap="square" tIns="91425">
            <a:noAutofit/>
          </a:bodyPr>
          <a:lstStyle>
            <a:lvl1pPr indent="-304800" lvl="0" marL="457200">
              <a:lnSpc>
                <a:spcPct val="60000"/>
              </a:lnSpc>
              <a:spcBef>
                <a:spcPts val="0"/>
              </a:spcBef>
              <a:spcAft>
                <a:spcPts val="0"/>
              </a:spcAft>
              <a:buClr>
                <a:schemeClr val="accent1"/>
              </a:buClr>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81" name="Google Shape;81;p7"/>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7"/>
          <p:cNvGrpSpPr/>
          <p:nvPr/>
        </p:nvGrpSpPr>
        <p:grpSpPr>
          <a:xfrm rot="-5400000">
            <a:off x="-456225" y="1228503"/>
            <a:ext cx="1715148" cy="333147"/>
            <a:chOff x="6045725" y="615825"/>
            <a:chExt cx="1715148" cy="333147"/>
          </a:xfrm>
        </p:grpSpPr>
        <p:sp>
          <p:nvSpPr>
            <p:cNvPr id="83" name="Google Shape;83;p7"/>
            <p:cNvSpPr/>
            <p:nvPr/>
          </p:nvSpPr>
          <p:spPr>
            <a:xfrm>
              <a:off x="6045725" y="615825"/>
              <a:ext cx="333233" cy="333147"/>
            </a:xfrm>
            <a:custGeom>
              <a:rect b="b" l="l" r="r" t="t"/>
              <a:pathLst>
                <a:path extrusionOk="0" h="3891" w="3892">
                  <a:moveTo>
                    <a:pt x="0" y="0"/>
                  </a:moveTo>
                  <a:lnTo>
                    <a:pt x="0" y="3891"/>
                  </a:lnTo>
                  <a:lnTo>
                    <a:pt x="3891" y="3891"/>
                  </a:lnTo>
                  <a:lnTo>
                    <a:pt x="38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6737967" y="615825"/>
              <a:ext cx="333233" cy="333147"/>
            </a:xfrm>
            <a:custGeom>
              <a:rect b="b" l="l" r="r" t="t"/>
              <a:pathLst>
                <a:path extrusionOk="0" h="3891" w="3892">
                  <a:moveTo>
                    <a:pt x="1" y="0"/>
                  </a:moveTo>
                  <a:lnTo>
                    <a:pt x="1" y="3891"/>
                  </a:lnTo>
                  <a:lnTo>
                    <a:pt x="3891" y="3891"/>
                  </a:lnTo>
                  <a:lnTo>
                    <a:pt x="38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7427640" y="615825"/>
              <a:ext cx="333233" cy="333147"/>
            </a:xfrm>
            <a:custGeom>
              <a:rect b="b" l="l" r="r" t="t"/>
              <a:pathLst>
                <a:path extrusionOk="0" h="3891" w="3892">
                  <a:moveTo>
                    <a:pt x="1" y="0"/>
                  </a:moveTo>
                  <a:lnTo>
                    <a:pt x="1" y="3891"/>
                  </a:lnTo>
                  <a:lnTo>
                    <a:pt x="3891" y="3891"/>
                  </a:lnTo>
                  <a:lnTo>
                    <a:pt x="38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7"/>
          <p:cNvSpPr/>
          <p:nvPr/>
        </p:nvSpPr>
        <p:spPr>
          <a:xfrm flipH="1" rot="-5400000">
            <a:off x="7857972" y="3857474"/>
            <a:ext cx="2034512" cy="537541"/>
          </a:xfrm>
          <a:custGeom>
            <a:rect b="b" l="l" r="r" t="t"/>
            <a:pathLst>
              <a:path extrusionOk="0" h="20214" w="76507">
                <a:moveTo>
                  <a:pt x="16992" y="0"/>
                </a:moveTo>
                <a:cubicBezTo>
                  <a:pt x="7600" y="0"/>
                  <a:pt x="1" y="7599"/>
                  <a:pt x="1" y="16991"/>
                </a:cubicBezTo>
                <a:lnTo>
                  <a:pt x="1" y="20213"/>
                </a:lnTo>
                <a:lnTo>
                  <a:pt x="76507" y="20213"/>
                </a:lnTo>
                <a:lnTo>
                  <a:pt x="76507" y="0"/>
                </a:ln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sp>
        <p:nvSpPr>
          <p:cNvPr id="88" name="Google Shape;88;p8"/>
          <p:cNvSpPr/>
          <p:nvPr/>
        </p:nvSpPr>
        <p:spPr>
          <a:xfrm>
            <a:off x="711650" y="537500"/>
            <a:ext cx="7720500" cy="406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711725" y="537500"/>
            <a:ext cx="7425300" cy="835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11725" y="537500"/>
            <a:ext cx="1051500" cy="14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94" name="Google Shape;94;p8"/>
          <p:cNvGrpSpPr/>
          <p:nvPr/>
        </p:nvGrpSpPr>
        <p:grpSpPr>
          <a:xfrm>
            <a:off x="7705109" y="4023625"/>
            <a:ext cx="827959" cy="827959"/>
            <a:chOff x="7705109" y="4023625"/>
            <a:chExt cx="827959" cy="827959"/>
          </a:xfrm>
        </p:grpSpPr>
        <p:sp>
          <p:nvSpPr>
            <p:cNvPr id="95" name="Google Shape;95;p8"/>
            <p:cNvSpPr/>
            <p:nvPr/>
          </p:nvSpPr>
          <p:spPr>
            <a:xfrm rot="5400000">
              <a:off x="7705109" y="4023625"/>
              <a:ext cx="827959" cy="82795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rot="5400000">
              <a:off x="7987984" y="4306483"/>
              <a:ext cx="260950" cy="523139"/>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8"/>
          <p:cNvSpPr/>
          <p:nvPr/>
        </p:nvSpPr>
        <p:spPr>
          <a:xfrm flipH="1" rot="5400000">
            <a:off x="-748478" y="748474"/>
            <a:ext cx="2034512" cy="537541"/>
          </a:xfrm>
          <a:custGeom>
            <a:rect b="b" l="l" r="r" t="t"/>
            <a:pathLst>
              <a:path extrusionOk="0" h="20214" w="76507">
                <a:moveTo>
                  <a:pt x="16992" y="0"/>
                </a:moveTo>
                <a:cubicBezTo>
                  <a:pt x="7600" y="0"/>
                  <a:pt x="1" y="7599"/>
                  <a:pt x="1" y="16991"/>
                </a:cubicBezTo>
                <a:lnTo>
                  <a:pt x="1" y="20213"/>
                </a:lnTo>
                <a:lnTo>
                  <a:pt x="76507" y="20213"/>
                </a:lnTo>
                <a:lnTo>
                  <a:pt x="765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txBox="1"/>
          <p:nvPr>
            <p:ph idx="2" type="title"/>
          </p:nvPr>
        </p:nvSpPr>
        <p:spPr>
          <a:xfrm>
            <a:off x="1063200" y="2072525"/>
            <a:ext cx="7017600" cy="125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6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p:nvPr/>
        </p:nvSpPr>
        <p:spPr>
          <a:xfrm rot="-5400000">
            <a:off x="2170076" y="424735"/>
            <a:ext cx="1055595" cy="206130"/>
          </a:xfrm>
          <a:custGeom>
            <a:rect b="b" l="l" r="r" t="t"/>
            <a:pathLst>
              <a:path extrusionOk="0" h="3983" w="20396">
                <a:moveTo>
                  <a:pt x="0" y="0"/>
                </a:moveTo>
                <a:lnTo>
                  <a:pt x="0" y="3982"/>
                </a:lnTo>
                <a:lnTo>
                  <a:pt x="20396" y="3982"/>
                </a:lnTo>
                <a:lnTo>
                  <a:pt x="203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rot="-5400000">
            <a:off x="1760274" y="425537"/>
            <a:ext cx="1055595" cy="204526"/>
          </a:xfrm>
          <a:custGeom>
            <a:rect b="b" l="l" r="r" t="t"/>
            <a:pathLst>
              <a:path extrusionOk="0" h="3952" w="20396">
                <a:moveTo>
                  <a:pt x="0" y="0"/>
                </a:moveTo>
                <a:lnTo>
                  <a:pt x="0" y="3952"/>
                </a:lnTo>
                <a:lnTo>
                  <a:pt x="20396" y="3952"/>
                </a:lnTo>
                <a:lnTo>
                  <a:pt x="203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rot="-5400000">
            <a:off x="1350498" y="424761"/>
            <a:ext cx="1055595" cy="206078"/>
          </a:xfrm>
          <a:custGeom>
            <a:rect b="b" l="l" r="r" t="t"/>
            <a:pathLst>
              <a:path extrusionOk="0" h="3982" w="20396">
                <a:moveTo>
                  <a:pt x="0" y="0"/>
                </a:moveTo>
                <a:lnTo>
                  <a:pt x="0" y="3982"/>
                </a:lnTo>
                <a:lnTo>
                  <a:pt x="20396" y="3982"/>
                </a:lnTo>
                <a:lnTo>
                  <a:pt x="203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4569825" y="529000"/>
            <a:ext cx="3879600" cy="404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txBox="1"/>
          <p:nvPr>
            <p:ph type="title"/>
          </p:nvPr>
        </p:nvSpPr>
        <p:spPr>
          <a:xfrm>
            <a:off x="265500" y="1684750"/>
            <a:ext cx="4045200" cy="1632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200"/>
              <a:buNone/>
              <a:defRPr sz="5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5" name="Google Shape;105;p9"/>
          <p:cNvSpPr txBox="1"/>
          <p:nvPr>
            <p:ph idx="1" type="subTitle"/>
          </p:nvPr>
        </p:nvSpPr>
        <p:spPr>
          <a:xfrm>
            <a:off x="265500" y="3316400"/>
            <a:ext cx="4045200" cy="522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6" name="Google Shape;106;p9"/>
          <p:cNvSpPr txBox="1"/>
          <p:nvPr>
            <p:ph idx="2" type="body"/>
          </p:nvPr>
        </p:nvSpPr>
        <p:spPr>
          <a:xfrm>
            <a:off x="4680350" y="843450"/>
            <a:ext cx="3620100" cy="35757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Questrial"/>
              <a:buChar char="●"/>
              <a:defRPr sz="1600"/>
            </a:lvl1pPr>
            <a:lvl2pPr indent="-317500" lvl="1" marL="914400">
              <a:spcBef>
                <a:spcPts val="1600"/>
              </a:spcBef>
              <a:spcAft>
                <a:spcPts val="0"/>
              </a:spcAft>
              <a:buClr>
                <a:schemeClr val="dk1"/>
              </a:buClr>
              <a:buSzPts val="1400"/>
              <a:buFont typeface="Questrial"/>
              <a:buChar char="○"/>
              <a:defRPr/>
            </a:lvl2pPr>
            <a:lvl3pPr indent="-317500" lvl="2" marL="1371600">
              <a:spcBef>
                <a:spcPts val="1600"/>
              </a:spcBef>
              <a:spcAft>
                <a:spcPts val="0"/>
              </a:spcAft>
              <a:buClr>
                <a:schemeClr val="dk1"/>
              </a:buClr>
              <a:buSzPts val="1400"/>
              <a:buFont typeface="Questrial"/>
              <a:buChar char="■"/>
              <a:defRPr/>
            </a:lvl3pPr>
            <a:lvl4pPr indent="-317500" lvl="3" marL="1828800">
              <a:spcBef>
                <a:spcPts val="1600"/>
              </a:spcBef>
              <a:spcAft>
                <a:spcPts val="0"/>
              </a:spcAft>
              <a:buClr>
                <a:schemeClr val="dk1"/>
              </a:buClr>
              <a:buSzPts val="1400"/>
              <a:buFont typeface="Questrial"/>
              <a:buChar char="●"/>
              <a:defRPr/>
            </a:lvl4pPr>
            <a:lvl5pPr indent="-317500" lvl="4" marL="2286000">
              <a:spcBef>
                <a:spcPts val="1600"/>
              </a:spcBef>
              <a:spcAft>
                <a:spcPts val="0"/>
              </a:spcAft>
              <a:buClr>
                <a:schemeClr val="dk1"/>
              </a:buClr>
              <a:buSzPts val="1400"/>
              <a:buFont typeface="Questrial"/>
              <a:buChar char="○"/>
              <a:defRPr/>
            </a:lvl5pPr>
            <a:lvl6pPr indent="-317500" lvl="5" marL="2743200">
              <a:spcBef>
                <a:spcPts val="1600"/>
              </a:spcBef>
              <a:spcAft>
                <a:spcPts val="0"/>
              </a:spcAft>
              <a:buClr>
                <a:schemeClr val="dk1"/>
              </a:buClr>
              <a:buSzPts val="1400"/>
              <a:buFont typeface="Questrial"/>
              <a:buChar char="■"/>
              <a:defRPr/>
            </a:lvl6pPr>
            <a:lvl7pPr indent="-317500" lvl="6" marL="3200400">
              <a:spcBef>
                <a:spcPts val="1600"/>
              </a:spcBef>
              <a:spcAft>
                <a:spcPts val="0"/>
              </a:spcAft>
              <a:buClr>
                <a:schemeClr val="dk1"/>
              </a:buClr>
              <a:buSzPts val="1400"/>
              <a:buFont typeface="Questrial"/>
              <a:buChar char="●"/>
              <a:defRPr/>
            </a:lvl7pPr>
            <a:lvl8pPr indent="-317500" lvl="7" marL="3657600">
              <a:spcBef>
                <a:spcPts val="1600"/>
              </a:spcBef>
              <a:spcAft>
                <a:spcPts val="0"/>
              </a:spcAft>
              <a:buClr>
                <a:schemeClr val="dk1"/>
              </a:buClr>
              <a:buSzPts val="1400"/>
              <a:buFont typeface="Questrial"/>
              <a:buChar char="○"/>
              <a:defRPr/>
            </a:lvl8pPr>
            <a:lvl9pPr indent="-317500" lvl="8" marL="4114800">
              <a:spcBef>
                <a:spcPts val="1600"/>
              </a:spcBef>
              <a:spcAft>
                <a:spcPts val="1600"/>
              </a:spcAft>
              <a:buClr>
                <a:schemeClr val="dk1"/>
              </a:buClr>
              <a:buSzPts val="1400"/>
              <a:buFont typeface="Questrial"/>
              <a:buChar char="■"/>
              <a:defRPr/>
            </a:lvl9pPr>
          </a:lstStyle>
          <a:p/>
        </p:txBody>
      </p:sp>
      <p:sp>
        <p:nvSpPr>
          <p:cNvPr id="107" name="Google Shape;107;p9"/>
          <p:cNvSpPr/>
          <p:nvPr/>
        </p:nvSpPr>
        <p:spPr>
          <a:xfrm flipH="1">
            <a:off x="-3" y="4605949"/>
            <a:ext cx="2034512" cy="537541"/>
          </a:xfrm>
          <a:custGeom>
            <a:rect b="b" l="l" r="r" t="t"/>
            <a:pathLst>
              <a:path extrusionOk="0" h="20214" w="76507">
                <a:moveTo>
                  <a:pt x="16992" y="0"/>
                </a:moveTo>
                <a:cubicBezTo>
                  <a:pt x="7600" y="0"/>
                  <a:pt x="1" y="7599"/>
                  <a:pt x="1" y="16991"/>
                </a:cubicBezTo>
                <a:lnTo>
                  <a:pt x="1" y="20213"/>
                </a:lnTo>
                <a:lnTo>
                  <a:pt x="76507" y="20213"/>
                </a:lnTo>
                <a:lnTo>
                  <a:pt x="765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rot="5400000">
            <a:off x="4310700" y="4244650"/>
            <a:ext cx="615703" cy="615703"/>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rot="5400000">
            <a:off x="4521523" y="4459963"/>
            <a:ext cx="194053" cy="389026"/>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p:nvPr/>
        </p:nvSpPr>
        <p:spPr>
          <a:xfrm>
            <a:off x="5734125" y="744625"/>
            <a:ext cx="1746300" cy="41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rot="10800000">
            <a:off x="7627468" y="389823"/>
            <a:ext cx="983239" cy="983239"/>
          </a:xfrm>
          <a:custGeom>
            <a:rect b="b" l="l" r="r" t="t"/>
            <a:pathLst>
              <a:path extrusionOk="0" h="20062" w="20062">
                <a:moveTo>
                  <a:pt x="10031" y="1"/>
                </a:moveTo>
                <a:cubicBezTo>
                  <a:pt x="4499" y="1"/>
                  <a:pt x="0" y="4499"/>
                  <a:pt x="0" y="10031"/>
                </a:cubicBezTo>
                <a:cubicBezTo>
                  <a:pt x="0" y="15594"/>
                  <a:pt x="4499" y="20062"/>
                  <a:pt x="10031" y="20062"/>
                </a:cubicBezTo>
                <a:cubicBezTo>
                  <a:pt x="15563" y="20062"/>
                  <a:pt x="20061" y="15594"/>
                  <a:pt x="20061" y="10031"/>
                </a:cubicBezTo>
                <a:cubicBezTo>
                  <a:pt x="20061" y="4499"/>
                  <a:pt x="15563" y="1"/>
                  <a:pt x="100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txBox="1"/>
          <p:nvPr>
            <p:ph type="title"/>
          </p:nvPr>
        </p:nvSpPr>
        <p:spPr>
          <a:xfrm>
            <a:off x="832825" y="839300"/>
            <a:ext cx="2686800" cy="31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atin typeface="DM Sans"/>
                <a:ea typeface="DM Sans"/>
                <a:cs typeface="DM Sans"/>
                <a:sym typeface="DM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4" name="Google Shape;114;p10"/>
          <p:cNvSpPr/>
          <p:nvPr/>
        </p:nvSpPr>
        <p:spPr>
          <a:xfrm flipH="1" rot="5400000">
            <a:off x="243719" y="4414643"/>
            <a:ext cx="485148" cy="972566"/>
          </a:xfrm>
          <a:custGeom>
            <a:rect b="b" l="l" r="r" t="t"/>
            <a:pathLst>
              <a:path extrusionOk="0" h="12676" w="6323">
                <a:moveTo>
                  <a:pt x="1" y="1"/>
                </a:moveTo>
                <a:lnTo>
                  <a:pt x="1" y="12676"/>
                </a:lnTo>
                <a:cubicBezTo>
                  <a:pt x="3496" y="12646"/>
                  <a:pt x="6323" y="9819"/>
                  <a:pt x="6323" y="6323"/>
                </a:cubicBezTo>
                <a:cubicBezTo>
                  <a:pt x="6323" y="2828"/>
                  <a:pt x="3496" y="1"/>
                  <a:pt x="1"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rot="10800000">
            <a:off x="8720338" y="2140100"/>
            <a:ext cx="427041" cy="244785"/>
          </a:xfrm>
          <a:custGeom>
            <a:rect b="b" l="l" r="r" t="t"/>
            <a:pathLst>
              <a:path extrusionOk="0" h="3983" w="20396">
                <a:moveTo>
                  <a:pt x="0" y="0"/>
                </a:moveTo>
                <a:lnTo>
                  <a:pt x="0" y="3982"/>
                </a:lnTo>
                <a:lnTo>
                  <a:pt x="20396" y="3982"/>
                </a:lnTo>
                <a:lnTo>
                  <a:pt x="2039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
          <p:cNvSpPr/>
          <p:nvPr/>
        </p:nvSpPr>
        <p:spPr>
          <a:xfrm rot="10800000">
            <a:off x="8720338" y="2627703"/>
            <a:ext cx="427041" cy="242880"/>
          </a:xfrm>
          <a:custGeom>
            <a:rect b="b" l="l" r="r" t="t"/>
            <a:pathLst>
              <a:path extrusionOk="0" h="3952" w="20396">
                <a:moveTo>
                  <a:pt x="0" y="0"/>
                </a:moveTo>
                <a:lnTo>
                  <a:pt x="0" y="3952"/>
                </a:lnTo>
                <a:lnTo>
                  <a:pt x="20396" y="3952"/>
                </a:lnTo>
                <a:lnTo>
                  <a:pt x="2039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rot="10800000">
            <a:off x="8720338" y="3113401"/>
            <a:ext cx="427041" cy="244724"/>
          </a:xfrm>
          <a:custGeom>
            <a:rect b="b" l="l" r="r" t="t"/>
            <a:pathLst>
              <a:path extrusionOk="0" h="3982" w="20396">
                <a:moveTo>
                  <a:pt x="0" y="0"/>
                </a:moveTo>
                <a:lnTo>
                  <a:pt x="0" y="3982"/>
                </a:lnTo>
                <a:lnTo>
                  <a:pt x="20396" y="3982"/>
                </a:lnTo>
                <a:lnTo>
                  <a:pt x="2039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txBox="1"/>
          <p:nvPr>
            <p:ph idx="1" type="body"/>
          </p:nvPr>
        </p:nvSpPr>
        <p:spPr>
          <a:xfrm>
            <a:off x="6269500" y="3520350"/>
            <a:ext cx="1567800" cy="5694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a:solidFill>
                  <a:schemeClr val="lt1"/>
                </a:solidFill>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Questrial"/>
              <a:buNone/>
              <a:defRPr b="1" sz="2800">
                <a:solidFill>
                  <a:schemeClr val="dk1"/>
                </a:solidFill>
                <a:latin typeface="Questrial"/>
                <a:ea typeface="Questrial"/>
                <a:cs typeface="Questrial"/>
                <a:sym typeface="Questrial"/>
              </a:defRPr>
            </a:lvl1pPr>
            <a:lvl2pPr lvl="1">
              <a:spcBef>
                <a:spcPts val="0"/>
              </a:spcBef>
              <a:spcAft>
                <a:spcPts val="0"/>
              </a:spcAft>
              <a:buClr>
                <a:schemeClr val="dk1"/>
              </a:buClr>
              <a:buSzPts val="2800"/>
              <a:buFont typeface="Questrial"/>
              <a:buNone/>
              <a:defRPr b="1" sz="2800">
                <a:solidFill>
                  <a:schemeClr val="dk1"/>
                </a:solidFill>
                <a:latin typeface="Questrial"/>
                <a:ea typeface="Questrial"/>
                <a:cs typeface="Questrial"/>
                <a:sym typeface="Questrial"/>
              </a:defRPr>
            </a:lvl2pPr>
            <a:lvl3pPr lvl="2">
              <a:spcBef>
                <a:spcPts val="0"/>
              </a:spcBef>
              <a:spcAft>
                <a:spcPts val="0"/>
              </a:spcAft>
              <a:buClr>
                <a:schemeClr val="dk1"/>
              </a:buClr>
              <a:buSzPts val="2800"/>
              <a:buFont typeface="Questrial"/>
              <a:buNone/>
              <a:defRPr b="1" sz="2800">
                <a:solidFill>
                  <a:schemeClr val="dk1"/>
                </a:solidFill>
                <a:latin typeface="Questrial"/>
                <a:ea typeface="Questrial"/>
                <a:cs typeface="Questrial"/>
                <a:sym typeface="Questrial"/>
              </a:defRPr>
            </a:lvl3pPr>
            <a:lvl4pPr lvl="3">
              <a:spcBef>
                <a:spcPts val="0"/>
              </a:spcBef>
              <a:spcAft>
                <a:spcPts val="0"/>
              </a:spcAft>
              <a:buClr>
                <a:schemeClr val="dk1"/>
              </a:buClr>
              <a:buSzPts val="2800"/>
              <a:buFont typeface="Questrial"/>
              <a:buNone/>
              <a:defRPr b="1" sz="2800">
                <a:solidFill>
                  <a:schemeClr val="dk1"/>
                </a:solidFill>
                <a:latin typeface="Questrial"/>
                <a:ea typeface="Questrial"/>
                <a:cs typeface="Questrial"/>
                <a:sym typeface="Questrial"/>
              </a:defRPr>
            </a:lvl4pPr>
            <a:lvl5pPr lvl="4">
              <a:spcBef>
                <a:spcPts val="0"/>
              </a:spcBef>
              <a:spcAft>
                <a:spcPts val="0"/>
              </a:spcAft>
              <a:buClr>
                <a:schemeClr val="dk1"/>
              </a:buClr>
              <a:buSzPts val="2800"/>
              <a:buFont typeface="Questrial"/>
              <a:buNone/>
              <a:defRPr b="1" sz="2800">
                <a:solidFill>
                  <a:schemeClr val="dk1"/>
                </a:solidFill>
                <a:latin typeface="Questrial"/>
                <a:ea typeface="Questrial"/>
                <a:cs typeface="Questrial"/>
                <a:sym typeface="Questrial"/>
              </a:defRPr>
            </a:lvl5pPr>
            <a:lvl6pPr lvl="5">
              <a:spcBef>
                <a:spcPts val="0"/>
              </a:spcBef>
              <a:spcAft>
                <a:spcPts val="0"/>
              </a:spcAft>
              <a:buClr>
                <a:schemeClr val="dk1"/>
              </a:buClr>
              <a:buSzPts val="2800"/>
              <a:buFont typeface="Questrial"/>
              <a:buNone/>
              <a:defRPr b="1" sz="2800">
                <a:solidFill>
                  <a:schemeClr val="dk1"/>
                </a:solidFill>
                <a:latin typeface="Questrial"/>
                <a:ea typeface="Questrial"/>
                <a:cs typeface="Questrial"/>
                <a:sym typeface="Questrial"/>
              </a:defRPr>
            </a:lvl6pPr>
            <a:lvl7pPr lvl="6">
              <a:spcBef>
                <a:spcPts val="0"/>
              </a:spcBef>
              <a:spcAft>
                <a:spcPts val="0"/>
              </a:spcAft>
              <a:buClr>
                <a:schemeClr val="dk1"/>
              </a:buClr>
              <a:buSzPts val="2800"/>
              <a:buFont typeface="Questrial"/>
              <a:buNone/>
              <a:defRPr b="1" sz="2800">
                <a:solidFill>
                  <a:schemeClr val="dk1"/>
                </a:solidFill>
                <a:latin typeface="Questrial"/>
                <a:ea typeface="Questrial"/>
                <a:cs typeface="Questrial"/>
                <a:sym typeface="Questrial"/>
              </a:defRPr>
            </a:lvl7pPr>
            <a:lvl8pPr lvl="7">
              <a:spcBef>
                <a:spcPts val="0"/>
              </a:spcBef>
              <a:spcAft>
                <a:spcPts val="0"/>
              </a:spcAft>
              <a:buClr>
                <a:schemeClr val="dk1"/>
              </a:buClr>
              <a:buSzPts val="2800"/>
              <a:buFont typeface="Questrial"/>
              <a:buNone/>
              <a:defRPr b="1" sz="2800">
                <a:solidFill>
                  <a:schemeClr val="dk1"/>
                </a:solidFill>
                <a:latin typeface="Questrial"/>
                <a:ea typeface="Questrial"/>
                <a:cs typeface="Questrial"/>
                <a:sym typeface="Questrial"/>
              </a:defRPr>
            </a:lvl8pPr>
            <a:lvl9pPr lvl="8">
              <a:spcBef>
                <a:spcPts val="0"/>
              </a:spcBef>
              <a:spcAft>
                <a:spcPts val="0"/>
              </a:spcAft>
              <a:buClr>
                <a:schemeClr val="dk1"/>
              </a:buClr>
              <a:buSzPts val="2800"/>
              <a:buFont typeface="Questrial"/>
              <a:buNone/>
              <a:defRPr b="1" sz="2800">
                <a:solidFill>
                  <a:schemeClr val="dk1"/>
                </a:solidFill>
                <a:latin typeface="Questrial"/>
                <a:ea typeface="Questrial"/>
                <a:cs typeface="Questrial"/>
                <a:sym typeface="Quest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DM Sans"/>
              <a:buChar char="●"/>
              <a:defRPr sz="1800">
                <a:solidFill>
                  <a:schemeClr val="dk2"/>
                </a:solidFill>
                <a:latin typeface="DM Sans"/>
                <a:ea typeface="DM Sans"/>
                <a:cs typeface="DM Sans"/>
                <a:sym typeface="DM Sans"/>
              </a:defRPr>
            </a:lvl1pPr>
            <a:lvl2pPr indent="-317500" lvl="1" marL="914400">
              <a:lnSpc>
                <a:spcPct val="115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2pPr>
            <a:lvl3pPr indent="-317500" lvl="2" marL="1371600">
              <a:lnSpc>
                <a:spcPct val="115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3pPr>
            <a:lvl4pPr indent="-317500" lvl="3" marL="1828800">
              <a:lnSpc>
                <a:spcPct val="115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4pPr>
            <a:lvl5pPr indent="-317500" lvl="4" marL="2286000">
              <a:lnSpc>
                <a:spcPct val="115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5pPr>
            <a:lvl6pPr indent="-317500" lvl="5" marL="2743200">
              <a:lnSpc>
                <a:spcPct val="115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6pPr>
            <a:lvl7pPr indent="-317500" lvl="6" marL="3200400">
              <a:lnSpc>
                <a:spcPct val="115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7pPr>
            <a:lvl8pPr indent="-317500" lvl="7" marL="3657600">
              <a:lnSpc>
                <a:spcPct val="115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8pPr>
            <a:lvl9pPr indent="-317500" lvl="8" marL="4114800">
              <a:lnSpc>
                <a:spcPct val="115000"/>
              </a:lnSpc>
              <a:spcBef>
                <a:spcPts val="1600"/>
              </a:spcBef>
              <a:spcAft>
                <a:spcPts val="1600"/>
              </a:spcAft>
              <a:buClr>
                <a:schemeClr val="dk2"/>
              </a:buClr>
              <a:buSzPts val="1400"/>
              <a:buFont typeface="DM Sans"/>
              <a:buChar char="■"/>
              <a:defRPr>
                <a:solidFill>
                  <a:schemeClr val="dk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ph idx="1" type="subTitle"/>
          </p:nvPr>
        </p:nvSpPr>
        <p:spPr>
          <a:xfrm>
            <a:off x="1895100" y="3405865"/>
            <a:ext cx="5353800" cy="43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How has interest in courses shifted over the years?</a:t>
            </a:r>
            <a:endParaRPr sz="1500"/>
          </a:p>
        </p:txBody>
      </p:sp>
      <p:sp>
        <p:nvSpPr>
          <p:cNvPr id="336" name="Google Shape;336;p28"/>
          <p:cNvSpPr txBox="1"/>
          <p:nvPr>
            <p:ph type="ctrTitle"/>
          </p:nvPr>
        </p:nvSpPr>
        <p:spPr>
          <a:xfrm>
            <a:off x="762450" y="1553735"/>
            <a:ext cx="7619100" cy="170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4"/>
                </a:solidFill>
              </a:rPr>
              <a:t>PDAS_ST1510</a:t>
            </a:r>
            <a:endParaRPr>
              <a:solidFill>
                <a:schemeClr val="accent4"/>
              </a:solidFill>
            </a:endParaRPr>
          </a:p>
          <a:p>
            <a:pPr indent="0" lvl="0" marL="0" rtl="0" algn="ctr">
              <a:spcBef>
                <a:spcPts val="0"/>
              </a:spcBef>
              <a:spcAft>
                <a:spcPts val="0"/>
              </a:spcAft>
              <a:buNone/>
            </a:pPr>
            <a:r>
              <a:rPr lang="en">
                <a:solidFill>
                  <a:schemeClr val="accent4"/>
                </a:solidFill>
              </a:rPr>
              <a:t>CA1 Presentation</a:t>
            </a:r>
            <a:endParaRPr>
              <a:solidFill>
                <a:schemeClr val="accent4"/>
              </a:solidFill>
            </a:endParaRPr>
          </a:p>
        </p:txBody>
      </p:sp>
      <p:sp>
        <p:nvSpPr>
          <p:cNvPr id="337" name="Google Shape;337;p28"/>
          <p:cNvSpPr txBox="1"/>
          <p:nvPr/>
        </p:nvSpPr>
        <p:spPr>
          <a:xfrm>
            <a:off x="7577100" y="4589400"/>
            <a:ext cx="15669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solidFill>
                  <a:schemeClr val="lt1"/>
                </a:solidFill>
                <a:latin typeface="DM Sans"/>
                <a:ea typeface="DM Sans"/>
                <a:cs typeface="DM Sans"/>
                <a:sym typeface="DM Sans"/>
              </a:rPr>
              <a:t>Lee Hong Yi (2223010)</a:t>
            </a:r>
            <a:endParaRPr sz="1200">
              <a:solidFill>
                <a:schemeClr val="lt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711750" y="263850"/>
            <a:ext cx="7720500" cy="2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Classifying Courses. (3/3)</a:t>
            </a:r>
            <a:endParaRPr/>
          </a:p>
        </p:txBody>
      </p:sp>
      <p:graphicFrame>
        <p:nvGraphicFramePr>
          <p:cNvPr id="399" name="Google Shape;399;p37"/>
          <p:cNvGraphicFramePr/>
          <p:nvPr/>
        </p:nvGraphicFramePr>
        <p:xfrm>
          <a:off x="952500" y="1253300"/>
          <a:ext cx="3000000" cy="3000000"/>
        </p:xfrm>
        <a:graphic>
          <a:graphicData uri="http://schemas.openxmlformats.org/drawingml/2006/table">
            <a:tbl>
              <a:tblPr>
                <a:noFill/>
                <a:tableStyleId>{A62B9AD8-19F4-40E5-A770-7DC93F0D981F}</a:tableStyleId>
              </a:tblPr>
              <a:tblGrid>
                <a:gridCol w="3619500"/>
                <a:gridCol w="3619500"/>
              </a:tblGrid>
              <a:tr h="381000">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Course</a:t>
                      </a:r>
                      <a:endParaRPr>
                        <a:solidFill>
                          <a:schemeClr val="lt1"/>
                        </a:solidFill>
                        <a:latin typeface="DM Sans"/>
                        <a:ea typeface="DM Sans"/>
                        <a:cs typeface="DM Sans"/>
                        <a:sym typeface="DM Sans"/>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Category (number)</a:t>
                      </a:r>
                      <a:endParaRPr>
                        <a:solidFill>
                          <a:schemeClr val="lt1"/>
                        </a:solidFill>
                        <a:latin typeface="DM Sans"/>
                        <a:ea typeface="DM Sans"/>
                        <a:cs typeface="DM Sans"/>
                        <a:sym typeface="DM Sans"/>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en">
                          <a:solidFill>
                            <a:schemeClr val="dk1"/>
                          </a:solidFill>
                          <a:latin typeface="DM Sans"/>
                          <a:ea typeface="DM Sans"/>
                          <a:cs typeface="DM Sans"/>
                          <a:sym typeface="DM Sans"/>
                        </a:rPr>
                        <a:t>Arts</a:t>
                      </a:r>
                      <a:endParaRPr>
                        <a:solidFill>
                          <a:schemeClr val="dk1"/>
                        </a:solidFill>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DM Sans"/>
                          <a:ea typeface="DM Sans"/>
                          <a:cs typeface="DM Sans"/>
                          <a:sym typeface="DM Sans"/>
                        </a:rPr>
                        <a:t>Arts (2)</a:t>
                      </a:r>
                      <a:endParaRPr>
                        <a:solidFill>
                          <a:schemeClr val="dk1"/>
                        </a:solidFill>
                        <a:latin typeface="DM Sans"/>
                        <a:ea typeface="DM Sans"/>
                        <a:cs typeface="DM Sans"/>
                        <a:sym typeface="DM Sans"/>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latin typeface="DM Sans"/>
                          <a:ea typeface="DM Sans"/>
                          <a:cs typeface="DM Sans"/>
                          <a:sym typeface="DM Sans"/>
                        </a:rPr>
                        <a:t>Commerce</a:t>
                      </a:r>
                      <a:endParaRPr>
                        <a:solidFill>
                          <a:schemeClr val="dk1"/>
                        </a:solidFill>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DM Sans"/>
                          <a:ea typeface="DM Sans"/>
                          <a:cs typeface="DM Sans"/>
                          <a:sym typeface="DM Sans"/>
                        </a:rPr>
                        <a:t>Business (3)</a:t>
                      </a:r>
                      <a:endParaRPr>
                        <a:solidFill>
                          <a:schemeClr val="dk1"/>
                        </a:solidFill>
                        <a:latin typeface="DM Sans"/>
                        <a:ea typeface="DM Sans"/>
                        <a:cs typeface="DM Sans"/>
                        <a:sym typeface="DM Sans"/>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latin typeface="DM Sans"/>
                          <a:ea typeface="DM Sans"/>
                          <a:cs typeface="DM Sans"/>
                          <a:sym typeface="DM Sans"/>
                        </a:rPr>
                        <a:t>Science</a:t>
                      </a:r>
                      <a:endParaRPr>
                        <a:solidFill>
                          <a:schemeClr val="dk1"/>
                        </a:solidFill>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DM Sans"/>
                          <a:ea typeface="DM Sans"/>
                          <a:cs typeface="DM Sans"/>
                          <a:sym typeface="DM Sans"/>
                        </a:rPr>
                        <a:t>Science (1)</a:t>
                      </a:r>
                      <a:endParaRPr>
                        <a:solidFill>
                          <a:schemeClr val="dk1"/>
                        </a:solidFill>
                        <a:latin typeface="DM Sans"/>
                        <a:ea typeface="DM Sans"/>
                        <a:cs typeface="DM Sans"/>
                        <a:sym typeface="DM Sans"/>
                      </a:endParaRPr>
                    </a:p>
                  </a:txBody>
                  <a:tcPr marT="91425" marB="91425" marR="91425" marL="91425"/>
                </a:tc>
              </a:tr>
            </a:tbl>
          </a:graphicData>
        </a:graphic>
      </p:graphicFrame>
      <p:sp>
        <p:nvSpPr>
          <p:cNvPr id="400" name="Google Shape;400;p37"/>
          <p:cNvSpPr txBox="1"/>
          <p:nvPr/>
        </p:nvSpPr>
        <p:spPr>
          <a:xfrm>
            <a:off x="3258300" y="619300"/>
            <a:ext cx="262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estrial"/>
                <a:ea typeface="Questrial"/>
                <a:cs typeface="Questrial"/>
                <a:sym typeface="Questrial"/>
              </a:rPr>
              <a:t>Courses from JC/Pre-U/MI</a:t>
            </a:r>
            <a:endParaRPr>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8"/>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Categorization.</a:t>
            </a:r>
            <a:endParaRPr/>
          </a:p>
        </p:txBody>
      </p:sp>
      <p:sp>
        <p:nvSpPr>
          <p:cNvPr id="406" name="Google Shape;406;p38"/>
          <p:cNvSpPr txBox="1"/>
          <p:nvPr>
            <p:ph idx="1" type="body"/>
          </p:nvPr>
        </p:nvSpPr>
        <p:spPr>
          <a:xfrm>
            <a:off x="711725" y="984075"/>
            <a:ext cx="778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categorization of data was done in two stages. Firstly, the data was split by year and category to obtain the general trend. Then, the data was </a:t>
            </a:r>
            <a:r>
              <a:rPr lang="en"/>
              <a:t>split by gender and the graduation rate was computed. The second stage was done to obtain more specific insights that can then be used by Xiao Ming in his analysis.</a:t>
            </a:r>
            <a:endParaRPr/>
          </a:p>
        </p:txBody>
      </p:sp>
      <p:pic>
        <p:nvPicPr>
          <p:cNvPr id="407" name="Google Shape;407;p38"/>
          <p:cNvPicPr preferRelativeResize="0"/>
          <p:nvPr/>
        </p:nvPicPr>
        <p:blipFill>
          <a:blip r:embed="rId3">
            <a:alphaModFix/>
          </a:blip>
          <a:stretch>
            <a:fillRect/>
          </a:stretch>
        </p:blipFill>
        <p:spPr>
          <a:xfrm>
            <a:off x="89750" y="1820900"/>
            <a:ext cx="4583775" cy="2889050"/>
          </a:xfrm>
          <a:prstGeom prst="rect">
            <a:avLst/>
          </a:prstGeom>
          <a:noFill/>
          <a:ln>
            <a:noFill/>
          </a:ln>
        </p:spPr>
      </p:pic>
      <p:pic>
        <p:nvPicPr>
          <p:cNvPr id="408" name="Google Shape;408;p38"/>
          <p:cNvPicPr preferRelativeResize="0"/>
          <p:nvPr/>
        </p:nvPicPr>
        <p:blipFill>
          <a:blip r:embed="rId4">
            <a:alphaModFix/>
          </a:blip>
          <a:stretch>
            <a:fillRect/>
          </a:stretch>
        </p:blipFill>
        <p:spPr>
          <a:xfrm>
            <a:off x="4729753" y="1685075"/>
            <a:ext cx="4288999" cy="324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9"/>
          <p:cNvSpPr txBox="1"/>
          <p:nvPr/>
        </p:nvSpPr>
        <p:spPr>
          <a:xfrm>
            <a:off x="1056450" y="105250"/>
            <a:ext cx="7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estrial"/>
                <a:ea typeface="Questrial"/>
                <a:cs typeface="Questrial"/>
                <a:sym typeface="Questrial"/>
              </a:rPr>
              <a:t>Graph 1 - Number of Secondary School Students</a:t>
            </a:r>
            <a:endParaRPr b="1">
              <a:latin typeface="Questrial"/>
              <a:ea typeface="Questrial"/>
              <a:cs typeface="Questrial"/>
              <a:sym typeface="Questrial"/>
            </a:endParaRPr>
          </a:p>
        </p:txBody>
      </p:sp>
      <p:sp>
        <p:nvSpPr>
          <p:cNvPr id="414" name="Google Shape;414;p39"/>
          <p:cNvSpPr txBox="1"/>
          <p:nvPr/>
        </p:nvSpPr>
        <p:spPr>
          <a:xfrm>
            <a:off x="730200" y="694700"/>
            <a:ext cx="7683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M Sans"/>
                <a:ea typeface="DM Sans"/>
                <a:cs typeface="DM Sans"/>
                <a:sym typeface="DM Sans"/>
              </a:rPr>
              <a:t>The cell of code below was used to generate the Graph 1 (bar chart). The graph was generated using the data categorized earlier, thus not much list manipulation was required.</a:t>
            </a:r>
            <a:endParaRPr sz="1100">
              <a:latin typeface="DM Sans"/>
              <a:ea typeface="DM Sans"/>
              <a:cs typeface="DM Sans"/>
              <a:sym typeface="DM Sans"/>
            </a:endParaRPr>
          </a:p>
        </p:txBody>
      </p:sp>
      <p:pic>
        <p:nvPicPr>
          <p:cNvPr id="415" name="Google Shape;415;p39"/>
          <p:cNvPicPr preferRelativeResize="0"/>
          <p:nvPr/>
        </p:nvPicPr>
        <p:blipFill>
          <a:blip r:embed="rId3">
            <a:alphaModFix/>
          </a:blip>
          <a:stretch>
            <a:fillRect/>
          </a:stretch>
        </p:blipFill>
        <p:spPr>
          <a:xfrm>
            <a:off x="152400" y="1608075"/>
            <a:ext cx="8839200" cy="21237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40"/>
          <p:cNvPicPr preferRelativeResize="0"/>
          <p:nvPr/>
        </p:nvPicPr>
        <p:blipFill>
          <a:blip r:embed="rId3">
            <a:alphaModFix/>
          </a:blip>
          <a:stretch>
            <a:fillRect/>
          </a:stretch>
        </p:blipFill>
        <p:spPr>
          <a:xfrm>
            <a:off x="152400" y="1850575"/>
            <a:ext cx="8839203" cy="3221952"/>
          </a:xfrm>
          <a:prstGeom prst="rect">
            <a:avLst/>
          </a:prstGeom>
          <a:noFill/>
          <a:ln>
            <a:noFill/>
          </a:ln>
        </p:spPr>
      </p:pic>
      <p:sp>
        <p:nvSpPr>
          <p:cNvPr id="421" name="Google Shape;421;p40"/>
          <p:cNvSpPr txBox="1"/>
          <p:nvPr/>
        </p:nvSpPr>
        <p:spPr>
          <a:xfrm>
            <a:off x="1056450" y="105250"/>
            <a:ext cx="7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estrial"/>
                <a:ea typeface="Questrial"/>
                <a:cs typeface="Questrial"/>
                <a:sym typeface="Questrial"/>
              </a:rPr>
              <a:t>Graph 1 - Number of Secondary School Students</a:t>
            </a:r>
            <a:endParaRPr b="1">
              <a:latin typeface="Questrial"/>
              <a:ea typeface="Questrial"/>
              <a:cs typeface="Questrial"/>
              <a:sym typeface="Questrial"/>
            </a:endParaRPr>
          </a:p>
        </p:txBody>
      </p:sp>
      <p:sp>
        <p:nvSpPr>
          <p:cNvPr id="422" name="Google Shape;422;p40"/>
          <p:cNvSpPr txBox="1"/>
          <p:nvPr/>
        </p:nvSpPr>
        <p:spPr>
          <a:xfrm>
            <a:off x="730200" y="715750"/>
            <a:ext cx="76836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M Sans"/>
                <a:ea typeface="DM Sans"/>
                <a:cs typeface="DM Sans"/>
                <a:sym typeface="DM Sans"/>
              </a:rPr>
              <a:t>This graph shows the number of Secondary 4 Students </a:t>
            </a:r>
            <a:r>
              <a:rPr lang="en" sz="1100">
                <a:latin typeface="DM Sans"/>
                <a:ea typeface="DM Sans"/>
                <a:cs typeface="DM Sans"/>
                <a:sym typeface="DM Sans"/>
              </a:rPr>
              <a:t>across</a:t>
            </a:r>
            <a:r>
              <a:rPr lang="en" sz="1100">
                <a:latin typeface="DM Sans"/>
                <a:ea typeface="DM Sans"/>
                <a:cs typeface="DM Sans"/>
                <a:sym typeface="DM Sans"/>
              </a:rPr>
              <a:t> all courses from 2008 to 2019.</a:t>
            </a:r>
            <a:endParaRPr sz="1100">
              <a:latin typeface="DM Sans"/>
              <a:ea typeface="DM Sans"/>
              <a:cs typeface="DM Sans"/>
              <a:sym typeface="DM Sans"/>
            </a:endParaRPr>
          </a:p>
          <a:p>
            <a:pPr indent="0" lvl="0" marL="0" rtl="0" algn="l">
              <a:spcBef>
                <a:spcPts val="0"/>
              </a:spcBef>
              <a:spcAft>
                <a:spcPts val="0"/>
              </a:spcAft>
              <a:buNone/>
            </a:pPr>
            <a:r>
              <a:rPr lang="en" sz="1100">
                <a:latin typeface="DM Sans"/>
                <a:ea typeface="DM Sans"/>
                <a:cs typeface="DM Sans"/>
                <a:sym typeface="DM Sans"/>
              </a:rPr>
              <a:t>This graph shows a decreasing number of </a:t>
            </a:r>
            <a:r>
              <a:rPr lang="en" sz="1100">
                <a:latin typeface="DM Sans"/>
                <a:ea typeface="DM Sans"/>
                <a:cs typeface="DM Sans"/>
                <a:sym typeface="DM Sans"/>
              </a:rPr>
              <a:t>secondary</a:t>
            </a:r>
            <a:r>
              <a:rPr lang="en" sz="1100">
                <a:latin typeface="DM Sans"/>
                <a:ea typeface="DM Sans"/>
                <a:cs typeface="DM Sans"/>
                <a:sym typeface="DM Sans"/>
              </a:rPr>
              <a:t> school students, which means there is a decreasing amount of people who then progress onto </a:t>
            </a:r>
            <a:r>
              <a:rPr lang="en" sz="1100">
                <a:latin typeface="DM Sans"/>
                <a:ea typeface="DM Sans"/>
                <a:cs typeface="DM Sans"/>
                <a:sym typeface="DM Sans"/>
              </a:rPr>
              <a:t>tertiary</a:t>
            </a:r>
            <a:r>
              <a:rPr lang="en" sz="1100">
                <a:latin typeface="DM Sans"/>
                <a:ea typeface="DM Sans"/>
                <a:cs typeface="DM Sans"/>
                <a:sym typeface="DM Sans"/>
              </a:rPr>
              <a:t> education.</a:t>
            </a:r>
            <a:endParaRPr sz="1100">
              <a:latin typeface="DM Sans"/>
              <a:ea typeface="DM Sans"/>
              <a:cs typeface="DM Sans"/>
              <a:sym typeface="DM Sans"/>
            </a:endParaRPr>
          </a:p>
          <a:p>
            <a:pPr indent="0" lvl="0" marL="0" rtl="0" algn="l">
              <a:spcBef>
                <a:spcPts val="0"/>
              </a:spcBef>
              <a:spcAft>
                <a:spcPts val="0"/>
              </a:spcAft>
              <a:buNone/>
            </a:pPr>
            <a:r>
              <a:t/>
            </a:r>
            <a:endParaRPr sz="1100">
              <a:latin typeface="DM Sans"/>
              <a:ea typeface="DM Sans"/>
              <a:cs typeface="DM Sans"/>
              <a:sym typeface="DM Sans"/>
            </a:endParaRPr>
          </a:p>
          <a:p>
            <a:pPr indent="0" lvl="0" marL="0" rtl="0" algn="l">
              <a:spcBef>
                <a:spcPts val="0"/>
              </a:spcBef>
              <a:spcAft>
                <a:spcPts val="0"/>
              </a:spcAft>
              <a:buNone/>
            </a:pPr>
            <a:r>
              <a:t/>
            </a:r>
            <a:endParaRPr sz="1100">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1"/>
          <p:cNvSpPr txBox="1"/>
          <p:nvPr/>
        </p:nvSpPr>
        <p:spPr>
          <a:xfrm>
            <a:off x="1056450" y="105250"/>
            <a:ext cx="7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estrial"/>
                <a:ea typeface="Questrial"/>
                <a:cs typeface="Questrial"/>
                <a:sym typeface="Questrial"/>
              </a:rPr>
              <a:t>Graph 2 - Change in total enrolment per category.</a:t>
            </a:r>
            <a:endParaRPr b="1">
              <a:latin typeface="Questrial"/>
              <a:ea typeface="Questrial"/>
              <a:cs typeface="Questrial"/>
              <a:sym typeface="Questrial"/>
            </a:endParaRPr>
          </a:p>
        </p:txBody>
      </p:sp>
      <p:sp>
        <p:nvSpPr>
          <p:cNvPr id="428" name="Google Shape;428;p41"/>
          <p:cNvSpPr txBox="1"/>
          <p:nvPr/>
        </p:nvSpPr>
        <p:spPr>
          <a:xfrm>
            <a:off x="730200" y="694700"/>
            <a:ext cx="7683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M Sans"/>
                <a:ea typeface="DM Sans"/>
                <a:cs typeface="DM Sans"/>
                <a:sym typeface="DM Sans"/>
              </a:rPr>
              <a:t>The cell of code below was used to generate Graph 2 (line chart.) </a:t>
            </a:r>
            <a:endParaRPr sz="1100">
              <a:latin typeface="DM Sans"/>
              <a:ea typeface="DM Sans"/>
              <a:cs typeface="DM Sans"/>
              <a:sym typeface="DM Sans"/>
            </a:endParaRPr>
          </a:p>
          <a:p>
            <a:pPr indent="0" lvl="0" marL="0" rtl="0" algn="l">
              <a:spcBef>
                <a:spcPts val="0"/>
              </a:spcBef>
              <a:spcAft>
                <a:spcPts val="0"/>
              </a:spcAft>
              <a:buNone/>
            </a:pPr>
            <a:r>
              <a:rPr lang="en" sz="1100">
                <a:latin typeface="DM Sans"/>
                <a:ea typeface="DM Sans"/>
                <a:cs typeface="DM Sans"/>
                <a:sym typeface="DM Sans"/>
              </a:rPr>
              <a:t>Similar to Graph 1, most of the data was </a:t>
            </a:r>
            <a:r>
              <a:rPr lang="en" sz="1100">
                <a:latin typeface="DM Sans"/>
                <a:ea typeface="DM Sans"/>
                <a:cs typeface="DM Sans"/>
                <a:sym typeface="DM Sans"/>
              </a:rPr>
              <a:t>already categorized earlier, thus little list manipulation was used here.</a:t>
            </a:r>
            <a:endParaRPr sz="1100">
              <a:latin typeface="DM Sans"/>
              <a:ea typeface="DM Sans"/>
              <a:cs typeface="DM Sans"/>
              <a:sym typeface="DM Sans"/>
            </a:endParaRPr>
          </a:p>
          <a:p>
            <a:pPr indent="0" lvl="0" marL="0" rtl="0" algn="l">
              <a:spcBef>
                <a:spcPts val="0"/>
              </a:spcBef>
              <a:spcAft>
                <a:spcPts val="0"/>
              </a:spcAft>
              <a:buNone/>
            </a:pPr>
            <a:r>
              <a:rPr lang="en" sz="1100">
                <a:latin typeface="DM Sans"/>
                <a:ea typeface="DM Sans"/>
                <a:cs typeface="DM Sans"/>
                <a:sym typeface="DM Sans"/>
              </a:rPr>
              <a:t>Using matplotlib, a line graph was generated with the number of people who were taken in for each category of courses.</a:t>
            </a:r>
            <a:endParaRPr sz="1100">
              <a:latin typeface="DM Sans"/>
              <a:ea typeface="DM Sans"/>
              <a:cs typeface="DM Sans"/>
              <a:sym typeface="DM Sans"/>
            </a:endParaRPr>
          </a:p>
          <a:p>
            <a:pPr indent="0" lvl="0" marL="0" rtl="0" algn="l">
              <a:spcBef>
                <a:spcPts val="0"/>
              </a:spcBef>
              <a:spcAft>
                <a:spcPts val="0"/>
              </a:spcAft>
              <a:buNone/>
            </a:pPr>
            <a:r>
              <a:rPr lang="en" sz="1100">
                <a:latin typeface="DM Sans"/>
                <a:ea typeface="DM Sans"/>
                <a:cs typeface="DM Sans"/>
                <a:sym typeface="DM Sans"/>
              </a:rPr>
              <a:t>In addition, the np.polyfit function was used to generate a trend line which allows for the general trend to be visualised with ease.</a:t>
            </a:r>
            <a:endParaRPr sz="1100">
              <a:latin typeface="DM Sans"/>
              <a:ea typeface="DM Sans"/>
              <a:cs typeface="DM Sans"/>
              <a:sym typeface="DM Sans"/>
            </a:endParaRPr>
          </a:p>
        </p:txBody>
      </p:sp>
      <p:pic>
        <p:nvPicPr>
          <p:cNvPr id="429" name="Google Shape;429;p41"/>
          <p:cNvPicPr preferRelativeResize="0"/>
          <p:nvPr/>
        </p:nvPicPr>
        <p:blipFill>
          <a:blip r:embed="rId3">
            <a:alphaModFix/>
          </a:blip>
          <a:stretch>
            <a:fillRect/>
          </a:stretch>
        </p:blipFill>
        <p:spPr>
          <a:xfrm>
            <a:off x="1643838" y="1915350"/>
            <a:ext cx="5856337" cy="311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2"/>
          <p:cNvSpPr txBox="1"/>
          <p:nvPr/>
        </p:nvSpPr>
        <p:spPr>
          <a:xfrm>
            <a:off x="1056450" y="105250"/>
            <a:ext cx="7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estrial"/>
                <a:ea typeface="Questrial"/>
                <a:cs typeface="Questrial"/>
                <a:sym typeface="Questrial"/>
              </a:rPr>
              <a:t>Graph 2 - Change in total enrolment per category.</a:t>
            </a:r>
            <a:endParaRPr b="1">
              <a:latin typeface="Questrial"/>
              <a:ea typeface="Questrial"/>
              <a:cs typeface="Questrial"/>
              <a:sym typeface="Questrial"/>
            </a:endParaRPr>
          </a:p>
        </p:txBody>
      </p:sp>
      <p:sp>
        <p:nvSpPr>
          <p:cNvPr id="435" name="Google Shape;435;p42"/>
          <p:cNvSpPr txBox="1"/>
          <p:nvPr/>
        </p:nvSpPr>
        <p:spPr>
          <a:xfrm>
            <a:off x="730200" y="694700"/>
            <a:ext cx="76836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M Sans"/>
                <a:ea typeface="DM Sans"/>
                <a:cs typeface="DM Sans"/>
                <a:sym typeface="DM Sans"/>
              </a:rPr>
              <a:t>Graph 2 shows the general trend as to how the total number of people taken into each category of course has changed from 2009 to 2021.</a:t>
            </a:r>
            <a:endParaRPr sz="1100">
              <a:latin typeface="DM Sans"/>
              <a:ea typeface="DM Sans"/>
              <a:cs typeface="DM Sans"/>
              <a:sym typeface="DM Sans"/>
            </a:endParaRPr>
          </a:p>
          <a:p>
            <a:pPr indent="0" lvl="0" marL="0" rtl="0" algn="l">
              <a:spcBef>
                <a:spcPts val="0"/>
              </a:spcBef>
              <a:spcAft>
                <a:spcPts val="0"/>
              </a:spcAft>
              <a:buNone/>
            </a:pPr>
            <a:r>
              <a:rPr lang="en" sz="1100">
                <a:latin typeface="DM Sans"/>
                <a:ea typeface="DM Sans"/>
                <a:cs typeface="DM Sans"/>
                <a:sym typeface="DM Sans"/>
              </a:rPr>
              <a:t>As we can see, the overall trend is decreasing, with the only exception being the Service category of courses, which has experienced a increase. This can be partially blamed upon the decreasing amount of secondary school students entering tertiary education.</a:t>
            </a:r>
            <a:endParaRPr sz="1100">
              <a:latin typeface="DM Sans"/>
              <a:ea typeface="DM Sans"/>
              <a:cs typeface="DM Sans"/>
              <a:sym typeface="DM Sans"/>
            </a:endParaRPr>
          </a:p>
          <a:p>
            <a:pPr indent="0" lvl="0" marL="0" rtl="0" algn="l">
              <a:spcBef>
                <a:spcPts val="0"/>
              </a:spcBef>
              <a:spcAft>
                <a:spcPts val="0"/>
              </a:spcAft>
              <a:buNone/>
            </a:pPr>
            <a:r>
              <a:t/>
            </a:r>
            <a:endParaRPr sz="1100">
              <a:latin typeface="DM Sans"/>
              <a:ea typeface="DM Sans"/>
              <a:cs typeface="DM Sans"/>
              <a:sym typeface="DM Sans"/>
            </a:endParaRPr>
          </a:p>
          <a:p>
            <a:pPr indent="0" lvl="0" marL="0" rtl="0" algn="l">
              <a:spcBef>
                <a:spcPts val="0"/>
              </a:spcBef>
              <a:spcAft>
                <a:spcPts val="0"/>
              </a:spcAft>
              <a:buNone/>
            </a:pPr>
            <a:r>
              <a:rPr lang="en" sz="1100">
                <a:latin typeface="DM Sans"/>
                <a:ea typeface="DM Sans"/>
                <a:cs typeface="DM Sans"/>
                <a:sym typeface="DM Sans"/>
              </a:rPr>
              <a:t>However, Science type courses are still the most popular in Singapore. </a:t>
            </a:r>
            <a:endParaRPr sz="1100">
              <a:latin typeface="DM Sans"/>
              <a:ea typeface="DM Sans"/>
              <a:cs typeface="DM Sans"/>
              <a:sym typeface="DM Sans"/>
            </a:endParaRPr>
          </a:p>
          <a:p>
            <a:pPr indent="0" lvl="0" marL="0" rtl="0" algn="l">
              <a:spcBef>
                <a:spcPts val="0"/>
              </a:spcBef>
              <a:spcAft>
                <a:spcPts val="0"/>
              </a:spcAft>
              <a:buNone/>
            </a:pPr>
            <a:r>
              <a:t/>
            </a:r>
            <a:endParaRPr sz="1100">
              <a:latin typeface="DM Sans"/>
              <a:ea typeface="DM Sans"/>
              <a:cs typeface="DM Sans"/>
              <a:sym typeface="DM Sans"/>
            </a:endParaRPr>
          </a:p>
        </p:txBody>
      </p:sp>
      <p:pic>
        <p:nvPicPr>
          <p:cNvPr id="436" name="Google Shape;436;p42"/>
          <p:cNvPicPr preferRelativeResize="0"/>
          <p:nvPr/>
        </p:nvPicPr>
        <p:blipFill>
          <a:blip r:embed="rId3">
            <a:alphaModFix/>
          </a:blip>
          <a:stretch>
            <a:fillRect/>
          </a:stretch>
        </p:blipFill>
        <p:spPr>
          <a:xfrm>
            <a:off x="866688" y="2012701"/>
            <a:ext cx="7410614" cy="2736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3"/>
          <p:cNvSpPr txBox="1"/>
          <p:nvPr/>
        </p:nvSpPr>
        <p:spPr>
          <a:xfrm>
            <a:off x="1056450" y="105250"/>
            <a:ext cx="7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estrial"/>
                <a:ea typeface="Questrial"/>
                <a:cs typeface="Questrial"/>
                <a:sym typeface="Questrial"/>
              </a:rPr>
              <a:t>Graph 3 - Overall distribution of intake over the years.</a:t>
            </a:r>
            <a:endParaRPr b="1">
              <a:latin typeface="Questrial"/>
              <a:ea typeface="Questrial"/>
              <a:cs typeface="Questrial"/>
              <a:sym typeface="Questrial"/>
            </a:endParaRPr>
          </a:p>
        </p:txBody>
      </p:sp>
      <p:pic>
        <p:nvPicPr>
          <p:cNvPr id="442" name="Google Shape;442;p43"/>
          <p:cNvPicPr preferRelativeResize="0"/>
          <p:nvPr/>
        </p:nvPicPr>
        <p:blipFill>
          <a:blip r:embed="rId3">
            <a:alphaModFix/>
          </a:blip>
          <a:stretch>
            <a:fillRect/>
          </a:stretch>
        </p:blipFill>
        <p:spPr>
          <a:xfrm>
            <a:off x="1007349" y="667225"/>
            <a:ext cx="5435101" cy="3416099"/>
          </a:xfrm>
          <a:prstGeom prst="rect">
            <a:avLst/>
          </a:prstGeom>
          <a:noFill/>
          <a:ln>
            <a:noFill/>
          </a:ln>
        </p:spPr>
      </p:pic>
      <p:sp>
        <p:nvSpPr>
          <p:cNvPr id="443" name="Google Shape;443;p43"/>
          <p:cNvSpPr txBox="1"/>
          <p:nvPr/>
        </p:nvSpPr>
        <p:spPr>
          <a:xfrm>
            <a:off x="6603050" y="736800"/>
            <a:ext cx="2378700" cy="3632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M Sans"/>
                <a:ea typeface="DM Sans"/>
                <a:cs typeface="DM Sans"/>
                <a:sym typeface="DM Sans"/>
              </a:rPr>
              <a:t>The cell of code to </a:t>
            </a:r>
            <a:r>
              <a:rPr lang="en">
                <a:latin typeface="DM Sans"/>
                <a:ea typeface="DM Sans"/>
                <a:cs typeface="DM Sans"/>
                <a:sym typeface="DM Sans"/>
              </a:rPr>
              <a:t>the</a:t>
            </a:r>
            <a:r>
              <a:rPr lang="en">
                <a:latin typeface="DM Sans"/>
                <a:ea typeface="DM Sans"/>
                <a:cs typeface="DM Sans"/>
                <a:sym typeface="DM Sans"/>
              </a:rPr>
              <a:t> right was used to generate the pie chart which displays the overall proportion of courses per year.</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The pie chart generated gives further insight into how the popularity of courses has changed over the years, as it highlights which course is the most popular, as well as which has gained the most popularity over the years.</a:t>
            </a:r>
            <a:endParaRPr>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4"/>
          <p:cNvSpPr txBox="1"/>
          <p:nvPr/>
        </p:nvSpPr>
        <p:spPr>
          <a:xfrm>
            <a:off x="1056450" y="105250"/>
            <a:ext cx="7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estrial"/>
                <a:ea typeface="Questrial"/>
                <a:cs typeface="Questrial"/>
                <a:sym typeface="Questrial"/>
              </a:rPr>
              <a:t>Graph 3 - Overall distribution of intake over the years.</a:t>
            </a:r>
            <a:endParaRPr b="1">
              <a:latin typeface="Questrial"/>
              <a:ea typeface="Questrial"/>
              <a:cs typeface="Questrial"/>
              <a:sym typeface="Questrial"/>
            </a:endParaRPr>
          </a:p>
        </p:txBody>
      </p:sp>
      <p:pic>
        <p:nvPicPr>
          <p:cNvPr id="449" name="Google Shape;449;p44"/>
          <p:cNvPicPr preferRelativeResize="0"/>
          <p:nvPr/>
        </p:nvPicPr>
        <p:blipFill>
          <a:blip r:embed="rId3">
            <a:alphaModFix/>
          </a:blip>
          <a:stretch>
            <a:fillRect/>
          </a:stretch>
        </p:blipFill>
        <p:spPr>
          <a:xfrm>
            <a:off x="517975" y="525925"/>
            <a:ext cx="6028924" cy="4444049"/>
          </a:xfrm>
          <a:prstGeom prst="rect">
            <a:avLst/>
          </a:prstGeom>
          <a:noFill/>
          <a:ln>
            <a:noFill/>
          </a:ln>
        </p:spPr>
      </p:pic>
      <p:sp>
        <p:nvSpPr>
          <p:cNvPr id="450" name="Google Shape;450;p44"/>
          <p:cNvSpPr txBox="1"/>
          <p:nvPr/>
        </p:nvSpPr>
        <p:spPr>
          <a:xfrm>
            <a:off x="7129325" y="863100"/>
            <a:ext cx="1880700" cy="2955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DM Sans"/>
                <a:ea typeface="DM Sans"/>
                <a:cs typeface="DM Sans"/>
                <a:sym typeface="DM Sans"/>
              </a:rPr>
              <a:t>From the graph on the right, we can see how the Science course has constantly remained the most popular over the years, with the largest percentage of students enrolling in such courses, maintaining between 34.61% to 35.83% share over the years, with Business coming second, with 18-19% share.</a:t>
            </a:r>
            <a:endParaRPr sz="1000">
              <a:latin typeface="DM Sans"/>
              <a:ea typeface="DM Sans"/>
              <a:cs typeface="DM Sans"/>
              <a:sym typeface="DM Sans"/>
            </a:endParaRPr>
          </a:p>
          <a:p>
            <a:pPr indent="0" lvl="0" marL="0" rtl="0" algn="l">
              <a:spcBef>
                <a:spcPts val="0"/>
              </a:spcBef>
              <a:spcAft>
                <a:spcPts val="0"/>
              </a:spcAft>
              <a:buNone/>
            </a:pPr>
            <a:r>
              <a:t/>
            </a:r>
            <a:endParaRPr sz="1000">
              <a:latin typeface="DM Sans"/>
              <a:ea typeface="DM Sans"/>
              <a:cs typeface="DM Sans"/>
              <a:sym typeface="DM Sans"/>
            </a:endParaRPr>
          </a:p>
          <a:p>
            <a:pPr indent="0" lvl="0" marL="0" rtl="0" algn="l">
              <a:spcBef>
                <a:spcPts val="0"/>
              </a:spcBef>
              <a:spcAft>
                <a:spcPts val="0"/>
              </a:spcAft>
              <a:buNone/>
            </a:pPr>
            <a:r>
              <a:rPr lang="en" sz="1000">
                <a:latin typeface="DM Sans"/>
                <a:ea typeface="DM Sans"/>
                <a:cs typeface="DM Sans"/>
                <a:sym typeface="DM Sans"/>
              </a:rPr>
              <a:t>One big improver would be </a:t>
            </a:r>
            <a:r>
              <a:rPr lang="en" sz="1000">
                <a:latin typeface="DM Sans"/>
                <a:ea typeface="DM Sans"/>
                <a:cs typeface="DM Sans"/>
                <a:sym typeface="DM Sans"/>
              </a:rPr>
              <a:t>the</a:t>
            </a:r>
            <a:r>
              <a:rPr lang="en" sz="1000">
                <a:latin typeface="DM Sans"/>
                <a:ea typeface="DM Sans"/>
                <a:cs typeface="DM Sans"/>
                <a:sym typeface="DM Sans"/>
              </a:rPr>
              <a:t> Service category, which improved over 600% from 0.54% in 2009 to 3.42% in 2020.</a:t>
            </a:r>
            <a:endParaRPr sz="1000">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5"/>
          <p:cNvSpPr txBox="1"/>
          <p:nvPr/>
        </p:nvSpPr>
        <p:spPr>
          <a:xfrm>
            <a:off x="1056450" y="105250"/>
            <a:ext cx="7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estrial"/>
                <a:ea typeface="Questrial"/>
                <a:cs typeface="Questrial"/>
                <a:sym typeface="Questrial"/>
              </a:rPr>
              <a:t>Graph 4/5 - Distribution of Gender per Year &amp; per Course</a:t>
            </a:r>
            <a:endParaRPr b="1">
              <a:latin typeface="Questrial"/>
              <a:ea typeface="Questrial"/>
              <a:cs typeface="Questrial"/>
              <a:sym typeface="Questrial"/>
            </a:endParaRPr>
          </a:p>
        </p:txBody>
      </p:sp>
      <p:sp>
        <p:nvSpPr>
          <p:cNvPr id="456" name="Google Shape;456;p45"/>
          <p:cNvSpPr txBox="1"/>
          <p:nvPr/>
        </p:nvSpPr>
        <p:spPr>
          <a:xfrm>
            <a:off x="7129325" y="863100"/>
            <a:ext cx="1880700" cy="2955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DM Sans"/>
                <a:ea typeface="DM Sans"/>
                <a:cs typeface="DM Sans"/>
                <a:sym typeface="DM Sans"/>
              </a:rPr>
              <a:t>The cell of code on the left was used to generate a line graph as well as a box plot, both of </a:t>
            </a:r>
            <a:r>
              <a:rPr lang="en" sz="1000">
                <a:latin typeface="DM Sans"/>
                <a:ea typeface="DM Sans"/>
                <a:cs typeface="DM Sans"/>
                <a:sym typeface="DM Sans"/>
              </a:rPr>
              <a:t>which were used to show the distribution of gender. </a:t>
            </a:r>
            <a:endParaRPr sz="1000">
              <a:latin typeface="DM Sans"/>
              <a:ea typeface="DM Sans"/>
              <a:cs typeface="DM Sans"/>
              <a:sym typeface="DM Sans"/>
            </a:endParaRPr>
          </a:p>
          <a:p>
            <a:pPr indent="0" lvl="0" marL="0" rtl="0" algn="l">
              <a:spcBef>
                <a:spcPts val="0"/>
              </a:spcBef>
              <a:spcAft>
                <a:spcPts val="0"/>
              </a:spcAft>
              <a:buNone/>
            </a:pPr>
            <a:r>
              <a:rPr lang="en" sz="1000">
                <a:latin typeface="DM Sans"/>
                <a:ea typeface="DM Sans"/>
                <a:cs typeface="DM Sans"/>
                <a:sym typeface="DM Sans"/>
              </a:rPr>
              <a:t>The line graph generated shows the gender trend per category of course, while the boxplot shows the distribution of gender, and compares the categories of courses to each other. </a:t>
            </a:r>
            <a:endParaRPr sz="1000">
              <a:latin typeface="DM Sans"/>
              <a:ea typeface="DM Sans"/>
              <a:cs typeface="DM Sans"/>
              <a:sym typeface="DM Sans"/>
            </a:endParaRPr>
          </a:p>
          <a:p>
            <a:pPr indent="0" lvl="0" marL="0" rtl="0" algn="l">
              <a:spcBef>
                <a:spcPts val="0"/>
              </a:spcBef>
              <a:spcAft>
                <a:spcPts val="0"/>
              </a:spcAft>
              <a:buNone/>
            </a:pPr>
            <a:r>
              <a:t/>
            </a:r>
            <a:endParaRPr sz="1000">
              <a:latin typeface="DM Sans"/>
              <a:ea typeface="DM Sans"/>
              <a:cs typeface="DM Sans"/>
              <a:sym typeface="DM Sans"/>
            </a:endParaRPr>
          </a:p>
          <a:p>
            <a:pPr indent="0" lvl="0" marL="0" rtl="0" algn="l">
              <a:spcBef>
                <a:spcPts val="0"/>
              </a:spcBef>
              <a:spcAft>
                <a:spcPts val="0"/>
              </a:spcAft>
              <a:buNone/>
            </a:pPr>
            <a:r>
              <a:rPr lang="en" sz="1000">
                <a:latin typeface="DM Sans"/>
                <a:ea typeface="DM Sans"/>
                <a:cs typeface="DM Sans"/>
                <a:sym typeface="DM Sans"/>
              </a:rPr>
              <a:t>Furthermore, the boxplot also shows the numeric distribution gender between the different courses.</a:t>
            </a:r>
            <a:endParaRPr sz="1000">
              <a:latin typeface="DM Sans"/>
              <a:ea typeface="DM Sans"/>
              <a:cs typeface="DM Sans"/>
              <a:sym typeface="DM Sans"/>
            </a:endParaRPr>
          </a:p>
        </p:txBody>
      </p:sp>
      <p:pic>
        <p:nvPicPr>
          <p:cNvPr id="457" name="Google Shape;457;p45"/>
          <p:cNvPicPr preferRelativeResize="0"/>
          <p:nvPr/>
        </p:nvPicPr>
        <p:blipFill>
          <a:blip r:embed="rId3">
            <a:alphaModFix/>
          </a:blip>
          <a:stretch>
            <a:fillRect/>
          </a:stretch>
        </p:blipFill>
        <p:spPr>
          <a:xfrm>
            <a:off x="796825" y="764825"/>
            <a:ext cx="5607325" cy="392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6"/>
          <p:cNvSpPr txBox="1"/>
          <p:nvPr/>
        </p:nvSpPr>
        <p:spPr>
          <a:xfrm>
            <a:off x="1056450" y="105250"/>
            <a:ext cx="7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estrial"/>
                <a:ea typeface="Questrial"/>
                <a:cs typeface="Questrial"/>
                <a:sym typeface="Questrial"/>
              </a:rPr>
              <a:t>Graph </a:t>
            </a:r>
            <a:r>
              <a:rPr b="1" lang="en">
                <a:latin typeface="Questrial"/>
                <a:ea typeface="Questrial"/>
                <a:cs typeface="Questrial"/>
                <a:sym typeface="Questrial"/>
              </a:rPr>
              <a:t>4/5</a:t>
            </a:r>
            <a:r>
              <a:rPr b="1" lang="en">
                <a:latin typeface="Questrial"/>
                <a:ea typeface="Questrial"/>
                <a:cs typeface="Questrial"/>
                <a:sym typeface="Questrial"/>
              </a:rPr>
              <a:t> - </a:t>
            </a:r>
            <a:r>
              <a:rPr b="1" lang="en">
                <a:solidFill>
                  <a:schemeClr val="dk1"/>
                </a:solidFill>
                <a:latin typeface="Questrial"/>
                <a:ea typeface="Questrial"/>
                <a:cs typeface="Questrial"/>
                <a:sym typeface="Questrial"/>
              </a:rPr>
              <a:t>Distribution of Gender per Year &amp; per Course</a:t>
            </a:r>
            <a:endParaRPr b="1">
              <a:latin typeface="Questrial"/>
              <a:ea typeface="Questrial"/>
              <a:cs typeface="Questrial"/>
              <a:sym typeface="Questrial"/>
            </a:endParaRPr>
          </a:p>
        </p:txBody>
      </p:sp>
      <p:pic>
        <p:nvPicPr>
          <p:cNvPr id="463" name="Google Shape;463;p46"/>
          <p:cNvPicPr preferRelativeResize="0"/>
          <p:nvPr/>
        </p:nvPicPr>
        <p:blipFill>
          <a:blip r:embed="rId3">
            <a:alphaModFix/>
          </a:blip>
          <a:stretch>
            <a:fillRect/>
          </a:stretch>
        </p:blipFill>
        <p:spPr>
          <a:xfrm>
            <a:off x="461538" y="2052051"/>
            <a:ext cx="8220927" cy="2907850"/>
          </a:xfrm>
          <a:prstGeom prst="rect">
            <a:avLst/>
          </a:prstGeom>
          <a:noFill/>
          <a:ln>
            <a:noFill/>
          </a:ln>
        </p:spPr>
      </p:pic>
      <p:sp>
        <p:nvSpPr>
          <p:cNvPr id="464" name="Google Shape;464;p46"/>
          <p:cNvSpPr txBox="1"/>
          <p:nvPr/>
        </p:nvSpPr>
        <p:spPr>
          <a:xfrm>
            <a:off x="285763" y="505450"/>
            <a:ext cx="8572500" cy="1416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DM Sans"/>
                <a:ea typeface="DM Sans"/>
                <a:cs typeface="DM Sans"/>
                <a:sym typeface="DM Sans"/>
              </a:rPr>
              <a:t>From the graphs below, we can see that while most </a:t>
            </a:r>
            <a:r>
              <a:rPr lang="en" sz="1000">
                <a:latin typeface="DM Sans"/>
                <a:ea typeface="DM Sans"/>
                <a:cs typeface="DM Sans"/>
                <a:sym typeface="DM Sans"/>
              </a:rPr>
              <a:t>distributions</a:t>
            </a:r>
            <a:r>
              <a:rPr lang="en" sz="1000">
                <a:latin typeface="DM Sans"/>
                <a:ea typeface="DM Sans"/>
                <a:cs typeface="DM Sans"/>
                <a:sym typeface="DM Sans"/>
              </a:rPr>
              <a:t> of gender have remained stable over the years, with the exception of 2 courses. </a:t>
            </a:r>
            <a:endParaRPr sz="1000">
              <a:latin typeface="DM Sans"/>
              <a:ea typeface="DM Sans"/>
              <a:cs typeface="DM Sans"/>
              <a:sym typeface="DM Sans"/>
            </a:endParaRPr>
          </a:p>
          <a:p>
            <a:pPr indent="0" lvl="0" marL="0" rtl="0" algn="l">
              <a:spcBef>
                <a:spcPts val="0"/>
              </a:spcBef>
              <a:spcAft>
                <a:spcPts val="0"/>
              </a:spcAft>
              <a:buNone/>
            </a:pPr>
            <a:r>
              <a:rPr lang="en" sz="1000">
                <a:latin typeface="DM Sans"/>
                <a:ea typeface="DM Sans"/>
                <a:cs typeface="DM Sans"/>
                <a:sym typeface="DM Sans"/>
              </a:rPr>
              <a:t>One </a:t>
            </a:r>
            <a:r>
              <a:rPr lang="en" sz="1000">
                <a:latin typeface="DM Sans"/>
                <a:ea typeface="DM Sans"/>
                <a:cs typeface="DM Sans"/>
                <a:sym typeface="DM Sans"/>
              </a:rPr>
              <a:t>example is the </a:t>
            </a:r>
            <a:r>
              <a:rPr lang="en" sz="1000">
                <a:latin typeface="DM Sans"/>
                <a:ea typeface="DM Sans"/>
                <a:cs typeface="DM Sans"/>
                <a:sym typeface="DM Sans"/>
              </a:rPr>
              <a:t>Infocomm sector, which has had a decreasing amount of females over the years.</a:t>
            </a:r>
            <a:endParaRPr sz="1000">
              <a:latin typeface="DM Sans"/>
              <a:ea typeface="DM Sans"/>
              <a:cs typeface="DM Sans"/>
              <a:sym typeface="DM Sans"/>
            </a:endParaRPr>
          </a:p>
          <a:p>
            <a:pPr indent="0" lvl="0" marL="0" rtl="0" algn="l">
              <a:spcBef>
                <a:spcPts val="0"/>
              </a:spcBef>
              <a:spcAft>
                <a:spcPts val="0"/>
              </a:spcAft>
              <a:buNone/>
            </a:pPr>
            <a:r>
              <a:rPr lang="en" sz="1000">
                <a:latin typeface="DM Sans"/>
                <a:ea typeface="DM Sans"/>
                <a:cs typeface="DM Sans"/>
                <a:sym typeface="DM Sans"/>
              </a:rPr>
              <a:t>In addition, the Social sector had a sharp increase in female students from 2014 to 2015. </a:t>
            </a:r>
            <a:endParaRPr sz="1000">
              <a:latin typeface="DM Sans"/>
              <a:ea typeface="DM Sans"/>
              <a:cs typeface="DM Sans"/>
              <a:sym typeface="DM Sans"/>
            </a:endParaRPr>
          </a:p>
          <a:p>
            <a:pPr indent="0" lvl="0" marL="0" rtl="0" algn="l">
              <a:spcBef>
                <a:spcPts val="0"/>
              </a:spcBef>
              <a:spcAft>
                <a:spcPts val="0"/>
              </a:spcAft>
              <a:buNone/>
            </a:pPr>
            <a:r>
              <a:t/>
            </a:r>
            <a:endParaRPr sz="1000">
              <a:latin typeface="DM Sans"/>
              <a:ea typeface="DM Sans"/>
              <a:cs typeface="DM Sans"/>
              <a:sym typeface="DM Sans"/>
            </a:endParaRPr>
          </a:p>
          <a:p>
            <a:pPr indent="0" lvl="0" marL="0" rtl="0" algn="l">
              <a:spcBef>
                <a:spcPts val="0"/>
              </a:spcBef>
              <a:spcAft>
                <a:spcPts val="0"/>
              </a:spcAft>
              <a:buNone/>
            </a:pPr>
            <a:r>
              <a:rPr lang="en" sz="1000">
                <a:latin typeface="DM Sans"/>
                <a:ea typeface="DM Sans"/>
                <a:cs typeface="DM Sans"/>
                <a:sym typeface="DM Sans"/>
              </a:rPr>
              <a:t>From the boxplot, we can also see that Engineering has had the lowest proportion of female students on average, with a median of 19.1% female and 80.9% females. In addition, we can also see that both the Infocomm and Social categories have had the largest Interquartile Ranges, signalling that they have had the largest changes in distribution over the years.</a:t>
            </a:r>
            <a:endParaRPr sz="1000">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9"/>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Storyline regarding analysis.</a:t>
            </a:r>
            <a:endParaRPr/>
          </a:p>
        </p:txBody>
      </p:sp>
      <p:sp>
        <p:nvSpPr>
          <p:cNvPr id="343" name="Google Shape;343;p29"/>
          <p:cNvSpPr txBox="1"/>
          <p:nvPr>
            <p:ph idx="1" type="body"/>
          </p:nvPr>
        </p:nvSpPr>
        <p:spPr>
          <a:xfrm>
            <a:off x="711725" y="1152475"/>
            <a:ext cx="7784100" cy="34164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1600"/>
              </a:spcAft>
              <a:buNone/>
            </a:pPr>
            <a:r>
              <a:rPr lang="en" sz="1700"/>
              <a:t>Xiao Ming has been asked by Singapore Polytechnic to analyse how the interest of courses in Singapore has changed over the years, and advise on how Singapore Polytechnic can adjust its </a:t>
            </a:r>
            <a:r>
              <a:rPr b="1" lang="en" sz="1700"/>
              <a:t>focus to better cater to it’s current and future students</a:t>
            </a:r>
            <a:r>
              <a:rPr lang="en" sz="1700"/>
              <a:t>, as well as </a:t>
            </a:r>
            <a:r>
              <a:rPr b="1" lang="en" sz="1700"/>
              <a:t>where support is needed</a:t>
            </a:r>
            <a:r>
              <a:rPr lang="en" sz="1700"/>
              <a:t>.</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7"/>
          <p:cNvSpPr txBox="1"/>
          <p:nvPr/>
        </p:nvSpPr>
        <p:spPr>
          <a:xfrm>
            <a:off x="1056450" y="105250"/>
            <a:ext cx="7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estrial"/>
                <a:ea typeface="Questrial"/>
                <a:cs typeface="Questrial"/>
                <a:sym typeface="Questrial"/>
              </a:rPr>
              <a:t>Graph 6 - Overall </a:t>
            </a:r>
            <a:r>
              <a:rPr b="1" lang="en">
                <a:solidFill>
                  <a:schemeClr val="dk1"/>
                </a:solidFill>
                <a:latin typeface="Questrial"/>
                <a:ea typeface="Questrial"/>
                <a:cs typeface="Questrial"/>
                <a:sym typeface="Questrial"/>
              </a:rPr>
              <a:t>histogram of graduation rates.</a:t>
            </a:r>
            <a:endParaRPr b="1">
              <a:latin typeface="Questrial"/>
              <a:ea typeface="Questrial"/>
              <a:cs typeface="Questrial"/>
              <a:sym typeface="Questrial"/>
            </a:endParaRPr>
          </a:p>
        </p:txBody>
      </p:sp>
      <p:pic>
        <p:nvPicPr>
          <p:cNvPr id="470" name="Google Shape;470;p47"/>
          <p:cNvPicPr preferRelativeResize="0"/>
          <p:nvPr/>
        </p:nvPicPr>
        <p:blipFill>
          <a:blip r:embed="rId3">
            <a:alphaModFix/>
          </a:blip>
          <a:stretch>
            <a:fillRect/>
          </a:stretch>
        </p:blipFill>
        <p:spPr>
          <a:xfrm>
            <a:off x="454100" y="1146400"/>
            <a:ext cx="5211875" cy="2850700"/>
          </a:xfrm>
          <a:prstGeom prst="rect">
            <a:avLst/>
          </a:prstGeom>
          <a:noFill/>
          <a:ln>
            <a:noFill/>
          </a:ln>
        </p:spPr>
      </p:pic>
      <p:sp>
        <p:nvSpPr>
          <p:cNvPr id="471" name="Google Shape;471;p47"/>
          <p:cNvSpPr txBox="1"/>
          <p:nvPr/>
        </p:nvSpPr>
        <p:spPr>
          <a:xfrm>
            <a:off x="5964500" y="1294200"/>
            <a:ext cx="2883900" cy="2555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M Sans"/>
                <a:ea typeface="DM Sans"/>
                <a:cs typeface="DM Sans"/>
                <a:sym typeface="DM Sans"/>
              </a:rPr>
              <a:t>The cell of code on the left is used to generate a histogram which shows the distribution of graduates for all categories of courses.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A numpy array was used to obtain the overall mean of the values, as well as to generate a dotted line which was used to show where the median of all </a:t>
            </a:r>
            <a:r>
              <a:rPr lang="en">
                <a:latin typeface="DM Sans"/>
                <a:ea typeface="DM Sans"/>
                <a:cs typeface="DM Sans"/>
                <a:sym typeface="DM Sans"/>
              </a:rPr>
              <a:t>values were.</a:t>
            </a:r>
            <a:endParaRPr>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p48"/>
          <p:cNvPicPr preferRelativeResize="0"/>
          <p:nvPr/>
        </p:nvPicPr>
        <p:blipFill>
          <a:blip r:embed="rId3">
            <a:alphaModFix/>
          </a:blip>
          <a:stretch>
            <a:fillRect/>
          </a:stretch>
        </p:blipFill>
        <p:spPr>
          <a:xfrm>
            <a:off x="152400" y="1794400"/>
            <a:ext cx="8839201" cy="3121822"/>
          </a:xfrm>
          <a:prstGeom prst="rect">
            <a:avLst/>
          </a:prstGeom>
          <a:noFill/>
          <a:ln>
            <a:noFill/>
          </a:ln>
        </p:spPr>
      </p:pic>
      <p:sp>
        <p:nvSpPr>
          <p:cNvPr id="477" name="Google Shape;477;p48"/>
          <p:cNvSpPr txBox="1"/>
          <p:nvPr/>
        </p:nvSpPr>
        <p:spPr>
          <a:xfrm>
            <a:off x="1056450" y="105250"/>
            <a:ext cx="7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estrial"/>
                <a:ea typeface="Questrial"/>
                <a:cs typeface="Questrial"/>
                <a:sym typeface="Questrial"/>
              </a:rPr>
              <a:t>Graph 6 - </a:t>
            </a:r>
            <a:r>
              <a:rPr b="1" lang="en">
                <a:solidFill>
                  <a:schemeClr val="dk1"/>
                </a:solidFill>
                <a:latin typeface="Questrial"/>
                <a:ea typeface="Questrial"/>
                <a:cs typeface="Questrial"/>
                <a:sym typeface="Questrial"/>
              </a:rPr>
              <a:t>Overall histogram of graduation rates.</a:t>
            </a:r>
            <a:endParaRPr b="1">
              <a:latin typeface="Questrial"/>
              <a:ea typeface="Questrial"/>
              <a:cs typeface="Questrial"/>
              <a:sym typeface="Questrial"/>
            </a:endParaRPr>
          </a:p>
        </p:txBody>
      </p:sp>
      <p:sp>
        <p:nvSpPr>
          <p:cNvPr id="478" name="Google Shape;478;p48"/>
          <p:cNvSpPr txBox="1"/>
          <p:nvPr/>
        </p:nvSpPr>
        <p:spPr>
          <a:xfrm>
            <a:off x="698550" y="603450"/>
            <a:ext cx="7746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DM Sans"/>
                <a:ea typeface="DM Sans"/>
                <a:cs typeface="DM Sans"/>
                <a:sym typeface="DM Sans"/>
              </a:rPr>
              <a:t>From the graph below, we can see that the median </a:t>
            </a:r>
            <a:r>
              <a:rPr lang="en" sz="1000">
                <a:latin typeface="DM Sans"/>
                <a:ea typeface="DM Sans"/>
                <a:cs typeface="DM Sans"/>
                <a:sym typeface="DM Sans"/>
              </a:rPr>
              <a:t>graduate</a:t>
            </a:r>
            <a:r>
              <a:rPr lang="en" sz="1000">
                <a:latin typeface="DM Sans"/>
                <a:ea typeface="DM Sans"/>
                <a:cs typeface="DM Sans"/>
                <a:sym typeface="DM Sans"/>
              </a:rPr>
              <a:t> rate for all courses </a:t>
            </a:r>
            <a:r>
              <a:rPr lang="en" sz="1000">
                <a:latin typeface="DM Sans"/>
                <a:ea typeface="DM Sans"/>
                <a:cs typeface="DM Sans"/>
                <a:sym typeface="DM Sans"/>
              </a:rPr>
              <a:t>across</a:t>
            </a:r>
            <a:r>
              <a:rPr lang="en" sz="1000">
                <a:latin typeface="DM Sans"/>
                <a:ea typeface="DM Sans"/>
                <a:cs typeface="DM Sans"/>
                <a:sym typeface="DM Sans"/>
              </a:rPr>
              <a:t> all categories is 90.372%. In addition, we can also see that there are courses with a graduation rate &gt;100%, which is caused by people joining the courses in the 2nd/3rd years of education. </a:t>
            </a:r>
            <a:endParaRPr sz="1000">
              <a:latin typeface="DM Sans"/>
              <a:ea typeface="DM Sans"/>
              <a:cs typeface="DM Sans"/>
              <a:sym typeface="DM Sans"/>
            </a:endParaRPr>
          </a:p>
          <a:p>
            <a:pPr indent="0" lvl="0" marL="0" rtl="0" algn="l">
              <a:spcBef>
                <a:spcPts val="0"/>
              </a:spcBef>
              <a:spcAft>
                <a:spcPts val="0"/>
              </a:spcAft>
              <a:buNone/>
            </a:pPr>
            <a:r>
              <a:rPr lang="en" sz="1000">
                <a:latin typeface="DM Sans"/>
                <a:ea typeface="DM Sans"/>
                <a:cs typeface="DM Sans"/>
                <a:sym typeface="DM Sans"/>
              </a:rPr>
              <a:t>Furthermore, we can also see that there are some courses with a graduation rate </a:t>
            </a:r>
            <a:r>
              <a:rPr lang="en" sz="1000">
                <a:latin typeface="DM Sans"/>
                <a:ea typeface="DM Sans"/>
                <a:cs typeface="DM Sans"/>
                <a:sym typeface="DM Sans"/>
              </a:rPr>
              <a:t>below &lt;70%, which is drastically low.</a:t>
            </a:r>
            <a:endParaRPr sz="1000">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9"/>
          <p:cNvSpPr txBox="1"/>
          <p:nvPr/>
        </p:nvSpPr>
        <p:spPr>
          <a:xfrm>
            <a:off x="1056450" y="105250"/>
            <a:ext cx="7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estrial"/>
                <a:ea typeface="Questrial"/>
                <a:cs typeface="Questrial"/>
                <a:sym typeface="Questrial"/>
              </a:rPr>
              <a:t>Graph 7 - </a:t>
            </a:r>
            <a:r>
              <a:rPr b="1" lang="en">
                <a:solidFill>
                  <a:schemeClr val="dk1"/>
                </a:solidFill>
                <a:latin typeface="Questrial"/>
                <a:ea typeface="Questrial"/>
                <a:cs typeface="Questrial"/>
                <a:sym typeface="Questrial"/>
              </a:rPr>
              <a:t>H</a:t>
            </a:r>
            <a:r>
              <a:rPr b="1" lang="en">
                <a:solidFill>
                  <a:schemeClr val="dk1"/>
                </a:solidFill>
                <a:latin typeface="Questrial"/>
                <a:ea typeface="Questrial"/>
                <a:cs typeface="Questrial"/>
                <a:sym typeface="Questrial"/>
              </a:rPr>
              <a:t>istogram of graduation rates distributed by course.</a:t>
            </a:r>
            <a:endParaRPr b="1">
              <a:latin typeface="Questrial"/>
              <a:ea typeface="Questrial"/>
              <a:cs typeface="Questrial"/>
              <a:sym typeface="Questrial"/>
            </a:endParaRPr>
          </a:p>
        </p:txBody>
      </p:sp>
      <p:pic>
        <p:nvPicPr>
          <p:cNvPr id="484" name="Google Shape;484;p49"/>
          <p:cNvPicPr preferRelativeResize="0"/>
          <p:nvPr/>
        </p:nvPicPr>
        <p:blipFill>
          <a:blip r:embed="rId3">
            <a:alphaModFix/>
          </a:blip>
          <a:stretch>
            <a:fillRect/>
          </a:stretch>
        </p:blipFill>
        <p:spPr>
          <a:xfrm>
            <a:off x="152400" y="657850"/>
            <a:ext cx="4929225" cy="3482200"/>
          </a:xfrm>
          <a:prstGeom prst="rect">
            <a:avLst/>
          </a:prstGeom>
          <a:noFill/>
          <a:ln>
            <a:noFill/>
          </a:ln>
        </p:spPr>
      </p:pic>
      <p:pic>
        <p:nvPicPr>
          <p:cNvPr id="485" name="Google Shape;485;p49"/>
          <p:cNvPicPr preferRelativeResize="0"/>
          <p:nvPr/>
        </p:nvPicPr>
        <p:blipFill>
          <a:blip r:embed="rId4">
            <a:alphaModFix/>
          </a:blip>
          <a:stretch>
            <a:fillRect/>
          </a:stretch>
        </p:blipFill>
        <p:spPr>
          <a:xfrm>
            <a:off x="3961675" y="692925"/>
            <a:ext cx="5061926" cy="3412051"/>
          </a:xfrm>
          <a:prstGeom prst="rect">
            <a:avLst/>
          </a:prstGeom>
          <a:noFill/>
          <a:ln>
            <a:noFill/>
          </a:ln>
        </p:spPr>
      </p:pic>
      <p:sp>
        <p:nvSpPr>
          <p:cNvPr id="486" name="Google Shape;486;p49"/>
          <p:cNvSpPr txBox="1"/>
          <p:nvPr/>
        </p:nvSpPr>
        <p:spPr>
          <a:xfrm>
            <a:off x="112275" y="4350575"/>
            <a:ext cx="883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DM Sans"/>
                <a:ea typeface="DM Sans"/>
                <a:cs typeface="DM Sans"/>
                <a:sym typeface="DM Sans"/>
              </a:rPr>
              <a:t>The code above generates histograms showing the graduation percentage per course.</a:t>
            </a:r>
            <a:endParaRPr>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id="491" name="Google Shape;491;p50"/>
          <p:cNvPicPr preferRelativeResize="0"/>
          <p:nvPr/>
        </p:nvPicPr>
        <p:blipFill>
          <a:blip r:embed="rId3">
            <a:alphaModFix/>
          </a:blip>
          <a:stretch>
            <a:fillRect/>
          </a:stretch>
        </p:blipFill>
        <p:spPr>
          <a:xfrm>
            <a:off x="409900" y="128225"/>
            <a:ext cx="8324198" cy="4827774"/>
          </a:xfrm>
          <a:prstGeom prst="rect">
            <a:avLst/>
          </a:prstGeom>
          <a:noFill/>
          <a:ln>
            <a:noFill/>
          </a:ln>
        </p:spPr>
      </p:pic>
      <p:sp>
        <p:nvSpPr>
          <p:cNvPr id="492" name="Google Shape;492;p50"/>
          <p:cNvSpPr txBox="1"/>
          <p:nvPr/>
        </p:nvSpPr>
        <p:spPr>
          <a:xfrm>
            <a:off x="463125" y="3508525"/>
            <a:ext cx="2666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DM Sans"/>
                <a:ea typeface="DM Sans"/>
                <a:cs typeface="DM Sans"/>
                <a:sym typeface="DM Sans"/>
              </a:rPr>
              <a:t>From the charts above, we can see that some the Infocomm category of courses has a median graduation rate of 100.832%, showing that there is a large amount of people who transfer into the course in the later years of the programme.</a:t>
            </a:r>
            <a:endParaRPr sz="1000">
              <a:latin typeface="DM Sans"/>
              <a:ea typeface="DM Sans"/>
              <a:cs typeface="DM Sans"/>
              <a:sym typeface="DM Sans"/>
            </a:endParaRPr>
          </a:p>
        </p:txBody>
      </p:sp>
      <p:sp>
        <p:nvSpPr>
          <p:cNvPr id="493" name="Google Shape;493;p50"/>
          <p:cNvSpPr txBox="1"/>
          <p:nvPr/>
        </p:nvSpPr>
        <p:spPr>
          <a:xfrm>
            <a:off x="6329375" y="3585725"/>
            <a:ext cx="2322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DM Sans"/>
                <a:ea typeface="DM Sans"/>
                <a:cs typeface="DM Sans"/>
                <a:sym typeface="DM Sans"/>
              </a:rPr>
              <a:t>In </a:t>
            </a:r>
            <a:r>
              <a:rPr lang="en" sz="1000">
                <a:latin typeface="DM Sans"/>
                <a:ea typeface="DM Sans"/>
                <a:cs typeface="DM Sans"/>
                <a:sym typeface="DM Sans"/>
              </a:rPr>
              <a:t>addition</a:t>
            </a:r>
            <a:r>
              <a:rPr lang="en" sz="1000">
                <a:latin typeface="DM Sans"/>
                <a:ea typeface="DM Sans"/>
                <a:cs typeface="DM Sans"/>
                <a:sym typeface="DM Sans"/>
              </a:rPr>
              <a:t>, we can also see that there are some courses with a much lower graduation rate than the median, in particular the Arts category, with a 80.775% graduation rate.</a:t>
            </a:r>
            <a:endParaRPr sz="1000">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1"/>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Conclusions.</a:t>
            </a:r>
            <a:endParaRPr/>
          </a:p>
        </p:txBody>
      </p:sp>
      <p:sp>
        <p:nvSpPr>
          <p:cNvPr id="499" name="Google Shape;499;p51"/>
          <p:cNvSpPr txBox="1"/>
          <p:nvPr>
            <p:ph idx="1" type="body"/>
          </p:nvPr>
        </p:nvSpPr>
        <p:spPr>
          <a:xfrm>
            <a:off x="679950" y="1019150"/>
            <a:ext cx="7784100" cy="3416400"/>
          </a:xfrm>
          <a:prstGeom prst="rect">
            <a:avLst/>
          </a:prstGeom>
        </p:spPr>
        <p:txBody>
          <a:bodyPr anchorCtr="0" anchor="t" bIns="91425" lIns="91425" spcFirstLastPara="1" rIns="91425" wrap="square" tIns="91425">
            <a:noAutofit/>
          </a:bodyPr>
          <a:lstStyle/>
          <a:p>
            <a:pPr indent="-304800" lvl="0" marL="457200" rtl="0" algn="l">
              <a:spcBef>
                <a:spcPts val="1000"/>
              </a:spcBef>
              <a:spcAft>
                <a:spcPts val="0"/>
              </a:spcAft>
              <a:buSzPts val="1200"/>
              <a:buChar char="●"/>
            </a:pPr>
            <a:r>
              <a:rPr lang="en"/>
              <a:t>From the data, Xiao Ming can conclude that the interest in courses has generally remained stable, however, the Services category of courses should receive increased interest from SP.            </a:t>
            </a:r>
            <a:br>
              <a:rPr lang="en"/>
            </a:br>
            <a:r>
              <a:rPr lang="en"/>
              <a:t>Examples of such courses would be the Diploma in Facilities Management (DPM).</a:t>
            </a:r>
            <a:endParaRPr/>
          </a:p>
          <a:p>
            <a:pPr indent="-304800" lvl="0" marL="457200" rtl="0" algn="l">
              <a:spcBef>
                <a:spcPts val="1600"/>
              </a:spcBef>
              <a:spcAft>
                <a:spcPts val="0"/>
              </a:spcAft>
              <a:buSzPts val="1200"/>
              <a:buChar char="●"/>
            </a:pPr>
            <a:r>
              <a:rPr lang="en"/>
              <a:t>In addition, Xiao Ming can also conclude that SP can offer more support to the Arts category of courses, namely courses </a:t>
            </a:r>
            <a:r>
              <a:rPr lang="en"/>
              <a:t>within</a:t>
            </a:r>
            <a:r>
              <a:rPr lang="en"/>
              <a:t> MAD, as they are the most likely to drop out, or switch to </a:t>
            </a:r>
            <a:r>
              <a:rPr lang="en"/>
              <a:t>other</a:t>
            </a:r>
            <a:r>
              <a:rPr lang="en"/>
              <a:t> courses. Xiao Ming can also tell SP that courses in SOC are doing very well, and can receive less focus from the Polytechnic.</a:t>
            </a:r>
            <a:endParaRPr/>
          </a:p>
          <a:p>
            <a:pPr indent="-304800" lvl="0" marL="457200" rtl="0" algn="l">
              <a:spcBef>
                <a:spcPts val="1000"/>
              </a:spcBef>
              <a:spcAft>
                <a:spcPts val="1600"/>
              </a:spcAft>
              <a:buSzPts val="1200"/>
              <a:buChar char="●"/>
            </a:pPr>
            <a:r>
              <a:rPr lang="en"/>
              <a:t>Lastly, Xiao Ming can also tell SP that as the demographic of it’s students are becoming more male-dominated, it’s advertising can also shift in that direction.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2"/>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505" name="Google Shape;505;p52"/>
          <p:cNvSpPr txBox="1"/>
          <p:nvPr>
            <p:ph idx="1" type="body"/>
          </p:nvPr>
        </p:nvSpPr>
        <p:spPr>
          <a:xfrm>
            <a:off x="711725" y="1152475"/>
            <a:ext cx="7784100" cy="3416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Questrial"/>
                <a:ea typeface="Questrial"/>
                <a:cs typeface="Questrial"/>
                <a:sym typeface="Questrial"/>
              </a:rPr>
              <a:t>Data.gov.sg. (2022). </a:t>
            </a:r>
            <a:r>
              <a:rPr i="1" lang="en">
                <a:solidFill>
                  <a:schemeClr val="dk1"/>
                </a:solidFill>
                <a:latin typeface="Questrial"/>
                <a:ea typeface="Questrial"/>
                <a:cs typeface="Questrial"/>
                <a:sym typeface="Questrial"/>
              </a:rPr>
              <a:t>Polytechnics - Intake, Enrolment and Graduates by Course-Data.gov.sg</a:t>
            </a:r>
            <a:r>
              <a:rPr lang="en">
                <a:solidFill>
                  <a:schemeClr val="dk1"/>
                </a:solidFill>
                <a:latin typeface="Questrial"/>
                <a:ea typeface="Questrial"/>
                <a:cs typeface="Questrial"/>
                <a:sym typeface="Questrial"/>
              </a:rPr>
              <a:t>. [online] Available at: https://data.gov.sg/dataset/polytechnics-intake-enrolment-and-graduates-by-course [Accessed 1 Dec. 2022].</a:t>
            </a:r>
            <a:endParaRPr>
              <a:solidFill>
                <a:schemeClr val="dk1"/>
              </a:solidFill>
              <a:latin typeface="Questrial"/>
              <a:ea typeface="Questrial"/>
              <a:cs typeface="Questrial"/>
              <a:sym typeface="Questrial"/>
            </a:endParaRPr>
          </a:p>
          <a:p>
            <a:pPr indent="0" lvl="0" marL="0" rtl="0" algn="l">
              <a:lnSpc>
                <a:spcPct val="100000"/>
              </a:lnSpc>
              <a:spcBef>
                <a:spcPts val="1200"/>
              </a:spcBef>
              <a:spcAft>
                <a:spcPts val="0"/>
              </a:spcAft>
              <a:buClr>
                <a:schemeClr val="dk1"/>
              </a:buClr>
              <a:buSzPts val="1100"/>
              <a:buFont typeface="Arial"/>
              <a:buNone/>
            </a:pPr>
            <a:r>
              <a:rPr lang="en">
                <a:solidFill>
                  <a:schemeClr val="dk1"/>
                </a:solidFill>
                <a:latin typeface="Questrial"/>
                <a:ea typeface="Questrial"/>
                <a:cs typeface="Questrial"/>
                <a:sym typeface="Questrial"/>
              </a:rPr>
              <a:t>‌Data.gov.sg. (2021). </a:t>
            </a:r>
            <a:r>
              <a:rPr i="1" lang="en">
                <a:solidFill>
                  <a:schemeClr val="dk1"/>
                </a:solidFill>
                <a:latin typeface="Questrial"/>
                <a:ea typeface="Questrial"/>
                <a:cs typeface="Questrial"/>
                <a:sym typeface="Questrial"/>
              </a:rPr>
              <a:t>Enrolment - Pre-University, By Level and Course-Data.gov.sg</a:t>
            </a:r>
            <a:r>
              <a:rPr lang="en">
                <a:solidFill>
                  <a:schemeClr val="dk1"/>
                </a:solidFill>
                <a:latin typeface="Questrial"/>
                <a:ea typeface="Questrial"/>
                <a:cs typeface="Questrial"/>
                <a:sym typeface="Questrial"/>
              </a:rPr>
              <a:t>. [online] Available at:</a:t>
            </a:r>
            <a:r>
              <a:rPr lang="en">
                <a:solidFill>
                  <a:schemeClr val="dk1"/>
                </a:solidFill>
                <a:latin typeface="Questrial"/>
                <a:ea typeface="Questrial"/>
                <a:cs typeface="Questrial"/>
                <a:sym typeface="Questrial"/>
              </a:rPr>
              <a:t> </a:t>
            </a:r>
            <a:r>
              <a:rPr lang="en">
                <a:solidFill>
                  <a:schemeClr val="dk1"/>
                </a:solidFill>
                <a:latin typeface="Questrial"/>
                <a:ea typeface="Questrial"/>
                <a:cs typeface="Questrial"/>
                <a:sym typeface="Questrial"/>
              </a:rPr>
              <a:t>https://data.gov.sg/dataset/enrolment-pre-university-by-level?view_id=16d236b8-688c-463d-a664-ce67a8d4b3e4&amp;resource_id=8b436e71-ef7d-4a92-86e5-dfdebdc25d8c [Accessed 1 Dec. 2022].</a:t>
            </a:r>
            <a:endParaRPr>
              <a:solidFill>
                <a:schemeClr val="dk1"/>
              </a:solidFill>
              <a:latin typeface="Questrial"/>
              <a:ea typeface="Questrial"/>
              <a:cs typeface="Questrial"/>
              <a:sym typeface="Questrial"/>
            </a:endParaRPr>
          </a:p>
          <a:p>
            <a:pPr indent="0" lvl="0" marL="0" rtl="0" algn="l">
              <a:lnSpc>
                <a:spcPct val="100000"/>
              </a:lnSpc>
              <a:spcBef>
                <a:spcPts val="1200"/>
              </a:spcBef>
              <a:spcAft>
                <a:spcPts val="0"/>
              </a:spcAft>
              <a:buClr>
                <a:schemeClr val="dk1"/>
              </a:buClr>
              <a:buSzPts val="1100"/>
              <a:buFont typeface="Arial"/>
              <a:buNone/>
            </a:pPr>
            <a:r>
              <a:rPr lang="en">
                <a:solidFill>
                  <a:schemeClr val="dk1"/>
                </a:solidFill>
                <a:latin typeface="Questrial"/>
                <a:ea typeface="Questrial"/>
                <a:cs typeface="Questrial"/>
                <a:sym typeface="Questrial"/>
              </a:rPr>
              <a:t>‌Data.gov.sg. (2021). </a:t>
            </a:r>
            <a:r>
              <a:rPr i="1" lang="en">
                <a:solidFill>
                  <a:schemeClr val="dk1"/>
                </a:solidFill>
                <a:latin typeface="Questrial"/>
                <a:ea typeface="Questrial"/>
                <a:cs typeface="Questrial"/>
                <a:sym typeface="Questrial"/>
              </a:rPr>
              <a:t>Enrolment - Secondary, By Level and Course-Data.gov.sg</a:t>
            </a:r>
            <a:r>
              <a:rPr lang="en">
                <a:solidFill>
                  <a:schemeClr val="dk1"/>
                </a:solidFill>
                <a:latin typeface="Questrial"/>
                <a:ea typeface="Questrial"/>
                <a:cs typeface="Questrial"/>
                <a:sym typeface="Questrial"/>
              </a:rPr>
              <a:t>. [online] Available at: https://data.gov.sg/dataset/enrolment-secondary-by-level [Accessed 1 Dec. 2022].</a:t>
            </a:r>
            <a:endParaRPr>
              <a:solidFill>
                <a:schemeClr val="dk1"/>
              </a:solidFill>
              <a:latin typeface="Questrial"/>
              <a:ea typeface="Questrial"/>
              <a:cs typeface="Questrial"/>
              <a:sym typeface="Questrial"/>
            </a:endParaRPr>
          </a:p>
          <a:p>
            <a:pPr indent="0" lvl="0" marL="0" rtl="0" algn="l">
              <a:lnSpc>
                <a:spcPct val="100000"/>
              </a:lnSpc>
              <a:spcBef>
                <a:spcPts val="1200"/>
              </a:spcBef>
              <a:spcAft>
                <a:spcPts val="0"/>
              </a:spcAft>
              <a:buNone/>
            </a:pPr>
            <a:r>
              <a:rPr lang="en">
                <a:solidFill>
                  <a:schemeClr val="dk1"/>
                </a:solidFill>
                <a:latin typeface="Questrial"/>
                <a:ea typeface="Questrial"/>
                <a:cs typeface="Questrial"/>
                <a:sym typeface="Questrial"/>
              </a:rPr>
              <a:t>Data.gov.sg. (2021). </a:t>
            </a:r>
            <a:r>
              <a:rPr i="1" lang="en">
                <a:solidFill>
                  <a:schemeClr val="dk1"/>
                </a:solidFill>
                <a:latin typeface="Questrial"/>
                <a:ea typeface="Questrial"/>
                <a:cs typeface="Questrial"/>
                <a:sym typeface="Questrial"/>
              </a:rPr>
              <a:t>ITE - Intake, Enrolment and Graduates by Course-Data.gov.sg</a:t>
            </a:r>
            <a:r>
              <a:rPr lang="en">
                <a:solidFill>
                  <a:schemeClr val="dk1"/>
                </a:solidFill>
                <a:latin typeface="Questrial"/>
                <a:ea typeface="Questrial"/>
                <a:cs typeface="Questrial"/>
                <a:sym typeface="Questrial"/>
              </a:rPr>
              <a:t>. [online] Available at: https://data.gov.sg/dataset/ite-intake-enrolment-and-graduates-by-course [Accessed 1 Dec. 2022].</a:t>
            </a:r>
            <a:endParaRPr>
              <a:solidFill>
                <a:schemeClr val="dk1"/>
              </a:solidFill>
              <a:latin typeface="Questrial"/>
              <a:ea typeface="Questrial"/>
              <a:cs typeface="Questrial"/>
              <a:sym typeface="Questrial"/>
            </a:endParaRPr>
          </a:p>
          <a:p>
            <a:pPr indent="0" lvl="0" marL="0" rtl="0" algn="l">
              <a:lnSpc>
                <a:spcPct val="150000"/>
              </a:lnSpc>
              <a:spcBef>
                <a:spcPts val="1200"/>
              </a:spcBef>
              <a:spcAft>
                <a:spcPts val="0"/>
              </a:spcAft>
              <a:buNone/>
            </a:pPr>
            <a:r>
              <a:rPr lang="en">
                <a:solidFill>
                  <a:schemeClr val="dk1"/>
                </a:solidFill>
                <a:latin typeface="Questrial"/>
                <a:ea typeface="Questrial"/>
                <a:cs typeface="Questrial"/>
                <a:sym typeface="Questrial"/>
              </a:rPr>
              <a:t>Sp.edu.sg. (2022). </a:t>
            </a:r>
            <a:r>
              <a:rPr i="1" lang="en">
                <a:solidFill>
                  <a:schemeClr val="dk1"/>
                </a:solidFill>
                <a:latin typeface="Questrial"/>
                <a:ea typeface="Questrial"/>
                <a:cs typeface="Questrial"/>
                <a:sym typeface="Questrial"/>
              </a:rPr>
              <a:t>SP</a:t>
            </a:r>
            <a:r>
              <a:rPr lang="en">
                <a:solidFill>
                  <a:schemeClr val="dk1"/>
                </a:solidFill>
                <a:latin typeface="Questrial"/>
                <a:ea typeface="Questrial"/>
                <a:cs typeface="Questrial"/>
                <a:sym typeface="Questrial"/>
              </a:rPr>
              <a:t>. [online] Available at: https://www.sp.edu.sg/ [Accessed 8 Dec. 2022].</a:t>
            </a:r>
            <a:endParaRPr>
              <a:solidFill>
                <a:schemeClr val="dk1"/>
              </a:solidFill>
              <a:latin typeface="Questrial"/>
              <a:ea typeface="Questrial"/>
              <a:cs typeface="Questrial"/>
              <a:sym typeface="Questrial"/>
            </a:endParaRPr>
          </a:p>
          <a:p>
            <a:pPr indent="0" lvl="0" marL="0" rtl="0" algn="l">
              <a:lnSpc>
                <a:spcPct val="115000"/>
              </a:lnSpc>
              <a:spcBef>
                <a:spcPts val="1200"/>
              </a:spcBef>
              <a:spcAft>
                <a:spcPts val="0"/>
              </a:spcAft>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sz="1000">
              <a:solidFill>
                <a:schemeClr val="dk1"/>
              </a:solidFill>
              <a:latin typeface="Questrial"/>
              <a:ea typeface="Questrial"/>
              <a:cs typeface="Questrial"/>
              <a:sym typeface="Questrial"/>
            </a:endParaRPr>
          </a:p>
          <a:p>
            <a:pPr indent="0" lvl="0" marL="0" rtl="0" algn="l">
              <a:lnSpc>
                <a:spcPct val="100000"/>
              </a:lnSpc>
              <a:spcBef>
                <a:spcPts val="1200"/>
              </a:spcBef>
              <a:spcAft>
                <a:spcPts val="0"/>
              </a:spcAft>
              <a:buClr>
                <a:schemeClr val="dk1"/>
              </a:buClr>
              <a:buSzPts val="1100"/>
              <a:buFont typeface="Arial"/>
              <a:buNone/>
            </a:pPr>
            <a:r>
              <a:rPr lang="en" sz="1000">
                <a:solidFill>
                  <a:schemeClr val="dk1"/>
                </a:solidFill>
                <a:latin typeface="Questrial"/>
                <a:ea typeface="Questrial"/>
                <a:cs typeface="Questrial"/>
                <a:sym typeface="Questrial"/>
              </a:rPr>
              <a:t>‌</a:t>
            </a:r>
            <a:endParaRPr sz="1000">
              <a:solidFill>
                <a:schemeClr val="dk1"/>
              </a:solidFill>
              <a:latin typeface="Questrial"/>
              <a:ea typeface="Questrial"/>
              <a:cs typeface="Questrial"/>
              <a:sym typeface="Questrial"/>
            </a:endParaRPr>
          </a:p>
          <a:p>
            <a:pPr indent="0" lvl="0" marL="0" rtl="0" algn="l">
              <a:lnSpc>
                <a:spcPct val="100000"/>
              </a:lnSpc>
              <a:spcBef>
                <a:spcPts val="1200"/>
              </a:spcBef>
              <a:spcAft>
                <a:spcPts val="1600"/>
              </a:spcAft>
              <a:buNone/>
            </a:pPr>
            <a:r>
              <a:t/>
            </a:r>
            <a:endParaRPr sz="1000">
              <a:latin typeface="Questrial"/>
              <a:ea typeface="Questrial"/>
              <a:cs typeface="Questrial"/>
              <a:sym typeface="Quest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analysed.</a:t>
            </a:r>
            <a:endParaRPr/>
          </a:p>
        </p:txBody>
      </p:sp>
      <p:sp>
        <p:nvSpPr>
          <p:cNvPr id="349" name="Google Shape;349;p30"/>
          <p:cNvSpPr txBox="1"/>
          <p:nvPr>
            <p:ph idx="1" type="body"/>
          </p:nvPr>
        </p:nvSpPr>
        <p:spPr>
          <a:xfrm>
            <a:off x="711725" y="1152475"/>
            <a:ext cx="7784100" cy="34164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1600"/>
              <a:t>Xiao Ming then decides to analyse the following datasets.:</a:t>
            </a:r>
            <a:endParaRPr sz="1600"/>
          </a:p>
          <a:p>
            <a:pPr indent="-330200" lvl="0" marL="914400" rtl="0" algn="ctr">
              <a:spcBef>
                <a:spcPts val="1600"/>
              </a:spcBef>
              <a:spcAft>
                <a:spcPts val="0"/>
              </a:spcAft>
              <a:buSzPts val="1600"/>
              <a:buAutoNum type="arabicParenR"/>
            </a:pPr>
            <a:r>
              <a:rPr lang="en" sz="1600"/>
              <a:t>Number of Secondary School Graduates</a:t>
            </a:r>
            <a:endParaRPr sz="1600"/>
          </a:p>
          <a:p>
            <a:pPr indent="-330200" lvl="0" marL="914400" rtl="0" algn="ctr">
              <a:spcBef>
                <a:spcPts val="0"/>
              </a:spcBef>
              <a:spcAft>
                <a:spcPts val="0"/>
              </a:spcAft>
              <a:buSzPts val="1600"/>
              <a:buAutoNum type="arabicParenR"/>
            </a:pPr>
            <a:r>
              <a:rPr lang="en" sz="1600"/>
              <a:t>Enrolment and Intake for Pre-University Students</a:t>
            </a:r>
            <a:endParaRPr sz="1600"/>
          </a:p>
          <a:p>
            <a:pPr indent="-330200" lvl="0" marL="914400" rtl="0" algn="ctr">
              <a:spcBef>
                <a:spcPts val="0"/>
              </a:spcBef>
              <a:spcAft>
                <a:spcPts val="0"/>
              </a:spcAft>
              <a:buSzPts val="1600"/>
              <a:buAutoNum type="arabicParenR"/>
            </a:pPr>
            <a:r>
              <a:rPr lang="en" sz="1600"/>
              <a:t>Enrolment and Intake for Polytechnic Students</a:t>
            </a:r>
            <a:endParaRPr sz="1600"/>
          </a:p>
          <a:p>
            <a:pPr indent="-330200" lvl="0" marL="914400" rtl="0" algn="ctr">
              <a:spcBef>
                <a:spcPts val="0"/>
              </a:spcBef>
              <a:spcAft>
                <a:spcPts val="0"/>
              </a:spcAft>
              <a:buSzPts val="1600"/>
              <a:buAutoNum type="arabicParenR"/>
            </a:pPr>
            <a:r>
              <a:rPr lang="en" sz="1600"/>
              <a:t>Enrolment and Intake for ITE Students</a:t>
            </a:r>
            <a:endParaRPr sz="1600"/>
          </a:p>
          <a:p>
            <a:pPr indent="0" lvl="0" marL="914400" rtl="0" algn="ctr">
              <a:spcBef>
                <a:spcPts val="1600"/>
              </a:spcBef>
              <a:spcAft>
                <a:spcPts val="0"/>
              </a:spcAft>
              <a:buNone/>
            </a:pPr>
            <a:r>
              <a:rPr lang="en" sz="1600"/>
              <a:t>From here, he would like to find out:</a:t>
            </a:r>
            <a:endParaRPr sz="1600"/>
          </a:p>
          <a:p>
            <a:pPr indent="-330200" lvl="0" marL="914400" rtl="0" algn="ctr">
              <a:spcBef>
                <a:spcPts val="1600"/>
              </a:spcBef>
              <a:spcAft>
                <a:spcPts val="0"/>
              </a:spcAft>
              <a:buSzPts val="1600"/>
              <a:buAutoNum type="arabicParenR"/>
            </a:pPr>
            <a:r>
              <a:rPr lang="en" sz="1600"/>
              <a:t>How has interest in the types of courses </a:t>
            </a:r>
            <a:r>
              <a:rPr b="1" lang="en" sz="1600"/>
              <a:t>changed</a:t>
            </a:r>
            <a:r>
              <a:rPr lang="en" sz="1600"/>
              <a:t>?</a:t>
            </a:r>
            <a:endParaRPr sz="1600"/>
          </a:p>
          <a:p>
            <a:pPr indent="-330200" lvl="0" marL="914400" rtl="0" algn="ctr">
              <a:spcBef>
                <a:spcPts val="0"/>
              </a:spcBef>
              <a:spcAft>
                <a:spcPts val="0"/>
              </a:spcAft>
              <a:buSzPts val="1600"/>
              <a:buAutoNum type="arabicParenR"/>
            </a:pPr>
            <a:r>
              <a:rPr lang="en" sz="1600"/>
              <a:t>Which type of course should SP </a:t>
            </a:r>
            <a:r>
              <a:rPr b="1" lang="en" sz="1600"/>
              <a:t>offer more support</a:t>
            </a:r>
            <a:r>
              <a:rPr lang="en" sz="1600"/>
              <a:t> to?</a:t>
            </a:r>
            <a:endParaRPr sz="1600"/>
          </a:p>
          <a:p>
            <a:pPr indent="-330200" lvl="0" marL="914400" rtl="0" algn="ctr">
              <a:spcBef>
                <a:spcPts val="0"/>
              </a:spcBef>
              <a:spcAft>
                <a:spcPts val="0"/>
              </a:spcAft>
              <a:buSzPts val="1600"/>
              <a:buAutoNum type="arabicParenR"/>
            </a:pPr>
            <a:r>
              <a:rPr lang="en" sz="1600"/>
              <a:t>How can Singapore Polytechnic </a:t>
            </a:r>
            <a:r>
              <a:rPr b="1" lang="en" sz="1600"/>
              <a:t>improve it’s advertising</a:t>
            </a:r>
            <a:r>
              <a:rPr lang="en" sz="1600"/>
              <a: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1"/>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Nature of datasets.</a:t>
            </a:r>
            <a:endParaRPr/>
          </a:p>
        </p:txBody>
      </p:sp>
      <p:graphicFrame>
        <p:nvGraphicFramePr>
          <p:cNvPr id="355" name="Google Shape;355;p31"/>
          <p:cNvGraphicFramePr/>
          <p:nvPr/>
        </p:nvGraphicFramePr>
        <p:xfrm>
          <a:off x="952475" y="1002775"/>
          <a:ext cx="3000000" cy="3000000"/>
        </p:xfrm>
        <a:graphic>
          <a:graphicData uri="http://schemas.openxmlformats.org/drawingml/2006/table">
            <a:tbl>
              <a:tblPr>
                <a:noFill/>
                <a:tableStyleId>{A62B9AD8-19F4-40E5-A770-7DC93F0D981F}</a:tableStyleId>
              </a:tblPr>
              <a:tblGrid>
                <a:gridCol w="3621025"/>
                <a:gridCol w="3621025"/>
              </a:tblGrid>
              <a:tr h="241975">
                <a:tc rowSpan="5">
                  <a:txBody>
                    <a:bodyPr/>
                    <a:lstStyle/>
                    <a:p>
                      <a:pPr indent="0" lvl="0" marL="0" rtl="0" algn="ctr">
                        <a:spcBef>
                          <a:spcPts val="0"/>
                        </a:spcBef>
                        <a:spcAft>
                          <a:spcPts val="0"/>
                        </a:spcAft>
                        <a:buNone/>
                      </a:pPr>
                      <a:r>
                        <a:rPr lang="en" sz="1000"/>
                        <a:t>Dataset 1 - </a:t>
                      </a:r>
                      <a:endParaRPr sz="1000"/>
                    </a:p>
                    <a:p>
                      <a:pPr indent="0" lvl="0" marL="0" rtl="0" algn="ctr">
                        <a:spcBef>
                          <a:spcPts val="0"/>
                        </a:spcBef>
                        <a:spcAft>
                          <a:spcPts val="0"/>
                        </a:spcAft>
                        <a:buNone/>
                      </a:pPr>
                      <a:r>
                        <a:rPr lang="en" sz="1000"/>
                        <a:t>enrolment-secondary-by-level-and-course.csv</a:t>
                      </a:r>
                      <a:endParaRPr sz="1000"/>
                    </a:p>
                  </a:txBody>
                  <a:tcPr marT="9125" marB="9125" marR="0" marL="91425" anchor="ctr"/>
                </a:tc>
                <a:tc>
                  <a:txBody>
                    <a:bodyPr/>
                    <a:lstStyle/>
                    <a:p>
                      <a:pPr indent="0" lvl="0" marL="0" rtl="0" algn="l">
                        <a:spcBef>
                          <a:spcPts val="0"/>
                        </a:spcBef>
                        <a:spcAft>
                          <a:spcPts val="0"/>
                        </a:spcAft>
                        <a:buNone/>
                      </a:pPr>
                      <a:r>
                        <a:rPr lang="en" sz="1000"/>
                        <a:t>year - Year of Data</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level - Level of Education (Secondary 1/2/3/4/5)</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course - Name of course (Express/Normal (Acad)/etc)</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sex - Gender (F/MF)</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enrolment_secondary -  Number of people enrolled in the course</a:t>
                      </a:r>
                      <a:endParaRPr sz="1000"/>
                    </a:p>
                  </a:txBody>
                  <a:tcPr marT="9125" marB="9125" marR="0" marL="91425" anchor="ctr"/>
                </a:tc>
              </a:tr>
            </a:tbl>
          </a:graphicData>
        </a:graphic>
      </p:graphicFrame>
      <p:graphicFrame>
        <p:nvGraphicFramePr>
          <p:cNvPr id="356" name="Google Shape;356;p31"/>
          <p:cNvGraphicFramePr/>
          <p:nvPr/>
        </p:nvGraphicFramePr>
        <p:xfrm>
          <a:off x="952475" y="2572600"/>
          <a:ext cx="3000000" cy="3000000"/>
        </p:xfrm>
        <a:graphic>
          <a:graphicData uri="http://schemas.openxmlformats.org/drawingml/2006/table">
            <a:tbl>
              <a:tblPr>
                <a:noFill/>
                <a:tableStyleId>{A62B9AD8-19F4-40E5-A770-7DC93F0D981F}</a:tableStyleId>
              </a:tblPr>
              <a:tblGrid>
                <a:gridCol w="3621025"/>
                <a:gridCol w="3621025"/>
              </a:tblGrid>
              <a:tr h="241975">
                <a:tc rowSpan="6">
                  <a:txBody>
                    <a:bodyPr/>
                    <a:lstStyle/>
                    <a:p>
                      <a:pPr indent="0" lvl="0" marL="0" rtl="0" algn="ctr">
                        <a:spcBef>
                          <a:spcPts val="0"/>
                        </a:spcBef>
                        <a:spcAft>
                          <a:spcPts val="0"/>
                        </a:spcAft>
                        <a:buNone/>
                      </a:pPr>
                      <a:r>
                        <a:rPr lang="en" sz="1000"/>
                        <a:t>Dataset 2 - </a:t>
                      </a:r>
                      <a:endParaRPr sz="1000"/>
                    </a:p>
                    <a:p>
                      <a:pPr indent="0" lvl="0" marL="0" rtl="0" algn="ctr">
                        <a:spcBef>
                          <a:spcPts val="0"/>
                        </a:spcBef>
                        <a:spcAft>
                          <a:spcPts val="0"/>
                        </a:spcAft>
                        <a:buNone/>
                      </a:pPr>
                      <a:r>
                        <a:rPr lang="en" sz="1000"/>
                        <a:t>polytechnics-intake-enrolment-and-graduates-by-course.csv</a:t>
                      </a:r>
                      <a:endParaRPr sz="1000"/>
                    </a:p>
                  </a:txBody>
                  <a:tcPr marT="9125" marB="9125" marR="0" marL="91425" anchor="ctr"/>
                </a:tc>
                <a:tc>
                  <a:txBody>
                    <a:bodyPr/>
                    <a:lstStyle/>
                    <a:p>
                      <a:pPr indent="0" lvl="0" marL="0" rtl="0" algn="l">
                        <a:spcBef>
                          <a:spcPts val="0"/>
                        </a:spcBef>
                        <a:spcAft>
                          <a:spcPts val="0"/>
                        </a:spcAft>
                        <a:buNone/>
                      </a:pPr>
                      <a:r>
                        <a:rPr lang="en" sz="1000"/>
                        <a:t>year - Year of Data</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sex - Gender (F/MF)</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course - Name of course</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intake - Number of people as intake for the academic year. (includes direct entry to </a:t>
                      </a:r>
                      <a:r>
                        <a:rPr lang="en" sz="1000"/>
                        <a:t>second year)</a:t>
                      </a:r>
                      <a:endParaRPr b="1" sz="1000"/>
                    </a:p>
                  </a:txBody>
                  <a:tcPr marT="9125" marB="9125" marR="0" marL="91425" anchor="ctr"/>
                </a:tc>
              </a:tr>
              <a:tr h="241975">
                <a:tc vMerge="1"/>
                <a:tc>
                  <a:txBody>
                    <a:bodyPr/>
                    <a:lstStyle/>
                    <a:p>
                      <a:pPr indent="0" lvl="0" marL="0" rtl="0" algn="l">
                        <a:spcBef>
                          <a:spcPts val="0"/>
                        </a:spcBef>
                        <a:spcAft>
                          <a:spcPts val="0"/>
                        </a:spcAft>
                        <a:buNone/>
                      </a:pPr>
                      <a:r>
                        <a:rPr lang="en" sz="1000"/>
                        <a:t>enrolment - number of people who attempted to join course</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graduates - number of people who graduated course.</a:t>
                      </a:r>
                      <a:endParaRPr sz="1000"/>
                    </a:p>
                  </a:txBody>
                  <a:tcPr marT="9125" marB="9125" marR="0" marL="914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2"/>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Nature of datasets.</a:t>
            </a:r>
            <a:endParaRPr/>
          </a:p>
        </p:txBody>
      </p:sp>
      <p:graphicFrame>
        <p:nvGraphicFramePr>
          <p:cNvPr id="362" name="Google Shape;362;p32"/>
          <p:cNvGraphicFramePr/>
          <p:nvPr/>
        </p:nvGraphicFramePr>
        <p:xfrm>
          <a:off x="952475" y="1002775"/>
          <a:ext cx="3000000" cy="3000000"/>
        </p:xfrm>
        <a:graphic>
          <a:graphicData uri="http://schemas.openxmlformats.org/drawingml/2006/table">
            <a:tbl>
              <a:tblPr>
                <a:noFill/>
                <a:tableStyleId>{A62B9AD8-19F4-40E5-A770-7DC93F0D981F}</a:tableStyleId>
              </a:tblPr>
              <a:tblGrid>
                <a:gridCol w="3621025"/>
                <a:gridCol w="3621025"/>
              </a:tblGrid>
              <a:tr h="241975">
                <a:tc rowSpan="5">
                  <a:txBody>
                    <a:bodyPr/>
                    <a:lstStyle/>
                    <a:p>
                      <a:pPr indent="0" lvl="0" marL="0" rtl="0" algn="ctr">
                        <a:spcBef>
                          <a:spcPts val="0"/>
                        </a:spcBef>
                        <a:spcAft>
                          <a:spcPts val="0"/>
                        </a:spcAft>
                        <a:buNone/>
                      </a:pPr>
                      <a:r>
                        <a:rPr lang="en" sz="1000"/>
                        <a:t>Dataset 3 - </a:t>
                      </a:r>
                      <a:endParaRPr sz="1000"/>
                    </a:p>
                    <a:p>
                      <a:pPr indent="0" lvl="0" marL="0" rtl="0" algn="ctr">
                        <a:spcBef>
                          <a:spcPts val="0"/>
                        </a:spcBef>
                        <a:spcAft>
                          <a:spcPts val="0"/>
                        </a:spcAft>
                        <a:buNone/>
                      </a:pPr>
                      <a:r>
                        <a:rPr lang="en" sz="1000"/>
                        <a:t>enrolment-pre-university-by-level-and-course.csv</a:t>
                      </a:r>
                      <a:endParaRPr sz="1000"/>
                    </a:p>
                  </a:txBody>
                  <a:tcPr marT="9125" marB="9125" marR="0" marL="91425" anchor="ctr"/>
                </a:tc>
                <a:tc>
                  <a:txBody>
                    <a:bodyPr/>
                    <a:lstStyle/>
                    <a:p>
                      <a:pPr indent="0" lvl="0" marL="0" rtl="0" algn="l">
                        <a:spcBef>
                          <a:spcPts val="0"/>
                        </a:spcBef>
                        <a:spcAft>
                          <a:spcPts val="0"/>
                        </a:spcAft>
                        <a:buNone/>
                      </a:pPr>
                      <a:r>
                        <a:rPr lang="en" sz="1000"/>
                        <a:t>year - Year of Data</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level - Level of Education (Junior College/Pre-University/1/2/3)</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course - Name of course (Science/Arts/Commerce)</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sex - Gender (F/MF)</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enrolment_preu</a:t>
                      </a:r>
                      <a:r>
                        <a:rPr lang="en" sz="1000"/>
                        <a:t>-  Number of people enrolled in the course</a:t>
                      </a:r>
                      <a:endParaRPr sz="1000"/>
                    </a:p>
                  </a:txBody>
                  <a:tcPr marT="9125" marB="9125" marR="0" marL="91425" anchor="ctr"/>
                </a:tc>
              </a:tr>
            </a:tbl>
          </a:graphicData>
        </a:graphic>
      </p:graphicFrame>
      <p:graphicFrame>
        <p:nvGraphicFramePr>
          <p:cNvPr id="363" name="Google Shape;363;p32"/>
          <p:cNvGraphicFramePr/>
          <p:nvPr/>
        </p:nvGraphicFramePr>
        <p:xfrm>
          <a:off x="952475" y="2572600"/>
          <a:ext cx="3000000" cy="3000000"/>
        </p:xfrm>
        <a:graphic>
          <a:graphicData uri="http://schemas.openxmlformats.org/drawingml/2006/table">
            <a:tbl>
              <a:tblPr>
                <a:noFill/>
                <a:tableStyleId>{A62B9AD8-19F4-40E5-A770-7DC93F0D981F}</a:tableStyleId>
              </a:tblPr>
              <a:tblGrid>
                <a:gridCol w="3621025"/>
                <a:gridCol w="3621025"/>
              </a:tblGrid>
              <a:tr h="241975">
                <a:tc rowSpan="6">
                  <a:txBody>
                    <a:bodyPr/>
                    <a:lstStyle/>
                    <a:p>
                      <a:pPr indent="0" lvl="0" marL="0" rtl="0" algn="ctr">
                        <a:spcBef>
                          <a:spcPts val="0"/>
                        </a:spcBef>
                        <a:spcAft>
                          <a:spcPts val="0"/>
                        </a:spcAft>
                        <a:buNone/>
                      </a:pPr>
                      <a:r>
                        <a:rPr lang="en" sz="1000"/>
                        <a:t>Dataset 4 - </a:t>
                      </a:r>
                      <a:endParaRPr sz="1000"/>
                    </a:p>
                    <a:p>
                      <a:pPr indent="0" lvl="0" marL="0" rtl="0" algn="ctr">
                        <a:spcBef>
                          <a:spcPts val="0"/>
                        </a:spcBef>
                        <a:spcAft>
                          <a:spcPts val="0"/>
                        </a:spcAft>
                        <a:buNone/>
                      </a:pPr>
                      <a:r>
                        <a:rPr lang="en" sz="1000"/>
                        <a:t>ite-intake-enrolment-and-graduates-by-course.csv</a:t>
                      </a:r>
                      <a:endParaRPr sz="1000"/>
                    </a:p>
                  </a:txBody>
                  <a:tcPr marT="9125" marB="9125" marR="0" marL="91425" anchor="ctr"/>
                </a:tc>
                <a:tc>
                  <a:txBody>
                    <a:bodyPr/>
                    <a:lstStyle/>
                    <a:p>
                      <a:pPr indent="0" lvl="0" marL="0" rtl="0" algn="l">
                        <a:spcBef>
                          <a:spcPts val="0"/>
                        </a:spcBef>
                        <a:spcAft>
                          <a:spcPts val="0"/>
                        </a:spcAft>
                        <a:buNone/>
                      </a:pPr>
                      <a:r>
                        <a:rPr lang="en" sz="1000"/>
                        <a:t>year - Year of Data</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sex - Gender (F/MF)</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course - Name of course (classified by school)</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intake - Number of people as intake for the academic year. (includes Nitec/Higher-Nitec, but excl. apprentices)</a:t>
                      </a:r>
                      <a:endParaRPr b="1" sz="1000"/>
                    </a:p>
                  </a:txBody>
                  <a:tcPr marT="9125" marB="9125" marR="0" marL="91425" anchor="ctr"/>
                </a:tc>
              </a:tr>
              <a:tr h="241975">
                <a:tc vMerge="1"/>
                <a:tc>
                  <a:txBody>
                    <a:bodyPr/>
                    <a:lstStyle/>
                    <a:p>
                      <a:pPr indent="0" lvl="0" marL="0" rtl="0" algn="l">
                        <a:spcBef>
                          <a:spcPts val="0"/>
                        </a:spcBef>
                        <a:spcAft>
                          <a:spcPts val="0"/>
                        </a:spcAft>
                        <a:buNone/>
                      </a:pPr>
                      <a:r>
                        <a:rPr lang="en" sz="1000"/>
                        <a:t>enrolment - number of people who attempted to join course</a:t>
                      </a:r>
                      <a:endParaRPr sz="1000"/>
                    </a:p>
                  </a:txBody>
                  <a:tcPr marT="9125" marB="9125" marR="0" marL="91425" anchor="ctr"/>
                </a:tc>
              </a:tr>
              <a:tr h="241975">
                <a:tc vMerge="1"/>
                <a:tc>
                  <a:txBody>
                    <a:bodyPr/>
                    <a:lstStyle/>
                    <a:p>
                      <a:pPr indent="0" lvl="0" marL="0" rtl="0" algn="l">
                        <a:spcBef>
                          <a:spcPts val="0"/>
                        </a:spcBef>
                        <a:spcAft>
                          <a:spcPts val="0"/>
                        </a:spcAft>
                        <a:buNone/>
                      </a:pPr>
                      <a:r>
                        <a:rPr lang="en" sz="1000"/>
                        <a:t>graduates - number of people who graduated course.</a:t>
                      </a:r>
                      <a:endParaRPr sz="1000"/>
                    </a:p>
                  </a:txBody>
                  <a:tcPr marT="9125" marB="9125" marR="0"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3"/>
          <p:cNvSpPr txBox="1"/>
          <p:nvPr>
            <p:ph type="title"/>
          </p:nvPr>
        </p:nvSpPr>
        <p:spPr>
          <a:xfrm>
            <a:off x="711725" y="537500"/>
            <a:ext cx="7720500" cy="2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 of Data.</a:t>
            </a:r>
            <a:endParaRPr/>
          </a:p>
        </p:txBody>
      </p:sp>
      <p:sp>
        <p:nvSpPr>
          <p:cNvPr id="369" name="Google Shape;369;p33"/>
          <p:cNvSpPr txBox="1"/>
          <p:nvPr/>
        </p:nvSpPr>
        <p:spPr>
          <a:xfrm>
            <a:off x="6981975" y="813500"/>
            <a:ext cx="1985700" cy="363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DM Sans"/>
                <a:ea typeface="DM Sans"/>
                <a:cs typeface="DM Sans"/>
                <a:sym typeface="DM Sans"/>
              </a:rPr>
              <a:t>Analysis of the data was done with the block of code to the right, with each cell slightly modified to suit the dataset which was being analysed.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Using the block of code, information regarding the dataset was obtained, namely the type of data </a:t>
            </a:r>
            <a:r>
              <a:rPr lang="en">
                <a:latin typeface="DM Sans"/>
                <a:ea typeface="DM Sans"/>
                <a:cs typeface="DM Sans"/>
                <a:sym typeface="DM Sans"/>
              </a:rPr>
              <a:t>obtained, along with the number of unique values.</a:t>
            </a:r>
            <a:endParaRPr>
              <a:latin typeface="DM Sans"/>
              <a:ea typeface="DM Sans"/>
              <a:cs typeface="DM Sans"/>
              <a:sym typeface="DM Sans"/>
            </a:endParaRPr>
          </a:p>
        </p:txBody>
      </p:sp>
      <p:pic>
        <p:nvPicPr>
          <p:cNvPr id="370" name="Google Shape;370;p33"/>
          <p:cNvPicPr preferRelativeResize="0"/>
          <p:nvPr/>
        </p:nvPicPr>
        <p:blipFill>
          <a:blip r:embed="rId3">
            <a:alphaModFix/>
          </a:blip>
          <a:stretch>
            <a:fillRect/>
          </a:stretch>
        </p:blipFill>
        <p:spPr>
          <a:xfrm>
            <a:off x="124350" y="1057125"/>
            <a:ext cx="6677175" cy="37787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711750" y="291925"/>
            <a:ext cx="7720500" cy="2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Cleaning.</a:t>
            </a:r>
            <a:endParaRPr/>
          </a:p>
        </p:txBody>
      </p:sp>
      <p:sp>
        <p:nvSpPr>
          <p:cNvPr id="376" name="Google Shape;376;p34"/>
          <p:cNvSpPr txBox="1"/>
          <p:nvPr>
            <p:ph idx="1" type="body"/>
          </p:nvPr>
        </p:nvSpPr>
        <p:spPr>
          <a:xfrm>
            <a:off x="711750" y="863550"/>
            <a:ext cx="77841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 the datasets had different start dates, as well as different names for the courses, cleaning had to be done to split the courses into </a:t>
            </a:r>
            <a:r>
              <a:rPr lang="en">
                <a:solidFill>
                  <a:schemeClr val="dk1"/>
                </a:solidFill>
              </a:rPr>
              <a:t>their</a:t>
            </a:r>
            <a:r>
              <a:rPr lang="en">
                <a:solidFill>
                  <a:schemeClr val="dk1"/>
                </a:solidFill>
              </a:rPr>
              <a:t> respective categories. In addition, the “gender” column in the datasets was of special </a:t>
            </a:r>
            <a:r>
              <a:rPr lang="en">
                <a:solidFill>
                  <a:schemeClr val="dk1"/>
                </a:solidFill>
              </a:rPr>
              <a:t>concern, as interpreting them wrongly would result in the double counting of data.</a:t>
            </a:r>
            <a:endParaRPr>
              <a:solidFill>
                <a:schemeClr val="dk1"/>
              </a:solidFill>
            </a:endParaRPr>
          </a:p>
          <a:p>
            <a:pPr indent="0" lvl="0" marL="0" rtl="0" algn="l">
              <a:spcBef>
                <a:spcPts val="1600"/>
              </a:spcBef>
              <a:spcAft>
                <a:spcPts val="1600"/>
              </a:spcAft>
              <a:buNone/>
            </a:pPr>
            <a:r>
              <a:rPr lang="en">
                <a:solidFill>
                  <a:schemeClr val="dk1"/>
                </a:solidFill>
              </a:rPr>
              <a:t>The function below was used to set the parameters for each category of course, along with the year and gender which was to be used.</a:t>
            </a:r>
            <a:endParaRPr>
              <a:solidFill>
                <a:schemeClr val="dk1"/>
              </a:solidFill>
            </a:endParaRPr>
          </a:p>
        </p:txBody>
      </p:sp>
      <p:pic>
        <p:nvPicPr>
          <p:cNvPr id="377" name="Google Shape;377;p34"/>
          <p:cNvPicPr preferRelativeResize="0"/>
          <p:nvPr/>
        </p:nvPicPr>
        <p:blipFill>
          <a:blip r:embed="rId3">
            <a:alphaModFix/>
          </a:blip>
          <a:stretch>
            <a:fillRect/>
          </a:stretch>
        </p:blipFill>
        <p:spPr>
          <a:xfrm>
            <a:off x="574375" y="2311075"/>
            <a:ext cx="8058851" cy="904675"/>
          </a:xfrm>
          <a:prstGeom prst="rect">
            <a:avLst/>
          </a:prstGeom>
          <a:noFill/>
          <a:ln>
            <a:noFill/>
          </a:ln>
        </p:spPr>
      </p:pic>
      <p:sp>
        <p:nvSpPr>
          <p:cNvPr id="378" name="Google Shape;378;p34"/>
          <p:cNvSpPr txBox="1"/>
          <p:nvPr/>
        </p:nvSpPr>
        <p:spPr>
          <a:xfrm>
            <a:off x="740700" y="3375200"/>
            <a:ext cx="76626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M Sans"/>
                <a:ea typeface="DM Sans"/>
                <a:cs typeface="DM Sans"/>
                <a:sym typeface="DM Sans"/>
              </a:rPr>
              <a:t>The function returns a filter which can be used for boolean </a:t>
            </a:r>
            <a:r>
              <a:rPr lang="en" sz="1100">
                <a:latin typeface="DM Sans"/>
                <a:ea typeface="DM Sans"/>
                <a:cs typeface="DM Sans"/>
                <a:sym typeface="DM Sans"/>
              </a:rPr>
              <a:t>indexing, which allows for the target data to be easily sorted and filtered from the originally generated list . The categories which the courses were placed in can be seen in the following slides.</a:t>
            </a:r>
            <a:endParaRPr sz="1100">
              <a:latin typeface="DM Sans"/>
              <a:ea typeface="DM Sans"/>
              <a:cs typeface="DM Sans"/>
              <a:sym typeface="DM Sans"/>
            </a:endParaRPr>
          </a:p>
          <a:p>
            <a:pPr indent="0" lvl="0" marL="0" rtl="0" algn="l">
              <a:spcBef>
                <a:spcPts val="0"/>
              </a:spcBef>
              <a:spcAft>
                <a:spcPts val="0"/>
              </a:spcAft>
              <a:buNone/>
            </a:pPr>
            <a:r>
              <a:t/>
            </a:r>
            <a:endParaRPr sz="1100">
              <a:latin typeface="DM Sans"/>
              <a:ea typeface="DM Sans"/>
              <a:cs typeface="DM Sans"/>
              <a:sym typeface="DM Sans"/>
            </a:endParaRPr>
          </a:p>
          <a:p>
            <a:pPr indent="0" lvl="0" marL="0" rtl="0" algn="l">
              <a:spcBef>
                <a:spcPts val="0"/>
              </a:spcBef>
              <a:spcAft>
                <a:spcPts val="0"/>
              </a:spcAft>
              <a:buNone/>
            </a:pPr>
            <a:r>
              <a:rPr lang="en" sz="1100">
                <a:latin typeface="DM Sans"/>
                <a:ea typeface="DM Sans"/>
                <a:cs typeface="DM Sans"/>
                <a:sym typeface="DM Sans"/>
              </a:rPr>
              <a:t>Errors were manually cleaned using Microsoft Excel.</a:t>
            </a:r>
            <a:endParaRPr sz="1100">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type="title"/>
          </p:nvPr>
        </p:nvSpPr>
        <p:spPr>
          <a:xfrm>
            <a:off x="711750" y="263850"/>
            <a:ext cx="7720500" cy="2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Classifying </a:t>
            </a:r>
            <a:r>
              <a:rPr lang="en"/>
              <a:t>Courses. </a:t>
            </a:r>
            <a:r>
              <a:rPr lang="en"/>
              <a:t>(1/3)</a:t>
            </a:r>
            <a:endParaRPr/>
          </a:p>
        </p:txBody>
      </p:sp>
      <p:graphicFrame>
        <p:nvGraphicFramePr>
          <p:cNvPr id="384" name="Google Shape;384;p35"/>
          <p:cNvGraphicFramePr/>
          <p:nvPr/>
        </p:nvGraphicFramePr>
        <p:xfrm>
          <a:off x="952500" y="1253300"/>
          <a:ext cx="3000000" cy="3000000"/>
        </p:xfrm>
        <a:graphic>
          <a:graphicData uri="http://schemas.openxmlformats.org/drawingml/2006/table">
            <a:tbl>
              <a:tblPr>
                <a:noFill/>
                <a:tableStyleId>{A62B9AD8-19F4-40E5-A770-7DC93F0D981F}</a:tableStyleId>
              </a:tblPr>
              <a:tblGrid>
                <a:gridCol w="3619500"/>
                <a:gridCol w="3619500"/>
              </a:tblGrid>
              <a:tr h="381000">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Course </a:t>
                      </a:r>
                      <a:endParaRPr>
                        <a:solidFill>
                          <a:schemeClr val="lt1"/>
                        </a:solidFill>
                        <a:latin typeface="DM Sans"/>
                        <a:ea typeface="DM Sans"/>
                        <a:cs typeface="DM Sans"/>
                        <a:sym typeface="DM Sans"/>
                      </a:endParaRPr>
                    </a:p>
                  </a:txBody>
                  <a:tcPr marT="91425" marB="91425" marR="91425" marL="91425">
                    <a:solidFill>
                      <a:schemeClr val="dk1"/>
                    </a:solidFill>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Category (number)</a:t>
                      </a:r>
                      <a:endParaRPr>
                        <a:solidFill>
                          <a:schemeClr val="lt1"/>
                        </a:solidFill>
                        <a:latin typeface="DM Sans"/>
                        <a:ea typeface="DM Sans"/>
                        <a:cs typeface="DM Sans"/>
                        <a:sym typeface="DM Sans"/>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en">
                          <a:latin typeface="DM Sans"/>
                          <a:ea typeface="DM Sans"/>
                          <a:cs typeface="DM Sans"/>
                          <a:sym typeface="DM Sans"/>
                        </a:rPr>
                        <a:t>Applied and Health Sciences</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Science (1)</a:t>
                      </a:r>
                      <a:endParaRPr>
                        <a:latin typeface="DM Sans"/>
                        <a:ea typeface="DM Sans"/>
                        <a:cs typeface="DM Sans"/>
                        <a:sym typeface="DM Sans"/>
                      </a:endParaRPr>
                    </a:p>
                  </a:txBody>
                  <a:tcPr marT="91425" marB="91425" marR="91425" marL="91425"/>
                </a:tc>
              </a:tr>
              <a:tr h="381000">
                <a:tc>
                  <a:txBody>
                    <a:bodyPr/>
                    <a:lstStyle/>
                    <a:p>
                      <a:pPr indent="0" lvl="0" marL="0" rtl="0" algn="l">
                        <a:spcBef>
                          <a:spcPts val="0"/>
                        </a:spcBef>
                        <a:spcAft>
                          <a:spcPts val="0"/>
                        </a:spcAft>
                        <a:buNone/>
                      </a:pPr>
                      <a:r>
                        <a:rPr lang="en">
                          <a:latin typeface="DM Sans"/>
                          <a:ea typeface="DM Sans"/>
                          <a:cs typeface="DM Sans"/>
                          <a:sym typeface="DM Sans"/>
                        </a:rPr>
                        <a:t>Business &amp; Services</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Business (3)</a:t>
                      </a:r>
                      <a:endParaRPr>
                        <a:latin typeface="DM Sans"/>
                        <a:ea typeface="DM Sans"/>
                        <a:cs typeface="DM Sans"/>
                        <a:sym typeface="DM Sans"/>
                      </a:endParaRPr>
                    </a:p>
                  </a:txBody>
                  <a:tcPr marT="91425" marB="91425" marR="91425" marL="91425"/>
                </a:tc>
              </a:tr>
              <a:tr h="381000">
                <a:tc>
                  <a:txBody>
                    <a:bodyPr/>
                    <a:lstStyle/>
                    <a:p>
                      <a:pPr indent="0" lvl="0" marL="0" rtl="0" algn="l">
                        <a:spcBef>
                          <a:spcPts val="0"/>
                        </a:spcBef>
                        <a:spcAft>
                          <a:spcPts val="0"/>
                        </a:spcAft>
                        <a:buNone/>
                      </a:pPr>
                      <a:r>
                        <a:rPr lang="en">
                          <a:latin typeface="DM Sans"/>
                          <a:ea typeface="DM Sans"/>
                          <a:cs typeface="DM Sans"/>
                          <a:sym typeface="DM Sans"/>
                        </a:rPr>
                        <a:t>Design &amp; Media</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Arts (2)</a:t>
                      </a:r>
                      <a:endParaRPr>
                        <a:latin typeface="DM Sans"/>
                        <a:ea typeface="DM Sans"/>
                        <a:cs typeface="DM Sans"/>
                        <a:sym typeface="DM Sans"/>
                      </a:endParaRPr>
                    </a:p>
                  </a:txBody>
                  <a:tcPr marT="91425" marB="91425" marR="91425" marL="91425"/>
                </a:tc>
              </a:tr>
              <a:tr h="381000">
                <a:tc>
                  <a:txBody>
                    <a:bodyPr/>
                    <a:lstStyle/>
                    <a:p>
                      <a:pPr indent="0" lvl="0" marL="0" rtl="0" algn="l">
                        <a:spcBef>
                          <a:spcPts val="0"/>
                        </a:spcBef>
                        <a:spcAft>
                          <a:spcPts val="0"/>
                        </a:spcAft>
                        <a:buNone/>
                      </a:pPr>
                      <a:r>
                        <a:rPr lang="en">
                          <a:latin typeface="DM Sans"/>
                          <a:ea typeface="DM Sans"/>
                          <a:cs typeface="DM Sans"/>
                          <a:sym typeface="DM Sans"/>
                        </a:rPr>
                        <a:t>Electronics &amp; Infocomm Technology</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Infocomm (4)</a:t>
                      </a:r>
                      <a:endParaRPr>
                        <a:latin typeface="DM Sans"/>
                        <a:ea typeface="DM Sans"/>
                        <a:cs typeface="DM Sans"/>
                        <a:sym typeface="DM Sans"/>
                      </a:endParaRPr>
                    </a:p>
                  </a:txBody>
                  <a:tcPr marT="91425" marB="91425" marR="91425" marL="91425"/>
                </a:tc>
              </a:tr>
              <a:tr h="381000">
                <a:tc>
                  <a:txBody>
                    <a:bodyPr/>
                    <a:lstStyle/>
                    <a:p>
                      <a:pPr indent="0" lvl="0" marL="0" rtl="0" algn="l">
                        <a:spcBef>
                          <a:spcPts val="0"/>
                        </a:spcBef>
                        <a:spcAft>
                          <a:spcPts val="0"/>
                        </a:spcAft>
                        <a:buNone/>
                      </a:pPr>
                      <a:r>
                        <a:rPr lang="en">
                          <a:latin typeface="DM Sans"/>
                          <a:ea typeface="DM Sans"/>
                          <a:cs typeface="DM Sans"/>
                          <a:sym typeface="DM Sans"/>
                        </a:rPr>
                        <a:t>Engineering</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Engineering (5)</a:t>
                      </a:r>
                      <a:endParaRPr>
                        <a:latin typeface="DM Sans"/>
                        <a:ea typeface="DM Sans"/>
                        <a:cs typeface="DM Sans"/>
                        <a:sym typeface="DM Sans"/>
                      </a:endParaRPr>
                    </a:p>
                  </a:txBody>
                  <a:tcPr marT="91425" marB="91425" marR="91425" marL="91425"/>
                </a:tc>
              </a:tr>
              <a:tr h="381000">
                <a:tc>
                  <a:txBody>
                    <a:bodyPr/>
                    <a:lstStyle/>
                    <a:p>
                      <a:pPr indent="0" lvl="0" marL="0" rtl="0" algn="l">
                        <a:spcBef>
                          <a:spcPts val="0"/>
                        </a:spcBef>
                        <a:spcAft>
                          <a:spcPts val="0"/>
                        </a:spcAft>
                        <a:buNone/>
                      </a:pPr>
                      <a:r>
                        <a:rPr lang="en">
                          <a:latin typeface="DM Sans"/>
                          <a:ea typeface="DM Sans"/>
                          <a:cs typeface="DM Sans"/>
                          <a:sym typeface="DM Sans"/>
                        </a:rPr>
                        <a:t>Hospitality</a:t>
                      </a:r>
                      <a:endParaRPr>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a:latin typeface="DM Sans"/>
                          <a:ea typeface="DM Sans"/>
                          <a:cs typeface="DM Sans"/>
                          <a:sym typeface="DM Sans"/>
                        </a:rPr>
                        <a:t>Service (6)</a:t>
                      </a:r>
                      <a:endParaRPr>
                        <a:latin typeface="DM Sans"/>
                        <a:ea typeface="DM Sans"/>
                        <a:cs typeface="DM Sans"/>
                        <a:sym typeface="DM Sans"/>
                      </a:endParaRPr>
                    </a:p>
                  </a:txBody>
                  <a:tcPr marT="91425" marB="91425" marR="91425" marL="91425"/>
                </a:tc>
              </a:tr>
            </a:tbl>
          </a:graphicData>
        </a:graphic>
      </p:graphicFrame>
      <p:sp>
        <p:nvSpPr>
          <p:cNvPr id="385" name="Google Shape;385;p35"/>
          <p:cNvSpPr txBox="1"/>
          <p:nvPr/>
        </p:nvSpPr>
        <p:spPr>
          <a:xfrm>
            <a:off x="3765000" y="696475"/>
            <a:ext cx="161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estrial"/>
                <a:ea typeface="Questrial"/>
                <a:cs typeface="Questrial"/>
                <a:sym typeface="Questrial"/>
              </a:rPr>
              <a:t>Courses from ITE</a:t>
            </a:r>
            <a:endParaRPr>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6"/>
          <p:cNvSpPr txBox="1"/>
          <p:nvPr>
            <p:ph type="title"/>
          </p:nvPr>
        </p:nvSpPr>
        <p:spPr>
          <a:xfrm>
            <a:off x="711750" y="116475"/>
            <a:ext cx="7720500" cy="2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Classifying Courses. (2/3)</a:t>
            </a:r>
            <a:endParaRPr/>
          </a:p>
        </p:txBody>
      </p:sp>
      <p:sp>
        <p:nvSpPr>
          <p:cNvPr id="391" name="Google Shape;391;p36"/>
          <p:cNvSpPr txBox="1"/>
          <p:nvPr/>
        </p:nvSpPr>
        <p:spPr>
          <a:xfrm>
            <a:off x="3214350" y="392475"/>
            <a:ext cx="271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DM Sans"/>
                <a:ea typeface="DM Sans"/>
                <a:cs typeface="DM Sans"/>
                <a:sym typeface="DM Sans"/>
              </a:rPr>
              <a:t>Courses from Polytechnics</a:t>
            </a:r>
            <a:endParaRPr>
              <a:latin typeface="DM Sans"/>
              <a:ea typeface="DM Sans"/>
              <a:cs typeface="DM Sans"/>
              <a:sym typeface="DM Sans"/>
            </a:endParaRPr>
          </a:p>
        </p:txBody>
      </p:sp>
      <p:graphicFrame>
        <p:nvGraphicFramePr>
          <p:cNvPr id="392" name="Google Shape;392;p36"/>
          <p:cNvGraphicFramePr/>
          <p:nvPr/>
        </p:nvGraphicFramePr>
        <p:xfrm>
          <a:off x="426225" y="825020"/>
          <a:ext cx="3000000" cy="3000000"/>
        </p:xfrm>
        <a:graphic>
          <a:graphicData uri="http://schemas.openxmlformats.org/drawingml/2006/table">
            <a:tbl>
              <a:tblPr>
                <a:noFill/>
                <a:tableStyleId>{A62B9AD8-19F4-40E5-A770-7DC93F0D981F}</a:tableStyleId>
              </a:tblPr>
              <a:tblGrid>
                <a:gridCol w="2637100"/>
                <a:gridCol w="1324925"/>
              </a:tblGrid>
              <a:tr h="331575">
                <a:tc>
                  <a:txBody>
                    <a:bodyPr/>
                    <a:lstStyle/>
                    <a:p>
                      <a:pPr indent="0" lvl="0" marL="0" rtl="0" algn="l">
                        <a:spcBef>
                          <a:spcPts val="0"/>
                        </a:spcBef>
                        <a:spcAft>
                          <a:spcPts val="0"/>
                        </a:spcAft>
                        <a:buNone/>
                      </a:pPr>
                      <a:r>
                        <a:rPr lang="en" sz="1000">
                          <a:solidFill>
                            <a:schemeClr val="lt1"/>
                          </a:solidFill>
                          <a:latin typeface="DM Sans"/>
                          <a:ea typeface="DM Sans"/>
                          <a:cs typeface="DM Sans"/>
                          <a:sym typeface="DM Sans"/>
                        </a:rPr>
                        <a:t>Course</a:t>
                      </a:r>
                      <a:endParaRPr sz="1000">
                        <a:solidFill>
                          <a:schemeClr val="lt1"/>
                        </a:solidFill>
                        <a:latin typeface="DM Sans"/>
                        <a:ea typeface="DM Sans"/>
                        <a:cs typeface="DM Sans"/>
                        <a:sym typeface="DM Sans"/>
                      </a:endParaRPr>
                    </a:p>
                  </a:txBody>
                  <a:tcPr marT="91425" marB="91425" marR="91425" marL="91425">
                    <a:solidFill>
                      <a:schemeClr val="dk1"/>
                    </a:solidFill>
                  </a:tcPr>
                </a:tc>
                <a:tc>
                  <a:txBody>
                    <a:bodyPr/>
                    <a:lstStyle/>
                    <a:p>
                      <a:pPr indent="0" lvl="0" marL="0" rtl="0" algn="l">
                        <a:spcBef>
                          <a:spcPts val="0"/>
                        </a:spcBef>
                        <a:spcAft>
                          <a:spcPts val="0"/>
                        </a:spcAft>
                        <a:buNone/>
                      </a:pPr>
                      <a:r>
                        <a:rPr lang="en" sz="1000">
                          <a:solidFill>
                            <a:schemeClr val="lt1"/>
                          </a:solidFill>
                          <a:latin typeface="DM Sans"/>
                          <a:ea typeface="DM Sans"/>
                          <a:cs typeface="DM Sans"/>
                          <a:sym typeface="DM Sans"/>
                        </a:rPr>
                        <a:t>Category</a:t>
                      </a:r>
                      <a:endParaRPr sz="1000">
                        <a:solidFill>
                          <a:schemeClr val="lt1"/>
                        </a:solidFill>
                        <a:latin typeface="DM Sans"/>
                        <a:ea typeface="DM Sans"/>
                        <a:cs typeface="DM Sans"/>
                        <a:sym typeface="DM Sans"/>
                      </a:endParaRPr>
                    </a:p>
                  </a:txBody>
                  <a:tcPr marT="91425" marB="91425" marR="91425" marL="91425">
                    <a:solidFill>
                      <a:schemeClr val="dk1"/>
                    </a:solidFill>
                  </a:tcPr>
                </a:tc>
              </a:tr>
              <a:tr h="331575">
                <a:tc>
                  <a:txBody>
                    <a:bodyPr/>
                    <a:lstStyle/>
                    <a:p>
                      <a:pPr indent="0" lvl="0" marL="0" rtl="0" algn="l">
                        <a:spcBef>
                          <a:spcPts val="0"/>
                        </a:spcBef>
                        <a:spcAft>
                          <a:spcPts val="0"/>
                        </a:spcAft>
                        <a:buNone/>
                      </a:pPr>
                      <a:r>
                        <a:rPr lang="en" sz="1200">
                          <a:latin typeface="DM Sans"/>
                          <a:ea typeface="DM Sans"/>
                          <a:cs typeface="DM Sans"/>
                          <a:sym typeface="DM Sans"/>
                        </a:rPr>
                        <a:t>Applied Arts</a:t>
                      </a:r>
                      <a:endParaRPr sz="1200">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sz="1200">
                          <a:latin typeface="DM Sans"/>
                          <a:ea typeface="DM Sans"/>
                          <a:cs typeface="DM Sans"/>
                          <a:sym typeface="DM Sans"/>
                        </a:rPr>
                        <a:t>Arts (2)</a:t>
                      </a:r>
                      <a:endParaRPr sz="1200">
                        <a:latin typeface="DM Sans"/>
                        <a:ea typeface="DM Sans"/>
                        <a:cs typeface="DM Sans"/>
                        <a:sym typeface="DM Sans"/>
                      </a:endParaRPr>
                    </a:p>
                  </a:txBody>
                  <a:tcPr marT="91425" marB="91425" marR="91425" marL="91425"/>
                </a:tc>
              </a:tr>
              <a:tr h="331575">
                <a:tc>
                  <a:txBody>
                    <a:bodyPr/>
                    <a:lstStyle/>
                    <a:p>
                      <a:pPr indent="0" lvl="0" marL="0" rtl="0" algn="l">
                        <a:spcBef>
                          <a:spcPts val="0"/>
                        </a:spcBef>
                        <a:spcAft>
                          <a:spcPts val="0"/>
                        </a:spcAft>
                        <a:buNone/>
                      </a:pPr>
                      <a:r>
                        <a:rPr lang="en" sz="1200">
                          <a:latin typeface="DM Sans"/>
                          <a:ea typeface="DM Sans"/>
                          <a:cs typeface="DM Sans"/>
                          <a:sym typeface="DM Sans"/>
                        </a:rPr>
                        <a:t>Architecture, Building &amp; Real Estate</a:t>
                      </a:r>
                      <a:endParaRPr sz="1200">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sz="1200">
                          <a:latin typeface="DM Sans"/>
                          <a:ea typeface="DM Sans"/>
                          <a:cs typeface="DM Sans"/>
                          <a:sym typeface="DM Sans"/>
                        </a:rPr>
                        <a:t>Arts (2)</a:t>
                      </a:r>
                      <a:endParaRPr sz="1200">
                        <a:latin typeface="DM Sans"/>
                        <a:ea typeface="DM Sans"/>
                        <a:cs typeface="DM Sans"/>
                        <a:sym typeface="DM Sans"/>
                      </a:endParaRPr>
                    </a:p>
                  </a:txBody>
                  <a:tcPr marT="91425" marB="91425" marR="91425" marL="91425"/>
                </a:tc>
              </a:tr>
              <a:tr h="331575">
                <a:tc>
                  <a:txBody>
                    <a:bodyPr/>
                    <a:lstStyle/>
                    <a:p>
                      <a:pPr indent="0" lvl="0" marL="0" rtl="0" algn="l">
                        <a:spcBef>
                          <a:spcPts val="0"/>
                        </a:spcBef>
                        <a:spcAft>
                          <a:spcPts val="0"/>
                        </a:spcAft>
                        <a:buNone/>
                      </a:pPr>
                      <a:r>
                        <a:rPr lang="en" sz="1200">
                          <a:latin typeface="DM Sans"/>
                          <a:ea typeface="DM Sans"/>
                          <a:cs typeface="DM Sans"/>
                          <a:sym typeface="DM Sans"/>
                        </a:rPr>
                        <a:t>Business &amp; Administration</a:t>
                      </a:r>
                      <a:endParaRPr sz="1200">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sz="1200">
                          <a:latin typeface="DM Sans"/>
                          <a:ea typeface="DM Sans"/>
                          <a:cs typeface="DM Sans"/>
                          <a:sym typeface="DM Sans"/>
                        </a:rPr>
                        <a:t>Business (3)</a:t>
                      </a:r>
                      <a:endParaRPr sz="1200">
                        <a:latin typeface="DM Sans"/>
                        <a:ea typeface="DM Sans"/>
                        <a:cs typeface="DM Sans"/>
                        <a:sym typeface="DM Sans"/>
                      </a:endParaRPr>
                    </a:p>
                  </a:txBody>
                  <a:tcPr marT="91425" marB="91425" marR="91425" marL="91425"/>
                </a:tc>
              </a:tr>
              <a:tr h="331575">
                <a:tc>
                  <a:txBody>
                    <a:bodyPr/>
                    <a:lstStyle/>
                    <a:p>
                      <a:pPr indent="0" lvl="0" marL="0" rtl="0" algn="l">
                        <a:spcBef>
                          <a:spcPts val="0"/>
                        </a:spcBef>
                        <a:spcAft>
                          <a:spcPts val="0"/>
                        </a:spcAft>
                        <a:buNone/>
                      </a:pPr>
                      <a:r>
                        <a:rPr lang="en" sz="1200">
                          <a:latin typeface="DM Sans"/>
                          <a:ea typeface="DM Sans"/>
                          <a:cs typeface="DM Sans"/>
                          <a:sym typeface="DM Sans"/>
                        </a:rPr>
                        <a:t>Education</a:t>
                      </a:r>
                      <a:endParaRPr sz="1200">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sz="1200">
                          <a:latin typeface="DM Sans"/>
                          <a:ea typeface="DM Sans"/>
                          <a:cs typeface="DM Sans"/>
                          <a:sym typeface="DM Sans"/>
                        </a:rPr>
                        <a:t>Service (6)</a:t>
                      </a:r>
                      <a:endParaRPr sz="1200">
                        <a:latin typeface="DM Sans"/>
                        <a:ea typeface="DM Sans"/>
                        <a:cs typeface="DM Sans"/>
                        <a:sym typeface="DM Sans"/>
                      </a:endParaRPr>
                    </a:p>
                  </a:txBody>
                  <a:tcPr marT="91425" marB="91425" marR="91425" marL="91425"/>
                </a:tc>
              </a:tr>
              <a:tr h="331575">
                <a:tc>
                  <a:txBody>
                    <a:bodyPr/>
                    <a:lstStyle/>
                    <a:p>
                      <a:pPr indent="0" lvl="0" marL="0" rtl="0" algn="l">
                        <a:spcBef>
                          <a:spcPts val="0"/>
                        </a:spcBef>
                        <a:spcAft>
                          <a:spcPts val="0"/>
                        </a:spcAft>
                        <a:buNone/>
                      </a:pPr>
                      <a:r>
                        <a:rPr lang="en" sz="1200">
                          <a:latin typeface="DM Sans"/>
                          <a:ea typeface="DM Sans"/>
                          <a:cs typeface="DM Sans"/>
                          <a:sym typeface="DM Sans"/>
                        </a:rPr>
                        <a:t>Engineering Sciences</a:t>
                      </a:r>
                      <a:endParaRPr sz="1200">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sz="1200">
                          <a:latin typeface="DM Sans"/>
                          <a:ea typeface="DM Sans"/>
                          <a:cs typeface="DM Sans"/>
                          <a:sym typeface="DM Sans"/>
                        </a:rPr>
                        <a:t>Engineering (5)</a:t>
                      </a:r>
                      <a:endParaRPr sz="1200">
                        <a:latin typeface="DM Sans"/>
                        <a:ea typeface="DM Sans"/>
                        <a:cs typeface="DM Sans"/>
                        <a:sym typeface="DM Sans"/>
                      </a:endParaRPr>
                    </a:p>
                  </a:txBody>
                  <a:tcPr marT="91425" marB="91425" marR="91425" marL="91425"/>
                </a:tc>
              </a:tr>
              <a:tr h="331575">
                <a:tc>
                  <a:txBody>
                    <a:bodyPr/>
                    <a:lstStyle/>
                    <a:p>
                      <a:pPr indent="0" lvl="0" marL="0" rtl="0" algn="l">
                        <a:spcBef>
                          <a:spcPts val="0"/>
                        </a:spcBef>
                        <a:spcAft>
                          <a:spcPts val="0"/>
                        </a:spcAft>
                        <a:buNone/>
                      </a:pPr>
                      <a:r>
                        <a:rPr lang="en" sz="1200">
                          <a:latin typeface="DM Sans"/>
                          <a:ea typeface="DM Sans"/>
                          <a:cs typeface="DM Sans"/>
                          <a:sym typeface="DM Sans"/>
                        </a:rPr>
                        <a:t>Health Sciences</a:t>
                      </a:r>
                      <a:endParaRPr sz="1200">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sz="1200">
                          <a:latin typeface="DM Sans"/>
                          <a:ea typeface="DM Sans"/>
                          <a:cs typeface="DM Sans"/>
                          <a:sym typeface="DM Sans"/>
                        </a:rPr>
                        <a:t>Science (1)</a:t>
                      </a:r>
                      <a:endParaRPr sz="1200">
                        <a:latin typeface="DM Sans"/>
                        <a:ea typeface="DM Sans"/>
                        <a:cs typeface="DM Sans"/>
                        <a:sym typeface="DM Sans"/>
                      </a:endParaRPr>
                    </a:p>
                  </a:txBody>
                  <a:tcPr marT="91425" marB="91425" marR="91425" marL="91425"/>
                </a:tc>
              </a:tr>
              <a:tr h="331575">
                <a:tc>
                  <a:txBody>
                    <a:bodyPr/>
                    <a:lstStyle/>
                    <a:p>
                      <a:pPr indent="0" lvl="0" marL="0" rtl="0" algn="l">
                        <a:spcBef>
                          <a:spcPts val="0"/>
                        </a:spcBef>
                        <a:spcAft>
                          <a:spcPts val="0"/>
                        </a:spcAft>
                        <a:buNone/>
                      </a:pPr>
                      <a:r>
                        <a:rPr lang="en" sz="1200">
                          <a:latin typeface="DM Sans"/>
                          <a:ea typeface="DM Sans"/>
                          <a:cs typeface="DM Sans"/>
                          <a:sym typeface="DM Sans"/>
                        </a:rPr>
                        <a:t>Humanities &amp; Social Sciences</a:t>
                      </a:r>
                      <a:endParaRPr sz="1200">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sz="1200">
                          <a:latin typeface="DM Sans"/>
                          <a:ea typeface="DM Sans"/>
                          <a:cs typeface="DM Sans"/>
                          <a:sym typeface="DM Sans"/>
                        </a:rPr>
                        <a:t>Social</a:t>
                      </a:r>
                      <a:r>
                        <a:rPr lang="en" sz="1200">
                          <a:latin typeface="DM Sans"/>
                          <a:ea typeface="DM Sans"/>
                          <a:cs typeface="DM Sans"/>
                          <a:sym typeface="DM Sans"/>
                        </a:rPr>
                        <a:t> (7)</a:t>
                      </a:r>
                      <a:endParaRPr sz="1200">
                        <a:latin typeface="DM Sans"/>
                        <a:ea typeface="DM Sans"/>
                        <a:cs typeface="DM Sans"/>
                        <a:sym typeface="DM Sans"/>
                      </a:endParaRPr>
                    </a:p>
                  </a:txBody>
                  <a:tcPr marT="91425" marB="91425" marR="91425" marL="91425"/>
                </a:tc>
              </a:tr>
            </a:tbl>
          </a:graphicData>
        </a:graphic>
      </p:graphicFrame>
      <p:graphicFrame>
        <p:nvGraphicFramePr>
          <p:cNvPr id="393" name="Google Shape;393;p36"/>
          <p:cNvGraphicFramePr/>
          <p:nvPr/>
        </p:nvGraphicFramePr>
        <p:xfrm>
          <a:off x="4781875" y="825020"/>
          <a:ext cx="3000000" cy="3000000"/>
        </p:xfrm>
        <a:graphic>
          <a:graphicData uri="http://schemas.openxmlformats.org/drawingml/2006/table">
            <a:tbl>
              <a:tblPr>
                <a:noFill/>
                <a:tableStyleId>{A62B9AD8-19F4-40E5-A770-7DC93F0D981F}</a:tableStyleId>
              </a:tblPr>
              <a:tblGrid>
                <a:gridCol w="2637100"/>
                <a:gridCol w="1324925"/>
              </a:tblGrid>
              <a:tr h="331575">
                <a:tc>
                  <a:txBody>
                    <a:bodyPr/>
                    <a:lstStyle/>
                    <a:p>
                      <a:pPr indent="0" lvl="0" marL="0" rtl="0" algn="l">
                        <a:spcBef>
                          <a:spcPts val="0"/>
                        </a:spcBef>
                        <a:spcAft>
                          <a:spcPts val="0"/>
                        </a:spcAft>
                        <a:buNone/>
                      </a:pPr>
                      <a:r>
                        <a:rPr lang="en" sz="1000">
                          <a:solidFill>
                            <a:schemeClr val="lt1"/>
                          </a:solidFill>
                          <a:latin typeface="DM Sans"/>
                          <a:ea typeface="DM Sans"/>
                          <a:cs typeface="DM Sans"/>
                          <a:sym typeface="DM Sans"/>
                        </a:rPr>
                        <a:t>Course</a:t>
                      </a:r>
                      <a:endParaRPr sz="1000">
                        <a:solidFill>
                          <a:schemeClr val="lt1"/>
                        </a:solidFill>
                        <a:latin typeface="DM Sans"/>
                        <a:ea typeface="DM Sans"/>
                        <a:cs typeface="DM Sans"/>
                        <a:sym typeface="DM Sans"/>
                      </a:endParaRPr>
                    </a:p>
                  </a:txBody>
                  <a:tcPr marT="91425" marB="91425" marR="91425" marL="91425">
                    <a:solidFill>
                      <a:schemeClr val="dk1"/>
                    </a:solidFill>
                  </a:tcPr>
                </a:tc>
                <a:tc>
                  <a:txBody>
                    <a:bodyPr/>
                    <a:lstStyle/>
                    <a:p>
                      <a:pPr indent="0" lvl="0" marL="0" rtl="0" algn="l">
                        <a:spcBef>
                          <a:spcPts val="0"/>
                        </a:spcBef>
                        <a:spcAft>
                          <a:spcPts val="0"/>
                        </a:spcAft>
                        <a:buNone/>
                      </a:pPr>
                      <a:r>
                        <a:rPr lang="en" sz="1000">
                          <a:solidFill>
                            <a:schemeClr val="lt1"/>
                          </a:solidFill>
                          <a:latin typeface="DM Sans"/>
                          <a:ea typeface="DM Sans"/>
                          <a:cs typeface="DM Sans"/>
                          <a:sym typeface="DM Sans"/>
                        </a:rPr>
                        <a:t>Category</a:t>
                      </a:r>
                      <a:endParaRPr sz="1000">
                        <a:solidFill>
                          <a:schemeClr val="lt1"/>
                        </a:solidFill>
                        <a:latin typeface="DM Sans"/>
                        <a:ea typeface="DM Sans"/>
                        <a:cs typeface="DM Sans"/>
                        <a:sym typeface="DM Sans"/>
                      </a:endParaRPr>
                    </a:p>
                  </a:txBody>
                  <a:tcPr marT="91425" marB="91425" marR="91425" marL="91425">
                    <a:solidFill>
                      <a:schemeClr val="dk1"/>
                    </a:solidFill>
                  </a:tcPr>
                </a:tc>
              </a:tr>
              <a:tr h="331575">
                <a:tc>
                  <a:txBody>
                    <a:bodyPr/>
                    <a:lstStyle/>
                    <a:p>
                      <a:pPr indent="0" lvl="0" marL="0" rtl="0" algn="l">
                        <a:spcBef>
                          <a:spcPts val="0"/>
                        </a:spcBef>
                        <a:spcAft>
                          <a:spcPts val="0"/>
                        </a:spcAft>
                        <a:buNone/>
                      </a:pPr>
                      <a:r>
                        <a:rPr lang="en" sz="1200">
                          <a:latin typeface="DM Sans"/>
                          <a:ea typeface="DM Sans"/>
                          <a:cs typeface="DM Sans"/>
                          <a:sym typeface="DM Sans"/>
                        </a:rPr>
                        <a:t>Information Technology</a:t>
                      </a:r>
                      <a:endParaRPr sz="1200">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sz="1200">
                          <a:latin typeface="DM Sans"/>
                          <a:ea typeface="DM Sans"/>
                          <a:cs typeface="DM Sans"/>
                          <a:sym typeface="DM Sans"/>
                        </a:rPr>
                        <a:t>Infocomm (4)</a:t>
                      </a:r>
                      <a:endParaRPr sz="1200">
                        <a:latin typeface="DM Sans"/>
                        <a:ea typeface="DM Sans"/>
                        <a:cs typeface="DM Sans"/>
                        <a:sym typeface="DM Sans"/>
                      </a:endParaRPr>
                    </a:p>
                  </a:txBody>
                  <a:tcPr marT="91425" marB="91425" marR="91425" marL="91425">
                    <a:solidFill>
                      <a:schemeClr val="lt1"/>
                    </a:solidFill>
                  </a:tcPr>
                </a:tc>
              </a:tr>
              <a:tr h="331575">
                <a:tc>
                  <a:txBody>
                    <a:bodyPr/>
                    <a:lstStyle/>
                    <a:p>
                      <a:pPr indent="0" lvl="0" marL="0" rtl="0" algn="l">
                        <a:spcBef>
                          <a:spcPts val="0"/>
                        </a:spcBef>
                        <a:spcAft>
                          <a:spcPts val="0"/>
                        </a:spcAft>
                        <a:buNone/>
                      </a:pPr>
                      <a:r>
                        <a:rPr lang="en" sz="1200">
                          <a:latin typeface="DM Sans"/>
                          <a:ea typeface="DM Sans"/>
                          <a:cs typeface="DM Sans"/>
                          <a:sym typeface="DM Sans"/>
                        </a:rPr>
                        <a:t>Law</a:t>
                      </a:r>
                      <a:endParaRPr sz="1200">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sz="1200">
                          <a:latin typeface="DM Sans"/>
                          <a:ea typeface="DM Sans"/>
                          <a:cs typeface="DM Sans"/>
                          <a:sym typeface="DM Sans"/>
                        </a:rPr>
                        <a:t>Social </a:t>
                      </a:r>
                      <a:r>
                        <a:rPr lang="en" sz="1200">
                          <a:latin typeface="DM Sans"/>
                          <a:ea typeface="DM Sans"/>
                          <a:cs typeface="DM Sans"/>
                          <a:sym typeface="DM Sans"/>
                        </a:rPr>
                        <a:t>(7)</a:t>
                      </a:r>
                      <a:endParaRPr sz="1200">
                        <a:latin typeface="DM Sans"/>
                        <a:ea typeface="DM Sans"/>
                        <a:cs typeface="DM Sans"/>
                        <a:sym typeface="DM Sans"/>
                      </a:endParaRPr>
                    </a:p>
                  </a:txBody>
                  <a:tcPr marT="91425" marB="91425" marR="91425" marL="91425">
                    <a:solidFill>
                      <a:schemeClr val="lt1"/>
                    </a:solidFill>
                  </a:tcPr>
                </a:tc>
              </a:tr>
              <a:tr h="331575">
                <a:tc>
                  <a:txBody>
                    <a:bodyPr/>
                    <a:lstStyle/>
                    <a:p>
                      <a:pPr indent="0" lvl="0" marL="0" rtl="0" algn="l">
                        <a:spcBef>
                          <a:spcPts val="0"/>
                        </a:spcBef>
                        <a:spcAft>
                          <a:spcPts val="0"/>
                        </a:spcAft>
                        <a:buNone/>
                      </a:pPr>
                      <a:r>
                        <a:rPr lang="en" sz="1200">
                          <a:latin typeface="DM Sans"/>
                          <a:ea typeface="DM Sans"/>
                          <a:cs typeface="DM Sans"/>
                          <a:sym typeface="DM Sans"/>
                        </a:rPr>
                        <a:t>Mass Communication</a:t>
                      </a:r>
                      <a:endParaRPr sz="1200">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sz="1200">
                          <a:latin typeface="DM Sans"/>
                          <a:ea typeface="DM Sans"/>
                          <a:cs typeface="DM Sans"/>
                          <a:sym typeface="DM Sans"/>
                        </a:rPr>
                        <a:t>Social </a:t>
                      </a:r>
                      <a:r>
                        <a:rPr lang="en" sz="1200">
                          <a:latin typeface="DM Sans"/>
                          <a:ea typeface="DM Sans"/>
                          <a:cs typeface="DM Sans"/>
                          <a:sym typeface="DM Sans"/>
                        </a:rPr>
                        <a:t>(7)</a:t>
                      </a:r>
                      <a:endParaRPr sz="1200">
                        <a:latin typeface="DM Sans"/>
                        <a:ea typeface="DM Sans"/>
                        <a:cs typeface="DM Sans"/>
                        <a:sym typeface="DM Sans"/>
                      </a:endParaRPr>
                    </a:p>
                  </a:txBody>
                  <a:tcPr marT="91425" marB="91425" marR="91425" marL="91425">
                    <a:solidFill>
                      <a:schemeClr val="lt1"/>
                    </a:solidFill>
                  </a:tcPr>
                </a:tc>
              </a:tr>
              <a:tr h="331575">
                <a:tc>
                  <a:txBody>
                    <a:bodyPr/>
                    <a:lstStyle/>
                    <a:p>
                      <a:pPr indent="0" lvl="0" marL="0" rtl="0" algn="l">
                        <a:spcBef>
                          <a:spcPts val="0"/>
                        </a:spcBef>
                        <a:spcAft>
                          <a:spcPts val="0"/>
                        </a:spcAft>
                        <a:buNone/>
                      </a:pPr>
                      <a:r>
                        <a:rPr lang="en" sz="1200">
                          <a:latin typeface="DM Sans"/>
                          <a:ea typeface="DM Sans"/>
                          <a:cs typeface="DM Sans"/>
                          <a:sym typeface="DM Sans"/>
                        </a:rPr>
                        <a:t>Natural &amp; Mathematical Sciences</a:t>
                      </a:r>
                      <a:endParaRPr sz="1200">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sz="1200">
                          <a:latin typeface="DM Sans"/>
                          <a:ea typeface="DM Sans"/>
                          <a:cs typeface="DM Sans"/>
                          <a:sym typeface="DM Sans"/>
                        </a:rPr>
                        <a:t>Science (1)</a:t>
                      </a:r>
                      <a:endParaRPr sz="1200">
                        <a:latin typeface="DM Sans"/>
                        <a:ea typeface="DM Sans"/>
                        <a:cs typeface="DM Sans"/>
                        <a:sym typeface="DM Sans"/>
                      </a:endParaRPr>
                    </a:p>
                  </a:txBody>
                  <a:tcPr marT="91425" marB="91425" marR="91425" marL="91425">
                    <a:solidFill>
                      <a:schemeClr val="lt1"/>
                    </a:solidFill>
                  </a:tcPr>
                </a:tc>
              </a:tr>
              <a:tr h="331575">
                <a:tc>
                  <a:txBody>
                    <a:bodyPr/>
                    <a:lstStyle/>
                    <a:p>
                      <a:pPr indent="0" lvl="0" marL="0" rtl="0" algn="l">
                        <a:spcBef>
                          <a:spcPts val="0"/>
                        </a:spcBef>
                        <a:spcAft>
                          <a:spcPts val="0"/>
                        </a:spcAft>
                        <a:buNone/>
                      </a:pPr>
                      <a:r>
                        <a:rPr lang="en" sz="1200">
                          <a:latin typeface="DM Sans"/>
                          <a:ea typeface="DM Sans"/>
                          <a:cs typeface="DM Sans"/>
                          <a:sym typeface="DM Sans"/>
                        </a:rPr>
                        <a:t>Natural, Physical &amp; Mathematical Sciences</a:t>
                      </a:r>
                      <a:endParaRPr sz="1200">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sz="1200">
                          <a:latin typeface="DM Sans"/>
                          <a:ea typeface="DM Sans"/>
                          <a:cs typeface="DM Sans"/>
                          <a:sym typeface="DM Sans"/>
                        </a:rPr>
                        <a:t>Science (1)</a:t>
                      </a:r>
                      <a:endParaRPr sz="1200">
                        <a:latin typeface="DM Sans"/>
                        <a:ea typeface="DM Sans"/>
                        <a:cs typeface="DM Sans"/>
                        <a:sym typeface="DM Sans"/>
                      </a:endParaRPr>
                    </a:p>
                  </a:txBody>
                  <a:tcPr marT="91425" marB="91425" marR="91425" marL="91425">
                    <a:solidFill>
                      <a:schemeClr val="lt1"/>
                    </a:solidFill>
                  </a:tcPr>
                </a:tc>
              </a:tr>
              <a:tr h="492025">
                <a:tc>
                  <a:txBody>
                    <a:bodyPr/>
                    <a:lstStyle/>
                    <a:p>
                      <a:pPr indent="0" lvl="0" marL="0" rtl="0" algn="l">
                        <a:spcBef>
                          <a:spcPts val="0"/>
                        </a:spcBef>
                        <a:spcAft>
                          <a:spcPts val="0"/>
                        </a:spcAft>
                        <a:buNone/>
                      </a:pPr>
                      <a:r>
                        <a:rPr lang="en" sz="1200">
                          <a:latin typeface="DM Sans"/>
                          <a:ea typeface="DM Sans"/>
                          <a:cs typeface="DM Sans"/>
                          <a:sym typeface="DM Sans"/>
                        </a:rPr>
                        <a:t>Services</a:t>
                      </a:r>
                      <a:endParaRPr sz="1200">
                        <a:latin typeface="DM Sans"/>
                        <a:ea typeface="DM Sans"/>
                        <a:cs typeface="DM Sans"/>
                        <a:sym typeface="DM Sans"/>
                      </a:endParaRPr>
                    </a:p>
                  </a:txBody>
                  <a:tcPr marT="91425" marB="91425" marR="91425" marL="91425"/>
                </a:tc>
                <a:tc>
                  <a:txBody>
                    <a:bodyPr/>
                    <a:lstStyle/>
                    <a:p>
                      <a:pPr indent="0" lvl="0" marL="0" rtl="0" algn="l">
                        <a:spcBef>
                          <a:spcPts val="0"/>
                        </a:spcBef>
                        <a:spcAft>
                          <a:spcPts val="0"/>
                        </a:spcAft>
                        <a:buNone/>
                      </a:pPr>
                      <a:r>
                        <a:rPr lang="en" sz="1200">
                          <a:latin typeface="DM Sans"/>
                          <a:ea typeface="DM Sans"/>
                          <a:cs typeface="DM Sans"/>
                          <a:sym typeface="DM Sans"/>
                        </a:rPr>
                        <a:t>Service (6)</a:t>
                      </a:r>
                      <a:endParaRPr sz="1200">
                        <a:latin typeface="DM Sans"/>
                        <a:ea typeface="DM Sans"/>
                        <a:cs typeface="DM Sans"/>
                        <a:sym typeface="DM Sans"/>
                      </a:endParaRPr>
                    </a:p>
                  </a:txBody>
                  <a:tcPr marT="91425" marB="91425" marR="91425" marL="91425">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du Challenge Board for Teachers by Slidesgo">
  <a:themeElements>
    <a:clrScheme name="Simple Light">
      <a:dk1>
        <a:srgbClr val="000000"/>
      </a:dk1>
      <a:lt1>
        <a:srgbClr val="FFFFFF"/>
      </a:lt1>
      <a:dk2>
        <a:srgbClr val="595959"/>
      </a:dk2>
      <a:lt2>
        <a:srgbClr val="EEEEEE"/>
      </a:lt2>
      <a:accent1>
        <a:srgbClr val="6FA8DC"/>
      </a:accent1>
      <a:accent2>
        <a:srgbClr val="9FC5E8"/>
      </a:accent2>
      <a:accent3>
        <a:srgbClr val="C27BA0"/>
      </a:accent3>
      <a:accent4>
        <a:srgbClr val="A64D79"/>
      </a:accent4>
      <a:accent5>
        <a:srgbClr val="FFE599"/>
      </a:accent5>
      <a:accent6>
        <a:srgbClr val="FFD96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