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bril Fatface"/>
      <p:regular r:id="rId30"/>
    </p:embeddedFont>
    <p:embeddedFont>
      <p:font typeface="Bebas Neue"/>
      <p:regular r:id="rId31"/>
    </p:embeddedFont>
    <p:embeddedFont>
      <p:font typeface="Urbanist Medium"/>
      <p:regular r:id="rId32"/>
      <p:bold r:id="rId33"/>
      <p:italic r:id="rId34"/>
      <p:boldItalic r:id="rId35"/>
    </p:embeddedFont>
    <p:embeddedFont>
      <p:font typeface="Urbanis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3F6C5F-8CCD-459C-8372-7B4F2BB8B4BA}">
  <a:tblStyle styleId="{483F6C5F-8CCD-459C-8372-7B4F2BB8B4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AbrilFatface-regular.fntdata"/><Relationship Id="rId11" Type="http://schemas.openxmlformats.org/officeDocument/2006/relationships/slide" Target="slides/slide6.xml"/><Relationship Id="rId33" Type="http://schemas.openxmlformats.org/officeDocument/2006/relationships/font" Target="fonts/UrbanistMedium-bold.fntdata"/><Relationship Id="rId10" Type="http://schemas.openxmlformats.org/officeDocument/2006/relationships/slide" Target="slides/slide5.xml"/><Relationship Id="rId32" Type="http://schemas.openxmlformats.org/officeDocument/2006/relationships/font" Target="fonts/UrbanistMedium-regular.fntdata"/><Relationship Id="rId13" Type="http://schemas.openxmlformats.org/officeDocument/2006/relationships/slide" Target="slides/slide8.xml"/><Relationship Id="rId35" Type="http://schemas.openxmlformats.org/officeDocument/2006/relationships/font" Target="fonts/UrbanistMedium-boldItalic.fntdata"/><Relationship Id="rId12" Type="http://schemas.openxmlformats.org/officeDocument/2006/relationships/slide" Target="slides/slide7.xml"/><Relationship Id="rId34" Type="http://schemas.openxmlformats.org/officeDocument/2006/relationships/font" Target="fonts/UrbanistMedium-italic.fntdata"/><Relationship Id="rId15" Type="http://schemas.openxmlformats.org/officeDocument/2006/relationships/slide" Target="slides/slide10.xml"/><Relationship Id="rId37" Type="http://schemas.openxmlformats.org/officeDocument/2006/relationships/font" Target="fonts/Urbanist-bold.fntdata"/><Relationship Id="rId14" Type="http://schemas.openxmlformats.org/officeDocument/2006/relationships/slide" Target="slides/slide9.xml"/><Relationship Id="rId36" Type="http://schemas.openxmlformats.org/officeDocument/2006/relationships/font" Target="fonts/Urbanist-regular.fntdata"/><Relationship Id="rId17" Type="http://schemas.openxmlformats.org/officeDocument/2006/relationships/slide" Target="slides/slide12.xml"/><Relationship Id="rId39" Type="http://schemas.openxmlformats.org/officeDocument/2006/relationships/font" Target="fonts/Urbanist-boldItalic.fntdata"/><Relationship Id="rId16" Type="http://schemas.openxmlformats.org/officeDocument/2006/relationships/slide" Target="slides/slide11.xml"/><Relationship Id="rId38" Type="http://schemas.openxmlformats.org/officeDocument/2006/relationships/font" Target="fonts/Urbanis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362d286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d362d286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0588737fd9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0588737fd9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0588737fd9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0588737fd9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0588737fd9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0588737fd9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0588737fd9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0588737fd9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588737fd9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588737fd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588737fd9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588737fd9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588737fd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588737fd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0588737fd9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0588737fd9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0588737fd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0588737fd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0588737fd9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0588737fd9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362d286f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362d286f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588737fd9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588737fd9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0588737fd9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0588737fd9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0588737fd9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0588737fd9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0588737fd9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0588737fd9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0588737fd9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0588737fd9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058cf652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058cf652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0588737f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0588737f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64524eb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364524eb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0588737fd9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0588737fd9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0588737fd9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0588737fd9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0588737fd9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0588737fd9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0588737fd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0588737fd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801675" y="1716538"/>
            <a:ext cx="7540800" cy="1523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801668" y="3373413"/>
            <a:ext cx="7540800" cy="615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Abril Fatface"/>
              <a:buNone/>
              <a:defRPr sz="1600">
                <a:latin typeface="Abril Fatface"/>
                <a:ea typeface="Abril Fatface"/>
                <a:cs typeface="Abril Fatface"/>
                <a:sym typeface="Abril Fatfac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 name="Google Shape;13;p2"/>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5" name="Google Shape;15;p2"/>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6" name="Google Shape;16;p2"/>
          <p:cNvCxnSpPr/>
          <p:nvPr/>
        </p:nvCxnSpPr>
        <p:spPr>
          <a:xfrm>
            <a:off x="321175"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17" name="Google Shape;17;p2"/>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 name="Google Shape;18;p2"/>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19" name="Google Shape;19;p2"/>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20" name="Google Shape;20;p2"/>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sp>
        <p:nvSpPr>
          <p:cNvPr id="132" name="Google Shape;132;p11"/>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txBox="1"/>
          <p:nvPr>
            <p:ph hasCustomPrompt="1" type="title"/>
          </p:nvPr>
        </p:nvSpPr>
        <p:spPr>
          <a:xfrm>
            <a:off x="719050" y="1642888"/>
            <a:ext cx="77049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4" name="Google Shape;134;p11"/>
          <p:cNvSpPr txBox="1"/>
          <p:nvPr>
            <p:ph idx="1" type="subTitle"/>
          </p:nvPr>
        </p:nvSpPr>
        <p:spPr>
          <a:xfrm>
            <a:off x="722275" y="3773138"/>
            <a:ext cx="5373600" cy="47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5" name="Google Shape;135;p11"/>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36" name="Google Shape;136;p11"/>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11"/>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11"/>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39" name="Google Shape;139;p11"/>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40" name="Google Shape;140;p11"/>
          <p:cNvCxnSpPr/>
          <p:nvPr/>
        </p:nvCxnSpPr>
        <p:spPr>
          <a:xfrm>
            <a:off x="717950" y="3555475"/>
            <a:ext cx="7704300" cy="0"/>
          </a:xfrm>
          <a:prstGeom prst="straightConnector1">
            <a:avLst/>
          </a:prstGeom>
          <a:noFill/>
          <a:ln cap="flat" cmpd="sng" w="19050">
            <a:solidFill>
              <a:schemeClr val="dk1"/>
            </a:solidFill>
            <a:prstDash val="solid"/>
            <a:round/>
            <a:headEnd len="med" w="med" type="none"/>
            <a:tailEnd len="med" w="med" type="none"/>
          </a:ln>
        </p:spPr>
      </p:cxnSp>
      <p:cxnSp>
        <p:nvCxnSpPr>
          <p:cNvPr id="141" name="Google Shape;141;p11"/>
          <p:cNvCxnSpPr/>
          <p:nvPr/>
        </p:nvCxnSpPr>
        <p:spPr>
          <a:xfrm>
            <a:off x="6096000" y="3550675"/>
            <a:ext cx="0" cy="92910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1"/>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143" name="Google Shape;143;p11"/>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1"/>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46" name="Shape 1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47" name="Shape 147"/>
        <p:cNvGrpSpPr/>
        <p:nvPr/>
      </p:nvGrpSpPr>
      <p:grpSpPr>
        <a:xfrm>
          <a:off x="0" y="0"/>
          <a:ext cx="0" cy="0"/>
          <a:chOff x="0" y="0"/>
          <a:chExt cx="0" cy="0"/>
        </a:xfrm>
      </p:grpSpPr>
      <p:sp>
        <p:nvSpPr>
          <p:cNvPr id="148" name="Google Shape;148;p13"/>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txBox="1"/>
          <p:nvPr>
            <p:ph idx="1"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3"/>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51" name="Google Shape;151;p13"/>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52" name="Google Shape;152;p13"/>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53" name="Google Shape;153;p13"/>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154" name="Google Shape;154;p13"/>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3"/>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157" name="Google Shape;157;p13"/>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58" name="Shape 158"/>
        <p:cNvGrpSpPr/>
        <p:nvPr/>
      </p:nvGrpSpPr>
      <p:grpSpPr>
        <a:xfrm>
          <a:off x="0" y="0"/>
          <a:ext cx="0" cy="0"/>
          <a:chOff x="0" y="0"/>
          <a:chExt cx="0" cy="0"/>
        </a:xfrm>
      </p:grpSpPr>
      <p:sp>
        <p:nvSpPr>
          <p:cNvPr id="159" name="Google Shape;159;p14"/>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61" name="Google Shape;161;p14"/>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162" name="Google Shape;162;p14"/>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63" name="Google Shape;163;p14"/>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164" name="Google Shape;164;p14"/>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4"/>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4"/>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168" name="Google Shape;168;p14"/>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69" name="Shape 169"/>
        <p:cNvGrpSpPr/>
        <p:nvPr/>
      </p:nvGrpSpPr>
      <p:grpSpPr>
        <a:xfrm>
          <a:off x="0" y="0"/>
          <a:ext cx="0" cy="0"/>
          <a:chOff x="0" y="0"/>
          <a:chExt cx="0" cy="0"/>
        </a:xfrm>
      </p:grpSpPr>
      <p:sp>
        <p:nvSpPr>
          <p:cNvPr id="170" name="Google Shape;170;p15"/>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72" name="Google Shape;172;p15"/>
          <p:cNvCxnSpPr/>
          <p:nvPr/>
        </p:nvCxnSpPr>
        <p:spPr>
          <a:xfrm>
            <a:off x="3619500" y="4026750"/>
            <a:ext cx="0" cy="793500"/>
          </a:xfrm>
          <a:prstGeom prst="straightConnector1">
            <a:avLst/>
          </a:prstGeom>
          <a:noFill/>
          <a:ln cap="flat" cmpd="sng" w="19050">
            <a:solidFill>
              <a:schemeClr val="dk1"/>
            </a:solidFill>
            <a:prstDash val="solid"/>
            <a:round/>
            <a:headEnd len="med" w="med" type="none"/>
            <a:tailEnd len="med" w="med" type="none"/>
          </a:ln>
        </p:spPr>
      </p:cxnSp>
      <p:cxnSp>
        <p:nvCxnSpPr>
          <p:cNvPr id="173" name="Google Shape;173;p15"/>
          <p:cNvCxnSpPr/>
          <p:nvPr/>
        </p:nvCxnSpPr>
        <p:spPr>
          <a:xfrm>
            <a:off x="5524500" y="4026750"/>
            <a:ext cx="0" cy="793500"/>
          </a:xfrm>
          <a:prstGeom prst="straightConnector1">
            <a:avLst/>
          </a:prstGeom>
          <a:noFill/>
          <a:ln cap="flat" cmpd="sng" w="19050">
            <a:solidFill>
              <a:schemeClr val="dk1"/>
            </a:solidFill>
            <a:prstDash val="solid"/>
            <a:round/>
            <a:headEnd len="med" w="med" type="none"/>
            <a:tailEnd len="med" w="med" type="none"/>
          </a:ln>
        </p:spPr>
      </p:cxnSp>
      <p:cxnSp>
        <p:nvCxnSpPr>
          <p:cNvPr id="174" name="Google Shape;174;p15"/>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15"/>
          <p:cNvCxnSpPr/>
          <p:nvPr/>
        </p:nvCxnSpPr>
        <p:spPr>
          <a:xfrm>
            <a:off x="719988" y="1237475"/>
            <a:ext cx="0" cy="278940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5"/>
          <p:cNvCxnSpPr/>
          <p:nvPr/>
        </p:nvCxnSpPr>
        <p:spPr>
          <a:xfrm>
            <a:off x="8435175" y="1237475"/>
            <a:ext cx="0" cy="2789400"/>
          </a:xfrm>
          <a:prstGeom prst="straightConnector1">
            <a:avLst/>
          </a:prstGeom>
          <a:noFill/>
          <a:ln cap="flat" cmpd="sng" w="19050">
            <a:solidFill>
              <a:schemeClr val="dk1"/>
            </a:solidFill>
            <a:prstDash val="solid"/>
            <a:round/>
            <a:headEnd len="med" w="med" type="none"/>
            <a:tailEnd len="med" w="med" type="none"/>
          </a:ln>
        </p:spPr>
      </p:cxnSp>
      <p:cxnSp>
        <p:nvCxnSpPr>
          <p:cNvPr id="177" name="Google Shape;177;p15"/>
          <p:cNvCxnSpPr/>
          <p:nvPr/>
        </p:nvCxnSpPr>
        <p:spPr>
          <a:xfrm>
            <a:off x="321175" y="4026742"/>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8" name="Shape 178"/>
        <p:cNvGrpSpPr/>
        <p:nvPr/>
      </p:nvGrpSpPr>
      <p:grpSpPr>
        <a:xfrm>
          <a:off x="0" y="0"/>
          <a:ext cx="0" cy="0"/>
          <a:chOff x="0" y="0"/>
          <a:chExt cx="0" cy="0"/>
        </a:xfrm>
      </p:grpSpPr>
      <p:sp>
        <p:nvSpPr>
          <p:cNvPr id="179" name="Google Shape;179;p16"/>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txBox="1"/>
          <p:nvPr>
            <p:ph idx="1" type="subTitle"/>
          </p:nvPr>
        </p:nvSpPr>
        <p:spPr>
          <a:xfrm>
            <a:off x="1084343" y="1466063"/>
            <a:ext cx="36159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500">
                <a:latin typeface="Abril Fatface"/>
                <a:ea typeface="Abril Fatface"/>
                <a:cs typeface="Abril Fatface"/>
                <a:sym typeface="Abril Fatfac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81" name="Google Shape;181;p16"/>
          <p:cNvSpPr txBox="1"/>
          <p:nvPr>
            <p:ph idx="2" type="subTitle"/>
          </p:nvPr>
        </p:nvSpPr>
        <p:spPr>
          <a:xfrm>
            <a:off x="4443908" y="3073625"/>
            <a:ext cx="36159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500"/>
              <a:buFont typeface="Bebas Neue"/>
              <a:buNone/>
              <a:defRPr sz="2500">
                <a:latin typeface="Abril Fatface"/>
                <a:ea typeface="Abril Fatface"/>
                <a:cs typeface="Abril Fatface"/>
                <a:sym typeface="Abril Fatfac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82" name="Google Shape;182;p16"/>
          <p:cNvSpPr txBox="1"/>
          <p:nvPr>
            <p:ph idx="3" type="subTitle"/>
          </p:nvPr>
        </p:nvSpPr>
        <p:spPr>
          <a:xfrm>
            <a:off x="1084325" y="1923277"/>
            <a:ext cx="3615900" cy="7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16"/>
          <p:cNvSpPr txBox="1"/>
          <p:nvPr>
            <p:ph idx="4" type="subTitle"/>
          </p:nvPr>
        </p:nvSpPr>
        <p:spPr>
          <a:xfrm>
            <a:off x="4443775" y="3530825"/>
            <a:ext cx="3615900" cy="751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16"/>
          <p:cNvSpPr txBox="1"/>
          <p:nvPr>
            <p:ph type="title"/>
          </p:nvPr>
        </p:nvSpPr>
        <p:spPr>
          <a:xfrm>
            <a:off x="720000" y="540000"/>
            <a:ext cx="58869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6"/>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16"/>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16"/>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16"/>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16"/>
          <p:cNvCxnSpPr/>
          <p:nvPr/>
        </p:nvCxnSpPr>
        <p:spPr>
          <a:xfrm>
            <a:off x="723400" y="2842850"/>
            <a:ext cx="7698600" cy="0"/>
          </a:xfrm>
          <a:prstGeom prst="straightConnector1">
            <a:avLst/>
          </a:prstGeom>
          <a:noFill/>
          <a:ln cap="flat" cmpd="sng" w="19050">
            <a:solidFill>
              <a:schemeClr val="dk1"/>
            </a:solidFill>
            <a:prstDash val="solid"/>
            <a:round/>
            <a:headEnd len="med" w="med" type="none"/>
            <a:tailEnd len="med" w="med" type="none"/>
          </a:ln>
        </p:spPr>
      </p:cxnSp>
      <p:cxnSp>
        <p:nvCxnSpPr>
          <p:cNvPr id="191" name="Google Shape;191;p16"/>
          <p:cNvCxnSpPr/>
          <p:nvPr/>
        </p:nvCxnSpPr>
        <p:spPr>
          <a:xfrm>
            <a:off x="5063850" y="1241075"/>
            <a:ext cx="0" cy="1599600"/>
          </a:xfrm>
          <a:prstGeom prst="straightConnector1">
            <a:avLst/>
          </a:prstGeom>
          <a:noFill/>
          <a:ln cap="flat" cmpd="sng" w="19050">
            <a:solidFill>
              <a:schemeClr val="dk1"/>
            </a:solidFill>
            <a:prstDash val="solid"/>
            <a:round/>
            <a:headEnd len="med" w="med" type="none"/>
            <a:tailEnd len="med" w="med" type="none"/>
          </a:ln>
        </p:spPr>
      </p:cxnSp>
      <p:cxnSp>
        <p:nvCxnSpPr>
          <p:cNvPr id="192" name="Google Shape;192;p16"/>
          <p:cNvCxnSpPr/>
          <p:nvPr/>
        </p:nvCxnSpPr>
        <p:spPr>
          <a:xfrm>
            <a:off x="4081300" y="2833900"/>
            <a:ext cx="0" cy="1638000"/>
          </a:xfrm>
          <a:prstGeom prst="straightConnector1">
            <a:avLst/>
          </a:prstGeom>
          <a:noFill/>
          <a:ln cap="flat" cmpd="sng" w="19050">
            <a:solidFill>
              <a:schemeClr val="dk1"/>
            </a:solidFill>
            <a:prstDash val="solid"/>
            <a:round/>
            <a:headEnd len="med" w="med" type="none"/>
            <a:tailEnd len="med" w="med" type="none"/>
          </a:ln>
        </p:spPr>
      </p:cxnSp>
      <p:cxnSp>
        <p:nvCxnSpPr>
          <p:cNvPr id="193" name="Google Shape;193;p16"/>
          <p:cNvCxnSpPr/>
          <p:nvPr/>
        </p:nvCxnSpPr>
        <p:spPr>
          <a:xfrm>
            <a:off x="321175" y="1237475"/>
            <a:ext cx="85107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16"/>
          <p:cNvCxnSpPr/>
          <p:nvPr/>
        </p:nvCxnSpPr>
        <p:spPr>
          <a:xfrm>
            <a:off x="6607025" y="321175"/>
            <a:ext cx="0" cy="917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95" name="Shape 195"/>
        <p:cNvGrpSpPr/>
        <p:nvPr/>
      </p:nvGrpSpPr>
      <p:grpSpPr>
        <a:xfrm>
          <a:off x="0" y="0"/>
          <a:ext cx="0" cy="0"/>
          <a:chOff x="0" y="0"/>
          <a:chExt cx="0" cy="0"/>
        </a:xfrm>
      </p:grpSpPr>
      <p:sp>
        <p:nvSpPr>
          <p:cNvPr id="196" name="Google Shape;196;p17"/>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txBox="1"/>
          <p:nvPr>
            <p:ph type="title"/>
          </p:nvPr>
        </p:nvSpPr>
        <p:spPr>
          <a:xfrm>
            <a:off x="2567225" y="1934300"/>
            <a:ext cx="58569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9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8" name="Google Shape;198;p17"/>
          <p:cNvSpPr txBox="1"/>
          <p:nvPr>
            <p:ph hasCustomPrompt="1" idx="2" type="title"/>
          </p:nvPr>
        </p:nvSpPr>
        <p:spPr>
          <a:xfrm>
            <a:off x="720000" y="1404753"/>
            <a:ext cx="1747800" cy="1921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17"/>
          <p:cNvSpPr txBox="1"/>
          <p:nvPr>
            <p:ph idx="1" type="subTitle"/>
          </p:nvPr>
        </p:nvSpPr>
        <p:spPr>
          <a:xfrm>
            <a:off x="713363" y="3796985"/>
            <a:ext cx="4572000" cy="3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7"/>
          <p:cNvSpPr txBox="1"/>
          <p:nvPr>
            <p:ph idx="3"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1" name="Google Shape;201;p17"/>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02" name="Google Shape;202;p17"/>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03" name="Google Shape;203;p17"/>
          <p:cNvCxnSpPr/>
          <p:nvPr/>
        </p:nvCxnSpPr>
        <p:spPr>
          <a:xfrm>
            <a:off x="321175" y="3555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04" name="Google Shape;204;p17"/>
          <p:cNvCxnSpPr/>
          <p:nvPr/>
        </p:nvCxnSpPr>
        <p:spPr>
          <a:xfrm>
            <a:off x="2567225" y="1237475"/>
            <a:ext cx="0" cy="2326500"/>
          </a:xfrm>
          <a:prstGeom prst="straightConnector1">
            <a:avLst/>
          </a:prstGeom>
          <a:noFill/>
          <a:ln cap="flat" cmpd="sng" w="19050">
            <a:solidFill>
              <a:schemeClr val="dk1"/>
            </a:solidFill>
            <a:prstDash val="solid"/>
            <a:round/>
            <a:headEnd len="med" w="med" type="none"/>
            <a:tailEnd len="med" w="med" type="none"/>
          </a:ln>
        </p:spPr>
      </p:cxnSp>
      <p:cxnSp>
        <p:nvCxnSpPr>
          <p:cNvPr id="205" name="Google Shape;205;p17"/>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206" name="Google Shape;206;p17"/>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17"/>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08" name="Shape 208"/>
        <p:cNvGrpSpPr/>
        <p:nvPr/>
      </p:nvGrpSpPr>
      <p:grpSpPr>
        <a:xfrm>
          <a:off x="0" y="0"/>
          <a:ext cx="0" cy="0"/>
          <a:chOff x="0" y="0"/>
          <a:chExt cx="0" cy="0"/>
        </a:xfrm>
      </p:grpSpPr>
      <p:sp>
        <p:nvSpPr>
          <p:cNvPr id="209" name="Google Shape;209;p18"/>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txBox="1"/>
          <p:nvPr>
            <p:ph type="title"/>
          </p:nvPr>
        </p:nvSpPr>
        <p:spPr>
          <a:xfrm>
            <a:off x="969125" y="2986125"/>
            <a:ext cx="65466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9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1" name="Google Shape;211;p18"/>
          <p:cNvSpPr txBox="1"/>
          <p:nvPr>
            <p:ph hasCustomPrompt="1" idx="2" type="title"/>
          </p:nvPr>
        </p:nvSpPr>
        <p:spPr>
          <a:xfrm>
            <a:off x="969125" y="1237474"/>
            <a:ext cx="1828800" cy="147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18"/>
          <p:cNvSpPr txBox="1"/>
          <p:nvPr>
            <p:ph idx="1" type="subTitle"/>
          </p:nvPr>
        </p:nvSpPr>
        <p:spPr>
          <a:xfrm>
            <a:off x="3538200" y="1793974"/>
            <a:ext cx="3977400" cy="36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8"/>
          <p:cNvSpPr txBox="1"/>
          <p:nvPr>
            <p:ph idx="3"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14" name="Google Shape;214;p18"/>
          <p:cNvCxnSpPr/>
          <p:nvPr/>
        </p:nvCxnSpPr>
        <p:spPr>
          <a:xfrm>
            <a:off x="3048000" y="321175"/>
            <a:ext cx="0" cy="2386500"/>
          </a:xfrm>
          <a:prstGeom prst="straightConnector1">
            <a:avLst/>
          </a:prstGeom>
          <a:noFill/>
          <a:ln cap="flat" cmpd="sng" w="19050">
            <a:solidFill>
              <a:schemeClr val="dk1"/>
            </a:solidFill>
            <a:prstDash val="solid"/>
            <a:round/>
            <a:headEnd len="med" w="med" type="none"/>
            <a:tailEnd len="med" w="med" type="none"/>
          </a:ln>
        </p:spPr>
      </p:cxnSp>
      <p:cxnSp>
        <p:nvCxnSpPr>
          <p:cNvPr id="215" name="Google Shape;215;p18"/>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sp>
        <p:nvSpPr>
          <p:cNvPr id="216" name="Google Shape;216;p18"/>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18"/>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219" name="Google Shape;219;p18"/>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220" name="Google Shape;220;p18"/>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21" name="Google Shape;221;p18"/>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18"/>
          <p:cNvCxnSpPr/>
          <p:nvPr/>
        </p:nvCxnSpPr>
        <p:spPr>
          <a:xfrm>
            <a:off x="719050" y="2714450"/>
            <a:ext cx="7716300" cy="0"/>
          </a:xfrm>
          <a:prstGeom prst="straightConnector1">
            <a:avLst/>
          </a:prstGeom>
          <a:noFill/>
          <a:ln cap="flat" cmpd="sng" w="19050">
            <a:solidFill>
              <a:schemeClr val="dk1"/>
            </a:solidFill>
            <a:prstDash val="solid"/>
            <a:round/>
            <a:headEnd len="med" w="med" type="none"/>
            <a:tailEnd len="med" w="med" type="none"/>
          </a:ln>
        </p:spPr>
      </p:cxnSp>
      <p:cxnSp>
        <p:nvCxnSpPr>
          <p:cNvPr id="223" name="Google Shape;223;p18"/>
          <p:cNvCxnSpPr/>
          <p:nvPr/>
        </p:nvCxnSpPr>
        <p:spPr>
          <a:xfrm>
            <a:off x="719050" y="4467575"/>
            <a:ext cx="7716300" cy="0"/>
          </a:xfrm>
          <a:prstGeom prst="straightConnector1">
            <a:avLst/>
          </a:prstGeom>
          <a:noFill/>
          <a:ln cap="flat" cmpd="sng" w="19050">
            <a:solidFill>
              <a:schemeClr val="dk1"/>
            </a:solidFill>
            <a:prstDash val="solid"/>
            <a:round/>
            <a:headEnd len="med" w="med" type="none"/>
            <a:tailEnd len="med" w="med" type="none"/>
          </a:ln>
        </p:spPr>
      </p:cxnSp>
      <p:cxnSp>
        <p:nvCxnSpPr>
          <p:cNvPr id="224" name="Google Shape;224;p18"/>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5" name="Shape 225"/>
        <p:cNvGrpSpPr/>
        <p:nvPr/>
      </p:nvGrpSpPr>
      <p:grpSpPr>
        <a:xfrm>
          <a:off x="0" y="0"/>
          <a:ext cx="0" cy="0"/>
          <a:chOff x="0" y="0"/>
          <a:chExt cx="0" cy="0"/>
        </a:xfrm>
      </p:grpSpPr>
      <p:sp>
        <p:nvSpPr>
          <p:cNvPr id="226" name="Google Shape;226;p19"/>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txBox="1"/>
          <p:nvPr>
            <p:ph type="title"/>
          </p:nvPr>
        </p:nvSpPr>
        <p:spPr>
          <a:xfrm>
            <a:off x="831713" y="1507325"/>
            <a:ext cx="2176800" cy="52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8" name="Google Shape;228;p19"/>
          <p:cNvSpPr txBox="1"/>
          <p:nvPr>
            <p:ph hasCustomPrompt="1" idx="2" type="title"/>
          </p:nvPr>
        </p:nvSpPr>
        <p:spPr>
          <a:xfrm>
            <a:off x="3120225" y="1507325"/>
            <a:ext cx="1467000" cy="10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9"/>
          <p:cNvSpPr txBox="1"/>
          <p:nvPr>
            <p:ph idx="1" type="subTitle"/>
          </p:nvPr>
        </p:nvSpPr>
        <p:spPr>
          <a:xfrm>
            <a:off x="831713" y="2037513"/>
            <a:ext cx="21768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0" name="Google Shape;230;p19"/>
          <p:cNvSpPr txBox="1"/>
          <p:nvPr>
            <p:ph idx="3" type="title"/>
          </p:nvPr>
        </p:nvSpPr>
        <p:spPr>
          <a:xfrm>
            <a:off x="831713" y="3147488"/>
            <a:ext cx="2176800" cy="52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1" name="Google Shape;231;p19"/>
          <p:cNvSpPr txBox="1"/>
          <p:nvPr>
            <p:ph hasCustomPrompt="1" idx="4" type="title"/>
          </p:nvPr>
        </p:nvSpPr>
        <p:spPr>
          <a:xfrm>
            <a:off x="3120225" y="3140338"/>
            <a:ext cx="1467000" cy="10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9"/>
          <p:cNvSpPr txBox="1"/>
          <p:nvPr>
            <p:ph idx="5" type="subTitle"/>
          </p:nvPr>
        </p:nvSpPr>
        <p:spPr>
          <a:xfrm>
            <a:off x="831713" y="3675188"/>
            <a:ext cx="21768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3" name="Google Shape;233;p19"/>
          <p:cNvSpPr txBox="1"/>
          <p:nvPr>
            <p:ph idx="6"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4" name="Google Shape;234;p19"/>
          <p:cNvSpPr txBox="1"/>
          <p:nvPr>
            <p:ph idx="7" type="title"/>
          </p:nvPr>
        </p:nvSpPr>
        <p:spPr>
          <a:xfrm>
            <a:off x="4685638" y="1507325"/>
            <a:ext cx="2176800" cy="52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5" name="Google Shape;235;p19"/>
          <p:cNvSpPr txBox="1"/>
          <p:nvPr>
            <p:ph hasCustomPrompt="1" idx="8" type="title"/>
          </p:nvPr>
        </p:nvSpPr>
        <p:spPr>
          <a:xfrm>
            <a:off x="6960875" y="1507325"/>
            <a:ext cx="1467000" cy="10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9"/>
          <p:cNvSpPr txBox="1"/>
          <p:nvPr>
            <p:ph idx="9" type="subTitle"/>
          </p:nvPr>
        </p:nvSpPr>
        <p:spPr>
          <a:xfrm>
            <a:off x="4685638" y="2037513"/>
            <a:ext cx="21768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7" name="Google Shape;237;p19"/>
          <p:cNvSpPr txBox="1"/>
          <p:nvPr>
            <p:ph idx="13" type="title"/>
          </p:nvPr>
        </p:nvSpPr>
        <p:spPr>
          <a:xfrm>
            <a:off x="4685638" y="3147488"/>
            <a:ext cx="2176800" cy="52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19"/>
          <p:cNvSpPr txBox="1"/>
          <p:nvPr>
            <p:ph hasCustomPrompt="1" idx="14" type="title"/>
          </p:nvPr>
        </p:nvSpPr>
        <p:spPr>
          <a:xfrm>
            <a:off x="6960875" y="3147488"/>
            <a:ext cx="1467000" cy="10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9"/>
          <p:cNvSpPr txBox="1"/>
          <p:nvPr>
            <p:ph idx="15" type="subTitle"/>
          </p:nvPr>
        </p:nvSpPr>
        <p:spPr>
          <a:xfrm>
            <a:off x="4685638" y="3675188"/>
            <a:ext cx="21768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0" name="Google Shape;240;p19"/>
          <p:cNvSpPr txBox="1"/>
          <p:nvPr>
            <p:ph idx="16"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1" name="Google Shape;241;p19"/>
          <p:cNvCxnSpPr/>
          <p:nvPr/>
        </p:nvCxnSpPr>
        <p:spPr>
          <a:xfrm>
            <a:off x="312022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42" name="Google Shape;242;p19"/>
          <p:cNvCxnSpPr/>
          <p:nvPr/>
        </p:nvCxnSpPr>
        <p:spPr>
          <a:xfrm>
            <a:off x="696832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43" name="Google Shape;243;p19"/>
          <p:cNvCxnSpPr/>
          <p:nvPr/>
        </p:nvCxnSpPr>
        <p:spPr>
          <a:xfrm>
            <a:off x="458707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19"/>
          <p:cNvCxnSpPr/>
          <p:nvPr/>
        </p:nvCxnSpPr>
        <p:spPr>
          <a:xfrm>
            <a:off x="743325" y="2850950"/>
            <a:ext cx="7692000" cy="0"/>
          </a:xfrm>
          <a:prstGeom prst="straightConnector1">
            <a:avLst/>
          </a:prstGeom>
          <a:noFill/>
          <a:ln cap="flat" cmpd="sng" w="19050">
            <a:solidFill>
              <a:schemeClr val="dk1"/>
            </a:solidFill>
            <a:prstDash val="solid"/>
            <a:round/>
            <a:headEnd len="med" w="med" type="none"/>
            <a:tailEnd len="med" w="med" type="none"/>
          </a:ln>
        </p:spPr>
      </p:cxnSp>
      <p:cxnSp>
        <p:nvCxnSpPr>
          <p:cNvPr id="245" name="Google Shape;245;p19"/>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46" name="Google Shape;246;p19"/>
          <p:cNvCxnSpPr/>
          <p:nvPr/>
        </p:nvCxnSpPr>
        <p:spPr>
          <a:xfrm>
            <a:off x="321175"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47" name="Google Shape;247;p19"/>
          <p:cNvCxnSpPr/>
          <p:nvPr/>
        </p:nvCxnSpPr>
        <p:spPr>
          <a:xfrm>
            <a:off x="843517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19"/>
          <p:cNvCxnSpPr/>
          <p:nvPr/>
        </p:nvCxnSpPr>
        <p:spPr>
          <a:xfrm>
            <a:off x="738975"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249" name="Google Shape;249;p19"/>
          <p:cNvSpPr/>
          <p:nvPr/>
        </p:nvSpPr>
        <p:spPr>
          <a:xfrm>
            <a:off x="8514225" y="45185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50" name="Shape 250"/>
        <p:cNvGrpSpPr/>
        <p:nvPr/>
      </p:nvGrpSpPr>
      <p:grpSpPr>
        <a:xfrm>
          <a:off x="0" y="0"/>
          <a:ext cx="0" cy="0"/>
          <a:chOff x="0" y="0"/>
          <a:chExt cx="0" cy="0"/>
        </a:xfrm>
      </p:grpSpPr>
      <p:sp>
        <p:nvSpPr>
          <p:cNvPr id="251" name="Google Shape;251;p20"/>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txBox="1"/>
          <p:nvPr>
            <p:ph idx="1"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20"/>
          <p:cNvSpPr txBox="1"/>
          <p:nvPr>
            <p:ph type="title"/>
          </p:nvPr>
        </p:nvSpPr>
        <p:spPr>
          <a:xfrm>
            <a:off x="1306825" y="3709950"/>
            <a:ext cx="34815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54" name="Google Shape;254;p20"/>
          <p:cNvSpPr txBox="1"/>
          <p:nvPr>
            <p:ph idx="2" type="subTitle"/>
          </p:nvPr>
        </p:nvSpPr>
        <p:spPr>
          <a:xfrm>
            <a:off x="1306813" y="1478363"/>
            <a:ext cx="65304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cxnSp>
        <p:nvCxnSpPr>
          <p:cNvPr id="255" name="Google Shape;255;p20"/>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56" name="Google Shape;256;p20"/>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57" name="Google Shape;257;p20"/>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58" name="Google Shape;258;p20"/>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59" name="Google Shape;259;p20"/>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60" name="Google Shape;260;p20"/>
          <p:cNvCxnSpPr/>
          <p:nvPr/>
        </p:nvCxnSpPr>
        <p:spPr>
          <a:xfrm>
            <a:off x="730050" y="3549875"/>
            <a:ext cx="7698600" cy="0"/>
          </a:xfrm>
          <a:prstGeom prst="straightConnector1">
            <a:avLst/>
          </a:prstGeom>
          <a:noFill/>
          <a:ln cap="flat" cmpd="sng" w="19050">
            <a:solidFill>
              <a:schemeClr val="dk1"/>
            </a:solidFill>
            <a:prstDash val="solid"/>
            <a:round/>
            <a:headEnd len="med" w="med" type="none"/>
            <a:tailEnd len="med" w="med" type="none"/>
          </a:ln>
        </p:spPr>
      </p:cxnSp>
      <p:cxnSp>
        <p:nvCxnSpPr>
          <p:cNvPr id="261" name="Google Shape;261;p20"/>
          <p:cNvCxnSpPr/>
          <p:nvPr/>
        </p:nvCxnSpPr>
        <p:spPr>
          <a:xfrm>
            <a:off x="4788300" y="35498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0"/>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263" name="Google Shape;263;p20"/>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3"/>
          <p:cNvCxnSpPr/>
          <p:nvPr/>
        </p:nvCxnSpPr>
        <p:spPr>
          <a:xfrm>
            <a:off x="315238"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4" name="Google Shape;24;p3"/>
          <p:cNvCxnSpPr/>
          <p:nvPr/>
        </p:nvCxnSpPr>
        <p:spPr>
          <a:xfrm>
            <a:off x="315238" y="3555475"/>
            <a:ext cx="8520600" cy="0"/>
          </a:xfrm>
          <a:prstGeom prst="straightConnector1">
            <a:avLst/>
          </a:prstGeom>
          <a:noFill/>
          <a:ln cap="flat" cmpd="sng" w="19050">
            <a:solidFill>
              <a:schemeClr val="dk1"/>
            </a:solidFill>
            <a:prstDash val="solid"/>
            <a:round/>
            <a:headEnd len="med" w="med" type="none"/>
            <a:tailEnd len="med" w="med" type="none"/>
          </a:ln>
        </p:spPr>
      </p:cxnSp>
      <p:sp>
        <p:nvSpPr>
          <p:cNvPr id="25" name="Google Shape;25;p3"/>
          <p:cNvSpPr/>
          <p:nvPr/>
        </p:nvSpPr>
        <p:spPr>
          <a:xfrm>
            <a:off x="308163"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714063" y="1937000"/>
            <a:ext cx="5966700" cy="914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9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6680613" y="1594000"/>
            <a:ext cx="1737600" cy="150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714063" y="3760075"/>
            <a:ext cx="5376000" cy="3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txBox="1"/>
          <p:nvPr>
            <p:ph idx="3"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0" name="Google Shape;30;p3"/>
          <p:cNvCxnSpPr/>
          <p:nvPr/>
        </p:nvCxnSpPr>
        <p:spPr>
          <a:xfrm>
            <a:off x="3042063"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31" name="Google Shape;31;p3"/>
          <p:cNvCxnSpPr/>
          <p:nvPr/>
        </p:nvCxnSpPr>
        <p:spPr>
          <a:xfrm>
            <a:off x="6090063"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32" name="Google Shape;32;p3"/>
          <p:cNvCxnSpPr/>
          <p:nvPr/>
        </p:nvCxnSpPr>
        <p:spPr>
          <a:xfrm>
            <a:off x="3152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3"/>
          <p:cNvCxnSpPr/>
          <p:nvPr/>
        </p:nvCxnSpPr>
        <p:spPr>
          <a:xfrm>
            <a:off x="6090063" y="3550675"/>
            <a:ext cx="0" cy="929100"/>
          </a:xfrm>
          <a:prstGeom prst="straightConnector1">
            <a:avLst/>
          </a:prstGeom>
          <a:noFill/>
          <a:ln cap="flat" cmpd="sng" w="19050">
            <a:solidFill>
              <a:schemeClr val="dk1"/>
            </a:solidFill>
            <a:prstDash val="solid"/>
            <a:round/>
            <a:headEnd len="med" w="med" type="none"/>
            <a:tailEnd len="med" w="med" type="none"/>
          </a:ln>
        </p:spPr>
      </p:cxnSp>
      <p:cxnSp>
        <p:nvCxnSpPr>
          <p:cNvPr id="34" name="Google Shape;34;p3"/>
          <p:cNvCxnSpPr/>
          <p:nvPr/>
        </p:nvCxnSpPr>
        <p:spPr>
          <a:xfrm>
            <a:off x="6680613" y="1237750"/>
            <a:ext cx="0" cy="2313000"/>
          </a:xfrm>
          <a:prstGeom prst="straightConnector1">
            <a:avLst/>
          </a:prstGeom>
          <a:noFill/>
          <a:ln cap="flat" cmpd="sng" w="19050">
            <a:solidFill>
              <a:schemeClr val="dk1"/>
            </a:solidFill>
            <a:prstDash val="solid"/>
            <a:round/>
            <a:headEnd len="med" w="med" type="none"/>
            <a:tailEnd len="med" w="med" type="none"/>
          </a:ln>
        </p:spPr>
      </p:cxnSp>
      <p:sp>
        <p:nvSpPr>
          <p:cNvPr id="35" name="Google Shape;35;p3"/>
          <p:cNvSpPr/>
          <p:nvPr/>
        </p:nvSpPr>
        <p:spPr>
          <a:xfrm>
            <a:off x="396238"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64" name="Shape 264"/>
        <p:cNvGrpSpPr/>
        <p:nvPr/>
      </p:nvGrpSpPr>
      <p:grpSpPr>
        <a:xfrm>
          <a:off x="0" y="0"/>
          <a:ext cx="0" cy="0"/>
          <a:chOff x="0" y="0"/>
          <a:chExt cx="0" cy="0"/>
        </a:xfrm>
      </p:grpSpPr>
      <p:sp>
        <p:nvSpPr>
          <p:cNvPr id="265" name="Google Shape;265;p21"/>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txBox="1"/>
          <p:nvPr>
            <p:ph idx="1" type="subTitle"/>
          </p:nvPr>
        </p:nvSpPr>
        <p:spPr>
          <a:xfrm>
            <a:off x="878400" y="3059375"/>
            <a:ext cx="4822500" cy="107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1"/>
          <p:cNvSpPr txBox="1"/>
          <p:nvPr>
            <p:ph type="title"/>
          </p:nvPr>
        </p:nvSpPr>
        <p:spPr>
          <a:xfrm>
            <a:off x="878400" y="1917725"/>
            <a:ext cx="4822500" cy="994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21"/>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69" name="Google Shape;269;p21"/>
          <p:cNvCxnSpPr/>
          <p:nvPr/>
        </p:nvCxnSpPr>
        <p:spPr>
          <a:xfrm>
            <a:off x="314538"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70" name="Google Shape;270;p21"/>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271" name="Google Shape;271;p21"/>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21"/>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273" name="Google Shape;273;p21"/>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274" name="Google Shape;274;p21"/>
          <p:cNvCxnSpPr/>
          <p:nvPr/>
        </p:nvCxnSpPr>
        <p:spPr>
          <a:xfrm>
            <a:off x="72002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75" name="Google Shape;275;p21"/>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76" name="Google Shape;276;p21"/>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sp>
        <p:nvSpPr>
          <p:cNvPr id="277" name="Google Shape;277;p21"/>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278" name="Shape 278"/>
        <p:cNvGrpSpPr/>
        <p:nvPr/>
      </p:nvGrpSpPr>
      <p:grpSpPr>
        <a:xfrm>
          <a:off x="0" y="0"/>
          <a:ext cx="0" cy="0"/>
          <a:chOff x="0" y="0"/>
          <a:chExt cx="0" cy="0"/>
        </a:xfrm>
      </p:grpSpPr>
      <p:sp>
        <p:nvSpPr>
          <p:cNvPr id="279" name="Google Shape;279;p22"/>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txBox="1"/>
          <p:nvPr>
            <p:ph idx="1" type="subTitle"/>
          </p:nvPr>
        </p:nvSpPr>
        <p:spPr>
          <a:xfrm>
            <a:off x="1052300" y="1840325"/>
            <a:ext cx="3415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2"/>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22"/>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83" name="Google Shape;283;p22"/>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22"/>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285" name="Google Shape;285;p22"/>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2"/>
          <p:cNvCxnSpPr/>
          <p:nvPr/>
        </p:nvCxnSpPr>
        <p:spPr>
          <a:xfrm>
            <a:off x="721309" y="3555475"/>
            <a:ext cx="7711800" cy="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2"/>
          <p:cNvCxnSpPr/>
          <p:nvPr/>
        </p:nvCxnSpPr>
        <p:spPr>
          <a:xfrm>
            <a:off x="4778188" y="35498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289" name="Google Shape;289;p22"/>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290" name="Google Shape;290;p22"/>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22"/>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92" name="Shape 292"/>
        <p:cNvGrpSpPr/>
        <p:nvPr/>
      </p:nvGrpSpPr>
      <p:grpSpPr>
        <a:xfrm>
          <a:off x="0" y="0"/>
          <a:ext cx="0" cy="0"/>
          <a:chOff x="0" y="0"/>
          <a:chExt cx="0" cy="0"/>
        </a:xfrm>
      </p:grpSpPr>
      <p:sp>
        <p:nvSpPr>
          <p:cNvPr id="293" name="Google Shape;293;p23"/>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txBox="1"/>
          <p:nvPr>
            <p:ph idx="1" type="subTitle"/>
          </p:nvPr>
        </p:nvSpPr>
        <p:spPr>
          <a:xfrm>
            <a:off x="1109525" y="1931075"/>
            <a:ext cx="3380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3"/>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3"/>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97" name="Google Shape;297;p23"/>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23"/>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3"/>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00" name="Google Shape;300;p23"/>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23"/>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23"/>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04" name="Shape 304"/>
        <p:cNvGrpSpPr/>
        <p:nvPr/>
      </p:nvGrpSpPr>
      <p:grpSpPr>
        <a:xfrm>
          <a:off x="0" y="0"/>
          <a:ext cx="0" cy="0"/>
          <a:chOff x="0" y="0"/>
          <a:chExt cx="0" cy="0"/>
        </a:xfrm>
      </p:grpSpPr>
      <p:sp>
        <p:nvSpPr>
          <p:cNvPr id="305" name="Google Shape;305;p24"/>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txBox="1"/>
          <p:nvPr>
            <p:ph idx="1" type="subTitle"/>
          </p:nvPr>
        </p:nvSpPr>
        <p:spPr>
          <a:xfrm>
            <a:off x="4718800" y="1931075"/>
            <a:ext cx="33774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4"/>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8" name="Google Shape;308;p24"/>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09" name="Google Shape;309;p24"/>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310" name="Google Shape;310;p24"/>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311" name="Google Shape;311;p24"/>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12" name="Google Shape;312;p24"/>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13" name="Google Shape;313;p24"/>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24"/>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316" name="Shape 316"/>
        <p:cNvGrpSpPr/>
        <p:nvPr/>
      </p:nvGrpSpPr>
      <p:grpSpPr>
        <a:xfrm>
          <a:off x="0" y="0"/>
          <a:ext cx="0" cy="0"/>
          <a:chOff x="0" y="0"/>
          <a:chExt cx="0" cy="0"/>
        </a:xfrm>
      </p:grpSpPr>
      <p:sp>
        <p:nvSpPr>
          <p:cNvPr id="317" name="Google Shape;317;p25"/>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txBox="1"/>
          <p:nvPr>
            <p:ph idx="1" type="subTitle"/>
          </p:nvPr>
        </p:nvSpPr>
        <p:spPr>
          <a:xfrm>
            <a:off x="4718800" y="1931075"/>
            <a:ext cx="33774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5"/>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 name="Google Shape;320;p25"/>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21" name="Google Shape;321;p25"/>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322" name="Google Shape;322;p25"/>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323" name="Google Shape;323;p25"/>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25"/>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25" name="Google Shape;325;p25"/>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25"/>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28" name="Shape 328"/>
        <p:cNvGrpSpPr/>
        <p:nvPr/>
      </p:nvGrpSpPr>
      <p:grpSpPr>
        <a:xfrm>
          <a:off x="0" y="0"/>
          <a:ext cx="0" cy="0"/>
          <a:chOff x="0" y="0"/>
          <a:chExt cx="0" cy="0"/>
        </a:xfrm>
      </p:grpSpPr>
      <p:sp>
        <p:nvSpPr>
          <p:cNvPr id="329" name="Google Shape;329;p26"/>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txBox="1"/>
          <p:nvPr>
            <p:ph type="title"/>
          </p:nvPr>
        </p:nvSpPr>
        <p:spPr>
          <a:xfrm>
            <a:off x="835825" y="2903085"/>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1" name="Google Shape;331;p26"/>
          <p:cNvSpPr txBox="1"/>
          <p:nvPr>
            <p:ph idx="1" type="subTitle"/>
          </p:nvPr>
        </p:nvSpPr>
        <p:spPr>
          <a:xfrm>
            <a:off x="835825" y="3358404"/>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26"/>
          <p:cNvSpPr txBox="1"/>
          <p:nvPr>
            <p:ph idx="2" type="title"/>
          </p:nvPr>
        </p:nvSpPr>
        <p:spPr>
          <a:xfrm>
            <a:off x="3403800" y="2903085"/>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26"/>
          <p:cNvSpPr txBox="1"/>
          <p:nvPr>
            <p:ph idx="3" type="subTitle"/>
          </p:nvPr>
        </p:nvSpPr>
        <p:spPr>
          <a:xfrm>
            <a:off x="3403800" y="3358404"/>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6"/>
          <p:cNvSpPr txBox="1"/>
          <p:nvPr>
            <p:ph idx="4" type="title"/>
          </p:nvPr>
        </p:nvSpPr>
        <p:spPr>
          <a:xfrm>
            <a:off x="5971775" y="2903085"/>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26"/>
          <p:cNvSpPr txBox="1"/>
          <p:nvPr>
            <p:ph idx="5" type="subTitle"/>
          </p:nvPr>
        </p:nvSpPr>
        <p:spPr>
          <a:xfrm>
            <a:off x="5971775" y="3358404"/>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6"/>
          <p:cNvSpPr txBox="1"/>
          <p:nvPr>
            <p:ph idx="6" type="title"/>
          </p:nvPr>
        </p:nvSpPr>
        <p:spPr>
          <a:xfrm>
            <a:off x="720000" y="540000"/>
            <a:ext cx="7704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37" name="Google Shape;337;p26"/>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338" name="Google Shape;338;p26"/>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26"/>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340" name="Google Shape;340;p26"/>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26"/>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42" name="Google Shape;342;p26"/>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43" name="Google Shape;343;p26"/>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344" name="Google Shape;344;p26"/>
          <p:cNvCxnSpPr/>
          <p:nvPr/>
        </p:nvCxnSpPr>
        <p:spPr>
          <a:xfrm>
            <a:off x="730050" y="2582525"/>
            <a:ext cx="76986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26"/>
          <p:cNvCxnSpPr/>
          <p:nvPr/>
        </p:nvCxnSpPr>
        <p:spPr>
          <a:xfrm>
            <a:off x="3287024"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46" name="Google Shape;346;p26"/>
          <p:cNvCxnSpPr/>
          <p:nvPr/>
        </p:nvCxnSpPr>
        <p:spPr>
          <a:xfrm>
            <a:off x="5854999"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47" name="Google Shape;347;p26"/>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48" name="Shape 348"/>
        <p:cNvGrpSpPr/>
        <p:nvPr/>
      </p:nvGrpSpPr>
      <p:grpSpPr>
        <a:xfrm>
          <a:off x="0" y="0"/>
          <a:ext cx="0" cy="0"/>
          <a:chOff x="0" y="0"/>
          <a:chExt cx="0" cy="0"/>
        </a:xfrm>
      </p:grpSpPr>
      <p:sp>
        <p:nvSpPr>
          <p:cNvPr id="349" name="Google Shape;349;p27"/>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txBox="1"/>
          <p:nvPr>
            <p:ph type="title"/>
          </p:nvPr>
        </p:nvSpPr>
        <p:spPr>
          <a:xfrm>
            <a:off x="835825" y="2887863"/>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27"/>
          <p:cNvSpPr txBox="1"/>
          <p:nvPr>
            <p:ph idx="1" type="subTitle"/>
          </p:nvPr>
        </p:nvSpPr>
        <p:spPr>
          <a:xfrm>
            <a:off x="835825" y="3345063"/>
            <a:ext cx="2336400" cy="73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27"/>
          <p:cNvSpPr txBox="1"/>
          <p:nvPr>
            <p:ph idx="2" type="title"/>
          </p:nvPr>
        </p:nvSpPr>
        <p:spPr>
          <a:xfrm>
            <a:off x="3403800" y="2887863"/>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27"/>
          <p:cNvSpPr txBox="1"/>
          <p:nvPr>
            <p:ph idx="3" type="subTitle"/>
          </p:nvPr>
        </p:nvSpPr>
        <p:spPr>
          <a:xfrm>
            <a:off x="3403800" y="3345063"/>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7"/>
          <p:cNvSpPr txBox="1"/>
          <p:nvPr>
            <p:ph idx="4" type="title"/>
          </p:nvPr>
        </p:nvSpPr>
        <p:spPr>
          <a:xfrm>
            <a:off x="5971775" y="2887863"/>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27"/>
          <p:cNvSpPr txBox="1"/>
          <p:nvPr>
            <p:ph idx="5" type="subTitle"/>
          </p:nvPr>
        </p:nvSpPr>
        <p:spPr>
          <a:xfrm>
            <a:off x="5971775" y="3345063"/>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7"/>
          <p:cNvSpPr txBox="1"/>
          <p:nvPr>
            <p:ph idx="6"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57" name="Google Shape;357;p27"/>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27"/>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59" name="Google Shape;359;p27"/>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60" name="Google Shape;360;p27"/>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27"/>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362" name="Google Shape;362;p27"/>
          <p:cNvCxnSpPr/>
          <p:nvPr/>
        </p:nvCxnSpPr>
        <p:spPr>
          <a:xfrm>
            <a:off x="3287024"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63" name="Google Shape;363;p27"/>
          <p:cNvCxnSpPr/>
          <p:nvPr/>
        </p:nvCxnSpPr>
        <p:spPr>
          <a:xfrm>
            <a:off x="5854999"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64" name="Google Shape;364;p27"/>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27"/>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366" name="Shape 366"/>
        <p:cNvGrpSpPr/>
        <p:nvPr/>
      </p:nvGrpSpPr>
      <p:grpSpPr>
        <a:xfrm>
          <a:off x="0" y="0"/>
          <a:ext cx="0" cy="0"/>
          <a:chOff x="0" y="0"/>
          <a:chExt cx="0" cy="0"/>
        </a:xfrm>
      </p:grpSpPr>
      <p:sp>
        <p:nvSpPr>
          <p:cNvPr id="367" name="Google Shape;367;p28"/>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txBox="1"/>
          <p:nvPr>
            <p:ph type="title"/>
          </p:nvPr>
        </p:nvSpPr>
        <p:spPr>
          <a:xfrm>
            <a:off x="910200" y="1547200"/>
            <a:ext cx="281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28"/>
          <p:cNvSpPr txBox="1"/>
          <p:nvPr>
            <p:ph idx="1" type="subTitle"/>
          </p:nvPr>
        </p:nvSpPr>
        <p:spPr>
          <a:xfrm>
            <a:off x="5859950" y="1396826"/>
            <a:ext cx="22767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8"/>
          <p:cNvSpPr txBox="1"/>
          <p:nvPr>
            <p:ph idx="2" type="title"/>
          </p:nvPr>
        </p:nvSpPr>
        <p:spPr>
          <a:xfrm>
            <a:off x="910200" y="2623863"/>
            <a:ext cx="281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28"/>
          <p:cNvSpPr txBox="1"/>
          <p:nvPr>
            <p:ph idx="3" type="subTitle"/>
          </p:nvPr>
        </p:nvSpPr>
        <p:spPr>
          <a:xfrm>
            <a:off x="5859950" y="2473489"/>
            <a:ext cx="22767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8"/>
          <p:cNvSpPr txBox="1"/>
          <p:nvPr>
            <p:ph idx="4" type="title"/>
          </p:nvPr>
        </p:nvSpPr>
        <p:spPr>
          <a:xfrm>
            <a:off x="910200" y="3700525"/>
            <a:ext cx="281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28"/>
          <p:cNvSpPr txBox="1"/>
          <p:nvPr>
            <p:ph idx="5" type="subTitle"/>
          </p:nvPr>
        </p:nvSpPr>
        <p:spPr>
          <a:xfrm>
            <a:off x="5859950" y="3550151"/>
            <a:ext cx="22770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28"/>
          <p:cNvSpPr txBox="1"/>
          <p:nvPr>
            <p:ph idx="6" type="title"/>
          </p:nvPr>
        </p:nvSpPr>
        <p:spPr>
          <a:xfrm>
            <a:off x="720000" y="540000"/>
            <a:ext cx="7704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75" name="Google Shape;375;p28"/>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28"/>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77" name="Google Shape;377;p28"/>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378" name="Google Shape;378;p28"/>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28"/>
          <p:cNvCxnSpPr/>
          <p:nvPr/>
        </p:nvCxnSpPr>
        <p:spPr>
          <a:xfrm>
            <a:off x="721300" y="2314141"/>
            <a:ext cx="7698300" cy="0"/>
          </a:xfrm>
          <a:prstGeom prst="straightConnector1">
            <a:avLst/>
          </a:prstGeom>
          <a:noFill/>
          <a:ln cap="flat" cmpd="sng" w="19050">
            <a:solidFill>
              <a:schemeClr val="dk1"/>
            </a:solidFill>
            <a:prstDash val="solid"/>
            <a:round/>
            <a:headEnd len="med" w="med" type="none"/>
            <a:tailEnd len="med" w="med" type="none"/>
          </a:ln>
        </p:spPr>
      </p:cxnSp>
      <p:cxnSp>
        <p:nvCxnSpPr>
          <p:cNvPr id="381" name="Google Shape;381;p28"/>
          <p:cNvCxnSpPr/>
          <p:nvPr/>
        </p:nvCxnSpPr>
        <p:spPr>
          <a:xfrm>
            <a:off x="721300" y="3390807"/>
            <a:ext cx="7698300" cy="0"/>
          </a:xfrm>
          <a:prstGeom prst="straightConnector1">
            <a:avLst/>
          </a:prstGeom>
          <a:noFill/>
          <a:ln cap="flat" cmpd="sng" w="19050">
            <a:solidFill>
              <a:schemeClr val="dk1"/>
            </a:solidFill>
            <a:prstDash val="solid"/>
            <a:round/>
            <a:headEnd len="med" w="med" type="none"/>
            <a:tailEnd len="med" w="med" type="none"/>
          </a:ln>
        </p:spPr>
      </p:cxnSp>
      <p:cxnSp>
        <p:nvCxnSpPr>
          <p:cNvPr id="382" name="Google Shape;382;p28"/>
          <p:cNvCxnSpPr/>
          <p:nvPr/>
        </p:nvCxnSpPr>
        <p:spPr>
          <a:xfrm>
            <a:off x="373012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83" name="Google Shape;383;p28"/>
          <p:cNvCxnSpPr/>
          <p:nvPr/>
        </p:nvCxnSpPr>
        <p:spPr>
          <a:xfrm>
            <a:off x="541387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28"/>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85" name="Shape 385"/>
        <p:cNvGrpSpPr/>
        <p:nvPr/>
      </p:nvGrpSpPr>
      <p:grpSpPr>
        <a:xfrm>
          <a:off x="0" y="0"/>
          <a:ext cx="0" cy="0"/>
          <a:chOff x="0" y="0"/>
          <a:chExt cx="0" cy="0"/>
        </a:xfrm>
      </p:grpSpPr>
      <p:sp>
        <p:nvSpPr>
          <p:cNvPr id="386" name="Google Shape;386;p29"/>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txBox="1"/>
          <p:nvPr>
            <p:ph type="title"/>
          </p:nvPr>
        </p:nvSpPr>
        <p:spPr>
          <a:xfrm>
            <a:off x="741100" y="2817325"/>
            <a:ext cx="1874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29"/>
          <p:cNvSpPr txBox="1"/>
          <p:nvPr>
            <p:ph idx="1" type="subTitle"/>
          </p:nvPr>
        </p:nvSpPr>
        <p:spPr>
          <a:xfrm>
            <a:off x="741100" y="3350725"/>
            <a:ext cx="1874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29"/>
          <p:cNvSpPr txBox="1"/>
          <p:nvPr>
            <p:ph idx="2" type="title"/>
          </p:nvPr>
        </p:nvSpPr>
        <p:spPr>
          <a:xfrm>
            <a:off x="4599200" y="2817325"/>
            <a:ext cx="1874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29"/>
          <p:cNvSpPr txBox="1"/>
          <p:nvPr>
            <p:ph idx="3" type="subTitle"/>
          </p:nvPr>
        </p:nvSpPr>
        <p:spPr>
          <a:xfrm>
            <a:off x="4599200" y="3350725"/>
            <a:ext cx="1874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29"/>
          <p:cNvSpPr txBox="1"/>
          <p:nvPr>
            <p:ph idx="4" type="title"/>
          </p:nvPr>
        </p:nvSpPr>
        <p:spPr>
          <a:xfrm>
            <a:off x="2670400" y="2817325"/>
            <a:ext cx="1874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29"/>
          <p:cNvSpPr txBox="1"/>
          <p:nvPr>
            <p:ph idx="5" type="subTitle"/>
          </p:nvPr>
        </p:nvSpPr>
        <p:spPr>
          <a:xfrm>
            <a:off x="2670400" y="3350725"/>
            <a:ext cx="1874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29"/>
          <p:cNvSpPr txBox="1"/>
          <p:nvPr>
            <p:ph idx="6" type="title"/>
          </p:nvPr>
        </p:nvSpPr>
        <p:spPr>
          <a:xfrm>
            <a:off x="6528500" y="2817325"/>
            <a:ext cx="1874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4" name="Google Shape;394;p29"/>
          <p:cNvSpPr txBox="1"/>
          <p:nvPr>
            <p:ph idx="7" type="subTitle"/>
          </p:nvPr>
        </p:nvSpPr>
        <p:spPr>
          <a:xfrm>
            <a:off x="6528500" y="3350725"/>
            <a:ext cx="1874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9"/>
          <p:cNvSpPr txBox="1"/>
          <p:nvPr>
            <p:ph idx="8"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96" name="Google Shape;396;p29"/>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397" name="Google Shape;397;p29"/>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29"/>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399" name="Google Shape;399;p29"/>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29"/>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01" name="Google Shape;401;p29"/>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02" name="Google Shape;402;p29"/>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29"/>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404" name="Google Shape;404;p29"/>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405" name="Google Shape;405;p29"/>
          <p:cNvCxnSpPr/>
          <p:nvPr/>
        </p:nvCxnSpPr>
        <p:spPr>
          <a:xfrm>
            <a:off x="730050" y="2582525"/>
            <a:ext cx="7698600" cy="0"/>
          </a:xfrm>
          <a:prstGeom prst="straightConnector1">
            <a:avLst/>
          </a:prstGeom>
          <a:noFill/>
          <a:ln cap="flat" cmpd="sng" w="19050">
            <a:solidFill>
              <a:schemeClr val="dk1"/>
            </a:solidFill>
            <a:prstDash val="solid"/>
            <a:round/>
            <a:headEnd len="med" w="med" type="none"/>
            <a:tailEnd len="med" w="med" type="none"/>
          </a:ln>
        </p:spPr>
      </p:cxnSp>
      <p:cxnSp>
        <p:nvCxnSpPr>
          <p:cNvPr id="406" name="Google Shape;406;p29"/>
          <p:cNvCxnSpPr/>
          <p:nvPr/>
        </p:nvCxnSpPr>
        <p:spPr>
          <a:xfrm>
            <a:off x="2645031"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07" name="Google Shape;407;p29"/>
          <p:cNvCxnSpPr/>
          <p:nvPr/>
        </p:nvCxnSpPr>
        <p:spPr>
          <a:xfrm>
            <a:off x="4571011"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29"/>
          <p:cNvCxnSpPr/>
          <p:nvPr/>
        </p:nvCxnSpPr>
        <p:spPr>
          <a:xfrm>
            <a:off x="6496992" y="1237475"/>
            <a:ext cx="0" cy="32301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409" name="Shape 409"/>
        <p:cNvGrpSpPr/>
        <p:nvPr/>
      </p:nvGrpSpPr>
      <p:grpSpPr>
        <a:xfrm>
          <a:off x="0" y="0"/>
          <a:ext cx="0" cy="0"/>
          <a:chOff x="0" y="0"/>
          <a:chExt cx="0" cy="0"/>
        </a:xfrm>
      </p:grpSpPr>
      <p:sp>
        <p:nvSpPr>
          <p:cNvPr id="410" name="Google Shape;410;p30"/>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txBox="1"/>
          <p:nvPr>
            <p:ph type="title"/>
          </p:nvPr>
        </p:nvSpPr>
        <p:spPr>
          <a:xfrm>
            <a:off x="767372" y="1657350"/>
            <a:ext cx="2107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2" name="Google Shape;412;p30"/>
          <p:cNvSpPr txBox="1"/>
          <p:nvPr>
            <p:ph idx="1" type="subTitle"/>
          </p:nvPr>
        </p:nvSpPr>
        <p:spPr>
          <a:xfrm>
            <a:off x="767372" y="2114550"/>
            <a:ext cx="21072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30"/>
          <p:cNvSpPr txBox="1"/>
          <p:nvPr>
            <p:ph idx="2" type="title"/>
          </p:nvPr>
        </p:nvSpPr>
        <p:spPr>
          <a:xfrm>
            <a:off x="6269428" y="3128100"/>
            <a:ext cx="21072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4" name="Google Shape;414;p30"/>
          <p:cNvSpPr txBox="1"/>
          <p:nvPr>
            <p:ph idx="3" type="subTitle"/>
          </p:nvPr>
        </p:nvSpPr>
        <p:spPr>
          <a:xfrm>
            <a:off x="6269422" y="3585300"/>
            <a:ext cx="2107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5" name="Google Shape;415;p30"/>
          <p:cNvSpPr txBox="1"/>
          <p:nvPr>
            <p:ph idx="4" type="title"/>
          </p:nvPr>
        </p:nvSpPr>
        <p:spPr>
          <a:xfrm>
            <a:off x="767373" y="3128100"/>
            <a:ext cx="2107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6" name="Google Shape;416;p30"/>
          <p:cNvSpPr txBox="1"/>
          <p:nvPr>
            <p:ph idx="5" type="subTitle"/>
          </p:nvPr>
        </p:nvSpPr>
        <p:spPr>
          <a:xfrm>
            <a:off x="767370" y="3585300"/>
            <a:ext cx="21072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30"/>
          <p:cNvSpPr txBox="1"/>
          <p:nvPr>
            <p:ph idx="6" type="title"/>
          </p:nvPr>
        </p:nvSpPr>
        <p:spPr>
          <a:xfrm>
            <a:off x="6269430" y="1657350"/>
            <a:ext cx="21072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8" name="Google Shape;418;p30"/>
          <p:cNvSpPr txBox="1"/>
          <p:nvPr>
            <p:ph idx="7" type="subTitle"/>
          </p:nvPr>
        </p:nvSpPr>
        <p:spPr>
          <a:xfrm>
            <a:off x="6269421" y="2114550"/>
            <a:ext cx="2107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30"/>
          <p:cNvSpPr txBox="1"/>
          <p:nvPr>
            <p:ph idx="8" type="title"/>
          </p:nvPr>
        </p:nvSpPr>
        <p:spPr>
          <a:xfrm>
            <a:off x="720000" y="540000"/>
            <a:ext cx="7704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20" name="Google Shape;420;p30"/>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421" name="Google Shape;421;p30"/>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30"/>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423" name="Google Shape;423;p30"/>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4" name="Google Shape;424;p30"/>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25" name="Google Shape;425;p30"/>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26" name="Google Shape;426;p30"/>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30"/>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428" name="Google Shape;428;p30"/>
          <p:cNvCxnSpPr/>
          <p:nvPr/>
        </p:nvCxnSpPr>
        <p:spPr>
          <a:xfrm>
            <a:off x="3079566" y="1232300"/>
            <a:ext cx="0" cy="3246900"/>
          </a:xfrm>
          <a:prstGeom prst="straightConnector1">
            <a:avLst/>
          </a:prstGeom>
          <a:noFill/>
          <a:ln cap="flat" cmpd="sng" w="19050">
            <a:solidFill>
              <a:schemeClr val="dk1"/>
            </a:solidFill>
            <a:prstDash val="solid"/>
            <a:round/>
            <a:headEnd len="med" w="med" type="none"/>
            <a:tailEnd len="med" w="med" type="none"/>
          </a:ln>
        </p:spPr>
      </p:cxnSp>
      <p:cxnSp>
        <p:nvCxnSpPr>
          <p:cNvPr id="429" name="Google Shape;429;p30"/>
          <p:cNvCxnSpPr/>
          <p:nvPr/>
        </p:nvCxnSpPr>
        <p:spPr>
          <a:xfrm>
            <a:off x="6096581" y="1232300"/>
            <a:ext cx="0" cy="3246900"/>
          </a:xfrm>
          <a:prstGeom prst="straightConnector1">
            <a:avLst/>
          </a:prstGeom>
          <a:noFill/>
          <a:ln cap="flat" cmpd="sng" w="19050">
            <a:solidFill>
              <a:schemeClr val="dk1"/>
            </a:solidFill>
            <a:prstDash val="solid"/>
            <a:round/>
            <a:headEnd len="med" w="med" type="none"/>
            <a:tailEnd len="med" w="med" type="none"/>
          </a:ln>
        </p:spPr>
      </p:cxnSp>
      <p:cxnSp>
        <p:nvCxnSpPr>
          <p:cNvPr id="430" name="Google Shape;430;p30"/>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idx="1" type="body"/>
          </p:nvPr>
        </p:nvSpPr>
        <p:spPr>
          <a:xfrm>
            <a:off x="720000" y="1237250"/>
            <a:ext cx="7704000" cy="323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50"/>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cxnSp>
        <p:nvCxnSpPr>
          <p:cNvPr id="39" name="Google Shape;39;p4"/>
          <p:cNvCxnSpPr/>
          <p:nvPr/>
        </p:nvCxnSpPr>
        <p:spPr>
          <a:xfrm>
            <a:off x="315238"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40" name="Google Shape;40;p4"/>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41" name="Google Shape;41;p4"/>
          <p:cNvSpPr txBox="1"/>
          <p:nvPr>
            <p:ph type="title"/>
          </p:nvPr>
        </p:nvSpPr>
        <p:spPr>
          <a:xfrm>
            <a:off x="720000" y="540000"/>
            <a:ext cx="53757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2" name="Google Shape;42;p4"/>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cxnSp>
        <p:nvCxnSpPr>
          <p:cNvPr id="43" name="Google Shape;43;p4"/>
          <p:cNvCxnSpPr/>
          <p:nvPr/>
        </p:nvCxnSpPr>
        <p:spPr>
          <a:xfrm>
            <a:off x="3152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44" name="Google Shape;44;p4"/>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45" name="Google Shape;45;p4"/>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46" name="Google Shape;46;p4"/>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4"/>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48" name="Google Shape;48;p4"/>
          <p:cNvSpPr/>
          <p:nvPr/>
        </p:nvSpPr>
        <p:spPr>
          <a:xfrm>
            <a:off x="396238"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31" name="Shape 431"/>
        <p:cNvGrpSpPr/>
        <p:nvPr/>
      </p:nvGrpSpPr>
      <p:grpSpPr>
        <a:xfrm>
          <a:off x="0" y="0"/>
          <a:ext cx="0" cy="0"/>
          <a:chOff x="0" y="0"/>
          <a:chExt cx="0" cy="0"/>
        </a:xfrm>
      </p:grpSpPr>
      <p:sp>
        <p:nvSpPr>
          <p:cNvPr id="432" name="Google Shape;432;p31"/>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txBox="1"/>
          <p:nvPr>
            <p:ph type="title"/>
          </p:nvPr>
        </p:nvSpPr>
        <p:spPr>
          <a:xfrm>
            <a:off x="2092796" y="1400400"/>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31"/>
          <p:cNvSpPr txBox="1"/>
          <p:nvPr>
            <p:ph idx="1" type="subTitle"/>
          </p:nvPr>
        </p:nvSpPr>
        <p:spPr>
          <a:xfrm>
            <a:off x="2092796" y="1811305"/>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31"/>
          <p:cNvSpPr txBox="1"/>
          <p:nvPr>
            <p:ph idx="2" type="title"/>
          </p:nvPr>
        </p:nvSpPr>
        <p:spPr>
          <a:xfrm>
            <a:off x="5941292" y="1400500"/>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6" name="Google Shape;436;p31"/>
          <p:cNvSpPr txBox="1"/>
          <p:nvPr>
            <p:ph idx="3" type="subTitle"/>
          </p:nvPr>
        </p:nvSpPr>
        <p:spPr>
          <a:xfrm>
            <a:off x="5941292" y="1811375"/>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31"/>
          <p:cNvSpPr txBox="1"/>
          <p:nvPr>
            <p:ph idx="4" type="title"/>
          </p:nvPr>
        </p:nvSpPr>
        <p:spPr>
          <a:xfrm>
            <a:off x="2092796" y="2390370"/>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8" name="Google Shape;438;p31"/>
          <p:cNvSpPr txBox="1"/>
          <p:nvPr>
            <p:ph idx="5" type="subTitle"/>
          </p:nvPr>
        </p:nvSpPr>
        <p:spPr>
          <a:xfrm>
            <a:off x="2092796" y="2801276"/>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31"/>
          <p:cNvSpPr txBox="1"/>
          <p:nvPr>
            <p:ph idx="6" type="title"/>
          </p:nvPr>
        </p:nvSpPr>
        <p:spPr>
          <a:xfrm>
            <a:off x="2092796" y="3375284"/>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0" name="Google Shape;440;p31"/>
          <p:cNvSpPr txBox="1"/>
          <p:nvPr>
            <p:ph idx="7" type="subTitle"/>
          </p:nvPr>
        </p:nvSpPr>
        <p:spPr>
          <a:xfrm>
            <a:off x="2092796" y="3786189"/>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31"/>
          <p:cNvSpPr txBox="1"/>
          <p:nvPr>
            <p:ph idx="8" type="title"/>
          </p:nvPr>
        </p:nvSpPr>
        <p:spPr>
          <a:xfrm>
            <a:off x="5941287" y="2390401"/>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2" name="Google Shape;442;p31"/>
          <p:cNvSpPr txBox="1"/>
          <p:nvPr>
            <p:ph idx="9" type="subTitle"/>
          </p:nvPr>
        </p:nvSpPr>
        <p:spPr>
          <a:xfrm>
            <a:off x="5941287" y="2801277"/>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31"/>
          <p:cNvSpPr txBox="1"/>
          <p:nvPr>
            <p:ph idx="13" type="title"/>
          </p:nvPr>
        </p:nvSpPr>
        <p:spPr>
          <a:xfrm>
            <a:off x="5941287" y="3375246"/>
            <a:ext cx="2146200" cy="411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31"/>
          <p:cNvSpPr txBox="1"/>
          <p:nvPr>
            <p:ph idx="14" type="subTitle"/>
          </p:nvPr>
        </p:nvSpPr>
        <p:spPr>
          <a:xfrm>
            <a:off x="5941287" y="3786121"/>
            <a:ext cx="21462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31"/>
          <p:cNvSpPr txBox="1"/>
          <p:nvPr>
            <p:ph idx="15"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46" name="Google Shape;446;p31"/>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447" name="Google Shape;447;p31"/>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31"/>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449" name="Google Shape;449;p31"/>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31"/>
          <p:cNvCxnSpPr/>
          <p:nvPr/>
        </p:nvCxnSpPr>
        <p:spPr>
          <a:xfrm>
            <a:off x="720025"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31"/>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31"/>
          <p:cNvCxnSpPr/>
          <p:nvPr/>
        </p:nvCxnSpPr>
        <p:spPr>
          <a:xfrm>
            <a:off x="4586000" y="1227800"/>
            <a:ext cx="0" cy="3252000"/>
          </a:xfrm>
          <a:prstGeom prst="straightConnector1">
            <a:avLst/>
          </a:prstGeom>
          <a:noFill/>
          <a:ln cap="flat" cmpd="sng" w="19050">
            <a:solidFill>
              <a:schemeClr val="dk1"/>
            </a:solidFill>
            <a:prstDash val="solid"/>
            <a:round/>
            <a:headEnd len="med" w="med" type="none"/>
            <a:tailEnd len="med" w="med" type="none"/>
          </a:ln>
        </p:spPr>
      </p:cxnSp>
      <p:cxnSp>
        <p:nvCxnSpPr>
          <p:cNvPr id="453" name="Google Shape;453;p31"/>
          <p:cNvCxnSpPr/>
          <p:nvPr/>
        </p:nvCxnSpPr>
        <p:spPr>
          <a:xfrm>
            <a:off x="5647650" y="1226525"/>
            <a:ext cx="0" cy="3252000"/>
          </a:xfrm>
          <a:prstGeom prst="straightConnector1">
            <a:avLst/>
          </a:prstGeom>
          <a:noFill/>
          <a:ln cap="flat" cmpd="sng" w="19050">
            <a:solidFill>
              <a:schemeClr val="dk1"/>
            </a:solidFill>
            <a:prstDash val="solid"/>
            <a:round/>
            <a:headEnd len="med" w="med" type="none"/>
            <a:tailEnd len="med" w="med" type="none"/>
          </a:ln>
        </p:spPr>
      </p:cxnSp>
      <p:cxnSp>
        <p:nvCxnSpPr>
          <p:cNvPr id="454" name="Google Shape;454;p31"/>
          <p:cNvCxnSpPr/>
          <p:nvPr/>
        </p:nvCxnSpPr>
        <p:spPr>
          <a:xfrm>
            <a:off x="1787997" y="1226525"/>
            <a:ext cx="0" cy="3252000"/>
          </a:xfrm>
          <a:prstGeom prst="straightConnector1">
            <a:avLst/>
          </a:prstGeom>
          <a:noFill/>
          <a:ln cap="flat" cmpd="sng" w="19050">
            <a:solidFill>
              <a:schemeClr val="dk1"/>
            </a:solidFill>
            <a:prstDash val="solid"/>
            <a:round/>
            <a:headEnd len="med" w="med" type="none"/>
            <a:tailEnd len="med" w="med" type="none"/>
          </a:ln>
        </p:spPr>
      </p:cxnSp>
      <p:cxnSp>
        <p:nvCxnSpPr>
          <p:cNvPr id="455" name="Google Shape;455;p31"/>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456" name="Google Shape;456;p31"/>
          <p:cNvCxnSpPr/>
          <p:nvPr/>
        </p:nvCxnSpPr>
        <p:spPr>
          <a:xfrm>
            <a:off x="314538"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457" name="Google Shape;457;p31"/>
          <p:cNvCxnSpPr/>
          <p:nvPr/>
        </p:nvCxnSpPr>
        <p:spPr>
          <a:xfrm>
            <a:off x="6096000" y="321175"/>
            <a:ext cx="0" cy="91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8" name="Shape 458"/>
        <p:cNvGrpSpPr/>
        <p:nvPr/>
      </p:nvGrpSpPr>
      <p:grpSpPr>
        <a:xfrm>
          <a:off x="0" y="0"/>
          <a:ext cx="0" cy="0"/>
          <a:chOff x="0" y="0"/>
          <a:chExt cx="0" cy="0"/>
        </a:xfrm>
      </p:grpSpPr>
      <p:sp>
        <p:nvSpPr>
          <p:cNvPr id="459" name="Google Shape;459;p32"/>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txBox="1"/>
          <p:nvPr>
            <p:ph hasCustomPrompt="1" type="title"/>
          </p:nvPr>
        </p:nvSpPr>
        <p:spPr>
          <a:xfrm>
            <a:off x="721276" y="1477250"/>
            <a:ext cx="4113600" cy="60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32"/>
          <p:cNvSpPr txBox="1"/>
          <p:nvPr>
            <p:ph idx="1" type="subTitle"/>
          </p:nvPr>
        </p:nvSpPr>
        <p:spPr>
          <a:xfrm>
            <a:off x="4834875" y="1514238"/>
            <a:ext cx="35880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2" name="Google Shape;462;p32"/>
          <p:cNvSpPr txBox="1"/>
          <p:nvPr>
            <p:ph hasCustomPrompt="1" idx="2" type="title"/>
          </p:nvPr>
        </p:nvSpPr>
        <p:spPr>
          <a:xfrm>
            <a:off x="4309151" y="2551325"/>
            <a:ext cx="4113600" cy="60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3" name="Google Shape;463;p32"/>
          <p:cNvSpPr txBox="1"/>
          <p:nvPr>
            <p:ph idx="3" type="subTitle"/>
          </p:nvPr>
        </p:nvSpPr>
        <p:spPr>
          <a:xfrm>
            <a:off x="719050" y="2588375"/>
            <a:ext cx="35880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4" name="Google Shape;464;p32"/>
          <p:cNvSpPr txBox="1"/>
          <p:nvPr>
            <p:ph hasCustomPrompt="1" idx="4" type="title"/>
          </p:nvPr>
        </p:nvSpPr>
        <p:spPr>
          <a:xfrm>
            <a:off x="721276" y="3618125"/>
            <a:ext cx="4113600" cy="60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5" name="Google Shape;465;p32"/>
          <p:cNvSpPr txBox="1"/>
          <p:nvPr>
            <p:ph idx="5" type="subTitle"/>
          </p:nvPr>
        </p:nvSpPr>
        <p:spPr>
          <a:xfrm>
            <a:off x="4837675" y="3655175"/>
            <a:ext cx="35880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6" name="Google Shape;466;p32"/>
          <p:cNvSpPr txBox="1"/>
          <p:nvPr>
            <p:ph idx="6"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67" name="Google Shape;467;p32"/>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68" name="Google Shape;468;p32"/>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69" name="Google Shape;469;p32"/>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32"/>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471" name="Google Shape;471;p32"/>
          <p:cNvCxnSpPr/>
          <p:nvPr/>
        </p:nvCxnSpPr>
        <p:spPr>
          <a:xfrm>
            <a:off x="728650" y="2314141"/>
            <a:ext cx="7695300" cy="0"/>
          </a:xfrm>
          <a:prstGeom prst="straightConnector1">
            <a:avLst/>
          </a:prstGeom>
          <a:noFill/>
          <a:ln cap="flat" cmpd="sng" w="19050">
            <a:solidFill>
              <a:schemeClr val="dk1"/>
            </a:solidFill>
            <a:prstDash val="solid"/>
            <a:round/>
            <a:headEnd len="med" w="med" type="none"/>
            <a:tailEnd len="med" w="med" type="none"/>
          </a:ln>
        </p:spPr>
      </p:cxnSp>
      <p:cxnSp>
        <p:nvCxnSpPr>
          <p:cNvPr id="472" name="Google Shape;472;p32"/>
          <p:cNvCxnSpPr/>
          <p:nvPr/>
        </p:nvCxnSpPr>
        <p:spPr>
          <a:xfrm>
            <a:off x="728650" y="3390807"/>
            <a:ext cx="7695300" cy="0"/>
          </a:xfrm>
          <a:prstGeom prst="straightConnector1">
            <a:avLst/>
          </a:prstGeom>
          <a:noFill/>
          <a:ln cap="flat" cmpd="sng" w="19050">
            <a:solidFill>
              <a:schemeClr val="dk1"/>
            </a:solidFill>
            <a:prstDash val="solid"/>
            <a:round/>
            <a:headEnd len="med" w="med" type="none"/>
            <a:tailEnd len="med" w="med" type="none"/>
          </a:ln>
        </p:spPr>
      </p:cxnSp>
      <p:cxnSp>
        <p:nvCxnSpPr>
          <p:cNvPr id="473" name="Google Shape;473;p32"/>
          <p:cNvCxnSpPr/>
          <p:nvPr/>
        </p:nvCxnSpPr>
        <p:spPr>
          <a:xfrm>
            <a:off x="4836263" y="1232300"/>
            <a:ext cx="0" cy="1092900"/>
          </a:xfrm>
          <a:prstGeom prst="straightConnector1">
            <a:avLst/>
          </a:prstGeom>
          <a:noFill/>
          <a:ln cap="flat" cmpd="sng" w="19050">
            <a:solidFill>
              <a:schemeClr val="dk1"/>
            </a:solidFill>
            <a:prstDash val="solid"/>
            <a:round/>
            <a:headEnd len="med" w="med" type="none"/>
            <a:tailEnd len="med" w="med" type="none"/>
          </a:ln>
        </p:spPr>
      </p:cxnSp>
      <p:cxnSp>
        <p:nvCxnSpPr>
          <p:cNvPr id="474" name="Google Shape;474;p32"/>
          <p:cNvCxnSpPr/>
          <p:nvPr/>
        </p:nvCxnSpPr>
        <p:spPr>
          <a:xfrm>
            <a:off x="4302869" y="2306375"/>
            <a:ext cx="0" cy="1092900"/>
          </a:xfrm>
          <a:prstGeom prst="straightConnector1">
            <a:avLst/>
          </a:prstGeom>
          <a:noFill/>
          <a:ln cap="flat" cmpd="sng" w="19050">
            <a:solidFill>
              <a:schemeClr val="dk1"/>
            </a:solidFill>
            <a:prstDash val="solid"/>
            <a:round/>
            <a:headEnd len="med" w="med" type="none"/>
            <a:tailEnd len="med" w="med" type="none"/>
          </a:ln>
        </p:spPr>
      </p:cxnSp>
      <p:cxnSp>
        <p:nvCxnSpPr>
          <p:cNvPr id="475" name="Google Shape;475;p32"/>
          <p:cNvCxnSpPr/>
          <p:nvPr/>
        </p:nvCxnSpPr>
        <p:spPr>
          <a:xfrm>
            <a:off x="4836269" y="3383891"/>
            <a:ext cx="0" cy="1092900"/>
          </a:xfrm>
          <a:prstGeom prst="straightConnector1">
            <a:avLst/>
          </a:prstGeom>
          <a:noFill/>
          <a:ln cap="flat" cmpd="sng" w="19050">
            <a:solidFill>
              <a:schemeClr val="dk1"/>
            </a:solidFill>
            <a:prstDash val="solid"/>
            <a:round/>
            <a:headEnd len="med" w="med" type="none"/>
            <a:tailEnd len="med" w="med" type="none"/>
          </a:ln>
        </p:spPr>
      </p:cxnSp>
      <p:cxnSp>
        <p:nvCxnSpPr>
          <p:cNvPr id="476" name="Google Shape;476;p32"/>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477" name="Google Shape;477;p32"/>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32"/>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480" name="Shape 480"/>
        <p:cNvGrpSpPr/>
        <p:nvPr/>
      </p:nvGrpSpPr>
      <p:grpSpPr>
        <a:xfrm>
          <a:off x="0" y="0"/>
          <a:ext cx="0" cy="0"/>
          <a:chOff x="0" y="0"/>
          <a:chExt cx="0" cy="0"/>
        </a:xfrm>
      </p:grpSpPr>
      <p:sp>
        <p:nvSpPr>
          <p:cNvPr id="481" name="Google Shape;481;p33"/>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txBox="1"/>
          <p:nvPr>
            <p:ph hasCustomPrompt="1" type="title"/>
          </p:nvPr>
        </p:nvSpPr>
        <p:spPr>
          <a:xfrm>
            <a:off x="861972" y="1496556"/>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3" name="Google Shape;483;p33"/>
          <p:cNvSpPr txBox="1"/>
          <p:nvPr>
            <p:ph idx="1" type="subTitle"/>
          </p:nvPr>
        </p:nvSpPr>
        <p:spPr>
          <a:xfrm>
            <a:off x="861972" y="3633560"/>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33"/>
          <p:cNvSpPr txBox="1"/>
          <p:nvPr>
            <p:ph hasCustomPrompt="1" idx="2" type="title"/>
          </p:nvPr>
        </p:nvSpPr>
        <p:spPr>
          <a:xfrm>
            <a:off x="3429000" y="1496543"/>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5" name="Google Shape;485;p33"/>
          <p:cNvSpPr txBox="1"/>
          <p:nvPr>
            <p:ph idx="3" type="subTitle"/>
          </p:nvPr>
        </p:nvSpPr>
        <p:spPr>
          <a:xfrm>
            <a:off x="3429000" y="3633531"/>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33"/>
          <p:cNvSpPr txBox="1"/>
          <p:nvPr>
            <p:ph hasCustomPrompt="1" idx="4" type="title"/>
          </p:nvPr>
        </p:nvSpPr>
        <p:spPr>
          <a:xfrm>
            <a:off x="5996025" y="1496543"/>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87" name="Google Shape;487;p33"/>
          <p:cNvSpPr txBox="1"/>
          <p:nvPr>
            <p:ph idx="5" type="subTitle"/>
          </p:nvPr>
        </p:nvSpPr>
        <p:spPr>
          <a:xfrm>
            <a:off x="5996025" y="3633531"/>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33"/>
          <p:cNvSpPr txBox="1"/>
          <p:nvPr>
            <p:ph idx="6" type="title"/>
          </p:nvPr>
        </p:nvSpPr>
        <p:spPr>
          <a:xfrm>
            <a:off x="720000" y="540000"/>
            <a:ext cx="53472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33"/>
          <p:cNvSpPr txBox="1"/>
          <p:nvPr>
            <p:ph idx="7" type="title"/>
          </p:nvPr>
        </p:nvSpPr>
        <p:spPr>
          <a:xfrm>
            <a:off x="861972" y="3176325"/>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0" name="Google Shape;490;p33"/>
          <p:cNvSpPr txBox="1"/>
          <p:nvPr>
            <p:ph idx="8" type="title"/>
          </p:nvPr>
        </p:nvSpPr>
        <p:spPr>
          <a:xfrm>
            <a:off x="3429000" y="3176325"/>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1" name="Google Shape;491;p33"/>
          <p:cNvSpPr txBox="1"/>
          <p:nvPr>
            <p:ph idx="9" type="title"/>
          </p:nvPr>
        </p:nvSpPr>
        <p:spPr>
          <a:xfrm>
            <a:off x="5996025" y="3176325"/>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492" name="Google Shape;492;p33"/>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33"/>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94" name="Google Shape;494;p33"/>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495" name="Google Shape;495;p33"/>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sp>
        <p:nvSpPr>
          <p:cNvPr id="496" name="Google Shape;496;p33"/>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33"/>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498" name="Google Shape;498;p33"/>
          <p:cNvCxnSpPr/>
          <p:nvPr/>
        </p:nvCxnSpPr>
        <p:spPr>
          <a:xfrm>
            <a:off x="730050" y="2582525"/>
            <a:ext cx="7698600" cy="0"/>
          </a:xfrm>
          <a:prstGeom prst="straightConnector1">
            <a:avLst/>
          </a:prstGeom>
          <a:noFill/>
          <a:ln cap="flat" cmpd="sng" w="19050">
            <a:solidFill>
              <a:schemeClr val="dk1"/>
            </a:solidFill>
            <a:prstDash val="solid"/>
            <a:round/>
            <a:headEnd len="med" w="med" type="none"/>
            <a:tailEnd len="med" w="med" type="none"/>
          </a:ln>
        </p:spPr>
      </p:cxnSp>
      <p:cxnSp>
        <p:nvCxnSpPr>
          <p:cNvPr id="499" name="Google Shape;499;p33"/>
          <p:cNvCxnSpPr/>
          <p:nvPr/>
        </p:nvCxnSpPr>
        <p:spPr>
          <a:xfrm>
            <a:off x="3287024"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500" name="Google Shape;500;p33"/>
          <p:cNvCxnSpPr/>
          <p:nvPr/>
        </p:nvCxnSpPr>
        <p:spPr>
          <a:xfrm>
            <a:off x="5854999"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501" name="Google Shape;501;p33"/>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02" name="Shape 502"/>
        <p:cNvGrpSpPr/>
        <p:nvPr/>
      </p:nvGrpSpPr>
      <p:grpSpPr>
        <a:xfrm>
          <a:off x="0" y="0"/>
          <a:ext cx="0" cy="0"/>
          <a:chOff x="0" y="0"/>
          <a:chExt cx="0" cy="0"/>
        </a:xfrm>
      </p:grpSpPr>
      <p:sp>
        <p:nvSpPr>
          <p:cNvPr id="503" name="Google Shape;503;p34"/>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txBox="1"/>
          <p:nvPr>
            <p:ph type="ctrTitle"/>
          </p:nvPr>
        </p:nvSpPr>
        <p:spPr>
          <a:xfrm>
            <a:off x="947650" y="765713"/>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5" name="Google Shape;505;p34"/>
          <p:cNvSpPr txBox="1"/>
          <p:nvPr>
            <p:ph idx="1" type="subTitle"/>
          </p:nvPr>
        </p:nvSpPr>
        <p:spPr>
          <a:xfrm>
            <a:off x="3900475" y="1930098"/>
            <a:ext cx="4293900" cy="138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06" name="Google Shape;506;p34"/>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507" name="Google Shape;507;p34"/>
          <p:cNvCxnSpPr/>
          <p:nvPr/>
        </p:nvCxnSpPr>
        <p:spPr>
          <a:xfrm>
            <a:off x="719050" y="657750"/>
            <a:ext cx="0" cy="3810000"/>
          </a:xfrm>
          <a:prstGeom prst="straightConnector1">
            <a:avLst/>
          </a:prstGeom>
          <a:noFill/>
          <a:ln cap="flat" cmpd="sng" w="19050">
            <a:solidFill>
              <a:schemeClr val="dk1"/>
            </a:solidFill>
            <a:prstDash val="solid"/>
            <a:round/>
            <a:headEnd len="med" w="med" type="none"/>
            <a:tailEnd len="med" w="med" type="none"/>
          </a:ln>
        </p:spPr>
      </p:cxnSp>
      <p:cxnSp>
        <p:nvCxnSpPr>
          <p:cNvPr id="508" name="Google Shape;508;p34"/>
          <p:cNvCxnSpPr/>
          <p:nvPr/>
        </p:nvCxnSpPr>
        <p:spPr>
          <a:xfrm>
            <a:off x="8422975" y="657750"/>
            <a:ext cx="0" cy="3810000"/>
          </a:xfrm>
          <a:prstGeom prst="straightConnector1">
            <a:avLst/>
          </a:prstGeom>
          <a:noFill/>
          <a:ln cap="flat" cmpd="sng" w="19050">
            <a:solidFill>
              <a:schemeClr val="dk1"/>
            </a:solidFill>
            <a:prstDash val="solid"/>
            <a:round/>
            <a:headEnd len="med" w="med" type="none"/>
            <a:tailEnd len="med" w="med" type="none"/>
          </a:ln>
        </p:spPr>
      </p:cxnSp>
      <p:sp>
        <p:nvSpPr>
          <p:cNvPr id="509" name="Google Shape;509;p34"/>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34"/>
          <p:cNvCxnSpPr/>
          <p:nvPr/>
        </p:nvCxnSpPr>
        <p:spPr>
          <a:xfrm>
            <a:off x="719050" y="1905191"/>
            <a:ext cx="7707600" cy="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34"/>
          <p:cNvCxnSpPr/>
          <p:nvPr/>
        </p:nvCxnSpPr>
        <p:spPr>
          <a:xfrm>
            <a:off x="719050" y="3338732"/>
            <a:ext cx="7707600" cy="0"/>
          </a:xfrm>
          <a:prstGeom prst="straightConnector1">
            <a:avLst/>
          </a:prstGeom>
          <a:noFill/>
          <a:ln cap="flat" cmpd="sng" w="19050">
            <a:solidFill>
              <a:schemeClr val="dk1"/>
            </a:solidFill>
            <a:prstDash val="solid"/>
            <a:round/>
            <a:headEnd len="med" w="med" type="none"/>
            <a:tailEnd len="med" w="med" type="none"/>
          </a:ln>
        </p:spPr>
      </p:cxnSp>
      <p:cxnSp>
        <p:nvCxnSpPr>
          <p:cNvPr id="512" name="Google Shape;512;p34"/>
          <p:cNvCxnSpPr/>
          <p:nvPr/>
        </p:nvCxnSpPr>
        <p:spPr>
          <a:xfrm>
            <a:off x="3723000" y="1916368"/>
            <a:ext cx="0" cy="1434000"/>
          </a:xfrm>
          <a:prstGeom prst="straightConnector1">
            <a:avLst/>
          </a:prstGeom>
          <a:noFill/>
          <a:ln cap="flat" cmpd="sng" w="19050">
            <a:solidFill>
              <a:schemeClr val="dk1"/>
            </a:solidFill>
            <a:prstDash val="solid"/>
            <a:round/>
            <a:headEnd len="med" w="med" type="none"/>
            <a:tailEnd len="med" w="med" type="none"/>
          </a:ln>
        </p:spPr>
      </p:cxnSp>
      <p:sp>
        <p:nvSpPr>
          <p:cNvPr id="513" name="Google Shape;513;p34"/>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34"/>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515" name="Google Shape;515;p34"/>
          <p:cNvCxnSpPr/>
          <p:nvPr/>
        </p:nvCxnSpPr>
        <p:spPr>
          <a:xfrm>
            <a:off x="715688" y="44674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516" name="Google Shape;516;p34"/>
          <p:cNvCxnSpPr/>
          <p:nvPr/>
        </p:nvCxnSpPr>
        <p:spPr>
          <a:xfrm>
            <a:off x="5406400" y="667375"/>
            <a:ext cx="0" cy="1233300"/>
          </a:xfrm>
          <a:prstGeom prst="straightConnector1">
            <a:avLst/>
          </a:prstGeom>
          <a:noFill/>
          <a:ln cap="flat" cmpd="sng" w="19050">
            <a:solidFill>
              <a:schemeClr val="dk1"/>
            </a:solidFill>
            <a:prstDash val="solid"/>
            <a:round/>
            <a:headEnd len="med" w="med" type="none"/>
            <a:tailEnd len="med" w="med" type="none"/>
          </a:ln>
        </p:spPr>
      </p:cxnSp>
      <p:sp>
        <p:nvSpPr>
          <p:cNvPr id="517" name="Google Shape;517;p34"/>
          <p:cNvSpPr txBox="1"/>
          <p:nvPr/>
        </p:nvSpPr>
        <p:spPr>
          <a:xfrm>
            <a:off x="948632" y="3552960"/>
            <a:ext cx="7245900" cy="365700"/>
          </a:xfrm>
          <a:prstGeom prst="rect">
            <a:avLst/>
          </a:prstGeom>
          <a:noFill/>
          <a:ln>
            <a:noFill/>
          </a:ln>
        </p:spPr>
        <p:txBody>
          <a:bodyPr anchorCtr="0" anchor="ctr" bIns="0" lIns="91425" spcFirstLastPara="1" rIns="0" wrap="square" tIns="0">
            <a:noAutofit/>
          </a:bodyPr>
          <a:lstStyle/>
          <a:p>
            <a:pPr indent="0" lvl="0" marL="0" rtl="0" algn="ctr">
              <a:lnSpc>
                <a:spcPct val="100000"/>
              </a:lnSpc>
              <a:spcBef>
                <a:spcPts val="300"/>
              </a:spcBef>
              <a:spcAft>
                <a:spcPts val="0"/>
              </a:spcAft>
              <a:buNone/>
            </a:pPr>
            <a:r>
              <a:rPr lang="en" sz="1200">
                <a:solidFill>
                  <a:schemeClr val="dk1"/>
                </a:solidFill>
                <a:latin typeface="Urbanist"/>
                <a:ea typeface="Urbanist"/>
                <a:cs typeface="Urbanist"/>
                <a:sym typeface="Urbanist"/>
              </a:rPr>
              <a:t>CREDITS: This presentation template was created by </a:t>
            </a:r>
            <a:r>
              <a:rPr b="1" lang="en" sz="1200">
                <a:solidFill>
                  <a:schemeClr val="dk1"/>
                </a:solidFill>
                <a:uFill>
                  <a:noFill/>
                </a:uFill>
                <a:latin typeface="Urbanist"/>
                <a:ea typeface="Urbanist"/>
                <a:cs typeface="Urbanist"/>
                <a:sym typeface="Urbanist"/>
                <a:hlinkClick r:id="rId2">
                  <a:extLst>
                    <a:ext uri="{A12FA001-AC4F-418D-AE19-62706E023703}">
                      <ahyp:hlinkClr val="tx"/>
                    </a:ext>
                  </a:extLst>
                </a:hlinkClick>
              </a:rPr>
              <a:t>Slidesgo</a:t>
            </a:r>
            <a:r>
              <a:rPr lang="en" sz="1200">
                <a:solidFill>
                  <a:schemeClr val="dk1"/>
                </a:solidFill>
                <a:latin typeface="Urbanist"/>
                <a:ea typeface="Urbanist"/>
                <a:cs typeface="Urbanist"/>
                <a:sym typeface="Urbanist"/>
              </a:rPr>
              <a:t>, including icons by </a:t>
            </a:r>
            <a:r>
              <a:rPr b="1" lang="en" sz="1200">
                <a:solidFill>
                  <a:schemeClr val="dk1"/>
                </a:solidFill>
                <a:uFill>
                  <a:noFill/>
                </a:uFill>
                <a:latin typeface="Urbanist"/>
                <a:ea typeface="Urbanist"/>
                <a:cs typeface="Urbanist"/>
                <a:sym typeface="Urbanist"/>
                <a:hlinkClick r:id="rId3">
                  <a:extLst>
                    <a:ext uri="{A12FA001-AC4F-418D-AE19-62706E023703}">
                      <ahyp:hlinkClr val="tx"/>
                    </a:ext>
                  </a:extLst>
                </a:hlinkClick>
              </a:rPr>
              <a:t>Flaticon</a:t>
            </a:r>
            <a:r>
              <a:rPr lang="en" sz="1200">
                <a:solidFill>
                  <a:schemeClr val="dk1"/>
                </a:solidFill>
                <a:latin typeface="Urbanist"/>
                <a:ea typeface="Urbanist"/>
                <a:cs typeface="Urbanist"/>
                <a:sym typeface="Urbanist"/>
              </a:rPr>
              <a:t>, infographics &amp; images by </a:t>
            </a:r>
            <a:r>
              <a:rPr b="1" lang="en" sz="1200">
                <a:solidFill>
                  <a:schemeClr val="dk1"/>
                </a:solidFill>
                <a:uFill>
                  <a:noFill/>
                </a:uFill>
                <a:latin typeface="Urbanist"/>
                <a:ea typeface="Urbanist"/>
                <a:cs typeface="Urbanist"/>
                <a:sym typeface="Urbanist"/>
                <a:hlinkClick r:id="rId4">
                  <a:extLst>
                    <a:ext uri="{A12FA001-AC4F-418D-AE19-62706E023703}">
                      <ahyp:hlinkClr val="tx"/>
                    </a:ext>
                  </a:extLst>
                </a:hlinkClick>
              </a:rPr>
              <a:t>Freepik</a:t>
            </a:r>
            <a:endParaRPr b="1" sz="1200">
              <a:solidFill>
                <a:schemeClr val="dk1"/>
              </a:solidFill>
              <a:latin typeface="Urbanist"/>
              <a:ea typeface="Urbanist"/>
              <a:cs typeface="Urbanist"/>
              <a:sym typeface="Urbanist"/>
            </a:endParaRPr>
          </a:p>
        </p:txBody>
      </p:sp>
      <p:cxnSp>
        <p:nvCxnSpPr>
          <p:cNvPr id="518" name="Google Shape;518;p34"/>
          <p:cNvCxnSpPr/>
          <p:nvPr/>
        </p:nvCxnSpPr>
        <p:spPr>
          <a:xfrm>
            <a:off x="321175" y="657756"/>
            <a:ext cx="8512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19" name="Shape 519"/>
        <p:cNvGrpSpPr/>
        <p:nvPr/>
      </p:nvGrpSpPr>
      <p:grpSpPr>
        <a:xfrm>
          <a:off x="0" y="0"/>
          <a:ext cx="0" cy="0"/>
          <a:chOff x="0" y="0"/>
          <a:chExt cx="0" cy="0"/>
        </a:xfrm>
      </p:grpSpPr>
      <p:sp>
        <p:nvSpPr>
          <p:cNvPr id="520" name="Google Shape;520;p35"/>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1" name="Google Shape;521;p35"/>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522" name="Google Shape;522;p35"/>
          <p:cNvCxnSpPr/>
          <p:nvPr/>
        </p:nvCxnSpPr>
        <p:spPr>
          <a:xfrm>
            <a:off x="719050" y="657750"/>
            <a:ext cx="0" cy="3810000"/>
          </a:xfrm>
          <a:prstGeom prst="straightConnector1">
            <a:avLst/>
          </a:prstGeom>
          <a:noFill/>
          <a:ln cap="flat" cmpd="sng" w="19050">
            <a:solidFill>
              <a:schemeClr val="dk1"/>
            </a:solidFill>
            <a:prstDash val="solid"/>
            <a:round/>
            <a:headEnd len="med" w="med" type="none"/>
            <a:tailEnd len="med" w="med" type="none"/>
          </a:ln>
        </p:spPr>
      </p:cxnSp>
      <p:cxnSp>
        <p:nvCxnSpPr>
          <p:cNvPr id="523" name="Google Shape;523;p35"/>
          <p:cNvCxnSpPr/>
          <p:nvPr/>
        </p:nvCxnSpPr>
        <p:spPr>
          <a:xfrm>
            <a:off x="8422975" y="657750"/>
            <a:ext cx="0" cy="3810000"/>
          </a:xfrm>
          <a:prstGeom prst="straightConnector1">
            <a:avLst/>
          </a:prstGeom>
          <a:noFill/>
          <a:ln cap="flat" cmpd="sng" w="19050">
            <a:solidFill>
              <a:schemeClr val="dk1"/>
            </a:solidFill>
            <a:prstDash val="solid"/>
            <a:round/>
            <a:headEnd len="med" w="med" type="none"/>
            <a:tailEnd len="med" w="med" type="none"/>
          </a:ln>
        </p:spPr>
      </p:cxnSp>
      <p:sp>
        <p:nvSpPr>
          <p:cNvPr id="524" name="Google Shape;524;p35"/>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6" name="Google Shape;526;p35"/>
          <p:cNvCxnSpPr/>
          <p:nvPr/>
        </p:nvCxnSpPr>
        <p:spPr>
          <a:xfrm>
            <a:off x="321175" y="657756"/>
            <a:ext cx="8512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27" name="Shape 527"/>
        <p:cNvGrpSpPr/>
        <p:nvPr/>
      </p:nvGrpSpPr>
      <p:grpSpPr>
        <a:xfrm>
          <a:off x="0" y="0"/>
          <a:ext cx="0" cy="0"/>
          <a:chOff x="0" y="0"/>
          <a:chExt cx="0" cy="0"/>
        </a:xfrm>
      </p:grpSpPr>
      <p:sp>
        <p:nvSpPr>
          <p:cNvPr id="528" name="Google Shape;528;p36"/>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36"/>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530" name="Google Shape;530;p36"/>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36"/>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534" name="Google Shape;534;p36"/>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535" name="Google Shape;535;p36"/>
          <p:cNvCxnSpPr/>
          <p:nvPr/>
        </p:nvCxnSpPr>
        <p:spPr>
          <a:xfrm>
            <a:off x="321175" y="1237475"/>
            <a:ext cx="8512500" cy="0"/>
          </a:xfrm>
          <a:prstGeom prst="straightConnector1">
            <a:avLst/>
          </a:prstGeom>
          <a:noFill/>
          <a:ln cap="flat" cmpd="sng" w="19050">
            <a:solidFill>
              <a:schemeClr val="dk1"/>
            </a:solidFill>
            <a:prstDash val="solid"/>
            <a:round/>
            <a:headEnd len="med" w="med" type="none"/>
            <a:tailEnd len="med" w="med" type="none"/>
          </a:ln>
        </p:spPr>
      </p:cxnSp>
      <p:cxnSp>
        <p:nvCxnSpPr>
          <p:cNvPr id="536" name="Google Shape;536;p36"/>
          <p:cNvCxnSpPr/>
          <p:nvPr/>
        </p:nvCxnSpPr>
        <p:spPr>
          <a:xfrm>
            <a:off x="719050" y="1237475"/>
            <a:ext cx="0" cy="3230400"/>
          </a:xfrm>
          <a:prstGeom prst="straightConnector1">
            <a:avLst/>
          </a:prstGeom>
          <a:noFill/>
          <a:ln cap="flat" cmpd="sng" w="19050">
            <a:solidFill>
              <a:schemeClr val="dk1"/>
            </a:solidFill>
            <a:prstDash val="solid"/>
            <a:round/>
            <a:headEnd len="med" w="med" type="none"/>
            <a:tailEnd len="med" w="med" type="none"/>
          </a:ln>
        </p:spPr>
      </p:cxnSp>
      <p:cxnSp>
        <p:nvCxnSpPr>
          <p:cNvPr id="537" name="Google Shape;537;p36"/>
          <p:cNvCxnSpPr/>
          <p:nvPr/>
        </p:nvCxnSpPr>
        <p:spPr>
          <a:xfrm>
            <a:off x="8422975" y="1237475"/>
            <a:ext cx="0" cy="3230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idx="1" type="subTitle"/>
          </p:nvPr>
        </p:nvSpPr>
        <p:spPr>
          <a:xfrm>
            <a:off x="1274400" y="2084425"/>
            <a:ext cx="2743200" cy="457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Abril Fatface"/>
                <a:ea typeface="Abril Fatface"/>
                <a:cs typeface="Abril Fatface"/>
                <a:sym typeface="Abril Fatfa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2" name="Google Shape;52;p5"/>
          <p:cNvSpPr txBox="1"/>
          <p:nvPr>
            <p:ph idx="2" type="subTitle"/>
          </p:nvPr>
        </p:nvSpPr>
        <p:spPr>
          <a:xfrm>
            <a:off x="5126400" y="2084425"/>
            <a:ext cx="27432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Abril Fatface"/>
                <a:ea typeface="Abril Fatface"/>
                <a:cs typeface="Abril Fatface"/>
                <a:sym typeface="Abril Fatfac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 name="Google Shape;53;p5"/>
          <p:cNvSpPr txBox="1"/>
          <p:nvPr>
            <p:ph idx="3" type="subTitle"/>
          </p:nvPr>
        </p:nvSpPr>
        <p:spPr>
          <a:xfrm>
            <a:off x="1274400" y="2612975"/>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idx="4" type="subTitle"/>
          </p:nvPr>
        </p:nvSpPr>
        <p:spPr>
          <a:xfrm>
            <a:off x="5126400" y="2612975"/>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5"/>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56" name="Google Shape;56;p5"/>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57" name="Google Shape;57;p5"/>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5"/>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59" name="Google Shape;59;p5"/>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5"/>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61" name="Google Shape;61;p5"/>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62" name="Google Shape;62;p5"/>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5"/>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grpSp>
        <p:nvGrpSpPr>
          <p:cNvPr id="64" name="Google Shape;64;p5"/>
          <p:cNvGrpSpPr/>
          <p:nvPr/>
        </p:nvGrpSpPr>
        <p:grpSpPr>
          <a:xfrm flipH="1" rot="5400000">
            <a:off x="8309671" y="1602717"/>
            <a:ext cx="487751" cy="236731"/>
            <a:chOff x="238125" y="3221500"/>
            <a:chExt cx="1430775" cy="694225"/>
          </a:xfrm>
        </p:grpSpPr>
        <p:sp>
          <p:nvSpPr>
            <p:cNvPr id="65" name="Google Shape;65;p5"/>
            <p:cNvSpPr/>
            <p:nvPr/>
          </p:nvSpPr>
          <p:spPr>
            <a:xfrm>
              <a:off x="934925" y="3276675"/>
              <a:ext cx="551250" cy="457275"/>
            </a:xfrm>
            <a:custGeom>
              <a:rect b="b" l="l" r="r" t="t"/>
              <a:pathLst>
                <a:path extrusionOk="0" h="18291" w="22050">
                  <a:moveTo>
                    <a:pt x="12821" y="1"/>
                  </a:moveTo>
                  <a:cubicBezTo>
                    <a:pt x="11559" y="1"/>
                    <a:pt x="10537" y="745"/>
                    <a:pt x="10424" y="795"/>
                  </a:cubicBezTo>
                  <a:cubicBezTo>
                    <a:pt x="7366" y="2138"/>
                    <a:pt x="7142" y="3999"/>
                    <a:pt x="5440" y="6328"/>
                  </a:cubicBezTo>
                  <a:cubicBezTo>
                    <a:pt x="3460" y="9042"/>
                    <a:pt x="1597" y="11273"/>
                    <a:pt x="1048" y="12006"/>
                  </a:cubicBezTo>
                  <a:cubicBezTo>
                    <a:pt x="109" y="13266"/>
                    <a:pt x="0" y="15545"/>
                    <a:pt x="1585" y="15545"/>
                  </a:cubicBezTo>
                  <a:cubicBezTo>
                    <a:pt x="1720" y="15545"/>
                    <a:pt x="1867" y="15528"/>
                    <a:pt x="2027" y="15493"/>
                  </a:cubicBezTo>
                  <a:cubicBezTo>
                    <a:pt x="4064" y="15044"/>
                    <a:pt x="8898" y="7624"/>
                    <a:pt x="9020" y="7460"/>
                  </a:cubicBezTo>
                  <a:cubicBezTo>
                    <a:pt x="9045" y="7427"/>
                    <a:pt x="9074" y="7411"/>
                    <a:pt x="9105" y="7411"/>
                  </a:cubicBezTo>
                  <a:cubicBezTo>
                    <a:pt x="9229" y="7411"/>
                    <a:pt x="9389" y="7646"/>
                    <a:pt x="9486" y="7971"/>
                  </a:cubicBezTo>
                  <a:cubicBezTo>
                    <a:pt x="9609" y="8379"/>
                    <a:pt x="9977" y="9439"/>
                    <a:pt x="11015" y="10110"/>
                  </a:cubicBezTo>
                  <a:cubicBezTo>
                    <a:pt x="11766" y="10595"/>
                    <a:pt x="12146" y="10635"/>
                    <a:pt x="12536" y="10635"/>
                  </a:cubicBezTo>
                  <a:cubicBezTo>
                    <a:pt x="12612" y="10635"/>
                    <a:pt x="12688" y="10633"/>
                    <a:pt x="12767" y="10633"/>
                  </a:cubicBezTo>
                  <a:cubicBezTo>
                    <a:pt x="12845" y="10633"/>
                    <a:pt x="12926" y="10635"/>
                    <a:pt x="13013" y="10640"/>
                  </a:cubicBezTo>
                  <a:cubicBezTo>
                    <a:pt x="13021" y="10641"/>
                    <a:pt x="13029" y="10641"/>
                    <a:pt x="13037" y="10641"/>
                  </a:cubicBezTo>
                  <a:cubicBezTo>
                    <a:pt x="13678" y="10641"/>
                    <a:pt x="14932" y="9043"/>
                    <a:pt x="15053" y="8440"/>
                  </a:cubicBezTo>
                  <a:cubicBezTo>
                    <a:pt x="15133" y="8037"/>
                    <a:pt x="15293" y="7520"/>
                    <a:pt x="15440" y="7520"/>
                  </a:cubicBezTo>
                  <a:cubicBezTo>
                    <a:pt x="15516" y="7520"/>
                    <a:pt x="15588" y="7660"/>
                    <a:pt x="15644" y="8030"/>
                  </a:cubicBezTo>
                  <a:cubicBezTo>
                    <a:pt x="15807" y="9109"/>
                    <a:pt x="16601" y="9090"/>
                    <a:pt x="16948" y="9172"/>
                  </a:cubicBezTo>
                  <a:cubicBezTo>
                    <a:pt x="17295" y="9253"/>
                    <a:pt x="18582" y="12616"/>
                    <a:pt x="19784" y="14553"/>
                  </a:cubicBezTo>
                  <a:cubicBezTo>
                    <a:pt x="20908" y="16368"/>
                    <a:pt x="21446" y="18290"/>
                    <a:pt x="21609" y="18290"/>
                  </a:cubicBezTo>
                  <a:cubicBezTo>
                    <a:pt x="21620" y="18290"/>
                    <a:pt x="21630" y="18281"/>
                    <a:pt x="21637" y="18263"/>
                  </a:cubicBezTo>
                  <a:cubicBezTo>
                    <a:pt x="22050" y="17297"/>
                    <a:pt x="18313" y="11192"/>
                    <a:pt x="18089" y="10030"/>
                  </a:cubicBezTo>
                  <a:cubicBezTo>
                    <a:pt x="17866" y="8865"/>
                    <a:pt x="19048" y="8132"/>
                    <a:pt x="19048" y="7338"/>
                  </a:cubicBezTo>
                  <a:cubicBezTo>
                    <a:pt x="19048" y="4830"/>
                    <a:pt x="17212" y="3181"/>
                    <a:pt x="15133" y="1039"/>
                  </a:cubicBezTo>
                  <a:cubicBezTo>
                    <a:pt x="14369" y="252"/>
                    <a:pt x="13554" y="1"/>
                    <a:pt x="12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69650" y="3300250"/>
              <a:ext cx="433575" cy="174125"/>
            </a:xfrm>
            <a:custGeom>
              <a:rect b="b" l="l" r="r" t="t"/>
              <a:pathLst>
                <a:path extrusionOk="0" h="6965" w="17343">
                  <a:moveTo>
                    <a:pt x="17124" y="1"/>
                  </a:moveTo>
                  <a:cubicBezTo>
                    <a:pt x="14272" y="1"/>
                    <a:pt x="1799" y="1584"/>
                    <a:pt x="371" y="5538"/>
                  </a:cubicBezTo>
                  <a:cubicBezTo>
                    <a:pt x="1" y="6566"/>
                    <a:pt x="658" y="6965"/>
                    <a:pt x="1902" y="6965"/>
                  </a:cubicBezTo>
                  <a:cubicBezTo>
                    <a:pt x="5581" y="6965"/>
                    <a:pt x="14392" y="3470"/>
                    <a:pt x="16883" y="2419"/>
                  </a:cubicBezTo>
                  <a:lnTo>
                    <a:pt x="17343" y="5"/>
                  </a:lnTo>
                  <a:cubicBezTo>
                    <a:pt x="17278" y="2"/>
                    <a:pt x="17205" y="1"/>
                    <a:pt x="17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973750" y="3331175"/>
              <a:ext cx="223425" cy="584550"/>
            </a:xfrm>
            <a:custGeom>
              <a:rect b="b" l="l" r="r" t="t"/>
              <a:pathLst>
                <a:path extrusionOk="0" h="23382" w="8937">
                  <a:moveTo>
                    <a:pt x="5474" y="0"/>
                  </a:moveTo>
                  <a:cubicBezTo>
                    <a:pt x="5415" y="0"/>
                    <a:pt x="5372" y="19"/>
                    <a:pt x="5334" y="43"/>
                  </a:cubicBezTo>
                  <a:cubicBezTo>
                    <a:pt x="5063" y="216"/>
                    <a:pt x="4971" y="2083"/>
                    <a:pt x="4882" y="9126"/>
                  </a:cubicBezTo>
                  <a:cubicBezTo>
                    <a:pt x="4856" y="11128"/>
                    <a:pt x="4832" y="13023"/>
                    <a:pt x="4797" y="13178"/>
                  </a:cubicBezTo>
                  <a:cubicBezTo>
                    <a:pt x="4764" y="13230"/>
                    <a:pt x="4712" y="13370"/>
                    <a:pt x="4507" y="13952"/>
                  </a:cubicBezTo>
                  <a:cubicBezTo>
                    <a:pt x="3822" y="15885"/>
                    <a:pt x="1739" y="21772"/>
                    <a:pt x="1" y="23137"/>
                  </a:cubicBezTo>
                  <a:lnTo>
                    <a:pt x="190" y="23381"/>
                  </a:lnTo>
                  <a:cubicBezTo>
                    <a:pt x="2001" y="21959"/>
                    <a:pt x="4034" y="16219"/>
                    <a:pt x="4799" y="14057"/>
                  </a:cubicBezTo>
                  <a:cubicBezTo>
                    <a:pt x="4926" y="13697"/>
                    <a:pt x="5035" y="13385"/>
                    <a:pt x="5059" y="13342"/>
                  </a:cubicBezTo>
                  <a:cubicBezTo>
                    <a:pt x="5126" y="13233"/>
                    <a:pt x="5146" y="12642"/>
                    <a:pt x="5190" y="9128"/>
                  </a:cubicBezTo>
                  <a:cubicBezTo>
                    <a:pt x="5229" y="6048"/>
                    <a:pt x="5294" y="944"/>
                    <a:pt x="5510" y="318"/>
                  </a:cubicBezTo>
                  <a:cubicBezTo>
                    <a:pt x="6023" y="456"/>
                    <a:pt x="8330" y="3219"/>
                    <a:pt x="8686" y="3719"/>
                  </a:cubicBezTo>
                  <a:lnTo>
                    <a:pt x="8937" y="3540"/>
                  </a:lnTo>
                  <a:cubicBezTo>
                    <a:pt x="8852" y="3422"/>
                    <a:pt x="8110" y="2486"/>
                    <a:pt x="7331" y="1614"/>
                  </a:cubicBezTo>
                  <a:cubicBezTo>
                    <a:pt x="6144" y="281"/>
                    <a:pt x="5699" y="0"/>
                    <a:pt x="5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265600" y="3380075"/>
              <a:ext cx="248225" cy="514600"/>
            </a:xfrm>
            <a:custGeom>
              <a:rect b="b" l="l" r="r" t="t"/>
              <a:pathLst>
                <a:path extrusionOk="0" h="20584" w="9929">
                  <a:moveTo>
                    <a:pt x="74" y="0"/>
                  </a:moveTo>
                  <a:lnTo>
                    <a:pt x="140" y="160"/>
                  </a:lnTo>
                  <a:lnTo>
                    <a:pt x="0" y="218"/>
                  </a:lnTo>
                  <a:cubicBezTo>
                    <a:pt x="70" y="384"/>
                    <a:pt x="515" y="2432"/>
                    <a:pt x="942" y="4415"/>
                  </a:cubicBezTo>
                  <a:cubicBezTo>
                    <a:pt x="1477" y="6882"/>
                    <a:pt x="2026" y="9431"/>
                    <a:pt x="2188" y="9916"/>
                  </a:cubicBezTo>
                  <a:cubicBezTo>
                    <a:pt x="2548" y="10993"/>
                    <a:pt x="8072" y="19680"/>
                    <a:pt x="9785" y="20583"/>
                  </a:cubicBezTo>
                  <a:lnTo>
                    <a:pt x="9929" y="20311"/>
                  </a:lnTo>
                  <a:cubicBezTo>
                    <a:pt x="8323" y="19465"/>
                    <a:pt x="2827" y="10854"/>
                    <a:pt x="2482" y="9817"/>
                  </a:cubicBezTo>
                  <a:cubicBezTo>
                    <a:pt x="2325" y="9351"/>
                    <a:pt x="1752" y="6692"/>
                    <a:pt x="1245" y="4347"/>
                  </a:cubicBezTo>
                  <a:cubicBezTo>
                    <a:pt x="319" y="66"/>
                    <a:pt x="310" y="61"/>
                    <a:pt x="207" y="7"/>
                  </a:cubicBezTo>
                  <a:lnTo>
                    <a:pt x="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386050" y="3456625"/>
              <a:ext cx="282850" cy="225225"/>
            </a:xfrm>
            <a:custGeom>
              <a:rect b="b" l="l" r="r" t="t"/>
              <a:pathLst>
                <a:path extrusionOk="0" h="9009" w="11314">
                  <a:moveTo>
                    <a:pt x="295" y="1"/>
                  </a:moveTo>
                  <a:lnTo>
                    <a:pt x="0" y="92"/>
                  </a:lnTo>
                  <a:cubicBezTo>
                    <a:pt x="39" y="221"/>
                    <a:pt x="990" y="3220"/>
                    <a:pt x="3481" y="5004"/>
                  </a:cubicBezTo>
                  <a:cubicBezTo>
                    <a:pt x="5990" y="6799"/>
                    <a:pt x="8581" y="8533"/>
                    <a:pt x="8945" y="8716"/>
                  </a:cubicBezTo>
                  <a:cubicBezTo>
                    <a:pt x="9331" y="8910"/>
                    <a:pt x="11100" y="8998"/>
                    <a:pt x="11301" y="9009"/>
                  </a:cubicBezTo>
                  <a:lnTo>
                    <a:pt x="11314" y="8699"/>
                  </a:lnTo>
                  <a:cubicBezTo>
                    <a:pt x="10583" y="8664"/>
                    <a:pt x="9329" y="8564"/>
                    <a:pt x="9085" y="8439"/>
                  </a:cubicBezTo>
                  <a:cubicBezTo>
                    <a:pt x="8727" y="8263"/>
                    <a:pt x="6158" y="6540"/>
                    <a:pt x="3662" y="4753"/>
                  </a:cubicBezTo>
                  <a:cubicBezTo>
                    <a:pt x="1257" y="3032"/>
                    <a:pt x="303" y="3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96475" y="3264650"/>
              <a:ext cx="454150" cy="117525"/>
            </a:xfrm>
            <a:custGeom>
              <a:rect b="b" l="l" r="r" t="t"/>
              <a:pathLst>
                <a:path extrusionOk="0" h="4701" w="18166">
                  <a:moveTo>
                    <a:pt x="11528" y="1"/>
                  </a:moveTo>
                  <a:cubicBezTo>
                    <a:pt x="8111" y="1"/>
                    <a:pt x="4149" y="496"/>
                    <a:pt x="1654" y="2436"/>
                  </a:cubicBezTo>
                  <a:cubicBezTo>
                    <a:pt x="1" y="3721"/>
                    <a:pt x="1654" y="4700"/>
                    <a:pt x="1654" y="4700"/>
                  </a:cubicBezTo>
                  <a:cubicBezTo>
                    <a:pt x="1654" y="4700"/>
                    <a:pt x="15079" y="2574"/>
                    <a:pt x="15295" y="2486"/>
                  </a:cubicBezTo>
                  <a:cubicBezTo>
                    <a:pt x="15511" y="2401"/>
                    <a:pt x="18165" y="541"/>
                    <a:pt x="18165" y="541"/>
                  </a:cubicBezTo>
                  <a:cubicBezTo>
                    <a:pt x="18072" y="541"/>
                    <a:pt x="15097" y="1"/>
                    <a:pt x="115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1388450" y="3465125"/>
              <a:ext cx="183225" cy="77850"/>
            </a:xfrm>
            <a:custGeom>
              <a:rect b="b" l="l" r="r" t="t"/>
              <a:pathLst>
                <a:path extrusionOk="0" h="3114" w="7329">
                  <a:moveTo>
                    <a:pt x="183" y="1"/>
                  </a:moveTo>
                  <a:lnTo>
                    <a:pt x="0" y="249"/>
                  </a:lnTo>
                  <a:cubicBezTo>
                    <a:pt x="404" y="544"/>
                    <a:pt x="2428" y="2005"/>
                    <a:pt x="2766" y="2090"/>
                  </a:cubicBezTo>
                  <a:cubicBezTo>
                    <a:pt x="2790" y="2096"/>
                    <a:pt x="4471" y="2444"/>
                    <a:pt x="5788" y="2689"/>
                  </a:cubicBezTo>
                  <a:lnTo>
                    <a:pt x="5788" y="2689"/>
                  </a:lnTo>
                  <a:cubicBezTo>
                    <a:pt x="4581" y="2409"/>
                    <a:pt x="3051" y="2032"/>
                    <a:pt x="2840" y="1979"/>
                  </a:cubicBezTo>
                  <a:cubicBezTo>
                    <a:pt x="2655" y="1931"/>
                    <a:pt x="1344" y="843"/>
                    <a:pt x="183" y="1"/>
                  </a:cubicBezTo>
                  <a:close/>
                  <a:moveTo>
                    <a:pt x="5788" y="2689"/>
                  </a:moveTo>
                  <a:cubicBezTo>
                    <a:pt x="6535" y="2863"/>
                    <a:pt x="7158" y="3000"/>
                    <a:pt x="7268" y="3000"/>
                  </a:cubicBezTo>
                  <a:lnTo>
                    <a:pt x="7270" y="3000"/>
                  </a:lnTo>
                  <a:lnTo>
                    <a:pt x="7327" y="3110"/>
                  </a:lnTo>
                  <a:lnTo>
                    <a:pt x="7327" y="3110"/>
                  </a:lnTo>
                  <a:cubicBezTo>
                    <a:pt x="7320" y="3084"/>
                    <a:pt x="7308" y="2928"/>
                    <a:pt x="7292" y="2928"/>
                  </a:cubicBezTo>
                  <a:cubicBezTo>
                    <a:pt x="7122" y="2928"/>
                    <a:pt x="6509" y="2824"/>
                    <a:pt x="5788" y="2689"/>
                  </a:cubicBezTo>
                  <a:close/>
                  <a:moveTo>
                    <a:pt x="7327" y="3110"/>
                  </a:moveTo>
                  <a:cubicBezTo>
                    <a:pt x="7327" y="3112"/>
                    <a:pt x="7328" y="3113"/>
                    <a:pt x="7329" y="3113"/>
                  </a:cubicBezTo>
                  <a:cubicBezTo>
                    <a:pt x="7329" y="3113"/>
                    <a:pt x="7329" y="3113"/>
                    <a:pt x="7329" y="3113"/>
                  </a:cubicBezTo>
                  <a:lnTo>
                    <a:pt x="7327" y="311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358350" y="3426100"/>
              <a:ext cx="236775" cy="50625"/>
            </a:xfrm>
            <a:custGeom>
              <a:rect b="b" l="l" r="r" t="t"/>
              <a:pathLst>
                <a:path extrusionOk="0" h="2025" w="9471">
                  <a:moveTo>
                    <a:pt x="146" y="0"/>
                  </a:moveTo>
                  <a:lnTo>
                    <a:pt x="0" y="273"/>
                  </a:lnTo>
                  <a:cubicBezTo>
                    <a:pt x="772" y="685"/>
                    <a:pt x="3322" y="2024"/>
                    <a:pt x="3660" y="2024"/>
                  </a:cubicBezTo>
                  <a:cubicBezTo>
                    <a:pt x="3937" y="2024"/>
                    <a:pt x="8962" y="1143"/>
                    <a:pt x="9471" y="678"/>
                  </a:cubicBezTo>
                  <a:lnTo>
                    <a:pt x="9263" y="452"/>
                  </a:lnTo>
                  <a:cubicBezTo>
                    <a:pt x="8886" y="794"/>
                    <a:pt x="4101" y="1715"/>
                    <a:pt x="3662" y="1715"/>
                  </a:cubicBezTo>
                  <a:cubicBezTo>
                    <a:pt x="3438" y="1695"/>
                    <a:pt x="1682" y="816"/>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314175" y="3246725"/>
              <a:ext cx="71775" cy="174975"/>
            </a:xfrm>
            <a:custGeom>
              <a:rect b="b" l="l" r="r" t="t"/>
              <a:pathLst>
                <a:path extrusionOk="0" h="6999" w="2871">
                  <a:moveTo>
                    <a:pt x="1715" y="1"/>
                  </a:moveTo>
                  <a:cubicBezTo>
                    <a:pt x="1670" y="1"/>
                    <a:pt x="1625" y="11"/>
                    <a:pt x="1584" y="32"/>
                  </a:cubicBezTo>
                  <a:cubicBezTo>
                    <a:pt x="1028" y="316"/>
                    <a:pt x="168" y="2915"/>
                    <a:pt x="0" y="3435"/>
                  </a:cubicBezTo>
                  <a:lnTo>
                    <a:pt x="295" y="3531"/>
                  </a:lnTo>
                  <a:cubicBezTo>
                    <a:pt x="764" y="2076"/>
                    <a:pt x="1429" y="475"/>
                    <a:pt x="1706" y="322"/>
                  </a:cubicBezTo>
                  <a:cubicBezTo>
                    <a:pt x="2094" y="863"/>
                    <a:pt x="2555" y="6660"/>
                    <a:pt x="2561" y="6998"/>
                  </a:cubicBezTo>
                  <a:lnTo>
                    <a:pt x="2871" y="6998"/>
                  </a:lnTo>
                  <a:cubicBezTo>
                    <a:pt x="2871" y="6998"/>
                    <a:pt x="2456" y="233"/>
                    <a:pt x="1806" y="17"/>
                  </a:cubicBezTo>
                  <a:cubicBezTo>
                    <a:pt x="1777" y="6"/>
                    <a:pt x="1746"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95125" y="3221500"/>
              <a:ext cx="106300" cy="63775"/>
            </a:xfrm>
            <a:custGeom>
              <a:rect b="b" l="l" r="r" t="t"/>
              <a:pathLst>
                <a:path extrusionOk="0" h="2551" w="4252">
                  <a:moveTo>
                    <a:pt x="2879" y="0"/>
                  </a:moveTo>
                  <a:cubicBezTo>
                    <a:pt x="2838" y="0"/>
                    <a:pt x="2796" y="8"/>
                    <a:pt x="2756" y="25"/>
                  </a:cubicBezTo>
                  <a:cubicBezTo>
                    <a:pt x="2234" y="232"/>
                    <a:pt x="228" y="2110"/>
                    <a:pt x="1" y="2326"/>
                  </a:cubicBezTo>
                  <a:lnTo>
                    <a:pt x="212" y="2550"/>
                  </a:lnTo>
                  <a:cubicBezTo>
                    <a:pt x="1087" y="1728"/>
                    <a:pt x="2518" y="452"/>
                    <a:pt x="2900" y="319"/>
                  </a:cubicBezTo>
                  <a:cubicBezTo>
                    <a:pt x="3203" y="461"/>
                    <a:pt x="3700" y="1680"/>
                    <a:pt x="3957" y="2500"/>
                  </a:cubicBezTo>
                  <a:lnTo>
                    <a:pt x="4252" y="2406"/>
                  </a:lnTo>
                  <a:cubicBezTo>
                    <a:pt x="4143" y="2055"/>
                    <a:pt x="3565" y="291"/>
                    <a:pt x="3033" y="38"/>
                  </a:cubicBezTo>
                  <a:cubicBezTo>
                    <a:pt x="2985" y="13"/>
                    <a:pt x="2932" y="0"/>
                    <a:pt x="28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238125" y="3429200"/>
              <a:ext cx="574675" cy="59175"/>
            </a:xfrm>
            <a:custGeom>
              <a:rect b="b" l="l" r="r" t="t"/>
              <a:pathLst>
                <a:path extrusionOk="0" h="2367" w="22987">
                  <a:moveTo>
                    <a:pt x="273" y="0"/>
                  </a:moveTo>
                  <a:lnTo>
                    <a:pt x="0" y="147"/>
                  </a:lnTo>
                  <a:cubicBezTo>
                    <a:pt x="55" y="247"/>
                    <a:pt x="676" y="1159"/>
                    <a:pt x="5978" y="2123"/>
                  </a:cubicBezTo>
                  <a:cubicBezTo>
                    <a:pt x="6927" y="2295"/>
                    <a:pt x="8072" y="2367"/>
                    <a:pt x="9313" y="2367"/>
                  </a:cubicBezTo>
                  <a:cubicBezTo>
                    <a:pt x="15063" y="2367"/>
                    <a:pt x="22891" y="838"/>
                    <a:pt x="22987" y="821"/>
                  </a:cubicBezTo>
                  <a:lnTo>
                    <a:pt x="22926" y="517"/>
                  </a:lnTo>
                  <a:cubicBezTo>
                    <a:pt x="22831" y="535"/>
                    <a:pt x="15032" y="2058"/>
                    <a:pt x="9325" y="2058"/>
                  </a:cubicBezTo>
                  <a:cubicBezTo>
                    <a:pt x="8100" y="2058"/>
                    <a:pt x="6971" y="1988"/>
                    <a:pt x="6035" y="1817"/>
                  </a:cubicBezTo>
                  <a:cubicBezTo>
                    <a:pt x="907" y="886"/>
                    <a:pt x="275" y="5"/>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 name="Google Shape;76;p5"/>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77" name="Google Shape;77;p5"/>
          <p:cNvCxnSpPr/>
          <p:nvPr/>
        </p:nvCxnSpPr>
        <p:spPr>
          <a:xfrm>
            <a:off x="4572726" y="1227800"/>
            <a:ext cx="0" cy="3238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6"/>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81" name="Google Shape;81;p6"/>
          <p:cNvCxnSpPr/>
          <p:nvPr/>
        </p:nvCxnSpPr>
        <p:spPr>
          <a:xfrm>
            <a:off x="3619500" y="4026750"/>
            <a:ext cx="0" cy="793500"/>
          </a:xfrm>
          <a:prstGeom prst="straightConnector1">
            <a:avLst/>
          </a:prstGeom>
          <a:noFill/>
          <a:ln cap="flat" cmpd="sng" w="19050">
            <a:solidFill>
              <a:schemeClr val="dk1"/>
            </a:solidFill>
            <a:prstDash val="solid"/>
            <a:round/>
            <a:headEnd len="med" w="med" type="none"/>
            <a:tailEnd len="med" w="med" type="none"/>
          </a:ln>
        </p:spPr>
      </p:cxnSp>
      <p:cxnSp>
        <p:nvCxnSpPr>
          <p:cNvPr id="82" name="Google Shape;82;p6"/>
          <p:cNvCxnSpPr/>
          <p:nvPr/>
        </p:nvCxnSpPr>
        <p:spPr>
          <a:xfrm>
            <a:off x="5524500" y="4026750"/>
            <a:ext cx="0" cy="793500"/>
          </a:xfrm>
          <a:prstGeom prst="straightConnector1">
            <a:avLst/>
          </a:prstGeom>
          <a:noFill/>
          <a:ln cap="flat" cmpd="sng" w="19050">
            <a:solidFill>
              <a:schemeClr val="dk1"/>
            </a:solidFill>
            <a:prstDash val="solid"/>
            <a:round/>
            <a:headEnd len="med" w="med" type="none"/>
            <a:tailEnd len="med" w="med" type="none"/>
          </a:ln>
        </p:spPr>
      </p:cxnSp>
      <p:cxnSp>
        <p:nvCxnSpPr>
          <p:cNvPr id="83" name="Google Shape;83;p6"/>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6"/>
          <p:cNvCxnSpPr/>
          <p:nvPr/>
        </p:nvCxnSpPr>
        <p:spPr>
          <a:xfrm>
            <a:off x="719988" y="1237475"/>
            <a:ext cx="0" cy="278940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6"/>
          <p:cNvCxnSpPr/>
          <p:nvPr/>
        </p:nvCxnSpPr>
        <p:spPr>
          <a:xfrm>
            <a:off x="8435175" y="1237475"/>
            <a:ext cx="0" cy="2789400"/>
          </a:xfrm>
          <a:prstGeom prst="straightConnector1">
            <a:avLst/>
          </a:prstGeom>
          <a:noFill/>
          <a:ln cap="flat" cmpd="sng" w="19050">
            <a:solidFill>
              <a:schemeClr val="dk1"/>
            </a:solidFill>
            <a:prstDash val="solid"/>
            <a:round/>
            <a:headEnd len="med" w="med" type="none"/>
            <a:tailEnd len="med" w="med" type="none"/>
          </a:ln>
        </p:spPr>
      </p:cxnSp>
      <p:cxnSp>
        <p:nvCxnSpPr>
          <p:cNvPr id="86" name="Google Shape;86;p6"/>
          <p:cNvCxnSpPr/>
          <p:nvPr/>
        </p:nvCxnSpPr>
        <p:spPr>
          <a:xfrm>
            <a:off x="321175" y="4026742"/>
            <a:ext cx="8520600" cy="0"/>
          </a:xfrm>
          <a:prstGeom prst="straightConnector1">
            <a:avLst/>
          </a:prstGeom>
          <a:noFill/>
          <a:ln cap="flat" cmpd="sng" w="19050">
            <a:solidFill>
              <a:schemeClr val="dk1"/>
            </a:solidFill>
            <a:prstDash val="solid"/>
            <a:round/>
            <a:headEnd len="med" w="med" type="none"/>
            <a:tailEnd len="med" w="med" type="none"/>
          </a:ln>
        </p:spPr>
      </p:cxnSp>
      <p:sp>
        <p:nvSpPr>
          <p:cNvPr id="87" name="Google Shape;87;p6"/>
          <p:cNvSpPr txBox="1"/>
          <p:nvPr>
            <p:ph idx="1"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txBox="1"/>
          <p:nvPr>
            <p:ph idx="1" type="body"/>
          </p:nvPr>
        </p:nvSpPr>
        <p:spPr>
          <a:xfrm>
            <a:off x="936239" y="1615775"/>
            <a:ext cx="3636000" cy="2386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Font typeface="Open Sans"/>
              <a:buChar char="○"/>
              <a:defRPr/>
            </a:lvl2pPr>
            <a:lvl3pPr indent="-317500" lvl="2" marL="1371600" rtl="0">
              <a:lnSpc>
                <a:spcPct val="100000"/>
              </a:lnSpc>
              <a:spcBef>
                <a:spcPts val="0"/>
              </a:spcBef>
              <a:spcAft>
                <a:spcPts val="0"/>
              </a:spcAft>
              <a:buSzPts val="1400"/>
              <a:buFont typeface="Open Sans"/>
              <a:buChar char="■"/>
              <a:defRPr/>
            </a:lvl3pPr>
            <a:lvl4pPr indent="-317500" lvl="3" marL="1828800" rtl="0">
              <a:lnSpc>
                <a:spcPct val="100000"/>
              </a:lnSpc>
              <a:spcBef>
                <a:spcPts val="0"/>
              </a:spcBef>
              <a:spcAft>
                <a:spcPts val="0"/>
              </a:spcAft>
              <a:buSzPts val="1400"/>
              <a:buFont typeface="Open Sans"/>
              <a:buChar char="●"/>
              <a:defRPr/>
            </a:lvl4pPr>
            <a:lvl5pPr indent="-317500" lvl="4" marL="2286000" rtl="0">
              <a:lnSpc>
                <a:spcPct val="100000"/>
              </a:lnSpc>
              <a:spcBef>
                <a:spcPts val="0"/>
              </a:spcBef>
              <a:spcAft>
                <a:spcPts val="0"/>
              </a:spcAft>
              <a:buSzPts val="1400"/>
              <a:buFont typeface="Open Sans"/>
              <a:buChar char="○"/>
              <a:defRPr/>
            </a:lvl5pPr>
            <a:lvl6pPr indent="-317500" lvl="5" marL="2743200" rtl="0">
              <a:lnSpc>
                <a:spcPct val="100000"/>
              </a:lnSpc>
              <a:spcBef>
                <a:spcPts val="0"/>
              </a:spcBef>
              <a:spcAft>
                <a:spcPts val="0"/>
              </a:spcAft>
              <a:buSzPts val="1400"/>
              <a:buFont typeface="Open Sans"/>
              <a:buChar char="■"/>
              <a:defRPr/>
            </a:lvl6pPr>
            <a:lvl7pPr indent="-317500" lvl="6" marL="3200400" rtl="0">
              <a:lnSpc>
                <a:spcPct val="100000"/>
              </a:lnSpc>
              <a:spcBef>
                <a:spcPts val="0"/>
              </a:spcBef>
              <a:spcAft>
                <a:spcPts val="0"/>
              </a:spcAft>
              <a:buSzPts val="1400"/>
              <a:buFont typeface="Open Sans"/>
              <a:buChar char="●"/>
              <a:defRPr/>
            </a:lvl7pPr>
            <a:lvl8pPr indent="-317500" lvl="7" marL="3657600" rtl="0">
              <a:lnSpc>
                <a:spcPct val="100000"/>
              </a:lnSpc>
              <a:spcBef>
                <a:spcPts val="0"/>
              </a:spcBef>
              <a:spcAft>
                <a:spcPts val="0"/>
              </a:spcAft>
              <a:buSzPts val="1400"/>
              <a:buFont typeface="Open Sans"/>
              <a:buChar char="○"/>
              <a:defRPr/>
            </a:lvl8pPr>
            <a:lvl9pPr indent="-317500" lvl="8" marL="4114800" rtl="0">
              <a:lnSpc>
                <a:spcPct val="100000"/>
              </a:lnSpc>
              <a:spcBef>
                <a:spcPts val="0"/>
              </a:spcBef>
              <a:spcAft>
                <a:spcPts val="0"/>
              </a:spcAft>
              <a:buSzPts val="1400"/>
              <a:buFont typeface="Open Sans"/>
              <a:buChar char="■"/>
              <a:defRPr/>
            </a:lvl9pPr>
          </a:lstStyle>
          <a:p/>
        </p:txBody>
      </p:sp>
      <p:sp>
        <p:nvSpPr>
          <p:cNvPr id="91" name="Google Shape;91;p7"/>
          <p:cNvSpPr txBox="1"/>
          <p:nvPr>
            <p:ph type="title"/>
          </p:nvPr>
        </p:nvSpPr>
        <p:spPr>
          <a:xfrm>
            <a:off x="720000" y="540000"/>
            <a:ext cx="5376000" cy="43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7"/>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3" name="Google Shape;93;p7"/>
          <p:cNvCxnSpPr/>
          <p:nvPr/>
        </p:nvCxnSpPr>
        <p:spPr>
          <a:xfrm>
            <a:off x="314538"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7"/>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95" name="Google Shape;95;p7"/>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96" name="Google Shape;96;p7"/>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7"/>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98" name="Google Shape;98;p7"/>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sp>
        <p:nvSpPr>
          <p:cNvPr id="99" name="Google Shape;99;p7"/>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7"/>
          <p:cNvCxnSpPr/>
          <p:nvPr/>
        </p:nvCxnSpPr>
        <p:spPr>
          <a:xfrm>
            <a:off x="720025" y="1237475"/>
            <a:ext cx="0" cy="3230100"/>
          </a:xfrm>
          <a:prstGeom prst="straightConnector1">
            <a:avLst/>
          </a:prstGeom>
          <a:noFill/>
          <a:ln cap="flat" cmpd="sng" w="19050">
            <a:solidFill>
              <a:schemeClr val="dk1"/>
            </a:solidFill>
            <a:prstDash val="solid"/>
            <a:round/>
            <a:headEnd len="med" w="med" type="none"/>
            <a:tailEnd len="med" w="med" type="none"/>
          </a:ln>
        </p:spPr>
      </p:cxnSp>
      <p:sp>
        <p:nvSpPr>
          <p:cNvPr id="101" name="Google Shape;101;p7"/>
          <p:cNvSpPr/>
          <p:nvPr/>
        </p:nvSpPr>
        <p:spPr>
          <a:xfrm>
            <a:off x="4291932" y="3944300"/>
            <a:ext cx="406200" cy="406200"/>
          </a:xfrm>
          <a:prstGeom prst="plaqu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txBox="1"/>
          <p:nvPr>
            <p:ph type="title"/>
          </p:nvPr>
        </p:nvSpPr>
        <p:spPr>
          <a:xfrm>
            <a:off x="1388100" y="1536975"/>
            <a:ext cx="63678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5" name="Google Shape;105;p8"/>
          <p:cNvSpPr txBox="1"/>
          <p:nvPr>
            <p:ph idx="1"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6" name="Google Shape;106;p8"/>
          <p:cNvCxnSpPr/>
          <p:nvPr/>
        </p:nvCxnSpPr>
        <p:spPr>
          <a:xfrm>
            <a:off x="321175" y="1237475"/>
            <a:ext cx="8520600" cy="0"/>
          </a:xfrm>
          <a:prstGeom prst="straightConnector1">
            <a:avLst/>
          </a:prstGeom>
          <a:noFill/>
          <a:ln cap="flat" cmpd="sng" w="19050">
            <a:solidFill>
              <a:schemeClr val="dk1"/>
            </a:solidFill>
            <a:prstDash val="solid"/>
            <a:round/>
            <a:headEnd len="med" w="med" type="none"/>
            <a:tailEnd len="med" w="med" type="none"/>
          </a:ln>
        </p:spPr>
      </p:cxnSp>
      <p:cxnSp>
        <p:nvCxnSpPr>
          <p:cNvPr id="107" name="Google Shape;107;p8"/>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08" name="Google Shape;108;p8"/>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09" name="Google Shape;109;p8"/>
          <p:cNvCxnSpPr/>
          <p:nvPr/>
        </p:nvCxnSpPr>
        <p:spPr>
          <a:xfrm>
            <a:off x="314538"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110" name="Google Shape;110;p8"/>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8"/>
          <p:cNvCxnSpPr/>
          <p:nvPr/>
        </p:nvCxnSpPr>
        <p:spPr>
          <a:xfrm>
            <a:off x="8424000" y="4467575"/>
            <a:ext cx="0" cy="363900"/>
          </a:xfrm>
          <a:prstGeom prst="straightConnector1">
            <a:avLst/>
          </a:prstGeom>
          <a:noFill/>
          <a:ln cap="flat" cmpd="sng" w="19050">
            <a:solidFill>
              <a:schemeClr val="dk1"/>
            </a:solidFill>
            <a:prstDash val="solid"/>
            <a:round/>
            <a:headEnd len="med" w="med" type="none"/>
            <a:tailEnd len="med" w="med" type="none"/>
          </a:ln>
        </p:spPr>
      </p:cxnSp>
      <p:cxnSp>
        <p:nvCxnSpPr>
          <p:cNvPr id="113" name="Google Shape;113;p8"/>
          <p:cNvCxnSpPr/>
          <p:nvPr/>
        </p:nvCxnSpPr>
        <p:spPr>
          <a:xfrm>
            <a:off x="719050"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14" name="Google Shape;114;p8"/>
          <p:cNvCxnSpPr/>
          <p:nvPr/>
        </p:nvCxnSpPr>
        <p:spPr>
          <a:xfrm>
            <a:off x="8422973" y="1237475"/>
            <a:ext cx="0" cy="323010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8"/>
          <p:cNvCxnSpPr/>
          <p:nvPr/>
        </p:nvCxnSpPr>
        <p:spPr>
          <a:xfrm>
            <a:off x="722275" y="4467575"/>
            <a:ext cx="0" cy="363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type="title"/>
          </p:nvPr>
        </p:nvSpPr>
        <p:spPr>
          <a:xfrm>
            <a:off x="720050" y="1330375"/>
            <a:ext cx="4289400" cy="2133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9"/>
          <p:cNvSpPr txBox="1"/>
          <p:nvPr>
            <p:ph idx="1" type="subTitle"/>
          </p:nvPr>
        </p:nvSpPr>
        <p:spPr>
          <a:xfrm>
            <a:off x="720060" y="3652413"/>
            <a:ext cx="45762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20" name="Google Shape;120;p9"/>
          <p:cNvCxnSpPr/>
          <p:nvPr/>
        </p:nvCxnSpPr>
        <p:spPr>
          <a:xfrm>
            <a:off x="321175" y="1237475"/>
            <a:ext cx="8509800" cy="0"/>
          </a:xfrm>
          <a:prstGeom prst="straightConnector1">
            <a:avLst/>
          </a:prstGeom>
          <a:noFill/>
          <a:ln cap="flat" cmpd="sng" w="19050">
            <a:solidFill>
              <a:schemeClr val="dk1"/>
            </a:solidFill>
            <a:prstDash val="solid"/>
            <a:round/>
            <a:headEnd len="med" w="med" type="none"/>
            <a:tailEnd len="med" w="med" type="none"/>
          </a:ln>
        </p:spPr>
      </p:cxnSp>
      <p:cxnSp>
        <p:nvCxnSpPr>
          <p:cNvPr id="121" name="Google Shape;121;p9"/>
          <p:cNvCxnSpPr/>
          <p:nvPr/>
        </p:nvCxnSpPr>
        <p:spPr>
          <a:xfrm>
            <a:off x="3048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9"/>
          <p:cNvCxnSpPr/>
          <p:nvPr/>
        </p:nvCxnSpPr>
        <p:spPr>
          <a:xfrm>
            <a:off x="6096000" y="321175"/>
            <a:ext cx="0" cy="91770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p9"/>
          <p:cNvCxnSpPr/>
          <p:nvPr/>
        </p:nvCxnSpPr>
        <p:spPr>
          <a:xfrm>
            <a:off x="6096000" y="3550675"/>
            <a:ext cx="0" cy="9291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9"/>
          <p:cNvCxnSpPr/>
          <p:nvPr/>
        </p:nvCxnSpPr>
        <p:spPr>
          <a:xfrm>
            <a:off x="321175" y="3555475"/>
            <a:ext cx="8520600" cy="0"/>
          </a:xfrm>
          <a:prstGeom prst="straightConnector1">
            <a:avLst/>
          </a:prstGeom>
          <a:noFill/>
          <a:ln cap="flat" cmpd="sng" w="19050">
            <a:solidFill>
              <a:schemeClr val="dk1"/>
            </a:solidFill>
            <a:prstDash val="solid"/>
            <a:round/>
            <a:headEnd len="med" w="med" type="none"/>
            <a:tailEnd len="med" w="med" type="none"/>
          </a:ln>
        </p:spPr>
      </p:cxnSp>
      <p:sp>
        <p:nvSpPr>
          <p:cNvPr id="125" name="Google Shape;125;p9"/>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bril Fatface"/>
              <a:buNone/>
              <a:defRPr sz="1600">
                <a:latin typeface="Abril Fatface"/>
                <a:ea typeface="Abril Fatface"/>
                <a:cs typeface="Abril Fatface"/>
                <a:sym typeface="Abril Fatfac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26" name="Google Shape;126;p9"/>
          <p:cNvCxnSpPr/>
          <p:nvPr/>
        </p:nvCxnSpPr>
        <p:spPr>
          <a:xfrm>
            <a:off x="321175" y="4467473"/>
            <a:ext cx="8520600" cy="0"/>
          </a:xfrm>
          <a:prstGeom prst="straightConnector1">
            <a:avLst/>
          </a:prstGeom>
          <a:noFill/>
          <a:ln cap="flat" cmpd="sng" w="19050">
            <a:solidFill>
              <a:schemeClr val="dk1"/>
            </a:solidFill>
            <a:prstDash val="solid"/>
            <a:round/>
            <a:headEnd len="med" w="med" type="none"/>
            <a:tailEnd len="med" w="med" type="none"/>
          </a:ln>
        </p:spPr>
      </p:cxnSp>
      <p:sp>
        <p:nvSpPr>
          <p:cNvPr id="127" name="Google Shape;127;p9"/>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0"/>
          <p:cNvSpPr/>
          <p:nvPr/>
        </p:nvSpPr>
        <p:spPr>
          <a:xfrm>
            <a:off x="314100" y="314100"/>
            <a:ext cx="8515800" cy="451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txBox="1"/>
          <p:nvPr>
            <p:ph type="title"/>
          </p:nvPr>
        </p:nvSpPr>
        <p:spPr>
          <a:xfrm>
            <a:off x="720000" y="3915700"/>
            <a:ext cx="7704000" cy="687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9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31645"/>
            <a:ext cx="7704000" cy="64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1pPr>
            <a:lvl2pPr indent="-317500" lvl="1" marL="9144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2pPr>
            <a:lvl3pPr indent="-317500" lvl="2" marL="13716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3pPr>
            <a:lvl4pPr indent="-317500" lvl="3" marL="18288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4pPr>
            <a:lvl5pPr indent="-317500" lvl="4" marL="22860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5pPr>
            <a:lvl6pPr indent="-317500" lvl="5" marL="27432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6pPr>
            <a:lvl7pPr indent="-317500" lvl="6" marL="32004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7pPr>
            <a:lvl8pPr indent="-317500" lvl="7" marL="36576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8pPr>
            <a:lvl9pPr indent="-317500" lvl="8" marL="4114800">
              <a:lnSpc>
                <a:spcPct val="100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doi.org/10.4269/ajtmh.13-03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sp>
        <p:nvSpPr>
          <p:cNvPr id="542" name="Google Shape;542;p37"/>
          <p:cNvSpPr txBox="1"/>
          <p:nvPr>
            <p:ph type="ctrTitle"/>
          </p:nvPr>
        </p:nvSpPr>
        <p:spPr>
          <a:xfrm>
            <a:off x="801600" y="1459688"/>
            <a:ext cx="7540800" cy="15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PDAS_ST1503 </a:t>
            </a:r>
            <a:endParaRPr sz="5200"/>
          </a:p>
          <a:p>
            <a:pPr indent="0" lvl="0" marL="0" rtl="0" algn="ctr">
              <a:spcBef>
                <a:spcPts val="0"/>
              </a:spcBef>
              <a:spcAft>
                <a:spcPts val="0"/>
              </a:spcAft>
              <a:buNone/>
            </a:pPr>
            <a:r>
              <a:rPr lang="en" sz="5200"/>
              <a:t>CA2 Presentation</a:t>
            </a:r>
            <a:endParaRPr sz="5200"/>
          </a:p>
        </p:txBody>
      </p:sp>
      <p:sp>
        <p:nvSpPr>
          <p:cNvPr id="543" name="Google Shape;543;p37"/>
          <p:cNvSpPr txBox="1"/>
          <p:nvPr>
            <p:ph idx="1" type="subTitle"/>
          </p:nvPr>
        </p:nvSpPr>
        <p:spPr>
          <a:xfrm>
            <a:off x="801668" y="3373413"/>
            <a:ext cx="7540800" cy="6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does humidity and temperature affect the amount of dengue cases?</a:t>
            </a:r>
            <a:endParaRPr>
              <a:solidFill>
                <a:schemeClr val="dk1"/>
              </a:solidFill>
            </a:endParaRPr>
          </a:p>
        </p:txBody>
      </p:sp>
      <p:sp>
        <p:nvSpPr>
          <p:cNvPr id="544" name="Google Shape;544;p37"/>
          <p:cNvSpPr/>
          <p:nvPr/>
        </p:nvSpPr>
        <p:spPr>
          <a:xfrm rot="5400000">
            <a:off x="1458700" y="11130"/>
            <a:ext cx="447600" cy="1669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rot="5400000">
            <a:off x="1458700" y="-120575"/>
            <a:ext cx="447600" cy="16695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rot="-2547602">
            <a:off x="1598732" y="867554"/>
            <a:ext cx="167537" cy="16753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txBox="1"/>
          <p:nvPr>
            <p:ph idx="2" type="subTitle"/>
          </p:nvPr>
        </p:nvSpPr>
        <p:spPr>
          <a:xfrm>
            <a:off x="6095800" y="592975"/>
            <a:ext cx="2734200" cy="3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Lee Hong Yi </a:t>
            </a:r>
            <a:endParaRPr/>
          </a:p>
          <a:p>
            <a:pPr indent="0" lvl="0" marL="0" rtl="0" algn="ctr">
              <a:spcBef>
                <a:spcPts val="0"/>
              </a:spcBef>
              <a:spcAft>
                <a:spcPts val="0"/>
              </a:spcAft>
              <a:buNone/>
            </a:pPr>
            <a:r>
              <a:rPr lang="en"/>
              <a:t>p2223010</a:t>
            </a:r>
            <a:endParaRPr/>
          </a:p>
          <a:p>
            <a:pPr indent="0" lvl="0" marL="0" rtl="0" algn="ctr">
              <a:spcBef>
                <a:spcPts val="0"/>
              </a:spcBef>
              <a:spcAft>
                <a:spcPts val="0"/>
              </a:spcAft>
              <a:buNone/>
            </a:pPr>
            <a:r>
              <a:rPr lang="en"/>
              <a:t>DAAA/FT/1B/05</a:t>
            </a:r>
            <a:endParaRPr/>
          </a:p>
        </p:txBody>
      </p:sp>
      <p:grpSp>
        <p:nvGrpSpPr>
          <p:cNvPr id="548" name="Google Shape;548;p37"/>
          <p:cNvGrpSpPr/>
          <p:nvPr/>
        </p:nvGrpSpPr>
        <p:grpSpPr>
          <a:xfrm>
            <a:off x="3901946" y="499579"/>
            <a:ext cx="1189471" cy="737887"/>
            <a:chOff x="3977000" y="3060375"/>
            <a:chExt cx="1771100" cy="1098700"/>
          </a:xfrm>
        </p:grpSpPr>
        <p:sp>
          <p:nvSpPr>
            <p:cNvPr id="549" name="Google Shape;549;p37"/>
            <p:cNvSpPr/>
            <p:nvPr/>
          </p:nvSpPr>
          <p:spPr>
            <a:xfrm>
              <a:off x="4404300" y="3060375"/>
              <a:ext cx="1042350" cy="841775"/>
            </a:xfrm>
            <a:custGeom>
              <a:rect b="b" l="l" r="r" t="t"/>
              <a:pathLst>
                <a:path extrusionOk="0" h="33671" w="41694">
                  <a:moveTo>
                    <a:pt x="9679" y="0"/>
                  </a:moveTo>
                  <a:cubicBezTo>
                    <a:pt x="9611" y="0"/>
                    <a:pt x="9551" y="5"/>
                    <a:pt x="9499" y="16"/>
                  </a:cubicBezTo>
                  <a:cubicBezTo>
                    <a:pt x="7763" y="356"/>
                    <a:pt x="4735" y="1209"/>
                    <a:pt x="8681" y="3420"/>
                  </a:cubicBezTo>
                  <a:cubicBezTo>
                    <a:pt x="8681" y="3420"/>
                    <a:pt x="5223" y="3110"/>
                    <a:pt x="2732" y="3110"/>
                  </a:cubicBezTo>
                  <a:cubicBezTo>
                    <a:pt x="1178" y="3110"/>
                    <a:pt x="0" y="3231"/>
                    <a:pt x="275" y="3623"/>
                  </a:cubicBezTo>
                  <a:cubicBezTo>
                    <a:pt x="988" y="4646"/>
                    <a:pt x="13582" y="8286"/>
                    <a:pt x="13582" y="8286"/>
                  </a:cubicBezTo>
                  <a:cubicBezTo>
                    <a:pt x="13582" y="8286"/>
                    <a:pt x="8240" y="10470"/>
                    <a:pt x="8784" y="11214"/>
                  </a:cubicBezTo>
                  <a:cubicBezTo>
                    <a:pt x="9702" y="12474"/>
                    <a:pt x="14140" y="10941"/>
                    <a:pt x="17517" y="14605"/>
                  </a:cubicBezTo>
                  <a:cubicBezTo>
                    <a:pt x="20230" y="17547"/>
                    <a:pt x="21410" y="16610"/>
                    <a:pt x="22728" y="17183"/>
                  </a:cubicBezTo>
                  <a:cubicBezTo>
                    <a:pt x="23064" y="17330"/>
                    <a:pt x="23423" y="17372"/>
                    <a:pt x="23779" y="17372"/>
                  </a:cubicBezTo>
                  <a:cubicBezTo>
                    <a:pt x="24250" y="17372"/>
                    <a:pt x="24716" y="17299"/>
                    <a:pt x="25122" y="17299"/>
                  </a:cubicBezTo>
                  <a:cubicBezTo>
                    <a:pt x="25610" y="17299"/>
                    <a:pt x="26009" y="17405"/>
                    <a:pt x="26220" y="17870"/>
                  </a:cubicBezTo>
                  <a:cubicBezTo>
                    <a:pt x="26739" y="19013"/>
                    <a:pt x="26678" y="18043"/>
                    <a:pt x="28682" y="19587"/>
                  </a:cubicBezTo>
                  <a:cubicBezTo>
                    <a:pt x="37302" y="26235"/>
                    <a:pt x="41045" y="33657"/>
                    <a:pt x="41448" y="33670"/>
                  </a:cubicBezTo>
                  <a:cubicBezTo>
                    <a:pt x="41448" y="33670"/>
                    <a:pt x="41449" y="33670"/>
                    <a:pt x="41449" y="33670"/>
                  </a:cubicBezTo>
                  <a:cubicBezTo>
                    <a:pt x="41694" y="33670"/>
                    <a:pt x="38018" y="27411"/>
                    <a:pt x="32237" y="21969"/>
                  </a:cubicBezTo>
                  <a:cubicBezTo>
                    <a:pt x="32237" y="21969"/>
                    <a:pt x="32748" y="21868"/>
                    <a:pt x="32202" y="21255"/>
                  </a:cubicBezTo>
                  <a:cubicBezTo>
                    <a:pt x="31659" y="20642"/>
                    <a:pt x="30194" y="20235"/>
                    <a:pt x="30261" y="19214"/>
                  </a:cubicBezTo>
                  <a:cubicBezTo>
                    <a:pt x="30329" y="18193"/>
                    <a:pt x="30331" y="17545"/>
                    <a:pt x="30466" y="17375"/>
                  </a:cubicBezTo>
                  <a:cubicBezTo>
                    <a:pt x="30604" y="17205"/>
                    <a:pt x="29751" y="15196"/>
                    <a:pt x="28322" y="14618"/>
                  </a:cubicBezTo>
                  <a:cubicBezTo>
                    <a:pt x="28322" y="14618"/>
                    <a:pt x="29480" y="10160"/>
                    <a:pt x="25565" y="7641"/>
                  </a:cubicBezTo>
                  <a:cubicBezTo>
                    <a:pt x="21766" y="5197"/>
                    <a:pt x="11856" y="0"/>
                    <a:pt x="9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4188200" y="3269950"/>
              <a:ext cx="765825" cy="568550"/>
            </a:xfrm>
            <a:custGeom>
              <a:rect b="b" l="l" r="r" t="t"/>
              <a:pathLst>
                <a:path extrusionOk="0" h="22742" w="30633">
                  <a:moveTo>
                    <a:pt x="20779" y="0"/>
                  </a:moveTo>
                  <a:cubicBezTo>
                    <a:pt x="20752" y="0"/>
                    <a:pt x="20726" y="6"/>
                    <a:pt x="20701" y="17"/>
                  </a:cubicBezTo>
                  <a:cubicBezTo>
                    <a:pt x="20315" y="198"/>
                    <a:pt x="19689" y="3145"/>
                    <a:pt x="18429" y="9688"/>
                  </a:cubicBezTo>
                  <a:cubicBezTo>
                    <a:pt x="18064" y="11572"/>
                    <a:pt x="17722" y="13354"/>
                    <a:pt x="17628" y="13597"/>
                  </a:cubicBezTo>
                  <a:cubicBezTo>
                    <a:pt x="17600" y="13620"/>
                    <a:pt x="17550" y="13658"/>
                    <a:pt x="17484" y="13712"/>
                  </a:cubicBezTo>
                  <a:cubicBezTo>
                    <a:pt x="7665" y="21560"/>
                    <a:pt x="1985" y="22452"/>
                    <a:pt x="0" y="22469"/>
                  </a:cubicBezTo>
                  <a:lnTo>
                    <a:pt x="3" y="22742"/>
                  </a:lnTo>
                  <a:cubicBezTo>
                    <a:pt x="6049" y="22685"/>
                    <a:pt x="14361" y="16558"/>
                    <a:pt x="17654" y="13924"/>
                  </a:cubicBezTo>
                  <a:cubicBezTo>
                    <a:pt x="17742" y="13854"/>
                    <a:pt x="17794" y="13810"/>
                    <a:pt x="17809" y="13799"/>
                  </a:cubicBezTo>
                  <a:cubicBezTo>
                    <a:pt x="17907" y="13736"/>
                    <a:pt x="17953" y="13588"/>
                    <a:pt x="18695" y="9738"/>
                  </a:cubicBezTo>
                  <a:cubicBezTo>
                    <a:pt x="19334" y="6425"/>
                    <a:pt x="20387" y="953"/>
                    <a:pt x="20791" y="305"/>
                  </a:cubicBezTo>
                  <a:cubicBezTo>
                    <a:pt x="21153" y="608"/>
                    <a:pt x="22649" y="2207"/>
                    <a:pt x="24100" y="3758"/>
                  </a:cubicBezTo>
                  <a:cubicBezTo>
                    <a:pt x="28398" y="8353"/>
                    <a:pt x="29532" y="9501"/>
                    <a:pt x="29855" y="9501"/>
                  </a:cubicBezTo>
                  <a:cubicBezTo>
                    <a:pt x="29865" y="9501"/>
                    <a:pt x="29874" y="9500"/>
                    <a:pt x="29882" y="9498"/>
                  </a:cubicBezTo>
                  <a:cubicBezTo>
                    <a:pt x="30388" y="9383"/>
                    <a:pt x="30597" y="8135"/>
                    <a:pt x="30632" y="7889"/>
                  </a:cubicBezTo>
                  <a:lnTo>
                    <a:pt x="30364" y="7849"/>
                  </a:lnTo>
                  <a:cubicBezTo>
                    <a:pt x="30290" y="8357"/>
                    <a:pt x="30074" y="9127"/>
                    <a:pt x="29843" y="9226"/>
                  </a:cubicBezTo>
                  <a:cubicBezTo>
                    <a:pt x="29402" y="9025"/>
                    <a:pt x="26455" y="5878"/>
                    <a:pt x="24298" y="3570"/>
                  </a:cubicBezTo>
                  <a:cubicBezTo>
                    <a:pt x="22259" y="1391"/>
                    <a:pt x="21094" y="152"/>
                    <a:pt x="20865" y="21"/>
                  </a:cubicBezTo>
                  <a:cubicBezTo>
                    <a:pt x="20838" y="7"/>
                    <a:pt x="20809" y="0"/>
                    <a:pt x="20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4891225" y="3483225"/>
              <a:ext cx="262150" cy="675850"/>
            </a:xfrm>
            <a:custGeom>
              <a:rect b="b" l="l" r="r" t="t"/>
              <a:pathLst>
                <a:path extrusionOk="0" h="27034" w="10486">
                  <a:moveTo>
                    <a:pt x="4282" y="1"/>
                  </a:moveTo>
                  <a:cubicBezTo>
                    <a:pt x="4282" y="10"/>
                    <a:pt x="4234" y="900"/>
                    <a:pt x="3741" y="1310"/>
                  </a:cubicBezTo>
                  <a:cubicBezTo>
                    <a:pt x="3521" y="1493"/>
                    <a:pt x="2830" y="1785"/>
                    <a:pt x="2160" y="2064"/>
                  </a:cubicBezTo>
                  <a:cubicBezTo>
                    <a:pt x="967" y="2566"/>
                    <a:pt x="234" y="2891"/>
                    <a:pt x="118" y="3179"/>
                  </a:cubicBezTo>
                  <a:cubicBezTo>
                    <a:pt x="1" y="3471"/>
                    <a:pt x="969" y="5718"/>
                    <a:pt x="3957" y="12082"/>
                  </a:cubicBezTo>
                  <a:cubicBezTo>
                    <a:pt x="4441" y="13114"/>
                    <a:pt x="4825" y="13930"/>
                    <a:pt x="4882" y="14080"/>
                  </a:cubicBezTo>
                  <a:cubicBezTo>
                    <a:pt x="4910" y="14154"/>
                    <a:pt x="4998" y="14405"/>
                    <a:pt x="5128" y="14787"/>
                  </a:cubicBezTo>
                  <a:cubicBezTo>
                    <a:pt x="7752" y="22451"/>
                    <a:pt x="9456" y="26456"/>
                    <a:pt x="10335" y="27034"/>
                  </a:cubicBezTo>
                  <a:lnTo>
                    <a:pt x="10485" y="26805"/>
                  </a:lnTo>
                  <a:cubicBezTo>
                    <a:pt x="9670" y="26270"/>
                    <a:pt x="7955" y="22198"/>
                    <a:pt x="5386" y="14697"/>
                  </a:cubicBezTo>
                  <a:cubicBezTo>
                    <a:pt x="5253" y="14311"/>
                    <a:pt x="5166" y="14058"/>
                    <a:pt x="5137" y="13982"/>
                  </a:cubicBezTo>
                  <a:cubicBezTo>
                    <a:pt x="5076" y="13823"/>
                    <a:pt x="4710" y="13044"/>
                    <a:pt x="4204" y="11967"/>
                  </a:cubicBezTo>
                  <a:cubicBezTo>
                    <a:pt x="2950" y="9295"/>
                    <a:pt x="341" y="3735"/>
                    <a:pt x="369" y="3279"/>
                  </a:cubicBezTo>
                  <a:cubicBezTo>
                    <a:pt x="452" y="3076"/>
                    <a:pt x="1545" y="2618"/>
                    <a:pt x="2265" y="2315"/>
                  </a:cubicBezTo>
                  <a:cubicBezTo>
                    <a:pt x="2984" y="2014"/>
                    <a:pt x="3663" y="1728"/>
                    <a:pt x="3916" y="1519"/>
                  </a:cubicBezTo>
                  <a:cubicBezTo>
                    <a:pt x="4500" y="1033"/>
                    <a:pt x="4553" y="55"/>
                    <a:pt x="4555" y="14"/>
                  </a:cubicBezTo>
                  <a:lnTo>
                    <a:pt x="4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132950" y="3387575"/>
              <a:ext cx="615150" cy="465050"/>
            </a:xfrm>
            <a:custGeom>
              <a:rect b="b" l="l" r="r" t="t"/>
              <a:pathLst>
                <a:path extrusionOk="0" h="18602" w="24606">
                  <a:moveTo>
                    <a:pt x="6470" y="0"/>
                  </a:moveTo>
                  <a:cubicBezTo>
                    <a:pt x="5514" y="0"/>
                    <a:pt x="2093" y="1598"/>
                    <a:pt x="1" y="2621"/>
                  </a:cubicBezTo>
                  <a:lnTo>
                    <a:pt x="121" y="2867"/>
                  </a:lnTo>
                  <a:cubicBezTo>
                    <a:pt x="2844" y="1537"/>
                    <a:pt x="5846" y="241"/>
                    <a:pt x="6427" y="241"/>
                  </a:cubicBezTo>
                  <a:cubicBezTo>
                    <a:pt x="6458" y="241"/>
                    <a:pt x="6481" y="245"/>
                    <a:pt x="6498" y="252"/>
                  </a:cubicBezTo>
                  <a:cubicBezTo>
                    <a:pt x="6695" y="479"/>
                    <a:pt x="7809" y="3731"/>
                    <a:pt x="8703" y="6344"/>
                  </a:cubicBezTo>
                  <a:cubicBezTo>
                    <a:pt x="10234" y="10822"/>
                    <a:pt x="10775" y="12335"/>
                    <a:pt x="10961" y="12473"/>
                  </a:cubicBezTo>
                  <a:cubicBezTo>
                    <a:pt x="10985" y="12493"/>
                    <a:pt x="11055" y="12551"/>
                    <a:pt x="11161" y="12643"/>
                  </a:cubicBezTo>
                  <a:cubicBezTo>
                    <a:pt x="16614" y="17328"/>
                    <a:pt x="20058" y="18602"/>
                    <a:pt x="22191" y="18602"/>
                  </a:cubicBezTo>
                  <a:cubicBezTo>
                    <a:pt x="23341" y="18602"/>
                    <a:pt x="24111" y="18231"/>
                    <a:pt x="24606" y="17825"/>
                  </a:cubicBezTo>
                  <a:lnTo>
                    <a:pt x="24434" y="17614"/>
                  </a:lnTo>
                  <a:cubicBezTo>
                    <a:pt x="23813" y="18122"/>
                    <a:pt x="23057" y="18339"/>
                    <a:pt x="22221" y="18339"/>
                  </a:cubicBezTo>
                  <a:cubicBezTo>
                    <a:pt x="18662" y="18339"/>
                    <a:pt x="13645" y="14418"/>
                    <a:pt x="11338" y="12436"/>
                  </a:cubicBezTo>
                  <a:cubicBezTo>
                    <a:pt x="11225" y="12338"/>
                    <a:pt x="11151" y="12274"/>
                    <a:pt x="11133" y="12264"/>
                  </a:cubicBezTo>
                  <a:cubicBezTo>
                    <a:pt x="10939" y="12039"/>
                    <a:pt x="9888" y="8966"/>
                    <a:pt x="8961" y="6255"/>
                  </a:cubicBezTo>
                  <a:cubicBezTo>
                    <a:pt x="7571" y="2198"/>
                    <a:pt x="6895" y="263"/>
                    <a:pt x="6690" y="60"/>
                  </a:cubicBezTo>
                  <a:cubicBezTo>
                    <a:pt x="6650" y="19"/>
                    <a:pt x="6574" y="0"/>
                    <a:pt x="6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5118225" y="3391575"/>
              <a:ext cx="399225" cy="94850"/>
            </a:xfrm>
            <a:custGeom>
              <a:rect b="b" l="l" r="r" t="t"/>
              <a:pathLst>
                <a:path extrusionOk="0" h="3794" w="15969">
                  <a:moveTo>
                    <a:pt x="15914" y="1"/>
                  </a:moveTo>
                  <a:cubicBezTo>
                    <a:pt x="15550" y="77"/>
                    <a:pt x="7030" y="1872"/>
                    <a:pt x="6114" y="2422"/>
                  </a:cubicBezTo>
                  <a:cubicBezTo>
                    <a:pt x="5729" y="2653"/>
                    <a:pt x="4158" y="3521"/>
                    <a:pt x="2314" y="3521"/>
                  </a:cubicBezTo>
                  <a:cubicBezTo>
                    <a:pt x="1605" y="3521"/>
                    <a:pt x="855" y="3393"/>
                    <a:pt x="116" y="3050"/>
                  </a:cubicBezTo>
                  <a:lnTo>
                    <a:pt x="1" y="3298"/>
                  </a:lnTo>
                  <a:cubicBezTo>
                    <a:pt x="779" y="3658"/>
                    <a:pt x="1567" y="3793"/>
                    <a:pt x="2313" y="3793"/>
                  </a:cubicBezTo>
                  <a:cubicBezTo>
                    <a:pt x="4230" y="3793"/>
                    <a:pt x="5855" y="2897"/>
                    <a:pt x="6252" y="2655"/>
                  </a:cubicBezTo>
                  <a:cubicBezTo>
                    <a:pt x="6954" y="2234"/>
                    <a:pt x="12915" y="908"/>
                    <a:pt x="15969" y="267"/>
                  </a:cubicBezTo>
                  <a:lnTo>
                    <a:pt x="159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5032350" y="3123600"/>
              <a:ext cx="369125" cy="237625"/>
            </a:xfrm>
            <a:custGeom>
              <a:rect b="b" l="l" r="r" t="t"/>
              <a:pathLst>
                <a:path extrusionOk="0" h="9505" w="14765">
                  <a:moveTo>
                    <a:pt x="1244" y="0"/>
                  </a:moveTo>
                  <a:cubicBezTo>
                    <a:pt x="1214" y="0"/>
                    <a:pt x="1185" y="7"/>
                    <a:pt x="1159" y="21"/>
                  </a:cubicBezTo>
                  <a:cubicBezTo>
                    <a:pt x="727" y="239"/>
                    <a:pt x="205" y="3945"/>
                    <a:pt x="0" y="5526"/>
                  </a:cubicBezTo>
                  <a:lnTo>
                    <a:pt x="271" y="5561"/>
                  </a:lnTo>
                  <a:cubicBezTo>
                    <a:pt x="561" y="3302"/>
                    <a:pt x="982" y="865"/>
                    <a:pt x="1231" y="348"/>
                  </a:cubicBezTo>
                  <a:cubicBezTo>
                    <a:pt x="1420" y="909"/>
                    <a:pt x="1673" y="3384"/>
                    <a:pt x="1863" y="5230"/>
                  </a:cubicBezTo>
                  <a:cubicBezTo>
                    <a:pt x="2142" y="7958"/>
                    <a:pt x="2280" y="9175"/>
                    <a:pt x="2430" y="9389"/>
                  </a:cubicBezTo>
                  <a:cubicBezTo>
                    <a:pt x="2483" y="9463"/>
                    <a:pt x="2583" y="9500"/>
                    <a:pt x="2755" y="9505"/>
                  </a:cubicBezTo>
                  <a:lnTo>
                    <a:pt x="2797" y="9505"/>
                  </a:lnTo>
                  <a:cubicBezTo>
                    <a:pt x="4343" y="9505"/>
                    <a:pt x="11665" y="7284"/>
                    <a:pt x="14765" y="3358"/>
                  </a:cubicBezTo>
                  <a:lnTo>
                    <a:pt x="14551" y="3190"/>
                  </a:lnTo>
                  <a:cubicBezTo>
                    <a:pt x="11465" y="7097"/>
                    <a:pt x="4090" y="9256"/>
                    <a:pt x="2814" y="9256"/>
                  </a:cubicBezTo>
                  <a:cubicBezTo>
                    <a:pt x="2738" y="9256"/>
                    <a:pt x="2683" y="9248"/>
                    <a:pt x="2653" y="9232"/>
                  </a:cubicBezTo>
                  <a:cubicBezTo>
                    <a:pt x="2524" y="9027"/>
                    <a:pt x="2317" y="6996"/>
                    <a:pt x="2134" y="5203"/>
                  </a:cubicBezTo>
                  <a:cubicBezTo>
                    <a:pt x="1743" y="1373"/>
                    <a:pt x="1582" y="161"/>
                    <a:pt x="1335" y="26"/>
                  </a:cubicBezTo>
                  <a:cubicBezTo>
                    <a:pt x="1307" y="9"/>
                    <a:pt x="1275" y="0"/>
                    <a:pt x="1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4801575" y="3109875"/>
              <a:ext cx="197600" cy="133300"/>
            </a:xfrm>
            <a:custGeom>
              <a:rect b="b" l="l" r="r" t="t"/>
              <a:pathLst>
                <a:path extrusionOk="0" h="5332" w="7904">
                  <a:moveTo>
                    <a:pt x="7206" y="1"/>
                  </a:moveTo>
                  <a:cubicBezTo>
                    <a:pt x="6210" y="1"/>
                    <a:pt x="1488" y="2391"/>
                    <a:pt x="1" y="3157"/>
                  </a:cubicBezTo>
                  <a:lnTo>
                    <a:pt x="123" y="3399"/>
                  </a:lnTo>
                  <a:cubicBezTo>
                    <a:pt x="3204" y="1818"/>
                    <a:pt x="6597" y="263"/>
                    <a:pt x="7169" y="263"/>
                  </a:cubicBezTo>
                  <a:cubicBezTo>
                    <a:pt x="7190" y="263"/>
                    <a:pt x="7207" y="265"/>
                    <a:pt x="7220" y="269"/>
                  </a:cubicBezTo>
                  <a:cubicBezTo>
                    <a:pt x="7325" y="317"/>
                    <a:pt x="7637" y="804"/>
                    <a:pt x="7258" y="5033"/>
                  </a:cubicBezTo>
                  <a:cubicBezTo>
                    <a:pt x="7247" y="5157"/>
                    <a:pt x="7238" y="5251"/>
                    <a:pt x="7234" y="5310"/>
                  </a:cubicBezTo>
                  <a:lnTo>
                    <a:pt x="7506" y="5332"/>
                  </a:lnTo>
                  <a:lnTo>
                    <a:pt x="7526" y="5057"/>
                  </a:lnTo>
                  <a:cubicBezTo>
                    <a:pt x="7903" y="873"/>
                    <a:pt x="7639" y="164"/>
                    <a:pt x="7334" y="23"/>
                  </a:cubicBezTo>
                  <a:cubicBezTo>
                    <a:pt x="7303" y="8"/>
                    <a:pt x="7260" y="1"/>
                    <a:pt x="7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3977000" y="3211150"/>
              <a:ext cx="812775" cy="236675"/>
            </a:xfrm>
            <a:custGeom>
              <a:rect b="b" l="l" r="r" t="t"/>
              <a:pathLst>
                <a:path extrusionOk="0" h="9467" w="32511">
                  <a:moveTo>
                    <a:pt x="28757" y="0"/>
                  </a:moveTo>
                  <a:lnTo>
                    <a:pt x="28702" y="122"/>
                  </a:lnTo>
                  <a:cubicBezTo>
                    <a:pt x="27210" y="3466"/>
                    <a:pt x="24722" y="8869"/>
                    <a:pt x="24408" y="9135"/>
                  </a:cubicBezTo>
                  <a:cubicBezTo>
                    <a:pt x="24302" y="9175"/>
                    <a:pt x="23747" y="9192"/>
                    <a:pt x="22934" y="9192"/>
                  </a:cubicBezTo>
                  <a:cubicBezTo>
                    <a:pt x="20080" y="9192"/>
                    <a:pt x="14040" y="8983"/>
                    <a:pt x="13005" y="8849"/>
                  </a:cubicBezTo>
                  <a:cubicBezTo>
                    <a:pt x="12726" y="8812"/>
                    <a:pt x="11814" y="8583"/>
                    <a:pt x="10658" y="8293"/>
                  </a:cubicBezTo>
                  <a:cubicBezTo>
                    <a:pt x="7594" y="7525"/>
                    <a:pt x="2536" y="6255"/>
                    <a:pt x="244" y="6255"/>
                  </a:cubicBezTo>
                  <a:cubicBezTo>
                    <a:pt x="159" y="6255"/>
                    <a:pt x="78" y="6256"/>
                    <a:pt x="1" y="6260"/>
                  </a:cubicBezTo>
                  <a:lnTo>
                    <a:pt x="14" y="6533"/>
                  </a:lnTo>
                  <a:cubicBezTo>
                    <a:pt x="90" y="6530"/>
                    <a:pt x="169" y="6528"/>
                    <a:pt x="252" y="6528"/>
                  </a:cubicBezTo>
                  <a:cubicBezTo>
                    <a:pt x="2505" y="6528"/>
                    <a:pt x="7541" y="7791"/>
                    <a:pt x="10590" y="8559"/>
                  </a:cubicBezTo>
                  <a:cubicBezTo>
                    <a:pt x="11801" y="8862"/>
                    <a:pt x="12675" y="9080"/>
                    <a:pt x="12970" y="9119"/>
                  </a:cubicBezTo>
                  <a:cubicBezTo>
                    <a:pt x="13447" y="9183"/>
                    <a:pt x="19720" y="9466"/>
                    <a:pt x="22831" y="9466"/>
                  </a:cubicBezTo>
                  <a:cubicBezTo>
                    <a:pt x="23766" y="9466"/>
                    <a:pt x="24419" y="9440"/>
                    <a:pt x="24534" y="9375"/>
                  </a:cubicBezTo>
                  <a:cubicBezTo>
                    <a:pt x="24944" y="9148"/>
                    <a:pt x="27904" y="2576"/>
                    <a:pt x="28894" y="358"/>
                  </a:cubicBezTo>
                  <a:lnTo>
                    <a:pt x="32402" y="1893"/>
                  </a:lnTo>
                  <a:lnTo>
                    <a:pt x="32511" y="1643"/>
                  </a:lnTo>
                  <a:lnTo>
                    <a:pt x="28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6"/>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(Datasets 1/2/3)</a:t>
            </a:r>
            <a:endParaRPr/>
          </a:p>
        </p:txBody>
      </p:sp>
      <p:sp>
        <p:nvSpPr>
          <p:cNvPr id="622" name="Google Shape;622;p46"/>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4" name="Google Shape;624;p46"/>
          <p:cNvPicPr preferRelativeResize="0"/>
          <p:nvPr/>
        </p:nvPicPr>
        <p:blipFill>
          <a:blip r:embed="rId3">
            <a:alphaModFix/>
          </a:blip>
          <a:stretch>
            <a:fillRect/>
          </a:stretch>
        </p:blipFill>
        <p:spPr>
          <a:xfrm>
            <a:off x="152400" y="2111700"/>
            <a:ext cx="8839200" cy="1663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7"/>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(Dataset 4)</a:t>
            </a:r>
            <a:endParaRPr/>
          </a:p>
        </p:txBody>
      </p:sp>
      <p:sp>
        <p:nvSpPr>
          <p:cNvPr id="630" name="Google Shape;630;p47"/>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7"/>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47"/>
          <p:cNvPicPr preferRelativeResize="0"/>
          <p:nvPr/>
        </p:nvPicPr>
        <p:blipFill rotWithShape="1">
          <a:blip r:embed="rId3">
            <a:alphaModFix/>
          </a:blip>
          <a:srcRect b="0" l="0" r="39020" t="0"/>
          <a:stretch/>
        </p:blipFill>
        <p:spPr>
          <a:xfrm>
            <a:off x="575150" y="1641950"/>
            <a:ext cx="7993702" cy="244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8"/>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(Dataset 5)</a:t>
            </a:r>
            <a:endParaRPr/>
          </a:p>
        </p:txBody>
      </p:sp>
      <p:sp>
        <p:nvSpPr>
          <p:cNvPr id="638" name="Google Shape;638;p48"/>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48"/>
          <p:cNvPicPr preferRelativeResize="0"/>
          <p:nvPr/>
        </p:nvPicPr>
        <p:blipFill>
          <a:blip r:embed="rId3">
            <a:alphaModFix/>
          </a:blip>
          <a:stretch>
            <a:fillRect/>
          </a:stretch>
        </p:blipFill>
        <p:spPr>
          <a:xfrm>
            <a:off x="288550" y="1297600"/>
            <a:ext cx="8566901" cy="298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9"/>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Checking for missing values</a:t>
            </a:r>
            <a:endParaRPr/>
          </a:p>
        </p:txBody>
      </p:sp>
      <p:pic>
        <p:nvPicPr>
          <p:cNvPr id="646" name="Google Shape;646;p49"/>
          <p:cNvPicPr preferRelativeResize="0"/>
          <p:nvPr/>
        </p:nvPicPr>
        <p:blipFill>
          <a:blip r:embed="rId3">
            <a:alphaModFix/>
          </a:blip>
          <a:stretch>
            <a:fillRect/>
          </a:stretch>
        </p:blipFill>
        <p:spPr>
          <a:xfrm>
            <a:off x="276625" y="1403100"/>
            <a:ext cx="6332726" cy="2950475"/>
          </a:xfrm>
          <a:prstGeom prst="rect">
            <a:avLst/>
          </a:prstGeom>
          <a:noFill/>
          <a:ln>
            <a:noFill/>
          </a:ln>
        </p:spPr>
      </p:pic>
      <p:sp>
        <p:nvSpPr>
          <p:cNvPr id="647" name="Google Shape;647;p49"/>
          <p:cNvSpPr txBox="1"/>
          <p:nvPr/>
        </p:nvSpPr>
        <p:spPr>
          <a:xfrm>
            <a:off x="6744675" y="1462350"/>
            <a:ext cx="2173800" cy="2218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1"/>
                </a:solidFill>
                <a:latin typeface="Urbanist"/>
                <a:ea typeface="Urbanist"/>
                <a:cs typeface="Urbanist"/>
                <a:sym typeface="Urbanist"/>
              </a:rPr>
              <a:t>Filling in the missing values via pandas or statsmodels is not applicable here, as the weather is unpredictable. In addition, since we are attempting to predict individual values, and not attempting to determine a trend to fill in the missing values, it is thus better to drop the missing data instead.</a:t>
            </a:r>
            <a:endParaRPr sz="1000">
              <a:solidFill>
                <a:schemeClr val="dk1"/>
              </a:solidFill>
              <a:latin typeface="Urbanist"/>
              <a:ea typeface="Urbanist"/>
              <a:cs typeface="Urbanist"/>
              <a:sym typeface="Urbanist"/>
            </a:endParaRPr>
          </a:p>
          <a:p>
            <a:pPr indent="0" lvl="0" marL="0" rtl="0" algn="l">
              <a:spcBef>
                <a:spcPts val="0"/>
              </a:spcBef>
              <a:spcAft>
                <a:spcPts val="0"/>
              </a:spcAft>
              <a:buNone/>
            </a:pPr>
            <a:r>
              <a:t/>
            </a:r>
            <a:endParaRPr sz="1000">
              <a:solidFill>
                <a:schemeClr val="dk1"/>
              </a:solidFill>
              <a:latin typeface="Urbanist"/>
              <a:ea typeface="Urbanist"/>
              <a:cs typeface="Urbanist"/>
              <a:sym typeface="Urbanis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0"/>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Finalizing Datasets.</a:t>
            </a:r>
            <a:endParaRPr/>
          </a:p>
        </p:txBody>
      </p:sp>
      <p:pic>
        <p:nvPicPr>
          <p:cNvPr id="653" name="Google Shape;653;p50"/>
          <p:cNvPicPr preferRelativeResize="0"/>
          <p:nvPr/>
        </p:nvPicPr>
        <p:blipFill>
          <a:blip r:embed="rId3">
            <a:alphaModFix/>
          </a:blip>
          <a:stretch>
            <a:fillRect/>
          </a:stretch>
        </p:blipFill>
        <p:spPr>
          <a:xfrm>
            <a:off x="1137925" y="1141125"/>
            <a:ext cx="6868151" cy="3762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1"/>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Describing Datasets</a:t>
            </a:r>
            <a:endParaRPr/>
          </a:p>
        </p:txBody>
      </p:sp>
      <p:pic>
        <p:nvPicPr>
          <p:cNvPr id="659" name="Google Shape;659;p51"/>
          <p:cNvPicPr preferRelativeResize="0"/>
          <p:nvPr/>
        </p:nvPicPr>
        <p:blipFill>
          <a:blip r:embed="rId3">
            <a:alphaModFix/>
          </a:blip>
          <a:stretch>
            <a:fillRect/>
          </a:stretch>
        </p:blipFill>
        <p:spPr>
          <a:xfrm>
            <a:off x="436200" y="1363275"/>
            <a:ext cx="8271600" cy="3095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2"/>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Graph 1 - Graph of all dengue cases in Singapore</a:t>
            </a:r>
            <a:endParaRPr sz="2600"/>
          </a:p>
        </p:txBody>
      </p:sp>
      <p:sp>
        <p:nvSpPr>
          <p:cNvPr id="665" name="Google Shape;665;p52"/>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6" name="Google Shape;666;p52"/>
          <p:cNvPicPr preferRelativeResize="0"/>
          <p:nvPr/>
        </p:nvPicPr>
        <p:blipFill>
          <a:blip r:embed="rId3">
            <a:alphaModFix/>
          </a:blip>
          <a:stretch>
            <a:fillRect/>
          </a:stretch>
        </p:blipFill>
        <p:spPr>
          <a:xfrm>
            <a:off x="720000" y="1312100"/>
            <a:ext cx="7703998" cy="2519302"/>
          </a:xfrm>
          <a:prstGeom prst="rect">
            <a:avLst/>
          </a:prstGeom>
          <a:noFill/>
          <a:ln>
            <a:noFill/>
          </a:ln>
        </p:spPr>
      </p:pic>
      <p:sp>
        <p:nvSpPr>
          <p:cNvPr id="667" name="Google Shape;667;p52"/>
          <p:cNvSpPr txBox="1"/>
          <p:nvPr/>
        </p:nvSpPr>
        <p:spPr>
          <a:xfrm>
            <a:off x="295400" y="3927850"/>
            <a:ext cx="86310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rbanist"/>
                <a:ea typeface="Urbanist"/>
                <a:cs typeface="Urbanist"/>
                <a:sym typeface="Urbanist"/>
              </a:rPr>
              <a:t>From the above line graph, we can see that the number of dengue cases in Singapore has been on the rise, with two recent spikes lately, in 2020 and 2022. Aside from these, there was a lull in cases from 2017 to 2019.</a:t>
            </a:r>
            <a:endParaRPr>
              <a:latin typeface="Urbanist"/>
              <a:ea typeface="Urbanist"/>
              <a:cs typeface="Urbanist"/>
              <a:sym typeface="Urbanist"/>
            </a:endParaRPr>
          </a:p>
          <a:p>
            <a:pPr indent="0" lvl="0" marL="0" rtl="0" algn="l">
              <a:spcBef>
                <a:spcPts val="0"/>
              </a:spcBef>
              <a:spcAft>
                <a:spcPts val="0"/>
              </a:spcAft>
              <a:buNone/>
            </a:pPr>
            <a:r>
              <a:t/>
            </a:r>
            <a:endParaRPr>
              <a:latin typeface="Urbanist"/>
              <a:ea typeface="Urbanist"/>
              <a:cs typeface="Urbanist"/>
              <a:sym typeface="Urbanist"/>
            </a:endParaRPr>
          </a:p>
          <a:p>
            <a:pPr indent="0" lvl="0" marL="0" rtl="0" algn="l">
              <a:spcBef>
                <a:spcPts val="0"/>
              </a:spcBef>
              <a:spcAft>
                <a:spcPts val="0"/>
              </a:spcAft>
              <a:buNone/>
            </a:pPr>
            <a:r>
              <a:t/>
            </a:r>
            <a:endParaRPr>
              <a:latin typeface="Urbanist"/>
              <a:ea typeface="Urbanist"/>
              <a:cs typeface="Urbanist"/>
              <a:sym typeface="Urbanist"/>
            </a:endParaRPr>
          </a:p>
          <a:p>
            <a:pPr indent="0" lvl="0" marL="0" rtl="0" algn="l">
              <a:spcBef>
                <a:spcPts val="0"/>
              </a:spcBef>
              <a:spcAft>
                <a:spcPts val="0"/>
              </a:spcAft>
              <a:buNone/>
            </a:pPr>
            <a:r>
              <a:t/>
            </a:r>
            <a:endParaRPr>
              <a:latin typeface="Urbanist"/>
              <a:ea typeface="Urbanist"/>
              <a:cs typeface="Urbanist"/>
              <a:sym typeface="Urbanis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3"/>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Graph 2 - Scatter plot on rainfall against temperature</a:t>
            </a:r>
            <a:endParaRPr sz="2300"/>
          </a:p>
        </p:txBody>
      </p:sp>
      <p:pic>
        <p:nvPicPr>
          <p:cNvPr id="673" name="Google Shape;673;p53"/>
          <p:cNvPicPr preferRelativeResize="0"/>
          <p:nvPr/>
        </p:nvPicPr>
        <p:blipFill>
          <a:blip r:embed="rId3">
            <a:alphaModFix/>
          </a:blip>
          <a:stretch>
            <a:fillRect/>
          </a:stretch>
        </p:blipFill>
        <p:spPr>
          <a:xfrm>
            <a:off x="929500" y="1219950"/>
            <a:ext cx="7285001" cy="2487225"/>
          </a:xfrm>
          <a:prstGeom prst="rect">
            <a:avLst/>
          </a:prstGeom>
          <a:noFill/>
          <a:ln>
            <a:noFill/>
          </a:ln>
        </p:spPr>
      </p:pic>
      <p:sp>
        <p:nvSpPr>
          <p:cNvPr id="674" name="Google Shape;674;p53"/>
          <p:cNvSpPr txBox="1"/>
          <p:nvPr/>
        </p:nvSpPr>
        <p:spPr>
          <a:xfrm>
            <a:off x="256500" y="3816400"/>
            <a:ext cx="86310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rbanist"/>
                <a:ea typeface="Urbanist"/>
                <a:cs typeface="Urbanist"/>
                <a:sym typeface="Urbanist"/>
              </a:rPr>
              <a:t>From the above graph, we can see that there is a correlation between rainfall and temperature, with </a:t>
            </a:r>
            <a:r>
              <a:rPr lang="en">
                <a:latin typeface="Urbanist"/>
                <a:ea typeface="Urbanist"/>
                <a:cs typeface="Urbanist"/>
                <a:sym typeface="Urbanist"/>
              </a:rPr>
              <a:t>increasing</a:t>
            </a:r>
            <a:r>
              <a:rPr lang="en">
                <a:latin typeface="Urbanist"/>
                <a:ea typeface="Urbanist"/>
                <a:cs typeface="Urbanist"/>
                <a:sym typeface="Urbanist"/>
              </a:rPr>
              <a:t> rainfall resulting in lower temperatures. In addition, there are also a few days where there were high rainfall, with high temperatures. These days are outliers, however cannot be excluded from the analysis.</a:t>
            </a:r>
            <a:endParaRPr>
              <a:latin typeface="Urbanist"/>
              <a:ea typeface="Urbanist"/>
              <a:cs typeface="Urbanist"/>
              <a:sym typeface="Urbanist"/>
            </a:endParaRPr>
          </a:p>
          <a:p>
            <a:pPr indent="0" lvl="0" marL="0" rtl="0" algn="l">
              <a:spcBef>
                <a:spcPts val="0"/>
              </a:spcBef>
              <a:spcAft>
                <a:spcPts val="0"/>
              </a:spcAft>
              <a:buNone/>
            </a:pPr>
            <a:r>
              <a:t/>
            </a:r>
            <a:endParaRPr>
              <a:latin typeface="Urbanist"/>
              <a:ea typeface="Urbanist"/>
              <a:cs typeface="Urbanist"/>
              <a:sym typeface="Urbanist"/>
            </a:endParaRPr>
          </a:p>
          <a:p>
            <a:pPr indent="0" lvl="0" marL="0" rtl="0" algn="l">
              <a:spcBef>
                <a:spcPts val="0"/>
              </a:spcBef>
              <a:spcAft>
                <a:spcPts val="0"/>
              </a:spcAft>
              <a:buNone/>
            </a:pPr>
            <a:r>
              <a:t/>
            </a:r>
            <a:endParaRPr>
              <a:latin typeface="Urbanist"/>
              <a:ea typeface="Urbanist"/>
              <a:cs typeface="Urbanist"/>
              <a:sym typeface="Urbanis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4"/>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Graph 3 - Rainfall and Humidity trend from 2014 to 2022</a:t>
            </a:r>
            <a:endParaRPr sz="2100"/>
          </a:p>
        </p:txBody>
      </p:sp>
      <p:pic>
        <p:nvPicPr>
          <p:cNvPr id="680" name="Google Shape;680;p54"/>
          <p:cNvPicPr preferRelativeResize="0"/>
          <p:nvPr/>
        </p:nvPicPr>
        <p:blipFill>
          <a:blip r:embed="rId3">
            <a:alphaModFix/>
          </a:blip>
          <a:stretch>
            <a:fillRect/>
          </a:stretch>
        </p:blipFill>
        <p:spPr>
          <a:xfrm>
            <a:off x="319625" y="1243825"/>
            <a:ext cx="5517400" cy="3124150"/>
          </a:xfrm>
          <a:prstGeom prst="rect">
            <a:avLst/>
          </a:prstGeom>
          <a:noFill/>
          <a:ln>
            <a:noFill/>
          </a:ln>
        </p:spPr>
      </p:pic>
      <p:sp>
        <p:nvSpPr>
          <p:cNvPr id="681" name="Google Shape;681;p54"/>
          <p:cNvSpPr txBox="1"/>
          <p:nvPr/>
        </p:nvSpPr>
        <p:spPr>
          <a:xfrm>
            <a:off x="5972350" y="1243825"/>
            <a:ext cx="20862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Urbanist"/>
                <a:ea typeface="Urbanist"/>
                <a:cs typeface="Urbanist"/>
                <a:sym typeface="Urbanist"/>
              </a:rPr>
              <a:t>Gradient of humidity best-fit line: 0.006082864138252948</a:t>
            </a:r>
            <a:endParaRPr sz="1050">
              <a:solidFill>
                <a:schemeClr val="dk1"/>
              </a:solidFill>
              <a:latin typeface="Urbanist"/>
              <a:ea typeface="Urbanist"/>
              <a:cs typeface="Urbanist"/>
              <a:sym typeface="Urbanist"/>
            </a:endParaRPr>
          </a:p>
          <a:p>
            <a:pPr indent="0" lvl="0" marL="0" rtl="0" algn="l">
              <a:spcBef>
                <a:spcPts val="0"/>
              </a:spcBef>
              <a:spcAft>
                <a:spcPts val="0"/>
              </a:spcAft>
              <a:buNone/>
            </a:pPr>
            <a:r>
              <a:t/>
            </a:r>
            <a:endParaRPr sz="1050">
              <a:solidFill>
                <a:schemeClr val="dk1"/>
              </a:solidFill>
              <a:latin typeface="Urbanist"/>
              <a:ea typeface="Urbanist"/>
              <a:cs typeface="Urbanist"/>
              <a:sym typeface="Urbanist"/>
            </a:endParaRPr>
          </a:p>
          <a:p>
            <a:pPr indent="0" lvl="0" marL="0" rtl="0" algn="l">
              <a:spcBef>
                <a:spcPts val="0"/>
              </a:spcBef>
              <a:spcAft>
                <a:spcPts val="0"/>
              </a:spcAft>
              <a:buNone/>
            </a:pPr>
            <a:r>
              <a:rPr lang="en" sz="1050">
                <a:solidFill>
                  <a:schemeClr val="dk1"/>
                </a:solidFill>
                <a:latin typeface="Urbanist"/>
                <a:ea typeface="Urbanist"/>
                <a:cs typeface="Urbanist"/>
                <a:sym typeface="Urbanist"/>
              </a:rPr>
              <a:t>Gradient of rainfall best-fit line: 0.025485070801155203</a:t>
            </a:r>
            <a:endParaRPr>
              <a:solidFill>
                <a:schemeClr val="dk1"/>
              </a:solidFill>
              <a:latin typeface="Urbanist"/>
              <a:ea typeface="Urbanist"/>
              <a:cs typeface="Urbanist"/>
              <a:sym typeface="Urbanist"/>
            </a:endParaRPr>
          </a:p>
        </p:txBody>
      </p:sp>
      <p:sp>
        <p:nvSpPr>
          <p:cNvPr id="682" name="Google Shape;682;p54"/>
          <p:cNvSpPr txBox="1"/>
          <p:nvPr/>
        </p:nvSpPr>
        <p:spPr>
          <a:xfrm>
            <a:off x="6020150" y="2335450"/>
            <a:ext cx="218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Urbanist"/>
                <a:ea typeface="Urbanist"/>
                <a:cs typeface="Urbanist"/>
                <a:sym typeface="Urbanist"/>
              </a:rPr>
              <a:t>From the graph, we can see that humidity and rainfall has been increasing, albeit at a slower rate </a:t>
            </a:r>
            <a:r>
              <a:rPr lang="en" sz="1000">
                <a:latin typeface="Urbanist"/>
                <a:ea typeface="Urbanist"/>
                <a:cs typeface="Urbanist"/>
                <a:sym typeface="Urbanist"/>
              </a:rPr>
              <a:t>than</a:t>
            </a:r>
            <a:r>
              <a:rPr lang="en" sz="1000">
                <a:latin typeface="Urbanist"/>
                <a:ea typeface="Urbanist"/>
                <a:cs typeface="Urbanist"/>
                <a:sym typeface="Urbanist"/>
              </a:rPr>
              <a:t> expected. There are years </a:t>
            </a:r>
            <a:r>
              <a:rPr lang="en" sz="1000">
                <a:latin typeface="Urbanist"/>
                <a:ea typeface="Urbanist"/>
                <a:cs typeface="Urbanist"/>
                <a:sym typeface="Urbanist"/>
              </a:rPr>
              <a:t>where</a:t>
            </a:r>
            <a:r>
              <a:rPr lang="en" sz="1000">
                <a:latin typeface="Urbanist"/>
                <a:ea typeface="Urbanist"/>
                <a:cs typeface="Urbanist"/>
                <a:sym typeface="Urbanist"/>
              </a:rPr>
              <a:t> humidity was higher than the trend, despite rainfall </a:t>
            </a:r>
            <a:r>
              <a:rPr lang="en" sz="1000">
                <a:latin typeface="Urbanist"/>
                <a:ea typeface="Urbanist"/>
                <a:cs typeface="Urbanist"/>
                <a:sym typeface="Urbanist"/>
              </a:rPr>
              <a:t>remaining</a:t>
            </a:r>
            <a:r>
              <a:rPr lang="en" sz="1000">
                <a:latin typeface="Urbanist"/>
                <a:ea typeface="Urbanist"/>
                <a:cs typeface="Urbanist"/>
                <a:sym typeface="Urbanist"/>
              </a:rPr>
              <a:t> at a low amount.</a:t>
            </a:r>
            <a:endParaRPr sz="1000">
              <a:latin typeface="Urbanist"/>
              <a:ea typeface="Urbanist"/>
              <a:cs typeface="Urbanist"/>
              <a:sym typeface="Urbanis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5"/>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Graph 4 - </a:t>
            </a:r>
            <a:r>
              <a:rPr lang="en" sz="1900"/>
              <a:t>Showing the relationship between temperature, humidity, and the number of cases.</a:t>
            </a:r>
            <a:endParaRPr sz="1900"/>
          </a:p>
        </p:txBody>
      </p:sp>
      <p:pic>
        <p:nvPicPr>
          <p:cNvPr id="688" name="Google Shape;688;p55"/>
          <p:cNvPicPr preferRelativeResize="0"/>
          <p:nvPr/>
        </p:nvPicPr>
        <p:blipFill rotWithShape="1">
          <a:blip r:embed="rId3">
            <a:alphaModFix/>
          </a:blip>
          <a:srcRect b="0" l="0" r="10185" t="0"/>
          <a:stretch/>
        </p:blipFill>
        <p:spPr>
          <a:xfrm>
            <a:off x="4467350" y="1276475"/>
            <a:ext cx="4350201" cy="3275574"/>
          </a:xfrm>
          <a:prstGeom prst="rect">
            <a:avLst/>
          </a:prstGeom>
          <a:noFill/>
          <a:ln>
            <a:noFill/>
          </a:ln>
        </p:spPr>
      </p:pic>
      <p:pic>
        <p:nvPicPr>
          <p:cNvPr id="689" name="Google Shape;689;p55"/>
          <p:cNvPicPr preferRelativeResize="0"/>
          <p:nvPr/>
        </p:nvPicPr>
        <p:blipFill>
          <a:blip r:embed="rId4">
            <a:alphaModFix/>
          </a:blip>
          <a:stretch>
            <a:fillRect/>
          </a:stretch>
        </p:blipFill>
        <p:spPr>
          <a:xfrm>
            <a:off x="113450" y="1212775"/>
            <a:ext cx="6586824" cy="353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8"/>
          <p:cNvSpPr txBox="1"/>
          <p:nvPr>
            <p:ph type="title"/>
          </p:nvPr>
        </p:nvSpPr>
        <p:spPr>
          <a:xfrm>
            <a:off x="719300" y="1242400"/>
            <a:ext cx="7697400" cy="32109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700">
                <a:latin typeface="Urbanist Medium"/>
                <a:ea typeface="Urbanist Medium"/>
                <a:cs typeface="Urbanist Medium"/>
                <a:sym typeface="Urbanist Medium"/>
              </a:rPr>
              <a:t>Xiao Wen has been asked by NEA to analyze how weather has affected the amount of dengue cases in Singapore. More specifically, he has been asked to analyze how </a:t>
            </a:r>
            <a:r>
              <a:rPr b="1" lang="en" sz="1700">
                <a:latin typeface="Urbanist"/>
                <a:ea typeface="Urbanist"/>
                <a:cs typeface="Urbanist"/>
                <a:sym typeface="Urbanist"/>
              </a:rPr>
              <a:t>humidity and temperature affect</a:t>
            </a:r>
            <a:r>
              <a:rPr lang="en" sz="1700">
                <a:latin typeface="Urbanist Medium"/>
                <a:ea typeface="Urbanist Medium"/>
                <a:cs typeface="Urbanist Medium"/>
                <a:sym typeface="Urbanist Medium"/>
              </a:rPr>
              <a:t> the number of dengue cases. He has asked to do this analysis, so that the government can see how the </a:t>
            </a:r>
            <a:r>
              <a:rPr b="1" lang="en" sz="1700">
                <a:latin typeface="Urbanist"/>
                <a:ea typeface="Urbanist"/>
                <a:cs typeface="Urbanist"/>
                <a:sym typeface="Urbanist"/>
              </a:rPr>
              <a:t>spread of dengue can be reduced.</a:t>
            </a:r>
            <a:endParaRPr b="1" sz="1700">
              <a:latin typeface="Urbanist"/>
              <a:ea typeface="Urbanist"/>
              <a:cs typeface="Urbanist"/>
              <a:sym typeface="Urbanist"/>
            </a:endParaRPr>
          </a:p>
        </p:txBody>
      </p:sp>
      <p:sp>
        <p:nvSpPr>
          <p:cNvPr id="562" name="Google Shape;562;p38"/>
          <p:cNvSpPr txBox="1"/>
          <p:nvPr/>
        </p:nvSpPr>
        <p:spPr>
          <a:xfrm>
            <a:off x="335225" y="329000"/>
            <a:ext cx="84717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latin typeface="Abril Fatface"/>
                <a:ea typeface="Abril Fatface"/>
                <a:cs typeface="Abril Fatface"/>
                <a:sym typeface="Abril Fatface"/>
              </a:rPr>
              <a:t>Storyline </a:t>
            </a:r>
            <a:r>
              <a:rPr lang="en" sz="4400">
                <a:latin typeface="Abril Fatface"/>
                <a:ea typeface="Abril Fatface"/>
                <a:cs typeface="Abril Fatface"/>
                <a:sym typeface="Abril Fatface"/>
              </a:rPr>
              <a:t>regarding</a:t>
            </a:r>
            <a:r>
              <a:rPr lang="en" sz="4400">
                <a:latin typeface="Abril Fatface"/>
                <a:ea typeface="Abril Fatface"/>
                <a:cs typeface="Abril Fatface"/>
                <a:sym typeface="Abril Fatface"/>
              </a:rPr>
              <a:t> analysis.</a:t>
            </a:r>
            <a:endParaRPr sz="4400">
              <a:latin typeface="Abril Fatface"/>
              <a:ea typeface="Abril Fatface"/>
              <a:cs typeface="Abril Fatface"/>
              <a:sym typeface="Abril Fatfac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6"/>
          <p:cNvSpPr txBox="1"/>
          <p:nvPr>
            <p:ph type="title"/>
          </p:nvPr>
        </p:nvSpPr>
        <p:spPr>
          <a:xfrm>
            <a:off x="720000" y="404650"/>
            <a:ext cx="77040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Graph 5 - Relationship and frequency between number of cases and humidity(%)</a:t>
            </a:r>
            <a:endParaRPr sz="2300"/>
          </a:p>
        </p:txBody>
      </p:sp>
      <p:pic>
        <p:nvPicPr>
          <p:cNvPr id="695" name="Google Shape;695;p56"/>
          <p:cNvPicPr preferRelativeResize="0"/>
          <p:nvPr/>
        </p:nvPicPr>
        <p:blipFill>
          <a:blip r:embed="rId3">
            <a:alphaModFix/>
          </a:blip>
          <a:stretch>
            <a:fillRect/>
          </a:stretch>
        </p:blipFill>
        <p:spPr>
          <a:xfrm>
            <a:off x="4364325" y="1285675"/>
            <a:ext cx="3741875" cy="2778726"/>
          </a:xfrm>
          <a:prstGeom prst="rect">
            <a:avLst/>
          </a:prstGeom>
          <a:noFill/>
          <a:ln>
            <a:noFill/>
          </a:ln>
        </p:spPr>
      </p:pic>
      <p:pic>
        <p:nvPicPr>
          <p:cNvPr id="696" name="Google Shape;696;p56"/>
          <p:cNvPicPr preferRelativeResize="0"/>
          <p:nvPr/>
        </p:nvPicPr>
        <p:blipFill>
          <a:blip r:embed="rId4">
            <a:alphaModFix/>
          </a:blip>
          <a:stretch>
            <a:fillRect/>
          </a:stretch>
        </p:blipFill>
        <p:spPr>
          <a:xfrm>
            <a:off x="822325" y="1164825"/>
            <a:ext cx="3478024" cy="3434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7"/>
          <p:cNvSpPr txBox="1"/>
          <p:nvPr>
            <p:ph type="title"/>
          </p:nvPr>
        </p:nvSpPr>
        <p:spPr>
          <a:xfrm>
            <a:off x="720000" y="420575"/>
            <a:ext cx="7704000" cy="7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Graph 6 - </a:t>
            </a:r>
            <a:r>
              <a:rPr lang="en" sz="2400"/>
              <a:t>Relationship and frequency of number of cases and temperature(°C)</a:t>
            </a:r>
            <a:endParaRPr sz="2400"/>
          </a:p>
        </p:txBody>
      </p:sp>
      <p:pic>
        <p:nvPicPr>
          <p:cNvPr id="702" name="Google Shape;702;p57"/>
          <p:cNvPicPr preferRelativeResize="0"/>
          <p:nvPr/>
        </p:nvPicPr>
        <p:blipFill>
          <a:blip r:embed="rId3">
            <a:alphaModFix/>
          </a:blip>
          <a:stretch>
            <a:fillRect/>
          </a:stretch>
        </p:blipFill>
        <p:spPr>
          <a:xfrm>
            <a:off x="4172575" y="1243775"/>
            <a:ext cx="3120824" cy="2279900"/>
          </a:xfrm>
          <a:prstGeom prst="rect">
            <a:avLst/>
          </a:prstGeom>
          <a:noFill/>
          <a:ln>
            <a:noFill/>
          </a:ln>
        </p:spPr>
      </p:pic>
      <p:pic>
        <p:nvPicPr>
          <p:cNvPr id="703" name="Google Shape;703;p57"/>
          <p:cNvPicPr preferRelativeResize="0"/>
          <p:nvPr/>
        </p:nvPicPr>
        <p:blipFill>
          <a:blip r:embed="rId4">
            <a:alphaModFix/>
          </a:blip>
          <a:stretch>
            <a:fillRect/>
          </a:stretch>
        </p:blipFill>
        <p:spPr>
          <a:xfrm>
            <a:off x="720004" y="1243775"/>
            <a:ext cx="3393921" cy="33891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8"/>
          <p:cNvSpPr txBox="1"/>
          <p:nvPr>
            <p:ph type="title"/>
          </p:nvPr>
        </p:nvSpPr>
        <p:spPr>
          <a:xfrm>
            <a:off x="720000" y="388725"/>
            <a:ext cx="7704000" cy="7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Graph 9 - </a:t>
            </a:r>
            <a:r>
              <a:rPr lang="en" sz="1600"/>
              <a:t>Dual-axis line graph showing the relationship between humidity, temperature, and the number of cases.</a:t>
            </a:r>
            <a:endParaRPr sz="1600"/>
          </a:p>
        </p:txBody>
      </p:sp>
      <p:pic>
        <p:nvPicPr>
          <p:cNvPr id="709" name="Google Shape;709;p58"/>
          <p:cNvPicPr preferRelativeResize="0"/>
          <p:nvPr/>
        </p:nvPicPr>
        <p:blipFill>
          <a:blip r:embed="rId3">
            <a:alphaModFix/>
          </a:blip>
          <a:stretch>
            <a:fillRect/>
          </a:stretch>
        </p:blipFill>
        <p:spPr>
          <a:xfrm>
            <a:off x="781425" y="1267750"/>
            <a:ext cx="5361475" cy="2055000"/>
          </a:xfrm>
          <a:prstGeom prst="rect">
            <a:avLst/>
          </a:prstGeom>
          <a:noFill/>
          <a:ln>
            <a:noFill/>
          </a:ln>
        </p:spPr>
      </p:pic>
      <p:sp>
        <p:nvSpPr>
          <p:cNvPr id="710" name="Google Shape;710;p58"/>
          <p:cNvSpPr txBox="1"/>
          <p:nvPr/>
        </p:nvSpPr>
        <p:spPr>
          <a:xfrm>
            <a:off x="6187350" y="1267750"/>
            <a:ext cx="2699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Urbanist"/>
                <a:ea typeface="Urbanist"/>
                <a:cs typeface="Urbanist"/>
                <a:sym typeface="Urbanist"/>
              </a:rPr>
              <a:t>Gradient of best-fit line for cases compared to temperature is 0.0001291936578885731</a:t>
            </a:r>
            <a:endParaRPr sz="1100">
              <a:solidFill>
                <a:schemeClr val="dk1"/>
              </a:solidFill>
              <a:latin typeface="Urbanist"/>
              <a:ea typeface="Urbanist"/>
              <a:cs typeface="Urbanist"/>
              <a:sym typeface="Urbanist"/>
            </a:endParaRPr>
          </a:p>
          <a:p>
            <a:pPr indent="0" lvl="0" marL="0" rtl="0" algn="l">
              <a:spcBef>
                <a:spcPts val="0"/>
              </a:spcBef>
              <a:spcAft>
                <a:spcPts val="0"/>
              </a:spcAft>
              <a:buNone/>
            </a:pPr>
            <a:r>
              <a:rPr lang="en" sz="1100">
                <a:solidFill>
                  <a:schemeClr val="dk1"/>
                </a:solidFill>
                <a:latin typeface="Urbanist"/>
                <a:ea typeface="Urbanist"/>
                <a:cs typeface="Urbanist"/>
                <a:sym typeface="Urbanist"/>
              </a:rPr>
              <a:t>Gradient of best-fit line for cases compared to humidity is -0.0027683006517716896</a:t>
            </a:r>
            <a:endParaRPr sz="1100">
              <a:solidFill>
                <a:schemeClr val="dk1"/>
              </a:solidFill>
              <a:latin typeface="Urbanist"/>
              <a:ea typeface="Urbanist"/>
              <a:cs typeface="Urbanist"/>
              <a:sym typeface="Urbanist"/>
            </a:endParaRPr>
          </a:p>
        </p:txBody>
      </p:sp>
      <p:sp>
        <p:nvSpPr>
          <p:cNvPr id="711" name="Google Shape;711;p58"/>
          <p:cNvSpPr txBox="1"/>
          <p:nvPr/>
        </p:nvSpPr>
        <p:spPr>
          <a:xfrm>
            <a:off x="1059775" y="3474025"/>
            <a:ext cx="694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rbanist"/>
              <a:ea typeface="Urbanist"/>
              <a:cs typeface="Urbanist"/>
              <a:sym typeface="Urbanist"/>
            </a:endParaRPr>
          </a:p>
        </p:txBody>
      </p:sp>
      <p:sp>
        <p:nvSpPr>
          <p:cNvPr id="712" name="Google Shape;712;p58"/>
          <p:cNvSpPr txBox="1"/>
          <p:nvPr/>
        </p:nvSpPr>
        <p:spPr>
          <a:xfrm>
            <a:off x="964225" y="3569575"/>
            <a:ext cx="703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rbanist"/>
                <a:ea typeface="Urbanist"/>
                <a:cs typeface="Urbanist"/>
                <a:sym typeface="Urbanist"/>
              </a:rPr>
              <a:t>From the graph above, we can see that there is no sweet spot or clear correlation between humidity, temperature and the number of dengue cases in Singapore.</a:t>
            </a:r>
            <a:endParaRPr>
              <a:latin typeface="Urbanist"/>
              <a:ea typeface="Urbanist"/>
              <a:cs typeface="Urbanist"/>
              <a:sym typeface="Urbanis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9"/>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conclusions.</a:t>
            </a:r>
            <a:endParaRPr/>
          </a:p>
        </p:txBody>
      </p:sp>
      <p:sp>
        <p:nvSpPr>
          <p:cNvPr id="718" name="Google Shape;718;p59"/>
          <p:cNvSpPr txBox="1"/>
          <p:nvPr/>
        </p:nvSpPr>
        <p:spPr>
          <a:xfrm>
            <a:off x="720000" y="1520750"/>
            <a:ext cx="7704000" cy="2759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latin typeface="Urbanist"/>
                <a:ea typeface="Urbanist"/>
                <a:cs typeface="Urbanist"/>
                <a:sym typeface="Urbanist"/>
              </a:rPr>
              <a:t>Using the linear regression models created above, we can see that the correlation between humidity, temperature, and the number of cases are relatively weak in Singapore. From online research conducted, we can see that the optimum range for the Aedes mosquito to breed is between 27 and 29.5 degrees celsius, and when humidity is above 75%. As we can see from the data plotted above, we can see that Singapore is almost constantly within this weather range. Hence, we can conclude that as Singapore is almost within these range of conditions, there is no "optimum" range for the Aedes mosquito to breed in Singapore, as the rate at which they can breed is already at optimum.</a:t>
            </a:r>
            <a:endParaRPr sz="1050">
              <a:solidFill>
                <a:schemeClr val="dk1"/>
              </a:solidFill>
              <a:latin typeface="Urbanist"/>
              <a:ea typeface="Urbanist"/>
              <a:cs typeface="Urbanist"/>
              <a:sym typeface="Urbanist"/>
            </a:endParaRPr>
          </a:p>
          <a:p>
            <a:pPr indent="0" lvl="0" marL="0" rtl="0" algn="l">
              <a:lnSpc>
                <a:spcPct val="135714"/>
              </a:lnSpc>
              <a:spcBef>
                <a:spcPts val="0"/>
              </a:spcBef>
              <a:spcAft>
                <a:spcPts val="0"/>
              </a:spcAft>
              <a:buNone/>
            </a:pPr>
            <a:r>
              <a:t/>
            </a:r>
            <a:endParaRPr sz="1050">
              <a:solidFill>
                <a:schemeClr val="dk1"/>
              </a:solidFill>
              <a:latin typeface="Urbanist"/>
              <a:ea typeface="Urbanist"/>
              <a:cs typeface="Urbanist"/>
              <a:sym typeface="Urbanist"/>
            </a:endParaRPr>
          </a:p>
          <a:p>
            <a:pPr indent="0" lvl="0" marL="0" rtl="0" algn="l">
              <a:lnSpc>
                <a:spcPct val="135714"/>
              </a:lnSpc>
              <a:spcBef>
                <a:spcPts val="0"/>
              </a:spcBef>
              <a:spcAft>
                <a:spcPts val="0"/>
              </a:spcAft>
              <a:buNone/>
            </a:pPr>
            <a:r>
              <a:rPr lang="en" sz="1050">
                <a:solidFill>
                  <a:schemeClr val="dk1"/>
                </a:solidFill>
                <a:latin typeface="Urbanist"/>
                <a:ea typeface="Urbanist"/>
                <a:cs typeface="Urbanist"/>
                <a:sym typeface="Urbanist"/>
              </a:rPr>
              <a:t>Due to these findings, Xiao Wen’s conclusion is as follows:</a:t>
            </a:r>
            <a:endParaRPr sz="1050">
              <a:solidFill>
                <a:schemeClr val="dk1"/>
              </a:solidFill>
              <a:latin typeface="Urbanist"/>
              <a:ea typeface="Urbanist"/>
              <a:cs typeface="Urbanist"/>
              <a:sym typeface="Urbanist"/>
            </a:endParaRPr>
          </a:p>
          <a:p>
            <a:pPr indent="0" lvl="0" marL="0" rtl="0" algn="l">
              <a:lnSpc>
                <a:spcPct val="135714"/>
              </a:lnSpc>
              <a:spcBef>
                <a:spcPts val="0"/>
              </a:spcBef>
              <a:spcAft>
                <a:spcPts val="0"/>
              </a:spcAft>
              <a:buNone/>
            </a:pPr>
            <a:r>
              <a:rPr lang="en" sz="1050">
                <a:solidFill>
                  <a:schemeClr val="dk1"/>
                </a:solidFill>
                <a:latin typeface="Urbanist"/>
                <a:ea typeface="Urbanist"/>
                <a:cs typeface="Urbanist"/>
                <a:sym typeface="Urbanist"/>
              </a:rPr>
              <a:t>As the weather does not play a factor in regards to the breeding of the Aedes mosquito in Singapore, the government can engage in more aggressive tactics to reduce the number of Aedes mosquitos, such as fumigation, releasing of </a:t>
            </a:r>
            <a:r>
              <a:rPr i="1" lang="en" sz="1050">
                <a:solidFill>
                  <a:schemeClr val="dk1"/>
                </a:solidFill>
                <a:latin typeface="Urbanist"/>
                <a:ea typeface="Urbanist"/>
                <a:cs typeface="Urbanist"/>
                <a:sym typeface="Urbanist"/>
              </a:rPr>
              <a:t>Wolbachia </a:t>
            </a:r>
            <a:r>
              <a:rPr lang="en" sz="1050">
                <a:solidFill>
                  <a:schemeClr val="dk1"/>
                </a:solidFill>
                <a:latin typeface="Urbanist"/>
                <a:ea typeface="Urbanist"/>
                <a:cs typeface="Urbanist"/>
                <a:sym typeface="Urbanist"/>
              </a:rPr>
              <a:t>infected </a:t>
            </a:r>
            <a:r>
              <a:rPr lang="en" sz="1050">
                <a:solidFill>
                  <a:schemeClr val="dk1"/>
                </a:solidFill>
                <a:latin typeface="Urbanist"/>
                <a:ea typeface="Urbanist"/>
                <a:cs typeface="Urbanist"/>
                <a:sym typeface="Urbanist"/>
              </a:rPr>
              <a:t>mosquitoes</a:t>
            </a:r>
            <a:r>
              <a:rPr lang="en" sz="1050">
                <a:solidFill>
                  <a:schemeClr val="dk1"/>
                </a:solidFill>
                <a:latin typeface="Urbanist"/>
                <a:ea typeface="Urbanist"/>
                <a:cs typeface="Urbanist"/>
                <a:sym typeface="Urbanist"/>
              </a:rPr>
              <a:t>, or spreading awareness on how to prevent the breeding of Aedes </a:t>
            </a:r>
            <a:r>
              <a:rPr lang="en" sz="1050">
                <a:solidFill>
                  <a:schemeClr val="dk1"/>
                </a:solidFill>
                <a:latin typeface="Urbanist"/>
                <a:ea typeface="Urbanist"/>
                <a:cs typeface="Urbanist"/>
                <a:sym typeface="Urbanist"/>
              </a:rPr>
              <a:t>mosquitoes</a:t>
            </a:r>
            <a:r>
              <a:rPr lang="en" sz="1050">
                <a:solidFill>
                  <a:schemeClr val="dk1"/>
                </a:solidFill>
                <a:latin typeface="Urbanist"/>
                <a:ea typeface="Urbanist"/>
                <a:cs typeface="Urbanist"/>
                <a:sym typeface="Urbanist"/>
              </a:rPr>
              <a:t> in households, such as the B-L-O-C-K method.</a:t>
            </a:r>
            <a:endParaRPr sz="1050">
              <a:solidFill>
                <a:schemeClr val="dk1"/>
              </a:solidFill>
              <a:latin typeface="Urbanist"/>
              <a:ea typeface="Urbanist"/>
              <a:cs typeface="Urbanist"/>
              <a:sym typeface="Urbanis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0"/>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724" name="Google Shape;724;p60"/>
          <p:cNvSpPr txBox="1"/>
          <p:nvPr/>
        </p:nvSpPr>
        <p:spPr>
          <a:xfrm>
            <a:off x="714750" y="1236675"/>
            <a:ext cx="7714500" cy="295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latin typeface="Urbanist"/>
                <a:ea typeface="Urbanist"/>
                <a:cs typeface="Urbanist"/>
                <a:sym typeface="Urbanist"/>
              </a:rPr>
              <a:t>Ou, K. (2014). </a:t>
            </a:r>
            <a:r>
              <a:rPr i="1" lang="en" sz="1100">
                <a:latin typeface="Urbanist"/>
                <a:ea typeface="Urbanist"/>
                <a:cs typeface="Urbanist"/>
                <a:sym typeface="Urbanist"/>
              </a:rPr>
              <a:t>Singapore Weather</a:t>
            </a:r>
            <a:r>
              <a:rPr lang="en" sz="1100">
                <a:latin typeface="Urbanist"/>
                <a:ea typeface="Urbanist"/>
                <a:cs typeface="Urbanist"/>
                <a:sym typeface="Urbanist"/>
              </a:rPr>
              <a:t>. [online] Kaggle.com. Available at: https://www.kaggle.com/datasets/cyanaspect/singapore-weather [Accessed 1 Feb. 2023].</a:t>
            </a:r>
            <a:endParaRPr sz="1100">
              <a:latin typeface="Urbanist"/>
              <a:ea typeface="Urbanist"/>
              <a:cs typeface="Urbanist"/>
              <a:sym typeface="Urbanist"/>
            </a:endParaRPr>
          </a:p>
          <a:p>
            <a:pPr indent="0" lvl="0" marL="0" rtl="0" algn="l">
              <a:lnSpc>
                <a:spcPct val="150000"/>
              </a:lnSpc>
              <a:spcBef>
                <a:spcPts val="1200"/>
              </a:spcBef>
              <a:spcAft>
                <a:spcPts val="0"/>
              </a:spcAft>
              <a:buNone/>
            </a:pPr>
            <a:r>
              <a:rPr lang="en" sz="1100">
                <a:latin typeface="Urbanist"/>
                <a:ea typeface="Urbanist"/>
                <a:cs typeface="Urbanist"/>
                <a:sym typeface="Urbanist"/>
              </a:rPr>
              <a:t>Singstat.gov.sg. (2023). Available at: https://tablebuilder.singstat.gov.sg/table/TS/M890081 [Accessed 1 Feb. 2023].</a:t>
            </a:r>
            <a:endParaRPr sz="1100">
              <a:latin typeface="Urbanist"/>
              <a:ea typeface="Urbanist"/>
              <a:cs typeface="Urbanist"/>
              <a:sym typeface="Urbanist"/>
            </a:endParaRPr>
          </a:p>
          <a:p>
            <a:pPr indent="0" lvl="0" marL="0" rtl="0" algn="l">
              <a:lnSpc>
                <a:spcPct val="115000"/>
              </a:lnSpc>
              <a:spcBef>
                <a:spcPts val="1200"/>
              </a:spcBef>
              <a:spcAft>
                <a:spcPts val="0"/>
              </a:spcAft>
              <a:buNone/>
            </a:pPr>
            <a:r>
              <a:rPr lang="en" sz="1100">
                <a:latin typeface="Urbanist"/>
                <a:ea typeface="Urbanist"/>
                <a:cs typeface="Urbanist"/>
                <a:sym typeface="Urbanist"/>
              </a:rPr>
              <a:t>‌Data.gov.sg. (2023). </a:t>
            </a:r>
            <a:r>
              <a:rPr i="1" lang="en" sz="1100">
                <a:latin typeface="Urbanist"/>
                <a:ea typeface="Urbanist"/>
                <a:cs typeface="Urbanist"/>
                <a:sym typeface="Urbanist"/>
              </a:rPr>
              <a:t>Weekly Infectious Disease Bulletin-Data.gov.sg</a:t>
            </a:r>
            <a:r>
              <a:rPr lang="en" sz="1100">
                <a:latin typeface="Urbanist"/>
                <a:ea typeface="Urbanist"/>
                <a:cs typeface="Urbanist"/>
                <a:sym typeface="Urbanist"/>
              </a:rPr>
              <a:t>. [online] Available at: https://data.gov.sg/dataset/weekly-infectious-disease-bulletin-cases [Accessed 1 Feb. 2023].</a:t>
            </a:r>
            <a:endParaRPr sz="1100">
              <a:latin typeface="Urbanist"/>
              <a:ea typeface="Urbanist"/>
              <a:cs typeface="Urbanist"/>
              <a:sym typeface="Urbanist"/>
            </a:endParaRPr>
          </a:p>
          <a:p>
            <a:pPr indent="0" lvl="0" marL="0" rtl="0" algn="l">
              <a:lnSpc>
                <a:spcPct val="115000"/>
              </a:lnSpc>
              <a:spcBef>
                <a:spcPts val="1200"/>
              </a:spcBef>
              <a:spcAft>
                <a:spcPts val="0"/>
              </a:spcAft>
              <a:buNone/>
            </a:pPr>
            <a:r>
              <a:rPr lang="en" sz="1100">
                <a:latin typeface="Urbanist"/>
                <a:ea typeface="Urbanist"/>
                <a:cs typeface="Urbanist"/>
                <a:sym typeface="Urbanist"/>
              </a:rPr>
              <a:t>‌Campbell, K.M., Lin, C.D., Iamsirithaworn, S. and Scott, T.W. (2013). The Complex Relationship between Weather and Dengue Virus Transmission in Thailand. </a:t>
            </a:r>
            <a:r>
              <a:rPr i="1" lang="en" sz="1100">
                <a:latin typeface="Urbanist"/>
                <a:ea typeface="Urbanist"/>
                <a:cs typeface="Urbanist"/>
                <a:sym typeface="Urbanist"/>
              </a:rPr>
              <a:t>The American Journal of Tropical Medicine and Hygiene</a:t>
            </a:r>
            <a:r>
              <a:rPr lang="en" sz="1100">
                <a:latin typeface="Urbanist"/>
                <a:ea typeface="Urbanist"/>
                <a:cs typeface="Urbanist"/>
                <a:sym typeface="Urbanist"/>
              </a:rPr>
              <a:t>, [online] 89(6), pp.1066–1080. doi:</a:t>
            </a:r>
            <a:r>
              <a:rPr lang="en" sz="1100" u="sng">
                <a:solidFill>
                  <a:schemeClr val="hlink"/>
                </a:solidFill>
                <a:latin typeface="Urbanist"/>
                <a:ea typeface="Urbanist"/>
                <a:cs typeface="Urbanist"/>
                <a:sym typeface="Urbanist"/>
                <a:hlinkClick r:id="rId3"/>
              </a:rPr>
              <a:t>https://doi.org/10.4269/ajtmh.13-0321</a:t>
            </a:r>
            <a:r>
              <a:rPr lang="en" sz="1100">
                <a:latin typeface="Urbanist"/>
                <a:ea typeface="Urbanist"/>
                <a:cs typeface="Urbanist"/>
                <a:sym typeface="Urbanist"/>
              </a:rPr>
              <a:t>.</a:t>
            </a:r>
            <a:endParaRPr sz="1100">
              <a:latin typeface="Urbanist"/>
              <a:ea typeface="Urbanist"/>
              <a:cs typeface="Urbanist"/>
              <a:sym typeface="Urbanist"/>
            </a:endParaRPr>
          </a:p>
          <a:p>
            <a:pPr indent="0" lvl="0" marL="0" rtl="0" algn="l">
              <a:lnSpc>
                <a:spcPct val="150000"/>
              </a:lnSpc>
              <a:spcBef>
                <a:spcPts val="1200"/>
              </a:spcBef>
              <a:spcAft>
                <a:spcPts val="1200"/>
              </a:spcAft>
              <a:buNone/>
            </a:pPr>
            <a:r>
              <a:rPr lang="en" sz="1100">
                <a:latin typeface="Urbanist"/>
                <a:ea typeface="Urbanist"/>
                <a:cs typeface="Urbanist"/>
                <a:sym typeface="Urbanist"/>
              </a:rPr>
              <a:t>CDC (2022). </a:t>
            </a:r>
            <a:r>
              <a:rPr i="1" lang="en" sz="1100">
                <a:latin typeface="Urbanist"/>
                <a:ea typeface="Urbanist"/>
                <a:cs typeface="Urbanist"/>
                <a:sym typeface="Urbanist"/>
              </a:rPr>
              <a:t>Life Cycle of Aedes aegypti and Ae. albopictus Mosquitoes</a:t>
            </a:r>
            <a:r>
              <a:rPr lang="en" sz="1100">
                <a:latin typeface="Urbanist"/>
                <a:ea typeface="Urbanist"/>
                <a:cs typeface="Urbanist"/>
                <a:sym typeface="Urbanist"/>
              </a:rPr>
              <a:t>. [online] Centers for Disease Control and Prevention. Available at: https://www.cdc.gov/mosquitoes/about/life-cycles/aedes.html [Accessed 1 Feb. 2023].</a:t>
            </a:r>
            <a:endParaRPr sz="1100">
              <a:latin typeface="Urbanist"/>
              <a:ea typeface="Urbanist"/>
              <a:cs typeface="Urbanist"/>
              <a:sym typeface="Urbanis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ph type="title"/>
          </p:nvPr>
        </p:nvSpPr>
        <p:spPr>
          <a:xfrm>
            <a:off x="719300" y="1242400"/>
            <a:ext cx="7697400" cy="32109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i="1" lang="en" sz="1050">
                <a:latin typeface="Urbanist"/>
                <a:ea typeface="Urbanist"/>
                <a:cs typeface="Urbanist"/>
                <a:sym typeface="Urbanist"/>
              </a:rPr>
              <a:t>Due to the nature at which the Dengue virus is transmitted, the actual goal of the analysis is not to see how temperature and humidity affect the spread of the disease, but instead finding out which temperatures and humidities are most conducive for the breeding of the Aedes mosquito.</a:t>
            </a:r>
            <a:endParaRPr i="1" sz="1050">
              <a:latin typeface="Urbanist"/>
              <a:ea typeface="Urbanist"/>
              <a:cs typeface="Urbanist"/>
              <a:sym typeface="Urbanist"/>
            </a:endParaRPr>
          </a:p>
          <a:p>
            <a:pPr indent="0" lvl="0" marL="0" rtl="0" algn="l">
              <a:lnSpc>
                <a:spcPct val="135714"/>
              </a:lnSpc>
              <a:spcBef>
                <a:spcPts val="0"/>
              </a:spcBef>
              <a:spcAft>
                <a:spcPts val="0"/>
              </a:spcAft>
              <a:buNone/>
            </a:pPr>
            <a:r>
              <a:t/>
            </a:r>
            <a:endParaRPr sz="1050">
              <a:latin typeface="Urbanist"/>
              <a:ea typeface="Urbanist"/>
              <a:cs typeface="Urbanist"/>
              <a:sym typeface="Urbanist"/>
            </a:endParaRPr>
          </a:p>
          <a:p>
            <a:pPr indent="0" lvl="0" marL="0" rtl="0" algn="l">
              <a:lnSpc>
                <a:spcPct val="135714"/>
              </a:lnSpc>
              <a:spcBef>
                <a:spcPts val="0"/>
              </a:spcBef>
              <a:spcAft>
                <a:spcPts val="0"/>
              </a:spcAft>
              <a:buNone/>
            </a:pPr>
            <a:r>
              <a:rPr i="1" lang="en" sz="1050">
                <a:latin typeface="Urbanist"/>
                <a:ea typeface="Urbanist"/>
                <a:cs typeface="Urbanist"/>
                <a:sym typeface="Urbanist"/>
              </a:rPr>
              <a:t>Using information gathered from research on the Aedes mosquito, it can be seen that a mosquito only becomes infective with the Dengue virus approximately 7 days after it has bitten a infected individual. </a:t>
            </a:r>
            <a:r>
              <a:rPr i="1" lang="en" sz="1050">
                <a:latin typeface="Urbanist"/>
                <a:ea typeface="Urbanist"/>
                <a:cs typeface="Urbanist"/>
                <a:sym typeface="Urbanist"/>
              </a:rPr>
              <a:t>Furthermore</a:t>
            </a:r>
            <a:r>
              <a:rPr i="1" lang="en" sz="1050">
                <a:latin typeface="Urbanist"/>
                <a:ea typeface="Urbanist"/>
                <a:cs typeface="Urbanist"/>
                <a:sym typeface="Urbanist"/>
              </a:rPr>
              <a:t>, as a newly hatched Aedes egg takes 6-7 days to grow into a adult, eggs laid by a Aedes mosquito will take 13-14 days to go from birth to being able to transmit the Dengue disease.</a:t>
            </a:r>
            <a:endParaRPr i="1" sz="1050">
              <a:latin typeface="Urbanist"/>
              <a:ea typeface="Urbanist"/>
              <a:cs typeface="Urbanist"/>
              <a:sym typeface="Urbanist"/>
            </a:endParaRPr>
          </a:p>
          <a:p>
            <a:pPr indent="0" lvl="0" marL="0" rtl="0" algn="l">
              <a:lnSpc>
                <a:spcPct val="135714"/>
              </a:lnSpc>
              <a:spcBef>
                <a:spcPts val="0"/>
              </a:spcBef>
              <a:spcAft>
                <a:spcPts val="0"/>
              </a:spcAft>
              <a:buNone/>
            </a:pPr>
            <a:r>
              <a:t/>
            </a:r>
            <a:endParaRPr sz="1050">
              <a:latin typeface="Urbanist"/>
              <a:ea typeface="Urbanist"/>
              <a:cs typeface="Urbanist"/>
              <a:sym typeface="Urbanist"/>
            </a:endParaRPr>
          </a:p>
          <a:p>
            <a:pPr indent="0" lvl="0" marL="0" rtl="0" algn="l">
              <a:lnSpc>
                <a:spcPct val="135714"/>
              </a:lnSpc>
              <a:spcBef>
                <a:spcPts val="0"/>
              </a:spcBef>
              <a:spcAft>
                <a:spcPts val="0"/>
              </a:spcAft>
              <a:buNone/>
            </a:pPr>
            <a:r>
              <a:rPr i="1" lang="en" sz="1050">
                <a:latin typeface="Urbanist"/>
                <a:ea typeface="Urbanist"/>
                <a:cs typeface="Urbanist"/>
                <a:sym typeface="Urbanist"/>
              </a:rPr>
              <a:t>Hence, the data for the dengue case count has to be delayed by 14 days, so that a accurate analysis on the most conducive weather for the breeding of the Aedes mosquito can be determined.</a:t>
            </a:r>
            <a:endParaRPr i="1" sz="1050">
              <a:latin typeface="Urbanist"/>
              <a:ea typeface="Urbanist"/>
              <a:cs typeface="Urbanist"/>
              <a:sym typeface="Urbanist"/>
            </a:endParaRPr>
          </a:p>
          <a:p>
            <a:pPr indent="0" lvl="0" marL="0" rtl="0" algn="l">
              <a:lnSpc>
                <a:spcPct val="135714"/>
              </a:lnSpc>
              <a:spcBef>
                <a:spcPts val="0"/>
              </a:spcBef>
              <a:spcAft>
                <a:spcPts val="0"/>
              </a:spcAft>
              <a:buNone/>
            </a:pPr>
            <a:r>
              <a:t/>
            </a:r>
            <a:endParaRPr sz="1050">
              <a:latin typeface="Urbanist"/>
              <a:ea typeface="Urbanist"/>
              <a:cs typeface="Urbanist"/>
              <a:sym typeface="Urbanist"/>
            </a:endParaRPr>
          </a:p>
          <a:p>
            <a:pPr indent="0" lvl="0" marL="0" rtl="0" algn="l">
              <a:lnSpc>
                <a:spcPct val="135714"/>
              </a:lnSpc>
              <a:spcBef>
                <a:spcPts val="0"/>
              </a:spcBef>
              <a:spcAft>
                <a:spcPts val="0"/>
              </a:spcAft>
              <a:buNone/>
            </a:pPr>
            <a:r>
              <a:rPr b="1" lang="en" sz="1050">
                <a:latin typeface="Urbanist"/>
                <a:ea typeface="Urbanist"/>
                <a:cs typeface="Urbanist"/>
                <a:sym typeface="Urbanist"/>
              </a:rPr>
              <a:t>In summary, the actual analysis is on which temperatures and humidities are the most conducive for the breeding of the Aedes mosquito in Singapore.</a:t>
            </a:r>
            <a:endParaRPr sz="1700">
              <a:latin typeface="Urbanist Medium"/>
              <a:ea typeface="Urbanist Medium"/>
              <a:cs typeface="Urbanist Medium"/>
              <a:sym typeface="Urbanist Medium"/>
            </a:endParaRPr>
          </a:p>
        </p:txBody>
      </p:sp>
      <p:sp>
        <p:nvSpPr>
          <p:cNvPr id="568" name="Google Shape;568;p39"/>
          <p:cNvSpPr txBox="1"/>
          <p:nvPr/>
        </p:nvSpPr>
        <p:spPr>
          <a:xfrm>
            <a:off x="335225" y="329000"/>
            <a:ext cx="84717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latin typeface="Abril Fatface"/>
                <a:ea typeface="Abril Fatface"/>
                <a:cs typeface="Abril Fatface"/>
                <a:sym typeface="Abril Fatface"/>
              </a:rPr>
              <a:t>Disclaimer.</a:t>
            </a:r>
            <a:endParaRPr sz="4400">
              <a:latin typeface="Abril Fatface"/>
              <a:ea typeface="Abril Fatface"/>
              <a:cs typeface="Abril Fatface"/>
              <a:sym typeface="Abril Fatfa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0"/>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analysed.</a:t>
            </a:r>
            <a:endParaRPr/>
          </a:p>
        </p:txBody>
      </p:sp>
      <p:sp>
        <p:nvSpPr>
          <p:cNvPr id="574" name="Google Shape;574;p40"/>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ph idx="4294967295" type="subTitle"/>
          </p:nvPr>
        </p:nvSpPr>
        <p:spPr>
          <a:xfrm>
            <a:off x="720000" y="1356125"/>
            <a:ext cx="7704000" cy="29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Xiao Wen then analyzed the following datasets:</a:t>
            </a:r>
            <a:endParaRPr/>
          </a:p>
          <a:p>
            <a:pPr indent="-317500" lvl="0" marL="457200" rtl="0" algn="ctr">
              <a:spcBef>
                <a:spcPts val="0"/>
              </a:spcBef>
              <a:spcAft>
                <a:spcPts val="0"/>
              </a:spcAft>
              <a:buSzPts val="1400"/>
              <a:buAutoNum type="arabicParenR"/>
            </a:pPr>
            <a:r>
              <a:rPr lang="en"/>
              <a:t>Meteorological</a:t>
            </a:r>
            <a:r>
              <a:rPr lang="en"/>
              <a:t> data from Ang Mo Kio from 2014 to 2020.</a:t>
            </a:r>
            <a:endParaRPr/>
          </a:p>
          <a:p>
            <a:pPr indent="-317500" lvl="0" marL="457200" rtl="0" algn="ctr">
              <a:spcBef>
                <a:spcPts val="0"/>
              </a:spcBef>
              <a:spcAft>
                <a:spcPts val="0"/>
              </a:spcAft>
              <a:buSzPts val="1400"/>
              <a:buAutoNum type="arabicParenR"/>
            </a:pPr>
            <a:r>
              <a:rPr lang="en"/>
              <a:t>Meteorological data from Tuas South from 2014 to 2020.</a:t>
            </a:r>
            <a:endParaRPr/>
          </a:p>
          <a:p>
            <a:pPr indent="-317500" lvl="0" marL="457200" rtl="0" algn="ctr">
              <a:spcBef>
                <a:spcPts val="0"/>
              </a:spcBef>
              <a:spcAft>
                <a:spcPts val="0"/>
              </a:spcAft>
              <a:buSzPts val="1400"/>
              <a:buAutoNum type="arabicParenR"/>
            </a:pPr>
            <a:r>
              <a:rPr lang="en"/>
              <a:t>Meteorological data from Changi from 2014 to 2020.</a:t>
            </a:r>
            <a:endParaRPr/>
          </a:p>
          <a:p>
            <a:pPr indent="-317500" lvl="0" marL="457200" rtl="0" algn="ctr">
              <a:spcBef>
                <a:spcPts val="0"/>
              </a:spcBef>
              <a:spcAft>
                <a:spcPts val="0"/>
              </a:spcAft>
              <a:buSzPts val="1400"/>
              <a:buAutoNum type="arabicParenR"/>
            </a:pPr>
            <a:r>
              <a:rPr lang="en"/>
              <a:t>Air Temperature And Sunshine, Relative Humidity And Rainfall, Monthly</a:t>
            </a:r>
            <a:endParaRPr/>
          </a:p>
          <a:p>
            <a:pPr indent="-317500" lvl="0" marL="457200" rtl="0" algn="ctr">
              <a:spcBef>
                <a:spcPts val="0"/>
              </a:spcBef>
              <a:spcAft>
                <a:spcPts val="0"/>
              </a:spcAft>
              <a:buSzPts val="1400"/>
              <a:buAutoNum type="arabicParenR"/>
            </a:pPr>
            <a:r>
              <a:rPr lang="en"/>
              <a:t>Weekly Infectious Disease Bulletin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From here, he would like to find out the following:</a:t>
            </a:r>
            <a:endParaRPr/>
          </a:p>
          <a:p>
            <a:pPr indent="-317500" lvl="0" marL="457200" rtl="0" algn="ctr">
              <a:spcBef>
                <a:spcPts val="0"/>
              </a:spcBef>
              <a:spcAft>
                <a:spcPts val="0"/>
              </a:spcAft>
              <a:buSzPts val="1400"/>
              <a:buAutoNum type="arabicParenR"/>
            </a:pPr>
            <a:r>
              <a:rPr lang="en"/>
              <a:t>What is the most optimum conditions for dengue to breed in Singapore.</a:t>
            </a:r>
            <a:endParaRPr/>
          </a:p>
          <a:p>
            <a:pPr indent="-317500" lvl="0" marL="457200" rtl="0" algn="ctr">
              <a:spcBef>
                <a:spcPts val="0"/>
              </a:spcBef>
              <a:spcAft>
                <a:spcPts val="0"/>
              </a:spcAft>
              <a:buSzPts val="1400"/>
              <a:buAutoNum type="arabicParenR"/>
            </a:pPr>
            <a:r>
              <a:rPr lang="en"/>
              <a:t>What can be done to help reduce this spread.</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1"/>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Nature of datasets</a:t>
            </a:r>
            <a:endParaRPr/>
          </a:p>
        </p:txBody>
      </p:sp>
      <p:sp>
        <p:nvSpPr>
          <p:cNvPr id="582" name="Google Shape;582;p41"/>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84" name="Google Shape;584;p41"/>
          <p:cNvGraphicFramePr/>
          <p:nvPr/>
        </p:nvGraphicFramePr>
        <p:xfrm>
          <a:off x="952500" y="1316675"/>
          <a:ext cx="3000000" cy="3000000"/>
        </p:xfrm>
        <a:graphic>
          <a:graphicData uri="http://schemas.openxmlformats.org/drawingml/2006/table">
            <a:tbl>
              <a:tblPr>
                <a:noFill/>
                <a:tableStyleId>{483F6C5F-8CCD-459C-8372-7B4F2BB8B4BA}</a:tableStyleId>
              </a:tblPr>
              <a:tblGrid>
                <a:gridCol w="3619500"/>
                <a:gridCol w="3619500"/>
              </a:tblGrid>
              <a:tr h="222500">
                <a:tc rowSpan="13">
                  <a:txBody>
                    <a:bodyPr/>
                    <a:lstStyle/>
                    <a:p>
                      <a:pPr indent="0" lvl="0" marL="0" rtl="0" algn="ctr">
                        <a:spcBef>
                          <a:spcPts val="0"/>
                        </a:spcBef>
                        <a:spcAft>
                          <a:spcPts val="0"/>
                        </a:spcAft>
                        <a:buNone/>
                      </a:pPr>
                      <a:r>
                        <a:rPr lang="en">
                          <a:latin typeface="Urbanist"/>
                          <a:ea typeface="Urbanist"/>
                          <a:cs typeface="Urbanist"/>
                          <a:sym typeface="Urbanist"/>
                        </a:rPr>
                        <a:t>Dataset 1 - </a:t>
                      </a:r>
                      <a:r>
                        <a:rPr lang="en">
                          <a:solidFill>
                            <a:schemeClr val="dk1"/>
                          </a:solidFill>
                          <a:latin typeface="Urbanist"/>
                          <a:ea typeface="Urbanist"/>
                          <a:cs typeface="Urbanist"/>
                          <a:sym typeface="Urbanist"/>
                        </a:rPr>
                        <a:t>angmokio.csv</a:t>
                      </a:r>
                      <a:endParaRPr>
                        <a:solidFill>
                          <a:schemeClr val="dk1"/>
                        </a:solidFill>
                        <a:latin typeface="Urbanist"/>
                        <a:ea typeface="Urbanist"/>
                        <a:cs typeface="Urbanist"/>
                        <a:sym typeface="Urbanist"/>
                      </a:endParaRPr>
                    </a:p>
                    <a:p>
                      <a:pPr indent="0" lvl="0" marL="0" rtl="0" algn="ctr">
                        <a:spcBef>
                          <a:spcPts val="0"/>
                        </a:spcBef>
                        <a:spcAft>
                          <a:spcPts val="0"/>
                        </a:spcAft>
                        <a:buNone/>
                      </a:pPr>
                      <a:r>
                        <a:rPr lang="en">
                          <a:latin typeface="Urbanist"/>
                          <a:ea typeface="Urbanist"/>
                          <a:cs typeface="Urbanist"/>
                          <a:sym typeface="Urbanist"/>
                        </a:rPr>
                        <a:t>Dataset 2 - changi</a:t>
                      </a:r>
                      <a:r>
                        <a:rPr lang="en">
                          <a:solidFill>
                            <a:schemeClr val="dk1"/>
                          </a:solidFill>
                          <a:latin typeface="Urbanist"/>
                          <a:ea typeface="Urbanist"/>
                          <a:cs typeface="Urbanist"/>
                          <a:sym typeface="Urbanist"/>
                        </a:rPr>
                        <a:t>.csv</a:t>
                      </a:r>
                      <a:endParaRPr>
                        <a:solidFill>
                          <a:schemeClr val="dk1"/>
                        </a:solidFill>
                        <a:latin typeface="Urbanist"/>
                        <a:ea typeface="Urbanist"/>
                        <a:cs typeface="Urbanist"/>
                        <a:sym typeface="Urbanist"/>
                      </a:endParaRPr>
                    </a:p>
                    <a:p>
                      <a:pPr indent="0" lvl="0" marL="0" rtl="0" algn="ctr">
                        <a:spcBef>
                          <a:spcPts val="0"/>
                        </a:spcBef>
                        <a:spcAft>
                          <a:spcPts val="0"/>
                        </a:spcAft>
                        <a:buNone/>
                      </a:pPr>
                      <a:r>
                        <a:rPr lang="en">
                          <a:latin typeface="Urbanist"/>
                          <a:ea typeface="Urbanist"/>
                          <a:cs typeface="Urbanist"/>
                          <a:sym typeface="Urbanist"/>
                        </a:rPr>
                        <a:t>Dataset 3 -tuassouth</a:t>
                      </a:r>
                      <a:r>
                        <a:rPr lang="en">
                          <a:solidFill>
                            <a:schemeClr val="dk1"/>
                          </a:solidFill>
                          <a:latin typeface="Urbanist"/>
                          <a:ea typeface="Urbanist"/>
                          <a:cs typeface="Urbanist"/>
                          <a:sym typeface="Urbanist"/>
                        </a:rPr>
                        <a:t>.csv</a:t>
                      </a:r>
                      <a:endParaRPr>
                        <a:solidFill>
                          <a:schemeClr val="dk1"/>
                        </a:solidFill>
                        <a:latin typeface="Urbanist"/>
                        <a:ea typeface="Urbanist"/>
                        <a:cs typeface="Urbanist"/>
                        <a:sym typeface="Urbanist"/>
                      </a:endParaRPr>
                    </a:p>
                    <a:p>
                      <a:pPr indent="0" lvl="0" marL="0" rtl="0" algn="ctr">
                        <a:spcBef>
                          <a:spcPts val="0"/>
                        </a:spcBef>
                        <a:spcAft>
                          <a:spcPts val="0"/>
                        </a:spcAft>
                        <a:buNone/>
                      </a:pPr>
                      <a:r>
                        <a:t/>
                      </a:r>
                      <a:endParaRPr>
                        <a:latin typeface="Urbanist"/>
                        <a:ea typeface="Urbanist"/>
                        <a:cs typeface="Urbanist"/>
                        <a:sym typeface="Urbanist"/>
                      </a:endParaRPr>
                    </a:p>
                    <a:p>
                      <a:pPr indent="0" lvl="0" marL="0" rtl="0" algn="ctr">
                        <a:spcBef>
                          <a:spcPts val="0"/>
                        </a:spcBef>
                        <a:spcAft>
                          <a:spcPts val="0"/>
                        </a:spcAft>
                        <a:buNone/>
                      </a:pPr>
                      <a:r>
                        <a:t/>
                      </a:r>
                      <a:endParaRPr>
                        <a:latin typeface="Urbanist"/>
                        <a:ea typeface="Urbanist"/>
                        <a:cs typeface="Urbanist"/>
                        <a:sym typeface="Urbanist"/>
                      </a:endParaRPr>
                    </a:p>
                  </a:txBody>
                  <a:tcPr marT="91425" marB="91425" marR="91425" marL="91425" anchor="ctr"/>
                </a:tc>
                <a:tc>
                  <a:txBody>
                    <a:bodyPr/>
                    <a:lstStyle/>
                    <a:p>
                      <a:pPr indent="0" lvl="0" marL="0" rtl="0" algn="l">
                        <a:spcBef>
                          <a:spcPts val="0"/>
                        </a:spcBef>
                        <a:spcAft>
                          <a:spcPts val="0"/>
                        </a:spcAft>
                        <a:buNone/>
                      </a:pPr>
                      <a:r>
                        <a:rPr lang="en" sz="1000">
                          <a:latin typeface="Urbanist"/>
                          <a:ea typeface="Urbanist"/>
                          <a:cs typeface="Urbanist"/>
                          <a:sym typeface="Urbanist"/>
                        </a:rPr>
                        <a:t>station - which weather station was the weather taken from</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year - year which data was taken</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month - month which data was taken</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day - day which data was taken</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Daily Rainfall Total (mm) - total rainfall for the day</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Highest 30 min Rainfall (mm) - max rainfall in 30 minutes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Highest 60 min Rainfall (mm) - max rainfall in 60 minutes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Highest 120 min Rainfall (mm) - max rainfall in 120 mins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Mean Temperature (°C) - mean temperature for the day</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Maximum Temperature (°C) - max temperature for the day</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Maximum Temperature (°C) - min temperature for the day</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Mean Wind Speed (km/h) -  mean wind speed for the day</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Max Wind Speed (km/h) - max wind speed for the day</a:t>
                      </a:r>
                      <a:endParaRPr sz="1000">
                        <a:latin typeface="Urbanist"/>
                        <a:ea typeface="Urbanist"/>
                        <a:cs typeface="Urbanist"/>
                        <a:sym typeface="Urbanist"/>
                      </a:endParaRPr>
                    </a:p>
                  </a:txBody>
                  <a:tcPr marT="0" marB="0"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2"/>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Nature of datasets</a:t>
            </a:r>
            <a:endParaRPr/>
          </a:p>
        </p:txBody>
      </p:sp>
      <p:sp>
        <p:nvSpPr>
          <p:cNvPr id="590" name="Google Shape;590;p42"/>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92" name="Google Shape;592;p42"/>
          <p:cNvGraphicFramePr/>
          <p:nvPr/>
        </p:nvGraphicFramePr>
        <p:xfrm>
          <a:off x="952500" y="1698850"/>
          <a:ext cx="3000000" cy="3000000"/>
        </p:xfrm>
        <a:graphic>
          <a:graphicData uri="http://schemas.openxmlformats.org/drawingml/2006/table">
            <a:tbl>
              <a:tblPr>
                <a:noFill/>
                <a:tableStyleId>{483F6C5F-8CCD-459C-8372-7B4F2BB8B4BA}</a:tableStyleId>
              </a:tblPr>
              <a:tblGrid>
                <a:gridCol w="2807375"/>
                <a:gridCol w="4431625"/>
              </a:tblGrid>
              <a:tr h="222500">
                <a:tc rowSpan="10">
                  <a:txBody>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Dataset 4 - </a:t>
                      </a:r>
                      <a:r>
                        <a:rPr lang="en">
                          <a:solidFill>
                            <a:schemeClr val="dk1"/>
                          </a:solidFill>
                          <a:latin typeface="Urbanist"/>
                          <a:ea typeface="Urbanist"/>
                          <a:cs typeface="Urbanist"/>
                          <a:sym typeface="Urbanist"/>
                        </a:rPr>
                        <a:t>M890081.xlsx</a:t>
                      </a:r>
                      <a:endParaRPr>
                        <a:latin typeface="Urbanist"/>
                        <a:ea typeface="Urbanist"/>
                        <a:cs typeface="Urbanist"/>
                        <a:sym typeface="Urbanist"/>
                      </a:endParaRPr>
                    </a:p>
                  </a:txBody>
                  <a:tcPr marT="91425" marB="91425" marR="91425" marL="91425" anchor="ctr"/>
                </a:tc>
                <a:tc>
                  <a:txBody>
                    <a:bodyPr/>
                    <a:lstStyle/>
                    <a:p>
                      <a:pPr indent="0" lvl="0" marL="0" rtl="0" algn="l">
                        <a:spcBef>
                          <a:spcPts val="0"/>
                        </a:spcBef>
                        <a:spcAft>
                          <a:spcPts val="0"/>
                        </a:spcAft>
                        <a:buNone/>
                      </a:pPr>
                      <a:r>
                        <a:rPr lang="en" sz="1000">
                          <a:latin typeface="Urbanist"/>
                          <a:ea typeface="Urbanist"/>
                          <a:cs typeface="Urbanist"/>
                          <a:sym typeface="Urbanist"/>
                        </a:rPr>
                        <a:t>Air Temperature Means Daily Maximum (Degree Celsius)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Air Temperature Means Daily Minimum (Degree Celsius)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Air Temperature Absolute Extremes Maximum (Degree Celsius)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Air Temperature Absolute Extremes Minimum (Degree Celsius)</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Total Rainfall (Millimetre)</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Highest Daily Rainfall Total (Millimetre)</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Number Of Rainy Days (Number)</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Bright Sunshine Daily Mean (Hour)</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Minimum Relative Humidity (Per Cent)</a:t>
                      </a:r>
                      <a:endParaRPr sz="1000">
                        <a:latin typeface="Urbanist"/>
                        <a:ea typeface="Urbanist"/>
                        <a:cs typeface="Urbanist"/>
                        <a:sym typeface="Urbanist"/>
                      </a:endParaRPr>
                    </a:p>
                  </a:txBody>
                  <a:tcPr marT="0" marB="0" marR="91425" marL="91425" anchor="ctr"/>
                </a:tc>
              </a:tr>
              <a:tr h="222500">
                <a:tc vMerge="1"/>
                <a:tc>
                  <a:txBody>
                    <a:bodyPr/>
                    <a:lstStyle/>
                    <a:p>
                      <a:pPr indent="0" lvl="0" marL="0" rtl="0" algn="l">
                        <a:spcBef>
                          <a:spcPts val="0"/>
                        </a:spcBef>
                        <a:spcAft>
                          <a:spcPts val="0"/>
                        </a:spcAft>
                        <a:buNone/>
                      </a:pPr>
                      <a:r>
                        <a:rPr lang="en" sz="1000">
                          <a:latin typeface="Urbanist"/>
                          <a:ea typeface="Urbanist"/>
                          <a:cs typeface="Urbanist"/>
                          <a:sym typeface="Urbanist"/>
                        </a:rPr>
                        <a:t>24 Hours Mean Relative Humidity (Per Cent)</a:t>
                      </a:r>
                      <a:endParaRPr sz="1000">
                        <a:latin typeface="Urbanist"/>
                        <a:ea typeface="Urbanist"/>
                        <a:cs typeface="Urbanist"/>
                        <a:sym typeface="Urbanist"/>
                      </a:endParaRPr>
                    </a:p>
                  </a:txBody>
                  <a:tcPr marT="0" marB="0"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Nature of datasets</a:t>
            </a:r>
            <a:endParaRPr/>
          </a:p>
        </p:txBody>
      </p:sp>
      <p:sp>
        <p:nvSpPr>
          <p:cNvPr id="598" name="Google Shape;598;p43"/>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00" name="Google Shape;600;p43"/>
          <p:cNvGraphicFramePr/>
          <p:nvPr/>
        </p:nvGraphicFramePr>
        <p:xfrm>
          <a:off x="952500" y="1571450"/>
          <a:ext cx="3000000" cy="3000000"/>
        </p:xfrm>
        <a:graphic>
          <a:graphicData uri="http://schemas.openxmlformats.org/drawingml/2006/table">
            <a:tbl>
              <a:tblPr>
                <a:noFill/>
                <a:tableStyleId>{483F6C5F-8CCD-459C-8372-7B4F2BB8B4BA}</a:tableStyleId>
              </a:tblPr>
              <a:tblGrid>
                <a:gridCol w="2807375"/>
                <a:gridCol w="4431625"/>
              </a:tblGrid>
              <a:tr h="690450">
                <a:tc rowSpan="3">
                  <a:txBody>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Dataset 5 - </a:t>
                      </a:r>
                      <a:r>
                        <a:rPr lang="en">
                          <a:solidFill>
                            <a:schemeClr val="dk1"/>
                          </a:solidFill>
                          <a:latin typeface="Urbanist"/>
                          <a:ea typeface="Urbanist"/>
                          <a:cs typeface="Urbanist"/>
                          <a:sym typeface="Urbanist"/>
                        </a:rPr>
                        <a:t>weekly-infectious-disease-bulletin-cases.csv</a:t>
                      </a:r>
                      <a:endParaRPr>
                        <a:solidFill>
                          <a:schemeClr val="dk1"/>
                        </a:solidFill>
                        <a:latin typeface="Urbanist"/>
                        <a:ea typeface="Urbanist"/>
                        <a:cs typeface="Urbanist"/>
                        <a:sym typeface="Urbanist"/>
                      </a:endParaRPr>
                    </a:p>
                    <a:p>
                      <a:pPr indent="0" lvl="0" marL="0" rtl="0" algn="ctr">
                        <a:spcBef>
                          <a:spcPts val="0"/>
                        </a:spcBef>
                        <a:spcAft>
                          <a:spcPts val="0"/>
                        </a:spcAft>
                        <a:buNone/>
                      </a:pPr>
                      <a:r>
                        <a:t/>
                      </a:r>
                      <a:endParaRPr>
                        <a:solidFill>
                          <a:schemeClr val="dk1"/>
                        </a:solidFill>
                        <a:latin typeface="Urbanist"/>
                        <a:ea typeface="Urbanist"/>
                        <a:cs typeface="Urbanist"/>
                        <a:sym typeface="Urbanist"/>
                      </a:endParaRPr>
                    </a:p>
                  </a:txBody>
                  <a:tcPr marT="91425" marB="91425" marR="91425" marL="91425" anchor="ctr"/>
                </a:tc>
                <a:tc>
                  <a:txBody>
                    <a:bodyPr/>
                    <a:lstStyle/>
                    <a:p>
                      <a:pPr indent="0" lvl="0" marL="0" rtl="0" algn="l">
                        <a:spcBef>
                          <a:spcPts val="0"/>
                        </a:spcBef>
                        <a:spcAft>
                          <a:spcPts val="0"/>
                        </a:spcAft>
                        <a:buNone/>
                      </a:pPr>
                      <a:r>
                        <a:rPr lang="en" sz="1000">
                          <a:latin typeface="Urbanist"/>
                          <a:ea typeface="Urbanist"/>
                          <a:cs typeface="Urbanist"/>
                          <a:sym typeface="Urbanist"/>
                        </a:rPr>
                        <a:t>epi_week - epidemiological week where data was taken</a:t>
                      </a:r>
                      <a:endParaRPr sz="1000">
                        <a:latin typeface="Urbanist"/>
                        <a:ea typeface="Urbanist"/>
                        <a:cs typeface="Urbanist"/>
                        <a:sym typeface="Urbanist"/>
                      </a:endParaRPr>
                    </a:p>
                  </a:txBody>
                  <a:tcPr marT="0" marB="0" marR="91425" marL="91425" anchor="ctr"/>
                </a:tc>
              </a:tr>
              <a:tr h="690450">
                <a:tc vMerge="1"/>
                <a:tc>
                  <a:txBody>
                    <a:bodyPr/>
                    <a:lstStyle/>
                    <a:p>
                      <a:pPr indent="0" lvl="0" marL="0" rtl="0" algn="l">
                        <a:spcBef>
                          <a:spcPts val="0"/>
                        </a:spcBef>
                        <a:spcAft>
                          <a:spcPts val="0"/>
                        </a:spcAft>
                        <a:buNone/>
                      </a:pPr>
                      <a:r>
                        <a:rPr lang="en" sz="1000">
                          <a:latin typeface="Urbanist"/>
                          <a:ea typeface="Urbanist"/>
                          <a:cs typeface="Urbanist"/>
                          <a:sym typeface="Urbanist"/>
                        </a:rPr>
                        <a:t>disease - name of disease logged</a:t>
                      </a:r>
                      <a:endParaRPr sz="1000">
                        <a:latin typeface="Urbanist"/>
                        <a:ea typeface="Urbanist"/>
                        <a:cs typeface="Urbanist"/>
                        <a:sym typeface="Urbanist"/>
                      </a:endParaRPr>
                    </a:p>
                  </a:txBody>
                  <a:tcPr marT="0" marB="0" marR="91425" marL="91425" anchor="ctr"/>
                </a:tc>
              </a:tr>
              <a:tr h="690450">
                <a:tc vMerge="1"/>
                <a:tc>
                  <a:txBody>
                    <a:bodyPr/>
                    <a:lstStyle/>
                    <a:p>
                      <a:pPr indent="0" lvl="0" marL="0" rtl="0" algn="l">
                        <a:spcBef>
                          <a:spcPts val="0"/>
                        </a:spcBef>
                        <a:spcAft>
                          <a:spcPts val="0"/>
                        </a:spcAft>
                        <a:buNone/>
                      </a:pPr>
                      <a:r>
                        <a:rPr lang="en" sz="1000">
                          <a:latin typeface="Urbanist"/>
                          <a:ea typeface="Urbanist"/>
                          <a:cs typeface="Urbanist"/>
                          <a:sym typeface="Urbanist"/>
                        </a:rPr>
                        <a:t>no.-_of_cases - number of cases logged for the disease.</a:t>
                      </a:r>
                      <a:endParaRPr sz="1000">
                        <a:latin typeface="Urbanist"/>
                        <a:ea typeface="Urbanist"/>
                        <a:cs typeface="Urbanist"/>
                        <a:sym typeface="Urbanist"/>
                      </a:endParaRPr>
                    </a:p>
                  </a:txBody>
                  <a:tcPr marT="0" marB="0"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4"/>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(Datasets 1/2/3)</a:t>
            </a:r>
            <a:endParaRPr/>
          </a:p>
        </p:txBody>
      </p:sp>
      <p:sp>
        <p:nvSpPr>
          <p:cNvPr id="606" name="Google Shape;606;p44"/>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8" name="Google Shape;608;p44"/>
          <p:cNvPicPr preferRelativeResize="0"/>
          <p:nvPr/>
        </p:nvPicPr>
        <p:blipFill>
          <a:blip r:embed="rId3">
            <a:alphaModFix/>
          </a:blip>
          <a:stretch>
            <a:fillRect/>
          </a:stretch>
        </p:blipFill>
        <p:spPr>
          <a:xfrm>
            <a:off x="222542" y="1482700"/>
            <a:ext cx="8698925" cy="27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5"/>
          <p:cNvSpPr txBox="1"/>
          <p:nvPr>
            <p:ph type="title"/>
          </p:nvPr>
        </p:nvSpPr>
        <p:spPr>
          <a:xfrm>
            <a:off x="720000" y="540000"/>
            <a:ext cx="7704000" cy="4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(Datasets 1/2/3)</a:t>
            </a:r>
            <a:endParaRPr/>
          </a:p>
        </p:txBody>
      </p:sp>
      <p:sp>
        <p:nvSpPr>
          <p:cNvPr id="614" name="Google Shape;614;p45"/>
          <p:cNvSpPr/>
          <p:nvPr/>
        </p:nvSpPr>
        <p:spPr>
          <a:xfrm>
            <a:off x="402175"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8505000" y="4531075"/>
            <a:ext cx="236700" cy="2367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6" name="Google Shape;616;p45"/>
          <p:cNvPicPr preferRelativeResize="0"/>
          <p:nvPr/>
        </p:nvPicPr>
        <p:blipFill>
          <a:blip r:embed="rId3">
            <a:alphaModFix/>
          </a:blip>
          <a:stretch>
            <a:fillRect/>
          </a:stretch>
        </p:blipFill>
        <p:spPr>
          <a:xfrm>
            <a:off x="544225" y="1219950"/>
            <a:ext cx="8055551" cy="325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ases Awareness on World Mosquito by Slidesgo">
  <a:themeElements>
    <a:clrScheme name="Simple Light">
      <a:dk1>
        <a:srgbClr val="191919"/>
      </a:dk1>
      <a:lt1>
        <a:srgbClr val="F1EFEC"/>
      </a:lt1>
      <a:dk2>
        <a:srgbClr val="B7B7B7"/>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