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6.xml.rels" ContentType="application/vnd.openxmlformats-package.relationships+xml"/>
  <Override PartName="/ppt/notesSlides/notesSlide6.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27.jpeg" ContentType="image/jpeg"/>
  <Override PartName="/ppt/media/image5.png" ContentType="image/png"/>
  <Override PartName="/ppt/media/image4.png" ContentType="image/png"/>
  <Override PartName="/ppt/media/image3.png" ContentType="image/png"/>
  <Override PartName="/ppt/media/image2.png" ContentType="image/png"/>
  <Override PartName="/ppt/media/image25.png" ContentType="image/png"/>
  <Override PartName="/ppt/media/image26.jpeg" ContentType="image/jpeg"/>
  <Override PartName="/ppt/media/image23.png" ContentType="image/png"/>
  <Override PartName="/ppt/media/image22.png" ContentType="image/png"/>
  <Override PartName="/ppt/media/image19.png" ContentType="image/png"/>
  <Override PartName="/ppt/media/image21.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40"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41"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42" name="PlaceHolder 4"/>
          <p:cNvSpPr>
            <a:spLocks noGrp="1"/>
          </p:cNvSpPr>
          <p:nvPr>
            <p:ph type="dt" idx="2"/>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43" name="PlaceHolder 5"/>
          <p:cNvSpPr>
            <a:spLocks noGrp="1"/>
          </p:cNvSpPr>
          <p:nvPr>
            <p:ph type="ftr" idx="3"/>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44" name="PlaceHolder 6"/>
          <p:cNvSpPr>
            <a:spLocks noGrp="1"/>
          </p:cNvSpPr>
          <p:nvPr>
            <p:ph type="sldNum" idx="4"/>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4652D596-DCBF-46A5-B639-7426DA461FC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sldImg"/>
          </p:nvPr>
        </p:nvSpPr>
        <p:spPr>
          <a:xfrm>
            <a:off x="381240" y="685800"/>
            <a:ext cx="6095520" cy="3428640"/>
          </a:xfrm>
          <a:prstGeom prst="rect">
            <a:avLst/>
          </a:prstGeom>
          <a:ln w="0">
            <a:noFill/>
          </a:ln>
        </p:spPr>
      </p:sp>
      <p:sp>
        <p:nvSpPr>
          <p:cNvPr id="89"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00000"/>
              </a:lnSpc>
              <a:buNone/>
              <a:tabLst>
                <a:tab algn="l" pos="0"/>
              </a:tabLst>
            </a:pPr>
            <a:r>
              <a:rPr b="0" lang="es" sz="1100" spc="-1" strike="noStrike">
                <a:solidFill>
                  <a:srgbClr val="000000"/>
                </a:solidFill>
                <a:latin typeface="Arial"/>
                <a:ea typeface="Arial"/>
              </a:rPr>
              <a:t>Recordemos todo lo que hicimos y que sigue</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48E1B2C8-D4BB-40AF-B40A-8D235CB02F29}"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2E993EB0-E004-4186-A3A0-7DC29B196E40}"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8E75C94E-09AF-4DEA-B8FF-DBACA98E8414}"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7B4B5D73-C5B0-4A74-9A45-594D5E98AF9A}"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AC3C7355-E304-4377-9F82-82675187FBF3}"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C5E8214F-F57C-46B3-98A2-715840DFDE1D}"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64B35ED8-633B-4117-91C6-A521E41A29A4}"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B84FD7CA-2D24-4870-8C4F-0EEE96AA3416}"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744480"/>
            <a:ext cx="8520120" cy="95148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363AE1DD-299F-44F1-9D93-B98B61DD21A7}"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0A16DA2B-F982-4541-B8D6-8789910A7EC4}"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499FE012-5816-4791-842E-1F7D09795C03}"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EDFC769D-C77F-4BA8-AC68-CE48BD640A2F}"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s" sz="1000" spc="-1" strike="noStrike">
                <a:solidFill>
                  <a:srgbClr val="595959"/>
                </a:solidFill>
                <a:latin typeface="Arial"/>
                <a:ea typeface="Arial"/>
              </a:defRPr>
            </a:lvl1pPr>
          </a:lstStyle>
          <a:p>
            <a:pPr algn="r">
              <a:lnSpc>
                <a:spcPct val="100000"/>
              </a:lnSpc>
              <a:buNone/>
              <a:tabLst>
                <a:tab algn="l" pos="0"/>
              </a:tabLst>
            </a:pPr>
            <a:fld id="{4FEF0212-DE76-4880-B1BB-8B5A7D90ADC2}" type="slidenum">
              <a:rPr b="0" lang="es" sz="1000" spc="-1" strike="noStrike">
                <a:solidFill>
                  <a:srgbClr val="595959"/>
                </a:solidFill>
                <a:latin typeface="Arial"/>
                <a:ea typeface="Arial"/>
              </a:rPr>
              <a:t>&lt;number&gt;</a:t>
            </a:fld>
            <a:endParaRPr b="0" lang="en-US"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jpeg"/><Relationship Id="rId5" Type="http://schemas.openxmlformats.org/officeDocument/2006/relationships/image" Target="../media/image27.jpeg"/><Relationship Id="rId6" Type="http://schemas.openxmlformats.org/officeDocument/2006/relationships/slideLayout" Target="../slideLayouts/slideLayout2.xml"/><Relationship Id="rId7" Type="http://schemas.openxmlformats.org/officeDocument/2006/relationships/notesSlide" Target="../notesSlides/notesSlide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5" name="Google Shape;66;p15" descr=""/>
          <p:cNvPicPr/>
          <p:nvPr/>
        </p:nvPicPr>
        <p:blipFill>
          <a:blip r:embed="rId1"/>
          <a:stretch/>
        </p:blipFill>
        <p:spPr>
          <a:xfrm rot="5400000">
            <a:off x="-1112760" y="4302000"/>
            <a:ext cx="2448000" cy="1955520"/>
          </a:xfrm>
          <a:prstGeom prst="rect">
            <a:avLst/>
          </a:prstGeom>
          <a:ln w="0">
            <a:noFill/>
          </a:ln>
        </p:spPr>
      </p:pic>
      <p:sp>
        <p:nvSpPr>
          <p:cNvPr id="46" name="PlaceHolder 1"/>
          <p:cNvSpPr>
            <a:spLocks noGrp="1"/>
          </p:cNvSpPr>
          <p:nvPr>
            <p:ph type="title"/>
          </p:nvPr>
        </p:nvSpPr>
        <p:spPr>
          <a:xfrm>
            <a:off x="312120" y="1414080"/>
            <a:ext cx="3787560" cy="1096920"/>
          </a:xfrm>
          <a:prstGeom prst="rect">
            <a:avLst/>
          </a:prstGeom>
          <a:noFill/>
          <a:ln w="0">
            <a:noFill/>
          </a:ln>
        </p:spPr>
        <p:txBody>
          <a:bodyPr tIns="91440" bIns="91440" anchor="b">
            <a:noAutofit/>
          </a:bodyPr>
          <a:p>
            <a:pPr>
              <a:lnSpc>
                <a:spcPct val="100000"/>
              </a:lnSpc>
              <a:buNone/>
              <a:tabLst>
                <a:tab algn="l" pos="0"/>
              </a:tabLst>
            </a:pPr>
            <a:r>
              <a:rPr b="0" lang="es" sz="3000" spc="-1" strike="noStrike">
                <a:solidFill>
                  <a:srgbClr val="e0375b"/>
                </a:solidFill>
                <a:latin typeface="Lato Black"/>
                <a:ea typeface="Lato Black"/>
              </a:rPr>
              <a:t>Grupo 4 – Proyecto Horizon </a:t>
            </a:r>
            <a:endParaRPr b="0" lang="en-US" sz="3000" spc="-1" strike="noStrike">
              <a:solidFill>
                <a:srgbClr val="000000"/>
              </a:solidFill>
              <a:latin typeface="Arial"/>
            </a:endParaRPr>
          </a:p>
        </p:txBody>
      </p:sp>
      <p:pic>
        <p:nvPicPr>
          <p:cNvPr id="47" name="Google Shape;68;p15" descr=""/>
          <p:cNvPicPr/>
          <p:nvPr/>
        </p:nvPicPr>
        <p:blipFill>
          <a:blip r:embed="rId2"/>
          <a:stretch/>
        </p:blipFill>
        <p:spPr>
          <a:xfrm>
            <a:off x="380880" y="380880"/>
            <a:ext cx="1009800" cy="191520"/>
          </a:xfrm>
          <a:prstGeom prst="rect">
            <a:avLst/>
          </a:prstGeom>
          <a:ln w="0">
            <a:noFill/>
          </a:ln>
        </p:spPr>
      </p:pic>
      <p:pic>
        <p:nvPicPr>
          <p:cNvPr id="48" name="Google Shape;69;p15" descr=""/>
          <p:cNvPicPr/>
          <p:nvPr/>
        </p:nvPicPr>
        <p:blipFill>
          <a:blip r:embed="rId3"/>
          <a:stretch/>
        </p:blipFill>
        <p:spPr>
          <a:xfrm>
            <a:off x="7270920" y="4953240"/>
            <a:ext cx="1984320" cy="34920"/>
          </a:xfrm>
          <a:prstGeom prst="rect">
            <a:avLst/>
          </a:prstGeom>
          <a:ln w="0">
            <a:noFill/>
          </a:ln>
        </p:spPr>
      </p:pic>
      <p:sp>
        <p:nvSpPr>
          <p:cNvPr id="49" name="Google Shape;70;p15"/>
          <p:cNvSpPr/>
          <p:nvPr/>
        </p:nvSpPr>
        <p:spPr>
          <a:xfrm>
            <a:off x="4834440" y="1369440"/>
            <a:ext cx="2893320" cy="2984400"/>
          </a:xfrm>
          <a:prstGeom prst="rect">
            <a:avLst/>
          </a:prstGeom>
          <a:noFill/>
          <a:ln w="19050">
            <a:solidFill>
              <a:srgbClr val="2397d7"/>
            </a:solidFill>
            <a:round/>
          </a:ln>
        </p:spPr>
        <p:style>
          <a:lnRef idx="0"/>
          <a:fillRef idx="0"/>
          <a:effectRef idx="0"/>
          <a:fontRef idx="minor"/>
        </p:style>
      </p:sp>
      <p:sp>
        <p:nvSpPr>
          <p:cNvPr id="50" name="Google Shape;71;p15"/>
          <p:cNvSpPr/>
          <p:nvPr/>
        </p:nvSpPr>
        <p:spPr>
          <a:xfrm>
            <a:off x="7045920" y="408600"/>
            <a:ext cx="1734120" cy="1657440"/>
          </a:xfrm>
          <a:prstGeom prst="rect">
            <a:avLst/>
          </a:prstGeom>
          <a:solidFill>
            <a:srgbClr val="e0375b"/>
          </a:solidFill>
          <a:ln w="0">
            <a:noFill/>
          </a:ln>
        </p:spPr>
        <p:style>
          <a:lnRef idx="0"/>
          <a:fillRef idx="0"/>
          <a:effectRef idx="0"/>
          <a:fontRef idx="minor"/>
        </p:style>
      </p:sp>
      <p:sp>
        <p:nvSpPr>
          <p:cNvPr id="51" name="Google Shape;72;p15"/>
          <p:cNvSpPr/>
          <p:nvPr/>
        </p:nvSpPr>
        <p:spPr>
          <a:xfrm>
            <a:off x="4529880" y="3798720"/>
            <a:ext cx="759960" cy="783720"/>
          </a:xfrm>
          <a:prstGeom prst="rect">
            <a:avLst/>
          </a:prstGeom>
          <a:solidFill>
            <a:srgbClr val="f4bd00"/>
          </a:solidFill>
          <a:ln w="0">
            <a:noFill/>
          </a:ln>
        </p:spPr>
        <p:style>
          <a:lnRef idx="0"/>
          <a:fillRef idx="0"/>
          <a:effectRef idx="0"/>
          <a:fontRef idx="minor"/>
        </p:style>
      </p:sp>
      <p:pic>
        <p:nvPicPr>
          <p:cNvPr id="52" name="" descr=""/>
          <p:cNvPicPr/>
          <p:nvPr/>
        </p:nvPicPr>
        <p:blipFill>
          <a:blip r:embed="rId4"/>
          <a:stretch/>
        </p:blipFill>
        <p:spPr>
          <a:xfrm>
            <a:off x="4834440" y="2286000"/>
            <a:ext cx="2531880" cy="1143000"/>
          </a:xfrm>
          <a:prstGeom prst="rect">
            <a:avLst/>
          </a:prstGeom>
          <a:ln w="0">
            <a:noFill/>
          </a:ln>
        </p:spPr>
      </p:pic>
    </p:spTree>
  </p:cSld>
  <p:transition spd="slow">
    <p:push dir="r"/>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3" name="Google Shape;78;p16" descr=""/>
          <p:cNvPicPr/>
          <p:nvPr/>
        </p:nvPicPr>
        <p:blipFill>
          <a:blip r:embed="rId1"/>
          <a:stretch/>
        </p:blipFill>
        <p:spPr>
          <a:xfrm>
            <a:off x="7270920" y="4953240"/>
            <a:ext cx="1984320" cy="34920"/>
          </a:xfrm>
          <a:prstGeom prst="rect">
            <a:avLst/>
          </a:prstGeom>
          <a:ln w="0">
            <a:noFill/>
          </a:ln>
        </p:spPr>
      </p:pic>
      <p:pic>
        <p:nvPicPr>
          <p:cNvPr id="54" name="Google Shape;79;p16" descr=""/>
          <p:cNvPicPr/>
          <p:nvPr/>
        </p:nvPicPr>
        <p:blipFill>
          <a:blip r:embed="rId2"/>
          <a:stretch/>
        </p:blipFill>
        <p:spPr>
          <a:xfrm rot="5400000">
            <a:off x="-1112760" y="4302000"/>
            <a:ext cx="2448000" cy="1955520"/>
          </a:xfrm>
          <a:prstGeom prst="rect">
            <a:avLst/>
          </a:prstGeom>
          <a:ln w="0">
            <a:noFill/>
          </a:ln>
        </p:spPr>
      </p:pic>
      <p:pic>
        <p:nvPicPr>
          <p:cNvPr id="55" name="Google Shape;80;p16" descr=""/>
          <p:cNvPicPr/>
          <p:nvPr/>
        </p:nvPicPr>
        <p:blipFill>
          <a:blip r:embed="rId3"/>
          <a:stretch/>
        </p:blipFill>
        <p:spPr>
          <a:xfrm rot="16200000">
            <a:off x="8011080" y="-1334160"/>
            <a:ext cx="2448000" cy="1955520"/>
          </a:xfrm>
          <a:prstGeom prst="rect">
            <a:avLst/>
          </a:prstGeom>
          <a:ln w="0">
            <a:noFill/>
          </a:ln>
        </p:spPr>
      </p:pic>
      <p:pic>
        <p:nvPicPr>
          <p:cNvPr id="56" name="Google Shape;81;p16" descr=""/>
          <p:cNvPicPr/>
          <p:nvPr/>
        </p:nvPicPr>
        <p:blipFill>
          <a:blip r:embed="rId4"/>
          <a:stretch/>
        </p:blipFill>
        <p:spPr>
          <a:xfrm>
            <a:off x="380880" y="380880"/>
            <a:ext cx="1009800" cy="191520"/>
          </a:xfrm>
          <a:prstGeom prst="rect">
            <a:avLst/>
          </a:prstGeom>
          <a:ln w="0">
            <a:noFill/>
          </a:ln>
        </p:spPr>
      </p:pic>
      <p:sp>
        <p:nvSpPr>
          <p:cNvPr id="57" name="PlaceHolder 1"/>
          <p:cNvSpPr>
            <a:spLocks noGrp="1"/>
          </p:cNvSpPr>
          <p:nvPr>
            <p:ph type="title"/>
          </p:nvPr>
        </p:nvSpPr>
        <p:spPr>
          <a:xfrm>
            <a:off x="1852920" y="2387160"/>
            <a:ext cx="2261880" cy="1041840"/>
          </a:xfrm>
          <a:prstGeom prst="rect">
            <a:avLst/>
          </a:prstGeom>
          <a:noFill/>
          <a:ln w="0">
            <a:noFill/>
          </a:ln>
        </p:spPr>
        <p:txBody>
          <a:bodyPr tIns="91440" bIns="91440" anchor="b">
            <a:noAutofit/>
          </a:bodyPr>
          <a:p>
            <a:pPr algn="ctr">
              <a:lnSpc>
                <a:spcPct val="100000"/>
              </a:lnSpc>
              <a:buNone/>
              <a:tabLst>
                <a:tab algn="l" pos="0"/>
              </a:tabLst>
            </a:pPr>
            <a:r>
              <a:rPr b="0" lang="es" sz="1600" spc="-1" strike="noStrike">
                <a:solidFill>
                  <a:srgbClr val="e0375b"/>
                </a:solidFill>
                <a:latin typeface="Lato Black"/>
                <a:ea typeface="Lato Black"/>
              </a:rPr>
              <a:t>David Rodriguez</a:t>
            </a:r>
            <a:endParaRPr b="0" lang="en-US" sz="1600" spc="-1" strike="noStrike">
              <a:solidFill>
                <a:srgbClr val="000000"/>
              </a:solidFill>
              <a:latin typeface="Arial"/>
            </a:endParaRPr>
          </a:p>
          <a:p>
            <a:pPr algn="ctr">
              <a:lnSpc>
                <a:spcPct val="100000"/>
              </a:lnSpc>
              <a:buNone/>
              <a:tabLst>
                <a:tab algn="l" pos="0"/>
              </a:tabLst>
            </a:pPr>
            <a:r>
              <a:rPr b="0" lang="es" sz="1600" spc="-1" strike="noStrike">
                <a:solidFill>
                  <a:srgbClr val="000000"/>
                </a:solidFill>
                <a:latin typeface="Lato Black"/>
                <a:ea typeface="Lato Black"/>
              </a:rPr>
              <a:t>Scrum master</a:t>
            </a:r>
            <a:br>
              <a:rPr sz="1600"/>
            </a:br>
            <a:r>
              <a:rPr b="0" lang="es" sz="1600" spc="-1" strike="noStrike">
                <a:solidFill>
                  <a:srgbClr val="000000"/>
                </a:solidFill>
                <a:latin typeface="Lato Black"/>
                <a:ea typeface="Lato Black"/>
              </a:rPr>
              <a:t>Desarrollador</a:t>
            </a:r>
            <a:endParaRPr b="0" lang="en-US" sz="1600" spc="-1" strike="noStrike">
              <a:solidFill>
                <a:srgbClr val="000000"/>
              </a:solidFill>
              <a:latin typeface="Arial"/>
            </a:endParaRPr>
          </a:p>
        </p:txBody>
      </p:sp>
      <p:sp>
        <p:nvSpPr>
          <p:cNvPr id="58" name="Google Shape;83;p16"/>
          <p:cNvSpPr/>
          <p:nvPr/>
        </p:nvSpPr>
        <p:spPr>
          <a:xfrm>
            <a:off x="2351880" y="1091880"/>
            <a:ext cx="1422720" cy="1422720"/>
          </a:xfrm>
          <a:prstGeom prst="ellipse">
            <a:avLst/>
          </a:prstGeom>
          <a:blipFill rotWithShape="0">
            <a:blip r:embed="rId5"/>
            <a:srcRect/>
            <a:stretch/>
          </a:blipFill>
          <a:ln w="0">
            <a:noFill/>
          </a:ln>
        </p:spPr>
        <p:style>
          <a:lnRef idx="0"/>
          <a:fillRef idx="0"/>
          <a:effectRef idx="0"/>
          <a:fontRef idx="minor"/>
        </p:style>
      </p:sp>
      <p:sp>
        <p:nvSpPr>
          <p:cNvPr id="59" name="PlaceHolder 2"/>
          <p:cNvSpPr>
            <a:spLocks noGrp="1"/>
          </p:cNvSpPr>
          <p:nvPr>
            <p:ph type="title"/>
          </p:nvPr>
        </p:nvSpPr>
        <p:spPr>
          <a:xfrm>
            <a:off x="5281920" y="2387160"/>
            <a:ext cx="2261880" cy="1041840"/>
          </a:xfrm>
          <a:prstGeom prst="rect">
            <a:avLst/>
          </a:prstGeom>
          <a:noFill/>
          <a:ln w="0">
            <a:noFill/>
          </a:ln>
        </p:spPr>
        <p:txBody>
          <a:bodyPr tIns="91440" bIns="91440" anchor="b">
            <a:noAutofit/>
          </a:bodyPr>
          <a:p>
            <a:pPr algn="ctr">
              <a:lnSpc>
                <a:spcPct val="100000"/>
              </a:lnSpc>
              <a:buNone/>
              <a:tabLst>
                <a:tab algn="l" pos="0"/>
              </a:tabLst>
            </a:pPr>
            <a:r>
              <a:rPr b="0" lang="es" sz="1600" spc="-1" strike="noStrike">
                <a:solidFill>
                  <a:srgbClr val="e0375b"/>
                </a:solidFill>
                <a:latin typeface="Lato Black"/>
                <a:ea typeface="Lato Black"/>
              </a:rPr>
              <a:t>Robinson Ariza</a:t>
            </a:r>
            <a:endParaRPr b="0" lang="en-US" sz="1600" spc="-1" strike="noStrike">
              <a:solidFill>
                <a:srgbClr val="000000"/>
              </a:solidFill>
              <a:latin typeface="Arial"/>
            </a:endParaRPr>
          </a:p>
          <a:p>
            <a:pPr algn="ctr">
              <a:lnSpc>
                <a:spcPct val="100000"/>
              </a:lnSpc>
              <a:buNone/>
              <a:tabLst>
                <a:tab algn="l" pos="0"/>
              </a:tabLst>
            </a:pPr>
            <a:r>
              <a:rPr b="0" lang="es" sz="1600" spc="-1" strike="noStrike">
                <a:solidFill>
                  <a:srgbClr val="000000"/>
                </a:solidFill>
                <a:latin typeface="Lato Black"/>
                <a:ea typeface="Lato Black"/>
              </a:rPr>
              <a:t>Product Owner</a:t>
            </a:r>
            <a:br>
              <a:rPr sz="1600"/>
            </a:br>
            <a:r>
              <a:rPr b="0" lang="es" sz="1600" spc="-1" strike="noStrike">
                <a:solidFill>
                  <a:srgbClr val="000000"/>
                </a:solidFill>
                <a:latin typeface="Lato Black"/>
                <a:ea typeface="Lato Black"/>
              </a:rPr>
              <a:t>Desarrolador</a:t>
            </a:r>
            <a:endParaRPr b="0" lang="en-US" sz="1600" spc="-1" strike="noStrike">
              <a:solidFill>
                <a:srgbClr val="000000"/>
              </a:solidFill>
              <a:latin typeface="Arial"/>
            </a:endParaRPr>
          </a:p>
        </p:txBody>
      </p:sp>
      <p:sp>
        <p:nvSpPr>
          <p:cNvPr id="60" name="Google Shape;85;p16"/>
          <p:cNvSpPr/>
          <p:nvPr/>
        </p:nvSpPr>
        <p:spPr>
          <a:xfrm>
            <a:off x="5663880" y="914400"/>
            <a:ext cx="1422720" cy="1422720"/>
          </a:xfrm>
          <a:prstGeom prst="ellipse">
            <a:avLst/>
          </a:prstGeom>
          <a:blipFill rotWithShape="0">
            <a:blip r:embed="rId6"/>
            <a:srcRect/>
            <a:stretch/>
          </a:blipFill>
          <a:ln w="0">
            <a:noFill/>
          </a:ln>
        </p:spPr>
        <p:style>
          <a:lnRef idx="0"/>
          <a:fillRef idx="0"/>
          <a:effectRef idx="0"/>
          <a:fontRef idx="minor"/>
        </p:style>
      </p:sp>
    </p:spTree>
  </p:cSld>
  <p:transition spd="slow">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1" name="Google Shape;92;p17" descr=""/>
          <p:cNvPicPr/>
          <p:nvPr/>
        </p:nvPicPr>
        <p:blipFill>
          <a:blip r:embed="rId1"/>
          <a:stretch/>
        </p:blipFill>
        <p:spPr>
          <a:xfrm rot="5400000">
            <a:off x="-1431000" y="4642200"/>
            <a:ext cx="2448000" cy="1955520"/>
          </a:xfrm>
          <a:prstGeom prst="rect">
            <a:avLst/>
          </a:prstGeom>
          <a:ln w="0">
            <a:noFill/>
          </a:ln>
        </p:spPr>
      </p:pic>
      <p:pic>
        <p:nvPicPr>
          <p:cNvPr id="62" name="Google Shape;93;p17" descr=""/>
          <p:cNvPicPr/>
          <p:nvPr/>
        </p:nvPicPr>
        <p:blipFill>
          <a:blip r:embed="rId2"/>
          <a:stretch/>
        </p:blipFill>
        <p:spPr>
          <a:xfrm rot="16200000">
            <a:off x="7648560" y="-1082520"/>
            <a:ext cx="2448000" cy="1955520"/>
          </a:xfrm>
          <a:prstGeom prst="rect">
            <a:avLst/>
          </a:prstGeom>
          <a:ln w="0">
            <a:noFill/>
          </a:ln>
        </p:spPr>
      </p:pic>
      <p:pic>
        <p:nvPicPr>
          <p:cNvPr id="63" name="Google Shape;94;p17" descr=""/>
          <p:cNvPicPr/>
          <p:nvPr/>
        </p:nvPicPr>
        <p:blipFill>
          <a:blip r:embed="rId3"/>
          <a:stretch/>
        </p:blipFill>
        <p:spPr>
          <a:xfrm>
            <a:off x="380880" y="380880"/>
            <a:ext cx="1009800" cy="191520"/>
          </a:xfrm>
          <a:prstGeom prst="rect">
            <a:avLst/>
          </a:prstGeom>
          <a:ln w="0">
            <a:noFill/>
          </a:ln>
        </p:spPr>
      </p:pic>
      <p:pic>
        <p:nvPicPr>
          <p:cNvPr id="64" name="Google Shape;95;p17" descr=""/>
          <p:cNvPicPr/>
          <p:nvPr/>
        </p:nvPicPr>
        <p:blipFill>
          <a:blip r:embed="rId4"/>
          <a:stretch/>
        </p:blipFill>
        <p:spPr>
          <a:xfrm>
            <a:off x="7270920" y="4953240"/>
            <a:ext cx="1984320" cy="34920"/>
          </a:xfrm>
          <a:prstGeom prst="rect">
            <a:avLst/>
          </a:prstGeom>
          <a:ln w="0">
            <a:noFill/>
          </a:ln>
        </p:spPr>
      </p:pic>
      <p:sp>
        <p:nvSpPr>
          <p:cNvPr id="65" name="Google Shape;96;p17"/>
          <p:cNvSpPr/>
          <p:nvPr/>
        </p:nvSpPr>
        <p:spPr>
          <a:xfrm>
            <a:off x="380880" y="572400"/>
            <a:ext cx="8275320" cy="200988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s" sz="3000" spc="-1" strike="noStrike">
                <a:solidFill>
                  <a:srgbClr val="e0375b"/>
                </a:solidFill>
                <a:latin typeface="Lato Black"/>
                <a:ea typeface="Lato Black"/>
              </a:rPr>
              <a:t>¿Cuál es la necesidad que resuelve su proyecto?</a:t>
            </a:r>
            <a:endParaRPr b="0" lang="en-US" sz="3000" spc="-1" strike="noStrike">
              <a:latin typeface="Arial"/>
            </a:endParaRPr>
          </a:p>
          <a:p>
            <a:pPr>
              <a:lnSpc>
                <a:spcPct val="100000"/>
              </a:lnSpc>
              <a:buNone/>
              <a:tabLst>
                <a:tab algn="l" pos="0"/>
              </a:tabLst>
            </a:pPr>
            <a:endParaRPr b="0" lang="en-US" sz="3000" spc="-1" strike="noStrike">
              <a:latin typeface="Arial"/>
            </a:endParaRPr>
          </a:p>
          <a:p>
            <a:pPr>
              <a:lnSpc>
                <a:spcPct val="100000"/>
              </a:lnSpc>
              <a:buNone/>
              <a:tabLst>
                <a:tab algn="l" pos="0"/>
              </a:tabLst>
            </a:pPr>
            <a:endParaRPr b="0" lang="en-US" sz="3000" spc="-1" strike="noStrike">
              <a:latin typeface="Arial"/>
            </a:endParaRPr>
          </a:p>
        </p:txBody>
      </p:sp>
      <p:sp>
        <p:nvSpPr>
          <p:cNvPr id="66" name="Google Shape;107;p 1"/>
          <p:cNvSpPr txBox="1"/>
          <p:nvPr/>
        </p:nvSpPr>
        <p:spPr>
          <a:xfrm>
            <a:off x="384480" y="1600200"/>
            <a:ext cx="7845120" cy="3103560"/>
          </a:xfrm>
          <a:prstGeom prst="rect">
            <a:avLst/>
          </a:prstGeom>
          <a:noFill/>
          <a:ln w="0">
            <a:noFill/>
          </a:ln>
        </p:spPr>
        <p:txBody>
          <a:bodyPr tIns="91440" bIns="91440" anchor="b">
            <a:noAutofit/>
          </a:bodyPr>
          <a:p>
            <a:pPr>
              <a:lnSpc>
                <a:spcPct val="100000"/>
              </a:lnSpc>
              <a:buNone/>
              <a:tabLst>
                <a:tab algn="l" pos="0"/>
              </a:tabLst>
            </a:pPr>
            <a:r>
              <a:rPr b="0" lang="es" sz="1600" spc="-1" strike="noStrike">
                <a:solidFill>
                  <a:srgbClr val="000000"/>
                </a:solidFill>
                <a:latin typeface="Lato"/>
                <a:ea typeface="Lato"/>
              </a:rPr>
              <a:t>Crear una agencia de viajes especializada en atención personalizada para nómadas virtuales, familias, personas estresadas y grupos diversos implica enfrentar el reto de satisfacer las diferentes necesidades y gustos de cada tipo de cliente. Esto significa ofrecer destinos y experiencias que sean adecuados para quienes trabajan remotamente, seguros y divertidos para los niños, relajantes para quienes buscan tranquilidad, y que puedan interesar a personas de todas las edades dentro de grupos familiares y amigos. Además, es importante mantenerse al día con la información de los destinos y organizar bien la logística y la comunicación para asegurar que los viajes sean fluidos y agradables. En un mercado competitivo, será clave diferenciarse ofreciendo un servicio centrado en el cliente y soluciones personalizadas para cada tipo de viajero.</a:t>
            </a:r>
            <a:endParaRPr b="0" lang="en-US" sz="1600" spc="-1" strike="noStrike">
              <a:solidFill>
                <a:srgbClr val="000000"/>
              </a:solidFill>
              <a:latin typeface="Arial"/>
            </a:endParaRPr>
          </a:p>
        </p:txBody>
      </p:sp>
    </p:spTree>
  </p:cSld>
  <p:transition spd="slow">
    <p:push dir="r"/>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7" name="Google Shape;102;p18" descr=""/>
          <p:cNvPicPr/>
          <p:nvPr/>
        </p:nvPicPr>
        <p:blipFill>
          <a:blip r:embed="rId1"/>
          <a:stretch/>
        </p:blipFill>
        <p:spPr>
          <a:xfrm rot="5400000">
            <a:off x="-1431000" y="4642200"/>
            <a:ext cx="2448000" cy="1955520"/>
          </a:xfrm>
          <a:prstGeom prst="rect">
            <a:avLst/>
          </a:prstGeom>
          <a:ln w="0">
            <a:noFill/>
          </a:ln>
        </p:spPr>
      </p:pic>
      <p:pic>
        <p:nvPicPr>
          <p:cNvPr id="68" name="Google Shape;103;p18" descr=""/>
          <p:cNvPicPr/>
          <p:nvPr/>
        </p:nvPicPr>
        <p:blipFill>
          <a:blip r:embed="rId2"/>
          <a:stretch/>
        </p:blipFill>
        <p:spPr>
          <a:xfrm rot="16200000">
            <a:off x="7648560" y="-1082520"/>
            <a:ext cx="2448000" cy="1955520"/>
          </a:xfrm>
          <a:prstGeom prst="rect">
            <a:avLst/>
          </a:prstGeom>
          <a:ln w="0">
            <a:noFill/>
          </a:ln>
        </p:spPr>
      </p:pic>
      <p:pic>
        <p:nvPicPr>
          <p:cNvPr id="69" name="Google Shape;104;p18" descr=""/>
          <p:cNvPicPr/>
          <p:nvPr/>
        </p:nvPicPr>
        <p:blipFill>
          <a:blip r:embed="rId3"/>
          <a:stretch/>
        </p:blipFill>
        <p:spPr>
          <a:xfrm>
            <a:off x="380880" y="380880"/>
            <a:ext cx="1009800" cy="191520"/>
          </a:xfrm>
          <a:prstGeom prst="rect">
            <a:avLst/>
          </a:prstGeom>
          <a:ln w="0">
            <a:noFill/>
          </a:ln>
        </p:spPr>
      </p:pic>
      <p:pic>
        <p:nvPicPr>
          <p:cNvPr id="70" name="Google Shape;105;p18" descr=""/>
          <p:cNvPicPr/>
          <p:nvPr/>
        </p:nvPicPr>
        <p:blipFill>
          <a:blip r:embed="rId4"/>
          <a:stretch/>
        </p:blipFill>
        <p:spPr>
          <a:xfrm>
            <a:off x="7270920" y="4953240"/>
            <a:ext cx="1984320" cy="34920"/>
          </a:xfrm>
          <a:prstGeom prst="rect">
            <a:avLst/>
          </a:prstGeom>
          <a:ln w="0">
            <a:noFill/>
          </a:ln>
        </p:spPr>
      </p:pic>
      <p:sp>
        <p:nvSpPr>
          <p:cNvPr id="71" name="Google Shape;106;p18"/>
          <p:cNvSpPr/>
          <p:nvPr/>
        </p:nvSpPr>
        <p:spPr>
          <a:xfrm>
            <a:off x="380880" y="952920"/>
            <a:ext cx="7017120" cy="200988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s" sz="3000" spc="-1" strike="noStrike">
                <a:solidFill>
                  <a:srgbClr val="e0375b"/>
                </a:solidFill>
                <a:latin typeface="Lato Black"/>
                <a:ea typeface="Lato Black"/>
              </a:rPr>
              <a:t>¿Cuál es el objetivo de su proyecto?</a:t>
            </a:r>
            <a:endParaRPr b="0" lang="en-US" sz="3000" spc="-1" strike="noStrike">
              <a:latin typeface="Arial"/>
            </a:endParaRPr>
          </a:p>
          <a:p>
            <a:pPr>
              <a:lnSpc>
                <a:spcPct val="100000"/>
              </a:lnSpc>
              <a:buNone/>
              <a:tabLst>
                <a:tab algn="l" pos="0"/>
              </a:tabLst>
            </a:pPr>
            <a:endParaRPr b="0" lang="en-US" sz="3000" spc="-1" strike="noStrike">
              <a:latin typeface="Arial"/>
            </a:endParaRPr>
          </a:p>
          <a:p>
            <a:pPr>
              <a:lnSpc>
                <a:spcPct val="100000"/>
              </a:lnSpc>
              <a:buNone/>
              <a:tabLst>
                <a:tab algn="l" pos="0"/>
              </a:tabLst>
            </a:pPr>
            <a:endParaRPr b="0" lang="en-US" sz="3000" spc="-1" strike="noStrike">
              <a:latin typeface="Arial"/>
            </a:endParaRPr>
          </a:p>
        </p:txBody>
      </p:sp>
      <p:sp>
        <p:nvSpPr>
          <p:cNvPr id="72" name="PlaceHolder 1"/>
          <p:cNvSpPr>
            <a:spLocks noGrp="1"/>
          </p:cNvSpPr>
          <p:nvPr>
            <p:ph type="title"/>
          </p:nvPr>
        </p:nvSpPr>
        <p:spPr>
          <a:xfrm>
            <a:off x="457200" y="2242800"/>
            <a:ext cx="7845120" cy="1414800"/>
          </a:xfrm>
          <a:prstGeom prst="rect">
            <a:avLst/>
          </a:prstGeom>
          <a:noFill/>
          <a:ln w="0">
            <a:noFill/>
          </a:ln>
        </p:spPr>
        <p:txBody>
          <a:bodyPr tIns="91440" bIns="91440" anchor="b">
            <a:noAutofit/>
          </a:bodyPr>
          <a:p>
            <a:pPr>
              <a:lnSpc>
                <a:spcPct val="100000"/>
              </a:lnSpc>
              <a:buNone/>
              <a:tabLst>
                <a:tab algn="l" pos="0"/>
              </a:tabLst>
            </a:pPr>
            <a:r>
              <a:rPr b="0" lang="es" sz="1600" spc="-1" strike="noStrike">
                <a:solidFill>
                  <a:srgbClr val="000000"/>
                </a:solidFill>
                <a:latin typeface="Lato"/>
                <a:ea typeface="Lato"/>
              </a:rPr>
              <a:t>Ser un sitio web que tiene una de la maneras más fácil de organizar tus próximas aventuras, ajustadas a tus deseos y presupuestos y visitar sitios del territorio colombiano  </a:t>
            </a:r>
            <a:endParaRPr b="0" lang="en-US" sz="1600" spc="-1" strike="noStrike">
              <a:solidFill>
                <a:srgbClr val="000000"/>
              </a:solidFill>
              <a:latin typeface="Arial"/>
            </a:endParaRPr>
          </a:p>
        </p:txBody>
      </p:sp>
    </p:spTree>
  </p:cSld>
  <p:transition spd="slow">
    <p:push dir="r"/>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3" name="Google Shape;112;p19" descr=""/>
          <p:cNvPicPr/>
          <p:nvPr/>
        </p:nvPicPr>
        <p:blipFill>
          <a:blip r:embed="rId1"/>
          <a:stretch/>
        </p:blipFill>
        <p:spPr>
          <a:xfrm rot="5400000">
            <a:off x="-1431000" y="4642200"/>
            <a:ext cx="2448000" cy="1955520"/>
          </a:xfrm>
          <a:prstGeom prst="rect">
            <a:avLst/>
          </a:prstGeom>
          <a:ln w="0">
            <a:noFill/>
          </a:ln>
        </p:spPr>
      </p:pic>
      <p:pic>
        <p:nvPicPr>
          <p:cNvPr id="74" name="Google Shape;113;p19" descr=""/>
          <p:cNvPicPr/>
          <p:nvPr/>
        </p:nvPicPr>
        <p:blipFill>
          <a:blip r:embed="rId2"/>
          <a:stretch/>
        </p:blipFill>
        <p:spPr>
          <a:xfrm rot="16200000">
            <a:off x="7648560" y="-1082520"/>
            <a:ext cx="2448000" cy="1955520"/>
          </a:xfrm>
          <a:prstGeom prst="rect">
            <a:avLst/>
          </a:prstGeom>
          <a:ln w="0">
            <a:noFill/>
          </a:ln>
        </p:spPr>
      </p:pic>
      <p:pic>
        <p:nvPicPr>
          <p:cNvPr id="75" name="Google Shape;114;p19" descr=""/>
          <p:cNvPicPr/>
          <p:nvPr/>
        </p:nvPicPr>
        <p:blipFill>
          <a:blip r:embed="rId3"/>
          <a:stretch/>
        </p:blipFill>
        <p:spPr>
          <a:xfrm>
            <a:off x="380880" y="380880"/>
            <a:ext cx="1009800" cy="191520"/>
          </a:xfrm>
          <a:prstGeom prst="rect">
            <a:avLst/>
          </a:prstGeom>
          <a:ln w="0">
            <a:noFill/>
          </a:ln>
        </p:spPr>
      </p:pic>
      <p:pic>
        <p:nvPicPr>
          <p:cNvPr id="76" name="Google Shape;115;p19" descr=""/>
          <p:cNvPicPr/>
          <p:nvPr/>
        </p:nvPicPr>
        <p:blipFill>
          <a:blip r:embed="rId4"/>
          <a:stretch/>
        </p:blipFill>
        <p:spPr>
          <a:xfrm>
            <a:off x="7270920" y="4953240"/>
            <a:ext cx="1984320" cy="34920"/>
          </a:xfrm>
          <a:prstGeom prst="rect">
            <a:avLst/>
          </a:prstGeom>
          <a:ln w="0">
            <a:noFill/>
          </a:ln>
        </p:spPr>
      </p:pic>
      <p:sp>
        <p:nvSpPr>
          <p:cNvPr id="77" name="Google Shape;116;p19"/>
          <p:cNvSpPr/>
          <p:nvPr/>
        </p:nvSpPr>
        <p:spPr>
          <a:xfrm>
            <a:off x="380880" y="952920"/>
            <a:ext cx="7017120" cy="15530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s" sz="3000" spc="-1" strike="noStrike">
                <a:solidFill>
                  <a:srgbClr val="e0375b"/>
                </a:solidFill>
                <a:latin typeface="Lato Black"/>
                <a:ea typeface="Lato Black"/>
              </a:rPr>
              <a:t>Resuma su proyecto en un párrafo</a:t>
            </a:r>
            <a:endParaRPr b="0" lang="en-US" sz="3000" spc="-1" strike="noStrike">
              <a:latin typeface="Arial"/>
            </a:endParaRPr>
          </a:p>
          <a:p>
            <a:pPr>
              <a:lnSpc>
                <a:spcPct val="100000"/>
              </a:lnSpc>
              <a:buNone/>
              <a:tabLst>
                <a:tab algn="l" pos="0"/>
              </a:tabLst>
            </a:pPr>
            <a:endParaRPr b="0" lang="en-US" sz="3000" spc="-1" strike="noStrike">
              <a:latin typeface="Arial"/>
            </a:endParaRPr>
          </a:p>
          <a:p>
            <a:pPr>
              <a:lnSpc>
                <a:spcPct val="100000"/>
              </a:lnSpc>
              <a:buNone/>
              <a:tabLst>
                <a:tab algn="l" pos="0"/>
              </a:tabLst>
            </a:pPr>
            <a:endParaRPr b="0" lang="en-US" sz="3000" spc="-1" strike="noStrike">
              <a:latin typeface="Arial"/>
            </a:endParaRPr>
          </a:p>
        </p:txBody>
      </p:sp>
      <p:sp>
        <p:nvSpPr>
          <p:cNvPr id="78" name="PlaceHolder 1"/>
          <p:cNvSpPr>
            <a:spLocks noGrp="1"/>
          </p:cNvSpPr>
          <p:nvPr>
            <p:ph type="title"/>
          </p:nvPr>
        </p:nvSpPr>
        <p:spPr>
          <a:xfrm>
            <a:off x="380880" y="1726560"/>
            <a:ext cx="7845120" cy="2616840"/>
          </a:xfrm>
          <a:prstGeom prst="rect">
            <a:avLst/>
          </a:prstGeom>
          <a:noFill/>
          <a:ln w="0">
            <a:noFill/>
          </a:ln>
        </p:spPr>
        <p:txBody>
          <a:bodyPr tIns="91440" bIns="91440" anchor="b">
            <a:noAutofit/>
          </a:bodyPr>
          <a:p>
            <a:pPr>
              <a:lnSpc>
                <a:spcPct val="100000"/>
              </a:lnSpc>
              <a:buNone/>
              <a:tabLst>
                <a:tab algn="l" pos="0"/>
              </a:tabLst>
            </a:pPr>
            <a:r>
              <a:rPr b="0" lang="es" sz="1600" spc="-1" strike="noStrike">
                <a:solidFill>
                  <a:srgbClr val="000000"/>
                </a:solidFill>
                <a:latin typeface="Lato"/>
                <a:ea typeface="Lato"/>
              </a:rPr>
              <a:t>Horizon es una nueva agencia de viajes online que se especializa en ofrecer soluciones personalizadas para todo tipo de viajeros. Desde nómadas digitales que necesitan destinos con excelente conectividad hasta familias en busca de lugares seguros y divertidos para sus hijos, Horizon adapta sus recomendaciones a cada necesidad. Seleccionamos destinos tranquilos para quienes buscan relajación y emocionantes para los amantes de la aventura, manteniendo nuestra información siempre actualizada. Nuestro enfoque está en hacer que cada viaje sea fluido y memorable, adaptándonos a las preferencias individuales y grupales de nuestros clientes.</a:t>
            </a:r>
            <a:endParaRPr b="0" lang="en-US" sz="1600" spc="-1" strike="noStrike">
              <a:solidFill>
                <a:srgbClr val="000000"/>
              </a:solidFill>
              <a:latin typeface="Arial"/>
            </a:endParaRPr>
          </a:p>
        </p:txBody>
      </p:sp>
    </p:spTree>
  </p:cSld>
  <p:transition spd="slow">
    <p:push dir="r"/>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9" name="Google Shape;122;p20" descr=""/>
          <p:cNvPicPr/>
          <p:nvPr/>
        </p:nvPicPr>
        <p:blipFill>
          <a:blip r:embed="rId1"/>
          <a:stretch/>
        </p:blipFill>
        <p:spPr>
          <a:xfrm rot="5400000">
            <a:off x="-1112760" y="4302000"/>
            <a:ext cx="2448000" cy="1955520"/>
          </a:xfrm>
          <a:prstGeom prst="rect">
            <a:avLst/>
          </a:prstGeom>
          <a:ln w="0">
            <a:noFill/>
          </a:ln>
        </p:spPr>
      </p:pic>
      <p:sp>
        <p:nvSpPr>
          <p:cNvPr id="80" name="PlaceHolder 1"/>
          <p:cNvSpPr>
            <a:spLocks noGrp="1"/>
          </p:cNvSpPr>
          <p:nvPr>
            <p:ph type="title"/>
          </p:nvPr>
        </p:nvSpPr>
        <p:spPr>
          <a:xfrm>
            <a:off x="312120" y="1831320"/>
            <a:ext cx="3787560" cy="1041840"/>
          </a:xfrm>
          <a:prstGeom prst="rect">
            <a:avLst/>
          </a:prstGeom>
          <a:noFill/>
          <a:ln w="0">
            <a:noFill/>
          </a:ln>
        </p:spPr>
        <p:txBody>
          <a:bodyPr tIns="91440" bIns="91440" anchor="b">
            <a:noAutofit/>
          </a:bodyPr>
          <a:p>
            <a:pPr>
              <a:lnSpc>
                <a:spcPct val="100000"/>
              </a:lnSpc>
              <a:buNone/>
              <a:tabLst>
                <a:tab algn="l" pos="0"/>
              </a:tabLst>
            </a:pPr>
            <a:r>
              <a:rPr b="0" lang="es" sz="3400" spc="-1" strike="noStrike">
                <a:solidFill>
                  <a:srgbClr val="e0375b"/>
                </a:solidFill>
                <a:latin typeface="Lato Black"/>
                <a:ea typeface="Lato Black"/>
              </a:rPr>
              <a:t>¡Gracias!</a:t>
            </a:r>
            <a:endParaRPr b="0" lang="en-US" sz="3400" spc="-1" strike="noStrike">
              <a:solidFill>
                <a:srgbClr val="000000"/>
              </a:solidFill>
              <a:latin typeface="Arial"/>
            </a:endParaRPr>
          </a:p>
        </p:txBody>
      </p:sp>
      <p:pic>
        <p:nvPicPr>
          <p:cNvPr id="81" name="Google Shape;124;p20" descr=""/>
          <p:cNvPicPr/>
          <p:nvPr/>
        </p:nvPicPr>
        <p:blipFill>
          <a:blip r:embed="rId2"/>
          <a:stretch/>
        </p:blipFill>
        <p:spPr>
          <a:xfrm>
            <a:off x="380880" y="380880"/>
            <a:ext cx="1009800" cy="191520"/>
          </a:xfrm>
          <a:prstGeom prst="rect">
            <a:avLst/>
          </a:prstGeom>
          <a:ln w="0">
            <a:noFill/>
          </a:ln>
        </p:spPr>
      </p:pic>
      <p:pic>
        <p:nvPicPr>
          <p:cNvPr id="82" name="Google Shape;125;p20" descr=""/>
          <p:cNvPicPr/>
          <p:nvPr/>
        </p:nvPicPr>
        <p:blipFill>
          <a:blip r:embed="rId3"/>
          <a:stretch/>
        </p:blipFill>
        <p:spPr>
          <a:xfrm>
            <a:off x="7270920" y="4953240"/>
            <a:ext cx="1984320" cy="34920"/>
          </a:xfrm>
          <a:prstGeom prst="rect">
            <a:avLst/>
          </a:prstGeom>
          <a:ln w="0">
            <a:noFill/>
          </a:ln>
        </p:spPr>
      </p:pic>
      <p:sp>
        <p:nvSpPr>
          <p:cNvPr id="83" name="Google Shape;126;p20"/>
          <p:cNvSpPr/>
          <p:nvPr/>
        </p:nvSpPr>
        <p:spPr>
          <a:xfrm>
            <a:off x="4834440" y="1369440"/>
            <a:ext cx="2893320" cy="2984400"/>
          </a:xfrm>
          <a:prstGeom prst="rect">
            <a:avLst/>
          </a:prstGeom>
          <a:noFill/>
          <a:ln w="19050">
            <a:solidFill>
              <a:srgbClr val="2397d7"/>
            </a:solidFill>
            <a:round/>
          </a:ln>
        </p:spPr>
        <p:style>
          <a:lnRef idx="0"/>
          <a:fillRef idx="0"/>
          <a:effectRef idx="0"/>
          <a:fontRef idx="minor"/>
        </p:style>
      </p:sp>
      <p:sp>
        <p:nvSpPr>
          <p:cNvPr id="84" name="Google Shape;127;p20"/>
          <p:cNvSpPr/>
          <p:nvPr/>
        </p:nvSpPr>
        <p:spPr>
          <a:xfrm>
            <a:off x="7045920" y="408600"/>
            <a:ext cx="1734120" cy="1657440"/>
          </a:xfrm>
          <a:prstGeom prst="rect">
            <a:avLst/>
          </a:prstGeom>
          <a:solidFill>
            <a:srgbClr val="e0375b"/>
          </a:solidFill>
          <a:ln w="0">
            <a:noFill/>
          </a:ln>
        </p:spPr>
        <p:style>
          <a:lnRef idx="0"/>
          <a:fillRef idx="0"/>
          <a:effectRef idx="0"/>
          <a:fontRef idx="minor"/>
        </p:style>
      </p:sp>
      <p:sp>
        <p:nvSpPr>
          <p:cNvPr id="85" name="Google Shape;128;p20"/>
          <p:cNvSpPr/>
          <p:nvPr/>
        </p:nvSpPr>
        <p:spPr>
          <a:xfrm>
            <a:off x="4529880" y="3798720"/>
            <a:ext cx="759960" cy="783720"/>
          </a:xfrm>
          <a:prstGeom prst="rect">
            <a:avLst/>
          </a:prstGeom>
          <a:solidFill>
            <a:srgbClr val="f4bd00"/>
          </a:solidFill>
          <a:ln w="0">
            <a:noFill/>
          </a:ln>
        </p:spPr>
        <p:style>
          <a:lnRef idx="0"/>
          <a:fillRef idx="0"/>
          <a:effectRef idx="0"/>
          <a:fontRef idx="minor"/>
        </p:style>
      </p:sp>
      <p:pic>
        <p:nvPicPr>
          <p:cNvPr id="86" name="Google Shape;129;p20" descr=""/>
          <p:cNvPicPr/>
          <p:nvPr/>
        </p:nvPicPr>
        <p:blipFill>
          <a:blip r:embed="rId4"/>
          <a:srcRect l="16577" t="0" r="16577" b="0"/>
          <a:stretch/>
        </p:blipFill>
        <p:spPr>
          <a:xfrm>
            <a:off x="5088960" y="718200"/>
            <a:ext cx="3402000" cy="3402000"/>
          </a:xfrm>
          <a:prstGeom prst="rect">
            <a:avLst/>
          </a:prstGeom>
          <a:ln w="0">
            <a:noFill/>
          </a:ln>
        </p:spPr>
      </p:pic>
      <p:pic>
        <p:nvPicPr>
          <p:cNvPr id="87" name="Google Shape;130;p20" descr=""/>
          <p:cNvPicPr/>
          <p:nvPr/>
        </p:nvPicPr>
        <p:blipFill>
          <a:blip r:embed="rId5"/>
          <a:srcRect l="16696" t="0" r="16689" b="0"/>
          <a:stretch/>
        </p:blipFill>
        <p:spPr>
          <a:xfrm>
            <a:off x="5088960" y="718200"/>
            <a:ext cx="3402000" cy="3402000"/>
          </a:xfrm>
          <a:prstGeom prst="rect">
            <a:avLst/>
          </a:prstGeom>
          <a:ln w="0">
            <a:noFill/>
          </a:ln>
        </p:spPr>
      </p:pic>
    </p:spTree>
  </p:cSld>
  <p:transition spd="slow">
    <p:push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2024-06-14T16:25:04Z</dcterms:modified>
  <cp:revision>1</cp:revision>
  <dc:subject/>
  <dc:title/>
</cp:coreProperties>
</file>