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5030301010600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71178cc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71178cc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71178cc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71178cc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71178cc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71178cc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71178cc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71178cc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71178cc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71178cc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971178cc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971178cc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71178cc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71178cc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81ac51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81ac51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71178cc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71178cc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71178cc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71178cc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71178cc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71178cc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71178cc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71178cc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71178cc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71178cc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71178cc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71178cc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71178cc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71178cc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71178cc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71178cc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766705"/>
            <a:ext cx="76881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Anime and its Consumers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Based on MyAnimeList</a:t>
            </a:r>
            <a:endParaRPr sz="2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102688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presentation by KV 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/>
              <a:t>3000 Comedies</a:t>
            </a:r>
            <a:endParaRPr sz="790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272900"/>
            <a:ext cx="37896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3000 animes with a comedy tag, it is one of the most prevalent genres in anime.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runner up is lagging significantly with just over 2000 tags.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40" y="1978650"/>
            <a:ext cx="3888059" cy="31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When it comes to scores, Thriller leads by a good margin.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25" y="92825"/>
            <a:ext cx="6847561" cy="42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Studios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25" y="688947"/>
            <a:ext cx="4970625" cy="424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75" y="1825050"/>
            <a:ext cx="3519699" cy="33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724963" y="4491726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Toei has a significant lead in terms of the anime they produce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088" y="172250"/>
            <a:ext cx="4995133" cy="42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Scores and Popularity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8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for scores seemed fairly accurate with its peak accuracy being around .64 points off.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the popularity model, the error change graph indicates the model is unstable and isn’t as trustworthy.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750" y="529500"/>
            <a:ext cx="3465218" cy="4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Factors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730000" y="1906350"/>
            <a:ext cx="3300900" cy="30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score, the most important factors seemed to be the duration of the episode or show and the studio it was made by.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popularity, It seemed the type of anime it was (a TV show, Movie, Special, etc) was the greatest factor in making the shows popularity.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12350"/>
            <a:ext cx="4236600" cy="458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go on from here?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more advanced prediction models that take into account things like anime airing/released alongside it or contemporary/cultural context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Studying Licensors and Producers and how they impact an anime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Analyzing the impact of global companies trying to distribute anime (Crunchyroll, Netflix, etc)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whether an anime’s time period impacts its rating. (Observe nostalgia bias)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Analyze Anime?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Anime is rapidly growing, often taking the world by storm with mega hits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companies like Netflix have started backing anime, funding or producing their own shows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information like favorite genres and studios, licensors and producers can use their money more efficiently and produce “better” anime overall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is an average watcher like?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are the “best” genres for anime?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varies between different animation studios?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Can we predict the score and popularity of an anime on MyAnimeList?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Phase 1: </a:t>
            </a:r>
            <a:r>
              <a:rPr lang="en"/>
              <a:t>Data Retrieval and Cleaning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Scraping Data and filtering large Datasets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Phase 2:</a:t>
            </a:r>
            <a:r>
              <a:rPr lang="en"/>
              <a:t> Data Analysis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Research Question had their own subset of instructions using Pandas, Seaborn, and SciKit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800" y="242775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7000 Animes</a:t>
            </a:r>
            <a:endParaRPr sz="65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800" y="1487468"/>
            <a:ext cx="76884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Combining the Kaggle dataset that had information up to 2018 and my scraped information that had 2019 anime data, there were almost 7000 anime entries to analyze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7800" y="21915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100,000 Profiles</a:t>
            </a:r>
            <a:endParaRPr sz="650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7800" y="3436243"/>
            <a:ext cx="76884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were over 100,000 MyAnimeList profiles to analyze, each user having their own anime list that accompanied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Over 1440 Hours</a:t>
            </a:r>
            <a:endParaRPr sz="75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272900"/>
            <a:ext cx="41361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all My Anime List users, the average time watched is a bit over 60 days of anime. That’s over 1440 hours!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However, when dividing between genders, we can see there are some significant differences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l="67419" b="66469"/>
          <a:stretch/>
        </p:blipFill>
        <p:spPr>
          <a:xfrm>
            <a:off x="5451300" y="2272900"/>
            <a:ext cx="3599751" cy="27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Between Genders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Overall, Males have higher averages for almost every category, but score is the exception.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325" y="706705"/>
            <a:ext cx="4988000" cy="3730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shows the ratio of genders that watch a certain show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50" y="59575"/>
            <a:ext cx="8646425" cy="42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Watch Time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active age age group seems to be between 25 and 35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Females, the distribution seems a bit younger, lower, and more spread out than Males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150" y="582825"/>
            <a:ext cx="3173467" cy="449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On-screen Show (16:9)</PresentationFormat>
  <Paragraphs>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Raleway</vt:lpstr>
      <vt:lpstr>Lato</vt:lpstr>
      <vt:lpstr>Arial</vt:lpstr>
      <vt:lpstr>Streamline</vt:lpstr>
      <vt:lpstr>Anime and its Consumers Based on MyAnimeList</vt:lpstr>
      <vt:lpstr>Why Analyze Anime?</vt:lpstr>
      <vt:lpstr>Research Questions</vt:lpstr>
      <vt:lpstr>Methodology</vt:lpstr>
      <vt:lpstr>7000 Animes</vt:lpstr>
      <vt:lpstr>Over 1440 Hours</vt:lpstr>
      <vt:lpstr>The Difference Between Genders</vt:lpstr>
      <vt:lpstr>PowerPoint Presentation</vt:lpstr>
      <vt:lpstr>Age and Watch Time</vt:lpstr>
      <vt:lpstr>3000 Comedies</vt:lpstr>
      <vt:lpstr>PowerPoint Presentation</vt:lpstr>
      <vt:lpstr>Studios</vt:lpstr>
      <vt:lpstr>PowerPoint Presentation</vt:lpstr>
      <vt:lpstr>Predicting Scores and Popularity</vt:lpstr>
      <vt:lpstr>Important Factors</vt:lpstr>
      <vt:lpstr>Where to go on from here?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and its Consumers Based on MyAnimeList</dc:title>
  <cp:lastModifiedBy>KV Le</cp:lastModifiedBy>
  <cp:revision>1</cp:revision>
  <dcterms:modified xsi:type="dcterms:W3CDTF">2020-06-10T00:08:46Z</dcterms:modified>
</cp:coreProperties>
</file>