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7" r:id="rId4"/>
    <p:sldId id="268" r:id="rId5"/>
    <p:sldId id="269" r:id="rId6"/>
    <p:sldId id="272" r:id="rId7"/>
    <p:sldId id="270" r:id="rId8"/>
    <p:sldId id="275" r:id="rId9"/>
    <p:sldId id="276" r:id="rId10"/>
    <p:sldId id="271" r:id="rId11"/>
    <p:sldId id="277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9" autoAdjust="0"/>
  </p:normalViewPr>
  <p:slideViewPr>
    <p:cSldViewPr>
      <p:cViewPr varScale="1">
        <p:scale>
          <a:sx n="119" d="100"/>
          <a:sy n="119" d="100"/>
        </p:scale>
        <p:origin x="216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5/10/2023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5/10/2023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5/10/2023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5/10/2023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5/10/2023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5/10/2023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5/10/2023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5/10/2023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860" y="1916832"/>
            <a:ext cx="9612561" cy="2667000"/>
          </a:xfrm>
        </p:spPr>
        <p:txBody>
          <a:bodyPr/>
          <a:lstStyle/>
          <a:p>
            <a:r>
              <a:rPr lang="en-US" sz="4400" b="1" dirty="0"/>
              <a:t>Repetition: Control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While, Do While, and  For loops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Examples of a For Loop(Cont.)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42495E-E52E-68D7-FC00-7EE89B2B1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7884367" cy="42672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100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Printing from 1 to 10</a:t>
            </a:r>
          </a:p>
          <a:p>
            <a:pPr marL="514350" indent="-514350">
              <a:buAutoNum type="arabicPeriod"/>
            </a:pPr>
            <a:endParaRPr lang="en-US" sz="3100" u="sng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For( int </a:t>
            </a:r>
            <a:r>
              <a:rPr lang="en-US" sz="1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0 </a:t>
            </a:r>
            <a:r>
              <a:rPr lang="en-US" sz="1900" dirty="0">
                <a:solidFill>
                  <a:srgbClr val="00B050"/>
                </a:solidFill>
              </a:rPr>
              <a:t>;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&lt; 10 </a:t>
            </a:r>
            <a:r>
              <a:rPr lang="en-US" sz="1900" dirty="0">
                <a:solidFill>
                  <a:srgbClr val="00B050"/>
                </a:solidFill>
              </a:rPr>
              <a:t>;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++)</a:t>
            </a:r>
            <a:r>
              <a:rPr lang="en-US" sz="1900" dirty="0">
                <a:solidFill>
                  <a:srgbClr val="FFC000"/>
                </a:solidFill>
              </a:rPr>
              <a:t>{</a:t>
            </a:r>
          </a:p>
          <a:p>
            <a:pPr marL="0" indent="0">
              <a:buNone/>
            </a:pPr>
            <a:endParaRPr lang="en-US" sz="1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1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System.out.println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);</a:t>
            </a:r>
          </a:p>
          <a:p>
            <a:pPr marL="0" indent="0">
              <a:buNone/>
            </a:pPr>
            <a:endParaRPr lang="en-US" sz="1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FFC000"/>
                </a:solidFill>
              </a:rPr>
              <a:t>}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&lt;= end of the loop structure</a:t>
            </a:r>
          </a:p>
        </p:txBody>
      </p:sp>
    </p:spTree>
    <p:extLst>
      <p:ext uri="{BB962C8B-B14F-4D97-AF65-F5344CB8AC3E}">
        <p14:creationId xmlns:p14="http://schemas.microsoft.com/office/powerpoint/2010/main" val="5587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Examples of a For Loop(Cont.)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42495E-E52E-68D7-FC00-7EE89B2B1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7884367" cy="4267200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2"/>
            </a:pPr>
            <a:r>
              <a:rPr lang="en-US" sz="3100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Printing even numbers only from 1 to 10</a:t>
            </a:r>
          </a:p>
          <a:p>
            <a:pPr marL="514350" indent="-514350">
              <a:buAutoNum type="arabicPeriod" startAt="2"/>
            </a:pPr>
            <a:endParaRPr lang="en-US" sz="3100" u="sng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For( int </a:t>
            </a:r>
            <a:r>
              <a:rPr lang="en-US" sz="1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0 </a:t>
            </a:r>
            <a:r>
              <a:rPr lang="en-US" sz="1900" dirty="0">
                <a:solidFill>
                  <a:srgbClr val="00B050"/>
                </a:solidFill>
              </a:rPr>
              <a:t>;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&lt; 10 </a:t>
            </a:r>
            <a:r>
              <a:rPr lang="en-US" sz="1900" dirty="0">
                <a:solidFill>
                  <a:srgbClr val="00B050"/>
                </a:solidFill>
              </a:rPr>
              <a:t>;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1900" dirty="0">
                <a:solidFill>
                  <a:schemeClr val="accent5">
                    <a:lumMod val="75000"/>
                  </a:schemeClr>
                </a:solidFill>
              </a:rPr>
              <a:t> += 2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1900" dirty="0">
                <a:solidFill>
                  <a:srgbClr val="FFC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1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System.out.println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</a:t>
            </a:r>
            <a:r>
              <a:rPr lang="en-US" sz="1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);</a:t>
            </a:r>
          </a:p>
          <a:p>
            <a:pPr marL="0" indent="0">
              <a:buNone/>
            </a:pPr>
            <a:endParaRPr lang="en-US" sz="1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FFC000"/>
                </a:solidFill>
              </a:rPr>
              <a:t>}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&lt;= end of the loop structure</a:t>
            </a:r>
          </a:p>
        </p:txBody>
      </p:sp>
    </p:spTree>
    <p:extLst>
      <p:ext uri="{BB962C8B-B14F-4D97-AF65-F5344CB8AC3E}">
        <p14:creationId xmlns:p14="http://schemas.microsoft.com/office/powerpoint/2010/main" val="356559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Control</a:t>
            </a:r>
            <a:r>
              <a:rPr lang="en-US" dirty="0"/>
              <a:t> </a:t>
            </a:r>
            <a:r>
              <a:rPr lang="en-US" sz="4400" b="1" dirty="0"/>
              <a:t>Structures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</a:t>
            </a:r>
          </a:p>
          <a:p>
            <a:r>
              <a:rPr lang="en-US" dirty="0">
                <a:solidFill>
                  <a:srgbClr val="FF0000"/>
                </a:solidFill>
              </a:rPr>
              <a:t>Repetition</a:t>
            </a:r>
          </a:p>
          <a:p>
            <a:r>
              <a:rPr lang="en-US" dirty="0"/>
              <a:t>Selection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Uses of Repetition Structures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B42A5-D0A9-AE98-5FB6-620742FCF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Repetition(loops) structures is a programming construct that allows you to repeat a certain set of instructions multiple times.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This is extremely useful in situations where you need to perform a task repeatedly, but don't want to copy and paste the same code over and over again.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Some real world examples:</a:t>
            </a:r>
          </a:p>
          <a:p>
            <a:pPr marL="0" indent="0">
              <a:buNone/>
            </a:pPr>
            <a:r>
              <a:rPr lang="en-US" dirty="0"/>
              <a:t>1. Having your music to replay the song unless you stop it.</a:t>
            </a:r>
          </a:p>
          <a:p>
            <a:pPr marL="0" indent="0">
              <a:buNone/>
            </a:pPr>
            <a:r>
              <a:rPr lang="en-US" dirty="0"/>
              <a:t>2. Traffic lights. Green then Yellow then Red and starts over.</a:t>
            </a:r>
          </a:p>
          <a:p>
            <a:pPr marL="0" indent="0">
              <a:buNone/>
            </a:pPr>
            <a:r>
              <a:rPr lang="en-US" dirty="0"/>
              <a:t>3.Setting and alarm clock but forgetting to disable it.</a:t>
            </a: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While Loops and Do While Loops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8604447" cy="44763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There are 2 types of while loops in java.</a:t>
            </a:r>
            <a:br>
              <a:rPr lang="en-US" dirty="0"/>
            </a:br>
            <a:r>
              <a:rPr lang="en-US" dirty="0"/>
              <a:t>They have the following syntax :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439FD7"/>
                </a:solidFill>
                <a:effectLst/>
                <a:latin typeface="Söhne Mono"/>
              </a:rPr>
              <a:t>while</a:t>
            </a:r>
            <a:r>
              <a:rPr lang="en-US" b="0" i="0" dirty="0">
                <a:solidFill>
                  <a:srgbClr val="E8E6E3"/>
                </a:solidFill>
                <a:effectLst/>
                <a:latin typeface="Söhne Mono"/>
              </a:rPr>
              <a:t> (condition) </a:t>
            </a:r>
            <a:r>
              <a:rPr lang="en-US" b="0" i="0" dirty="0">
                <a:solidFill>
                  <a:schemeClr val="accent4"/>
                </a:solidFill>
                <a:effectLst/>
                <a:latin typeface="Söhne Mono"/>
              </a:rPr>
              <a:t>{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 Mono"/>
              </a:rPr>
              <a:t> // code to be executed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  <a:latin typeface="Söhne Mono"/>
              </a:rPr>
              <a:t>}</a:t>
            </a:r>
            <a:r>
              <a:rPr lang="en-US" b="0" i="0" dirty="0">
                <a:solidFill>
                  <a:srgbClr val="E8E6E3"/>
                </a:solidFill>
                <a:effectLst/>
                <a:latin typeface="Söhne Mono"/>
              </a:rPr>
              <a:t>&lt;= end of the loop structure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439FD7"/>
                </a:solidFill>
                <a:effectLst/>
                <a:latin typeface="Söhne Mono"/>
              </a:rPr>
              <a:t>Do</a:t>
            </a:r>
            <a:r>
              <a:rPr lang="en-US" b="0" i="0" dirty="0">
                <a:solidFill>
                  <a:srgbClr val="E8E6E3"/>
                </a:solidFill>
                <a:effectLst/>
                <a:latin typeface="Söhne Mono"/>
              </a:rPr>
              <a:t> </a:t>
            </a:r>
            <a:r>
              <a:rPr lang="en-US" dirty="0">
                <a:solidFill>
                  <a:schemeClr val="accent4"/>
                </a:solidFill>
                <a:latin typeface="Söhne Mono"/>
              </a:rPr>
              <a:t>{</a:t>
            </a:r>
            <a:r>
              <a:rPr lang="en-US" b="0" i="0" dirty="0">
                <a:solidFill>
                  <a:srgbClr val="E8E6E3"/>
                </a:solidFill>
                <a:effectLst/>
                <a:latin typeface="Söhne Mono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 Mono"/>
              </a:rPr>
              <a:t>// code to be executed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  <a:latin typeface="Söhne Mono"/>
              </a:rPr>
              <a:t>}</a:t>
            </a:r>
            <a:r>
              <a:rPr lang="en-US" b="0" i="0" dirty="0">
                <a:solidFill>
                  <a:srgbClr val="439FD7"/>
                </a:solidFill>
                <a:effectLst/>
                <a:latin typeface="Söhne Mono"/>
              </a:rPr>
              <a:t> while</a:t>
            </a:r>
            <a:r>
              <a:rPr lang="en-US" b="0" i="0" dirty="0">
                <a:solidFill>
                  <a:srgbClr val="E8E6E3"/>
                </a:solidFill>
                <a:effectLst/>
                <a:latin typeface="Söhne Mono"/>
              </a:rPr>
              <a:t> (condition)</a:t>
            </a:r>
            <a:r>
              <a:rPr lang="en-US" b="0" i="0" dirty="0">
                <a:solidFill>
                  <a:srgbClr val="439FD7"/>
                </a:solidFill>
                <a:effectLst/>
                <a:latin typeface="Söhne Mono"/>
              </a:rPr>
              <a:t> ; </a:t>
            </a:r>
            <a:r>
              <a:rPr lang="en-US" b="0" i="0" dirty="0">
                <a:solidFill>
                  <a:srgbClr val="E8E6E3"/>
                </a:solidFill>
                <a:effectLst/>
                <a:latin typeface="Söhne Mono"/>
              </a:rPr>
              <a:t>&lt;= end of the loop structure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Things To Avoid. </a:t>
            </a:r>
            <a:r>
              <a:rPr lang="en-US" sz="4400" b="1" dirty="0">
                <a:solidFill>
                  <a:srgbClr val="FF0000"/>
                </a:solidFill>
              </a:rPr>
              <a:t>Infinite LOOPS!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42495E-E52E-68D7-FC00-7EE89B2B1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8100391" cy="426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Do not create an </a:t>
            </a:r>
            <a:r>
              <a:rPr lang="en-US" u="sng" dirty="0">
                <a:solidFill>
                  <a:srgbClr val="FF0000"/>
                </a:solidFill>
              </a:rPr>
              <a:t>Infinite Loop!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infinite loop occurs when a loop does not have a proper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“loop exit condition”.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/>
              <a:t>This causes the loop to run for ever and this can cause your program to become unresponsive or crash entirely.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 common solution is using incrementation. example: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 ++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D6B6F9-CECB-A311-0012-537AD732B2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549" y="2060848"/>
            <a:ext cx="3865276" cy="36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F788-43F1-2296-8D63-89349375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10548662" cy="1020762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Visualization of Repetition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CB6D8-4CDE-6350-A886-0C471E96B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004" y="1916832"/>
            <a:ext cx="7344815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8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Examples of While Loops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42495E-E52E-68D7-FC00-7EE89B2B1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7884367" cy="42672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600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Printing from 1 to 10.</a:t>
            </a:r>
            <a:br>
              <a:rPr lang="en-US" sz="2600" u="sng" dirty="0"/>
            </a:br>
            <a:endParaRPr lang="en-US" sz="2600" u="sng" dirty="0"/>
          </a:p>
          <a:p>
            <a:pPr marL="0" indent="0">
              <a:buNone/>
            </a:pPr>
            <a:r>
              <a:rPr lang="nn-NO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i = 1;</a:t>
            </a:r>
          </a:p>
          <a:p>
            <a:pPr marL="0" indent="0">
              <a:buNone/>
            </a:pPr>
            <a:r>
              <a:rPr lang="nn-NO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while (i &lt;= 10) </a:t>
            </a:r>
            <a:r>
              <a:rPr lang="nn-NO" sz="1900" dirty="0">
                <a:solidFill>
                  <a:srgbClr val="FFC000"/>
                </a:solidFill>
              </a:rPr>
              <a:t>{</a:t>
            </a:r>
          </a:p>
          <a:p>
            <a:pPr marL="0" indent="0">
              <a:buNone/>
            </a:pPr>
            <a:endParaRPr lang="nn-NO" sz="1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nn-NO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System.out.println( i );</a:t>
            </a:r>
          </a:p>
          <a:p>
            <a:pPr marL="0" indent="0">
              <a:buNone/>
            </a:pPr>
            <a:r>
              <a:rPr lang="nn-NO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i++;  </a:t>
            </a:r>
            <a:r>
              <a:rPr lang="nn-NO" sz="1900" dirty="0">
                <a:solidFill>
                  <a:schemeClr val="tx1">
                    <a:lumMod val="95000"/>
                  </a:schemeClr>
                </a:solidFill>
              </a:rPr>
              <a:t>&lt;= incrementing( avoids infinite loops)</a:t>
            </a:r>
          </a:p>
          <a:p>
            <a:pPr marL="0" indent="0">
              <a:buNone/>
            </a:pPr>
            <a:endParaRPr lang="nn-NO" sz="1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nn-NO" sz="1900" dirty="0">
                <a:solidFill>
                  <a:srgbClr val="FFC000"/>
                </a:solidFill>
              </a:rPr>
              <a:t>}</a:t>
            </a:r>
            <a:r>
              <a:rPr lang="nn-NO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&lt;= ends loop structure</a:t>
            </a:r>
            <a:endParaRPr lang="en-US" sz="1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1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Examples of While Loops (Cont.)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42495E-E52E-68D7-FC00-7EE89B2B1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7884367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2.</a:t>
            </a:r>
            <a:r>
              <a:rPr lang="en-US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2600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Calculating the sum of integers from 1 to 100</a:t>
            </a:r>
            <a:br>
              <a:rPr lang="en-US" sz="2600" u="sng" dirty="0"/>
            </a:br>
            <a:endParaRPr lang="en-US" sz="2600" u="sng" dirty="0"/>
          </a:p>
          <a:p>
            <a:pPr marL="0" indent="0">
              <a:buNone/>
            </a:pP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sz="1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1;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sum = 0;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while (</a:t>
            </a:r>
            <a:r>
              <a:rPr lang="en-US" sz="1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&lt;= 100) </a:t>
            </a:r>
            <a:r>
              <a:rPr lang="en-US" sz="1900" dirty="0">
                <a:solidFill>
                  <a:srgbClr val="FFC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sum += </a:t>
            </a:r>
            <a:r>
              <a:rPr lang="en-US" sz="1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</a:t>
            </a:r>
            <a:r>
              <a:rPr lang="en-US" sz="1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C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System.out.println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("The sum of numbers from 1 to 100 is: " + sum);</a:t>
            </a:r>
          </a:p>
        </p:txBody>
      </p:sp>
    </p:spTree>
    <p:extLst>
      <p:ext uri="{BB962C8B-B14F-4D97-AF65-F5344CB8AC3E}">
        <p14:creationId xmlns:p14="http://schemas.microsoft.com/office/powerpoint/2010/main" val="411804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For</a:t>
            </a:r>
            <a:r>
              <a:rPr lang="en-US" dirty="0"/>
              <a:t> </a:t>
            </a:r>
            <a:r>
              <a:rPr lang="en-US" sz="4400" b="1" dirty="0"/>
              <a:t>Loops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8604447" cy="4476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syntax for </a:t>
            </a:r>
            <a:r>
              <a:rPr lang="en-US" dirty="0" err="1"/>
              <a:t>For</a:t>
            </a:r>
            <a:r>
              <a:rPr lang="en-US" dirty="0"/>
              <a:t> Loops in Java goes as follows: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439FD7"/>
                </a:solidFill>
                <a:effectLst/>
                <a:latin typeface="Söhne Mono"/>
              </a:rPr>
              <a:t>for (initialization; condition; update/incrementing) </a:t>
            </a:r>
            <a:r>
              <a:rPr lang="en-US" b="0" i="0" dirty="0">
                <a:solidFill>
                  <a:srgbClr val="FFC000"/>
                </a:solidFill>
                <a:effectLst/>
                <a:latin typeface="Söhne Mono"/>
              </a:rPr>
              <a:t>{</a:t>
            </a:r>
          </a:p>
          <a:p>
            <a:pPr marL="0" indent="0">
              <a:buNone/>
            </a:pPr>
            <a:endParaRPr lang="en-US" b="0" i="0" dirty="0">
              <a:solidFill>
                <a:srgbClr val="439FD7"/>
              </a:solidFill>
              <a:effectLst/>
              <a:latin typeface="Söhne Mono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439FD7"/>
                </a:solidFill>
                <a:effectLst/>
                <a:latin typeface="Söhne Mono"/>
              </a:rPr>
              <a:t>    // code to be executed</a:t>
            </a:r>
          </a:p>
          <a:p>
            <a:pPr marL="0" indent="0">
              <a:buNone/>
            </a:pPr>
            <a:endParaRPr lang="en-US" b="0" i="0" dirty="0">
              <a:solidFill>
                <a:srgbClr val="439FD7"/>
              </a:solidFill>
              <a:effectLst/>
              <a:latin typeface="Söhne Mono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FFC000"/>
                </a:solidFill>
                <a:effectLst/>
                <a:latin typeface="Söhne Mono"/>
              </a:rPr>
              <a:t>}</a:t>
            </a:r>
            <a:r>
              <a:rPr lang="en-US" dirty="0"/>
              <a:t> </a:t>
            </a:r>
            <a:r>
              <a:rPr lang="en-US" b="0" i="0" dirty="0">
                <a:solidFill>
                  <a:srgbClr val="E8E6E3"/>
                </a:solidFill>
                <a:effectLst/>
                <a:latin typeface="Söhne Mono"/>
              </a:rPr>
              <a:t>&lt;= end of the loop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0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354</TotalTime>
  <Words>495</Words>
  <Application>Microsoft Office PowerPoint</Application>
  <PresentationFormat>Custom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Consolas</vt:lpstr>
      <vt:lpstr>Corbel</vt:lpstr>
      <vt:lpstr>Söhne Mono</vt:lpstr>
      <vt:lpstr>Chalkboard 16x9</vt:lpstr>
      <vt:lpstr>Repetition: Control Structures</vt:lpstr>
      <vt:lpstr>Control Structures</vt:lpstr>
      <vt:lpstr>Uses of Repetition Structures</vt:lpstr>
      <vt:lpstr>While Loops and Do While Loops</vt:lpstr>
      <vt:lpstr>Things To Avoid. Infinite LOOPS!</vt:lpstr>
      <vt:lpstr>Visualization of Repetition Structure</vt:lpstr>
      <vt:lpstr>Examples of While Loops</vt:lpstr>
      <vt:lpstr>Examples of While Loops (Cont.)</vt:lpstr>
      <vt:lpstr>For Loops</vt:lpstr>
      <vt:lpstr>Examples of a For Loop(Cont.)</vt:lpstr>
      <vt:lpstr>Examples of a For Loop(Cont.)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Selection: Control Structures</dc:title>
  <dc:creator>Ode Millington</dc:creator>
  <cp:lastModifiedBy>Romario Deangelo Bishop</cp:lastModifiedBy>
  <cp:revision>10</cp:revision>
  <dcterms:created xsi:type="dcterms:W3CDTF">2023-04-28T17:45:16Z</dcterms:created>
  <dcterms:modified xsi:type="dcterms:W3CDTF">2023-05-10T23:00:00Z</dcterms:modified>
</cp:coreProperties>
</file>