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60" d="100"/>
          <a:sy n="60" d="100"/>
        </p:scale>
        <p:origin x="72" y="138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Selection: Control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If, if-else, switch statements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6C7B-4E7E-CA26-A5FC-A2781C49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61F7-5E41-B210-FD54-0C5F2869A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72816"/>
            <a:ext cx="5004047" cy="45483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num = 2;</a:t>
            </a:r>
          </a:p>
          <a:p>
            <a:pPr marL="0" indent="0">
              <a:buNone/>
            </a:pPr>
            <a:r>
              <a:rPr lang="en-US" dirty="0"/>
              <a:t>switch (num) {</a:t>
            </a:r>
          </a:p>
          <a:p>
            <a:pPr marL="0" indent="0">
              <a:buNone/>
            </a:pPr>
            <a:r>
              <a:rPr lang="en-US" sz="2400" dirty="0"/>
              <a:t>case 1: 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</a:t>
            </a:r>
            <a:r>
              <a:rPr lang="en-US" dirty="0" err="1"/>
              <a:t>out.println</a:t>
            </a:r>
            <a:r>
              <a:rPr lang="en-US" dirty="0"/>
              <a:t>(“Number is 1”);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break;</a:t>
            </a:r>
          </a:p>
          <a:p>
            <a:pPr marL="0" indent="0">
              <a:buNone/>
            </a:pPr>
            <a:r>
              <a:rPr lang="en-US" sz="2400" dirty="0"/>
              <a:t>case 2: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System.out.println</a:t>
            </a:r>
            <a:r>
              <a:rPr lang="en-US" dirty="0"/>
              <a:t>(“Number is 2”);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break;</a:t>
            </a:r>
          </a:p>
          <a:p>
            <a:pPr marL="0" indent="0">
              <a:buNone/>
            </a:pPr>
            <a:r>
              <a:rPr lang="en-US" sz="2400" dirty="0"/>
              <a:t>default: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(”No Case”);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r>
              <a:rPr lang="en-US" dirty="0"/>
              <a:t>Repetition</a:t>
            </a:r>
          </a:p>
          <a:p>
            <a:r>
              <a:rPr lang="en-US" dirty="0">
                <a:solidFill>
                  <a:srgbClr val="FF0000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Selection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42A5-D0A9-AE98-5FB6-620742FC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structures are used to alter the flow of a program’s execution by making a selection or choice.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real world example: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car is running then drive.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rain is </a:t>
            </a:r>
            <a:r>
              <a:rPr lang="en-US" dirty="0" err="1"/>
              <a:t>ralling</a:t>
            </a:r>
            <a:r>
              <a:rPr lang="en-US" dirty="0"/>
              <a:t> stay indoors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go outside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age is above 16 then allowed to drive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not allowed to drive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Selection Structures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004047" cy="44763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statements in Java follows the following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(condition) {</a:t>
            </a:r>
          </a:p>
          <a:p>
            <a:pPr marL="0" indent="0">
              <a:buNone/>
            </a:pPr>
            <a:r>
              <a:rPr lang="en-US" dirty="0"/>
              <a:t>        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Selection Structures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Representation of the previous examples in </a:t>
            </a:r>
            <a:r>
              <a:rPr lang="en-US" dirty="0">
                <a:solidFill>
                  <a:srgbClr val="FF0000"/>
                </a:solidFill>
              </a:rPr>
              <a:t>Java code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running = true;</a:t>
            </a:r>
          </a:p>
          <a:p>
            <a:pPr marL="0" indent="0">
              <a:buNone/>
            </a:pPr>
            <a:r>
              <a:rPr lang="en-US" dirty="0"/>
              <a:t>if (running)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(“Drive”);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//The following code prints “Drive” to the screen if running is  True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Selection Structures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Representation of the previous examples in </a:t>
            </a:r>
            <a:r>
              <a:rPr lang="en-US" dirty="0">
                <a:solidFill>
                  <a:srgbClr val="FF0000"/>
                </a:solidFill>
              </a:rPr>
              <a:t>Java code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rainFalling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rainFalling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(“Stay indoors”);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(“Go outdoors”);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Selection Structures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Representation of the previous examples in </a:t>
            </a:r>
            <a:r>
              <a:rPr lang="en-US" dirty="0">
                <a:solidFill>
                  <a:srgbClr val="FF0000"/>
                </a:solidFill>
              </a:rPr>
              <a:t>Java code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</a:t>
            </a:r>
          </a:p>
          <a:p>
            <a:pPr marL="0" indent="0">
              <a:buNone/>
            </a:pPr>
            <a:r>
              <a:rPr lang="en-US" dirty="0"/>
              <a:t>Int age = 13;</a:t>
            </a:r>
          </a:p>
          <a:p>
            <a:pPr marL="0" indent="0">
              <a:buNone/>
            </a:pPr>
            <a:r>
              <a:rPr lang="en-US" dirty="0"/>
              <a:t>if (age &gt; 16 )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(“Allowed to drive”);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(“Not allowed to drive”);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 The above code displays “Not allowed to drive” as the age </a:t>
            </a:r>
            <a:r>
              <a:rPr lang="en-US" dirty="0">
                <a:solidFill>
                  <a:srgbClr val="FF0000"/>
                </a:solidFill>
              </a:rPr>
              <a:t>is not greater </a:t>
            </a:r>
            <a:r>
              <a:rPr lang="en-US" dirty="0"/>
              <a:t>than 16</a:t>
            </a:r>
          </a:p>
        </p:txBody>
      </p:sp>
    </p:spTree>
    <p:extLst>
      <p:ext uri="{BB962C8B-B14F-4D97-AF65-F5344CB8AC3E}">
        <p14:creationId xmlns:p14="http://schemas.microsoft.com/office/powerpoint/2010/main" val="558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F788-43F1-2296-8D63-89349375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Selection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2528A-1916-9297-7F1C-3EA328F0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628800"/>
            <a:ext cx="6840760" cy="40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A8E6-3E87-B5AF-8906-DD274E6C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5D39-34E4-F5F2-5CFF-5E5F34DFE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8030" y="1628800"/>
            <a:ext cx="9577063" cy="50139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Java offers an </a:t>
            </a:r>
            <a:r>
              <a:rPr lang="en-US" dirty="0">
                <a:solidFill>
                  <a:srgbClr val="FF0000"/>
                </a:solidFill>
              </a:rPr>
              <a:t>easy way </a:t>
            </a:r>
            <a:r>
              <a:rPr lang="en-US" dirty="0"/>
              <a:t>to check expressions without the use of numerous if-else statements through the use of a </a:t>
            </a:r>
            <a:r>
              <a:rPr lang="en-US" dirty="0">
                <a:solidFill>
                  <a:srgbClr val="FF0000"/>
                </a:solidFill>
              </a:rPr>
              <a:t>switch statement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Statement Syntax: </a:t>
            </a:r>
          </a:p>
          <a:p>
            <a:pPr marL="0" indent="0">
              <a:buNone/>
            </a:pPr>
            <a:r>
              <a:rPr lang="en-US" dirty="0"/>
              <a:t>switch (expression) {</a:t>
            </a:r>
          </a:p>
          <a:p>
            <a:pPr marL="0" indent="0">
              <a:buNone/>
            </a:pPr>
            <a:r>
              <a:rPr lang="en-US" sz="2900" dirty="0"/>
              <a:t>case x: </a:t>
            </a:r>
          </a:p>
          <a:p>
            <a:pPr marL="0" indent="0">
              <a:buNone/>
            </a:pPr>
            <a:r>
              <a:rPr lang="en-US" sz="2900" dirty="0"/>
              <a:t>       //code</a:t>
            </a:r>
          </a:p>
          <a:p>
            <a:pPr marL="0" indent="0">
              <a:buNone/>
            </a:pPr>
            <a:r>
              <a:rPr lang="en-US" sz="2900" dirty="0"/>
              <a:t>       break;</a:t>
            </a:r>
          </a:p>
          <a:p>
            <a:pPr marL="0" indent="0">
              <a:buNone/>
            </a:pPr>
            <a:r>
              <a:rPr lang="en-US" sz="2900" dirty="0"/>
              <a:t>case y:</a:t>
            </a:r>
          </a:p>
          <a:p>
            <a:pPr marL="0" indent="0">
              <a:buNone/>
            </a:pPr>
            <a:r>
              <a:rPr lang="en-US" sz="2900" dirty="0"/>
              <a:t>     //code</a:t>
            </a:r>
          </a:p>
          <a:p>
            <a:pPr marL="0" indent="0">
              <a:buNone/>
            </a:pPr>
            <a:r>
              <a:rPr lang="en-US" sz="2900" dirty="0"/>
              <a:t>     break;</a:t>
            </a:r>
          </a:p>
          <a:p>
            <a:pPr marL="0" indent="0">
              <a:buNone/>
            </a:pPr>
            <a:r>
              <a:rPr lang="en-US" sz="2900" dirty="0"/>
              <a:t>default:</a:t>
            </a:r>
          </a:p>
          <a:p>
            <a:pPr marL="0" indent="0">
              <a:buNone/>
            </a:pPr>
            <a:r>
              <a:rPr lang="en-US" sz="2900" dirty="0"/>
              <a:t>    //code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24</TotalTime>
  <Words>411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Selection: Control Structures</vt:lpstr>
      <vt:lpstr>Control Structures</vt:lpstr>
      <vt:lpstr>Uses of Selection Structures</vt:lpstr>
      <vt:lpstr>Uses of Selection Structures (Cont.)</vt:lpstr>
      <vt:lpstr>Examples of Selection Structures</vt:lpstr>
      <vt:lpstr>Examples of Selection Structures (Cont.)</vt:lpstr>
      <vt:lpstr>Examples of Selection Structures (Cont.)</vt:lpstr>
      <vt:lpstr>Visualization of Selection Structure</vt:lpstr>
      <vt:lpstr>Switch Statement </vt:lpstr>
      <vt:lpstr>Examples of Switch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Selection: Control Structures</dc:title>
  <dc:creator>Ode Millington</dc:creator>
  <cp:lastModifiedBy>Romario Deangelo Bishop</cp:lastModifiedBy>
  <cp:revision>4</cp:revision>
  <dcterms:created xsi:type="dcterms:W3CDTF">2023-04-28T17:45:16Z</dcterms:created>
  <dcterms:modified xsi:type="dcterms:W3CDTF">2023-05-02T21:39:49Z</dcterms:modified>
</cp:coreProperties>
</file>