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9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3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0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8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43A1C-7269-499F-B03F-D91CB44A209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DCD078-752F-47A4-8AA3-9EE818BAC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3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C70-1417-B58C-8EDE-76762F982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D68FB-9C6B-861F-A897-C7587DDAC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Output, input, Variables</a:t>
            </a:r>
          </a:p>
        </p:txBody>
      </p:sp>
    </p:spTree>
    <p:extLst>
      <p:ext uri="{BB962C8B-B14F-4D97-AF65-F5344CB8AC3E}">
        <p14:creationId xmlns:p14="http://schemas.microsoft.com/office/powerpoint/2010/main" val="388508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54ED-6965-E330-6098-D7B1E213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C80C-5C6A-1CD5-9E2D-09C45202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user data can be accepted in many ways however the way we will use at this stage is the Scanner. </a:t>
            </a:r>
          </a:p>
          <a:p>
            <a:endParaRPr lang="en-US" dirty="0"/>
          </a:p>
          <a:p>
            <a:r>
              <a:rPr lang="en-US" dirty="0"/>
              <a:t>Before a scanner is used it must be imported to import a scanner type: “import </a:t>
            </a:r>
            <a:r>
              <a:rPr lang="en-US" dirty="0" err="1"/>
              <a:t>java.util.Scanner</a:t>
            </a:r>
            <a:r>
              <a:rPr lang="en-US" dirty="0"/>
              <a:t>;” below the package and above the class.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A1679-9485-2CDC-E63F-E978ECD9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64" y="3865366"/>
            <a:ext cx="6835056" cy="19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9B90-5877-CA5F-3769-41228F17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86D5-5603-6E29-F100-D4B147F4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using the scanner the scanner object must be created in the main. The syntax to do so is written:  “Scanner </a:t>
            </a:r>
            <a:r>
              <a:rPr lang="en-US" dirty="0" err="1"/>
              <a:t>scannerName</a:t>
            </a:r>
            <a:r>
              <a:rPr lang="en-US" dirty="0"/>
              <a:t> = new Scanner(System.in);”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EEEA1C-2026-9F91-3AC6-BFA5F1FD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956" y="2680598"/>
            <a:ext cx="6697010" cy="2753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5C8E73-B51D-5F77-8037-FCAC4936383F}"/>
              </a:ext>
            </a:extLst>
          </p:cNvPr>
          <p:cNvSpPr txBox="1"/>
          <p:nvPr/>
        </p:nvSpPr>
        <p:spPr>
          <a:xfrm>
            <a:off x="1025717" y="5645426"/>
            <a:ext cx="450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scannerName</a:t>
            </a:r>
            <a:r>
              <a:rPr lang="en-US" dirty="0"/>
              <a:t> can be anything you want</a:t>
            </a:r>
          </a:p>
        </p:txBody>
      </p:sp>
    </p:spTree>
    <p:extLst>
      <p:ext uri="{BB962C8B-B14F-4D97-AF65-F5344CB8AC3E}">
        <p14:creationId xmlns:p14="http://schemas.microsoft.com/office/powerpoint/2010/main" val="184719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D82F-8CD9-62CF-43D9-EFBAF4B9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5AAD-3EAD-EC33-7738-E8BE660B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the Scanner you have created you first need a variable to store the input in. After you have that type: &lt;variable name&gt;  &lt; = &gt; &lt;Scanner name&gt; &lt; . &gt;  after the dot you need to write the method you will like to use(most IDE’s will suggest methods).</a:t>
            </a:r>
          </a:p>
        </p:txBody>
      </p:sp>
    </p:spTree>
    <p:extLst>
      <p:ext uri="{BB962C8B-B14F-4D97-AF65-F5344CB8AC3E}">
        <p14:creationId xmlns:p14="http://schemas.microsoft.com/office/powerpoint/2010/main" val="93630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173A-37A8-BB33-08EA-A0D1894B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                           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860DE3-D69F-94BA-AEC6-FCA4EF68C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870620"/>
            <a:ext cx="4938712" cy="192417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EAED1-7CA5-C697-57AE-EC658CF3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360505"/>
          </a:xfrm>
        </p:spPr>
        <p:txBody>
          <a:bodyPr/>
          <a:lstStyle/>
          <a:p>
            <a:r>
              <a:rPr lang="en-US" dirty="0"/>
              <a:t>waiting for input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14388-42CF-3D12-1ADD-42A48FCA76C6}"/>
              </a:ext>
            </a:extLst>
          </p:cNvPr>
          <p:cNvSpPr txBox="1"/>
          <p:nvPr/>
        </p:nvSpPr>
        <p:spPr>
          <a:xfrm>
            <a:off x="1192695" y="4142630"/>
            <a:ext cx="426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</a:t>
            </a:r>
            <a:r>
              <a:rPr lang="en-US" dirty="0" err="1"/>
              <a:t>nextint</a:t>
            </a:r>
            <a:r>
              <a:rPr lang="en-US" dirty="0"/>
              <a:t>() method as our variable is a type int;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FB404-C2E5-F1C2-D98C-2D7B8ABB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20" y="2218890"/>
            <a:ext cx="3282217" cy="1210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AC8309-1163-79D2-5308-3450A86F5D3D}"/>
              </a:ext>
            </a:extLst>
          </p:cNvPr>
          <p:cNvSpPr txBox="1"/>
          <p:nvPr/>
        </p:nvSpPr>
        <p:spPr>
          <a:xfrm>
            <a:off x="6212620" y="3601941"/>
            <a:ext cx="232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entered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766C64-007B-2C27-0F09-B031B4DC6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31179"/>
            <a:ext cx="430590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8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9842-AC9C-157D-1CA8-4D6C762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8A34-72D7-1667-649A-1899D12B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output data to the console on java you can use any of these print statements:</a:t>
            </a:r>
          </a:p>
          <a:p>
            <a:r>
              <a:rPr lang="en-US" dirty="0"/>
              <a:t>Print</a:t>
            </a:r>
          </a:p>
          <a:p>
            <a:r>
              <a:rPr lang="en-US" dirty="0" err="1"/>
              <a:t>Println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A10-76AB-C62A-22E2-01FDFF54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AFBD-56CA-738C-C7D9-60BE0568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print statement in java is written </a:t>
            </a:r>
            <a:r>
              <a:rPr lang="en-US" dirty="0" err="1"/>
              <a:t>System.out.print</a:t>
            </a:r>
            <a:r>
              <a:rPr lang="en-US" dirty="0"/>
              <a:t>();  all  the text you want to print is placed inside double quotes “” inside of the brackets ().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2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68A5-578E-225E-8BF5-6FBF6A138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Code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B3CE1-BEE8-C005-9EEB-54AFDAD01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171A2CB-9016-5F7A-BB90-CFD50EA77A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7920" y="2751152"/>
            <a:ext cx="4810796" cy="1895740"/>
          </a:xfr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D4C8A15-C257-7290-6E0E-DA85EC644E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3731" y="2751151"/>
            <a:ext cx="4625505" cy="1959275"/>
          </a:xfrm>
        </p:spPr>
      </p:pic>
    </p:spTree>
    <p:extLst>
      <p:ext uri="{BB962C8B-B14F-4D97-AF65-F5344CB8AC3E}">
        <p14:creationId xmlns:p14="http://schemas.microsoft.com/office/powerpoint/2010/main" val="156501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F7EF-EFF9-B7AA-E13E-2431C931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887E-3E80-64F5-BCEA-76C2BE91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Println</a:t>
            </a:r>
            <a:r>
              <a:rPr lang="en-US" dirty="0"/>
              <a:t> statement also known as the Print line statement in java is written </a:t>
            </a:r>
            <a:r>
              <a:rPr lang="en-US" dirty="0" err="1"/>
              <a:t>System.out.println</a:t>
            </a:r>
            <a:r>
              <a:rPr lang="en-US" dirty="0"/>
              <a:t>(); and just like the print statement the text is placed inside quotes “” inside of the brackets (). </a:t>
            </a:r>
          </a:p>
          <a:p>
            <a:endParaRPr lang="en-US" dirty="0"/>
          </a:p>
          <a:p>
            <a:r>
              <a:rPr lang="en-US" dirty="0"/>
              <a:t>The only difference however is after the line is printed the system will automatically move the curser down to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21666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A1900-98E3-7BB7-F2C3-DCB8F42C3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A2A9F5-3A67-801D-1CCC-8D061AB330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582335"/>
            <a:ext cx="4372377" cy="184334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B8419-7BDE-6157-E63C-A4A52F866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530206-A2CF-CD9F-9264-9AF7A34265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7920" y="2710939"/>
            <a:ext cx="4544059" cy="1714739"/>
          </a:xfrm>
        </p:spPr>
      </p:pic>
    </p:spTree>
    <p:extLst>
      <p:ext uri="{BB962C8B-B14F-4D97-AF65-F5344CB8AC3E}">
        <p14:creationId xmlns:p14="http://schemas.microsoft.com/office/powerpoint/2010/main" val="130281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5739-366A-3D94-E39D-FBB212CB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2606-F06C-B589-D1A0-E1F86C10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variable in java is a placeholder for a value that behaves as the value it contains. A variable can be either a primitive type variable or a reference type variable.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primitive type variable has a limited size and no methods.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reference data type does not have a limited size and has methods associated with it.</a:t>
            </a:r>
          </a:p>
        </p:txBody>
      </p:sp>
    </p:spTree>
    <p:extLst>
      <p:ext uri="{BB962C8B-B14F-4D97-AF65-F5344CB8AC3E}">
        <p14:creationId xmlns:p14="http://schemas.microsoft.com/office/powerpoint/2010/main" val="176212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88D36-7054-7F6D-FE16-D5F4A207F75B}"/>
              </a:ext>
            </a:extLst>
          </p:cNvPr>
          <p:cNvSpPr txBox="1"/>
          <p:nvPr/>
        </p:nvSpPr>
        <p:spPr>
          <a:xfrm>
            <a:off x="219986" y="-71561"/>
            <a:ext cx="11402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All data types in java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02F6CB-54D6-703D-AE50-B451034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82506"/>
              </p:ext>
            </p:extLst>
          </p:nvPr>
        </p:nvGraphicFramePr>
        <p:xfrm>
          <a:off x="0" y="547019"/>
          <a:ext cx="11402168" cy="576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42">
                  <a:extLst>
                    <a:ext uri="{9D8B030D-6E8A-4147-A177-3AD203B41FA5}">
                      <a16:colId xmlns:a16="http://schemas.microsoft.com/office/drawing/2014/main" val="2219159065"/>
                    </a:ext>
                  </a:extLst>
                </a:gridCol>
                <a:gridCol w="2850542">
                  <a:extLst>
                    <a:ext uri="{9D8B030D-6E8A-4147-A177-3AD203B41FA5}">
                      <a16:colId xmlns:a16="http://schemas.microsoft.com/office/drawing/2014/main" val="2959585466"/>
                    </a:ext>
                  </a:extLst>
                </a:gridCol>
                <a:gridCol w="2850542">
                  <a:extLst>
                    <a:ext uri="{9D8B030D-6E8A-4147-A177-3AD203B41FA5}">
                      <a16:colId xmlns:a16="http://schemas.microsoft.com/office/drawing/2014/main" val="3671313785"/>
                    </a:ext>
                  </a:extLst>
                </a:gridCol>
                <a:gridCol w="2850542">
                  <a:extLst>
                    <a:ext uri="{9D8B030D-6E8A-4147-A177-3AD203B41FA5}">
                      <a16:colId xmlns:a16="http://schemas.microsoft.com/office/drawing/2014/main" val="1960990108"/>
                    </a:ext>
                  </a:extLst>
                </a:gridCol>
              </a:tblGrid>
              <a:tr h="421847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Primitive /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84868"/>
                  </a:ext>
                </a:extLst>
              </a:tr>
              <a:tr h="421847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/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51990"/>
                  </a:ext>
                </a:extLst>
              </a:tr>
              <a:tr h="421847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63473"/>
                  </a:ext>
                </a:extLst>
              </a:tr>
              <a:tr h="42184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-32,768 to 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53694"/>
                  </a:ext>
                </a:extLst>
              </a:tr>
              <a:tr h="421847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- 2 billion to 2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59359"/>
                  </a:ext>
                </a:extLst>
              </a:tr>
              <a:tr h="660725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 quintillion to 9 quintillion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67429"/>
                  </a:ext>
                </a:extLst>
              </a:tr>
              <a:tr h="1510228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Fractional number with 6-7 decimal places. Has to be Witten with a f at the end</a:t>
                      </a:r>
                    </a:p>
                    <a:p>
                      <a:r>
                        <a:rPr lang="en-US" dirty="0"/>
                        <a:t>EX 8.837644f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28336"/>
                  </a:ext>
                </a:extLst>
              </a:tr>
              <a:tr h="421847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Fraction number with 15 decimal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93753"/>
                  </a:ext>
                </a:extLst>
              </a:tr>
              <a:tr h="421847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222498"/>
                  </a:ext>
                </a:extLst>
              </a:tr>
              <a:tr h="421847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series if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6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03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0D8D-93DF-C196-2A91-45B5B89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CF3B-2385-DDD4-A475-BC8243C6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a variable is create it can either be declared or initialized. When a variable is declared it only is created when it is initialized it is created and a value is placed in it.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declare a variable you write:&lt;data type&gt; &lt;name&gt;;</a:t>
            </a:r>
          </a:p>
          <a:p>
            <a:pPr marL="201168" lvl="1" indent="0">
              <a:buNone/>
            </a:pPr>
            <a:r>
              <a:rPr lang="en-US" dirty="0"/>
              <a:t>			    Ex: int X;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initialize a variable you write:&lt;data type&gt; &lt;name&gt;  </a:t>
            </a:r>
            <a:r>
              <a:rPr lang="en-US" dirty="0">
                <a:sym typeface="Wingdings" panose="05000000000000000000" pitchFamily="2" charset="2"/>
              </a:rPr>
              <a:t>&lt; = &gt; &lt;value&gt;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			      Ex: int X = 18;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334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558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Java Basics</vt:lpstr>
      <vt:lpstr>Output</vt:lpstr>
      <vt:lpstr>Print</vt:lpstr>
      <vt:lpstr>PowerPoint Presentation</vt:lpstr>
      <vt:lpstr>Println</vt:lpstr>
      <vt:lpstr>PowerPoint Presentation</vt:lpstr>
      <vt:lpstr>Variables </vt:lpstr>
      <vt:lpstr>PowerPoint Presentation</vt:lpstr>
      <vt:lpstr>Creating variables</vt:lpstr>
      <vt:lpstr>Reading</vt:lpstr>
      <vt:lpstr>Scanner</vt:lpstr>
      <vt:lpstr>Scanner</vt:lpstr>
      <vt:lpstr>Code                            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Garth Frederiksen</dc:creator>
  <cp:lastModifiedBy>Garth Frederiksen</cp:lastModifiedBy>
  <cp:revision>50</cp:revision>
  <dcterms:created xsi:type="dcterms:W3CDTF">2023-04-28T22:56:14Z</dcterms:created>
  <dcterms:modified xsi:type="dcterms:W3CDTF">2023-04-29T00:18:22Z</dcterms:modified>
</cp:coreProperties>
</file>