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70" r:id="rId9"/>
    <p:sldId id="272" r:id="rId10"/>
    <p:sldId id="274" r:id="rId11"/>
    <p:sldId id="275" r:id="rId12"/>
    <p:sldId id="269" r:id="rId13"/>
    <p:sldId id="268" r:id="rId14"/>
    <p:sldId id="267" r:id="rId15"/>
    <p:sldId id="277" r:id="rId16"/>
    <p:sldId id="264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734D25B-2524-403C-BD2C-81FE0459A65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CE9190-FC25-45D4-A580-6EF2CA4793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ransition spd="med">
    <p:whee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AND/index.ph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8890" y="49951"/>
            <a:ext cx="12003110" cy="66292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FINAL YEAR PROJECT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Case study :</a:t>
            </a:r>
            <a:r>
              <a:rPr lang="en-US" sz="2000" dirty="0" err="1" smtClean="0">
                <a:solidFill>
                  <a:schemeClr val="tx1"/>
                </a:solidFill>
              </a:rPr>
              <a:t>Kimironko</a:t>
            </a:r>
            <a:r>
              <a:rPr lang="en-US" sz="2000" dirty="0" smtClean="0">
                <a:solidFill>
                  <a:schemeClr val="tx1"/>
                </a:solidFill>
              </a:rPr>
              <a:t>  sector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Submitted by : </a:t>
            </a:r>
            <a:r>
              <a:rPr lang="en-US" sz="2000" dirty="0" err="1" smtClean="0">
                <a:solidFill>
                  <a:schemeClr val="tx1"/>
                </a:solidFill>
              </a:rPr>
              <a:t>Munezero</a:t>
            </a:r>
            <a:r>
              <a:rPr lang="en-US" sz="2000" dirty="0" smtClean="0">
                <a:solidFill>
                  <a:schemeClr val="tx1"/>
                </a:solidFill>
              </a:rPr>
              <a:t> derrick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3796" y="1848336"/>
            <a:ext cx="11125200" cy="175370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TOPIC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: </a:t>
            </a:r>
            <a:r>
              <a:rPr lang="en-US" sz="4400" b="1" dirty="0" smtClean="0">
                <a:ln/>
                <a:solidFill>
                  <a:schemeClr val="bg1"/>
                </a:solidFill>
              </a:rPr>
              <a:t>Computerized Land Management System </a:t>
            </a:r>
            <a:endParaRPr lang="en-US" sz="4400" b="1" dirty="0">
              <a:ln/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85" y="2601223"/>
            <a:ext cx="1534084" cy="8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445" y="-763416"/>
            <a:ext cx="11122664" cy="15268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Theolical CONSEPTS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327" y="694143"/>
            <a:ext cx="1106978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b="1" dirty="0">
                <a:solidFill>
                  <a:srgbClr val="92D050"/>
                </a:solidFill>
              </a:rPr>
              <a:t>System</a:t>
            </a:r>
          </a:p>
          <a:p>
            <a:r>
              <a:rPr lang="en-US" sz="2800" dirty="0"/>
              <a:t> </a:t>
            </a:r>
            <a:r>
              <a:rPr lang="en-US" sz="2800" b="1" dirty="0"/>
              <a:t>A collection of components that work together to realize some objective forms a system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92D050"/>
                </a:solidFill>
              </a:rPr>
              <a:t>  Information								</a:t>
            </a:r>
          </a:p>
          <a:p>
            <a:r>
              <a:rPr lang="en-US" sz="2800" b="1" dirty="0"/>
              <a:t>Information is defined as data that have been processed and presented in a form suitable for human interpretation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92D050"/>
                </a:solidFill>
              </a:rPr>
              <a:t>Database</a:t>
            </a:r>
          </a:p>
          <a:p>
            <a:r>
              <a:rPr lang="en-US" sz="2800" dirty="0" smtClean="0"/>
              <a:t> </a:t>
            </a:r>
            <a:r>
              <a:rPr lang="en-US" sz="2800" b="1" dirty="0"/>
              <a:t>A shared collection of logically related data designed to meet the information needs of multiple users in an organization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2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445" y="-763416"/>
            <a:ext cx="11122664" cy="15268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CHAP3 RESEARCH METHODOLOGY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0652" y="661737"/>
            <a:ext cx="1061185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METHODOLOGY 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2400" b="1" dirty="0" smtClean="0"/>
              <a:t>The </a:t>
            </a:r>
            <a:r>
              <a:rPr lang="en-US" sz="2400" b="1" dirty="0"/>
              <a:t>methodology may refer to set of methods or procedures and rules and even steps followed in planning, defining, building, testing and implementing a </a:t>
            </a:r>
            <a:r>
              <a:rPr lang="en-US" sz="2400" b="1" dirty="0" smtClean="0"/>
              <a:t>system. Here as a </a:t>
            </a:r>
            <a:r>
              <a:rPr lang="en-US" sz="2400" b="1" dirty="0"/>
              <a:t>researcher</a:t>
            </a:r>
            <a:r>
              <a:rPr lang="en-US" sz="2400" b="1" dirty="0" smtClean="0"/>
              <a:t> I prefer to use Waterfall model.</a:t>
            </a:r>
            <a:endParaRPr lang="en-US" sz="2400" b="1" dirty="0"/>
          </a:p>
          <a:p>
            <a:r>
              <a:rPr lang="en-US" b="1" dirty="0" smtClean="0">
                <a:solidFill>
                  <a:srgbClr val="00B050"/>
                </a:solidFill>
              </a:rPr>
              <a:t>TECHNIQUES </a:t>
            </a:r>
            <a:r>
              <a:rPr lang="en-US" b="1" dirty="0">
                <a:solidFill>
                  <a:srgbClr val="00B050"/>
                </a:solidFill>
              </a:rPr>
              <a:t>USED IN DATA COLLECTION</a:t>
            </a:r>
          </a:p>
          <a:p>
            <a:r>
              <a:rPr lang="en-US" sz="2000" b="1" dirty="0"/>
              <a:t>In my research I used three techniques in data collection: interview, Observation and Internet. These techniques give good output when they are used together to complement one another.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INTERVIEW</a:t>
            </a:r>
          </a:p>
          <a:p>
            <a:r>
              <a:rPr lang="en-US" sz="2000" b="1" dirty="0" smtClean="0"/>
              <a:t>This is the technique where system analyst collects information from someone face to face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OBSERVATION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/>
              <a:t>Technique a researcher uses to collect information about an organization when he/she is using his/her eyes and looking day to day the work of existing system of an organization he wants to develop for new system.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INTERNET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sz="2000" b="1" dirty="0"/>
              <a:t>For internet allow you to search information According to your need without moving place for going asking people in charge of case study.</a:t>
            </a:r>
          </a:p>
          <a:p>
            <a:endParaRPr lang="en-US" sz="2400" dirty="0"/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22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04538" y="-481263"/>
            <a:ext cx="12396537" cy="72670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1" y="1624263"/>
            <a:ext cx="11058198" cy="3253403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2767262" y="336884"/>
            <a:ext cx="5835316" cy="97455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Forte" pitchFamily="66" charset="0"/>
              </a:rPr>
              <a:t>WFD Diagram</a:t>
            </a:r>
            <a:endParaRPr lang="en-US" sz="4000" b="1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276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032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62887" y="0"/>
            <a:ext cx="7070501" cy="734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uhaus 93" pitchFamily="82" charset="0"/>
              </a:rPr>
              <a:t>Entity Relationship Diagram of the system</a:t>
            </a:r>
            <a:endParaRPr lang="en-US" sz="2400" b="1" dirty="0">
              <a:solidFill>
                <a:schemeClr val="bg1"/>
              </a:solidFill>
              <a:latin typeface="Bauhaus 93" pitchFamily="82" charset="0"/>
            </a:endParaRPr>
          </a:p>
        </p:txBody>
      </p:sp>
      <p:pic>
        <p:nvPicPr>
          <p:cNvPr id="1026" name="Picture 2" descr="C:\xampp\htdocs\LAND\books\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88" y="734096"/>
            <a:ext cx="9278354" cy="5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842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179" y="2704563"/>
            <a:ext cx="4975390" cy="13651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3683358" y="4584879"/>
            <a:ext cx="2820474" cy="9015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032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95470" y="0"/>
            <a:ext cx="7817476" cy="521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DESIGN</a:t>
            </a:r>
            <a:endParaRPr lang="en-US" sz="32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074" name="Picture 2" descr="C:\xampp\htdocs\LAND\books\s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17" y="638175"/>
            <a:ext cx="6764303" cy="578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591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5259" y="362588"/>
            <a:ext cx="95640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smtClean="0">
                <a:solidFill>
                  <a:srgbClr val="00B050"/>
                </a:solidFill>
              </a:rPr>
              <a:t>CHAP4: SYSTEM DESIGN AND </a:t>
            </a:r>
          </a:p>
          <a:p>
            <a:r>
              <a:rPr lang="en-GB" sz="4800" b="1" smtClean="0">
                <a:solidFill>
                  <a:srgbClr val="00B050"/>
                </a:solidFill>
              </a:rPr>
              <a:t>          IMPLEMENTATION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176" y="453571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IMPELENTATION</a:t>
            </a:r>
            <a:endParaRPr 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32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603" y="0"/>
            <a:ext cx="8203328" cy="10425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219" y="800541"/>
            <a:ext cx="9937417" cy="511535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Computerized Land Management system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successfully finished: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effectLst/>
              </a:rPr>
              <a:t>During the period of developing this system, I plan a better way, and after I analyze a system that will bring a possible way to all people who want to </a:t>
            </a:r>
            <a:r>
              <a:rPr lang="en-US" b="1" dirty="0" smtClean="0">
                <a:effectLst/>
              </a:rPr>
              <a:t>registered </a:t>
            </a:r>
            <a:r>
              <a:rPr lang="en-US" b="1" dirty="0">
                <a:effectLst/>
              </a:rPr>
              <a:t>in </a:t>
            </a:r>
            <a:r>
              <a:rPr lang="en-US" b="1" dirty="0" smtClean="0">
                <a:effectLst/>
              </a:rPr>
              <a:t>LMS, </a:t>
            </a:r>
            <a:r>
              <a:rPr lang="en-US" b="1" dirty="0">
                <a:effectLst/>
              </a:rPr>
              <a:t>a better way of signing up in the system that will be controlled by Administration </a:t>
            </a:r>
            <a:r>
              <a:rPr lang="en-US" b="1" dirty="0" smtClean="0">
                <a:effectLst/>
              </a:rPr>
              <a:t>of LMS. </a:t>
            </a:r>
            <a:r>
              <a:rPr lang="en-US" b="1" dirty="0">
                <a:effectLst/>
              </a:rPr>
              <a:t>Then after this system will provide the </a:t>
            </a:r>
            <a:r>
              <a:rPr lang="en-US" b="1" dirty="0" smtClean="0">
                <a:effectLst/>
              </a:rPr>
              <a:t>news to </a:t>
            </a:r>
            <a:r>
              <a:rPr lang="en-US" b="1" dirty="0" err="1" smtClean="0">
                <a:effectLst/>
              </a:rPr>
              <a:t>umurenge</a:t>
            </a:r>
            <a:r>
              <a:rPr lang="en-US" b="1" dirty="0" smtClean="0">
                <a:effectLst/>
              </a:rPr>
              <a:t> user from </a:t>
            </a:r>
            <a:r>
              <a:rPr lang="en-US" b="1" dirty="0">
                <a:effectLst/>
              </a:rPr>
              <a:t>Administration of </a:t>
            </a:r>
            <a:r>
              <a:rPr lang="en-US" b="1" dirty="0" smtClean="0">
                <a:effectLst/>
              </a:rPr>
              <a:t>LMS.</a:t>
            </a:r>
            <a:endParaRPr lang="en-US" b="1" dirty="0">
              <a:effectLst/>
            </a:endParaRPr>
          </a:p>
          <a:p>
            <a:r>
              <a:rPr lang="en-US" b="1" dirty="0" smtClean="0">
                <a:effectLst/>
              </a:rPr>
              <a:t>For what </a:t>
            </a:r>
            <a:r>
              <a:rPr lang="en-US" b="1" dirty="0">
                <a:effectLst/>
              </a:rPr>
              <a:t>I wanted to achieve, my project was successfully finished as how it is needed concerned on my level of education and </a:t>
            </a:r>
            <a:r>
              <a:rPr lang="en-US" b="1" dirty="0" smtClean="0">
                <a:effectLst/>
              </a:rPr>
              <a:t>knowledge I am.</a:t>
            </a:r>
            <a:endParaRPr lang="en-US" b="1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19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4698"/>
            <a:ext cx="9091971" cy="11841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RECOMMENDATION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596980"/>
            <a:ext cx="9379963" cy="468791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In Developing This project, I have met with some problems that’s why I recommend to Government and School the following authorities:</a:t>
            </a:r>
          </a:p>
          <a:p>
            <a:r>
              <a:rPr lang="en-US" b="1" dirty="0">
                <a:effectLst/>
              </a:rPr>
              <a:t>To improve the way of bringing all needed information about case studies, </a:t>
            </a:r>
            <a:r>
              <a:rPr lang="en-US" b="1" dirty="0" smtClean="0">
                <a:effectLst/>
              </a:rPr>
              <a:t>like </a:t>
            </a:r>
            <a:r>
              <a:rPr lang="en-US" b="1" dirty="0">
                <a:effectLst/>
              </a:rPr>
              <a:t>books and other resources (such like increasing computer laboratories) to the student. </a:t>
            </a:r>
          </a:p>
          <a:p>
            <a:r>
              <a:rPr lang="en-US" b="1" dirty="0">
                <a:effectLst/>
              </a:rPr>
              <a:t>To improve and increase bandwidth of internet 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in every area of the country not only in zone of cities.  </a:t>
            </a:r>
          </a:p>
          <a:p>
            <a:r>
              <a:rPr lang="en-US" b="1" dirty="0">
                <a:effectLst/>
              </a:rPr>
              <a:t>I encourage my previous computer scientist’s young brothers and sisters to Add more functionalities that may led the increase of these final year projects more important.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22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125" y="346364"/>
            <a:ext cx="8866909" cy="544483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402" y="1207807"/>
            <a:ext cx="722428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 YOU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PANNEL MEMBERS!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END.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803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990232" cy="1494869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ORGANIZATION OF STUDY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054" y="1619420"/>
            <a:ext cx="9556124" cy="4275786"/>
          </a:xfrm>
        </p:spPr>
        <p:txBody>
          <a:bodyPr>
            <a:normAutofit/>
          </a:bodyPr>
          <a:lstStyle/>
          <a:p>
            <a:r>
              <a:rPr lang="en-US" b="1" dirty="0"/>
              <a:t>The work is divided and organized </a:t>
            </a:r>
            <a:r>
              <a:rPr lang="yo-NG" b="1" dirty="0"/>
              <a:t>in </a:t>
            </a:r>
            <a:r>
              <a:rPr lang="en-US" b="1" dirty="0"/>
              <a:t>Five (5) </a:t>
            </a:r>
            <a:r>
              <a:rPr lang="yo-NG" b="1" dirty="0" smtClean="0"/>
              <a:t>chapters</a:t>
            </a:r>
            <a:r>
              <a:rPr lang="en-US" b="1" dirty="0" smtClean="0"/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Chapter (1)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Deals With General introduction  </a:t>
            </a:r>
          </a:p>
          <a:p>
            <a:r>
              <a:rPr lang="en-GB" b="1" dirty="0" smtClean="0"/>
              <a:t>              </a:t>
            </a:r>
            <a:r>
              <a:rPr lang="en-GB" b="1" dirty="0" smtClean="0">
                <a:solidFill>
                  <a:srgbClr val="92D050"/>
                </a:solidFill>
              </a:rPr>
              <a:t>Chapter (2) </a:t>
            </a:r>
            <a:r>
              <a:rPr lang="en-GB" sz="2800" b="1" dirty="0"/>
              <a:t>deals </a:t>
            </a:r>
            <a:r>
              <a:rPr lang="en-GB" sz="2800" b="1" dirty="0" smtClean="0"/>
              <a:t>with </a:t>
            </a:r>
            <a:r>
              <a:rPr lang="en-GB" sz="2800" b="1" dirty="0"/>
              <a:t>analysis of existing </a:t>
            </a:r>
            <a:r>
              <a:rPr lang="en-GB" sz="2800" b="1" dirty="0" smtClean="0"/>
              <a:t>system and  theatrical concepts</a:t>
            </a:r>
            <a:r>
              <a:rPr lang="en-GB" sz="2800" b="1" dirty="0"/>
              <a:t> . </a:t>
            </a:r>
            <a:endParaRPr lang="en-GB" sz="2800" b="1" dirty="0" smtClean="0"/>
          </a:p>
          <a:p>
            <a:r>
              <a:rPr lang="en-GB" b="1" dirty="0" smtClean="0">
                <a:solidFill>
                  <a:srgbClr val="92D050"/>
                </a:solidFill>
              </a:rPr>
              <a:t>Chapter (3) </a:t>
            </a:r>
            <a:r>
              <a:rPr lang="en-GB" sz="2800" b="1" dirty="0" smtClean="0"/>
              <a:t>deals with Research Methodology.</a:t>
            </a:r>
          </a:p>
          <a:p>
            <a:r>
              <a:rPr lang="en-GB" b="1" dirty="0" smtClean="0">
                <a:solidFill>
                  <a:srgbClr val="92D050"/>
                </a:solidFill>
              </a:rPr>
              <a:t>Chapter (4) </a:t>
            </a:r>
            <a:r>
              <a:rPr lang="en-GB" sz="2800" b="1" dirty="0" smtClean="0"/>
              <a:t>deals </a:t>
            </a:r>
            <a:r>
              <a:rPr lang="en-GB" sz="2800" b="1" dirty="0"/>
              <a:t>with </a:t>
            </a:r>
            <a:r>
              <a:rPr lang="en-GB" sz="2800" b="1" dirty="0" smtClean="0"/>
              <a:t>system Design </a:t>
            </a:r>
            <a:r>
              <a:rPr lang="en-GB" sz="2800" b="1" dirty="0"/>
              <a:t>and Implementation.</a:t>
            </a:r>
            <a:endParaRPr lang="en-US" sz="2800" b="1" dirty="0"/>
          </a:p>
          <a:p>
            <a:pPr lvl="0"/>
            <a:r>
              <a:rPr lang="en-GB" b="1" dirty="0" smtClean="0">
                <a:solidFill>
                  <a:srgbClr val="92D050"/>
                </a:solidFill>
              </a:rPr>
              <a:t>Chapter (5) </a:t>
            </a:r>
            <a:r>
              <a:rPr lang="en-GB" sz="2800" b="1" dirty="0" smtClean="0"/>
              <a:t>conclusion and recommendations.</a:t>
            </a:r>
            <a:endParaRPr lang="en-US" sz="2800" b="1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45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33" y="-444137"/>
            <a:ext cx="11384923" cy="169933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CHAP 1:INTRODUCTION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94" y="1448601"/>
            <a:ext cx="11273429" cy="4370409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>
                <a:effectLst/>
              </a:rPr>
              <a:t>LMS online registration of land of people </a:t>
            </a:r>
            <a:r>
              <a:rPr lang="en-US" sz="3200" b="1" dirty="0">
                <a:effectLst/>
              </a:rPr>
              <a:t>who want to </a:t>
            </a:r>
            <a:r>
              <a:rPr lang="en-US" sz="3200" b="1" dirty="0" smtClean="0">
                <a:effectLst/>
              </a:rPr>
              <a:t>register their LAND. after registered. </a:t>
            </a:r>
            <a:r>
              <a:rPr lang="en-US" sz="3200" b="1" dirty="0" err="1" smtClean="0">
                <a:effectLst/>
              </a:rPr>
              <a:t>umurenge</a:t>
            </a:r>
            <a:r>
              <a:rPr lang="en-US" sz="3200" b="1" dirty="0" smtClean="0">
                <a:effectLst/>
              </a:rPr>
              <a:t>  user will get interaction between them and administration. LMS has </a:t>
            </a:r>
            <a:r>
              <a:rPr lang="en-US" sz="3200" b="1" dirty="0">
                <a:effectLst/>
              </a:rPr>
              <a:t>made significant achievements in developing registration system of </a:t>
            </a:r>
            <a:r>
              <a:rPr lang="en-US" sz="3200" b="1" dirty="0" smtClean="0">
                <a:effectLst/>
              </a:rPr>
              <a:t>land in </a:t>
            </a:r>
            <a:r>
              <a:rPr lang="en-US" sz="3200" b="1" dirty="0">
                <a:effectLst/>
              </a:rPr>
              <a:t>recent years. However, the issue of providing </a:t>
            </a:r>
            <a:r>
              <a:rPr lang="en-US" sz="3200" b="1" dirty="0" smtClean="0">
                <a:effectLst/>
              </a:rPr>
              <a:t>land of peoples </a:t>
            </a:r>
            <a:r>
              <a:rPr lang="en-US" sz="3200" b="1" dirty="0">
                <a:effectLst/>
              </a:rPr>
              <a:t>has largely been ignored.it was not easy to manage </a:t>
            </a:r>
            <a:r>
              <a:rPr lang="en-US" sz="3200" b="1" dirty="0" smtClean="0">
                <a:effectLst/>
              </a:rPr>
              <a:t>people’s land and keeping records. Also it was </a:t>
            </a:r>
            <a:r>
              <a:rPr lang="en-US" sz="3200" b="1" dirty="0">
                <a:effectLst/>
              </a:rPr>
              <a:t>difficult to find information on someone who </a:t>
            </a:r>
            <a:r>
              <a:rPr lang="en-US" sz="3200" b="1" dirty="0" smtClean="0">
                <a:effectLst/>
              </a:rPr>
              <a:t>known as </a:t>
            </a:r>
            <a:r>
              <a:rPr lang="en-US" sz="3200" b="1" dirty="0" err="1" smtClean="0">
                <a:effectLst/>
              </a:rPr>
              <a:t>Umurenge</a:t>
            </a:r>
            <a:r>
              <a:rPr lang="en-US" sz="3200" b="1" dirty="0" smtClean="0">
                <a:effectLst/>
              </a:rPr>
              <a:t> user. </a:t>
            </a:r>
            <a:r>
              <a:rPr lang="en-US" sz="3200" b="1" dirty="0">
                <a:effectLst/>
              </a:rPr>
              <a:t>And there was another problem </a:t>
            </a:r>
            <a:r>
              <a:rPr lang="en-US" sz="3200" b="1" dirty="0" smtClean="0">
                <a:effectLst/>
              </a:rPr>
              <a:t>losing interaction between  </a:t>
            </a:r>
            <a:r>
              <a:rPr lang="en-US" sz="3200" b="1" dirty="0" err="1" smtClean="0">
                <a:effectLst/>
              </a:rPr>
              <a:t>umurenge</a:t>
            </a:r>
            <a:r>
              <a:rPr lang="en-US" sz="3200" b="1" dirty="0" smtClean="0">
                <a:effectLst/>
              </a:rPr>
              <a:t> user to people and interaction of administration of LMS to the people.</a:t>
            </a:r>
            <a:endParaRPr lang="en-US" sz="3200" b="1" dirty="0"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04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86" y="-114254"/>
            <a:ext cx="11140225" cy="1480389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PROBLEMENT STATEMENT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186" y="1260160"/>
            <a:ext cx="11007757" cy="4761817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Today there </a:t>
            </a:r>
            <a:r>
              <a:rPr lang="en-US" sz="2800" b="1" dirty="0" smtClean="0">
                <a:effectLst/>
              </a:rPr>
              <a:t>is </a:t>
            </a:r>
            <a:r>
              <a:rPr lang="en-US" sz="2800" b="1" dirty="0">
                <a:effectLst/>
              </a:rPr>
              <a:t>current system that could register and manage all </a:t>
            </a:r>
            <a:r>
              <a:rPr lang="en-US" sz="2800" b="1" dirty="0" smtClean="0">
                <a:effectLst/>
              </a:rPr>
              <a:t>land of </a:t>
            </a:r>
            <a:r>
              <a:rPr lang="en-US" sz="2800" b="1" dirty="0" err="1" smtClean="0">
                <a:effectLst/>
              </a:rPr>
              <a:t>popural</a:t>
            </a:r>
            <a:r>
              <a:rPr lang="en-US" sz="2800" b="1" dirty="0" smtClean="0">
                <a:effectLst/>
              </a:rPr>
              <a:t>(</a:t>
            </a:r>
            <a:r>
              <a:rPr lang="en-US" sz="2800" b="1" dirty="0" err="1" smtClean="0">
                <a:effectLst/>
              </a:rPr>
              <a:t>Irembo</a:t>
            </a:r>
            <a:r>
              <a:rPr lang="en-US" sz="2800" b="1" dirty="0" smtClean="0">
                <a:effectLst/>
              </a:rPr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/>
              </a:rPr>
              <a:t>Poor interaction between  KIMIRONKO SECTOR(</a:t>
            </a:r>
            <a:r>
              <a:rPr lang="en-US" sz="2800" b="1" dirty="0" err="1" smtClean="0">
                <a:effectLst/>
              </a:rPr>
              <a:t>umurenge</a:t>
            </a:r>
            <a:r>
              <a:rPr lang="en-US" sz="2800" b="1" dirty="0" smtClean="0">
                <a:effectLst/>
              </a:rPr>
              <a:t>) users and administration(RNRA).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/>
              </a:rPr>
              <a:t>poor interaction of </a:t>
            </a:r>
            <a:r>
              <a:rPr lang="en-US" sz="3200" b="1" dirty="0" err="1" smtClean="0">
                <a:effectLst/>
              </a:rPr>
              <a:t>Kimironko</a:t>
            </a:r>
            <a:r>
              <a:rPr lang="en-US" sz="2800" b="1" dirty="0" smtClean="0">
                <a:effectLst/>
              </a:rPr>
              <a:t>  user around the country.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effectLst/>
              </a:rPr>
              <a:t>.Poor management of </a:t>
            </a:r>
            <a:r>
              <a:rPr lang="en-US" sz="2800" b="1" dirty="0" err="1" smtClean="0">
                <a:effectLst/>
              </a:rPr>
              <a:t>umurenge</a:t>
            </a:r>
            <a:r>
              <a:rPr lang="en-US" sz="2800" b="1" dirty="0" smtClean="0">
                <a:effectLst/>
              </a:rPr>
              <a:t> user by administration of LMS.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 smtClean="0">
              <a:effectLst/>
            </a:endParaRPr>
          </a:p>
          <a:p>
            <a:pPr lvl="0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18774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9824" y="274687"/>
            <a:ext cx="9851824" cy="1068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GENERAL OBJECTIVE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153" y="1956908"/>
            <a:ext cx="10985680" cy="415294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main objective is to implement a system where all the registered land and their record will be stored in the database, that will help the administration to control and manage them simply. 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165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68" y="0"/>
            <a:ext cx="9220759" cy="1055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SPECIFIC OBJECIVES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22" y="1218322"/>
            <a:ext cx="10315977" cy="477874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study has the following specific objectives: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/>
              <a:t>Provide online registration of the new </a:t>
            </a:r>
            <a:r>
              <a:rPr lang="en-US" sz="2800" b="1" dirty="0" smtClean="0"/>
              <a:t>and old land.</a:t>
            </a:r>
            <a:endParaRPr lang="en-US" sz="2800" b="1" dirty="0"/>
          </a:p>
          <a:p>
            <a:pPr marL="109728" lvl="0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/>
              <a:t>To promote the way to sponsors to support the Country.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039" y="514670"/>
            <a:ext cx="9632883" cy="9394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SCOPE OF THE STUDY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674" y="1227220"/>
            <a:ext cx="11107690" cy="50557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This project is concerning </a:t>
            </a:r>
            <a:r>
              <a:rPr lang="en-US" b="1" dirty="0" smtClean="0"/>
              <a:t>on computerization </a:t>
            </a:r>
            <a:r>
              <a:rPr lang="en-US" b="1" dirty="0"/>
              <a:t>of  </a:t>
            </a:r>
            <a:r>
              <a:rPr lang="en-US" b="1" dirty="0" smtClean="0"/>
              <a:t>“LAND MANAGEMENT SYSTEM”.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 </a:t>
            </a:r>
            <a:r>
              <a:rPr lang="en-US" b="1" dirty="0"/>
              <a:t>But it is not in charge of the entire department consisting this </a:t>
            </a:r>
            <a:r>
              <a:rPr lang="en-US" b="1" dirty="0" smtClean="0"/>
              <a:t>topic Like ministry 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of Natural Resources(RNRA) and reconciliation;  it </a:t>
            </a:r>
            <a:r>
              <a:rPr lang="en-US" b="1" dirty="0"/>
              <a:t>is only </a:t>
            </a:r>
            <a:r>
              <a:rPr lang="en-US" b="1" dirty="0" smtClean="0"/>
              <a:t>scoped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  concerning </a:t>
            </a:r>
            <a:r>
              <a:rPr lang="en-US" b="1" dirty="0"/>
              <a:t>especially the people who make registration </a:t>
            </a:r>
            <a:r>
              <a:rPr lang="en-US" b="1" dirty="0" smtClean="0"/>
              <a:t>and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 get the way of interacting to the others who make registration.</a:t>
            </a:r>
            <a:endParaRPr lang="en-US" b="1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59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95" y="249449"/>
            <a:ext cx="11506200" cy="9898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   CHAP 2:ANALYSIS OF EXISTING SYSTEM AND Theatrical CONCEPTS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3796" y="1330037"/>
            <a:ext cx="10364411" cy="4793672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92D050"/>
                </a:solidFill>
              </a:rPr>
              <a:t>HOW MANUAL SYSTEM WORK?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manual system was used by administration of </a:t>
            </a:r>
            <a:r>
              <a:rPr lang="en-US" b="1" dirty="0" smtClean="0"/>
              <a:t>LMS </a:t>
            </a:r>
            <a:r>
              <a:rPr lang="en-US" b="1" dirty="0"/>
              <a:t>where the only possible way of announcing something to the </a:t>
            </a:r>
            <a:r>
              <a:rPr lang="en-US" b="1" dirty="0" smtClean="0"/>
              <a:t>workers was </a:t>
            </a:r>
            <a:r>
              <a:rPr lang="en-US" b="1" dirty="0"/>
              <a:t>requires to use social medias such as </a:t>
            </a:r>
            <a:r>
              <a:rPr lang="en-US" b="1" dirty="0" smtClean="0"/>
              <a:t>TV.</a:t>
            </a:r>
          </a:p>
          <a:p>
            <a:r>
              <a:rPr lang="en-US" sz="4000" b="1" dirty="0">
                <a:solidFill>
                  <a:srgbClr val="92D050"/>
                </a:solidFill>
              </a:rPr>
              <a:t>PROPOSED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This system will allow administration </a:t>
            </a:r>
            <a:r>
              <a:rPr lang="en-US" b="1" dirty="0" smtClean="0"/>
              <a:t>to control </a:t>
            </a:r>
            <a:r>
              <a:rPr lang="en-US" b="1" dirty="0"/>
              <a:t>all </a:t>
            </a:r>
            <a:r>
              <a:rPr lang="en-US" b="1" dirty="0" err="1" smtClean="0"/>
              <a:t>umurenge</a:t>
            </a:r>
            <a:r>
              <a:rPr lang="en-US" b="1" dirty="0" smtClean="0"/>
              <a:t> users, </a:t>
            </a:r>
            <a:r>
              <a:rPr lang="en-US" b="1" dirty="0"/>
              <a:t>and will provide good  management of registered </a:t>
            </a:r>
            <a:r>
              <a:rPr lang="en-US" b="1" dirty="0" smtClean="0"/>
              <a:t>land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It will promote </a:t>
            </a:r>
            <a:r>
              <a:rPr lang="en-US" b="1" dirty="0" smtClean="0"/>
              <a:t>the work on time </a:t>
            </a:r>
            <a:r>
              <a:rPr lang="en-US" b="1" dirty="0"/>
              <a:t>in whole country.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28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682" y="-401781"/>
            <a:ext cx="11122664" cy="1526832"/>
          </a:xfrm>
        </p:spPr>
        <p:txBody>
          <a:bodyPr/>
          <a:lstStyle/>
          <a:p>
            <a:r>
              <a:rPr lang="en-US" sz="4000" dirty="0" smtClean="0">
                <a:solidFill>
                  <a:srgbClr val="00B050"/>
                </a:solidFill>
              </a:rPr>
              <a:t>PROPOSED SYSTEM REQUIREMENTS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364" y="1302327"/>
            <a:ext cx="11023278" cy="5181600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92D050"/>
                </a:solidFill>
                <a:effectLst/>
              </a:rPr>
              <a:t>Software requirements </a:t>
            </a:r>
          </a:p>
          <a:p>
            <a:pPr lvl="0"/>
            <a:r>
              <a:rPr lang="en-US" b="1" dirty="0">
                <a:effectLst/>
              </a:rPr>
              <a:t>Internet browser software such as Internet Explorer, Mozilla Firefox, Google chrome etc.</a:t>
            </a:r>
          </a:p>
          <a:p>
            <a:pPr lvl="0"/>
            <a:r>
              <a:rPr lang="en-US" b="1" dirty="0">
                <a:effectLst/>
              </a:rPr>
              <a:t>Microsoft windows.</a:t>
            </a:r>
          </a:p>
          <a:p>
            <a:pPr lvl="0"/>
            <a:r>
              <a:rPr lang="en-US" b="1" dirty="0">
                <a:effectLst/>
              </a:rPr>
              <a:t>Internet (Network).</a:t>
            </a:r>
          </a:p>
          <a:p>
            <a:pPr lvl="0"/>
            <a:r>
              <a:rPr lang="en-US" b="1" dirty="0">
                <a:effectLst/>
              </a:rPr>
              <a:t>Smart Phones</a:t>
            </a:r>
          </a:p>
          <a:p>
            <a:pPr lvl="0"/>
            <a:r>
              <a:rPr lang="en-US" b="1" dirty="0">
                <a:solidFill>
                  <a:srgbClr val="92D050"/>
                </a:solidFill>
                <a:effectLst/>
              </a:rPr>
              <a:t> </a:t>
            </a:r>
            <a:r>
              <a:rPr lang="en-US" sz="2800" b="1" dirty="0">
                <a:solidFill>
                  <a:srgbClr val="92D050"/>
                </a:solidFill>
                <a:effectLst/>
              </a:rPr>
              <a:t>Hardware </a:t>
            </a:r>
            <a:r>
              <a:rPr lang="en-US" sz="2800" b="1" dirty="0" smtClean="0">
                <a:solidFill>
                  <a:srgbClr val="92D050"/>
                </a:solidFill>
                <a:effectLst/>
              </a:rPr>
              <a:t>requirements:</a:t>
            </a:r>
          </a:p>
          <a:p>
            <a:pPr lvl="0"/>
            <a:r>
              <a:rPr lang="en-US" dirty="0" smtClean="0">
                <a:effectLst/>
              </a:rPr>
              <a:t> </a:t>
            </a:r>
            <a:r>
              <a:rPr lang="en-US" b="1" dirty="0">
                <a:effectLst/>
              </a:rPr>
              <a:t>The following are minimum hardware requirements for accessing this software:</a:t>
            </a:r>
          </a:p>
          <a:p>
            <a:pPr lvl="0"/>
            <a:r>
              <a:rPr lang="en-US" b="1" dirty="0">
                <a:effectLst/>
              </a:rPr>
              <a:t>4</a:t>
            </a:r>
            <a:r>
              <a:rPr lang="en-US" b="1" dirty="0" smtClean="0">
                <a:effectLst/>
              </a:rPr>
              <a:t>GB </a:t>
            </a:r>
            <a:r>
              <a:rPr lang="en-US" b="1" dirty="0">
                <a:effectLst/>
              </a:rPr>
              <a:t>RAM </a:t>
            </a:r>
          </a:p>
          <a:p>
            <a:pPr lvl="0"/>
            <a:r>
              <a:rPr lang="en-US" b="1" dirty="0" smtClean="0">
                <a:effectLst/>
              </a:rPr>
              <a:t>2GHZ </a:t>
            </a:r>
            <a:r>
              <a:rPr lang="en-US" b="1" dirty="0">
                <a:effectLst/>
              </a:rPr>
              <a:t>Processor</a:t>
            </a:r>
          </a:p>
          <a:p>
            <a:pPr lvl="0"/>
            <a:r>
              <a:rPr lang="en-US" b="1" dirty="0" smtClean="0">
                <a:effectLst/>
              </a:rPr>
              <a:t>500GB </a:t>
            </a:r>
            <a:r>
              <a:rPr lang="en-US" b="1" dirty="0">
                <a:effectLst/>
              </a:rPr>
              <a:t>free space of Hard Disk (for PCS) and </a:t>
            </a:r>
            <a:r>
              <a:rPr lang="en-US" b="1" dirty="0" smtClean="0">
                <a:effectLst/>
              </a:rPr>
              <a:t>16GB </a:t>
            </a:r>
            <a:r>
              <a:rPr lang="en-US" b="1" dirty="0">
                <a:effectLst/>
              </a:rPr>
              <a:t>(for Smartphones).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0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830</TotalTime>
  <Words>823</Words>
  <Application>Microsoft Office PowerPoint</Application>
  <PresentationFormat>Custom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PowerPoint Presentation</vt:lpstr>
      <vt:lpstr>ORGANIZATION OF STUDY</vt:lpstr>
      <vt:lpstr>CHAP 1:INTRODUCTION</vt:lpstr>
      <vt:lpstr>PROBLEMENT STATEMENT</vt:lpstr>
      <vt:lpstr>GENERAL OBJECTIVE</vt:lpstr>
      <vt:lpstr>SPECIFIC OBJECIVES</vt:lpstr>
      <vt:lpstr>SCOPE OF THE STUDY</vt:lpstr>
      <vt:lpstr>   CHAP 2:ANALYSIS OF EXISTING SYSTEM AND Theatrical CONCEPTS</vt:lpstr>
      <vt:lpstr>PROPOSED SYSTEM REQUIREMENTS</vt:lpstr>
      <vt:lpstr>Theolical CONSEPTS</vt:lpstr>
      <vt:lpstr>CHAP3 RESEARCH METHODOLOGY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ZILLA PROD</dc:creator>
  <cp:lastModifiedBy>derrick</cp:lastModifiedBy>
  <cp:revision>131</cp:revision>
  <dcterms:created xsi:type="dcterms:W3CDTF">2016-09-08T01:38:32Z</dcterms:created>
  <dcterms:modified xsi:type="dcterms:W3CDTF">2018-09-21T06:15:59Z</dcterms:modified>
</cp:coreProperties>
</file>