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70" r:id="rId9"/>
    <p:sldId id="272" r:id="rId10"/>
    <p:sldId id="274" r:id="rId11"/>
    <p:sldId id="275" r:id="rId12"/>
    <p:sldId id="269" r:id="rId13"/>
    <p:sldId id="268" r:id="rId14"/>
    <p:sldId id="267" r:id="rId15"/>
    <p:sldId id="277" r:id="rId16"/>
    <p:sldId id="264" r:id="rId17"/>
    <p:sldId id="26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96" y="1122363"/>
            <a:ext cx="10364411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6" y="3602038"/>
            <a:ext cx="1036441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9382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4289374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7" y="621323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5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2"/>
            <a:ext cx="10353763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7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3" y="4204821"/>
            <a:ext cx="10353763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3660" y="6417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95628" y="307337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59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2126944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3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3" y="609602"/>
            <a:ext cx="103537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88321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9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7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2"/>
            <a:ext cx="103537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6" y="3989147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092235"/>
            <a:ext cx="2940051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6" y="4565409"/>
            <a:ext cx="3298955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2" y="3989147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092235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565408"/>
            <a:ext cx="330033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3989147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5" y="2092235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7" y="4565410"/>
            <a:ext cx="3294259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686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1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1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5687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5339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8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40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083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21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21"/>
            <a:ext cx="5094155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16146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569" y="2088320"/>
            <a:ext cx="4800435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974" y="2088320"/>
            <a:ext cx="4788583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2134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4958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10390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5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2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7144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9" y="609600"/>
            <a:ext cx="5556804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9910" y="758881"/>
            <a:ext cx="39559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971800"/>
            <a:ext cx="5561656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43569"/>
      </p:ext>
    </p:extLst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3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D25B-2524-403C-BD2C-81FE0459A65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6" y="588327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81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ransition spd="med">
    <p:whee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8890" y="25887"/>
            <a:ext cx="12003110" cy="6629256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FINAL YEAR PROJECT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Case study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Kimironko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sector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Submitted by :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Munezero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derrick</a:t>
            </a: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3796" y="1848336"/>
            <a:ext cx="11125200" cy="17537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TOPIC: 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Computerized Land Management System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108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445" y="-763416"/>
            <a:ext cx="11122664" cy="15268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Theolical CONSEPTS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327" y="694143"/>
            <a:ext cx="1106978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b="1" dirty="0">
                <a:solidFill>
                  <a:srgbClr val="92D050"/>
                </a:solidFill>
              </a:rPr>
              <a:t>System</a:t>
            </a:r>
          </a:p>
          <a:p>
            <a:r>
              <a:rPr lang="en-US" sz="2800" dirty="0"/>
              <a:t> A collection of components that work together to realize some objective forms a system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92D050"/>
                </a:solidFill>
              </a:rPr>
              <a:t>  Information								</a:t>
            </a:r>
          </a:p>
          <a:p>
            <a:r>
              <a:rPr lang="en-US" sz="2800" dirty="0"/>
              <a:t>Information is defined as data that have been processed and presented in a form suitable for human interpretation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92D050"/>
                </a:solidFill>
              </a:rPr>
              <a:t>Database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 shared collection of logically related data designed to meet the information needs of multiple users in an organization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625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445" y="-763416"/>
            <a:ext cx="11122664" cy="15268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CHAP3 RESEARCH METHODOLOGY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164" y="943525"/>
            <a:ext cx="110697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METHODOLOGY 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 </a:t>
            </a:r>
            <a:r>
              <a:rPr lang="en-US" sz="2400" dirty="0"/>
              <a:t>methodology may refer to set of methods or procedures and rules and even steps followed in planning, defining, building, testing and implementing a </a:t>
            </a:r>
            <a:r>
              <a:rPr lang="en-US" sz="2400" dirty="0" smtClean="0"/>
              <a:t>system. Here as a </a:t>
            </a:r>
            <a:r>
              <a:rPr lang="en-US" sz="2400" dirty="0"/>
              <a:t>researcher</a:t>
            </a:r>
            <a:r>
              <a:rPr lang="en-US" sz="2400" dirty="0" smtClean="0"/>
              <a:t> I prefer to use Waterfall model.</a:t>
            </a:r>
            <a:endParaRPr lang="en-US" sz="2400" dirty="0"/>
          </a:p>
          <a:p>
            <a:r>
              <a:rPr lang="en-US" b="1" dirty="0" smtClean="0">
                <a:solidFill>
                  <a:srgbClr val="00B050"/>
                </a:solidFill>
              </a:rPr>
              <a:t>TECHNIQUES </a:t>
            </a:r>
            <a:r>
              <a:rPr lang="en-US" b="1" dirty="0">
                <a:solidFill>
                  <a:srgbClr val="00B050"/>
                </a:solidFill>
              </a:rPr>
              <a:t>USED IN DATA COLLECTION</a:t>
            </a:r>
          </a:p>
          <a:p>
            <a:r>
              <a:rPr lang="en-US" dirty="0"/>
              <a:t>In my research I used three techniques in data collection: interview, Observation and Internet. These techniques give good output when they are used together to complement one another.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INTERVIEW</a:t>
            </a:r>
          </a:p>
          <a:p>
            <a:r>
              <a:rPr lang="en-US" dirty="0" smtClean="0"/>
              <a:t>This is the technique where system analyst collects information from someone face to face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OBSERVATION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Technique a researcher uses to collect information about an organization when he/she is using his/her eyes and looking day to day the work of existing system of an organization he wants to develop for new system.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INTERNET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For internet allow you to search information According to your need without moving place for going asking people in charge of case study.</a:t>
            </a:r>
          </a:p>
          <a:p>
            <a:endParaRPr lang="en-US" sz="2400" dirty="0"/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22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6073" y="415637"/>
            <a:ext cx="18179476" cy="66917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terf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36" y="531236"/>
            <a:ext cx="8848292" cy="662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7276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62887" y="0"/>
            <a:ext cx="7070501" cy="734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Entity Relationship Diagram of the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3" y="657228"/>
            <a:ext cx="8550045" cy="59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42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179" y="2704563"/>
            <a:ext cx="4975390" cy="13651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3683358" y="4584879"/>
            <a:ext cx="2820474" cy="901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95470" y="0"/>
            <a:ext cx="7817476" cy="521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SYSTEM DESIGN</a:t>
            </a:r>
            <a:endParaRPr lang="en-US" sz="32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3" y="521594"/>
            <a:ext cx="6622471" cy="63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591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5259" y="362588"/>
            <a:ext cx="95640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smtClean="0">
                <a:solidFill>
                  <a:srgbClr val="00B050"/>
                </a:solidFill>
              </a:rPr>
              <a:t>CHAP4: SYSTEM DESIGN AND </a:t>
            </a:r>
          </a:p>
          <a:p>
            <a:r>
              <a:rPr lang="en-GB" sz="4800" b="1" smtClean="0">
                <a:solidFill>
                  <a:srgbClr val="00B050"/>
                </a:solidFill>
              </a:rPr>
              <a:t>          IMPLEMENTATION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176" y="319459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4400" b="1" dirty="0" smtClean="0">
                <a:solidFill>
                  <a:srgbClr val="00B050"/>
                </a:solidFill>
              </a:rPr>
              <a:t>IMPELENTATION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32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603" y="0"/>
            <a:ext cx="8203328" cy="104250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CONCLUSION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219" y="800541"/>
            <a:ext cx="9937417" cy="5115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Computerized Land Management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successfully finished: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effectLst/>
              </a:rPr>
              <a:t>During the period of developing this system, I plan a better way, and after I analyze a system that will bring a possible way to all people who want to register in </a:t>
            </a:r>
            <a:r>
              <a:rPr lang="en-US" dirty="0" smtClean="0">
                <a:effectLst/>
              </a:rPr>
              <a:t>LMS</a:t>
            </a:r>
            <a:r>
              <a:rPr lang="en-US" dirty="0" smtClean="0">
                <a:effectLst/>
              </a:rPr>
              <a:t>, </a:t>
            </a:r>
            <a:r>
              <a:rPr lang="en-US" dirty="0">
                <a:effectLst/>
              </a:rPr>
              <a:t>a better way of signing up in the system that will be controlled by Administration </a:t>
            </a:r>
            <a:r>
              <a:rPr lang="en-US" dirty="0" smtClean="0">
                <a:effectLst/>
              </a:rPr>
              <a:t>of LMS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Then after this system will provide the </a:t>
            </a:r>
            <a:r>
              <a:rPr lang="en-US" dirty="0" smtClean="0">
                <a:effectLst/>
              </a:rPr>
              <a:t>news to </a:t>
            </a:r>
            <a:r>
              <a:rPr lang="en-US" dirty="0" err="1" smtClean="0">
                <a:effectLst/>
              </a:rPr>
              <a:t>umurenge</a:t>
            </a:r>
            <a:r>
              <a:rPr lang="en-US" dirty="0" smtClean="0">
                <a:effectLst/>
              </a:rPr>
              <a:t> user from </a:t>
            </a:r>
            <a:r>
              <a:rPr lang="en-US" dirty="0">
                <a:effectLst/>
              </a:rPr>
              <a:t>Administration of </a:t>
            </a:r>
            <a:r>
              <a:rPr lang="en-US" dirty="0" smtClean="0">
                <a:effectLst/>
              </a:rPr>
              <a:t>LMS.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Due to what I wanted to achieve, my project was successfully finished as how it is needed concerned on my level of education and knowledge.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198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44698"/>
            <a:ext cx="9091971" cy="118417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RECOMMENDATION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1596980"/>
            <a:ext cx="9379963" cy="4687910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In Developing This project, I have met with some problems that’s why I recommend to Government and School the following authorities:</a:t>
            </a:r>
          </a:p>
          <a:p>
            <a:r>
              <a:rPr lang="en-US" dirty="0">
                <a:effectLst/>
              </a:rPr>
              <a:t>To improve the way of bringing all needed information about case studies, like letters, books and other resources (such like increasing computer laboratories) to the student. </a:t>
            </a:r>
          </a:p>
          <a:p>
            <a:r>
              <a:rPr lang="en-US" dirty="0">
                <a:effectLst/>
              </a:rPr>
              <a:t>To improve and increase bandwidth of internet like (4Glte) in every area of the country not only in zone of cities.  </a:t>
            </a:r>
          </a:p>
          <a:p>
            <a:r>
              <a:rPr lang="en-US" dirty="0">
                <a:effectLst/>
              </a:rPr>
              <a:t>I encourage my previous computer scientist’s young brothers and sisters to Add more functionalities that may led the increase of these final year projects more important.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2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125" y="346364"/>
            <a:ext cx="8866909" cy="544483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402" y="1207807"/>
            <a:ext cx="7224286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 YOU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PANNEL MEMBERS!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5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END.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803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1990232" cy="1494869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ORGANIZATION OF STUDY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054" y="1619420"/>
            <a:ext cx="9556124" cy="4275786"/>
          </a:xfrm>
        </p:spPr>
        <p:txBody>
          <a:bodyPr>
            <a:normAutofit/>
          </a:bodyPr>
          <a:lstStyle/>
          <a:p>
            <a:r>
              <a:rPr lang="en-US" b="1" dirty="0"/>
              <a:t>The work is divided and organized </a:t>
            </a:r>
            <a:r>
              <a:rPr lang="yo-NG" b="1" dirty="0"/>
              <a:t>in </a:t>
            </a:r>
            <a:r>
              <a:rPr lang="en-US" b="1" dirty="0"/>
              <a:t>Five (5) </a:t>
            </a:r>
            <a:r>
              <a:rPr lang="yo-NG" b="1" dirty="0" smtClean="0"/>
              <a:t>chapters</a:t>
            </a:r>
            <a:r>
              <a:rPr lang="en-US" b="1" dirty="0" smtClean="0"/>
              <a:t>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Chapter (1)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Deals With General introduction  </a:t>
            </a:r>
          </a:p>
          <a:p>
            <a:r>
              <a:rPr lang="en-GB" b="1" dirty="0" smtClean="0"/>
              <a:t>              </a:t>
            </a:r>
            <a:r>
              <a:rPr lang="en-GB" b="1" dirty="0" smtClean="0">
                <a:solidFill>
                  <a:srgbClr val="92D050"/>
                </a:solidFill>
              </a:rPr>
              <a:t>Chapter (2) </a:t>
            </a:r>
            <a:r>
              <a:rPr lang="en-GB" b="1" dirty="0"/>
              <a:t>deals </a:t>
            </a:r>
            <a:r>
              <a:rPr lang="en-GB" b="1" dirty="0" smtClean="0"/>
              <a:t>with </a:t>
            </a:r>
            <a:r>
              <a:rPr lang="en-GB" b="1" dirty="0"/>
              <a:t>analysis of existing </a:t>
            </a:r>
            <a:r>
              <a:rPr lang="en-GB" b="1" dirty="0" smtClean="0"/>
              <a:t>system and  theatrical concepts</a:t>
            </a:r>
            <a:r>
              <a:rPr lang="en-GB" b="1" dirty="0"/>
              <a:t> . </a:t>
            </a:r>
            <a:endParaRPr lang="en-GB" b="1" dirty="0" smtClean="0"/>
          </a:p>
          <a:p>
            <a:r>
              <a:rPr lang="en-GB" b="1" dirty="0" smtClean="0">
                <a:solidFill>
                  <a:srgbClr val="92D050"/>
                </a:solidFill>
              </a:rPr>
              <a:t>Chapter (3) </a:t>
            </a:r>
            <a:r>
              <a:rPr lang="en-GB" b="1" dirty="0" smtClean="0"/>
              <a:t>deals with Research Methodology.</a:t>
            </a:r>
          </a:p>
          <a:p>
            <a:r>
              <a:rPr lang="en-GB" b="1" dirty="0" smtClean="0">
                <a:solidFill>
                  <a:srgbClr val="92D050"/>
                </a:solidFill>
              </a:rPr>
              <a:t>Chapter (4) </a:t>
            </a:r>
            <a:r>
              <a:rPr lang="en-GB" b="1" dirty="0" smtClean="0"/>
              <a:t>deals </a:t>
            </a:r>
            <a:r>
              <a:rPr lang="en-GB" b="1" dirty="0"/>
              <a:t>with </a:t>
            </a:r>
            <a:r>
              <a:rPr lang="en-GB" b="1" dirty="0" smtClean="0"/>
              <a:t>system Design </a:t>
            </a:r>
            <a:r>
              <a:rPr lang="en-GB" b="1" dirty="0"/>
              <a:t>and Implementation.</a:t>
            </a:r>
            <a:endParaRPr lang="en-US" b="1" dirty="0"/>
          </a:p>
          <a:p>
            <a:pPr lvl="0"/>
            <a:r>
              <a:rPr lang="en-GB" b="1" dirty="0" smtClean="0">
                <a:solidFill>
                  <a:srgbClr val="92D050"/>
                </a:solidFill>
              </a:rPr>
              <a:t>Chapter (5) </a:t>
            </a:r>
            <a:r>
              <a:rPr lang="en-GB" b="1" dirty="0" smtClean="0"/>
              <a:t>conclusion and recommendations.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45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37" y="-444137"/>
            <a:ext cx="11384923" cy="169933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CHAP 1:INTRODUCTION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737360"/>
            <a:ext cx="11273429" cy="4370409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LMS online </a:t>
            </a:r>
            <a:r>
              <a:rPr lang="en-US" dirty="0" smtClean="0">
                <a:effectLst/>
              </a:rPr>
              <a:t>registration </a:t>
            </a:r>
            <a:r>
              <a:rPr lang="en-US" dirty="0" smtClean="0">
                <a:effectLst/>
              </a:rPr>
              <a:t>of land </a:t>
            </a:r>
            <a:r>
              <a:rPr lang="en-US" dirty="0" smtClean="0">
                <a:effectLst/>
              </a:rPr>
              <a:t>of </a:t>
            </a:r>
            <a:r>
              <a:rPr lang="en-US" dirty="0" smtClean="0">
                <a:effectLst/>
              </a:rPr>
              <a:t>people </a:t>
            </a:r>
            <a:r>
              <a:rPr lang="en-US" dirty="0">
                <a:effectLst/>
              </a:rPr>
              <a:t>who want to </a:t>
            </a:r>
            <a:r>
              <a:rPr lang="en-US" dirty="0" smtClean="0">
                <a:effectLst/>
              </a:rPr>
              <a:t>register his LAND</a:t>
            </a:r>
            <a:r>
              <a:rPr lang="en-US" dirty="0" smtClean="0">
                <a:effectLst/>
              </a:rPr>
              <a:t>. </a:t>
            </a:r>
            <a:r>
              <a:rPr lang="en-US" dirty="0" smtClean="0">
                <a:effectLst/>
              </a:rPr>
              <a:t>after registered </a:t>
            </a:r>
            <a:r>
              <a:rPr lang="en-US" dirty="0" err="1" smtClean="0">
                <a:effectLst/>
              </a:rPr>
              <a:t>umurenge</a:t>
            </a:r>
            <a:r>
              <a:rPr lang="en-US" dirty="0" smtClean="0">
                <a:effectLst/>
              </a:rPr>
              <a:t>  user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will get interaction between them and administration. </a:t>
            </a:r>
            <a:r>
              <a:rPr lang="en-US" dirty="0" smtClean="0">
                <a:effectLst/>
              </a:rPr>
              <a:t>LMS has </a:t>
            </a:r>
            <a:r>
              <a:rPr lang="en-US" dirty="0">
                <a:effectLst/>
              </a:rPr>
              <a:t>made significant achievements in developing registration system of </a:t>
            </a:r>
            <a:r>
              <a:rPr lang="en-US" dirty="0" smtClean="0">
                <a:effectLst/>
              </a:rPr>
              <a:t>land </a:t>
            </a:r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recent years. However, the issue of providing </a:t>
            </a:r>
            <a:r>
              <a:rPr lang="en-US" dirty="0" smtClean="0">
                <a:effectLst/>
              </a:rPr>
              <a:t>land of peoples </a:t>
            </a:r>
            <a:r>
              <a:rPr lang="en-US" dirty="0">
                <a:effectLst/>
              </a:rPr>
              <a:t>has largely been ignored.it was not easy to manage </a:t>
            </a:r>
            <a:r>
              <a:rPr lang="en-US" dirty="0" smtClean="0">
                <a:effectLst/>
              </a:rPr>
              <a:t>people land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and keeping records. Also it was </a:t>
            </a:r>
            <a:r>
              <a:rPr lang="en-US" dirty="0">
                <a:effectLst/>
              </a:rPr>
              <a:t>difficult to find information on someone who </a:t>
            </a:r>
            <a:r>
              <a:rPr lang="en-US" dirty="0" smtClean="0">
                <a:effectLst/>
              </a:rPr>
              <a:t>known as </a:t>
            </a:r>
            <a:r>
              <a:rPr lang="en-US" dirty="0" err="1" smtClean="0">
                <a:effectLst/>
              </a:rPr>
              <a:t>Umurenge</a:t>
            </a:r>
            <a:r>
              <a:rPr lang="en-US" dirty="0" smtClean="0">
                <a:effectLst/>
              </a:rPr>
              <a:t> user. </a:t>
            </a:r>
            <a:r>
              <a:rPr lang="en-US" dirty="0">
                <a:effectLst/>
              </a:rPr>
              <a:t>And there was another problem </a:t>
            </a:r>
            <a:r>
              <a:rPr lang="en-US" dirty="0" smtClean="0">
                <a:effectLst/>
              </a:rPr>
              <a:t>losing interaction between 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umurenge</a:t>
            </a:r>
            <a:r>
              <a:rPr lang="en-US" dirty="0" smtClean="0">
                <a:effectLst/>
              </a:rPr>
              <a:t> user </a:t>
            </a:r>
            <a:r>
              <a:rPr lang="en-US" dirty="0" smtClean="0">
                <a:effectLst/>
              </a:rPr>
              <a:t>to </a:t>
            </a:r>
            <a:r>
              <a:rPr lang="en-US" dirty="0" smtClean="0">
                <a:effectLst/>
              </a:rPr>
              <a:t>people </a:t>
            </a:r>
            <a:r>
              <a:rPr lang="en-US" dirty="0" smtClean="0">
                <a:effectLst/>
              </a:rPr>
              <a:t>and interaction of administration of club to members.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04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186" y="-114254"/>
            <a:ext cx="11140225" cy="1480389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PROBLEMENT STATEMENT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186" y="1260160"/>
            <a:ext cx="11007757" cy="4761817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Today there </a:t>
            </a:r>
            <a:r>
              <a:rPr lang="en-US" dirty="0" smtClean="0">
                <a:effectLst/>
              </a:rPr>
              <a:t>is </a:t>
            </a:r>
            <a:r>
              <a:rPr lang="en-US" dirty="0">
                <a:effectLst/>
              </a:rPr>
              <a:t>current system that could register and manage all </a:t>
            </a:r>
            <a:r>
              <a:rPr lang="en-US" dirty="0" smtClean="0">
                <a:effectLst/>
              </a:rPr>
              <a:t>land of </a:t>
            </a:r>
            <a:r>
              <a:rPr lang="en-US" dirty="0" err="1" smtClean="0">
                <a:effectLst/>
              </a:rPr>
              <a:t>popural</a:t>
            </a:r>
            <a:r>
              <a:rPr lang="en-US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Poor interaction </a:t>
            </a:r>
            <a:r>
              <a:rPr lang="en-US" dirty="0" smtClean="0">
                <a:effectLst/>
              </a:rPr>
              <a:t>between SECTOR users and administration(RNRA).</a:t>
            </a:r>
            <a:endParaRPr lang="en-US" dirty="0" smtClean="0">
              <a:effectLst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poor interaction of </a:t>
            </a:r>
            <a:r>
              <a:rPr lang="en-US" dirty="0" err="1" smtClean="0">
                <a:effectLst/>
              </a:rPr>
              <a:t>Umurenge</a:t>
            </a:r>
            <a:r>
              <a:rPr lang="en-US" dirty="0" smtClean="0">
                <a:effectLst/>
              </a:rPr>
              <a:t> users around </a:t>
            </a:r>
            <a:r>
              <a:rPr lang="en-US" dirty="0" smtClean="0">
                <a:effectLst/>
              </a:rPr>
              <a:t>the country.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.</a:t>
            </a:r>
            <a:r>
              <a:rPr lang="en-US" dirty="0" smtClean="0">
                <a:effectLst/>
              </a:rPr>
              <a:t>Poor management of </a:t>
            </a:r>
            <a:r>
              <a:rPr lang="en-US" dirty="0" err="1" smtClean="0">
                <a:effectLst/>
              </a:rPr>
              <a:t>umurenge</a:t>
            </a:r>
            <a:r>
              <a:rPr lang="en-US" dirty="0" smtClean="0">
                <a:effectLst/>
              </a:rPr>
              <a:t> user </a:t>
            </a:r>
            <a:r>
              <a:rPr lang="en-US" dirty="0" smtClean="0">
                <a:effectLst/>
              </a:rPr>
              <a:t>by administration of </a:t>
            </a:r>
            <a:r>
              <a:rPr lang="en-US" dirty="0" smtClean="0">
                <a:effectLst/>
              </a:rPr>
              <a:t>LMS.</a:t>
            </a:r>
            <a:endParaRPr lang="en-US" dirty="0" smtClean="0">
              <a:effectLst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 smtClean="0">
              <a:effectLst/>
            </a:endParaRPr>
          </a:p>
          <a:p>
            <a:pPr lvl="0"/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18774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824" y="274687"/>
            <a:ext cx="9851824" cy="10682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GENERAL OBJECTIVE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153" y="1956908"/>
            <a:ext cx="10985680" cy="41529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main objective is to implement a system where all the registered </a:t>
            </a:r>
            <a:r>
              <a:rPr lang="en-US" dirty="0" smtClean="0"/>
              <a:t>land</a:t>
            </a:r>
            <a:r>
              <a:rPr lang="en-US" sz="2400" dirty="0" smtClean="0"/>
              <a:t> </a:t>
            </a:r>
            <a:r>
              <a:rPr lang="en-US" sz="2400" dirty="0" smtClean="0"/>
              <a:t>and their record will be stored in the database, </a:t>
            </a:r>
            <a:r>
              <a:rPr lang="en-US" dirty="0" smtClean="0"/>
              <a:t>that will help the administration to control and manage them simply. 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1654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68" y="0"/>
            <a:ext cx="9220759" cy="1055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SPECIFIC OBJECIVES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822" y="1218322"/>
            <a:ext cx="10315977" cy="477874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study has the following specific objectives: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Provide online registration of the new </a:t>
            </a:r>
            <a:r>
              <a:rPr lang="en-US" dirty="0" smtClean="0"/>
              <a:t>and old land.</a:t>
            </a:r>
            <a:endParaRPr lang="en-US" dirty="0"/>
          </a:p>
          <a:p>
            <a:pPr marL="109728"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 promote the way to sponsors to support the </a:t>
            </a:r>
            <a:r>
              <a:rPr lang="en-US" dirty="0" smtClean="0"/>
              <a:t>Country.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039" y="514670"/>
            <a:ext cx="9632883" cy="9394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SCOPE OF THE STUDY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0525"/>
            <a:ext cx="11925837" cy="51007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This project is concerning computerization of  </a:t>
            </a:r>
            <a:r>
              <a:rPr lang="en-US" dirty="0" smtClean="0"/>
              <a:t>“LAND MANAGEMENT SYSTEM</a:t>
            </a:r>
            <a:r>
              <a:rPr lang="en-US" b="1" dirty="0" smtClean="0"/>
              <a:t>”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</a:t>
            </a:r>
            <a:r>
              <a:rPr lang="en-US" dirty="0"/>
              <a:t>But it is not in charge of the entire department consisting this </a:t>
            </a:r>
            <a:r>
              <a:rPr lang="en-US" dirty="0" smtClean="0"/>
              <a:t>topic Like ministry of </a:t>
            </a:r>
            <a:r>
              <a:rPr lang="en-US" dirty="0" smtClean="0"/>
              <a:t>Natural Resources</a:t>
            </a:r>
            <a:r>
              <a:rPr lang="en-US" dirty="0" smtClean="0"/>
              <a:t> </a:t>
            </a:r>
            <a:r>
              <a:rPr lang="en-US" dirty="0" smtClean="0"/>
              <a:t>and reconciliation;  it </a:t>
            </a:r>
            <a:r>
              <a:rPr lang="en-US" dirty="0"/>
              <a:t>is only scoped </a:t>
            </a:r>
            <a:r>
              <a:rPr lang="en-US" dirty="0" smtClean="0"/>
              <a:t> </a:t>
            </a:r>
            <a:r>
              <a:rPr lang="en-US" dirty="0" smtClean="0"/>
              <a:t>concerning </a:t>
            </a:r>
            <a:r>
              <a:rPr lang="en-US" dirty="0"/>
              <a:t>especially the people who make registration and </a:t>
            </a:r>
            <a:r>
              <a:rPr lang="en-US" dirty="0" smtClean="0"/>
              <a:t>get the way of interacting to the others who make registration.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595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0659" y="-652921"/>
            <a:ext cx="12582659" cy="175084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CHAP 2:ANALYSIS OF EXISTING SYSTEM AND Theatrical CONCEPTS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3796" y="1330037"/>
            <a:ext cx="10364411" cy="4793672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>
                <a:solidFill>
                  <a:srgbClr val="92D050"/>
                </a:solidFill>
              </a:rPr>
              <a:t>HOW MANUAL SYSTEM WORK?</a:t>
            </a:r>
          </a:p>
          <a:p>
            <a:r>
              <a:rPr lang="en-US" dirty="0" smtClean="0"/>
              <a:t>The </a:t>
            </a:r>
            <a:r>
              <a:rPr lang="en-US" dirty="0"/>
              <a:t>manual system was used by administration of </a:t>
            </a:r>
            <a:r>
              <a:rPr lang="en-US" dirty="0" smtClean="0"/>
              <a:t>LMS</a:t>
            </a:r>
            <a:r>
              <a:rPr lang="en-US" dirty="0" smtClean="0"/>
              <a:t> </a:t>
            </a:r>
            <a:r>
              <a:rPr lang="en-US" dirty="0"/>
              <a:t>where the only possible way of announcing something to the members was requires to use social medias such as TV and radio announcements.</a:t>
            </a:r>
          </a:p>
          <a:p>
            <a:r>
              <a:rPr lang="en-US" dirty="0"/>
              <a:t> And Also there was poor interaction between members based in whole county</a:t>
            </a:r>
            <a:r>
              <a:rPr lang="en-US" dirty="0" smtClean="0"/>
              <a:t>.</a:t>
            </a:r>
          </a:p>
          <a:p>
            <a:r>
              <a:rPr lang="en-US" sz="4000" b="1" dirty="0">
                <a:solidFill>
                  <a:srgbClr val="92D050"/>
                </a:solidFill>
              </a:rPr>
              <a:t>PROPOSED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system will allow administration </a:t>
            </a:r>
            <a:r>
              <a:rPr lang="en-US" dirty="0" smtClean="0"/>
              <a:t>to control </a:t>
            </a:r>
            <a:r>
              <a:rPr lang="en-US" dirty="0"/>
              <a:t>all </a:t>
            </a:r>
            <a:r>
              <a:rPr lang="en-US" dirty="0" err="1" smtClean="0"/>
              <a:t>umurenge</a:t>
            </a:r>
            <a:r>
              <a:rPr lang="en-US" dirty="0" smtClean="0"/>
              <a:t> users, </a:t>
            </a:r>
            <a:r>
              <a:rPr lang="en-US" dirty="0"/>
              <a:t>and will provide good  management of registered </a:t>
            </a:r>
            <a:r>
              <a:rPr lang="en-US" dirty="0" smtClean="0"/>
              <a:t>land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will promote </a:t>
            </a:r>
            <a:r>
              <a:rPr lang="en-US" dirty="0" smtClean="0"/>
              <a:t>the work on time </a:t>
            </a:r>
            <a:r>
              <a:rPr lang="en-US" dirty="0"/>
              <a:t>in whole country.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283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682" y="-401781"/>
            <a:ext cx="11122664" cy="1526832"/>
          </a:xfrm>
        </p:spPr>
        <p:txBody>
          <a:bodyPr/>
          <a:lstStyle/>
          <a:p>
            <a:r>
              <a:rPr lang="en-US" sz="4000" dirty="0" smtClean="0">
                <a:solidFill>
                  <a:srgbClr val="00B050"/>
                </a:solidFill>
              </a:rPr>
              <a:t>PROPOSED SYSTEM REQUIREMENTS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364" y="1302327"/>
            <a:ext cx="11023278" cy="5181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92D050"/>
                </a:solidFill>
                <a:effectLst/>
              </a:rPr>
              <a:t>Software requirements </a:t>
            </a:r>
            <a:endParaRPr lang="en-US" dirty="0">
              <a:solidFill>
                <a:srgbClr val="92D050"/>
              </a:solidFill>
              <a:effectLst/>
            </a:endParaRPr>
          </a:p>
          <a:p>
            <a:pPr lvl="0"/>
            <a:r>
              <a:rPr lang="en-US" dirty="0">
                <a:effectLst/>
              </a:rPr>
              <a:t>Internet browser software such as Internet Explorer, Mozilla Firefox, Google chrome etc.</a:t>
            </a:r>
          </a:p>
          <a:p>
            <a:pPr lvl="0"/>
            <a:r>
              <a:rPr lang="en-US" dirty="0">
                <a:effectLst/>
              </a:rPr>
              <a:t>Microsoft windows.</a:t>
            </a:r>
          </a:p>
          <a:p>
            <a:pPr lvl="0"/>
            <a:r>
              <a:rPr lang="en-US" dirty="0">
                <a:effectLst/>
              </a:rPr>
              <a:t>Internet (Network).</a:t>
            </a:r>
          </a:p>
          <a:p>
            <a:pPr lvl="0"/>
            <a:r>
              <a:rPr lang="en-US" dirty="0">
                <a:effectLst/>
              </a:rPr>
              <a:t>Smart Phones</a:t>
            </a:r>
          </a:p>
          <a:p>
            <a:pPr lvl="0"/>
            <a:r>
              <a:rPr lang="en-US" b="1" dirty="0">
                <a:solidFill>
                  <a:srgbClr val="92D050"/>
                </a:solidFill>
                <a:effectLst/>
              </a:rPr>
              <a:t> Hardware </a:t>
            </a:r>
            <a:r>
              <a:rPr lang="en-US" b="1" dirty="0" smtClean="0">
                <a:solidFill>
                  <a:srgbClr val="92D050"/>
                </a:solidFill>
                <a:effectLst/>
              </a:rPr>
              <a:t>requirements:</a:t>
            </a:r>
          </a:p>
          <a:p>
            <a:pPr lvl="0"/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The following are minimum hardware requirements for accessing this software:</a:t>
            </a:r>
          </a:p>
          <a:p>
            <a:pPr lvl="0"/>
            <a:r>
              <a:rPr lang="en-US" dirty="0">
                <a:effectLst/>
              </a:rPr>
              <a:t>2GB RAM </a:t>
            </a:r>
          </a:p>
          <a:p>
            <a:pPr lvl="0"/>
            <a:r>
              <a:rPr lang="en-US" dirty="0">
                <a:effectLst/>
              </a:rPr>
              <a:t>2GB Processor</a:t>
            </a:r>
          </a:p>
          <a:p>
            <a:pPr lvl="0"/>
            <a:r>
              <a:rPr lang="en-US" dirty="0">
                <a:effectLst/>
              </a:rPr>
              <a:t>320GB free space of Hard Disk (for PCS) and 8GB (for Smartphones).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0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wematheme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wematheme" id="{E6CC6440-9B02-440D-A88F-CF0C4846253D}" vid="{541C6197-9907-4D76-B68D-C8BCC90C3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Rwematheme</Template>
  <TotalTime>576</TotalTime>
  <Words>835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Aharoni</vt:lpstr>
      <vt:lpstr>Arial</vt:lpstr>
      <vt:lpstr>Bauhaus 93</vt:lpstr>
      <vt:lpstr>Bookman Old Style</vt:lpstr>
      <vt:lpstr>Rockwell</vt:lpstr>
      <vt:lpstr>Times New Roman</vt:lpstr>
      <vt:lpstr>Wingdings</vt:lpstr>
      <vt:lpstr>Rwematheme</vt:lpstr>
      <vt:lpstr>PowerPoint Presentation</vt:lpstr>
      <vt:lpstr>ORGANIZATION OF STUDY</vt:lpstr>
      <vt:lpstr>CHAP 1:INTRODUCTION</vt:lpstr>
      <vt:lpstr>PROBLEMENT STATEMENT</vt:lpstr>
      <vt:lpstr>GENERAL OBJECTIVE</vt:lpstr>
      <vt:lpstr>SPECIFIC OBJECIVES</vt:lpstr>
      <vt:lpstr>SCOPE OF THE STUDY</vt:lpstr>
      <vt:lpstr>CHAP 2:ANALYSIS OF EXISTING SYSTEM AND Theatrical CONCEPTS</vt:lpstr>
      <vt:lpstr>PROPOSED SYSTEM REQUIREMENTS</vt:lpstr>
      <vt:lpstr>Theolical CONSEPTS</vt:lpstr>
      <vt:lpstr>CHAP3 RESEARCH METHODOLOGY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ZILLA PROD</dc:creator>
  <cp:lastModifiedBy>derrick</cp:lastModifiedBy>
  <cp:revision>56</cp:revision>
  <dcterms:created xsi:type="dcterms:W3CDTF">2016-09-08T01:38:32Z</dcterms:created>
  <dcterms:modified xsi:type="dcterms:W3CDTF">2018-08-26T10:09:18Z</dcterms:modified>
</cp:coreProperties>
</file>