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8C92-A054-AAFC-44A4-86F5F3BDD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8C939-39A1-9288-68A9-FA3417AC6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E6CC9-4F71-B957-3544-96C24B0F6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5A61-8459-4FED-84C3-D19F88DDC9C7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A7F85-F802-944D-B012-2E1F6C7F9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0CF20-C753-BF45-2242-1E0C7D26B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747D-19A0-4B59-B0B5-6DCB3D43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76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667FD-DEE2-845F-218A-6C9DC2569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EAB1CC-541B-74FE-1E86-D17662889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7723A-ADA9-0266-F56B-9F3A7C90B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5A61-8459-4FED-84C3-D19F88DDC9C7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DFD10-A105-943E-DD71-CC8DD0F87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7EBD2-90CF-D430-F32A-72AC65145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747D-19A0-4B59-B0B5-6DCB3D43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285F74-613E-F8F7-7671-E79EED9A71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F12CE-6499-6D83-C809-2B29B55C0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95785-2656-4A44-AC57-F235453F8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5A61-8459-4FED-84C3-D19F88DDC9C7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18075-F508-699A-444F-03AD10432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74988-208A-41DA-561E-287164361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747D-19A0-4B59-B0B5-6DCB3D43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47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7585-CE06-1FD7-0733-A43A81296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E89BC-E86E-17B8-57A5-3AF345B29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51A72-C922-638C-A906-D7782F438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5A61-8459-4FED-84C3-D19F88DDC9C7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CB47D-DE4E-12AC-7B6F-9512DA8C4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98BEE-C19F-DE65-F582-DAAD9DBEB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747D-19A0-4B59-B0B5-6DCB3D43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32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9F04D-2606-D05A-B6D3-05DAAF7B4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9EA55-AE19-BC3F-29BF-E7EB14C24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DD401-CFDF-BAD1-2795-22822CAD4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5A61-8459-4FED-84C3-D19F88DDC9C7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CB926-5879-9D0E-5C8F-B945CCB33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585C1-E95E-0B0C-FCEF-9FFABE400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747D-19A0-4B59-B0B5-6DCB3D43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76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0F37D-A48F-4252-8699-D2C036D5D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3F633-D60E-F59D-E363-4DD69E988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DFA86-CD8F-5174-51E5-B51DB2E97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FA59F-D4AD-3CB5-7D48-CCBE48D33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5A61-8459-4FED-84C3-D19F88DDC9C7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EB4A1-9A48-5B88-3F1B-8F0830710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D32FA-600A-3155-D079-142D6819C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747D-19A0-4B59-B0B5-6DCB3D43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5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6972B-0F80-C5B3-3CFE-50FE2A09B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874F2-FFB3-5A95-91E6-6B5B69EC9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3A4D01-C2E4-8E31-10D8-1BE7615C5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78A636-2F70-93C7-BA3F-2511255329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FFFB76-D627-FB19-2DD0-09AEC18FF1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3DC7BE-1F08-6599-59D1-DBA153A60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5A61-8459-4FED-84C3-D19F88DDC9C7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1C999A-5777-981D-463C-21E5431D7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3D6580-FEE2-CCEE-F46D-32A135DC1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747D-19A0-4B59-B0B5-6DCB3D43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2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B2BFE-158C-5B2D-F98B-A39EB9887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81CC12-DC12-4938-F68B-0DF999356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5A61-8459-4FED-84C3-D19F88DDC9C7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392C8-73C6-0081-1914-C6EC6BB24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068DE7-328C-CBF6-F190-2DAD14C64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747D-19A0-4B59-B0B5-6DCB3D43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4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1F45D3-1AD8-033D-FA50-CA74A074F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5A61-8459-4FED-84C3-D19F88DDC9C7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E3FA10-CBC1-D511-701D-8D31400DB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11DEA-59C2-BC64-A032-7DCF59DDA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747D-19A0-4B59-B0B5-6DCB3D43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38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7E73A-DA76-C1BB-DE97-D9078B72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44F2F-71FA-8185-F06B-4820F4E86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9E091-A600-8AAF-1E18-6F6FD7E73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9C6D3-11FA-B4C8-8E77-19859A1EF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5A61-8459-4FED-84C3-D19F88DDC9C7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8002D-42FA-7F28-516B-F13DDE5C8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9C54E-1F76-7683-1160-2C2A5952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747D-19A0-4B59-B0B5-6DCB3D43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9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310A7-F6A5-A150-A5DE-014C05DF0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B1C772-E8C1-27DE-AD78-5FC75C2A9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D0ECB-9AE5-4BA8-9D89-62A0045C7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C0C78-9AA6-2895-F8FC-0A5788122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5A61-8459-4FED-84C3-D19F88DDC9C7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0A953-A535-6B43-4EAA-27515379C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AB704-71BD-C63E-94BF-3E7FF2936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747D-19A0-4B59-B0B5-6DCB3D43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0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3DFAE5-35FF-9BAB-9355-3336B7691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B0AE4-7B54-8E52-40D4-0F8E22AD3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378F2-8FB8-FFE4-8AC5-60D54D4EF5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275A61-8459-4FED-84C3-D19F88DDC9C7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8292B-EEBB-E150-6124-7D8F7A99E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9EA51-09F0-464B-0CEA-DFEB0A12E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CB747D-19A0-4B59-B0B5-6DCB3D43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96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5108EEAD-C69C-1540-AB56-7FB66F75B63B}"/>
              </a:ext>
            </a:extLst>
          </p:cNvPr>
          <p:cNvGrpSpPr/>
          <p:nvPr/>
        </p:nvGrpSpPr>
        <p:grpSpPr>
          <a:xfrm>
            <a:off x="4015740" y="3630168"/>
            <a:ext cx="4160520" cy="2779776"/>
            <a:chOff x="4015740" y="3630168"/>
            <a:chExt cx="4160520" cy="277977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EAAE9A6-1E69-E602-E49E-EDA4BE1BF47A}"/>
                </a:ext>
              </a:extLst>
            </p:cNvPr>
            <p:cNvSpPr/>
            <p:nvPr/>
          </p:nvSpPr>
          <p:spPr>
            <a:xfrm>
              <a:off x="4015740" y="3630168"/>
              <a:ext cx="4160520" cy="277977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Migration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F41D817-E88A-2F77-6D33-5C5767D04251}"/>
                </a:ext>
              </a:extLst>
            </p:cNvPr>
            <p:cNvSpPr/>
            <p:nvPr/>
          </p:nvSpPr>
          <p:spPr>
            <a:xfrm>
              <a:off x="4093465" y="5340096"/>
              <a:ext cx="1993392" cy="7315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Migration Path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079A8F-CD11-60AB-78F2-5306A10A4EB0}"/>
                </a:ext>
              </a:extLst>
            </p:cNvPr>
            <p:cNvSpPr/>
            <p:nvPr/>
          </p:nvSpPr>
          <p:spPr>
            <a:xfrm>
              <a:off x="6134862" y="5340096"/>
              <a:ext cx="1993392" cy="7315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Migration Manager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9E2B666-8AF9-FEB4-FF6F-C16A9C96FA65}"/>
                </a:ext>
              </a:extLst>
            </p:cNvPr>
            <p:cNvSpPr/>
            <p:nvPr/>
          </p:nvSpPr>
          <p:spPr>
            <a:xfrm>
              <a:off x="5099304" y="3906012"/>
              <a:ext cx="1993392" cy="7315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Migration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F388761-A04C-C39E-8B32-DE79D65A955B}"/>
              </a:ext>
            </a:extLst>
          </p:cNvPr>
          <p:cNvGrpSpPr/>
          <p:nvPr/>
        </p:nvGrpSpPr>
        <p:grpSpPr>
          <a:xfrm>
            <a:off x="929641" y="466344"/>
            <a:ext cx="4160520" cy="2779776"/>
            <a:chOff x="929641" y="466344"/>
            <a:chExt cx="4160520" cy="277977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001472F-E6EC-28C7-6DEF-F0863634C925}"/>
                </a:ext>
              </a:extLst>
            </p:cNvPr>
            <p:cNvSpPr/>
            <p:nvPr/>
          </p:nvSpPr>
          <p:spPr>
            <a:xfrm>
              <a:off x="929641" y="466344"/>
              <a:ext cx="4160520" cy="277977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Animal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B222AF4-349E-2BF4-42AC-7840939A0A1C}"/>
                </a:ext>
              </a:extLst>
            </p:cNvPr>
            <p:cNvSpPr/>
            <p:nvPr/>
          </p:nvSpPr>
          <p:spPr>
            <a:xfrm>
              <a:off x="2013205" y="672084"/>
              <a:ext cx="1993392" cy="7315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Animal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5A1DF7E-63E6-24B4-F2B8-2ACC8042055C}"/>
                </a:ext>
              </a:extLst>
            </p:cNvPr>
            <p:cNvSpPr/>
            <p:nvPr/>
          </p:nvSpPr>
          <p:spPr>
            <a:xfrm>
              <a:off x="2013205" y="2340864"/>
              <a:ext cx="1993392" cy="7315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Animal Manager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A585964-A263-6996-133B-16E353254149}"/>
              </a:ext>
            </a:extLst>
          </p:cNvPr>
          <p:cNvGrpSpPr/>
          <p:nvPr/>
        </p:nvGrpSpPr>
        <p:grpSpPr>
          <a:xfrm>
            <a:off x="7101840" y="448056"/>
            <a:ext cx="4160520" cy="2779776"/>
            <a:chOff x="7101840" y="448056"/>
            <a:chExt cx="4160520" cy="277977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C22DBD5-2AD8-EAA8-67AA-3A47380721B8}"/>
                </a:ext>
              </a:extLst>
            </p:cNvPr>
            <p:cNvSpPr/>
            <p:nvPr/>
          </p:nvSpPr>
          <p:spPr>
            <a:xfrm>
              <a:off x="7101840" y="448056"/>
              <a:ext cx="4160520" cy="277977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Habitat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8C9C087-D1FF-154B-73D4-F0F80A96DA99}"/>
                </a:ext>
              </a:extLst>
            </p:cNvPr>
            <p:cNvSpPr/>
            <p:nvPr/>
          </p:nvSpPr>
          <p:spPr>
            <a:xfrm>
              <a:off x="8185404" y="653796"/>
              <a:ext cx="1993392" cy="7315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Habitat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4B41AF6-AAF3-FB4E-E384-9FD3BADCDDDA}"/>
                </a:ext>
              </a:extLst>
            </p:cNvPr>
            <p:cNvSpPr/>
            <p:nvPr/>
          </p:nvSpPr>
          <p:spPr>
            <a:xfrm>
              <a:off x="8185404" y="2322576"/>
              <a:ext cx="1993392" cy="7315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Habitat Manager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814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B86E79B-D1BD-D86A-C8FE-2DD95B045F6F}"/>
              </a:ext>
            </a:extLst>
          </p:cNvPr>
          <p:cNvSpPr txBox="1"/>
          <p:nvPr/>
        </p:nvSpPr>
        <p:spPr>
          <a:xfrm>
            <a:off x="3589400" y="3487019"/>
            <a:ext cx="5013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effectLst/>
                <a:latin typeface="Consolas" panose="020B0609020204030204" pitchFamily="49" charset="0"/>
              </a:rPr>
              <a:t>assign_animals_to_habitat</a:t>
            </a:r>
            <a:endParaRPr lang="en-US" b="1" dirty="0">
              <a:effectLst/>
              <a:latin typeface="Consolas" panose="020B0609020204030204" pitchFamily="49" charset="0"/>
            </a:endParaRPr>
          </a:p>
          <a:p>
            <a:endParaRPr lang="en-US" b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BA70C27-972E-E469-4D9A-847DFDBE70C9}"/>
              </a:ext>
            </a:extLst>
          </p:cNvPr>
          <p:cNvGrpSpPr/>
          <p:nvPr/>
        </p:nvGrpSpPr>
        <p:grpSpPr>
          <a:xfrm>
            <a:off x="929641" y="466344"/>
            <a:ext cx="4160520" cy="2779776"/>
            <a:chOff x="929641" y="466344"/>
            <a:chExt cx="4160520" cy="277977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BE6C9C-5A94-032F-00BB-6A7AA4D76F93}"/>
                </a:ext>
              </a:extLst>
            </p:cNvPr>
            <p:cNvSpPr/>
            <p:nvPr/>
          </p:nvSpPr>
          <p:spPr>
            <a:xfrm>
              <a:off x="929641" y="466344"/>
              <a:ext cx="4160520" cy="277977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Animal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ACE90C3-11B9-8CCE-305E-16363F0BBA0F}"/>
                </a:ext>
              </a:extLst>
            </p:cNvPr>
            <p:cNvSpPr/>
            <p:nvPr/>
          </p:nvSpPr>
          <p:spPr>
            <a:xfrm>
              <a:off x="2013205" y="672084"/>
              <a:ext cx="1993392" cy="7315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Animal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703EA23-78CD-6384-E75D-FC0287F804E9}"/>
                </a:ext>
              </a:extLst>
            </p:cNvPr>
            <p:cNvSpPr/>
            <p:nvPr/>
          </p:nvSpPr>
          <p:spPr>
            <a:xfrm>
              <a:off x="2013205" y="2340864"/>
              <a:ext cx="1993392" cy="7315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Animal Manager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F449EF9-141D-4428-A1C3-4B852DE647B2}"/>
              </a:ext>
            </a:extLst>
          </p:cNvPr>
          <p:cNvGrpSpPr/>
          <p:nvPr/>
        </p:nvGrpSpPr>
        <p:grpSpPr>
          <a:xfrm>
            <a:off x="7101841" y="466344"/>
            <a:ext cx="4160520" cy="2779776"/>
            <a:chOff x="7101840" y="448056"/>
            <a:chExt cx="4160520" cy="27797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731D698-FDC3-4736-8B1A-B6F7AB846961}"/>
                </a:ext>
              </a:extLst>
            </p:cNvPr>
            <p:cNvSpPr/>
            <p:nvPr/>
          </p:nvSpPr>
          <p:spPr>
            <a:xfrm>
              <a:off x="7101840" y="448056"/>
              <a:ext cx="4160520" cy="277977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Habitat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1C2E5BB-29EF-96AE-0752-8211A8CE5EAF}"/>
                </a:ext>
              </a:extLst>
            </p:cNvPr>
            <p:cNvSpPr/>
            <p:nvPr/>
          </p:nvSpPr>
          <p:spPr>
            <a:xfrm>
              <a:off x="8185404" y="653796"/>
              <a:ext cx="1993392" cy="7315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Habitat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A8935B-9204-0EE0-55E1-EDFEF6F08AEC}"/>
                </a:ext>
              </a:extLst>
            </p:cNvPr>
            <p:cNvSpPr/>
            <p:nvPr/>
          </p:nvSpPr>
          <p:spPr>
            <a:xfrm>
              <a:off x="8185404" y="2322576"/>
              <a:ext cx="1993392" cy="7315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Habitat Manager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AC5FDE8-F4D5-8621-1AA5-F1D2ED8249FB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5090161" y="1856232"/>
            <a:ext cx="2011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606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B4D951-3DB3-FBAC-6CF1-7D937CBD8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D43F4B7-F704-6A79-FCFD-B97F68270018}"/>
              </a:ext>
            </a:extLst>
          </p:cNvPr>
          <p:cNvGrpSpPr/>
          <p:nvPr/>
        </p:nvGrpSpPr>
        <p:grpSpPr>
          <a:xfrm>
            <a:off x="7101841" y="466344"/>
            <a:ext cx="4160520" cy="2779776"/>
            <a:chOff x="7101840" y="448056"/>
            <a:chExt cx="4160520" cy="27797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F93A065-CE55-1BE4-4860-40D98707271C}"/>
                </a:ext>
              </a:extLst>
            </p:cNvPr>
            <p:cNvSpPr/>
            <p:nvPr/>
          </p:nvSpPr>
          <p:spPr>
            <a:xfrm>
              <a:off x="7101840" y="448056"/>
              <a:ext cx="4160520" cy="277977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Habitat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B9F5E6B-D0E1-B4FF-F5D1-2ED0B8489AEF}"/>
                </a:ext>
              </a:extLst>
            </p:cNvPr>
            <p:cNvSpPr/>
            <p:nvPr/>
          </p:nvSpPr>
          <p:spPr>
            <a:xfrm>
              <a:off x="8185404" y="653796"/>
              <a:ext cx="1993392" cy="7315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Habitat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D5781B3-EC0E-246D-EE82-AFDFA8A6112F}"/>
                </a:ext>
              </a:extLst>
            </p:cNvPr>
            <p:cNvSpPr/>
            <p:nvPr/>
          </p:nvSpPr>
          <p:spPr>
            <a:xfrm>
              <a:off x="8185404" y="2322576"/>
              <a:ext cx="1993392" cy="7315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Habitat Manager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0CCC93D-A377-0CBE-0227-0A2F87E7D406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090161" y="1856232"/>
            <a:ext cx="2011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D499000-2D2D-1904-6E4A-B274F0F71952}"/>
              </a:ext>
            </a:extLst>
          </p:cNvPr>
          <p:cNvSpPr txBox="1"/>
          <p:nvPr/>
        </p:nvSpPr>
        <p:spPr>
          <a:xfrm>
            <a:off x="3589400" y="3487019"/>
            <a:ext cx="5013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create_migration_path</a:t>
            </a:r>
            <a:endParaRPr lang="en-US" b="1" dirty="0"/>
          </a:p>
          <a:p>
            <a:r>
              <a:rPr lang="en-US" b="1" dirty="0" err="1"/>
              <a:t>get_migration_paths_by_start_location</a:t>
            </a:r>
            <a:endParaRPr lang="en-US" b="1" dirty="0"/>
          </a:p>
          <a:p>
            <a:endParaRPr lang="en-US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7F535F0-FFEF-E496-3106-3BEAE8CF84A1}"/>
              </a:ext>
            </a:extLst>
          </p:cNvPr>
          <p:cNvGrpSpPr/>
          <p:nvPr/>
        </p:nvGrpSpPr>
        <p:grpSpPr>
          <a:xfrm>
            <a:off x="929639" y="621792"/>
            <a:ext cx="4160520" cy="2779776"/>
            <a:chOff x="4015740" y="3630168"/>
            <a:chExt cx="4160520" cy="277977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4F6573A-49F9-3606-70F1-8A9044397CE0}"/>
                </a:ext>
              </a:extLst>
            </p:cNvPr>
            <p:cNvSpPr/>
            <p:nvPr/>
          </p:nvSpPr>
          <p:spPr>
            <a:xfrm>
              <a:off x="4015740" y="3630168"/>
              <a:ext cx="4160520" cy="277977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Migration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FE279EF-C709-4C88-380E-338F58187C26}"/>
                </a:ext>
              </a:extLst>
            </p:cNvPr>
            <p:cNvSpPr/>
            <p:nvPr/>
          </p:nvSpPr>
          <p:spPr>
            <a:xfrm>
              <a:off x="4093465" y="5340096"/>
              <a:ext cx="1993392" cy="7315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Migration Path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9DDEAFF-4901-C4AC-8E15-B22C162AC880}"/>
                </a:ext>
              </a:extLst>
            </p:cNvPr>
            <p:cNvSpPr/>
            <p:nvPr/>
          </p:nvSpPr>
          <p:spPr>
            <a:xfrm>
              <a:off x="6134862" y="5340096"/>
              <a:ext cx="1993392" cy="7315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Migration Manager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DB5FCAE-D460-EA2C-E45A-8EBD5D738D77}"/>
                </a:ext>
              </a:extLst>
            </p:cNvPr>
            <p:cNvSpPr/>
            <p:nvPr/>
          </p:nvSpPr>
          <p:spPr>
            <a:xfrm>
              <a:off x="5099304" y="3906012"/>
              <a:ext cx="1993392" cy="7315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Migration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3230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55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Derrick Chen</dc:creator>
  <cp:lastModifiedBy>Derrick Chen</cp:lastModifiedBy>
  <cp:revision>1</cp:revision>
  <dcterms:created xsi:type="dcterms:W3CDTF">2024-10-08T08:19:55Z</dcterms:created>
  <dcterms:modified xsi:type="dcterms:W3CDTF">2024-10-08T08:37:40Z</dcterms:modified>
</cp:coreProperties>
</file>