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Fear and Comfort Index and Implementation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Yourik Hacoupian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Derrick Claye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Sheldon Larmond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Unsupervised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a fear and comfort index using sentiment </a:t>
            </a:r>
            <a:r>
              <a:rPr lang="en" sz="1600"/>
              <a:t>analysis</a:t>
            </a:r>
            <a:r>
              <a:rPr lang="en" sz="1600"/>
              <a:t> and covid stats.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Supervised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Combining sentiment </a:t>
            </a:r>
            <a:r>
              <a:rPr lang="en" sz="1600"/>
              <a:t>analysis and covid stats as inputs and stock market as output to train model in order to predict the future movement of the stock price.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Model can be used not only to predict future movements of the stock </a:t>
            </a:r>
            <a:r>
              <a:rPr lang="en" sz="1600"/>
              <a:t>market</a:t>
            </a:r>
            <a:r>
              <a:rPr lang="en" sz="1600"/>
              <a:t> but also be an index that different business can utilize for their planning such as airline and </a:t>
            </a:r>
            <a:r>
              <a:rPr lang="en" sz="1600"/>
              <a:t>entertainment</a:t>
            </a:r>
            <a:r>
              <a:rPr lang="en" sz="1600"/>
              <a:t> sectors.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Analysis</a:t>
            </a:r>
            <a:endParaRPr/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Search Trend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2" name="Google Shape;122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5" name="Google Shape;125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8" name="Google Shape;128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1" name="Google Shape;13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4" name="Google Shape;134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0" name="Google Shape;140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2" name="Google Shape;142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3" name="Google Shape;143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6" name="Google Shape;146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9" name="Google Shape;14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