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058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FA2FA-4FCA-4D83-9DEE-E75BE22112E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8A2D51-6D9D-4581-B81A-F3E6F6B0BC8A}">
      <dgm:prSet/>
      <dgm:spPr/>
      <dgm:t>
        <a:bodyPr/>
        <a:lstStyle/>
        <a:p>
          <a:r>
            <a:rPr lang="en-US"/>
            <a:t>Fit the model</a:t>
          </a:r>
        </a:p>
      </dgm:t>
    </dgm:pt>
    <dgm:pt modelId="{0EEB4B16-D169-41D1-A1E8-3A19EE3A87B1}" type="parTrans" cxnId="{1B2F6348-E857-4D47-896F-FC381620B037}">
      <dgm:prSet/>
      <dgm:spPr/>
      <dgm:t>
        <a:bodyPr/>
        <a:lstStyle/>
        <a:p>
          <a:endParaRPr lang="en-US"/>
        </a:p>
      </dgm:t>
    </dgm:pt>
    <dgm:pt modelId="{EE4FE5F2-0A8B-4495-A7D6-806CA0C657A2}" type="sibTrans" cxnId="{1B2F6348-E857-4D47-896F-FC381620B037}">
      <dgm:prSet/>
      <dgm:spPr/>
      <dgm:t>
        <a:bodyPr/>
        <a:lstStyle/>
        <a:p>
          <a:endParaRPr lang="en-US"/>
        </a:p>
      </dgm:t>
    </dgm:pt>
    <dgm:pt modelId="{15FC3015-4694-442B-BC32-57D06CF4BFA3}">
      <dgm:prSet/>
      <dgm:spPr/>
      <dgm:t>
        <a:bodyPr/>
        <a:lstStyle/>
        <a:p>
          <a:r>
            <a:rPr lang="en-US"/>
            <a:t>Best  performing parameters</a:t>
          </a:r>
        </a:p>
      </dgm:t>
    </dgm:pt>
    <dgm:pt modelId="{94E76B88-1696-4364-8DB8-0823E584A6D8}" type="parTrans" cxnId="{F050048C-74CE-4120-8BAD-38D6DF1579CF}">
      <dgm:prSet/>
      <dgm:spPr/>
      <dgm:t>
        <a:bodyPr/>
        <a:lstStyle/>
        <a:p>
          <a:endParaRPr lang="en-US"/>
        </a:p>
      </dgm:t>
    </dgm:pt>
    <dgm:pt modelId="{DFBBF4D6-3C22-462A-9030-CABCAA661551}" type="sibTrans" cxnId="{F050048C-74CE-4120-8BAD-38D6DF1579CF}">
      <dgm:prSet/>
      <dgm:spPr/>
      <dgm:t>
        <a:bodyPr/>
        <a:lstStyle/>
        <a:p>
          <a:endParaRPr lang="en-US"/>
        </a:p>
      </dgm:t>
    </dgm:pt>
    <dgm:pt modelId="{DE596A0E-B359-44C1-91D1-055EEAE46873}">
      <dgm:prSet/>
      <dgm:spPr/>
      <dgm:t>
        <a:bodyPr/>
        <a:lstStyle/>
        <a:p>
          <a:r>
            <a:rPr lang="en-US"/>
            <a:t>Calculate the best training data accuracy</a:t>
          </a:r>
        </a:p>
      </dgm:t>
    </dgm:pt>
    <dgm:pt modelId="{01850A36-3E06-4D24-B363-5A2975BD9834}" type="parTrans" cxnId="{EC684263-740A-45BA-9F42-FC0F715A0107}">
      <dgm:prSet/>
      <dgm:spPr/>
      <dgm:t>
        <a:bodyPr/>
        <a:lstStyle/>
        <a:p>
          <a:endParaRPr lang="en-US"/>
        </a:p>
      </dgm:t>
    </dgm:pt>
    <dgm:pt modelId="{515EF367-DE9B-4D6A-8F6C-B2FF99A65E32}" type="sibTrans" cxnId="{EC684263-740A-45BA-9F42-FC0F715A0107}">
      <dgm:prSet/>
      <dgm:spPr/>
      <dgm:t>
        <a:bodyPr/>
        <a:lstStyle/>
        <a:p>
          <a:endParaRPr lang="en-US"/>
        </a:p>
      </dgm:t>
    </dgm:pt>
    <dgm:pt modelId="{A2DFB6BB-4A2D-4981-A558-5DF3A5B4F672}">
      <dgm:prSet/>
      <dgm:spPr/>
      <dgm:t>
        <a:bodyPr/>
        <a:lstStyle/>
        <a:p>
          <a:r>
            <a:rPr lang="en-US"/>
            <a:t>Perform predictions on test data</a:t>
          </a:r>
        </a:p>
      </dgm:t>
    </dgm:pt>
    <dgm:pt modelId="{59716946-C298-4C48-BB3D-BAD288E4DC3E}" type="parTrans" cxnId="{9E4B43E2-A461-4C7E-80E8-ADFD8A8CE264}">
      <dgm:prSet/>
      <dgm:spPr/>
      <dgm:t>
        <a:bodyPr/>
        <a:lstStyle/>
        <a:p>
          <a:endParaRPr lang="en-US"/>
        </a:p>
      </dgm:t>
    </dgm:pt>
    <dgm:pt modelId="{C5320229-C07C-4778-889E-63ABF185E0A9}" type="sibTrans" cxnId="{9E4B43E2-A461-4C7E-80E8-ADFD8A8CE264}">
      <dgm:prSet/>
      <dgm:spPr/>
      <dgm:t>
        <a:bodyPr/>
        <a:lstStyle/>
        <a:p>
          <a:endParaRPr lang="en-US"/>
        </a:p>
      </dgm:t>
    </dgm:pt>
    <dgm:pt modelId="{8E17E76E-FBD2-4DF9-A809-2E5EA49579BA}">
      <dgm:prSet/>
      <dgm:spPr/>
      <dgm:t>
        <a:bodyPr/>
        <a:lstStyle/>
        <a:p>
          <a:r>
            <a:rPr lang="en-US"/>
            <a:t>Calculate test data accuracy of our model</a:t>
          </a:r>
        </a:p>
      </dgm:t>
    </dgm:pt>
    <dgm:pt modelId="{8B3ECF38-ECB0-4BED-BC19-FFB1B0A1B739}" type="parTrans" cxnId="{4EDD2F2E-BBED-4C7F-A6F2-7552B9958171}">
      <dgm:prSet/>
      <dgm:spPr/>
      <dgm:t>
        <a:bodyPr/>
        <a:lstStyle/>
        <a:p>
          <a:endParaRPr lang="en-US"/>
        </a:p>
      </dgm:t>
    </dgm:pt>
    <dgm:pt modelId="{315E5570-B93E-4F26-8754-FF40B53267A2}" type="sibTrans" cxnId="{4EDD2F2E-BBED-4C7F-A6F2-7552B9958171}">
      <dgm:prSet/>
      <dgm:spPr/>
      <dgm:t>
        <a:bodyPr/>
        <a:lstStyle/>
        <a:p>
          <a:endParaRPr lang="en-US"/>
        </a:p>
      </dgm:t>
    </dgm:pt>
    <dgm:pt modelId="{68ACE029-EBDA-49A2-8BA8-028DDAE06983}">
      <dgm:prSet/>
      <dgm:spPr/>
      <dgm:t>
        <a:bodyPr/>
        <a:lstStyle/>
        <a:p>
          <a:r>
            <a:rPr lang="en-US"/>
            <a:t>Print Classification Report</a:t>
          </a:r>
        </a:p>
      </dgm:t>
    </dgm:pt>
    <dgm:pt modelId="{66C300A3-93F4-4355-8114-424436526C11}" type="parTrans" cxnId="{6755A4F9-D01E-4969-A88A-D6F5BE1040EF}">
      <dgm:prSet/>
      <dgm:spPr/>
      <dgm:t>
        <a:bodyPr/>
        <a:lstStyle/>
        <a:p>
          <a:endParaRPr lang="en-US"/>
        </a:p>
      </dgm:t>
    </dgm:pt>
    <dgm:pt modelId="{5ACA1383-6AC3-442F-9169-19067006D0E3}" type="sibTrans" cxnId="{6755A4F9-D01E-4969-A88A-D6F5BE1040EF}">
      <dgm:prSet/>
      <dgm:spPr/>
      <dgm:t>
        <a:bodyPr/>
        <a:lstStyle/>
        <a:p>
          <a:endParaRPr lang="en-US"/>
        </a:p>
      </dgm:t>
    </dgm:pt>
    <dgm:pt modelId="{7FE5E971-8E09-4F4F-B688-B70BBF1E605C}">
      <dgm:prSet/>
      <dgm:spPr/>
      <dgm:t>
        <a:bodyPr/>
        <a:lstStyle/>
        <a:p>
          <a:r>
            <a:rPr lang="en-US"/>
            <a:t>Plot Confusion Matrix</a:t>
          </a:r>
        </a:p>
      </dgm:t>
    </dgm:pt>
    <dgm:pt modelId="{BD10BE88-D8E9-4782-8ED4-5FFE9F28C225}" type="parTrans" cxnId="{86D23BE5-8EEB-4371-95C1-E1A07FCDD5A8}">
      <dgm:prSet/>
      <dgm:spPr/>
      <dgm:t>
        <a:bodyPr/>
        <a:lstStyle/>
        <a:p>
          <a:endParaRPr lang="en-US"/>
        </a:p>
      </dgm:t>
    </dgm:pt>
    <dgm:pt modelId="{C369C089-D149-462C-AA45-3B6D087729A1}" type="sibTrans" cxnId="{86D23BE5-8EEB-4371-95C1-E1A07FCDD5A8}">
      <dgm:prSet/>
      <dgm:spPr/>
      <dgm:t>
        <a:bodyPr/>
        <a:lstStyle/>
        <a:p>
          <a:endParaRPr lang="en-US"/>
        </a:p>
      </dgm:t>
    </dgm:pt>
    <dgm:pt modelId="{0D4F2F4E-2225-4C6B-B8C9-4AD95874DD63}">
      <dgm:prSet/>
      <dgm:spPr/>
      <dgm:t>
        <a:bodyPr/>
        <a:lstStyle/>
        <a:p>
          <a:r>
            <a:rPr lang="en-US"/>
            <a:t>Plot ROC/AUC</a:t>
          </a:r>
        </a:p>
      </dgm:t>
    </dgm:pt>
    <dgm:pt modelId="{FE57A729-D9D7-49AE-8606-83D473CA5E17}" type="parTrans" cxnId="{EC6ED701-A0C9-403C-8328-F54378A1F95D}">
      <dgm:prSet/>
      <dgm:spPr/>
      <dgm:t>
        <a:bodyPr/>
        <a:lstStyle/>
        <a:p>
          <a:endParaRPr lang="en-US"/>
        </a:p>
      </dgm:t>
    </dgm:pt>
    <dgm:pt modelId="{643A360C-2F4D-427A-AF3A-CEBF396DD3D8}" type="sibTrans" cxnId="{EC6ED701-A0C9-403C-8328-F54378A1F95D}">
      <dgm:prSet/>
      <dgm:spPr/>
      <dgm:t>
        <a:bodyPr/>
        <a:lstStyle/>
        <a:p>
          <a:endParaRPr lang="en-US"/>
        </a:p>
      </dgm:t>
    </dgm:pt>
    <dgm:pt modelId="{5C9AAF95-F5C0-466A-A234-B54E50CF1237}">
      <dgm:prSet/>
      <dgm:spPr/>
      <dgm:t>
        <a:bodyPr/>
        <a:lstStyle/>
        <a:p>
          <a:r>
            <a:rPr lang="en-US"/>
            <a:t>Plot Feature Importance</a:t>
          </a:r>
        </a:p>
      </dgm:t>
    </dgm:pt>
    <dgm:pt modelId="{D5C45ED4-33B4-4BDB-B8D8-7FD719D5BB9A}" type="parTrans" cxnId="{DE6FF3C5-100F-4B36-A88F-9E0C025B4451}">
      <dgm:prSet/>
      <dgm:spPr/>
      <dgm:t>
        <a:bodyPr/>
        <a:lstStyle/>
        <a:p>
          <a:endParaRPr lang="en-US"/>
        </a:p>
      </dgm:t>
    </dgm:pt>
    <dgm:pt modelId="{B11C7D06-9ACA-4D9A-BAC8-7B60EA13C263}" type="sibTrans" cxnId="{DE6FF3C5-100F-4B36-A88F-9E0C025B4451}">
      <dgm:prSet/>
      <dgm:spPr/>
      <dgm:t>
        <a:bodyPr/>
        <a:lstStyle/>
        <a:p>
          <a:endParaRPr lang="en-US"/>
        </a:p>
      </dgm:t>
    </dgm:pt>
    <dgm:pt modelId="{6A7AE980-B6A6-3741-B4CD-C3FEF4DC208D}" type="pres">
      <dgm:prSet presAssocID="{4ABFA2FA-4FCA-4D83-9DEE-E75BE22112EA}" presName="vert0" presStyleCnt="0">
        <dgm:presLayoutVars>
          <dgm:dir/>
          <dgm:animOne val="branch"/>
          <dgm:animLvl val="lvl"/>
        </dgm:presLayoutVars>
      </dgm:prSet>
      <dgm:spPr/>
    </dgm:pt>
    <dgm:pt modelId="{E4CC02D3-CF54-E347-B3A2-3862CE9D56F0}" type="pres">
      <dgm:prSet presAssocID="{388A2D51-6D9D-4581-B81A-F3E6F6B0BC8A}" presName="thickLine" presStyleLbl="alignNode1" presStyleIdx="0" presStyleCnt="9"/>
      <dgm:spPr/>
    </dgm:pt>
    <dgm:pt modelId="{5E8DA976-BCB2-8248-8F36-874E19073849}" type="pres">
      <dgm:prSet presAssocID="{388A2D51-6D9D-4581-B81A-F3E6F6B0BC8A}" presName="horz1" presStyleCnt="0"/>
      <dgm:spPr/>
    </dgm:pt>
    <dgm:pt modelId="{900FB3B8-E96B-814E-AC35-2CB3544474C8}" type="pres">
      <dgm:prSet presAssocID="{388A2D51-6D9D-4581-B81A-F3E6F6B0BC8A}" presName="tx1" presStyleLbl="revTx" presStyleIdx="0" presStyleCnt="9"/>
      <dgm:spPr/>
    </dgm:pt>
    <dgm:pt modelId="{67062BBC-0669-2A41-BACD-0586DF57498D}" type="pres">
      <dgm:prSet presAssocID="{388A2D51-6D9D-4581-B81A-F3E6F6B0BC8A}" presName="vert1" presStyleCnt="0"/>
      <dgm:spPr/>
    </dgm:pt>
    <dgm:pt modelId="{E7F20F1C-A585-004F-8F72-EAF935F0DC27}" type="pres">
      <dgm:prSet presAssocID="{15FC3015-4694-442B-BC32-57D06CF4BFA3}" presName="thickLine" presStyleLbl="alignNode1" presStyleIdx="1" presStyleCnt="9"/>
      <dgm:spPr/>
    </dgm:pt>
    <dgm:pt modelId="{1918DCE9-D17F-8940-A22A-C16708D7765C}" type="pres">
      <dgm:prSet presAssocID="{15FC3015-4694-442B-BC32-57D06CF4BFA3}" presName="horz1" presStyleCnt="0"/>
      <dgm:spPr/>
    </dgm:pt>
    <dgm:pt modelId="{3C6676A5-71D3-A046-AACA-5CDCD00F9E73}" type="pres">
      <dgm:prSet presAssocID="{15FC3015-4694-442B-BC32-57D06CF4BFA3}" presName="tx1" presStyleLbl="revTx" presStyleIdx="1" presStyleCnt="9"/>
      <dgm:spPr/>
    </dgm:pt>
    <dgm:pt modelId="{B63CE8D8-6071-CA4E-8888-3B4B78C126B2}" type="pres">
      <dgm:prSet presAssocID="{15FC3015-4694-442B-BC32-57D06CF4BFA3}" presName="vert1" presStyleCnt="0"/>
      <dgm:spPr/>
    </dgm:pt>
    <dgm:pt modelId="{63B168A9-8331-B045-BAB0-78DF084FB4B1}" type="pres">
      <dgm:prSet presAssocID="{DE596A0E-B359-44C1-91D1-055EEAE46873}" presName="thickLine" presStyleLbl="alignNode1" presStyleIdx="2" presStyleCnt="9"/>
      <dgm:spPr/>
    </dgm:pt>
    <dgm:pt modelId="{3A2EA01C-2482-A744-94D6-F8F47F5A5846}" type="pres">
      <dgm:prSet presAssocID="{DE596A0E-B359-44C1-91D1-055EEAE46873}" presName="horz1" presStyleCnt="0"/>
      <dgm:spPr/>
    </dgm:pt>
    <dgm:pt modelId="{7873D308-18F8-A145-ADED-04585B1D4756}" type="pres">
      <dgm:prSet presAssocID="{DE596A0E-B359-44C1-91D1-055EEAE46873}" presName="tx1" presStyleLbl="revTx" presStyleIdx="2" presStyleCnt="9"/>
      <dgm:spPr/>
    </dgm:pt>
    <dgm:pt modelId="{82F93912-FA7C-7042-B3D1-F9B85AF6DE34}" type="pres">
      <dgm:prSet presAssocID="{DE596A0E-B359-44C1-91D1-055EEAE46873}" presName="vert1" presStyleCnt="0"/>
      <dgm:spPr/>
    </dgm:pt>
    <dgm:pt modelId="{DDE068EC-509B-DD4D-A2C0-E27CBCB9AE99}" type="pres">
      <dgm:prSet presAssocID="{A2DFB6BB-4A2D-4981-A558-5DF3A5B4F672}" presName="thickLine" presStyleLbl="alignNode1" presStyleIdx="3" presStyleCnt="9"/>
      <dgm:spPr/>
    </dgm:pt>
    <dgm:pt modelId="{8EB6D445-B47D-6640-83F7-3B7777562EEA}" type="pres">
      <dgm:prSet presAssocID="{A2DFB6BB-4A2D-4981-A558-5DF3A5B4F672}" presName="horz1" presStyleCnt="0"/>
      <dgm:spPr/>
    </dgm:pt>
    <dgm:pt modelId="{26CA5E4F-00E1-8849-AC04-695EE68BFBD8}" type="pres">
      <dgm:prSet presAssocID="{A2DFB6BB-4A2D-4981-A558-5DF3A5B4F672}" presName="tx1" presStyleLbl="revTx" presStyleIdx="3" presStyleCnt="9"/>
      <dgm:spPr/>
    </dgm:pt>
    <dgm:pt modelId="{03E38F65-170D-974C-A535-86CD380F2EEE}" type="pres">
      <dgm:prSet presAssocID="{A2DFB6BB-4A2D-4981-A558-5DF3A5B4F672}" presName="vert1" presStyleCnt="0"/>
      <dgm:spPr/>
    </dgm:pt>
    <dgm:pt modelId="{B96AABAA-7285-3941-A2B3-B2BEA3276815}" type="pres">
      <dgm:prSet presAssocID="{8E17E76E-FBD2-4DF9-A809-2E5EA49579BA}" presName="thickLine" presStyleLbl="alignNode1" presStyleIdx="4" presStyleCnt="9"/>
      <dgm:spPr/>
    </dgm:pt>
    <dgm:pt modelId="{5CDEA90E-1E5E-0D4C-AB5A-BB86271D0F77}" type="pres">
      <dgm:prSet presAssocID="{8E17E76E-FBD2-4DF9-A809-2E5EA49579BA}" presName="horz1" presStyleCnt="0"/>
      <dgm:spPr/>
    </dgm:pt>
    <dgm:pt modelId="{7989C256-97F0-A549-BF56-E5D811ED1E0B}" type="pres">
      <dgm:prSet presAssocID="{8E17E76E-FBD2-4DF9-A809-2E5EA49579BA}" presName="tx1" presStyleLbl="revTx" presStyleIdx="4" presStyleCnt="9"/>
      <dgm:spPr/>
    </dgm:pt>
    <dgm:pt modelId="{8D081D9E-02D0-F148-8EBE-BE8D01BD69C9}" type="pres">
      <dgm:prSet presAssocID="{8E17E76E-FBD2-4DF9-A809-2E5EA49579BA}" presName="vert1" presStyleCnt="0"/>
      <dgm:spPr/>
    </dgm:pt>
    <dgm:pt modelId="{4AE790B9-156A-1647-8920-7943CFEB0EA2}" type="pres">
      <dgm:prSet presAssocID="{68ACE029-EBDA-49A2-8BA8-028DDAE06983}" presName="thickLine" presStyleLbl="alignNode1" presStyleIdx="5" presStyleCnt="9"/>
      <dgm:spPr/>
    </dgm:pt>
    <dgm:pt modelId="{9F2CDB3F-F21C-034B-A457-8BB6EC460AD5}" type="pres">
      <dgm:prSet presAssocID="{68ACE029-EBDA-49A2-8BA8-028DDAE06983}" presName="horz1" presStyleCnt="0"/>
      <dgm:spPr/>
    </dgm:pt>
    <dgm:pt modelId="{FB33DAB2-9AC5-9041-829C-A01C2183C855}" type="pres">
      <dgm:prSet presAssocID="{68ACE029-EBDA-49A2-8BA8-028DDAE06983}" presName="tx1" presStyleLbl="revTx" presStyleIdx="5" presStyleCnt="9"/>
      <dgm:spPr/>
    </dgm:pt>
    <dgm:pt modelId="{CD62CE9B-33BD-2B43-AA3C-8395AD7ADB3E}" type="pres">
      <dgm:prSet presAssocID="{68ACE029-EBDA-49A2-8BA8-028DDAE06983}" presName="vert1" presStyleCnt="0"/>
      <dgm:spPr/>
    </dgm:pt>
    <dgm:pt modelId="{C299A745-D1D8-5049-9C47-F8B487B7272E}" type="pres">
      <dgm:prSet presAssocID="{7FE5E971-8E09-4F4F-B688-B70BBF1E605C}" presName="thickLine" presStyleLbl="alignNode1" presStyleIdx="6" presStyleCnt="9"/>
      <dgm:spPr/>
    </dgm:pt>
    <dgm:pt modelId="{5C6A47F4-061A-5147-AFF9-C89EA7E30DDC}" type="pres">
      <dgm:prSet presAssocID="{7FE5E971-8E09-4F4F-B688-B70BBF1E605C}" presName="horz1" presStyleCnt="0"/>
      <dgm:spPr/>
    </dgm:pt>
    <dgm:pt modelId="{9393B35D-9385-F941-9DB7-B230210FCE4B}" type="pres">
      <dgm:prSet presAssocID="{7FE5E971-8E09-4F4F-B688-B70BBF1E605C}" presName="tx1" presStyleLbl="revTx" presStyleIdx="6" presStyleCnt="9"/>
      <dgm:spPr/>
    </dgm:pt>
    <dgm:pt modelId="{6230182C-999E-D748-A1FF-6299CDE72CC2}" type="pres">
      <dgm:prSet presAssocID="{7FE5E971-8E09-4F4F-B688-B70BBF1E605C}" presName="vert1" presStyleCnt="0"/>
      <dgm:spPr/>
    </dgm:pt>
    <dgm:pt modelId="{1F3C0C6D-60F9-A543-922C-2454A37113CB}" type="pres">
      <dgm:prSet presAssocID="{0D4F2F4E-2225-4C6B-B8C9-4AD95874DD63}" presName="thickLine" presStyleLbl="alignNode1" presStyleIdx="7" presStyleCnt="9"/>
      <dgm:spPr/>
    </dgm:pt>
    <dgm:pt modelId="{B4A86BC7-BC46-6F41-81C3-9826CDC1991F}" type="pres">
      <dgm:prSet presAssocID="{0D4F2F4E-2225-4C6B-B8C9-4AD95874DD63}" presName="horz1" presStyleCnt="0"/>
      <dgm:spPr/>
    </dgm:pt>
    <dgm:pt modelId="{4D4AB2BF-37C2-6146-AB28-DBC990D0C905}" type="pres">
      <dgm:prSet presAssocID="{0D4F2F4E-2225-4C6B-B8C9-4AD95874DD63}" presName="tx1" presStyleLbl="revTx" presStyleIdx="7" presStyleCnt="9"/>
      <dgm:spPr/>
    </dgm:pt>
    <dgm:pt modelId="{C951A711-7084-4F46-B81F-C07CF56A7F38}" type="pres">
      <dgm:prSet presAssocID="{0D4F2F4E-2225-4C6B-B8C9-4AD95874DD63}" presName="vert1" presStyleCnt="0"/>
      <dgm:spPr/>
    </dgm:pt>
    <dgm:pt modelId="{6C673EF5-D514-8C48-9187-C59D1606BB55}" type="pres">
      <dgm:prSet presAssocID="{5C9AAF95-F5C0-466A-A234-B54E50CF1237}" presName="thickLine" presStyleLbl="alignNode1" presStyleIdx="8" presStyleCnt="9"/>
      <dgm:spPr/>
    </dgm:pt>
    <dgm:pt modelId="{8BAB2720-1F30-BB47-874E-0EFC25F08376}" type="pres">
      <dgm:prSet presAssocID="{5C9AAF95-F5C0-466A-A234-B54E50CF1237}" presName="horz1" presStyleCnt="0"/>
      <dgm:spPr/>
    </dgm:pt>
    <dgm:pt modelId="{75B7F3CE-4E7D-5847-88D2-A1C61332FCF3}" type="pres">
      <dgm:prSet presAssocID="{5C9AAF95-F5C0-466A-A234-B54E50CF1237}" presName="tx1" presStyleLbl="revTx" presStyleIdx="8" presStyleCnt="9"/>
      <dgm:spPr/>
    </dgm:pt>
    <dgm:pt modelId="{02A55CEB-8E5A-D749-9266-30B1E31C66C7}" type="pres">
      <dgm:prSet presAssocID="{5C9AAF95-F5C0-466A-A234-B54E50CF1237}" presName="vert1" presStyleCnt="0"/>
      <dgm:spPr/>
    </dgm:pt>
  </dgm:ptLst>
  <dgm:cxnLst>
    <dgm:cxn modelId="{EC6ED701-A0C9-403C-8328-F54378A1F95D}" srcId="{4ABFA2FA-4FCA-4D83-9DEE-E75BE22112EA}" destId="{0D4F2F4E-2225-4C6B-B8C9-4AD95874DD63}" srcOrd="7" destOrd="0" parTransId="{FE57A729-D9D7-49AE-8606-83D473CA5E17}" sibTransId="{643A360C-2F4D-427A-AF3A-CEBF396DD3D8}"/>
    <dgm:cxn modelId="{CC9E2502-3148-B44C-B29B-654544BCC5BD}" type="presOf" srcId="{DE596A0E-B359-44C1-91D1-055EEAE46873}" destId="{7873D308-18F8-A145-ADED-04585B1D4756}" srcOrd="0" destOrd="0" presId="urn:microsoft.com/office/officeart/2008/layout/LinedList"/>
    <dgm:cxn modelId="{F61E6505-5CB0-4D49-9211-455BEE321F90}" type="presOf" srcId="{68ACE029-EBDA-49A2-8BA8-028DDAE06983}" destId="{FB33DAB2-9AC5-9041-829C-A01C2183C855}" srcOrd="0" destOrd="0" presId="urn:microsoft.com/office/officeart/2008/layout/LinedList"/>
    <dgm:cxn modelId="{D89F882B-726A-7948-9202-752B4C90CE56}" type="presOf" srcId="{4ABFA2FA-4FCA-4D83-9DEE-E75BE22112EA}" destId="{6A7AE980-B6A6-3741-B4CD-C3FEF4DC208D}" srcOrd="0" destOrd="0" presId="urn:microsoft.com/office/officeart/2008/layout/LinedList"/>
    <dgm:cxn modelId="{4EDD2F2E-BBED-4C7F-A6F2-7552B9958171}" srcId="{4ABFA2FA-4FCA-4D83-9DEE-E75BE22112EA}" destId="{8E17E76E-FBD2-4DF9-A809-2E5EA49579BA}" srcOrd="4" destOrd="0" parTransId="{8B3ECF38-ECB0-4BED-BC19-FFB1B0A1B739}" sibTransId="{315E5570-B93E-4F26-8754-FF40B53267A2}"/>
    <dgm:cxn modelId="{1B2F6348-E857-4D47-896F-FC381620B037}" srcId="{4ABFA2FA-4FCA-4D83-9DEE-E75BE22112EA}" destId="{388A2D51-6D9D-4581-B81A-F3E6F6B0BC8A}" srcOrd="0" destOrd="0" parTransId="{0EEB4B16-D169-41D1-A1E8-3A19EE3A87B1}" sibTransId="{EE4FE5F2-0A8B-4495-A7D6-806CA0C657A2}"/>
    <dgm:cxn modelId="{83C49E61-1346-0047-9444-406E63B94816}" type="presOf" srcId="{5C9AAF95-F5C0-466A-A234-B54E50CF1237}" destId="{75B7F3CE-4E7D-5847-88D2-A1C61332FCF3}" srcOrd="0" destOrd="0" presId="urn:microsoft.com/office/officeart/2008/layout/LinedList"/>
    <dgm:cxn modelId="{EC684263-740A-45BA-9F42-FC0F715A0107}" srcId="{4ABFA2FA-4FCA-4D83-9DEE-E75BE22112EA}" destId="{DE596A0E-B359-44C1-91D1-055EEAE46873}" srcOrd="2" destOrd="0" parTransId="{01850A36-3E06-4D24-B363-5A2975BD9834}" sibTransId="{515EF367-DE9B-4D6A-8F6C-B2FF99A65E32}"/>
    <dgm:cxn modelId="{87603668-13E6-944F-82F5-41A07FCF3E41}" type="presOf" srcId="{15FC3015-4694-442B-BC32-57D06CF4BFA3}" destId="{3C6676A5-71D3-A046-AACA-5CDCD00F9E73}" srcOrd="0" destOrd="0" presId="urn:microsoft.com/office/officeart/2008/layout/LinedList"/>
    <dgm:cxn modelId="{D64B4872-C4CA-C443-A327-6E0EB17946C0}" type="presOf" srcId="{8E17E76E-FBD2-4DF9-A809-2E5EA49579BA}" destId="{7989C256-97F0-A549-BF56-E5D811ED1E0B}" srcOrd="0" destOrd="0" presId="urn:microsoft.com/office/officeart/2008/layout/LinedList"/>
    <dgm:cxn modelId="{68BBD177-5DEF-BB4F-92EC-8C51DD2F1D03}" type="presOf" srcId="{7FE5E971-8E09-4F4F-B688-B70BBF1E605C}" destId="{9393B35D-9385-F941-9DB7-B230210FCE4B}" srcOrd="0" destOrd="0" presId="urn:microsoft.com/office/officeart/2008/layout/LinedList"/>
    <dgm:cxn modelId="{15F29C7D-F55C-4443-802E-A265415887BC}" type="presOf" srcId="{388A2D51-6D9D-4581-B81A-F3E6F6B0BC8A}" destId="{900FB3B8-E96B-814E-AC35-2CB3544474C8}" srcOrd="0" destOrd="0" presId="urn:microsoft.com/office/officeart/2008/layout/LinedList"/>
    <dgm:cxn modelId="{F050048C-74CE-4120-8BAD-38D6DF1579CF}" srcId="{4ABFA2FA-4FCA-4D83-9DEE-E75BE22112EA}" destId="{15FC3015-4694-442B-BC32-57D06CF4BFA3}" srcOrd="1" destOrd="0" parTransId="{94E76B88-1696-4364-8DB8-0823E584A6D8}" sibTransId="{DFBBF4D6-3C22-462A-9030-CABCAA661551}"/>
    <dgm:cxn modelId="{E195149B-1339-9149-9948-1E9F2AA1CC3E}" type="presOf" srcId="{0D4F2F4E-2225-4C6B-B8C9-4AD95874DD63}" destId="{4D4AB2BF-37C2-6146-AB28-DBC990D0C905}" srcOrd="0" destOrd="0" presId="urn:microsoft.com/office/officeart/2008/layout/LinedList"/>
    <dgm:cxn modelId="{3DE9D6A5-93F9-F64C-A986-AA7D52BC82AE}" type="presOf" srcId="{A2DFB6BB-4A2D-4981-A558-5DF3A5B4F672}" destId="{26CA5E4F-00E1-8849-AC04-695EE68BFBD8}" srcOrd="0" destOrd="0" presId="urn:microsoft.com/office/officeart/2008/layout/LinedList"/>
    <dgm:cxn modelId="{DE6FF3C5-100F-4B36-A88F-9E0C025B4451}" srcId="{4ABFA2FA-4FCA-4D83-9DEE-E75BE22112EA}" destId="{5C9AAF95-F5C0-466A-A234-B54E50CF1237}" srcOrd="8" destOrd="0" parTransId="{D5C45ED4-33B4-4BDB-B8D8-7FD719D5BB9A}" sibTransId="{B11C7D06-9ACA-4D9A-BAC8-7B60EA13C263}"/>
    <dgm:cxn modelId="{9E4B43E2-A461-4C7E-80E8-ADFD8A8CE264}" srcId="{4ABFA2FA-4FCA-4D83-9DEE-E75BE22112EA}" destId="{A2DFB6BB-4A2D-4981-A558-5DF3A5B4F672}" srcOrd="3" destOrd="0" parTransId="{59716946-C298-4C48-BB3D-BAD288E4DC3E}" sibTransId="{C5320229-C07C-4778-889E-63ABF185E0A9}"/>
    <dgm:cxn modelId="{86D23BE5-8EEB-4371-95C1-E1A07FCDD5A8}" srcId="{4ABFA2FA-4FCA-4D83-9DEE-E75BE22112EA}" destId="{7FE5E971-8E09-4F4F-B688-B70BBF1E605C}" srcOrd="6" destOrd="0" parTransId="{BD10BE88-D8E9-4782-8ED4-5FFE9F28C225}" sibTransId="{C369C089-D149-462C-AA45-3B6D087729A1}"/>
    <dgm:cxn modelId="{6755A4F9-D01E-4969-A88A-D6F5BE1040EF}" srcId="{4ABFA2FA-4FCA-4D83-9DEE-E75BE22112EA}" destId="{68ACE029-EBDA-49A2-8BA8-028DDAE06983}" srcOrd="5" destOrd="0" parTransId="{66C300A3-93F4-4355-8114-424436526C11}" sibTransId="{5ACA1383-6AC3-442F-9169-19067006D0E3}"/>
    <dgm:cxn modelId="{AFBB53B4-BC1E-EC41-B698-5F03235F6C80}" type="presParOf" srcId="{6A7AE980-B6A6-3741-B4CD-C3FEF4DC208D}" destId="{E4CC02D3-CF54-E347-B3A2-3862CE9D56F0}" srcOrd="0" destOrd="0" presId="urn:microsoft.com/office/officeart/2008/layout/LinedList"/>
    <dgm:cxn modelId="{BBF0C415-8675-B042-98E1-A1E6582731D0}" type="presParOf" srcId="{6A7AE980-B6A6-3741-B4CD-C3FEF4DC208D}" destId="{5E8DA976-BCB2-8248-8F36-874E19073849}" srcOrd="1" destOrd="0" presId="urn:microsoft.com/office/officeart/2008/layout/LinedList"/>
    <dgm:cxn modelId="{1103B371-FF29-3347-8FDA-16F0E263AEF5}" type="presParOf" srcId="{5E8DA976-BCB2-8248-8F36-874E19073849}" destId="{900FB3B8-E96B-814E-AC35-2CB3544474C8}" srcOrd="0" destOrd="0" presId="urn:microsoft.com/office/officeart/2008/layout/LinedList"/>
    <dgm:cxn modelId="{2A220FA9-92B8-874D-98A2-5369250CF14F}" type="presParOf" srcId="{5E8DA976-BCB2-8248-8F36-874E19073849}" destId="{67062BBC-0669-2A41-BACD-0586DF57498D}" srcOrd="1" destOrd="0" presId="urn:microsoft.com/office/officeart/2008/layout/LinedList"/>
    <dgm:cxn modelId="{3C9FFD50-EED1-F549-949A-F3058747B902}" type="presParOf" srcId="{6A7AE980-B6A6-3741-B4CD-C3FEF4DC208D}" destId="{E7F20F1C-A585-004F-8F72-EAF935F0DC27}" srcOrd="2" destOrd="0" presId="urn:microsoft.com/office/officeart/2008/layout/LinedList"/>
    <dgm:cxn modelId="{673629A5-B292-744D-9D22-7582CE3D423F}" type="presParOf" srcId="{6A7AE980-B6A6-3741-B4CD-C3FEF4DC208D}" destId="{1918DCE9-D17F-8940-A22A-C16708D7765C}" srcOrd="3" destOrd="0" presId="urn:microsoft.com/office/officeart/2008/layout/LinedList"/>
    <dgm:cxn modelId="{99F83F47-CA0A-E247-B673-B41AE572829C}" type="presParOf" srcId="{1918DCE9-D17F-8940-A22A-C16708D7765C}" destId="{3C6676A5-71D3-A046-AACA-5CDCD00F9E73}" srcOrd="0" destOrd="0" presId="urn:microsoft.com/office/officeart/2008/layout/LinedList"/>
    <dgm:cxn modelId="{E14F3B71-32F3-D44D-94F2-794A2E7F5D8F}" type="presParOf" srcId="{1918DCE9-D17F-8940-A22A-C16708D7765C}" destId="{B63CE8D8-6071-CA4E-8888-3B4B78C126B2}" srcOrd="1" destOrd="0" presId="urn:microsoft.com/office/officeart/2008/layout/LinedList"/>
    <dgm:cxn modelId="{E0BC387E-97B6-7343-89E6-32EE03DF651E}" type="presParOf" srcId="{6A7AE980-B6A6-3741-B4CD-C3FEF4DC208D}" destId="{63B168A9-8331-B045-BAB0-78DF084FB4B1}" srcOrd="4" destOrd="0" presId="urn:microsoft.com/office/officeart/2008/layout/LinedList"/>
    <dgm:cxn modelId="{38419D07-FD56-6740-A922-7A49B2AE2737}" type="presParOf" srcId="{6A7AE980-B6A6-3741-B4CD-C3FEF4DC208D}" destId="{3A2EA01C-2482-A744-94D6-F8F47F5A5846}" srcOrd="5" destOrd="0" presId="urn:microsoft.com/office/officeart/2008/layout/LinedList"/>
    <dgm:cxn modelId="{FC5E7ADD-4CB2-8F43-9BB9-6A6BC8C7AEEC}" type="presParOf" srcId="{3A2EA01C-2482-A744-94D6-F8F47F5A5846}" destId="{7873D308-18F8-A145-ADED-04585B1D4756}" srcOrd="0" destOrd="0" presId="urn:microsoft.com/office/officeart/2008/layout/LinedList"/>
    <dgm:cxn modelId="{F220455F-052C-C54F-9858-01257ACABA9F}" type="presParOf" srcId="{3A2EA01C-2482-A744-94D6-F8F47F5A5846}" destId="{82F93912-FA7C-7042-B3D1-F9B85AF6DE34}" srcOrd="1" destOrd="0" presId="urn:microsoft.com/office/officeart/2008/layout/LinedList"/>
    <dgm:cxn modelId="{E6757C08-A845-2D48-8853-59CC5CAA90D8}" type="presParOf" srcId="{6A7AE980-B6A6-3741-B4CD-C3FEF4DC208D}" destId="{DDE068EC-509B-DD4D-A2C0-E27CBCB9AE99}" srcOrd="6" destOrd="0" presId="urn:microsoft.com/office/officeart/2008/layout/LinedList"/>
    <dgm:cxn modelId="{A74EBE9E-2EF9-374B-B900-3C1D54F55F5E}" type="presParOf" srcId="{6A7AE980-B6A6-3741-B4CD-C3FEF4DC208D}" destId="{8EB6D445-B47D-6640-83F7-3B7777562EEA}" srcOrd="7" destOrd="0" presId="urn:microsoft.com/office/officeart/2008/layout/LinedList"/>
    <dgm:cxn modelId="{4B4C7D54-8159-D645-802D-A4C802C9C5B0}" type="presParOf" srcId="{8EB6D445-B47D-6640-83F7-3B7777562EEA}" destId="{26CA5E4F-00E1-8849-AC04-695EE68BFBD8}" srcOrd="0" destOrd="0" presId="urn:microsoft.com/office/officeart/2008/layout/LinedList"/>
    <dgm:cxn modelId="{B18E828E-AA2F-FE4A-A87E-3942335347AF}" type="presParOf" srcId="{8EB6D445-B47D-6640-83F7-3B7777562EEA}" destId="{03E38F65-170D-974C-A535-86CD380F2EEE}" srcOrd="1" destOrd="0" presId="urn:microsoft.com/office/officeart/2008/layout/LinedList"/>
    <dgm:cxn modelId="{5655BE94-CCB0-154E-BA01-6BB7DFC44C30}" type="presParOf" srcId="{6A7AE980-B6A6-3741-B4CD-C3FEF4DC208D}" destId="{B96AABAA-7285-3941-A2B3-B2BEA3276815}" srcOrd="8" destOrd="0" presId="urn:microsoft.com/office/officeart/2008/layout/LinedList"/>
    <dgm:cxn modelId="{A8B86449-98C4-7740-AAB9-AC8061A6660F}" type="presParOf" srcId="{6A7AE980-B6A6-3741-B4CD-C3FEF4DC208D}" destId="{5CDEA90E-1E5E-0D4C-AB5A-BB86271D0F77}" srcOrd="9" destOrd="0" presId="urn:microsoft.com/office/officeart/2008/layout/LinedList"/>
    <dgm:cxn modelId="{6D9F9387-16ED-B545-8555-D76BD47CDDD8}" type="presParOf" srcId="{5CDEA90E-1E5E-0D4C-AB5A-BB86271D0F77}" destId="{7989C256-97F0-A549-BF56-E5D811ED1E0B}" srcOrd="0" destOrd="0" presId="urn:microsoft.com/office/officeart/2008/layout/LinedList"/>
    <dgm:cxn modelId="{C6D43730-C5CA-6D48-8CA1-65DE37753078}" type="presParOf" srcId="{5CDEA90E-1E5E-0D4C-AB5A-BB86271D0F77}" destId="{8D081D9E-02D0-F148-8EBE-BE8D01BD69C9}" srcOrd="1" destOrd="0" presId="urn:microsoft.com/office/officeart/2008/layout/LinedList"/>
    <dgm:cxn modelId="{9C21725C-FAE9-4241-9A01-2BCB736CDB19}" type="presParOf" srcId="{6A7AE980-B6A6-3741-B4CD-C3FEF4DC208D}" destId="{4AE790B9-156A-1647-8920-7943CFEB0EA2}" srcOrd="10" destOrd="0" presId="urn:microsoft.com/office/officeart/2008/layout/LinedList"/>
    <dgm:cxn modelId="{589DB63B-5764-FE43-BD30-B0FF74C309EA}" type="presParOf" srcId="{6A7AE980-B6A6-3741-B4CD-C3FEF4DC208D}" destId="{9F2CDB3F-F21C-034B-A457-8BB6EC460AD5}" srcOrd="11" destOrd="0" presId="urn:microsoft.com/office/officeart/2008/layout/LinedList"/>
    <dgm:cxn modelId="{D32C0AE0-6597-F843-89A0-BF1D305BD78F}" type="presParOf" srcId="{9F2CDB3F-F21C-034B-A457-8BB6EC460AD5}" destId="{FB33DAB2-9AC5-9041-829C-A01C2183C855}" srcOrd="0" destOrd="0" presId="urn:microsoft.com/office/officeart/2008/layout/LinedList"/>
    <dgm:cxn modelId="{36A7E940-A54A-7F4C-9878-CF44AD507ED2}" type="presParOf" srcId="{9F2CDB3F-F21C-034B-A457-8BB6EC460AD5}" destId="{CD62CE9B-33BD-2B43-AA3C-8395AD7ADB3E}" srcOrd="1" destOrd="0" presId="urn:microsoft.com/office/officeart/2008/layout/LinedList"/>
    <dgm:cxn modelId="{76227C03-5140-9D41-BDEA-EF4E3775379B}" type="presParOf" srcId="{6A7AE980-B6A6-3741-B4CD-C3FEF4DC208D}" destId="{C299A745-D1D8-5049-9C47-F8B487B7272E}" srcOrd="12" destOrd="0" presId="urn:microsoft.com/office/officeart/2008/layout/LinedList"/>
    <dgm:cxn modelId="{DF328B12-F5C1-8941-BFED-88B438ED6556}" type="presParOf" srcId="{6A7AE980-B6A6-3741-B4CD-C3FEF4DC208D}" destId="{5C6A47F4-061A-5147-AFF9-C89EA7E30DDC}" srcOrd="13" destOrd="0" presId="urn:microsoft.com/office/officeart/2008/layout/LinedList"/>
    <dgm:cxn modelId="{CABE9B3F-2118-614E-A1F5-D3EF2AC88BF8}" type="presParOf" srcId="{5C6A47F4-061A-5147-AFF9-C89EA7E30DDC}" destId="{9393B35D-9385-F941-9DB7-B230210FCE4B}" srcOrd="0" destOrd="0" presId="urn:microsoft.com/office/officeart/2008/layout/LinedList"/>
    <dgm:cxn modelId="{22100210-F2B4-A246-BCBD-A224EBC40CBD}" type="presParOf" srcId="{5C6A47F4-061A-5147-AFF9-C89EA7E30DDC}" destId="{6230182C-999E-D748-A1FF-6299CDE72CC2}" srcOrd="1" destOrd="0" presId="urn:microsoft.com/office/officeart/2008/layout/LinedList"/>
    <dgm:cxn modelId="{394BB995-7F74-B54C-803B-7A64497AB684}" type="presParOf" srcId="{6A7AE980-B6A6-3741-B4CD-C3FEF4DC208D}" destId="{1F3C0C6D-60F9-A543-922C-2454A37113CB}" srcOrd="14" destOrd="0" presId="urn:microsoft.com/office/officeart/2008/layout/LinedList"/>
    <dgm:cxn modelId="{2F2D2D5E-0360-FE46-9C3C-61B696E8F27B}" type="presParOf" srcId="{6A7AE980-B6A6-3741-B4CD-C3FEF4DC208D}" destId="{B4A86BC7-BC46-6F41-81C3-9826CDC1991F}" srcOrd="15" destOrd="0" presId="urn:microsoft.com/office/officeart/2008/layout/LinedList"/>
    <dgm:cxn modelId="{A9749C5B-3D01-1C45-86FC-3A3EC5971B9F}" type="presParOf" srcId="{B4A86BC7-BC46-6F41-81C3-9826CDC1991F}" destId="{4D4AB2BF-37C2-6146-AB28-DBC990D0C905}" srcOrd="0" destOrd="0" presId="urn:microsoft.com/office/officeart/2008/layout/LinedList"/>
    <dgm:cxn modelId="{46100A26-C057-4649-BB0D-585006800309}" type="presParOf" srcId="{B4A86BC7-BC46-6F41-81C3-9826CDC1991F}" destId="{C951A711-7084-4F46-B81F-C07CF56A7F38}" srcOrd="1" destOrd="0" presId="urn:microsoft.com/office/officeart/2008/layout/LinedList"/>
    <dgm:cxn modelId="{37E30D1A-9881-E843-AD81-21976F46456E}" type="presParOf" srcId="{6A7AE980-B6A6-3741-B4CD-C3FEF4DC208D}" destId="{6C673EF5-D514-8C48-9187-C59D1606BB55}" srcOrd="16" destOrd="0" presId="urn:microsoft.com/office/officeart/2008/layout/LinedList"/>
    <dgm:cxn modelId="{2F7E0A4D-88C3-BE44-80FE-84F5F96BE4BB}" type="presParOf" srcId="{6A7AE980-B6A6-3741-B4CD-C3FEF4DC208D}" destId="{8BAB2720-1F30-BB47-874E-0EFC25F08376}" srcOrd="17" destOrd="0" presId="urn:microsoft.com/office/officeart/2008/layout/LinedList"/>
    <dgm:cxn modelId="{D779FCB7-B0CB-B74F-BD3C-87C1B2562FF0}" type="presParOf" srcId="{8BAB2720-1F30-BB47-874E-0EFC25F08376}" destId="{75B7F3CE-4E7D-5847-88D2-A1C61332FCF3}" srcOrd="0" destOrd="0" presId="urn:microsoft.com/office/officeart/2008/layout/LinedList"/>
    <dgm:cxn modelId="{2BF8EEB4-402F-2245-A3D5-810B085B7803}" type="presParOf" srcId="{8BAB2720-1F30-BB47-874E-0EFC25F08376}" destId="{02A55CEB-8E5A-D749-9266-30B1E31C66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C02D3-CF54-E347-B3A2-3862CE9D56F0}">
      <dsp:nvSpPr>
        <dsp:cNvPr id="0" name=""/>
        <dsp:cNvSpPr/>
      </dsp:nvSpPr>
      <dsp:spPr>
        <a:xfrm>
          <a:off x="0" y="528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FB3B8-E96B-814E-AC35-2CB3544474C8}">
      <dsp:nvSpPr>
        <dsp:cNvPr id="0" name=""/>
        <dsp:cNvSpPr/>
      </dsp:nvSpPr>
      <dsp:spPr>
        <a:xfrm>
          <a:off x="0" y="528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Fit the model</a:t>
          </a:r>
        </a:p>
      </dsp:txBody>
      <dsp:txXfrm>
        <a:off x="0" y="528"/>
        <a:ext cx="5816600" cy="480718"/>
      </dsp:txXfrm>
    </dsp:sp>
    <dsp:sp modelId="{E7F20F1C-A585-004F-8F72-EAF935F0DC27}">
      <dsp:nvSpPr>
        <dsp:cNvPr id="0" name=""/>
        <dsp:cNvSpPr/>
      </dsp:nvSpPr>
      <dsp:spPr>
        <a:xfrm>
          <a:off x="0" y="481246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599523"/>
                <a:satOff val="-71"/>
                <a:lumOff val="-392"/>
                <a:alphaOff val="0"/>
                <a:tint val="98000"/>
                <a:lumMod val="102000"/>
              </a:schemeClr>
              <a:schemeClr val="accent5">
                <a:hueOff val="2599523"/>
                <a:satOff val="-71"/>
                <a:lumOff val="-39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599523"/>
              <a:satOff val="-71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676A5-71D3-A046-AACA-5CDCD00F9E73}">
      <dsp:nvSpPr>
        <dsp:cNvPr id="0" name=""/>
        <dsp:cNvSpPr/>
      </dsp:nvSpPr>
      <dsp:spPr>
        <a:xfrm>
          <a:off x="0" y="481246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Best  performing parameters</a:t>
          </a:r>
        </a:p>
      </dsp:txBody>
      <dsp:txXfrm>
        <a:off x="0" y="481246"/>
        <a:ext cx="5816600" cy="480718"/>
      </dsp:txXfrm>
    </dsp:sp>
    <dsp:sp modelId="{63B168A9-8331-B045-BAB0-78DF084FB4B1}">
      <dsp:nvSpPr>
        <dsp:cNvPr id="0" name=""/>
        <dsp:cNvSpPr/>
      </dsp:nvSpPr>
      <dsp:spPr>
        <a:xfrm>
          <a:off x="0" y="961965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5199046"/>
                <a:satOff val="-142"/>
                <a:lumOff val="-785"/>
                <a:alphaOff val="0"/>
                <a:tint val="98000"/>
                <a:lumMod val="102000"/>
              </a:schemeClr>
              <a:schemeClr val="accent5">
                <a:hueOff val="5199046"/>
                <a:satOff val="-142"/>
                <a:lumOff val="-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73D308-18F8-A145-ADED-04585B1D4756}">
      <dsp:nvSpPr>
        <dsp:cNvPr id="0" name=""/>
        <dsp:cNvSpPr/>
      </dsp:nvSpPr>
      <dsp:spPr>
        <a:xfrm>
          <a:off x="0" y="961965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the best training data accuracy</a:t>
          </a:r>
        </a:p>
      </dsp:txBody>
      <dsp:txXfrm>
        <a:off x="0" y="961965"/>
        <a:ext cx="5816600" cy="480718"/>
      </dsp:txXfrm>
    </dsp:sp>
    <dsp:sp modelId="{DDE068EC-509B-DD4D-A2C0-E27CBCB9AE99}">
      <dsp:nvSpPr>
        <dsp:cNvPr id="0" name=""/>
        <dsp:cNvSpPr/>
      </dsp:nvSpPr>
      <dsp:spPr>
        <a:xfrm>
          <a:off x="0" y="1442684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7798569"/>
                <a:satOff val="-213"/>
                <a:lumOff val="-1177"/>
                <a:alphaOff val="0"/>
                <a:tint val="98000"/>
                <a:lumMod val="102000"/>
              </a:schemeClr>
              <a:schemeClr val="accent5">
                <a:hueOff val="7798569"/>
                <a:satOff val="-213"/>
                <a:lumOff val="-117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7798569"/>
              <a:satOff val="-213"/>
              <a:lumOff val="-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A5E4F-00E1-8849-AC04-695EE68BFBD8}">
      <dsp:nvSpPr>
        <dsp:cNvPr id="0" name=""/>
        <dsp:cNvSpPr/>
      </dsp:nvSpPr>
      <dsp:spPr>
        <a:xfrm>
          <a:off x="0" y="1442684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 predictions on test data</a:t>
          </a:r>
        </a:p>
      </dsp:txBody>
      <dsp:txXfrm>
        <a:off x="0" y="1442684"/>
        <a:ext cx="5816600" cy="480718"/>
      </dsp:txXfrm>
    </dsp:sp>
    <dsp:sp modelId="{B96AABAA-7285-3941-A2B3-B2BEA3276815}">
      <dsp:nvSpPr>
        <dsp:cNvPr id="0" name=""/>
        <dsp:cNvSpPr/>
      </dsp:nvSpPr>
      <dsp:spPr>
        <a:xfrm>
          <a:off x="0" y="1923403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9C256-97F0-A549-BF56-E5D811ED1E0B}">
      <dsp:nvSpPr>
        <dsp:cNvPr id="0" name=""/>
        <dsp:cNvSpPr/>
      </dsp:nvSpPr>
      <dsp:spPr>
        <a:xfrm>
          <a:off x="0" y="1923403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test data accuracy of our model</a:t>
          </a:r>
        </a:p>
      </dsp:txBody>
      <dsp:txXfrm>
        <a:off x="0" y="1923403"/>
        <a:ext cx="5816600" cy="480718"/>
      </dsp:txXfrm>
    </dsp:sp>
    <dsp:sp modelId="{4AE790B9-156A-1647-8920-7943CFEB0EA2}">
      <dsp:nvSpPr>
        <dsp:cNvPr id="0" name=""/>
        <dsp:cNvSpPr/>
      </dsp:nvSpPr>
      <dsp:spPr>
        <a:xfrm>
          <a:off x="0" y="2404121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2997614"/>
                <a:satOff val="-355"/>
                <a:lumOff val="-1961"/>
                <a:alphaOff val="0"/>
                <a:tint val="98000"/>
                <a:lumMod val="102000"/>
              </a:schemeClr>
              <a:schemeClr val="accent5">
                <a:hueOff val="12997614"/>
                <a:satOff val="-355"/>
                <a:lumOff val="-196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2997614"/>
              <a:satOff val="-355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33DAB2-9AC5-9041-829C-A01C2183C855}">
      <dsp:nvSpPr>
        <dsp:cNvPr id="0" name=""/>
        <dsp:cNvSpPr/>
      </dsp:nvSpPr>
      <dsp:spPr>
        <a:xfrm>
          <a:off x="0" y="2404121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Print Classification Report</a:t>
          </a:r>
        </a:p>
      </dsp:txBody>
      <dsp:txXfrm>
        <a:off x="0" y="2404121"/>
        <a:ext cx="5816600" cy="480718"/>
      </dsp:txXfrm>
    </dsp:sp>
    <dsp:sp modelId="{C299A745-D1D8-5049-9C47-F8B487B7272E}">
      <dsp:nvSpPr>
        <dsp:cNvPr id="0" name=""/>
        <dsp:cNvSpPr/>
      </dsp:nvSpPr>
      <dsp:spPr>
        <a:xfrm>
          <a:off x="0" y="2884840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5597138"/>
                <a:satOff val="-426"/>
                <a:lumOff val="-2354"/>
                <a:alphaOff val="0"/>
                <a:tint val="98000"/>
                <a:lumMod val="102000"/>
              </a:schemeClr>
              <a:schemeClr val="accent5">
                <a:hueOff val="15597138"/>
                <a:satOff val="-426"/>
                <a:lumOff val="-23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93B35D-9385-F941-9DB7-B230210FCE4B}">
      <dsp:nvSpPr>
        <dsp:cNvPr id="0" name=""/>
        <dsp:cNvSpPr/>
      </dsp:nvSpPr>
      <dsp:spPr>
        <a:xfrm>
          <a:off x="0" y="2884840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Plot Confusion Matrix</a:t>
          </a:r>
        </a:p>
      </dsp:txBody>
      <dsp:txXfrm>
        <a:off x="0" y="2884840"/>
        <a:ext cx="5816600" cy="480718"/>
      </dsp:txXfrm>
    </dsp:sp>
    <dsp:sp modelId="{1F3C0C6D-60F9-A543-922C-2454A37113CB}">
      <dsp:nvSpPr>
        <dsp:cNvPr id="0" name=""/>
        <dsp:cNvSpPr/>
      </dsp:nvSpPr>
      <dsp:spPr>
        <a:xfrm>
          <a:off x="0" y="3365559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8196661"/>
                <a:satOff val="-497"/>
                <a:lumOff val="-2746"/>
                <a:alphaOff val="0"/>
                <a:tint val="98000"/>
                <a:lumMod val="102000"/>
              </a:schemeClr>
              <a:schemeClr val="accent5">
                <a:hueOff val="18196661"/>
                <a:satOff val="-497"/>
                <a:lumOff val="-274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8196661"/>
              <a:satOff val="-497"/>
              <a:lumOff val="-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4AB2BF-37C2-6146-AB28-DBC990D0C905}">
      <dsp:nvSpPr>
        <dsp:cNvPr id="0" name=""/>
        <dsp:cNvSpPr/>
      </dsp:nvSpPr>
      <dsp:spPr>
        <a:xfrm>
          <a:off x="0" y="3365559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Plot ROC/AUC</a:t>
          </a:r>
        </a:p>
      </dsp:txBody>
      <dsp:txXfrm>
        <a:off x="0" y="3365559"/>
        <a:ext cx="5816600" cy="480718"/>
      </dsp:txXfrm>
    </dsp:sp>
    <dsp:sp modelId="{6C673EF5-D514-8C48-9187-C59D1606BB55}">
      <dsp:nvSpPr>
        <dsp:cNvPr id="0" name=""/>
        <dsp:cNvSpPr/>
      </dsp:nvSpPr>
      <dsp:spPr>
        <a:xfrm>
          <a:off x="0" y="3846278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B7F3CE-4E7D-5847-88D2-A1C61332FCF3}">
      <dsp:nvSpPr>
        <dsp:cNvPr id="0" name=""/>
        <dsp:cNvSpPr/>
      </dsp:nvSpPr>
      <dsp:spPr>
        <a:xfrm>
          <a:off x="0" y="3846278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Plot Feature Importance</a:t>
          </a:r>
        </a:p>
      </dsp:txBody>
      <dsp:txXfrm>
        <a:off x="0" y="3846278"/>
        <a:ext cx="5816600" cy="48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ADC-5AA8-FD4D-B75D-C3D852E5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Supervised Learning - Dataset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55816-10C7-1E4F-8D35-F48842C6A069}"/>
              </a:ext>
            </a:extLst>
          </p:cNvPr>
          <p:cNvSpPr txBox="1"/>
          <p:nvPr/>
        </p:nvSpPr>
        <p:spPr>
          <a:xfrm>
            <a:off x="1414369" y="3543842"/>
            <a:ext cx="9363255" cy="320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/>
              <a:t>HST:</a:t>
            </a:r>
            <a:r>
              <a:rPr lang="en-US" sz="1400" dirty="0"/>
              <a:t> Host Hotels &amp; Resorts, Inc. is an S&amp;P 500 company and is the largest lodging REIT.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/>
              <a:t>XTN:</a:t>
            </a:r>
            <a:r>
              <a:rPr lang="en-US" sz="1400" dirty="0"/>
              <a:t> The S&amp;P Transportation Select Industry Index represents the transportation segment of the S&amp;P Total Market Index (“S&amp;P TMI”).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/>
              <a:t>Interest Score:</a:t>
            </a:r>
            <a:r>
              <a:rPr lang="en-US" sz="1400" dirty="0"/>
              <a:t> Google search trends on COVID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/>
              <a:t>Sentiment:</a:t>
            </a:r>
            <a:r>
              <a:rPr lang="en-US" sz="1400" dirty="0"/>
              <a:t> Twitter sentiment based on usage of the "COVID" word for the day. Results are obtained by applying VADER sentiment analysis to 1000 tweets per day.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 err="1"/>
              <a:t>Total_cases</a:t>
            </a:r>
            <a:r>
              <a:rPr lang="en-US" sz="1400" b="1" dirty="0"/>
              <a:t>: </a:t>
            </a:r>
            <a:r>
              <a:rPr lang="en-CA" sz="1400" dirty="0"/>
              <a:t>Total COVID cases since inception.</a:t>
            </a:r>
            <a:endParaRPr lang="en-US" sz="14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 err="1"/>
              <a:t>New_cases</a:t>
            </a:r>
            <a:r>
              <a:rPr lang="en-US" sz="1400" b="1" dirty="0"/>
              <a:t>: </a:t>
            </a:r>
            <a:r>
              <a:rPr lang="en-CA" sz="1400" dirty="0"/>
              <a:t>Number of new cases reported for the day.</a:t>
            </a:r>
            <a:endParaRPr lang="en-US" sz="14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 err="1"/>
              <a:t>Total_deaths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CA" sz="1400" dirty="0"/>
              <a:t>Total deaths since inception.</a:t>
            </a:r>
            <a:endParaRPr lang="en-US" sz="14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 err="1"/>
              <a:t>New_deaths</a:t>
            </a:r>
            <a:r>
              <a:rPr lang="en-US" sz="1400" b="1" dirty="0"/>
              <a:t>: </a:t>
            </a:r>
            <a:r>
              <a:rPr lang="en-CA" sz="1400" dirty="0"/>
              <a:t>Number of new deaths reported for the day.</a:t>
            </a:r>
            <a:endParaRPr lang="en-US" sz="14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/>
              <a:t>Label:</a:t>
            </a:r>
            <a:r>
              <a:rPr lang="en-US" sz="1400" dirty="0"/>
              <a:t> This is the daily </a:t>
            </a:r>
            <a:r>
              <a:rPr lang="en-US" sz="1400" dirty="0" err="1"/>
              <a:t>percentchange</a:t>
            </a:r>
            <a:r>
              <a:rPr lang="en-US" sz="1400" dirty="0"/>
              <a:t> of the S&amp;P index.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FDEAEDA-902C-E346-A6C7-39070A7F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347" y="2266891"/>
            <a:ext cx="8939301" cy="11621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5050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Results Gradient Boost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47EAC-CB4C-714B-AD5E-1361F906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" y="2543320"/>
            <a:ext cx="11858368" cy="512517"/>
          </a:xfrm>
          <a:prstGeom prst="rect">
            <a:avLst/>
          </a:prstGeom>
        </p:spPr>
      </p:pic>
      <p:pic>
        <p:nvPicPr>
          <p:cNvPr id="10" name="Picture 9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ED8C85F-68C7-6A45-A4E7-4908F7BBA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49" y="3561664"/>
            <a:ext cx="5626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effectLst/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Supervised Learning – Results Gradient Boost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B0B09B-5381-094F-A3BE-9C782608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84" y="2943090"/>
            <a:ext cx="3397635" cy="263838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ABD43F4-7FC4-7041-B2DD-C208A9EF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94" y="1013615"/>
            <a:ext cx="3717373" cy="253539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3818C26-D034-5F45-BFBD-FACD5D9D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729" y="3549007"/>
            <a:ext cx="3941142" cy="23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0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A863-3DB5-DF49-A3CC-43162AA0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Supervised Learning - Explore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0DAD9-D993-0E42-8934-ADBEF8607880}"/>
              </a:ext>
            </a:extLst>
          </p:cNvPr>
          <p:cNvSpPr txBox="1"/>
          <p:nvPr/>
        </p:nvSpPr>
        <p:spPr>
          <a:xfrm>
            <a:off x="818713" y="2413000"/>
            <a:ext cx="3404372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Correlation between Interest Score and COVID stats</a:t>
            </a:r>
            <a:br>
              <a:rPr lang="en-US" sz="1600"/>
            </a:b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Correlation between HST and XTN with the label column (S&amp;P index percentchange)</a:t>
            </a:r>
            <a:br>
              <a:rPr lang="en-US" sz="1600"/>
            </a:b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Correlation between HST and XTN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BB172B0-CCDF-C44D-8DC5-184C71097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900"/>
          <a:stretch/>
        </p:blipFill>
        <p:spPr>
          <a:xfrm>
            <a:off x="5313359" y="1048146"/>
            <a:ext cx="6200761" cy="47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8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638A-FB0D-EF43-A222-37CB1C27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- Pipeline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1D6005C-8848-D84B-9022-109EB304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727" y="3276994"/>
            <a:ext cx="10553700" cy="2173435"/>
          </a:xfrm>
        </p:spPr>
      </p:pic>
    </p:spTree>
    <p:extLst>
      <p:ext uri="{BB962C8B-B14F-4D97-AF65-F5344CB8AC3E}">
        <p14:creationId xmlns:p14="http://schemas.microsoft.com/office/powerpoint/2010/main" val="319849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5493-DEDB-6D49-AD3C-64BCA34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Hyperparameter Tunning </a:t>
            </a:r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99476-73DE-8947-AC9B-25094A0D3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63" y="2346067"/>
            <a:ext cx="5766491" cy="406474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FD6A957-589F-3C4F-89EC-DB917211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28" y="2346067"/>
            <a:ext cx="4075470" cy="40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E4852-AD3C-AF4F-BF61-CFD8C371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4400"/>
              <a:t>Supervised Learning – </a:t>
            </a:r>
            <a:br>
              <a:rPr lang="en-US" sz="4400"/>
            </a:br>
            <a:r>
              <a:rPr lang="en-US" sz="4400"/>
              <a:t>Fit and Predict 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AAD1D47-88DA-4D84-B6F0-AECD5B75C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08412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34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Results 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708CD-066E-0349-8CC8-95284228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298" y="2341783"/>
            <a:ext cx="10553700" cy="1087217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C6DA2A0-45B5-254E-8908-1431E0F2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98" y="3802163"/>
            <a:ext cx="5930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3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effectLst/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tx1"/>
                </a:solidFill>
              </a:rPr>
              <a:t>Supervised Learning – Results Random Forest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47670F7-9B1B-4448-BE8B-92E0F828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1" y="2909906"/>
            <a:ext cx="3404372" cy="2638387"/>
          </a:xfrm>
          <a:prstGeom prst="rect">
            <a:avLst/>
          </a:prstGeo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87ABBE10-2AEB-B04E-B0AE-D9433042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991" y="974462"/>
            <a:ext cx="3509319" cy="2465296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174BEBAD-0792-E647-B1BB-B38AC2193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59" y="3352005"/>
            <a:ext cx="4349162" cy="25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3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Results </a:t>
            </a:r>
            <a:r>
              <a:rPr lang="en-US" dirty="0" err="1"/>
              <a:t>KNeighbor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D08A4E-6773-A34E-822D-D5166D68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49" y="2529073"/>
            <a:ext cx="10553700" cy="899927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B4EF0D1-10F4-9F47-9570-8BB0605B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9" y="3832712"/>
            <a:ext cx="59055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4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effectLst/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Supervised Learning – Results </a:t>
            </a:r>
            <a:r>
              <a:rPr lang="en-US" sz="3000" dirty="0" err="1">
                <a:solidFill>
                  <a:schemeClr val="tx1"/>
                </a:solidFill>
              </a:rPr>
              <a:t>Kneighbor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A83153-2927-0941-877D-9CE9046F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1" y="3014757"/>
            <a:ext cx="3602219" cy="268737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ABC238A-DCB3-2B4F-9ADA-0350E69D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2479"/>
            <a:ext cx="4599251" cy="31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61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386</TotalTime>
  <Words>274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Supervised Learning - Dataset</vt:lpstr>
      <vt:lpstr>Supervised Learning - Explore</vt:lpstr>
      <vt:lpstr>Supervised Learning - Pipeline</vt:lpstr>
      <vt:lpstr>Supervised Learning – Hyperparameter Tunning </vt:lpstr>
      <vt:lpstr>Supervised Learning –  Fit and Predict  </vt:lpstr>
      <vt:lpstr>Supervised Learning – Results Random Forest</vt:lpstr>
      <vt:lpstr>Supervised Learning – Results Random Forest</vt:lpstr>
      <vt:lpstr>Supervised Learning – Results KNeighbor</vt:lpstr>
      <vt:lpstr>Supervised Learning – Results Kneighbor</vt:lpstr>
      <vt:lpstr>Supervised Learning – Results Gradient Boost </vt:lpstr>
      <vt:lpstr>Supervised Learning – Results Gradient 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Yourik Hacoupian</dc:creator>
  <cp:lastModifiedBy>Yourik Hacoupian</cp:lastModifiedBy>
  <cp:revision>10</cp:revision>
  <dcterms:created xsi:type="dcterms:W3CDTF">2021-07-11T15:59:37Z</dcterms:created>
  <dcterms:modified xsi:type="dcterms:W3CDTF">2021-07-11T22:26:13Z</dcterms:modified>
</cp:coreProperties>
</file>