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0" r:id="rId4"/>
  </p:sldMasterIdLst>
  <p:notesMasterIdLst>
    <p:notesMasterId r:id="rId8"/>
  </p:notesMasterIdLst>
  <p:sldIdLst>
    <p:sldId id="273" r:id="rId5"/>
    <p:sldId id="275" r:id="rId6"/>
    <p:sldId id="27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062232-FACB-42AD-A55A-1E484F51B4FA}">
          <p14:sldIdLst>
            <p14:sldId id="273"/>
          </p14:sldIdLst>
        </p14:section>
        <p14:section name="Untitled Section" id="{CF0B0B6C-0B5C-4BE5-9296-AE7759C403FD}">
          <p14:sldIdLst>
            <p14:sldId id="275"/>
            <p14:sldId id="27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R" initials="AR" lastIdx="1" clrIdx="0">
    <p:extLst>
      <p:ext uri="{19B8F6BF-5375-455C-9EA6-DF929625EA0E}">
        <p15:presenceInfo xmlns:p15="http://schemas.microsoft.com/office/powerpoint/2012/main" userId="eb5bcc2279ed8d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04" autoAdjust="0"/>
    <p:restoredTop sz="94619" autoAdjust="0"/>
  </p:normalViewPr>
  <p:slideViewPr>
    <p:cSldViewPr snapToGrid="0">
      <p:cViewPr>
        <p:scale>
          <a:sx n="85" d="100"/>
          <a:sy n="85" d="100"/>
        </p:scale>
        <p:origin x="-689"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10T09:33:20.410" idx="1">
    <p:pos x="10" y="10"/>
    <p:text/>
    <p:extLst>
      <p:ext uri="{C676402C-5697-4E1C-873F-D02D1690AC5C}">
        <p15:threadingInfo xmlns:p15="http://schemas.microsoft.com/office/powerpoint/2012/main" timeZoneBias="24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982293-6E3F-4092-B400-1E5FA82A8D9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4786840-D236-4692-B5FC-F348B5B33020}">
      <dgm:prSet/>
      <dgm:spPr/>
      <dgm:t>
        <a:bodyPr/>
        <a:lstStyle/>
        <a:p>
          <a:pPr>
            <a:defRPr cap="all"/>
          </a:pPr>
          <a:r>
            <a:rPr lang="en-US"/>
            <a:t>Sentiment Analysis</a:t>
          </a:r>
        </a:p>
      </dgm:t>
    </dgm:pt>
    <dgm:pt modelId="{534C6C11-B6C4-492F-B3D4-0E558B614426}" type="parTrans" cxnId="{B3A3EF04-D777-4FF6-8200-AA10EFD1A81E}">
      <dgm:prSet/>
      <dgm:spPr/>
      <dgm:t>
        <a:bodyPr/>
        <a:lstStyle/>
        <a:p>
          <a:endParaRPr lang="en-US"/>
        </a:p>
      </dgm:t>
    </dgm:pt>
    <dgm:pt modelId="{E8C015E3-FD60-404C-8495-1F364423C519}" type="sibTrans" cxnId="{B3A3EF04-D777-4FF6-8200-AA10EFD1A81E}">
      <dgm:prSet/>
      <dgm:spPr/>
      <dgm:t>
        <a:bodyPr/>
        <a:lstStyle/>
        <a:p>
          <a:endParaRPr lang="en-US"/>
        </a:p>
      </dgm:t>
    </dgm:pt>
    <dgm:pt modelId="{EE7501E6-1C8D-4837-AE88-C487A8EEFB22}">
      <dgm:prSet/>
      <dgm:spPr/>
      <dgm:t>
        <a:bodyPr/>
        <a:lstStyle/>
        <a:p>
          <a:pPr>
            <a:defRPr cap="all"/>
          </a:pPr>
          <a:r>
            <a:rPr lang="en-US" dirty="0"/>
            <a:t>Covid Stats</a:t>
          </a:r>
        </a:p>
      </dgm:t>
    </dgm:pt>
    <dgm:pt modelId="{5799D22B-6C30-433A-89FD-CA4DFEC89870}" type="parTrans" cxnId="{927C712E-CA2C-431A-B552-2582AE51361D}">
      <dgm:prSet/>
      <dgm:spPr/>
      <dgm:t>
        <a:bodyPr/>
        <a:lstStyle/>
        <a:p>
          <a:endParaRPr lang="en-US"/>
        </a:p>
      </dgm:t>
    </dgm:pt>
    <dgm:pt modelId="{F4D846EF-51B3-46E1-8530-6C87D89E1B04}" type="sibTrans" cxnId="{927C712E-CA2C-431A-B552-2582AE51361D}">
      <dgm:prSet/>
      <dgm:spPr/>
      <dgm:t>
        <a:bodyPr/>
        <a:lstStyle/>
        <a:p>
          <a:endParaRPr lang="en-US"/>
        </a:p>
      </dgm:t>
    </dgm:pt>
    <dgm:pt modelId="{9C1E9AAA-FA06-486C-A71C-138C23229EC2}">
      <dgm:prSet/>
      <dgm:spPr/>
      <dgm:t>
        <a:bodyPr/>
        <a:lstStyle/>
        <a:p>
          <a:pPr>
            <a:defRPr cap="all"/>
          </a:pPr>
          <a:r>
            <a:rPr lang="en-US"/>
            <a:t>Stock Market</a:t>
          </a:r>
        </a:p>
      </dgm:t>
    </dgm:pt>
    <dgm:pt modelId="{F800A534-A580-41D2-BBC0-CE700C3128AA}" type="parTrans" cxnId="{F4155B7C-6959-4D00-B510-909C1A400CE0}">
      <dgm:prSet/>
      <dgm:spPr/>
      <dgm:t>
        <a:bodyPr/>
        <a:lstStyle/>
        <a:p>
          <a:endParaRPr lang="en-US"/>
        </a:p>
      </dgm:t>
    </dgm:pt>
    <dgm:pt modelId="{ADFA69C1-6072-40BD-A69B-3A135645B6EF}" type="sibTrans" cxnId="{F4155B7C-6959-4D00-B510-909C1A400CE0}">
      <dgm:prSet/>
      <dgm:spPr/>
      <dgm:t>
        <a:bodyPr/>
        <a:lstStyle/>
        <a:p>
          <a:endParaRPr lang="en-US"/>
        </a:p>
      </dgm:t>
    </dgm:pt>
    <dgm:pt modelId="{91C0B145-FECA-4002-96F4-0D5F3A239F9D}">
      <dgm:prSet/>
      <dgm:spPr/>
      <dgm:t>
        <a:bodyPr/>
        <a:lstStyle/>
        <a:p>
          <a:pPr>
            <a:defRPr cap="all"/>
          </a:pPr>
          <a:r>
            <a:rPr lang="en-US"/>
            <a:t>Google Search Trend</a:t>
          </a:r>
        </a:p>
      </dgm:t>
    </dgm:pt>
    <dgm:pt modelId="{E3ABD92B-3860-4E4A-847F-090F67A9B27A}" type="parTrans" cxnId="{8EB011FF-6D84-45F7-9AA0-F2CA9522D1CB}">
      <dgm:prSet/>
      <dgm:spPr/>
      <dgm:t>
        <a:bodyPr/>
        <a:lstStyle/>
        <a:p>
          <a:endParaRPr lang="en-US"/>
        </a:p>
      </dgm:t>
    </dgm:pt>
    <dgm:pt modelId="{7736AF49-563E-4364-A934-B559828FE28A}" type="sibTrans" cxnId="{8EB011FF-6D84-45F7-9AA0-F2CA9522D1CB}">
      <dgm:prSet/>
      <dgm:spPr/>
      <dgm:t>
        <a:bodyPr/>
        <a:lstStyle/>
        <a:p>
          <a:endParaRPr lang="en-US"/>
        </a:p>
      </dgm:t>
    </dgm:pt>
    <dgm:pt modelId="{AC0CAD8D-3E22-4258-B264-40B928B2481E}" type="pres">
      <dgm:prSet presAssocID="{73982293-6E3F-4092-B400-1E5FA82A8D91}" presName="root" presStyleCnt="0">
        <dgm:presLayoutVars>
          <dgm:dir/>
          <dgm:resizeHandles val="exact"/>
        </dgm:presLayoutVars>
      </dgm:prSet>
      <dgm:spPr/>
    </dgm:pt>
    <dgm:pt modelId="{7F434BFE-4557-41CF-9279-B7D4C683F19E}" type="pres">
      <dgm:prSet presAssocID="{B4786840-D236-4692-B5FC-F348B5B33020}" presName="compNode" presStyleCnt="0"/>
      <dgm:spPr/>
    </dgm:pt>
    <dgm:pt modelId="{E2562EC8-420D-42AD-B7A7-4ACE912CB335}" type="pres">
      <dgm:prSet presAssocID="{B4786840-D236-4692-B5FC-F348B5B33020}" presName="iconBgRect" presStyleLbl="bgShp" presStyleIdx="0" presStyleCnt="4"/>
      <dgm:spPr/>
    </dgm:pt>
    <dgm:pt modelId="{DE5EC2CF-430B-4913-9A25-932290042DD9}" type="pres">
      <dgm:prSet presAssocID="{B4786840-D236-4692-B5FC-F348B5B3302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153ED4EE-39C9-43A0-92DF-52C4B786DA62}" type="pres">
      <dgm:prSet presAssocID="{B4786840-D236-4692-B5FC-F348B5B33020}" presName="spaceRect" presStyleCnt="0"/>
      <dgm:spPr/>
    </dgm:pt>
    <dgm:pt modelId="{659C496A-8243-4CA5-9EC2-D7E015C292CD}" type="pres">
      <dgm:prSet presAssocID="{B4786840-D236-4692-B5FC-F348B5B33020}" presName="textRect" presStyleLbl="revTx" presStyleIdx="0" presStyleCnt="4">
        <dgm:presLayoutVars>
          <dgm:chMax val="1"/>
          <dgm:chPref val="1"/>
        </dgm:presLayoutVars>
      </dgm:prSet>
      <dgm:spPr/>
    </dgm:pt>
    <dgm:pt modelId="{FFF6EA1F-3D3C-4595-A177-D9E58ABD3930}" type="pres">
      <dgm:prSet presAssocID="{E8C015E3-FD60-404C-8495-1F364423C519}" presName="sibTrans" presStyleCnt="0"/>
      <dgm:spPr/>
    </dgm:pt>
    <dgm:pt modelId="{3E68595B-89F2-415C-BF6E-E4BD604C2AC6}" type="pres">
      <dgm:prSet presAssocID="{EE7501E6-1C8D-4837-AE88-C487A8EEFB22}" presName="compNode" presStyleCnt="0"/>
      <dgm:spPr/>
    </dgm:pt>
    <dgm:pt modelId="{B8D19FA0-5F17-42B1-B443-DEFFF622B380}" type="pres">
      <dgm:prSet presAssocID="{EE7501E6-1C8D-4837-AE88-C487A8EEFB22}" presName="iconBgRect" presStyleLbl="bgShp" presStyleIdx="1" presStyleCnt="4"/>
      <dgm:spPr/>
    </dgm:pt>
    <dgm:pt modelId="{2F908E98-DF5C-4C5F-BC0C-501251884881}" type="pres">
      <dgm:prSet presAssocID="{EE7501E6-1C8D-4837-AE88-C487A8EEFB2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9D889551-ABAB-4070-B4FE-361EF62E707C}" type="pres">
      <dgm:prSet presAssocID="{EE7501E6-1C8D-4837-AE88-C487A8EEFB22}" presName="spaceRect" presStyleCnt="0"/>
      <dgm:spPr/>
    </dgm:pt>
    <dgm:pt modelId="{FB31C5ED-B9FE-47B4-B82D-24B09797AAD3}" type="pres">
      <dgm:prSet presAssocID="{EE7501E6-1C8D-4837-AE88-C487A8EEFB22}" presName="textRect" presStyleLbl="revTx" presStyleIdx="1" presStyleCnt="4">
        <dgm:presLayoutVars>
          <dgm:chMax val="1"/>
          <dgm:chPref val="1"/>
        </dgm:presLayoutVars>
      </dgm:prSet>
      <dgm:spPr/>
    </dgm:pt>
    <dgm:pt modelId="{FBB43E2E-B72E-4ACF-88AD-BB18E67173E0}" type="pres">
      <dgm:prSet presAssocID="{F4D846EF-51B3-46E1-8530-6C87D89E1B04}" presName="sibTrans" presStyleCnt="0"/>
      <dgm:spPr/>
    </dgm:pt>
    <dgm:pt modelId="{6AEB1463-03C1-47CC-BE27-4FE4E85A2BFA}" type="pres">
      <dgm:prSet presAssocID="{9C1E9AAA-FA06-486C-A71C-138C23229EC2}" presName="compNode" presStyleCnt="0"/>
      <dgm:spPr/>
    </dgm:pt>
    <dgm:pt modelId="{89B473A1-7663-4399-9EA8-14CB9DEE1981}" type="pres">
      <dgm:prSet presAssocID="{9C1E9AAA-FA06-486C-A71C-138C23229EC2}" presName="iconBgRect" presStyleLbl="bgShp" presStyleIdx="2" presStyleCnt="4"/>
      <dgm:spPr/>
    </dgm:pt>
    <dgm:pt modelId="{C4328657-0DBA-44BB-818A-3052A8CE516D}" type="pres">
      <dgm:prSet presAssocID="{9C1E9AAA-FA06-486C-A71C-138C23229EC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wnward trend"/>
        </a:ext>
      </dgm:extLst>
    </dgm:pt>
    <dgm:pt modelId="{1B5E194D-E92D-4210-AC4A-C7DCC1CD3805}" type="pres">
      <dgm:prSet presAssocID="{9C1E9AAA-FA06-486C-A71C-138C23229EC2}" presName="spaceRect" presStyleCnt="0"/>
      <dgm:spPr/>
    </dgm:pt>
    <dgm:pt modelId="{4E0C413F-E274-409C-939F-BA272A916F36}" type="pres">
      <dgm:prSet presAssocID="{9C1E9AAA-FA06-486C-A71C-138C23229EC2}" presName="textRect" presStyleLbl="revTx" presStyleIdx="2" presStyleCnt="4">
        <dgm:presLayoutVars>
          <dgm:chMax val="1"/>
          <dgm:chPref val="1"/>
        </dgm:presLayoutVars>
      </dgm:prSet>
      <dgm:spPr/>
    </dgm:pt>
    <dgm:pt modelId="{3C924D94-695B-4A00-877D-0A422DB350DB}" type="pres">
      <dgm:prSet presAssocID="{ADFA69C1-6072-40BD-A69B-3A135645B6EF}" presName="sibTrans" presStyleCnt="0"/>
      <dgm:spPr/>
    </dgm:pt>
    <dgm:pt modelId="{19D401CF-4258-4A8B-9C1D-EEDB1AE33577}" type="pres">
      <dgm:prSet presAssocID="{91C0B145-FECA-4002-96F4-0D5F3A239F9D}" presName="compNode" presStyleCnt="0"/>
      <dgm:spPr/>
    </dgm:pt>
    <dgm:pt modelId="{BF5A6A0A-B667-4BB1-87EC-46C45FC9FE6A}" type="pres">
      <dgm:prSet presAssocID="{91C0B145-FECA-4002-96F4-0D5F3A239F9D}" presName="iconBgRect" presStyleLbl="bgShp" presStyleIdx="3" presStyleCnt="4"/>
      <dgm:spPr/>
    </dgm:pt>
    <dgm:pt modelId="{0286CED9-81F8-4401-A187-2FAB3A949993}" type="pres">
      <dgm:prSet presAssocID="{91C0B145-FECA-4002-96F4-0D5F3A239F9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A1ACD631-86C6-485A-9572-40917C124059}" type="pres">
      <dgm:prSet presAssocID="{91C0B145-FECA-4002-96F4-0D5F3A239F9D}" presName="spaceRect" presStyleCnt="0"/>
      <dgm:spPr/>
    </dgm:pt>
    <dgm:pt modelId="{9DE5B839-B070-4B4E-8C4C-EC5F8D84AC80}" type="pres">
      <dgm:prSet presAssocID="{91C0B145-FECA-4002-96F4-0D5F3A239F9D}" presName="textRect" presStyleLbl="revTx" presStyleIdx="3" presStyleCnt="4">
        <dgm:presLayoutVars>
          <dgm:chMax val="1"/>
          <dgm:chPref val="1"/>
        </dgm:presLayoutVars>
      </dgm:prSet>
      <dgm:spPr/>
    </dgm:pt>
  </dgm:ptLst>
  <dgm:cxnLst>
    <dgm:cxn modelId="{B3A3EF04-D777-4FF6-8200-AA10EFD1A81E}" srcId="{73982293-6E3F-4092-B400-1E5FA82A8D91}" destId="{B4786840-D236-4692-B5FC-F348B5B33020}" srcOrd="0" destOrd="0" parTransId="{534C6C11-B6C4-492F-B3D4-0E558B614426}" sibTransId="{E8C015E3-FD60-404C-8495-1F364423C519}"/>
    <dgm:cxn modelId="{927C712E-CA2C-431A-B552-2582AE51361D}" srcId="{73982293-6E3F-4092-B400-1E5FA82A8D91}" destId="{EE7501E6-1C8D-4837-AE88-C487A8EEFB22}" srcOrd="1" destOrd="0" parTransId="{5799D22B-6C30-433A-89FD-CA4DFEC89870}" sibTransId="{F4D846EF-51B3-46E1-8530-6C87D89E1B04}"/>
    <dgm:cxn modelId="{EEE56A31-75CE-4703-AA62-DE5E68C3CA46}" type="presOf" srcId="{73982293-6E3F-4092-B400-1E5FA82A8D91}" destId="{AC0CAD8D-3E22-4258-B264-40B928B2481E}" srcOrd="0" destOrd="0" presId="urn:microsoft.com/office/officeart/2018/5/layout/IconCircleLabelList"/>
    <dgm:cxn modelId="{F4155B7C-6959-4D00-B510-909C1A400CE0}" srcId="{73982293-6E3F-4092-B400-1E5FA82A8D91}" destId="{9C1E9AAA-FA06-486C-A71C-138C23229EC2}" srcOrd="2" destOrd="0" parTransId="{F800A534-A580-41D2-BBC0-CE700C3128AA}" sibTransId="{ADFA69C1-6072-40BD-A69B-3A135645B6EF}"/>
    <dgm:cxn modelId="{4D0EF186-BCCD-4232-AE66-113B19FAE7F6}" type="presOf" srcId="{EE7501E6-1C8D-4837-AE88-C487A8EEFB22}" destId="{FB31C5ED-B9FE-47B4-B82D-24B09797AAD3}" srcOrd="0" destOrd="0" presId="urn:microsoft.com/office/officeart/2018/5/layout/IconCircleLabelList"/>
    <dgm:cxn modelId="{9DC80E92-8BF3-4415-B4B6-BDC234F2000F}" type="presOf" srcId="{9C1E9AAA-FA06-486C-A71C-138C23229EC2}" destId="{4E0C413F-E274-409C-939F-BA272A916F36}" srcOrd="0" destOrd="0" presId="urn:microsoft.com/office/officeart/2018/5/layout/IconCircleLabelList"/>
    <dgm:cxn modelId="{7DF93597-2EC1-47B3-ADDF-1CF2385C32FD}" type="presOf" srcId="{91C0B145-FECA-4002-96F4-0D5F3A239F9D}" destId="{9DE5B839-B070-4B4E-8C4C-EC5F8D84AC80}" srcOrd="0" destOrd="0" presId="urn:microsoft.com/office/officeart/2018/5/layout/IconCircleLabelList"/>
    <dgm:cxn modelId="{5F3D57DE-6588-412B-B00A-13BE101493E2}" type="presOf" srcId="{B4786840-D236-4692-B5FC-F348B5B33020}" destId="{659C496A-8243-4CA5-9EC2-D7E015C292CD}" srcOrd="0" destOrd="0" presId="urn:microsoft.com/office/officeart/2018/5/layout/IconCircleLabelList"/>
    <dgm:cxn modelId="{8EB011FF-6D84-45F7-9AA0-F2CA9522D1CB}" srcId="{73982293-6E3F-4092-B400-1E5FA82A8D91}" destId="{91C0B145-FECA-4002-96F4-0D5F3A239F9D}" srcOrd="3" destOrd="0" parTransId="{E3ABD92B-3860-4E4A-847F-090F67A9B27A}" sibTransId="{7736AF49-563E-4364-A934-B559828FE28A}"/>
    <dgm:cxn modelId="{8BA332C7-665A-4F49-AC55-745E4FB4A74B}" type="presParOf" srcId="{AC0CAD8D-3E22-4258-B264-40B928B2481E}" destId="{7F434BFE-4557-41CF-9279-B7D4C683F19E}" srcOrd="0" destOrd="0" presId="urn:microsoft.com/office/officeart/2018/5/layout/IconCircleLabelList"/>
    <dgm:cxn modelId="{73A56C76-5C4C-4A29-90BC-3B0C4AD5A90A}" type="presParOf" srcId="{7F434BFE-4557-41CF-9279-B7D4C683F19E}" destId="{E2562EC8-420D-42AD-B7A7-4ACE912CB335}" srcOrd="0" destOrd="0" presId="urn:microsoft.com/office/officeart/2018/5/layout/IconCircleLabelList"/>
    <dgm:cxn modelId="{AA982E00-99E7-415F-BF39-893570EF567E}" type="presParOf" srcId="{7F434BFE-4557-41CF-9279-B7D4C683F19E}" destId="{DE5EC2CF-430B-4913-9A25-932290042DD9}" srcOrd="1" destOrd="0" presId="urn:microsoft.com/office/officeart/2018/5/layout/IconCircleLabelList"/>
    <dgm:cxn modelId="{A00751EB-C36D-4A77-909F-0272CBDEFA00}" type="presParOf" srcId="{7F434BFE-4557-41CF-9279-B7D4C683F19E}" destId="{153ED4EE-39C9-43A0-92DF-52C4B786DA62}" srcOrd="2" destOrd="0" presId="urn:microsoft.com/office/officeart/2018/5/layout/IconCircleLabelList"/>
    <dgm:cxn modelId="{8B64FCC1-7133-48A2-B8BD-9B3C664A68AC}" type="presParOf" srcId="{7F434BFE-4557-41CF-9279-B7D4C683F19E}" destId="{659C496A-8243-4CA5-9EC2-D7E015C292CD}" srcOrd="3" destOrd="0" presId="urn:microsoft.com/office/officeart/2018/5/layout/IconCircleLabelList"/>
    <dgm:cxn modelId="{47791EE1-0965-43B0-A4A4-629FBED4C47B}" type="presParOf" srcId="{AC0CAD8D-3E22-4258-B264-40B928B2481E}" destId="{FFF6EA1F-3D3C-4595-A177-D9E58ABD3930}" srcOrd="1" destOrd="0" presId="urn:microsoft.com/office/officeart/2018/5/layout/IconCircleLabelList"/>
    <dgm:cxn modelId="{0DF2FBF9-EE0C-49DD-A26E-7872040C6A79}" type="presParOf" srcId="{AC0CAD8D-3E22-4258-B264-40B928B2481E}" destId="{3E68595B-89F2-415C-BF6E-E4BD604C2AC6}" srcOrd="2" destOrd="0" presId="urn:microsoft.com/office/officeart/2018/5/layout/IconCircleLabelList"/>
    <dgm:cxn modelId="{41FABA2D-F8FA-4D5E-B16C-25CD441609B3}" type="presParOf" srcId="{3E68595B-89F2-415C-BF6E-E4BD604C2AC6}" destId="{B8D19FA0-5F17-42B1-B443-DEFFF622B380}" srcOrd="0" destOrd="0" presId="urn:microsoft.com/office/officeart/2018/5/layout/IconCircleLabelList"/>
    <dgm:cxn modelId="{310B4EB1-CFE4-48FA-8C83-E2E0456458CC}" type="presParOf" srcId="{3E68595B-89F2-415C-BF6E-E4BD604C2AC6}" destId="{2F908E98-DF5C-4C5F-BC0C-501251884881}" srcOrd="1" destOrd="0" presId="urn:microsoft.com/office/officeart/2018/5/layout/IconCircleLabelList"/>
    <dgm:cxn modelId="{EF632E7E-C4FB-4AA0-A620-A36917987B8C}" type="presParOf" srcId="{3E68595B-89F2-415C-BF6E-E4BD604C2AC6}" destId="{9D889551-ABAB-4070-B4FE-361EF62E707C}" srcOrd="2" destOrd="0" presId="urn:microsoft.com/office/officeart/2018/5/layout/IconCircleLabelList"/>
    <dgm:cxn modelId="{9914CEB7-C241-443D-8FCE-EAF82D8497E1}" type="presParOf" srcId="{3E68595B-89F2-415C-BF6E-E4BD604C2AC6}" destId="{FB31C5ED-B9FE-47B4-B82D-24B09797AAD3}" srcOrd="3" destOrd="0" presId="urn:microsoft.com/office/officeart/2018/5/layout/IconCircleLabelList"/>
    <dgm:cxn modelId="{C527560F-1867-46EE-9A85-84C773940A7B}" type="presParOf" srcId="{AC0CAD8D-3E22-4258-B264-40B928B2481E}" destId="{FBB43E2E-B72E-4ACF-88AD-BB18E67173E0}" srcOrd="3" destOrd="0" presId="urn:microsoft.com/office/officeart/2018/5/layout/IconCircleLabelList"/>
    <dgm:cxn modelId="{B4D1C7A7-2DA7-42EE-A784-8896CD56BF19}" type="presParOf" srcId="{AC0CAD8D-3E22-4258-B264-40B928B2481E}" destId="{6AEB1463-03C1-47CC-BE27-4FE4E85A2BFA}" srcOrd="4" destOrd="0" presId="urn:microsoft.com/office/officeart/2018/5/layout/IconCircleLabelList"/>
    <dgm:cxn modelId="{036C9256-77DD-403A-9CCE-74784BCE2A4B}" type="presParOf" srcId="{6AEB1463-03C1-47CC-BE27-4FE4E85A2BFA}" destId="{89B473A1-7663-4399-9EA8-14CB9DEE1981}" srcOrd="0" destOrd="0" presId="urn:microsoft.com/office/officeart/2018/5/layout/IconCircleLabelList"/>
    <dgm:cxn modelId="{245D2972-0CE5-486D-9F4E-AF313C10432A}" type="presParOf" srcId="{6AEB1463-03C1-47CC-BE27-4FE4E85A2BFA}" destId="{C4328657-0DBA-44BB-818A-3052A8CE516D}" srcOrd="1" destOrd="0" presId="urn:microsoft.com/office/officeart/2018/5/layout/IconCircleLabelList"/>
    <dgm:cxn modelId="{2E8556A1-69D4-41DD-8C4E-112FA26D3FD9}" type="presParOf" srcId="{6AEB1463-03C1-47CC-BE27-4FE4E85A2BFA}" destId="{1B5E194D-E92D-4210-AC4A-C7DCC1CD3805}" srcOrd="2" destOrd="0" presId="urn:microsoft.com/office/officeart/2018/5/layout/IconCircleLabelList"/>
    <dgm:cxn modelId="{1C66517D-96CD-442A-93DA-E165F66656BB}" type="presParOf" srcId="{6AEB1463-03C1-47CC-BE27-4FE4E85A2BFA}" destId="{4E0C413F-E274-409C-939F-BA272A916F36}" srcOrd="3" destOrd="0" presId="urn:microsoft.com/office/officeart/2018/5/layout/IconCircleLabelList"/>
    <dgm:cxn modelId="{1D5570F3-A863-44F8-84A0-A85C2AD1D483}" type="presParOf" srcId="{AC0CAD8D-3E22-4258-B264-40B928B2481E}" destId="{3C924D94-695B-4A00-877D-0A422DB350DB}" srcOrd="5" destOrd="0" presId="urn:microsoft.com/office/officeart/2018/5/layout/IconCircleLabelList"/>
    <dgm:cxn modelId="{8A9CF546-24AA-410D-ADA7-EABF33DFB7E3}" type="presParOf" srcId="{AC0CAD8D-3E22-4258-B264-40B928B2481E}" destId="{19D401CF-4258-4A8B-9C1D-EEDB1AE33577}" srcOrd="6" destOrd="0" presId="urn:microsoft.com/office/officeart/2018/5/layout/IconCircleLabelList"/>
    <dgm:cxn modelId="{1E24E03D-BB09-45CD-A1B5-19DBA0A8AB72}" type="presParOf" srcId="{19D401CF-4258-4A8B-9C1D-EEDB1AE33577}" destId="{BF5A6A0A-B667-4BB1-87EC-46C45FC9FE6A}" srcOrd="0" destOrd="0" presId="urn:microsoft.com/office/officeart/2018/5/layout/IconCircleLabelList"/>
    <dgm:cxn modelId="{1047FE2B-C37D-40C5-BE30-78289546038E}" type="presParOf" srcId="{19D401CF-4258-4A8B-9C1D-EEDB1AE33577}" destId="{0286CED9-81F8-4401-A187-2FAB3A949993}" srcOrd="1" destOrd="0" presId="urn:microsoft.com/office/officeart/2018/5/layout/IconCircleLabelList"/>
    <dgm:cxn modelId="{5532A0E0-1D15-40B3-A6C8-C7075ACB7559}" type="presParOf" srcId="{19D401CF-4258-4A8B-9C1D-EEDB1AE33577}" destId="{A1ACD631-86C6-485A-9572-40917C124059}" srcOrd="2" destOrd="0" presId="urn:microsoft.com/office/officeart/2018/5/layout/IconCircleLabelList"/>
    <dgm:cxn modelId="{5A9743AC-5134-4C30-880B-583EB3D840AA}" type="presParOf" srcId="{19D401CF-4258-4A8B-9C1D-EEDB1AE33577}" destId="{9DE5B839-B070-4B4E-8C4C-EC5F8D84AC8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62EC8-420D-42AD-B7A7-4ACE912CB335}">
      <dsp:nvSpPr>
        <dsp:cNvPr id="0" name=""/>
        <dsp:cNvSpPr/>
      </dsp:nvSpPr>
      <dsp:spPr>
        <a:xfrm>
          <a:off x="781640" y="743779"/>
          <a:ext cx="1255754" cy="125575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5EC2CF-430B-4913-9A25-932290042DD9}">
      <dsp:nvSpPr>
        <dsp:cNvPr id="0" name=""/>
        <dsp:cNvSpPr/>
      </dsp:nvSpPr>
      <dsp:spPr>
        <a:xfrm>
          <a:off x="1049260" y="1011399"/>
          <a:ext cx="720514" cy="7205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9C496A-8243-4CA5-9EC2-D7E015C292CD}">
      <dsp:nvSpPr>
        <dsp:cNvPr id="0" name=""/>
        <dsp:cNvSpPr/>
      </dsp:nvSpPr>
      <dsp:spPr>
        <a:xfrm>
          <a:off x="380211" y="2390670"/>
          <a:ext cx="205861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a:t>Sentiment Analysis</a:t>
          </a:r>
        </a:p>
      </dsp:txBody>
      <dsp:txXfrm>
        <a:off x="380211" y="2390670"/>
        <a:ext cx="2058614" cy="720000"/>
      </dsp:txXfrm>
    </dsp:sp>
    <dsp:sp modelId="{B8D19FA0-5F17-42B1-B443-DEFFF622B380}">
      <dsp:nvSpPr>
        <dsp:cNvPr id="0" name=""/>
        <dsp:cNvSpPr/>
      </dsp:nvSpPr>
      <dsp:spPr>
        <a:xfrm>
          <a:off x="3200512" y="743779"/>
          <a:ext cx="1255754" cy="125575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908E98-DF5C-4C5F-BC0C-501251884881}">
      <dsp:nvSpPr>
        <dsp:cNvPr id="0" name=""/>
        <dsp:cNvSpPr/>
      </dsp:nvSpPr>
      <dsp:spPr>
        <a:xfrm>
          <a:off x="3468132" y="1011399"/>
          <a:ext cx="720514" cy="7205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31C5ED-B9FE-47B4-B82D-24B09797AAD3}">
      <dsp:nvSpPr>
        <dsp:cNvPr id="0" name=""/>
        <dsp:cNvSpPr/>
      </dsp:nvSpPr>
      <dsp:spPr>
        <a:xfrm>
          <a:off x="2799082" y="2390670"/>
          <a:ext cx="205861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Covid Stats</a:t>
          </a:r>
        </a:p>
      </dsp:txBody>
      <dsp:txXfrm>
        <a:off x="2799082" y="2390670"/>
        <a:ext cx="2058614" cy="720000"/>
      </dsp:txXfrm>
    </dsp:sp>
    <dsp:sp modelId="{89B473A1-7663-4399-9EA8-14CB9DEE1981}">
      <dsp:nvSpPr>
        <dsp:cNvPr id="0" name=""/>
        <dsp:cNvSpPr/>
      </dsp:nvSpPr>
      <dsp:spPr>
        <a:xfrm>
          <a:off x="5619383" y="743779"/>
          <a:ext cx="1255754" cy="125575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328657-0DBA-44BB-818A-3052A8CE516D}">
      <dsp:nvSpPr>
        <dsp:cNvPr id="0" name=""/>
        <dsp:cNvSpPr/>
      </dsp:nvSpPr>
      <dsp:spPr>
        <a:xfrm>
          <a:off x="5887003" y="1011399"/>
          <a:ext cx="720514" cy="7205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0C413F-E274-409C-939F-BA272A916F36}">
      <dsp:nvSpPr>
        <dsp:cNvPr id="0" name=""/>
        <dsp:cNvSpPr/>
      </dsp:nvSpPr>
      <dsp:spPr>
        <a:xfrm>
          <a:off x="5217954" y="2390670"/>
          <a:ext cx="205861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a:t>Stock Market</a:t>
          </a:r>
        </a:p>
      </dsp:txBody>
      <dsp:txXfrm>
        <a:off x="5217954" y="2390670"/>
        <a:ext cx="2058614" cy="720000"/>
      </dsp:txXfrm>
    </dsp:sp>
    <dsp:sp modelId="{BF5A6A0A-B667-4BB1-87EC-46C45FC9FE6A}">
      <dsp:nvSpPr>
        <dsp:cNvPr id="0" name=""/>
        <dsp:cNvSpPr/>
      </dsp:nvSpPr>
      <dsp:spPr>
        <a:xfrm>
          <a:off x="8038255" y="743779"/>
          <a:ext cx="1255754" cy="125575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86CED9-81F8-4401-A187-2FAB3A949993}">
      <dsp:nvSpPr>
        <dsp:cNvPr id="0" name=""/>
        <dsp:cNvSpPr/>
      </dsp:nvSpPr>
      <dsp:spPr>
        <a:xfrm>
          <a:off x="8305875" y="1011399"/>
          <a:ext cx="720514" cy="7205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E5B839-B070-4B4E-8C4C-EC5F8D84AC80}">
      <dsp:nvSpPr>
        <dsp:cNvPr id="0" name=""/>
        <dsp:cNvSpPr/>
      </dsp:nvSpPr>
      <dsp:spPr>
        <a:xfrm>
          <a:off x="7636825" y="2390670"/>
          <a:ext cx="205861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a:t>Google Search Trend</a:t>
          </a:r>
        </a:p>
      </dsp:txBody>
      <dsp:txXfrm>
        <a:off x="7636825" y="2390670"/>
        <a:ext cx="2058614"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AB0783-BAD2-4F78-8DE5-3BA578E5F679}" type="datetimeFigureOut">
              <a:rPr lang="en-US" smtClean="0"/>
              <a:t>7/10/2021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DC2FD-05CE-46BA-B743-FCF8570E43B2}" type="slidenum">
              <a:rPr lang="en-US" smtClean="0"/>
              <a:t>‹#›</a:t>
            </a:fld>
            <a:endParaRPr lang="en-US"/>
          </a:p>
        </p:txBody>
      </p:sp>
    </p:spTree>
    <p:extLst>
      <p:ext uri="{BB962C8B-B14F-4D97-AF65-F5344CB8AC3E}">
        <p14:creationId xmlns:p14="http://schemas.microsoft.com/office/powerpoint/2010/main" val="1450734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7/10/2021</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16586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7/10/2021</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024782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7/10/2021</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247063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7/10/2021</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88469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7/10/2021</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8705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7/10/2021</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4651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7/10/2021</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3918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7/10/2021</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209249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7/10/2021</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21092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7/10/2021</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223554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7/10/2021</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27958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7/10/2021</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05410295"/>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9" r:id="rId6"/>
    <p:sldLayoutId id="2147483794" r:id="rId7"/>
    <p:sldLayoutId id="2147483795" r:id="rId8"/>
    <p:sldLayoutId id="2147483796" r:id="rId9"/>
    <p:sldLayoutId id="2147483798" r:id="rId10"/>
    <p:sldLayoutId id="2147483797"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6" name="Group 135">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37" name="Group 136">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9" name="Straight Connector 138">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8" name="Oval 137">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42" name="Rectangle 141">
            <a:extLst>
              <a:ext uri="{FF2B5EF4-FFF2-40B4-BE49-F238E27FC236}">
                <a16:creationId xmlns:a16="http://schemas.microsoft.com/office/drawing/2014/main" id="{1B7C4707-9C68-44ED-A6DE-88FF7A50F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Shape 143">
            <a:extLst>
              <a:ext uri="{FF2B5EF4-FFF2-40B4-BE49-F238E27FC236}">
                <a16:creationId xmlns:a16="http://schemas.microsoft.com/office/drawing/2014/main" id="{B69060A4-9EDF-4FB5-87A8-A9FC83E4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663" y="217714"/>
            <a:ext cx="6968018"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145">
            <a:extLst>
              <a:ext uri="{FF2B5EF4-FFF2-40B4-BE49-F238E27FC236}">
                <a16:creationId xmlns:a16="http://schemas.microsoft.com/office/drawing/2014/main" id="{E937A4B0-1638-4AFA-91A5-60F8BB498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64" y="379444"/>
            <a:ext cx="6678117" cy="6490996"/>
          </a:xfrm>
          <a:custGeom>
            <a:avLst/>
            <a:gdLst>
              <a:gd name="connsiteX0" fmla="*/ 6004504 w 6647705"/>
              <a:gd name="connsiteY0" fmla="*/ 217 h 6461436"/>
              <a:gd name="connsiteX1" fmla="*/ 6043316 w 6647705"/>
              <a:gd name="connsiteY1" fmla="*/ 21512 h 6461436"/>
              <a:gd name="connsiteX2" fmla="*/ 6200652 w 6647705"/>
              <a:gd name="connsiteY2" fmla="*/ 1719217 h 6461436"/>
              <a:gd name="connsiteX3" fmla="*/ 6206825 w 6647705"/>
              <a:gd name="connsiteY3" fmla="*/ 1785827 h 6461436"/>
              <a:gd name="connsiteX4" fmla="*/ 6221227 w 6647705"/>
              <a:gd name="connsiteY4" fmla="*/ 1822016 h 6461436"/>
              <a:gd name="connsiteX5" fmla="*/ 6237305 w 6647705"/>
              <a:gd name="connsiteY5" fmla="*/ 1858891 h 6461436"/>
              <a:gd name="connsiteX6" fmla="*/ 6245339 w 6647705"/>
              <a:gd name="connsiteY6" fmla="*/ 2011010 h 6461436"/>
              <a:gd name="connsiteX7" fmla="*/ 6243065 w 6647705"/>
              <a:gd name="connsiteY7" fmla="*/ 2066060 h 6461436"/>
              <a:gd name="connsiteX8" fmla="*/ 6238739 w 6647705"/>
              <a:gd name="connsiteY8" fmla="*/ 2104210 h 6461436"/>
              <a:gd name="connsiteX9" fmla="*/ 6237021 w 6647705"/>
              <a:gd name="connsiteY9" fmla="*/ 2111648 h 6461436"/>
              <a:gd name="connsiteX10" fmla="*/ 6259718 w 6647705"/>
              <a:gd name="connsiteY10" fmla="*/ 2356556 h 6461436"/>
              <a:gd name="connsiteX11" fmla="*/ 6264060 w 6647705"/>
              <a:gd name="connsiteY11" fmla="*/ 2374375 h 6461436"/>
              <a:gd name="connsiteX12" fmla="*/ 6267041 w 6647705"/>
              <a:gd name="connsiteY12" fmla="*/ 2435573 h 6461436"/>
              <a:gd name="connsiteX13" fmla="*/ 6271496 w 6647705"/>
              <a:gd name="connsiteY13" fmla="*/ 2444087 h 6461436"/>
              <a:gd name="connsiteX14" fmla="*/ 6647705 w 6647705"/>
              <a:gd name="connsiteY14" fmla="*/ 6461436 h 6461436"/>
              <a:gd name="connsiteX15" fmla="*/ 545408 w 6647705"/>
              <a:gd name="connsiteY15" fmla="*/ 6461436 h 6461436"/>
              <a:gd name="connsiteX16" fmla="*/ 544170 w 6647705"/>
              <a:gd name="connsiteY16" fmla="*/ 6448085 h 6461436"/>
              <a:gd name="connsiteX17" fmla="*/ 533573 w 6647705"/>
              <a:gd name="connsiteY17" fmla="*/ 6434067 h 6461436"/>
              <a:gd name="connsiteX18" fmla="*/ 522439 w 6647705"/>
              <a:gd name="connsiteY18" fmla="*/ 6388375 h 6461436"/>
              <a:gd name="connsiteX19" fmla="*/ 518228 w 6647705"/>
              <a:gd name="connsiteY19" fmla="*/ 6357352 h 6461436"/>
              <a:gd name="connsiteX20" fmla="*/ 518072 w 6647705"/>
              <a:gd name="connsiteY20" fmla="*/ 6352810 h 6461436"/>
              <a:gd name="connsiteX21" fmla="*/ 523971 w 6647705"/>
              <a:gd name="connsiteY21" fmla="*/ 6314577 h 6461436"/>
              <a:gd name="connsiteX22" fmla="*/ 518934 w 6647705"/>
              <a:gd name="connsiteY22" fmla="*/ 6311532 h 6461436"/>
              <a:gd name="connsiteX23" fmla="*/ 513042 w 6647705"/>
              <a:gd name="connsiteY23" fmla="*/ 6300271 h 6461436"/>
              <a:gd name="connsiteX24" fmla="*/ 517740 w 6647705"/>
              <a:gd name="connsiteY24" fmla="*/ 6289716 h 6461436"/>
              <a:gd name="connsiteX25" fmla="*/ 523418 w 6647705"/>
              <a:gd name="connsiteY25" fmla="*/ 6241814 h 6461436"/>
              <a:gd name="connsiteX26" fmla="*/ 523922 w 6647705"/>
              <a:gd name="connsiteY26" fmla="*/ 6229603 h 6461436"/>
              <a:gd name="connsiteX27" fmla="*/ 67 w 6647705"/>
              <a:gd name="connsiteY27" fmla="*/ 577048 h 6461436"/>
              <a:gd name="connsiteX28" fmla="*/ 34408 w 6647705"/>
              <a:gd name="connsiteY28" fmla="*/ 548975 h 6461436"/>
              <a:gd name="connsiteX29" fmla="*/ 6004504 w 6647705"/>
              <a:gd name="connsiteY29" fmla="*/ 217 h 646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ipette dripping into a petri dish">
            <a:extLst>
              <a:ext uri="{FF2B5EF4-FFF2-40B4-BE49-F238E27FC236}">
                <a16:creationId xmlns:a16="http://schemas.microsoft.com/office/drawing/2014/main" id="{AD5EFA86-59D3-41A9-819E-C704FF32C5AD}"/>
              </a:ext>
            </a:extLst>
          </p:cNvPr>
          <p:cNvPicPr>
            <a:picLocks noChangeAspect="1"/>
          </p:cNvPicPr>
          <p:nvPr/>
        </p:nvPicPr>
        <p:blipFill rotWithShape="1">
          <a:blip r:embed="rId3">
            <a:alphaModFix amt="84000"/>
            <a:extLst>
              <a:ext uri="{28A0092B-C50C-407E-A947-70E740481C1C}">
                <a14:useLocalDpi xmlns:a14="http://schemas.microsoft.com/office/drawing/2010/main" val="0"/>
              </a:ext>
            </a:extLst>
          </a:blip>
          <a:srcRect l="20009" r="-2" b="-2"/>
          <a:stretch/>
        </p:blipFill>
        <p:spPr>
          <a:xfrm>
            <a:off x="457850" y="379444"/>
            <a:ext cx="6678117"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933208" y="681036"/>
            <a:ext cx="5572992" cy="1916505"/>
          </a:xfrm>
        </p:spPr>
        <p:txBody>
          <a:bodyPr vert="horz" lIns="91440" tIns="45720" rIns="91440" bIns="45720" rtlCol="0" anchor="b">
            <a:normAutofit/>
          </a:bodyPr>
          <a:lstStyle/>
          <a:p>
            <a:pPr>
              <a:lnSpc>
                <a:spcPct val="110000"/>
              </a:lnSpc>
            </a:pPr>
            <a:r>
              <a:rPr lang="en-US" sz="3700" spc="700"/>
              <a:t>Fear and Comfort Index and Implementation</a:t>
            </a:r>
          </a:p>
        </p:txBody>
      </p:sp>
      <p:sp>
        <p:nvSpPr>
          <p:cNvPr id="148" name="Freeform: Shape 147">
            <a:extLst>
              <a:ext uri="{FF2B5EF4-FFF2-40B4-BE49-F238E27FC236}">
                <a16:creationId xmlns:a16="http://schemas.microsoft.com/office/drawing/2014/main" id="{60376AD7-5814-4A2B-B3FC-395355E39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830335">
            <a:off x="463402" y="118600"/>
            <a:ext cx="444795" cy="1868387"/>
          </a:xfrm>
          <a:custGeom>
            <a:avLst/>
            <a:gdLst>
              <a:gd name="connsiteX0" fmla="*/ 0 w 444795"/>
              <a:gd name="connsiteY0" fmla="*/ 78388 h 1868387"/>
              <a:gd name="connsiteX1" fmla="*/ 39454 w 444795"/>
              <a:gd name="connsiteY1" fmla="*/ 66552 h 1868387"/>
              <a:gd name="connsiteX2" fmla="*/ 139617 w 444795"/>
              <a:gd name="connsiteY2" fmla="*/ 42263 h 1868387"/>
              <a:gd name="connsiteX3" fmla="*/ 193778 w 444795"/>
              <a:gd name="connsiteY3" fmla="*/ 51160 h 1868387"/>
              <a:gd name="connsiteX4" fmla="*/ 261389 w 444795"/>
              <a:gd name="connsiteY4" fmla="*/ 36852 h 1868387"/>
              <a:gd name="connsiteX5" fmla="*/ 274876 w 444795"/>
              <a:gd name="connsiteY5" fmla="*/ 37840 h 1868387"/>
              <a:gd name="connsiteX6" fmla="*/ 280032 w 444795"/>
              <a:gd name="connsiteY6" fmla="*/ 48921 h 1868387"/>
              <a:gd name="connsiteX7" fmla="*/ 284781 w 444795"/>
              <a:gd name="connsiteY7" fmla="*/ 50980 h 1868387"/>
              <a:gd name="connsiteX8" fmla="*/ 300007 w 444795"/>
              <a:gd name="connsiteY8" fmla="*/ 37078 h 1868387"/>
              <a:gd name="connsiteX9" fmla="*/ 375999 w 444795"/>
              <a:gd name="connsiteY9" fmla="*/ 45281 h 1868387"/>
              <a:gd name="connsiteX10" fmla="*/ 417584 w 444795"/>
              <a:gd name="connsiteY10" fmla="*/ 9727 h 1868387"/>
              <a:gd name="connsiteX11" fmla="*/ 444795 w 444795"/>
              <a:gd name="connsiteY11" fmla="*/ 0 h 1868387"/>
              <a:gd name="connsiteX12" fmla="*/ 444795 w 444795"/>
              <a:gd name="connsiteY12" fmla="*/ 1864840 h 1868387"/>
              <a:gd name="connsiteX13" fmla="*/ 430079 w 444795"/>
              <a:gd name="connsiteY13" fmla="*/ 1860813 h 1868387"/>
              <a:gd name="connsiteX14" fmla="*/ 383783 w 444795"/>
              <a:gd name="connsiteY14" fmla="*/ 1862444 h 1868387"/>
              <a:gd name="connsiteX15" fmla="*/ 370358 w 444795"/>
              <a:gd name="connsiteY15" fmla="*/ 1868387 h 1868387"/>
              <a:gd name="connsiteX16" fmla="*/ 336658 w 444795"/>
              <a:gd name="connsiteY16" fmla="*/ 1868387 h 1868387"/>
              <a:gd name="connsiteX17" fmla="*/ 306546 w 444795"/>
              <a:gd name="connsiteY17" fmla="*/ 1858526 h 1868387"/>
              <a:gd name="connsiteX18" fmla="*/ 236457 w 444795"/>
              <a:gd name="connsiteY18" fmla="*/ 1847671 h 1868387"/>
              <a:gd name="connsiteX19" fmla="*/ 205722 w 444795"/>
              <a:gd name="connsiteY19" fmla="*/ 1841430 h 1868387"/>
              <a:gd name="connsiteX20" fmla="*/ 181807 w 444795"/>
              <a:gd name="connsiteY20" fmla="*/ 1823771 h 1868387"/>
              <a:gd name="connsiteX21" fmla="*/ 178439 w 444795"/>
              <a:gd name="connsiteY21" fmla="*/ 1808957 h 1868387"/>
              <a:gd name="connsiteX22" fmla="*/ 161935 w 444795"/>
              <a:gd name="connsiteY22" fmla="*/ 1803551 h 1868387"/>
              <a:gd name="connsiteX23" fmla="*/ 158071 w 444795"/>
              <a:gd name="connsiteY23" fmla="*/ 1799541 h 1868387"/>
              <a:gd name="connsiteX24" fmla="*/ 135376 w 444795"/>
              <a:gd name="connsiteY24" fmla="*/ 1779136 h 1868387"/>
              <a:gd name="connsiteX25" fmla="*/ 132952 w 444795"/>
              <a:gd name="connsiteY25" fmla="*/ 1786380 h 1868387"/>
              <a:gd name="connsiteX26" fmla="*/ 0 w 444795"/>
              <a:gd name="connsiteY26" fmla="*/ 1663146 h 186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4795" h="1868387">
                <a:moveTo>
                  <a:pt x="0" y="78388"/>
                </a:moveTo>
                <a:lnTo>
                  <a:pt x="39454" y="66552"/>
                </a:lnTo>
                <a:cubicBezTo>
                  <a:pt x="73377" y="59047"/>
                  <a:pt x="108602" y="54461"/>
                  <a:pt x="139617" y="42263"/>
                </a:cubicBezTo>
                <a:cubicBezTo>
                  <a:pt x="180799" y="87869"/>
                  <a:pt x="156173" y="44723"/>
                  <a:pt x="193778" y="51160"/>
                </a:cubicBezTo>
                <a:lnTo>
                  <a:pt x="261389" y="36852"/>
                </a:lnTo>
                <a:lnTo>
                  <a:pt x="274876" y="37840"/>
                </a:lnTo>
                <a:lnTo>
                  <a:pt x="280032" y="48921"/>
                </a:lnTo>
                <a:lnTo>
                  <a:pt x="284781" y="50980"/>
                </a:lnTo>
                <a:lnTo>
                  <a:pt x="300007" y="37078"/>
                </a:lnTo>
                <a:cubicBezTo>
                  <a:pt x="322467" y="29589"/>
                  <a:pt x="353078" y="47149"/>
                  <a:pt x="375999" y="45281"/>
                </a:cubicBezTo>
                <a:cubicBezTo>
                  <a:pt x="382977" y="27666"/>
                  <a:pt x="397501" y="17994"/>
                  <a:pt x="417584" y="9727"/>
                </a:cubicBezTo>
                <a:lnTo>
                  <a:pt x="444795" y="0"/>
                </a:lnTo>
                <a:lnTo>
                  <a:pt x="444795" y="1864840"/>
                </a:lnTo>
                <a:lnTo>
                  <a:pt x="430079" y="1860813"/>
                </a:lnTo>
                <a:cubicBezTo>
                  <a:pt x="411946" y="1857931"/>
                  <a:pt x="392950" y="1858479"/>
                  <a:pt x="383783" y="1862444"/>
                </a:cubicBezTo>
                <a:lnTo>
                  <a:pt x="370358" y="1868387"/>
                </a:lnTo>
                <a:lnTo>
                  <a:pt x="336658" y="1868387"/>
                </a:lnTo>
                <a:lnTo>
                  <a:pt x="306546" y="1858526"/>
                </a:lnTo>
                <a:cubicBezTo>
                  <a:pt x="280888" y="1847233"/>
                  <a:pt x="256422" y="1834783"/>
                  <a:pt x="236457" y="1847671"/>
                </a:cubicBezTo>
                <a:cubicBezTo>
                  <a:pt x="224964" y="1848497"/>
                  <a:pt x="214878" y="1845991"/>
                  <a:pt x="205722" y="1841430"/>
                </a:cubicBezTo>
                <a:lnTo>
                  <a:pt x="181807" y="1823771"/>
                </a:lnTo>
                <a:lnTo>
                  <a:pt x="178439" y="1808957"/>
                </a:lnTo>
                <a:lnTo>
                  <a:pt x="161935" y="1803551"/>
                </a:lnTo>
                <a:lnTo>
                  <a:pt x="158071" y="1799541"/>
                </a:lnTo>
                <a:cubicBezTo>
                  <a:pt x="150700" y="1791836"/>
                  <a:pt x="143295" y="1784610"/>
                  <a:pt x="135376" y="1779136"/>
                </a:cubicBezTo>
                <a:lnTo>
                  <a:pt x="132952" y="1786380"/>
                </a:lnTo>
                <a:lnTo>
                  <a:pt x="0" y="1663146"/>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7791796" y="3060862"/>
            <a:ext cx="3447012" cy="3116101"/>
          </a:xfrm>
        </p:spPr>
        <p:txBody>
          <a:bodyPr vert="horz" lIns="91440" tIns="45720" rIns="91440" bIns="45720" rtlCol="0">
            <a:normAutofit/>
          </a:bodyPr>
          <a:lstStyle/>
          <a:p>
            <a:pPr marL="0" lvl="0" indent="-228600">
              <a:spcBef>
                <a:spcPts val="0"/>
              </a:spcBef>
              <a:spcAft>
                <a:spcPts val="600"/>
              </a:spcAft>
              <a:buFont typeface="Arial" panose="020B0604020202020204" pitchFamily="34" charset="0"/>
              <a:buChar char="•"/>
            </a:pPr>
            <a:r>
              <a:rPr lang="en-US" dirty="0" err="1"/>
              <a:t>Yourik</a:t>
            </a:r>
            <a:r>
              <a:rPr lang="en-US" dirty="0"/>
              <a:t> </a:t>
            </a:r>
            <a:r>
              <a:rPr lang="en-US" dirty="0" err="1"/>
              <a:t>Hacoupian</a:t>
            </a:r>
            <a:endParaRPr lang="en-US" dirty="0"/>
          </a:p>
          <a:p>
            <a:pPr marL="0" lvl="0" indent="-228600">
              <a:spcBef>
                <a:spcPts val="0"/>
              </a:spcBef>
              <a:spcAft>
                <a:spcPts val="600"/>
              </a:spcAft>
              <a:buFont typeface="Arial" panose="020B0604020202020204" pitchFamily="34" charset="0"/>
              <a:buChar char="•"/>
            </a:pPr>
            <a:r>
              <a:rPr lang="en-US" dirty="0"/>
              <a:t>Derrick </a:t>
            </a:r>
            <a:r>
              <a:rPr lang="en-US" dirty="0" err="1"/>
              <a:t>Claye</a:t>
            </a:r>
            <a:endParaRPr lang="en-US" dirty="0"/>
          </a:p>
          <a:p>
            <a:pPr marL="0" lvl="0" indent="-228600">
              <a:spcBef>
                <a:spcPts val="0"/>
              </a:spcBef>
              <a:spcAft>
                <a:spcPts val="600"/>
              </a:spcAft>
              <a:buFont typeface="Arial" panose="020B0604020202020204" pitchFamily="34" charset="0"/>
              <a:buChar char="•"/>
            </a:pPr>
            <a:r>
              <a:rPr lang="en-US" dirty="0"/>
              <a:t>Alice Lin</a:t>
            </a:r>
          </a:p>
          <a:p>
            <a:pPr marL="0" lvl="0" indent="-228600">
              <a:spcBef>
                <a:spcPts val="0"/>
              </a:spcBef>
              <a:spcAft>
                <a:spcPts val="600"/>
              </a:spcAft>
              <a:buFont typeface="Arial" panose="020B0604020202020204" pitchFamily="34" charset="0"/>
              <a:buChar char="•"/>
            </a:pPr>
            <a:r>
              <a:rPr lang="en-US" dirty="0"/>
              <a:t>Sheldon </a:t>
            </a:r>
            <a:r>
              <a:rPr lang="en-US" dirty="0" err="1"/>
              <a:t>Larmond</a:t>
            </a:r>
            <a:endParaRPr lang="en-US" dirty="0"/>
          </a:p>
          <a:p>
            <a:pPr marL="0" lvl="0" indent="-228600">
              <a:spcBef>
                <a:spcPts val="0"/>
              </a:spcBef>
              <a:spcAft>
                <a:spcPts val="600"/>
              </a:spcAft>
              <a:buFont typeface="Arial" panose="020B0604020202020204" pitchFamily="34" charset="0"/>
              <a:buChar char="•"/>
            </a:pPr>
            <a:endParaRPr lang="en-US" dirty="0"/>
          </a:p>
        </p:txBody>
      </p:sp>
      <p:grpSp>
        <p:nvGrpSpPr>
          <p:cNvPr id="150" name="Group 149">
            <a:extLst>
              <a:ext uri="{FF2B5EF4-FFF2-40B4-BE49-F238E27FC236}">
                <a16:creationId xmlns:a16="http://schemas.microsoft.com/office/drawing/2014/main" id="{D2D2835C-DDE9-4332-9476-94B711F053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51" name="Group 150">
              <a:extLst>
                <a:ext uri="{FF2B5EF4-FFF2-40B4-BE49-F238E27FC236}">
                  <a16:creationId xmlns:a16="http://schemas.microsoft.com/office/drawing/2014/main" id="{37647015-EE9A-4F89-A88A-DC5786E663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53" name="Straight Connector 152">
                <a:extLst>
                  <a:ext uri="{FF2B5EF4-FFF2-40B4-BE49-F238E27FC236}">
                    <a16:creationId xmlns:a16="http://schemas.microsoft.com/office/drawing/2014/main" id="{CB275C9D-23AD-4120-B860-4A6498810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57793833-C4D8-475A-86F4-45B2FFCF4F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2" name="Oval 151">
              <a:extLst>
                <a:ext uri="{FF2B5EF4-FFF2-40B4-BE49-F238E27FC236}">
                  <a16:creationId xmlns:a16="http://schemas.microsoft.com/office/drawing/2014/main" id="{CBDF05EB-F6AC-4339-BC6E-8D6527685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400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52000">
              <a:srgbClr val="BBC9D9"/>
            </a:gs>
            <a:gs pos="76000">
              <a:schemeClr val="accent4">
                <a:alpha val="58000"/>
                <a:lumMod val="72000"/>
                <a:lumOff val="28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B1829-FB40-4A90-B51B-CACDDBFE75C6}"/>
              </a:ext>
            </a:extLst>
          </p:cNvPr>
          <p:cNvSpPr>
            <a:spLocks noGrp="1"/>
          </p:cNvSpPr>
          <p:nvPr>
            <p:ph type="title"/>
          </p:nvPr>
        </p:nvSpPr>
        <p:spPr>
          <a:xfrm>
            <a:off x="849407" y="156695"/>
            <a:ext cx="3090582" cy="750981"/>
          </a:xfrm>
        </p:spPr>
        <p:txBody>
          <a:bodyPr>
            <a:noAutofit/>
          </a:bodyPr>
          <a:lstStyle/>
          <a:p>
            <a:r>
              <a:rPr lang="en-US" sz="3600" dirty="0"/>
              <a:t>Objectives</a:t>
            </a:r>
          </a:p>
        </p:txBody>
      </p:sp>
      <p:sp>
        <p:nvSpPr>
          <p:cNvPr id="3" name="Content Placeholder 2">
            <a:extLst>
              <a:ext uri="{FF2B5EF4-FFF2-40B4-BE49-F238E27FC236}">
                <a16:creationId xmlns:a16="http://schemas.microsoft.com/office/drawing/2014/main" id="{EFC112DD-A87A-4D67-9147-7ECB4801E984}"/>
              </a:ext>
            </a:extLst>
          </p:cNvPr>
          <p:cNvSpPr>
            <a:spLocks noGrp="1"/>
          </p:cNvSpPr>
          <p:nvPr>
            <p:ph sz="half" idx="1"/>
          </p:nvPr>
        </p:nvSpPr>
        <p:spPr>
          <a:xfrm>
            <a:off x="284630" y="1424657"/>
            <a:ext cx="3527611" cy="4619795"/>
          </a:xfrm>
        </p:spPr>
        <p:txBody>
          <a:bodyPr/>
          <a:lstStyle/>
          <a:p>
            <a:pPr marL="0" indent="0">
              <a:buNone/>
            </a:pPr>
            <a:r>
              <a:rPr lang="en-US" sz="2800" b="1" dirty="0">
                <a:highlight>
                  <a:srgbClr val="FFFF00"/>
                </a:highlight>
              </a:rPr>
              <a:t>Unsupervised</a:t>
            </a:r>
          </a:p>
          <a:p>
            <a:r>
              <a:rPr lang="en-US" sz="2400" dirty="0"/>
              <a:t>Creating a fear and comfort index using sentiment analysis and covid stats. </a:t>
            </a:r>
          </a:p>
          <a:p>
            <a:pPr marL="0" indent="0">
              <a:buNone/>
            </a:pPr>
            <a:endParaRPr lang="en-US" dirty="0"/>
          </a:p>
        </p:txBody>
      </p:sp>
      <p:sp>
        <p:nvSpPr>
          <p:cNvPr id="4" name="Content Placeholder 3">
            <a:extLst>
              <a:ext uri="{FF2B5EF4-FFF2-40B4-BE49-F238E27FC236}">
                <a16:creationId xmlns:a16="http://schemas.microsoft.com/office/drawing/2014/main" id="{88138335-39BF-4869-9FDF-2B9235523797}"/>
              </a:ext>
            </a:extLst>
          </p:cNvPr>
          <p:cNvSpPr>
            <a:spLocks noGrp="1"/>
          </p:cNvSpPr>
          <p:nvPr>
            <p:ph sz="half" idx="2"/>
          </p:nvPr>
        </p:nvSpPr>
        <p:spPr>
          <a:xfrm>
            <a:off x="4111627" y="1424658"/>
            <a:ext cx="3580091" cy="4619794"/>
          </a:xfrm>
        </p:spPr>
        <p:txBody>
          <a:bodyPr/>
          <a:lstStyle/>
          <a:p>
            <a:pPr marL="0" indent="0">
              <a:buNone/>
            </a:pPr>
            <a:r>
              <a:rPr lang="en-US" sz="2400" b="1" dirty="0">
                <a:highlight>
                  <a:srgbClr val="FFFF00"/>
                </a:highlight>
              </a:rPr>
              <a:t>Supervised</a:t>
            </a:r>
          </a:p>
          <a:p>
            <a:r>
              <a:rPr lang="en-US" sz="2000" dirty="0"/>
              <a:t>Combining sentiment analysis and covid stats as inputs and stock market as output to train model in order to predict the future movement of the stock price.</a:t>
            </a:r>
          </a:p>
          <a:p>
            <a:endParaRPr lang="en-US" dirty="0"/>
          </a:p>
        </p:txBody>
      </p:sp>
      <p:sp>
        <p:nvSpPr>
          <p:cNvPr id="8" name="TextBox 7">
            <a:extLst>
              <a:ext uri="{FF2B5EF4-FFF2-40B4-BE49-F238E27FC236}">
                <a16:creationId xmlns:a16="http://schemas.microsoft.com/office/drawing/2014/main" id="{4717669A-9960-40DF-8F31-8F17E3C419C9}"/>
              </a:ext>
            </a:extLst>
          </p:cNvPr>
          <p:cNvSpPr txBox="1"/>
          <p:nvPr/>
        </p:nvSpPr>
        <p:spPr>
          <a:xfrm>
            <a:off x="8197402" y="1474632"/>
            <a:ext cx="3664039" cy="3436838"/>
          </a:xfrm>
          <a:prstGeom prst="rect">
            <a:avLst/>
          </a:prstGeom>
          <a:noFill/>
        </p:spPr>
        <p:txBody>
          <a:bodyPr wrap="square" rtlCol="0">
            <a:spAutoFit/>
          </a:bodyPr>
          <a:lstStyle/>
          <a:p>
            <a:pPr lvl="0" algn="l" rtl="0">
              <a:spcBef>
                <a:spcPts val="0"/>
              </a:spcBef>
              <a:spcAft>
                <a:spcPts val="1600"/>
              </a:spcAft>
            </a:pPr>
            <a:r>
              <a:rPr lang="en-US" sz="2400" b="1" dirty="0">
                <a:highlight>
                  <a:srgbClr val="FFFF00"/>
                </a:highlight>
              </a:rPr>
              <a:t>Application</a:t>
            </a:r>
          </a:p>
          <a:p>
            <a:pPr marL="285750" lvl="0" indent="-285750" algn="l" rtl="0">
              <a:spcBef>
                <a:spcPts val="0"/>
              </a:spcBef>
              <a:spcAft>
                <a:spcPts val="1600"/>
              </a:spcAft>
              <a:buFont typeface="Arial" panose="020B0604020202020204" pitchFamily="34" charset="0"/>
              <a:buChar char="•"/>
            </a:pPr>
            <a:r>
              <a:rPr lang="en-US" sz="2000" dirty="0"/>
              <a:t>Model can be used not only to predict future movements of the stock market but also be an index that different businesses can utilize for their planning such as airline and entertainment sectors. </a:t>
            </a:r>
          </a:p>
        </p:txBody>
      </p:sp>
    </p:spTree>
    <p:extLst>
      <p:ext uri="{BB962C8B-B14F-4D97-AF65-F5344CB8AC3E}">
        <p14:creationId xmlns:p14="http://schemas.microsoft.com/office/powerpoint/2010/main" val="794062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2000">
              <a:schemeClr val="accent1">
                <a:lumMod val="60000"/>
                <a:lumOff val="40000"/>
              </a:schemeClr>
            </a:gs>
            <a:gs pos="79000">
              <a:srgbClr val="BBC9D9"/>
            </a:gs>
            <a:gs pos="37000">
              <a:srgbClr val="7030A0"/>
            </a:gs>
          </a:gsLst>
          <a:path path="shape">
            <a:fillToRect l="50000" t="50000" r="50000" b="5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1BBCB0E-D444-4662-99B6-968FADD99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395707B-4B5C-4A08-B68E-410DCE1A0E4A}"/>
              </a:ext>
            </a:extLst>
          </p:cNvPr>
          <p:cNvSpPr>
            <a:spLocks noGrp="1"/>
          </p:cNvSpPr>
          <p:nvPr>
            <p:ph type="title"/>
          </p:nvPr>
        </p:nvSpPr>
        <p:spPr>
          <a:xfrm>
            <a:off x="1219200" y="365125"/>
            <a:ext cx="9493249" cy="1577975"/>
          </a:xfrm>
        </p:spPr>
        <p:txBody>
          <a:bodyPr>
            <a:normAutofit/>
          </a:bodyPr>
          <a:lstStyle/>
          <a:p>
            <a:r>
              <a:rPr lang="en" dirty="0"/>
              <a:t>Data Collection and Analysis</a:t>
            </a:r>
            <a:endParaRPr lang="en-US" dirty="0"/>
          </a:p>
        </p:txBody>
      </p:sp>
      <p:grpSp>
        <p:nvGrpSpPr>
          <p:cNvPr id="25" name="Group 24">
            <a:extLst>
              <a:ext uri="{FF2B5EF4-FFF2-40B4-BE49-F238E27FC236}">
                <a16:creationId xmlns:a16="http://schemas.microsoft.com/office/drawing/2014/main" id="{FABCF46B-3163-4E66-9BB3-AAC999794E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6" name="Group 25">
              <a:extLst>
                <a:ext uri="{FF2B5EF4-FFF2-40B4-BE49-F238E27FC236}">
                  <a16:creationId xmlns:a16="http://schemas.microsoft.com/office/drawing/2014/main" id="{DFFABCCE-353C-4DF3-82A1-0A3254A684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8" name="Straight Connector 27">
                <a:extLst>
                  <a:ext uri="{FF2B5EF4-FFF2-40B4-BE49-F238E27FC236}">
                    <a16:creationId xmlns:a16="http://schemas.microsoft.com/office/drawing/2014/main" id="{D69B21E5-8A56-4BB0-A2F9-E1D18D1B4D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2E0FB7C-6BC0-4404-BBCB-6DD5D28DCA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Oval 26">
              <a:extLst>
                <a:ext uri="{FF2B5EF4-FFF2-40B4-BE49-F238E27FC236}">
                  <a16:creationId xmlns:a16="http://schemas.microsoft.com/office/drawing/2014/main" id="{0FCD1BD2-FA34-4758-A9C5-6723ACAD7E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Content Placeholder 5">
            <a:extLst>
              <a:ext uri="{FF2B5EF4-FFF2-40B4-BE49-F238E27FC236}">
                <a16:creationId xmlns:a16="http://schemas.microsoft.com/office/drawing/2014/main" id="{9A360AB5-2B5C-43E4-8C33-378F5D43ABBF}"/>
              </a:ext>
            </a:extLst>
          </p:cNvPr>
          <p:cNvGraphicFramePr>
            <a:graphicFrameLocks noGrp="1"/>
          </p:cNvGraphicFramePr>
          <p:nvPr>
            <p:ph idx="1"/>
            <p:extLst>
              <p:ext uri="{D42A27DB-BD31-4B8C-83A1-F6EECF244321}">
                <p14:modId xmlns:p14="http://schemas.microsoft.com/office/powerpoint/2010/main" val="1250933874"/>
              </p:ext>
            </p:extLst>
          </p:nvPr>
        </p:nvGraphicFramePr>
        <p:xfrm>
          <a:off x="1063925" y="2317750"/>
          <a:ext cx="10075651" cy="3854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7286069"/>
      </p:ext>
    </p:extLst>
  </p:cSld>
  <p:clrMapOvr>
    <a:masterClrMapping/>
  </p:clrMapOvr>
</p:sld>
</file>

<file path=ppt/theme/theme1.xml><?xml version="1.0" encoding="utf-8"?>
<a:theme xmlns:a="http://schemas.openxmlformats.org/drawingml/2006/main" name="StreetscapeVTI">
  <a:themeElements>
    <a:clrScheme name="Streetscape2">
      <a:dk1>
        <a:sysClr val="windowText" lastClr="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B3242A4-1E6A-4E02-809C-4A24066EC0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{B2D9AFB9-A05F-4020-AA30-D25BE0D5E9C1}tf67061901_win32</Template>
  <TotalTime>44</TotalTime>
  <Words>106</Words>
  <Application>Microsoft Office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Consolas</vt:lpstr>
      <vt:lpstr>Franklin Gothic Heavy</vt:lpstr>
      <vt:lpstr>StreetscapeVTI</vt:lpstr>
      <vt:lpstr>Fear and Comfort Index and Implementation</vt:lpstr>
      <vt:lpstr>Objectives</vt:lpstr>
      <vt:lpstr>Data Collection and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Fear and Comfort Index and Implementation</dc:title>
  <dc:creator>A R</dc:creator>
  <cp:lastModifiedBy>A R</cp:lastModifiedBy>
  <cp:revision>5</cp:revision>
  <dcterms:created xsi:type="dcterms:W3CDTF">2021-07-10T13:14:27Z</dcterms:created>
  <dcterms:modified xsi:type="dcterms:W3CDTF">2021-07-10T13:58:56Z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