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F360222-8EBC-4875-8B4F-C0717D3F94D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486BA9F-D3E8-438B-A9C4-22CC5CA2C5C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772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0222-8EBC-4875-8B4F-C0717D3F94D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BA9F-D3E8-438B-A9C4-22CC5CA2C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2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0222-8EBC-4875-8B4F-C0717D3F94D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BA9F-D3E8-438B-A9C4-22CC5CA2C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57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0222-8EBC-4875-8B4F-C0717D3F94D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BA9F-D3E8-438B-A9C4-22CC5CA2C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28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0222-8EBC-4875-8B4F-C0717D3F94D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BA9F-D3E8-438B-A9C4-22CC5CA2C5C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69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0222-8EBC-4875-8B4F-C0717D3F94D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BA9F-D3E8-438B-A9C4-22CC5CA2C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52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0222-8EBC-4875-8B4F-C0717D3F94D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BA9F-D3E8-438B-A9C4-22CC5CA2C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3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0222-8EBC-4875-8B4F-C0717D3F94D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BA9F-D3E8-438B-A9C4-22CC5CA2C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07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0222-8EBC-4875-8B4F-C0717D3F94D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BA9F-D3E8-438B-A9C4-22CC5CA2C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62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0222-8EBC-4875-8B4F-C0717D3F94D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BA9F-D3E8-438B-A9C4-22CC5CA2C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51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0222-8EBC-4875-8B4F-C0717D3F94D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BA9F-D3E8-438B-A9C4-22CC5CA2C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32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F360222-8EBC-4875-8B4F-C0717D3F94D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486BA9F-D3E8-438B-A9C4-22CC5CA2C5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91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68BD-F65B-4F62-BC2E-C71AC0BB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AU" dirty="0"/>
              <a:t>Portfolio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56920-FF8B-4308-BBA6-F86121DF8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4038"/>
            <a:ext cx="9144000" cy="1655762"/>
          </a:xfrm>
        </p:spPr>
        <p:txBody>
          <a:bodyPr/>
          <a:lstStyle/>
          <a:p>
            <a:r>
              <a:rPr lang="en-AU" dirty="0"/>
              <a:t>By Derrick Lai</a:t>
            </a:r>
          </a:p>
        </p:txBody>
      </p:sp>
    </p:spTree>
    <p:extLst>
      <p:ext uri="{BB962C8B-B14F-4D97-AF65-F5344CB8AC3E}">
        <p14:creationId xmlns:p14="http://schemas.microsoft.com/office/powerpoint/2010/main" val="274934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6A14-3E76-4467-BD6C-E6FE7A47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662781"/>
          </a:xfrm>
        </p:spPr>
        <p:txBody>
          <a:bodyPr>
            <a:normAutofit fontScale="90000"/>
          </a:bodyPr>
          <a:lstStyle/>
          <a:p>
            <a:r>
              <a:rPr lang="en-AU" dirty="0"/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BA88-1A20-4026-B6C2-ED0D9EA1E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53331"/>
            <a:ext cx="8595360" cy="43513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Side navbar in mobile, top navbar in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Animated “Start” button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Containers/Box for aligning and displaying 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Cards for blog posts design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Submit message button using </a:t>
            </a:r>
            <a:r>
              <a:rPr lang="en-AU" dirty="0" err="1"/>
              <a:t>formspree</a:t>
            </a: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Download button for CV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Flexbox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842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8DA1-E741-4EB3-924A-9B40D7FD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25552"/>
          </a:xfrm>
        </p:spPr>
        <p:txBody>
          <a:bodyPr>
            <a:normAutofit fontScale="90000"/>
          </a:bodyPr>
          <a:lstStyle/>
          <a:p>
            <a:r>
              <a:rPr lang="en-AU" dirty="0"/>
              <a:t>Site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919F-26A7-4A0F-8DEB-BCE69402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BE797-6768-4267-AC23-48F50AFE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26" y="744374"/>
            <a:ext cx="2923282" cy="6113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F62FE-FB39-44EC-9385-C725D68B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96" y="902399"/>
            <a:ext cx="2847720" cy="595560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DEC8294-9602-46AA-AAA3-59CBD2B4AE55}"/>
              </a:ext>
            </a:extLst>
          </p:cNvPr>
          <p:cNvSpPr/>
          <p:nvPr/>
        </p:nvSpPr>
        <p:spPr>
          <a:xfrm>
            <a:off x="4863074" y="3815123"/>
            <a:ext cx="1034473" cy="378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4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9BC4-0127-4923-87CA-1E0E99B0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62781"/>
          </a:xfrm>
        </p:spPr>
        <p:txBody>
          <a:bodyPr>
            <a:normAutofit fontScale="90000"/>
          </a:bodyPr>
          <a:lstStyle/>
          <a:p>
            <a:r>
              <a:rPr lang="en-AU" dirty="0"/>
              <a:t>Site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A60D-C15D-46CD-9EFD-DCEED78B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03" y="662782"/>
            <a:ext cx="9692639" cy="382609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Challenges: </a:t>
            </a:r>
          </a:p>
          <a:p>
            <a:r>
              <a:rPr lang="en-AU" dirty="0"/>
              <a:t>Solving the overflow problem and balancing the viewport not working correctly.</a:t>
            </a:r>
          </a:p>
          <a:p>
            <a:r>
              <a:rPr lang="en-AU" dirty="0"/>
              <a:t>@media query for both mobile and browser (possibly to accommodate tablets)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6AA6C-69EA-4978-BE60-8E5D18A3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8" y="1958109"/>
            <a:ext cx="3475759" cy="4780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498BF-B6DD-4A76-96F7-E9ABE1C44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732" y="2654812"/>
            <a:ext cx="3796263" cy="3540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CFDC6-4E8C-4DA9-AAE8-9784CCFAD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552" y="1958109"/>
            <a:ext cx="3304418" cy="47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3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923C-C43F-40E7-A7D7-6C6E2E57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482492" cy="3550458"/>
          </a:xfrm>
        </p:spPr>
        <p:txBody>
          <a:bodyPr>
            <a:normAutofit/>
          </a:bodyPr>
          <a:lstStyle/>
          <a:p>
            <a:r>
              <a:rPr lang="en-AU" sz="6000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80C1C-B50B-4E70-96DA-0F1CFAA6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B7541A8-3228-4197-9582-BC593637963A}"/>
              </a:ext>
            </a:extLst>
          </p:cNvPr>
          <p:cNvSpPr/>
          <p:nvPr/>
        </p:nvSpPr>
        <p:spPr>
          <a:xfrm>
            <a:off x="7704767" y="3186684"/>
            <a:ext cx="115722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03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AA159-C37B-4054-8E00-37FFF674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3126980"/>
            <a:ext cx="3092718" cy="604037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en-AU" sz="3600" dirty="0">
                <a:solidFill>
                  <a:srgbClr val="FFFFFF"/>
                </a:solidFill>
              </a:rPr>
              <a:t>Outline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4C78-C4C5-4148-9EB1-49B5137B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20" y="1945576"/>
            <a:ext cx="4173853" cy="29668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3000" dirty="0"/>
              <a:t>Sitemap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000" dirty="0"/>
              <a:t>Design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000" dirty="0"/>
              <a:t>Components used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3000" dirty="0"/>
              <a:t>Moving forward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3936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D7D4-557F-44E1-9DDE-6FC176CA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712267"/>
          </a:xfrm>
        </p:spPr>
        <p:txBody>
          <a:bodyPr/>
          <a:lstStyle/>
          <a:p>
            <a:r>
              <a:rPr lang="en-AU" dirty="0"/>
              <a:t>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C48D-DB0A-440F-A83F-462E4003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0FDE6-E00F-4FF0-B601-BD5E70E41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028" y="677863"/>
            <a:ext cx="7019048" cy="6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0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AE16-24FF-4B27-B4A9-4481322C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662781"/>
          </a:xfrm>
        </p:spPr>
        <p:txBody>
          <a:bodyPr>
            <a:normAutofit fontScale="90000"/>
          </a:bodyPr>
          <a:lstStyle/>
          <a:p>
            <a:r>
              <a:rPr lang="en-AU" dirty="0"/>
              <a:t>Design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4270-CA51-4B85-B74F-5C0C277E9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85" y="715313"/>
            <a:ext cx="8595360" cy="4351337"/>
          </a:xfrm>
        </p:spPr>
        <p:txBody>
          <a:bodyPr/>
          <a:lstStyle/>
          <a:p>
            <a:r>
              <a:rPr lang="en-AU" dirty="0"/>
              <a:t>Generated 3 font types using </a:t>
            </a:r>
            <a:r>
              <a:rPr lang="en-AU" dirty="0" err="1"/>
              <a:t>fontjoy</a:t>
            </a:r>
            <a:r>
              <a:rPr lang="en-AU" dirty="0"/>
              <a:t>:</a:t>
            </a:r>
          </a:p>
          <a:p>
            <a:pPr marL="617220" lvl="1" indent="-342900">
              <a:buAutoNum type="arabicPeriod"/>
            </a:pPr>
            <a:r>
              <a:rPr lang="en-AU" dirty="0" err="1"/>
              <a:t>Kanit</a:t>
            </a:r>
            <a:endParaRPr lang="en-AU" dirty="0"/>
          </a:p>
          <a:p>
            <a:pPr marL="617220" lvl="1" indent="-342900">
              <a:buAutoNum type="arabicPeriod"/>
            </a:pPr>
            <a:r>
              <a:rPr lang="en-AU" dirty="0" err="1"/>
              <a:t>Nunito</a:t>
            </a:r>
            <a:endParaRPr lang="en-AU" dirty="0"/>
          </a:p>
          <a:p>
            <a:pPr marL="617220" lvl="1" indent="-342900">
              <a:buAutoNum type="arabicPeriod"/>
            </a:pPr>
            <a:r>
              <a:rPr lang="en-AU" dirty="0"/>
              <a:t>Scope One</a:t>
            </a:r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C43EB-214A-4A26-AB17-3F180482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856" y="2003713"/>
            <a:ext cx="8244288" cy="426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1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18CE-E0DD-456D-8DFF-E7CC100A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77863"/>
          </a:xfrm>
        </p:spPr>
        <p:txBody>
          <a:bodyPr>
            <a:normAutofit fontScale="90000"/>
          </a:bodyPr>
          <a:lstStyle/>
          <a:p>
            <a:r>
              <a:rPr lang="en-AU" dirty="0"/>
              <a:t>Design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228F-77F9-4C80-B2B6-46C1BCC2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7863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Browsing coolors.co for colour inspirations.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2FE34-6C69-40AC-A63D-0C87148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1" y="1609952"/>
            <a:ext cx="3819048" cy="18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F0C28-33B1-4072-BD2F-0D85E8E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1280"/>
            <a:ext cx="2456634" cy="2340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D2A8E4-43C7-47A3-8564-52E37894E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703" y="4531280"/>
            <a:ext cx="2385617" cy="2312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9FB7DB-2085-43E9-AF28-2022E094A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20" y="4531279"/>
            <a:ext cx="2395310" cy="2326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B6785-34A2-47BA-8E8E-AD72065E7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630" y="4517094"/>
            <a:ext cx="2467726" cy="2340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0FF766-23ED-452E-88B9-B4FC56C9FC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1297" y="4517094"/>
            <a:ext cx="2460703" cy="2344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F7CCD8-4981-4D68-BA55-E14741AEE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3975" y="220737"/>
            <a:ext cx="4074682" cy="39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9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443F-2791-447E-A255-C8496C09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77863"/>
          </a:xfrm>
        </p:spPr>
        <p:txBody>
          <a:bodyPr>
            <a:normAutofit fontScale="90000"/>
          </a:bodyPr>
          <a:lstStyle/>
          <a:p>
            <a:r>
              <a:rPr lang="en-AU" dirty="0"/>
              <a:t>Design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B921-BA81-47DF-86AC-0D9D3D59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677863"/>
            <a:ext cx="8595360" cy="4351337"/>
          </a:xfrm>
        </p:spPr>
        <p:txBody>
          <a:bodyPr/>
          <a:lstStyle/>
          <a:p>
            <a:r>
              <a:rPr lang="en-AU" dirty="0"/>
              <a:t>Inspirations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8E373-2433-41E3-AD67-E392C580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8" y="1139031"/>
            <a:ext cx="2842844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C26F73-6DC9-4927-87FE-5C6FA0D3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851" y="2853531"/>
            <a:ext cx="330857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B1771-D6B2-440A-BC57-AF18A8FDD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679" y="1139031"/>
            <a:ext cx="3778507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9B4443-92E5-41A3-BED0-6FDBD744E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165" y="4818150"/>
            <a:ext cx="1150126" cy="42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13A40D-7799-41C7-81BB-5BCCA9143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1310" y="3921831"/>
            <a:ext cx="4530690" cy="26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6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3959-2BBA-4B60-B979-40104B6B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28"/>
            <a:ext cx="9692640" cy="659735"/>
          </a:xfrm>
        </p:spPr>
        <p:txBody>
          <a:bodyPr>
            <a:normAutofit fontScale="90000"/>
          </a:bodyPr>
          <a:lstStyle/>
          <a:p>
            <a:r>
              <a:rPr lang="en-AU" dirty="0"/>
              <a:t>Wireframe (mobile)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E166549C-8D60-4634-98EC-96543978C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96" y="756058"/>
            <a:ext cx="5757113" cy="299658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80A12-D23B-4C0B-B6C6-8CCEE1C5B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33" y="3752638"/>
            <a:ext cx="7395570" cy="3087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08353D-2AEE-4C7A-A11E-7515E8845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718" y="756058"/>
            <a:ext cx="1713485" cy="3043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D7FB5E-E26B-47BE-BB1D-549F4EEE4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487" y="3276600"/>
            <a:ext cx="364577" cy="15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2ACDF-99CB-4CF0-AE77-B1CB1EAF3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835" y="3830832"/>
            <a:ext cx="1467072" cy="29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3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E187-D8B8-4068-A243-5EA5360F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692640" cy="677863"/>
          </a:xfrm>
        </p:spPr>
        <p:txBody>
          <a:bodyPr>
            <a:normAutofit fontScale="90000"/>
          </a:bodyPr>
          <a:lstStyle/>
          <a:p>
            <a:r>
              <a:rPr lang="en-AU" dirty="0"/>
              <a:t>Wireframe (browser)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1CF0F-1DA2-487F-A23A-9547EAB5F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2" y="770226"/>
            <a:ext cx="5286612" cy="304439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3AE683-D3A2-415C-BB4F-D0A4B0C61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10" y="770226"/>
            <a:ext cx="5290874" cy="3044393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F64978-07EB-47B0-80DC-B62894350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2" y="3814619"/>
            <a:ext cx="5323358" cy="304439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EAC5FA-29C8-456F-A26D-EFA7F7F270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55" y="3815124"/>
            <a:ext cx="5339584" cy="304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CF5F-C291-42BF-A7AE-D3C4F6EE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662781"/>
          </a:xfrm>
        </p:spPr>
        <p:txBody>
          <a:bodyPr>
            <a:normAutofit fontScale="90000"/>
          </a:bodyPr>
          <a:lstStyle/>
          <a:p>
            <a:r>
              <a:rPr lang="en-AU" dirty="0"/>
              <a:t>Wireframe (browser)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80F5E1-FC08-4CEF-AC07-EAA2AA953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2" y="1910671"/>
            <a:ext cx="5229216" cy="30366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643BEE-DEB3-451B-ACC9-2B30D9E8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87" y="1910670"/>
            <a:ext cx="5337560" cy="30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83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126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Portfolio Website</vt:lpstr>
      <vt:lpstr>Outline</vt:lpstr>
      <vt:lpstr>Site map</vt:lpstr>
      <vt:lpstr>Design concept</vt:lpstr>
      <vt:lpstr>Design concept</vt:lpstr>
      <vt:lpstr>Design concept</vt:lpstr>
      <vt:lpstr>Wireframe (mobile)</vt:lpstr>
      <vt:lpstr>Wireframe (browser)</vt:lpstr>
      <vt:lpstr>Wireframe (browser)</vt:lpstr>
      <vt:lpstr>Components used</vt:lpstr>
      <vt:lpstr>Site Progress</vt:lpstr>
      <vt:lpstr>Site Progress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</dc:title>
  <dc:creator>derrick lai</dc:creator>
  <cp:lastModifiedBy>derrick lai</cp:lastModifiedBy>
  <cp:revision>4</cp:revision>
  <dcterms:created xsi:type="dcterms:W3CDTF">2020-09-02T02:22:28Z</dcterms:created>
  <dcterms:modified xsi:type="dcterms:W3CDTF">2020-09-02T04:15:16Z</dcterms:modified>
</cp:coreProperties>
</file>