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3"/>
  </p:sldMasterIdLst>
  <p:notesMasterIdLst>
    <p:notesMasterId r:id="rId28"/>
  </p:notesMasterIdLst>
  <p:sldIdLst>
    <p:sldId id="256" r:id="rId4"/>
    <p:sldId id="257" r:id="rId5"/>
    <p:sldId id="258" r:id="rId6"/>
    <p:sldId id="264" r:id="rId7"/>
    <p:sldId id="263" r:id="rId8"/>
    <p:sldId id="259" r:id="rId9"/>
    <p:sldId id="261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78" r:id="rId22"/>
    <p:sldId id="279" r:id="rId23"/>
    <p:sldId id="265" r:id="rId24"/>
    <p:sldId id="267" r:id="rId25"/>
    <p:sldId id="266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04D12-0913-43C8-B370-CD2EAD5C84D6}" v="2" dt="2021-12-05T17:47:10.851"/>
    <p1510:client id="{554FE939-DDBD-4B74-8754-3AEC76EE3B92}" v="10" dt="2021-12-06T16:39:49.135"/>
    <p1510:client id="{64C19E0B-A8B8-40D2-B5C9-30455E1BFC96}" v="1" dt="2021-12-06T15:59:19.427"/>
    <p1510:client id="{B4BD95C8-F812-42EF-B5AD-D1FF9FD59F94}" v="17" dt="2021-12-06T16:09:34.457"/>
    <p1510:client id="{B84336C9-2E64-6B4B-9C3A-663F8FD5D4AF}" v="877" dt="2021-12-06T16:51:24.998"/>
    <p1510:client id="{FB53AE36-8E00-4B5E-8C1D-771998E3F556}" v="1" dt="2021-12-06T15:24:54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lowitz, Gregory" userId="S::gregory_kaplowitz@student.uml.edu::0687e44d-3dcf-450e-801a-d3436050b6f5" providerId="AD" clId="Web-{5FE63F22-EBD3-4827-9C20-37FDAB1DA43C}"/>
    <pc:docChg chg="modSld">
      <pc:chgData name="Kaplowitz, Gregory" userId="S::gregory_kaplowitz@student.uml.edu::0687e44d-3dcf-450e-801a-d3436050b6f5" providerId="AD" clId="Web-{5FE63F22-EBD3-4827-9C20-37FDAB1DA43C}" dt="2021-12-03T18:51:49.193" v="41" actId="20577"/>
      <pc:docMkLst>
        <pc:docMk/>
      </pc:docMkLst>
      <pc:sldChg chg="modSp">
        <pc:chgData name="Kaplowitz, Gregory" userId="S::gregory_kaplowitz@student.uml.edu::0687e44d-3dcf-450e-801a-d3436050b6f5" providerId="AD" clId="Web-{5FE63F22-EBD3-4827-9C20-37FDAB1DA43C}" dt="2021-12-03T18:51:49.193" v="41" actId="20577"/>
        <pc:sldMkLst>
          <pc:docMk/>
          <pc:sldMk cId="0" sldId="256"/>
        </pc:sldMkLst>
        <pc:spChg chg="mod">
          <ac:chgData name="Kaplowitz, Gregory" userId="S::gregory_kaplowitz@student.uml.edu::0687e44d-3dcf-450e-801a-d3436050b6f5" providerId="AD" clId="Web-{5FE63F22-EBD3-4827-9C20-37FDAB1DA43C}" dt="2021-12-03T18:51:49.193" v="41" actId="20577"/>
          <ac:spMkLst>
            <pc:docMk/>
            <pc:sldMk cId="0" sldId="256"/>
            <ac:spMk id="3075" creationId="{23BB1625-95E1-4968-9809-1451B82B35F4}"/>
          </ac:spMkLst>
        </pc:spChg>
      </pc:sldChg>
    </pc:docChg>
  </pc:docChgLst>
  <pc:docChgLst>
    <pc:chgData name="Kaplowitz, Gregory" userId="S::gregory_kaplowitz@student.uml.edu::0687e44d-3dcf-450e-801a-d3436050b6f5" providerId="AD" clId="Web-{33204D12-0913-43C8-B370-CD2EAD5C84D6}"/>
    <pc:docChg chg="modSld">
      <pc:chgData name="Kaplowitz, Gregory" userId="S::gregory_kaplowitz@student.uml.edu::0687e44d-3dcf-450e-801a-d3436050b6f5" providerId="AD" clId="Web-{33204D12-0913-43C8-B370-CD2EAD5C84D6}" dt="2021-12-05T17:59:31.678" v="646"/>
      <pc:docMkLst>
        <pc:docMk/>
      </pc:docMkLst>
      <pc:sldChg chg="modNotes">
        <pc:chgData name="Kaplowitz, Gregory" userId="S::gregory_kaplowitz@student.uml.edu::0687e44d-3dcf-450e-801a-d3436050b6f5" providerId="AD" clId="Web-{33204D12-0913-43C8-B370-CD2EAD5C84D6}" dt="2021-12-05T17:47:07.789" v="468"/>
        <pc:sldMkLst>
          <pc:docMk/>
          <pc:sldMk cId="0" sldId="257"/>
        </pc:sldMkLst>
      </pc:sldChg>
      <pc:sldChg chg="modNotes">
        <pc:chgData name="Kaplowitz, Gregory" userId="S::gregory_kaplowitz@student.uml.edu::0687e44d-3dcf-450e-801a-d3436050b6f5" providerId="AD" clId="Web-{33204D12-0913-43C8-B370-CD2EAD5C84D6}" dt="2021-12-05T17:59:31.678" v="646"/>
        <pc:sldMkLst>
          <pc:docMk/>
          <pc:sldMk cId="0" sldId="258"/>
        </pc:sldMkLst>
      </pc:sldChg>
    </pc:docChg>
  </pc:docChgLst>
  <pc:docChgLst>
    <pc:chgData name="Miceli, Nicholas M" userId="267886bc-89a5-4c24-8fe9-1203f3a2bf58" providerId="ADAL" clId="{B84336C9-2E64-6B4B-9C3A-663F8FD5D4AF}"/>
    <pc:docChg chg="custSel mod addSld delSld modSld sldOrd">
      <pc:chgData name="Miceli, Nicholas M" userId="267886bc-89a5-4c24-8fe9-1203f3a2bf58" providerId="ADAL" clId="{B84336C9-2E64-6B4B-9C3A-663F8FD5D4AF}" dt="2021-12-06T16:51:24.998" v="6936" actId="20577"/>
      <pc:docMkLst>
        <pc:docMk/>
      </pc:docMkLst>
      <pc:sldChg chg="modSp mod">
        <pc:chgData name="Miceli, Nicholas M" userId="267886bc-89a5-4c24-8fe9-1203f3a2bf58" providerId="ADAL" clId="{B84336C9-2E64-6B4B-9C3A-663F8FD5D4AF}" dt="2021-12-05T01:36:03.426" v="49" actId="207"/>
        <pc:sldMkLst>
          <pc:docMk/>
          <pc:sldMk cId="0" sldId="256"/>
        </pc:sldMkLst>
        <pc:spChg chg="mod">
          <ac:chgData name="Miceli, Nicholas M" userId="267886bc-89a5-4c24-8fe9-1203f3a2bf58" providerId="ADAL" clId="{B84336C9-2E64-6B4B-9C3A-663F8FD5D4AF}" dt="2021-12-05T01:33:15.438" v="29" actId="20577"/>
          <ac:spMkLst>
            <pc:docMk/>
            <pc:sldMk cId="0" sldId="256"/>
            <ac:spMk id="3074" creationId="{AA820C8C-E0D3-47D1-A51D-F0D563A65666}"/>
          </ac:spMkLst>
        </pc:spChg>
        <pc:spChg chg="mod">
          <ac:chgData name="Miceli, Nicholas M" userId="267886bc-89a5-4c24-8fe9-1203f3a2bf58" providerId="ADAL" clId="{B84336C9-2E64-6B4B-9C3A-663F8FD5D4AF}" dt="2021-12-05T01:36:03.426" v="49" actId="207"/>
          <ac:spMkLst>
            <pc:docMk/>
            <pc:sldMk cId="0" sldId="256"/>
            <ac:spMk id="3075" creationId="{23BB1625-95E1-4968-9809-1451B82B35F4}"/>
          </ac:spMkLst>
        </pc:spChg>
      </pc:sldChg>
      <pc:sldChg chg="modSp mod modNotesTx">
        <pc:chgData name="Miceli, Nicholas M" userId="267886bc-89a5-4c24-8fe9-1203f3a2bf58" providerId="ADAL" clId="{B84336C9-2E64-6B4B-9C3A-663F8FD5D4AF}" dt="2021-12-05T15:58:36.512" v="4289" actId="20577"/>
        <pc:sldMkLst>
          <pc:docMk/>
          <pc:sldMk cId="0" sldId="257"/>
        </pc:sldMkLst>
        <pc:spChg chg="mod">
          <ac:chgData name="Miceli, Nicholas M" userId="267886bc-89a5-4c24-8fe9-1203f3a2bf58" providerId="ADAL" clId="{B84336C9-2E64-6B4B-9C3A-663F8FD5D4AF}" dt="2021-12-05T01:44:53.064" v="192" actId="20577"/>
          <ac:spMkLst>
            <pc:docMk/>
            <pc:sldMk cId="0" sldId="257"/>
            <ac:spMk id="5122" creationId="{AE881935-4A22-4D49-90D7-FE1DDD9095E2}"/>
          </ac:spMkLst>
        </pc:spChg>
        <pc:spChg chg="mod">
          <ac:chgData name="Miceli, Nicholas M" userId="267886bc-89a5-4c24-8fe9-1203f3a2bf58" providerId="ADAL" clId="{B84336C9-2E64-6B4B-9C3A-663F8FD5D4AF}" dt="2021-12-05T02:00:24.786" v="1121" actId="20577"/>
          <ac:spMkLst>
            <pc:docMk/>
            <pc:sldMk cId="0" sldId="257"/>
            <ac:spMk id="5123" creationId="{BAD3E5EA-4006-4944-8F70-E3BF348110CB}"/>
          </ac:spMkLst>
        </pc:spChg>
      </pc:sldChg>
      <pc:sldChg chg="modSp mod ord modNotesTx">
        <pc:chgData name="Miceli, Nicholas M" userId="267886bc-89a5-4c24-8fe9-1203f3a2bf58" providerId="ADAL" clId="{B84336C9-2E64-6B4B-9C3A-663F8FD5D4AF}" dt="2021-12-05T16:44:25.279" v="4795" actId="20577"/>
        <pc:sldMkLst>
          <pc:docMk/>
          <pc:sldMk cId="0" sldId="258"/>
        </pc:sldMkLst>
        <pc:spChg chg="mod">
          <ac:chgData name="Miceli, Nicholas M" userId="267886bc-89a5-4c24-8fe9-1203f3a2bf58" providerId="ADAL" clId="{B84336C9-2E64-6B4B-9C3A-663F8FD5D4AF}" dt="2021-12-05T01:32:45.578" v="11"/>
          <ac:spMkLst>
            <pc:docMk/>
            <pc:sldMk cId="0" sldId="258"/>
            <ac:spMk id="9218" creationId="{762B4116-8C78-40FC-A784-D50C1D149B7F}"/>
          </ac:spMkLst>
        </pc:spChg>
        <pc:spChg chg="mod">
          <ac:chgData name="Miceli, Nicholas M" userId="267886bc-89a5-4c24-8fe9-1203f3a2bf58" providerId="ADAL" clId="{B84336C9-2E64-6B4B-9C3A-663F8FD5D4AF}" dt="2021-12-05T16:44:25.279" v="4795" actId="20577"/>
          <ac:spMkLst>
            <pc:docMk/>
            <pc:sldMk cId="0" sldId="258"/>
            <ac:spMk id="9219" creationId="{49EA2498-FA35-4344-B7F6-4ED6032858EE}"/>
          </ac:spMkLst>
        </pc:spChg>
      </pc:sldChg>
      <pc:sldChg chg="modSp mod modNotesTx">
        <pc:chgData name="Miceli, Nicholas M" userId="267886bc-89a5-4c24-8fe9-1203f3a2bf58" providerId="ADAL" clId="{B84336C9-2E64-6B4B-9C3A-663F8FD5D4AF}" dt="2021-12-06T15:00:31.811" v="6935" actId="20577"/>
        <pc:sldMkLst>
          <pc:docMk/>
          <pc:sldMk cId="0" sldId="259"/>
        </pc:sldMkLst>
        <pc:spChg chg="mod">
          <ac:chgData name="Miceli, Nicholas M" userId="267886bc-89a5-4c24-8fe9-1203f3a2bf58" providerId="ADAL" clId="{B84336C9-2E64-6B4B-9C3A-663F8FD5D4AF}" dt="2021-12-05T01:32:45.578" v="11"/>
          <ac:spMkLst>
            <pc:docMk/>
            <pc:sldMk cId="0" sldId="259"/>
            <ac:spMk id="7170" creationId="{1E4CBF17-35C7-40CD-8BEA-0F97F50472D6}"/>
          </ac:spMkLst>
        </pc:spChg>
        <pc:spChg chg="mod">
          <ac:chgData name="Miceli, Nicholas M" userId="267886bc-89a5-4c24-8fe9-1203f3a2bf58" providerId="ADAL" clId="{B84336C9-2E64-6B4B-9C3A-663F8FD5D4AF}" dt="2021-12-06T15:00:31.811" v="6935" actId="20577"/>
          <ac:spMkLst>
            <pc:docMk/>
            <pc:sldMk cId="0" sldId="259"/>
            <ac:spMk id="7171" creationId="{9BE75A1B-6C09-4635-81B3-4CBB7DDF16A2}"/>
          </ac:spMkLst>
        </pc:spChg>
      </pc:sldChg>
      <pc:sldChg chg="addSp delSp modSp mod ord modNotesTx">
        <pc:chgData name="Miceli, Nicholas M" userId="267886bc-89a5-4c24-8fe9-1203f3a2bf58" providerId="ADAL" clId="{B84336C9-2E64-6B4B-9C3A-663F8FD5D4AF}" dt="2021-12-06T04:31:58.393" v="5320" actId="1076"/>
        <pc:sldMkLst>
          <pc:docMk/>
          <pc:sldMk cId="0" sldId="260"/>
        </pc:sldMkLst>
        <pc:spChg chg="add mod">
          <ac:chgData name="Miceli, Nicholas M" userId="267886bc-89a5-4c24-8fe9-1203f3a2bf58" providerId="ADAL" clId="{B84336C9-2E64-6B4B-9C3A-663F8FD5D4AF}" dt="2021-12-06T04:31:32.826" v="5315" actId="14100"/>
          <ac:spMkLst>
            <pc:docMk/>
            <pc:sldMk cId="0" sldId="260"/>
            <ac:spMk id="2" creationId="{B4E8CA02-E7A9-DE47-AB19-E53BBE0078D7}"/>
          </ac:spMkLst>
        </pc:spChg>
        <pc:spChg chg="add del mod">
          <ac:chgData name="Miceli, Nicholas M" userId="267886bc-89a5-4c24-8fe9-1203f3a2bf58" providerId="ADAL" clId="{B84336C9-2E64-6B4B-9C3A-663F8FD5D4AF}" dt="2021-12-06T04:31:26.904" v="5313"/>
          <ac:spMkLst>
            <pc:docMk/>
            <pc:sldMk cId="0" sldId="260"/>
            <ac:spMk id="3" creationId="{4E08A4CB-3DCB-114C-8CB5-0F2404616040}"/>
          </ac:spMkLst>
        </pc:spChg>
        <pc:spChg chg="del mod">
          <ac:chgData name="Miceli, Nicholas M" userId="267886bc-89a5-4c24-8fe9-1203f3a2bf58" providerId="ADAL" clId="{B84336C9-2E64-6B4B-9C3A-663F8FD5D4AF}" dt="2021-12-06T04:30:51.853" v="5289" actId="478"/>
          <ac:spMkLst>
            <pc:docMk/>
            <pc:sldMk cId="0" sldId="260"/>
            <ac:spMk id="13314" creationId="{B4EAC83A-62B9-41B2-AF09-0BE98157353D}"/>
          </ac:spMkLst>
        </pc:spChg>
        <pc:spChg chg="del mod">
          <ac:chgData name="Miceli, Nicholas M" userId="267886bc-89a5-4c24-8fe9-1203f3a2bf58" providerId="ADAL" clId="{B84336C9-2E64-6B4B-9C3A-663F8FD5D4AF}" dt="2021-12-05T17:25:02.007" v="4864" actId="478"/>
          <ac:spMkLst>
            <pc:docMk/>
            <pc:sldMk cId="0" sldId="260"/>
            <ac:spMk id="13315" creationId="{44CF1C81-4D2A-4CC8-84A2-F72F14BC614A}"/>
          </ac:spMkLst>
        </pc:spChg>
        <pc:picChg chg="add mod">
          <ac:chgData name="Miceli, Nicholas M" userId="267886bc-89a5-4c24-8fe9-1203f3a2bf58" providerId="ADAL" clId="{B84336C9-2E64-6B4B-9C3A-663F8FD5D4AF}" dt="2021-12-06T04:31:58.393" v="5320" actId="1076"/>
          <ac:picMkLst>
            <pc:docMk/>
            <pc:sldMk cId="0" sldId="260"/>
            <ac:picMk id="5" creationId="{606C432C-82F1-4E47-95B9-6EA1D62D7BC1}"/>
          </ac:picMkLst>
        </pc:picChg>
      </pc:sldChg>
      <pc:sldChg chg="addSp delSp modSp mod ord setBg setClrOvrMap modNotesTx">
        <pc:chgData name="Miceli, Nicholas M" userId="267886bc-89a5-4c24-8fe9-1203f3a2bf58" providerId="ADAL" clId="{B84336C9-2E64-6B4B-9C3A-663F8FD5D4AF}" dt="2021-12-05T15:59:11.855" v="4306" actId="20577"/>
        <pc:sldMkLst>
          <pc:docMk/>
          <pc:sldMk cId="0" sldId="261"/>
        </pc:sldMkLst>
        <pc:spChg chg="add del mod">
          <ac:chgData name="Miceli, Nicholas M" userId="267886bc-89a5-4c24-8fe9-1203f3a2bf58" providerId="ADAL" clId="{B84336C9-2E64-6B4B-9C3A-663F8FD5D4AF}" dt="2021-12-05T15:27:52.823" v="3963"/>
          <ac:spMkLst>
            <pc:docMk/>
            <pc:sldMk cId="0" sldId="261"/>
            <ac:spMk id="5" creationId="{FE9ACA65-62BF-5345-ACC9-5384BCBE3C0A}"/>
          </ac:spMkLst>
        </pc:spChg>
        <pc:spChg chg="add">
          <ac:chgData name="Miceli, Nicholas M" userId="267886bc-89a5-4c24-8fe9-1203f3a2bf58" providerId="ADAL" clId="{B84336C9-2E64-6B4B-9C3A-663F8FD5D4AF}" dt="2021-12-05T15:28:59.893" v="3976" actId="26606"/>
          <ac:spMkLst>
            <pc:docMk/>
            <pc:sldMk cId="0" sldId="261"/>
            <ac:spMk id="73" creationId="{6697F791-5FFA-4164-899F-EB52EA72B024}"/>
          </ac:spMkLst>
        </pc:spChg>
        <pc:spChg chg="add">
          <ac:chgData name="Miceli, Nicholas M" userId="267886bc-89a5-4c24-8fe9-1203f3a2bf58" providerId="ADAL" clId="{B84336C9-2E64-6B4B-9C3A-663F8FD5D4AF}" dt="2021-12-05T15:28:59.893" v="3976" actId="26606"/>
          <ac:spMkLst>
            <pc:docMk/>
            <pc:sldMk cId="0" sldId="261"/>
            <ac:spMk id="77" creationId="{B773AB25-A422-41AA-9737-5E04C1966DE1}"/>
          </ac:spMkLst>
        </pc:spChg>
        <pc:spChg chg="mod">
          <ac:chgData name="Miceli, Nicholas M" userId="267886bc-89a5-4c24-8fe9-1203f3a2bf58" providerId="ADAL" clId="{B84336C9-2E64-6B4B-9C3A-663F8FD5D4AF}" dt="2021-12-05T15:28:59.893" v="3976" actId="26606"/>
          <ac:spMkLst>
            <pc:docMk/>
            <pc:sldMk cId="0" sldId="261"/>
            <ac:spMk id="11266" creationId="{1FB8A601-5753-448F-A39F-CA183248BD1B}"/>
          </ac:spMkLst>
        </pc:spChg>
        <pc:spChg chg="del mod">
          <ac:chgData name="Miceli, Nicholas M" userId="267886bc-89a5-4c24-8fe9-1203f3a2bf58" providerId="ADAL" clId="{B84336C9-2E64-6B4B-9C3A-663F8FD5D4AF}" dt="2021-12-05T02:12:39.262" v="1374"/>
          <ac:spMkLst>
            <pc:docMk/>
            <pc:sldMk cId="0" sldId="261"/>
            <ac:spMk id="11267" creationId="{9D2DAEE1-D8DD-4823-AF0C-BAF6622398E8}"/>
          </ac:spMkLst>
        </pc:spChg>
        <pc:spChg chg="add del">
          <ac:chgData name="Miceli, Nicholas M" userId="267886bc-89a5-4c24-8fe9-1203f3a2bf58" providerId="ADAL" clId="{B84336C9-2E64-6B4B-9C3A-663F8FD5D4AF}" dt="2021-12-05T15:29:04.326" v="3977" actId="478"/>
          <ac:spMkLst>
            <pc:docMk/>
            <pc:sldMk cId="0" sldId="261"/>
            <ac:spMk id="11270" creationId="{48AC616D-AB5E-42FA-8762-E4D2E1FBBBF8}"/>
          </ac:spMkLst>
        </pc:spChg>
        <pc:grpChg chg="add">
          <ac:chgData name="Miceli, Nicholas M" userId="267886bc-89a5-4c24-8fe9-1203f3a2bf58" providerId="ADAL" clId="{B84336C9-2E64-6B4B-9C3A-663F8FD5D4AF}" dt="2021-12-05T15:28:59.893" v="3976" actId="26606"/>
          <ac:grpSpMkLst>
            <pc:docMk/>
            <pc:sldMk cId="0" sldId="261"/>
            <ac:grpSpMk id="81" creationId="{6AD0D387-1584-4477-B5F8-52B50D4F2205}"/>
          </ac:grpSpMkLst>
        </pc:grpChg>
        <pc:picChg chg="add del mod">
          <ac:chgData name="Miceli, Nicholas M" userId="267886bc-89a5-4c24-8fe9-1203f3a2bf58" providerId="ADAL" clId="{B84336C9-2E64-6B4B-9C3A-663F8FD5D4AF}" dt="2021-12-05T15:27:03.130" v="3962" actId="478"/>
          <ac:picMkLst>
            <pc:docMk/>
            <pc:sldMk cId="0" sldId="261"/>
            <ac:picMk id="3" creationId="{87F522F3-4BD7-3244-8F0A-7222F1013F19}"/>
          </ac:picMkLst>
        </pc:picChg>
        <pc:picChg chg="add mod">
          <ac:chgData name="Miceli, Nicholas M" userId="267886bc-89a5-4c24-8fe9-1203f3a2bf58" providerId="ADAL" clId="{B84336C9-2E64-6B4B-9C3A-663F8FD5D4AF}" dt="2021-12-05T15:28:59.893" v="3976" actId="26606"/>
          <ac:picMkLst>
            <pc:docMk/>
            <pc:sldMk cId="0" sldId="261"/>
            <ac:picMk id="7" creationId="{E379D014-A85A-154D-9FC6-A48CC712C864}"/>
          </ac:picMkLst>
        </pc:picChg>
        <pc:picChg chg="add">
          <ac:chgData name="Miceli, Nicholas M" userId="267886bc-89a5-4c24-8fe9-1203f3a2bf58" providerId="ADAL" clId="{B84336C9-2E64-6B4B-9C3A-663F8FD5D4AF}" dt="2021-12-05T15:28:59.893" v="3976" actId="26606"/>
          <ac:picMkLst>
            <pc:docMk/>
            <pc:sldMk cId="0" sldId="261"/>
            <ac:picMk id="75" creationId="{4E28A1A9-FB81-4816-AAEA-C3B430946951}"/>
          </ac:picMkLst>
        </pc:picChg>
        <pc:picChg chg="add">
          <ac:chgData name="Miceli, Nicholas M" userId="267886bc-89a5-4c24-8fe9-1203f3a2bf58" providerId="ADAL" clId="{B84336C9-2E64-6B4B-9C3A-663F8FD5D4AF}" dt="2021-12-05T15:28:59.893" v="3976" actId="26606"/>
          <ac:picMkLst>
            <pc:docMk/>
            <pc:sldMk cId="0" sldId="261"/>
            <ac:picMk id="79" creationId="{AF0552B8-DE8C-40DF-B29F-1728E6A10619}"/>
          </ac:picMkLst>
        </pc:picChg>
      </pc:sldChg>
      <pc:sldChg chg="modSp mod">
        <pc:chgData name="Miceli, Nicholas M" userId="267886bc-89a5-4c24-8fe9-1203f3a2bf58" providerId="ADAL" clId="{B84336C9-2E64-6B4B-9C3A-663F8FD5D4AF}" dt="2021-12-05T17:41:56.559" v="5094" actId="20577"/>
        <pc:sldMkLst>
          <pc:docMk/>
          <pc:sldMk cId="0" sldId="262"/>
        </pc:sldMkLst>
        <pc:spChg chg="mod">
          <ac:chgData name="Miceli, Nicholas M" userId="267886bc-89a5-4c24-8fe9-1203f3a2bf58" providerId="ADAL" clId="{B84336C9-2E64-6B4B-9C3A-663F8FD5D4AF}" dt="2021-12-05T01:32:45.578" v="11"/>
          <ac:spMkLst>
            <pc:docMk/>
            <pc:sldMk cId="0" sldId="262"/>
            <ac:spMk id="15362" creationId="{2429FB61-A6CF-49B0-9A14-F72B200FD944}"/>
          </ac:spMkLst>
        </pc:spChg>
        <pc:spChg chg="mod">
          <ac:chgData name="Miceli, Nicholas M" userId="267886bc-89a5-4c24-8fe9-1203f3a2bf58" providerId="ADAL" clId="{B84336C9-2E64-6B4B-9C3A-663F8FD5D4AF}" dt="2021-12-05T17:41:56.559" v="5094" actId="20577"/>
          <ac:spMkLst>
            <pc:docMk/>
            <pc:sldMk cId="0" sldId="262"/>
            <ac:spMk id="15363" creationId="{0D8F00E0-BF4D-40E0-AB42-944A73AF851A}"/>
          </ac:spMkLst>
        </pc:spChg>
      </pc:sldChg>
      <pc:sldChg chg="addSp delSp modSp new mod ord modNotesTx">
        <pc:chgData name="Miceli, Nicholas M" userId="267886bc-89a5-4c24-8fe9-1203f3a2bf58" providerId="ADAL" clId="{B84336C9-2E64-6B4B-9C3A-663F8FD5D4AF}" dt="2021-12-05T15:46:28.761" v="4054" actId="20577"/>
        <pc:sldMkLst>
          <pc:docMk/>
          <pc:sldMk cId="1748762893" sldId="263"/>
        </pc:sldMkLst>
        <pc:spChg chg="mod">
          <ac:chgData name="Miceli, Nicholas M" userId="267886bc-89a5-4c24-8fe9-1203f3a2bf58" providerId="ADAL" clId="{B84336C9-2E64-6B4B-9C3A-663F8FD5D4AF}" dt="2021-12-05T14:25:47.072" v="2826" actId="313"/>
          <ac:spMkLst>
            <pc:docMk/>
            <pc:sldMk cId="1748762893" sldId="263"/>
            <ac:spMk id="2" creationId="{89C1ECDC-3BDD-BA47-8582-E7A8936B20C6}"/>
          </ac:spMkLst>
        </pc:spChg>
        <pc:spChg chg="del">
          <ac:chgData name="Miceli, Nicholas M" userId="267886bc-89a5-4c24-8fe9-1203f3a2bf58" providerId="ADAL" clId="{B84336C9-2E64-6B4B-9C3A-663F8FD5D4AF}" dt="2021-12-05T14:55:34.701" v="3553" actId="1032"/>
          <ac:spMkLst>
            <pc:docMk/>
            <pc:sldMk cId="1748762893" sldId="263"/>
            <ac:spMk id="3" creationId="{6702DB00-0B81-3C41-8725-79885906BCDF}"/>
          </ac:spMkLst>
        </pc:spChg>
        <pc:graphicFrameChg chg="add mod modGraphic">
          <ac:chgData name="Miceli, Nicholas M" userId="267886bc-89a5-4c24-8fe9-1203f3a2bf58" providerId="ADAL" clId="{B84336C9-2E64-6B4B-9C3A-663F8FD5D4AF}" dt="2021-12-05T15:02:44.569" v="3961" actId="20577"/>
          <ac:graphicFrameMkLst>
            <pc:docMk/>
            <pc:sldMk cId="1748762893" sldId="263"/>
            <ac:graphicFrameMk id="4" creationId="{A5579A4E-3303-864C-A186-8B701F173DF1}"/>
          </ac:graphicFrameMkLst>
        </pc:graphicFrameChg>
      </pc:sldChg>
      <pc:sldChg chg="modSp new mod modNotesTx">
        <pc:chgData name="Miceli, Nicholas M" userId="267886bc-89a5-4c24-8fe9-1203f3a2bf58" providerId="ADAL" clId="{B84336C9-2E64-6B4B-9C3A-663F8FD5D4AF}" dt="2021-12-05T15:46:22.935" v="4047" actId="20577"/>
        <pc:sldMkLst>
          <pc:docMk/>
          <pc:sldMk cId="3584040121" sldId="264"/>
        </pc:sldMkLst>
        <pc:spChg chg="mod">
          <ac:chgData name="Miceli, Nicholas M" userId="267886bc-89a5-4c24-8fe9-1203f3a2bf58" providerId="ADAL" clId="{B84336C9-2E64-6B4B-9C3A-663F8FD5D4AF}" dt="2021-12-05T02:05:58.109" v="1148" actId="20577"/>
          <ac:spMkLst>
            <pc:docMk/>
            <pc:sldMk cId="3584040121" sldId="264"/>
            <ac:spMk id="2" creationId="{297D29E4-F6FC-6C41-BA1D-7987604652DE}"/>
          </ac:spMkLst>
        </pc:spChg>
        <pc:spChg chg="mod">
          <ac:chgData name="Miceli, Nicholas M" userId="267886bc-89a5-4c24-8fe9-1203f3a2bf58" providerId="ADAL" clId="{B84336C9-2E64-6B4B-9C3A-663F8FD5D4AF}" dt="2021-12-05T02:23:18.175" v="1911" actId="20577"/>
          <ac:spMkLst>
            <pc:docMk/>
            <pc:sldMk cId="3584040121" sldId="264"/>
            <ac:spMk id="3" creationId="{A6976942-2256-9148-8424-DB6FB7A485FF}"/>
          </ac:spMkLst>
        </pc:spChg>
      </pc:sldChg>
      <pc:sldChg chg="modSp new mod modNotesTx">
        <pc:chgData name="Miceli, Nicholas M" userId="267886bc-89a5-4c24-8fe9-1203f3a2bf58" providerId="ADAL" clId="{B84336C9-2E64-6B4B-9C3A-663F8FD5D4AF}" dt="2021-12-05T15:46:17.879" v="4040" actId="20577"/>
        <pc:sldMkLst>
          <pc:docMk/>
          <pc:sldMk cId="593382793" sldId="265"/>
        </pc:sldMkLst>
        <pc:spChg chg="mod">
          <ac:chgData name="Miceli, Nicholas M" userId="267886bc-89a5-4c24-8fe9-1203f3a2bf58" providerId="ADAL" clId="{B84336C9-2E64-6B4B-9C3A-663F8FD5D4AF}" dt="2021-12-05T02:46:39.384" v="1938" actId="20577"/>
          <ac:spMkLst>
            <pc:docMk/>
            <pc:sldMk cId="593382793" sldId="265"/>
            <ac:spMk id="2" creationId="{6A957FEF-813C-4F40-A742-1CF44A433402}"/>
          </ac:spMkLst>
        </pc:spChg>
        <pc:spChg chg="mod">
          <ac:chgData name="Miceli, Nicholas M" userId="267886bc-89a5-4c24-8fe9-1203f3a2bf58" providerId="ADAL" clId="{B84336C9-2E64-6B4B-9C3A-663F8FD5D4AF}" dt="2021-12-05T02:51:25.895" v="2602" actId="1076"/>
          <ac:spMkLst>
            <pc:docMk/>
            <pc:sldMk cId="593382793" sldId="265"/>
            <ac:spMk id="3" creationId="{5D0ECBCC-09D8-D44F-B998-DF2A415D9AC0}"/>
          </ac:spMkLst>
        </pc:spChg>
      </pc:sldChg>
      <pc:sldChg chg="modSp new mod">
        <pc:chgData name="Miceli, Nicholas M" userId="267886bc-89a5-4c24-8fe9-1203f3a2bf58" providerId="ADAL" clId="{B84336C9-2E64-6B4B-9C3A-663F8FD5D4AF}" dt="2021-12-05T17:52:10.583" v="5224" actId="3626"/>
        <pc:sldMkLst>
          <pc:docMk/>
          <pc:sldMk cId="3911915106" sldId="266"/>
        </pc:sldMkLst>
        <pc:spChg chg="mod">
          <ac:chgData name="Miceli, Nicholas M" userId="267886bc-89a5-4c24-8fe9-1203f3a2bf58" providerId="ADAL" clId="{B84336C9-2E64-6B4B-9C3A-663F8FD5D4AF}" dt="2021-12-05T14:42:18.475" v="3142" actId="20577"/>
          <ac:spMkLst>
            <pc:docMk/>
            <pc:sldMk cId="3911915106" sldId="266"/>
            <ac:spMk id="2" creationId="{CB1CDBFD-B0A9-0E42-97C9-D9ED13D6B050}"/>
          </ac:spMkLst>
        </pc:spChg>
        <pc:spChg chg="mod">
          <ac:chgData name="Miceli, Nicholas M" userId="267886bc-89a5-4c24-8fe9-1203f3a2bf58" providerId="ADAL" clId="{B84336C9-2E64-6B4B-9C3A-663F8FD5D4AF}" dt="2021-12-05T17:52:10.583" v="5224" actId="3626"/>
          <ac:spMkLst>
            <pc:docMk/>
            <pc:sldMk cId="3911915106" sldId="266"/>
            <ac:spMk id="3" creationId="{417CA572-A8CF-0A4F-A7CE-85AF1F828F00}"/>
          </ac:spMkLst>
        </pc:spChg>
      </pc:sldChg>
      <pc:sldChg chg="modSp new mod modNotesTx">
        <pc:chgData name="Miceli, Nicholas M" userId="267886bc-89a5-4c24-8fe9-1203f3a2bf58" providerId="ADAL" clId="{B84336C9-2E64-6B4B-9C3A-663F8FD5D4AF}" dt="2021-12-06T16:51:24.998" v="6936" actId="20577"/>
        <pc:sldMkLst>
          <pc:docMk/>
          <pc:sldMk cId="668153481" sldId="267"/>
        </pc:sldMkLst>
        <pc:spChg chg="mod">
          <ac:chgData name="Miceli, Nicholas M" userId="267886bc-89a5-4c24-8fe9-1203f3a2bf58" providerId="ADAL" clId="{B84336C9-2E64-6B4B-9C3A-663F8FD5D4AF}" dt="2021-12-05T15:58:16.901" v="4279" actId="20577"/>
          <ac:spMkLst>
            <pc:docMk/>
            <pc:sldMk cId="668153481" sldId="267"/>
            <ac:spMk id="2" creationId="{0A8CAAC7-A9E0-5E48-B722-4ACB0761DDAB}"/>
          </ac:spMkLst>
        </pc:spChg>
        <pc:spChg chg="mod">
          <ac:chgData name="Miceli, Nicholas M" userId="267886bc-89a5-4c24-8fe9-1203f3a2bf58" providerId="ADAL" clId="{B84336C9-2E64-6B4B-9C3A-663F8FD5D4AF}" dt="2021-12-06T16:51:24.998" v="6936" actId="20577"/>
          <ac:spMkLst>
            <pc:docMk/>
            <pc:sldMk cId="668153481" sldId="267"/>
            <ac:spMk id="3" creationId="{AC23246D-99E1-9848-9A28-10D938128CBB}"/>
          </ac:spMkLst>
        </pc:spChg>
      </pc:sldChg>
      <pc:sldChg chg="addSp delSp modSp new mod modNotesTx">
        <pc:chgData name="Miceli, Nicholas M" userId="267886bc-89a5-4c24-8fe9-1203f3a2bf58" providerId="ADAL" clId="{B84336C9-2E64-6B4B-9C3A-663F8FD5D4AF}" dt="2021-12-06T04:34:03.984" v="5535" actId="20577"/>
        <pc:sldMkLst>
          <pc:docMk/>
          <pc:sldMk cId="3504892608" sldId="268"/>
        </pc:sldMkLst>
        <pc:spChg chg="del mod">
          <ac:chgData name="Miceli, Nicholas M" userId="267886bc-89a5-4c24-8fe9-1203f3a2bf58" providerId="ADAL" clId="{B84336C9-2E64-6B4B-9C3A-663F8FD5D4AF}" dt="2021-12-06T04:32:26.793" v="5333" actId="478"/>
          <ac:spMkLst>
            <pc:docMk/>
            <pc:sldMk cId="3504892608" sldId="268"/>
            <ac:spMk id="2" creationId="{123A8A69-E592-254E-B4F5-BBB69164B5BD}"/>
          </ac:spMkLst>
        </pc:spChg>
        <pc:spChg chg="del">
          <ac:chgData name="Miceli, Nicholas M" userId="267886bc-89a5-4c24-8fe9-1203f3a2bf58" providerId="ADAL" clId="{B84336C9-2E64-6B4B-9C3A-663F8FD5D4AF}" dt="2021-12-06T04:32:28.603" v="5334" actId="478"/>
          <ac:spMkLst>
            <pc:docMk/>
            <pc:sldMk cId="3504892608" sldId="268"/>
            <ac:spMk id="3" creationId="{2B5EED18-58F8-0841-A639-A31A330EBCBB}"/>
          </ac:spMkLst>
        </pc:spChg>
        <pc:spChg chg="add mod">
          <ac:chgData name="Miceli, Nicholas M" userId="267886bc-89a5-4c24-8fe9-1203f3a2bf58" providerId="ADAL" clId="{B84336C9-2E64-6B4B-9C3A-663F8FD5D4AF}" dt="2021-12-06T04:32:39.630" v="5345" actId="20577"/>
          <ac:spMkLst>
            <pc:docMk/>
            <pc:sldMk cId="3504892608" sldId="268"/>
            <ac:spMk id="4" creationId="{C5194EF3-CD4F-7946-9B1C-EDF0224DF7BB}"/>
          </ac:spMkLst>
        </pc:spChg>
        <pc:picChg chg="add mod">
          <ac:chgData name="Miceli, Nicholas M" userId="267886bc-89a5-4c24-8fe9-1203f3a2bf58" providerId="ADAL" clId="{B84336C9-2E64-6B4B-9C3A-663F8FD5D4AF}" dt="2021-12-06T04:33:48.153" v="5486" actId="1076"/>
          <ac:picMkLst>
            <pc:docMk/>
            <pc:sldMk cId="3504892608" sldId="268"/>
            <ac:picMk id="6" creationId="{532182DE-4F90-434F-B3CE-D5F3410E1283}"/>
          </ac:picMkLst>
        </pc:picChg>
      </pc:sldChg>
      <pc:sldChg chg="addSp delSp modSp new mod modNotesTx">
        <pc:chgData name="Miceli, Nicholas M" userId="267886bc-89a5-4c24-8fe9-1203f3a2bf58" providerId="ADAL" clId="{B84336C9-2E64-6B4B-9C3A-663F8FD5D4AF}" dt="2021-12-06T04:46:01.736" v="5691" actId="1076"/>
        <pc:sldMkLst>
          <pc:docMk/>
          <pc:sldMk cId="2445680567" sldId="269"/>
        </pc:sldMkLst>
        <pc:spChg chg="del">
          <ac:chgData name="Miceli, Nicholas M" userId="267886bc-89a5-4c24-8fe9-1203f3a2bf58" providerId="ADAL" clId="{B84336C9-2E64-6B4B-9C3A-663F8FD5D4AF}" dt="2021-12-06T04:44:51.721" v="5540" actId="478"/>
          <ac:spMkLst>
            <pc:docMk/>
            <pc:sldMk cId="2445680567" sldId="269"/>
            <ac:spMk id="2" creationId="{72D8F18D-D393-F343-8DEE-40A0842F24F4}"/>
          </ac:spMkLst>
        </pc:spChg>
        <pc:spChg chg="del">
          <ac:chgData name="Miceli, Nicholas M" userId="267886bc-89a5-4c24-8fe9-1203f3a2bf58" providerId="ADAL" clId="{B84336C9-2E64-6B4B-9C3A-663F8FD5D4AF}" dt="2021-12-06T04:44:47.108" v="5537"/>
          <ac:spMkLst>
            <pc:docMk/>
            <pc:sldMk cId="2445680567" sldId="269"/>
            <ac:spMk id="3" creationId="{3A27EF03-AAA6-BD45-9A5A-B88432977DC4}"/>
          </ac:spMkLst>
        </pc:spChg>
        <pc:spChg chg="add mod">
          <ac:chgData name="Miceli, Nicholas M" userId="267886bc-89a5-4c24-8fe9-1203f3a2bf58" providerId="ADAL" clId="{B84336C9-2E64-6B4B-9C3A-663F8FD5D4AF}" dt="2021-12-06T04:45:07.949" v="5559" actId="1076"/>
          <ac:spMkLst>
            <pc:docMk/>
            <pc:sldMk cId="2445680567" sldId="269"/>
            <ac:spMk id="6" creationId="{989DA2C7-00A3-2F47-8DFF-2FD04B705240}"/>
          </ac:spMkLst>
        </pc:spChg>
        <pc:picChg chg="add mod">
          <ac:chgData name="Miceli, Nicholas M" userId="267886bc-89a5-4c24-8fe9-1203f3a2bf58" providerId="ADAL" clId="{B84336C9-2E64-6B4B-9C3A-663F8FD5D4AF}" dt="2021-12-06T04:46:01.736" v="5691" actId="1076"/>
          <ac:picMkLst>
            <pc:docMk/>
            <pc:sldMk cId="2445680567" sldId="269"/>
            <ac:picMk id="5" creationId="{D5F9C314-E3C2-004E-B0D1-42DE32F16132}"/>
          </ac:picMkLst>
        </pc:picChg>
      </pc:sldChg>
      <pc:sldChg chg="addSp delSp modSp new mod setBg modNotesTx">
        <pc:chgData name="Miceli, Nicholas M" userId="267886bc-89a5-4c24-8fe9-1203f3a2bf58" providerId="ADAL" clId="{B84336C9-2E64-6B4B-9C3A-663F8FD5D4AF}" dt="2021-12-06T04:51:54.926" v="5865" actId="20577"/>
        <pc:sldMkLst>
          <pc:docMk/>
          <pc:sldMk cId="1678488290" sldId="270"/>
        </pc:sldMkLst>
        <pc:spChg chg="del mod">
          <ac:chgData name="Miceli, Nicholas M" userId="267886bc-89a5-4c24-8fe9-1203f3a2bf58" providerId="ADAL" clId="{B84336C9-2E64-6B4B-9C3A-663F8FD5D4AF}" dt="2021-12-06T04:50:29.156" v="5732" actId="478"/>
          <ac:spMkLst>
            <pc:docMk/>
            <pc:sldMk cId="1678488290" sldId="270"/>
            <ac:spMk id="2" creationId="{6DC5FAEC-DF59-2D47-84EA-03DA06F9C2B6}"/>
          </ac:spMkLst>
        </pc:spChg>
        <pc:spChg chg="del">
          <ac:chgData name="Miceli, Nicholas M" userId="267886bc-89a5-4c24-8fe9-1203f3a2bf58" providerId="ADAL" clId="{B84336C9-2E64-6B4B-9C3A-663F8FD5D4AF}" dt="2021-12-06T04:47:55.026" v="5693"/>
          <ac:spMkLst>
            <pc:docMk/>
            <pc:sldMk cId="1678488290" sldId="270"/>
            <ac:spMk id="3" creationId="{CA5994F1-43BF-6F4D-904E-1D28D167F473}"/>
          </ac:spMkLst>
        </pc:spChg>
        <pc:spChg chg="add del">
          <ac:chgData name="Miceli, Nicholas M" userId="267886bc-89a5-4c24-8fe9-1203f3a2bf58" providerId="ADAL" clId="{B84336C9-2E64-6B4B-9C3A-663F8FD5D4AF}" dt="2021-12-06T04:49:04.223" v="5709"/>
          <ac:spMkLst>
            <pc:docMk/>
            <pc:sldMk cId="1678488290" sldId="270"/>
            <ac:spMk id="13" creationId="{E2AE1514-ED1E-4035-B46E-ACE6EF8F0D42}"/>
          </ac:spMkLst>
        </pc:spChg>
        <pc:spChg chg="add mod">
          <ac:chgData name="Miceli, Nicholas M" userId="267886bc-89a5-4c24-8fe9-1203f3a2bf58" providerId="ADAL" clId="{B84336C9-2E64-6B4B-9C3A-663F8FD5D4AF}" dt="2021-12-06T04:50:59.488" v="5752" actId="1076"/>
          <ac:spMkLst>
            <pc:docMk/>
            <pc:sldMk cId="1678488290" sldId="270"/>
            <ac:spMk id="75" creationId="{051F4843-0E13-2F4C-A0E2-FA0D5290FCD3}"/>
          </ac:spMkLst>
        </pc:spChg>
        <pc:spChg chg="add mod">
          <ac:chgData name="Miceli, Nicholas M" userId="267886bc-89a5-4c24-8fe9-1203f3a2bf58" providerId="ADAL" clId="{B84336C9-2E64-6B4B-9C3A-663F8FD5D4AF}" dt="2021-12-06T04:51:21.397" v="5771" actId="20577"/>
          <ac:spMkLst>
            <pc:docMk/>
            <pc:sldMk cId="1678488290" sldId="270"/>
            <ac:spMk id="79" creationId="{3E928223-05EA-994C-B2D0-BB40279C6672}"/>
          </ac:spMkLst>
        </pc:spChg>
        <pc:spChg chg="add mod">
          <ac:chgData name="Miceli, Nicholas M" userId="267886bc-89a5-4c24-8fe9-1203f3a2bf58" providerId="ADAL" clId="{B84336C9-2E64-6B4B-9C3A-663F8FD5D4AF}" dt="2021-12-06T04:51:29.623" v="5784" actId="1076"/>
          <ac:spMkLst>
            <pc:docMk/>
            <pc:sldMk cId="1678488290" sldId="270"/>
            <ac:spMk id="81" creationId="{F0C58D67-2D67-C24D-9A04-BBBB51FB6E3E}"/>
          </ac:spMkLst>
        </pc:spChg>
        <pc:grpChg chg="add">
          <ac:chgData name="Miceli, Nicholas M" userId="267886bc-89a5-4c24-8fe9-1203f3a2bf58" providerId="ADAL" clId="{B84336C9-2E64-6B4B-9C3A-663F8FD5D4AF}" dt="2021-12-06T04:48:34.871" v="5703" actId="26606"/>
          <ac:grpSpMkLst>
            <pc:docMk/>
            <pc:sldMk cId="1678488290" sldId="270"/>
            <ac:grpSpMk id="16" creationId="{62C6D782-6B6F-4B4E-B92B-C8F13A0FED52}"/>
          </ac:grpSpMkLst>
        </pc:grpChg>
        <pc:grpChg chg="add">
          <ac:chgData name="Miceli, Nicholas M" userId="267886bc-89a5-4c24-8fe9-1203f3a2bf58" providerId="ADAL" clId="{B84336C9-2E64-6B4B-9C3A-663F8FD5D4AF}" dt="2021-12-06T04:48:34.871" v="5703" actId="26606"/>
          <ac:grpSpMkLst>
            <pc:docMk/>
            <pc:sldMk cId="1678488290" sldId="270"/>
            <ac:grpSpMk id="20" creationId="{6E532192-EB0D-43D0-8ACF-ABEBADC617E7}"/>
          </ac:grpSpMkLst>
        </pc:grpChg>
        <pc:picChg chg="add del mod ord">
          <ac:chgData name="Miceli, Nicholas M" userId="267886bc-89a5-4c24-8fe9-1203f3a2bf58" providerId="ADAL" clId="{B84336C9-2E64-6B4B-9C3A-663F8FD5D4AF}" dt="2021-12-06T04:48:50.666" v="5707" actId="478"/>
          <ac:picMkLst>
            <pc:docMk/>
            <pc:sldMk cId="1678488290" sldId="270"/>
            <ac:picMk id="5" creationId="{2EC0484C-6DB4-CF40-991C-EEF54FBC9EA7}"/>
          </ac:picMkLst>
        </pc:picChg>
        <pc:picChg chg="add del mod ord">
          <ac:chgData name="Miceli, Nicholas M" userId="267886bc-89a5-4c24-8fe9-1203f3a2bf58" providerId="ADAL" clId="{B84336C9-2E64-6B4B-9C3A-663F8FD5D4AF}" dt="2021-12-06T04:48:52.226" v="5708" actId="478"/>
          <ac:picMkLst>
            <pc:docMk/>
            <pc:sldMk cId="1678488290" sldId="270"/>
            <ac:picMk id="7" creationId="{B7733F4D-3595-5D45-9DCF-A66805183BDB}"/>
          </ac:picMkLst>
        </pc:picChg>
        <pc:picChg chg="add del mod">
          <ac:chgData name="Miceli, Nicholas M" userId="267886bc-89a5-4c24-8fe9-1203f3a2bf58" providerId="ADAL" clId="{B84336C9-2E64-6B4B-9C3A-663F8FD5D4AF}" dt="2021-12-06T04:48:44.774" v="5705" actId="478"/>
          <ac:picMkLst>
            <pc:docMk/>
            <pc:sldMk cId="1678488290" sldId="270"/>
            <ac:picMk id="9" creationId="{85D81FA7-FEE5-2E49-8A67-88B388DE3369}"/>
          </ac:picMkLst>
        </pc:picChg>
        <pc:picChg chg="add mod">
          <ac:chgData name="Miceli, Nicholas M" userId="267886bc-89a5-4c24-8fe9-1203f3a2bf58" providerId="ADAL" clId="{B84336C9-2E64-6B4B-9C3A-663F8FD5D4AF}" dt="2021-12-06T04:50:23.301" v="5731" actId="14100"/>
          <ac:picMkLst>
            <pc:docMk/>
            <pc:sldMk cId="1678488290" sldId="270"/>
            <ac:picMk id="11" creationId="{859DF45B-717B-B94C-80EB-4A97231CECA9}"/>
          </ac:picMkLst>
        </pc:picChg>
        <pc:picChg chg="add mod">
          <ac:chgData name="Miceli, Nicholas M" userId="267886bc-89a5-4c24-8fe9-1203f3a2bf58" providerId="ADAL" clId="{B84336C9-2E64-6B4B-9C3A-663F8FD5D4AF}" dt="2021-12-06T04:50:16.670" v="5730" actId="14100"/>
          <ac:picMkLst>
            <pc:docMk/>
            <pc:sldMk cId="1678488290" sldId="270"/>
            <ac:picMk id="14" creationId="{21020BF6-A987-E749-AFC3-C41B9027EDD8}"/>
          </ac:picMkLst>
        </pc:picChg>
        <pc:picChg chg="add mod">
          <ac:chgData name="Miceli, Nicholas M" userId="267886bc-89a5-4c24-8fe9-1203f3a2bf58" providerId="ADAL" clId="{B84336C9-2E64-6B4B-9C3A-663F8FD5D4AF}" dt="2021-12-06T04:50:06.251" v="5727" actId="14100"/>
          <ac:picMkLst>
            <pc:docMk/>
            <pc:sldMk cId="1678488290" sldId="270"/>
            <ac:picMk id="19" creationId="{2661E28A-EBC9-0446-8AB4-F6B7BC65D143}"/>
          </ac:picMkLst>
        </pc:picChg>
        <pc:cxnChg chg="add">
          <ac:chgData name="Miceli, Nicholas M" userId="267886bc-89a5-4c24-8fe9-1203f3a2bf58" providerId="ADAL" clId="{B84336C9-2E64-6B4B-9C3A-663F8FD5D4AF}" dt="2021-12-06T04:48:34.871" v="5703" actId="26606"/>
          <ac:cxnSpMkLst>
            <pc:docMk/>
            <pc:sldMk cId="1678488290" sldId="270"/>
            <ac:cxnSpMk id="76" creationId="{3CFEBF73-2875-4126-A90D-ABB6BBFEADE8}"/>
          </ac:cxnSpMkLst>
        </pc:cxnChg>
        <pc:cxnChg chg="add">
          <ac:chgData name="Miceli, Nicholas M" userId="267886bc-89a5-4c24-8fe9-1203f3a2bf58" providerId="ADAL" clId="{B84336C9-2E64-6B4B-9C3A-663F8FD5D4AF}" dt="2021-12-06T04:48:34.871" v="5703" actId="26606"/>
          <ac:cxnSpMkLst>
            <pc:docMk/>
            <pc:sldMk cId="1678488290" sldId="270"/>
            <ac:cxnSpMk id="78" creationId="{0F167419-5C1C-40BD-B9C4-75CFC65088FD}"/>
          </ac:cxnSpMkLst>
        </pc:cxnChg>
        <pc:cxnChg chg="add">
          <ac:chgData name="Miceli, Nicholas M" userId="267886bc-89a5-4c24-8fe9-1203f3a2bf58" providerId="ADAL" clId="{B84336C9-2E64-6B4B-9C3A-663F8FD5D4AF}" dt="2021-12-06T04:48:34.871" v="5703" actId="26606"/>
          <ac:cxnSpMkLst>
            <pc:docMk/>
            <pc:sldMk cId="1678488290" sldId="270"/>
            <ac:cxnSpMk id="80" creationId="{AFCD9A95-E405-4952-A0CF-6EAF80F97063}"/>
          </ac:cxnSpMkLst>
        </pc:cxnChg>
      </pc:sldChg>
      <pc:sldChg chg="addSp delSp modSp new mod">
        <pc:chgData name="Miceli, Nicholas M" userId="267886bc-89a5-4c24-8fe9-1203f3a2bf58" providerId="ADAL" clId="{B84336C9-2E64-6B4B-9C3A-663F8FD5D4AF}" dt="2021-12-06T05:17:40.956" v="5946" actId="1076"/>
        <pc:sldMkLst>
          <pc:docMk/>
          <pc:sldMk cId="2984334715" sldId="271"/>
        </pc:sldMkLst>
        <pc:spChg chg="del">
          <ac:chgData name="Miceli, Nicholas M" userId="267886bc-89a5-4c24-8fe9-1203f3a2bf58" providerId="ADAL" clId="{B84336C9-2E64-6B4B-9C3A-663F8FD5D4AF}" dt="2021-12-06T04:53:27.767" v="5867" actId="478"/>
          <ac:spMkLst>
            <pc:docMk/>
            <pc:sldMk cId="2984334715" sldId="271"/>
            <ac:spMk id="2" creationId="{70520209-E56D-CF4E-8309-36CC9C4563D8}"/>
          </ac:spMkLst>
        </pc:spChg>
        <pc:spChg chg="del">
          <ac:chgData name="Miceli, Nicholas M" userId="267886bc-89a5-4c24-8fe9-1203f3a2bf58" providerId="ADAL" clId="{B84336C9-2E64-6B4B-9C3A-663F8FD5D4AF}" dt="2021-12-06T04:53:29.965" v="5868" actId="478"/>
          <ac:spMkLst>
            <pc:docMk/>
            <pc:sldMk cId="2984334715" sldId="271"/>
            <ac:spMk id="3" creationId="{77C0EB3C-075E-6548-BF71-D26376F6D20D}"/>
          </ac:spMkLst>
        </pc:spChg>
        <pc:spChg chg="add mod">
          <ac:chgData name="Miceli, Nicholas M" userId="267886bc-89a5-4c24-8fe9-1203f3a2bf58" providerId="ADAL" clId="{B84336C9-2E64-6B4B-9C3A-663F8FD5D4AF}" dt="2021-12-06T05:16:04.924" v="5919" actId="20577"/>
          <ac:spMkLst>
            <pc:docMk/>
            <pc:sldMk cId="2984334715" sldId="271"/>
            <ac:spMk id="4" creationId="{B778A489-5306-4B41-A0B5-65CBEEBB6BDA}"/>
          </ac:spMkLst>
        </pc:spChg>
        <pc:spChg chg="add del mod">
          <ac:chgData name="Miceli, Nicholas M" userId="267886bc-89a5-4c24-8fe9-1203f3a2bf58" providerId="ADAL" clId="{B84336C9-2E64-6B4B-9C3A-663F8FD5D4AF}" dt="2021-12-06T05:17:24.891" v="5939" actId="478"/>
          <ac:spMkLst>
            <pc:docMk/>
            <pc:sldMk cId="2984334715" sldId="271"/>
            <ac:spMk id="6" creationId="{12E00FE6-C9E6-F34A-8D86-63B55542FFBD}"/>
          </ac:spMkLst>
        </pc:spChg>
        <pc:picChg chg="add del mod">
          <ac:chgData name="Miceli, Nicholas M" userId="267886bc-89a5-4c24-8fe9-1203f3a2bf58" providerId="ADAL" clId="{B84336C9-2E64-6B4B-9C3A-663F8FD5D4AF}" dt="2021-12-06T05:17:23.100" v="5938" actId="478"/>
          <ac:picMkLst>
            <pc:docMk/>
            <pc:sldMk cId="2984334715" sldId="271"/>
            <ac:picMk id="5" creationId="{79801A3D-5C47-D741-803A-3A2AB6126007}"/>
          </ac:picMkLst>
        </pc:picChg>
        <pc:picChg chg="add mod">
          <ac:chgData name="Miceli, Nicholas M" userId="267886bc-89a5-4c24-8fe9-1203f3a2bf58" providerId="ADAL" clId="{B84336C9-2E64-6B4B-9C3A-663F8FD5D4AF}" dt="2021-12-06T05:17:40.956" v="5946" actId="1076"/>
          <ac:picMkLst>
            <pc:docMk/>
            <pc:sldMk cId="2984334715" sldId="271"/>
            <ac:picMk id="8" creationId="{21EFD10C-BC42-3943-91D1-DB9291630F18}"/>
          </ac:picMkLst>
        </pc:picChg>
      </pc:sldChg>
      <pc:sldChg chg="addSp delSp modSp new mod">
        <pc:chgData name="Miceli, Nicholas M" userId="267886bc-89a5-4c24-8fe9-1203f3a2bf58" providerId="ADAL" clId="{B84336C9-2E64-6B4B-9C3A-663F8FD5D4AF}" dt="2021-12-06T05:32:45.812" v="6234" actId="20577"/>
        <pc:sldMkLst>
          <pc:docMk/>
          <pc:sldMk cId="1384318785" sldId="272"/>
        </pc:sldMkLst>
        <pc:spChg chg="del mod">
          <ac:chgData name="Miceli, Nicholas M" userId="267886bc-89a5-4c24-8fe9-1203f3a2bf58" providerId="ADAL" clId="{B84336C9-2E64-6B4B-9C3A-663F8FD5D4AF}" dt="2021-12-06T05:32:37.852" v="6211" actId="478"/>
          <ac:spMkLst>
            <pc:docMk/>
            <pc:sldMk cId="1384318785" sldId="272"/>
            <ac:spMk id="2" creationId="{9B120606-09FF-9D48-A3B9-1B8189AF4EDC}"/>
          </ac:spMkLst>
        </pc:spChg>
        <pc:spChg chg="del mod">
          <ac:chgData name="Miceli, Nicholas M" userId="267886bc-89a5-4c24-8fe9-1203f3a2bf58" providerId="ADAL" clId="{B84336C9-2E64-6B4B-9C3A-663F8FD5D4AF}" dt="2021-12-06T05:25:15.274" v="6187" actId="478"/>
          <ac:spMkLst>
            <pc:docMk/>
            <pc:sldMk cId="1384318785" sldId="272"/>
            <ac:spMk id="3" creationId="{24219710-D29A-A642-9F75-57DD6D109346}"/>
          </ac:spMkLst>
        </pc:spChg>
        <pc:spChg chg="add mod">
          <ac:chgData name="Miceli, Nicholas M" userId="267886bc-89a5-4c24-8fe9-1203f3a2bf58" providerId="ADAL" clId="{B84336C9-2E64-6B4B-9C3A-663F8FD5D4AF}" dt="2021-12-06T05:32:45.812" v="6234" actId="20577"/>
          <ac:spMkLst>
            <pc:docMk/>
            <pc:sldMk cId="1384318785" sldId="272"/>
            <ac:spMk id="6" creationId="{60B229EB-75A6-A44A-A3C8-3D39C748C67D}"/>
          </ac:spMkLst>
        </pc:spChg>
        <pc:picChg chg="add mod">
          <ac:chgData name="Miceli, Nicholas M" userId="267886bc-89a5-4c24-8fe9-1203f3a2bf58" providerId="ADAL" clId="{B84336C9-2E64-6B4B-9C3A-663F8FD5D4AF}" dt="2021-12-06T05:32:31.208" v="6209" actId="1076"/>
          <ac:picMkLst>
            <pc:docMk/>
            <pc:sldMk cId="1384318785" sldId="272"/>
            <ac:picMk id="5" creationId="{1B0C3742-E67C-5744-9B4C-D6C10BFFB4DF}"/>
          </ac:picMkLst>
        </pc:picChg>
      </pc:sldChg>
      <pc:sldChg chg="addSp delSp modSp new mod">
        <pc:chgData name="Miceli, Nicholas M" userId="267886bc-89a5-4c24-8fe9-1203f3a2bf58" providerId="ADAL" clId="{B84336C9-2E64-6B4B-9C3A-663F8FD5D4AF}" dt="2021-12-06T05:40:50.192" v="6273" actId="20577"/>
        <pc:sldMkLst>
          <pc:docMk/>
          <pc:sldMk cId="4193619634" sldId="273"/>
        </pc:sldMkLst>
        <pc:spChg chg="del mod">
          <ac:chgData name="Miceli, Nicholas M" userId="267886bc-89a5-4c24-8fe9-1203f3a2bf58" providerId="ADAL" clId="{B84336C9-2E64-6B4B-9C3A-663F8FD5D4AF}" dt="2021-12-06T05:40:39.573" v="6246" actId="478"/>
          <ac:spMkLst>
            <pc:docMk/>
            <pc:sldMk cId="4193619634" sldId="273"/>
            <ac:spMk id="2" creationId="{45CAD8F4-1BA3-FC49-98B7-61B6633F8765}"/>
          </ac:spMkLst>
        </pc:spChg>
        <pc:spChg chg="del mod">
          <ac:chgData name="Miceli, Nicholas M" userId="267886bc-89a5-4c24-8fe9-1203f3a2bf58" providerId="ADAL" clId="{B84336C9-2E64-6B4B-9C3A-663F8FD5D4AF}" dt="2021-12-06T05:40:07.863" v="6236"/>
          <ac:spMkLst>
            <pc:docMk/>
            <pc:sldMk cId="4193619634" sldId="273"/>
            <ac:spMk id="3" creationId="{E78D666C-2DBB-7C45-AC76-23E386F61605}"/>
          </ac:spMkLst>
        </pc:spChg>
        <pc:spChg chg="add del mod">
          <ac:chgData name="Miceli, Nicholas M" userId="267886bc-89a5-4c24-8fe9-1203f3a2bf58" providerId="ADAL" clId="{B84336C9-2E64-6B4B-9C3A-663F8FD5D4AF}" dt="2021-12-06T05:40:22.987" v="6240"/>
          <ac:spMkLst>
            <pc:docMk/>
            <pc:sldMk cId="4193619634" sldId="273"/>
            <ac:spMk id="7" creationId="{2E3E275D-6916-C84B-B9C8-241232C76189}"/>
          </ac:spMkLst>
        </pc:spChg>
        <pc:spChg chg="add mod">
          <ac:chgData name="Miceli, Nicholas M" userId="267886bc-89a5-4c24-8fe9-1203f3a2bf58" providerId="ADAL" clId="{B84336C9-2E64-6B4B-9C3A-663F8FD5D4AF}" dt="2021-12-06T05:40:50.192" v="6273" actId="20577"/>
          <ac:spMkLst>
            <pc:docMk/>
            <pc:sldMk cId="4193619634" sldId="273"/>
            <ac:spMk id="10" creationId="{DEB6A7DA-8691-3E49-96D9-09E4D766F20D}"/>
          </ac:spMkLst>
        </pc:spChg>
        <pc:picChg chg="add del mod">
          <ac:chgData name="Miceli, Nicholas M" userId="267886bc-89a5-4c24-8fe9-1203f3a2bf58" providerId="ADAL" clId="{B84336C9-2E64-6B4B-9C3A-663F8FD5D4AF}" dt="2021-12-06T05:40:18.339" v="6239" actId="478"/>
          <ac:picMkLst>
            <pc:docMk/>
            <pc:sldMk cId="4193619634" sldId="273"/>
            <ac:picMk id="5" creationId="{E2DB681D-8AE9-4E44-82E2-BD58913EEE49}"/>
          </ac:picMkLst>
        </pc:picChg>
        <pc:picChg chg="add mod">
          <ac:chgData name="Miceli, Nicholas M" userId="267886bc-89a5-4c24-8fe9-1203f3a2bf58" providerId="ADAL" clId="{B84336C9-2E64-6B4B-9C3A-663F8FD5D4AF}" dt="2021-12-06T05:40:30.373" v="6244" actId="1076"/>
          <ac:picMkLst>
            <pc:docMk/>
            <pc:sldMk cId="4193619634" sldId="273"/>
            <ac:picMk id="9" creationId="{29A7F901-5426-5340-87F6-AD9157BADF9D}"/>
          </ac:picMkLst>
        </pc:picChg>
      </pc:sldChg>
      <pc:sldChg chg="addSp delSp modSp new mod">
        <pc:chgData name="Miceli, Nicholas M" userId="267886bc-89a5-4c24-8fe9-1203f3a2bf58" providerId="ADAL" clId="{B84336C9-2E64-6B4B-9C3A-663F8FD5D4AF}" dt="2021-12-06T05:32:07.492" v="6208" actId="1076"/>
        <pc:sldMkLst>
          <pc:docMk/>
          <pc:sldMk cId="3829151630" sldId="274"/>
        </pc:sldMkLst>
        <pc:spChg chg="del mod">
          <ac:chgData name="Miceli, Nicholas M" userId="267886bc-89a5-4c24-8fe9-1203f3a2bf58" providerId="ADAL" clId="{B84336C9-2E64-6B4B-9C3A-663F8FD5D4AF}" dt="2021-12-06T05:22:55.867" v="6127" actId="478"/>
          <ac:spMkLst>
            <pc:docMk/>
            <pc:sldMk cId="3829151630" sldId="274"/>
            <ac:spMk id="2" creationId="{2AAD3027-AE4C-814B-BF5A-342B76DFEAF5}"/>
          </ac:spMkLst>
        </pc:spChg>
        <pc:spChg chg="del">
          <ac:chgData name="Miceli, Nicholas M" userId="267886bc-89a5-4c24-8fe9-1203f3a2bf58" providerId="ADAL" clId="{B84336C9-2E64-6B4B-9C3A-663F8FD5D4AF}" dt="2021-12-06T05:23:28.791" v="6181" actId="478"/>
          <ac:spMkLst>
            <pc:docMk/>
            <pc:sldMk cId="3829151630" sldId="274"/>
            <ac:spMk id="3" creationId="{5C04D886-E4B6-C04C-8583-E2CD6D4BF5EF}"/>
          </ac:spMkLst>
        </pc:spChg>
        <pc:spChg chg="add mod">
          <ac:chgData name="Miceli, Nicholas M" userId="267886bc-89a5-4c24-8fe9-1203f3a2bf58" providerId="ADAL" clId="{B84336C9-2E64-6B4B-9C3A-663F8FD5D4AF}" dt="2021-12-06T05:26:05.785" v="6203" actId="14100"/>
          <ac:spMkLst>
            <pc:docMk/>
            <pc:sldMk cId="3829151630" sldId="274"/>
            <ac:spMk id="5" creationId="{4D4E7515-4E6B-B64C-BE61-F193378F486E}"/>
          </ac:spMkLst>
        </pc:spChg>
        <pc:picChg chg="add del mod">
          <ac:chgData name="Miceli, Nicholas M" userId="267886bc-89a5-4c24-8fe9-1203f3a2bf58" providerId="ADAL" clId="{B84336C9-2E64-6B4B-9C3A-663F8FD5D4AF}" dt="2021-12-06T05:22:59.523" v="6129" actId="478"/>
          <ac:picMkLst>
            <pc:docMk/>
            <pc:sldMk cId="3829151630" sldId="274"/>
            <ac:picMk id="4" creationId="{0AAE6EC3-E027-3448-BCF9-4E5EF968E48A}"/>
          </ac:picMkLst>
        </pc:picChg>
        <pc:picChg chg="add mod">
          <ac:chgData name="Miceli, Nicholas M" userId="267886bc-89a5-4c24-8fe9-1203f3a2bf58" providerId="ADAL" clId="{B84336C9-2E64-6B4B-9C3A-663F8FD5D4AF}" dt="2021-12-06T05:32:07.492" v="6208" actId="1076"/>
          <ac:picMkLst>
            <pc:docMk/>
            <pc:sldMk cId="3829151630" sldId="274"/>
            <ac:picMk id="7" creationId="{07FA7525-DBCA-0F4D-9767-80780DAD00DA}"/>
          </ac:picMkLst>
        </pc:picChg>
      </pc:sldChg>
      <pc:sldChg chg="addSp delSp modSp new mod">
        <pc:chgData name="Miceli, Nicholas M" userId="267886bc-89a5-4c24-8fe9-1203f3a2bf58" providerId="ADAL" clId="{B84336C9-2E64-6B4B-9C3A-663F8FD5D4AF}" dt="2021-12-06T05:50:01.199" v="6315" actId="20577"/>
        <pc:sldMkLst>
          <pc:docMk/>
          <pc:sldMk cId="3706159150" sldId="275"/>
        </pc:sldMkLst>
        <pc:spChg chg="del">
          <ac:chgData name="Miceli, Nicholas M" userId="267886bc-89a5-4c24-8fe9-1203f3a2bf58" providerId="ADAL" clId="{B84336C9-2E64-6B4B-9C3A-663F8FD5D4AF}" dt="2021-12-06T05:49:37.346" v="6275" actId="478"/>
          <ac:spMkLst>
            <pc:docMk/>
            <pc:sldMk cId="3706159150" sldId="275"/>
            <ac:spMk id="2" creationId="{5944C923-14C1-2542-9334-521CBDB86531}"/>
          </ac:spMkLst>
        </pc:spChg>
        <pc:spChg chg="del">
          <ac:chgData name="Miceli, Nicholas M" userId="267886bc-89a5-4c24-8fe9-1203f3a2bf58" providerId="ADAL" clId="{B84336C9-2E64-6B4B-9C3A-663F8FD5D4AF}" dt="2021-12-06T05:49:39.183" v="6276" actId="478"/>
          <ac:spMkLst>
            <pc:docMk/>
            <pc:sldMk cId="3706159150" sldId="275"/>
            <ac:spMk id="3" creationId="{6C020A5A-9864-9C46-99D4-DAFA5E8935ED}"/>
          </ac:spMkLst>
        </pc:spChg>
        <pc:spChg chg="add mod">
          <ac:chgData name="Miceli, Nicholas M" userId="267886bc-89a5-4c24-8fe9-1203f3a2bf58" providerId="ADAL" clId="{B84336C9-2E64-6B4B-9C3A-663F8FD5D4AF}" dt="2021-12-06T05:50:01.199" v="6315" actId="20577"/>
          <ac:spMkLst>
            <pc:docMk/>
            <pc:sldMk cId="3706159150" sldId="275"/>
            <ac:spMk id="6" creationId="{52FC9EB2-BD5F-5D4F-BA13-C71EAD840FFE}"/>
          </ac:spMkLst>
        </pc:spChg>
        <pc:picChg chg="add mod">
          <ac:chgData name="Miceli, Nicholas M" userId="267886bc-89a5-4c24-8fe9-1203f3a2bf58" providerId="ADAL" clId="{B84336C9-2E64-6B4B-9C3A-663F8FD5D4AF}" dt="2021-12-06T05:49:49.817" v="6282" actId="1076"/>
          <ac:picMkLst>
            <pc:docMk/>
            <pc:sldMk cId="3706159150" sldId="275"/>
            <ac:picMk id="5" creationId="{E1329F7D-799E-7847-8234-2025E937F6B3}"/>
          </ac:picMkLst>
        </pc:picChg>
      </pc:sldChg>
      <pc:sldChg chg="addSp delSp modSp new mod">
        <pc:chgData name="Miceli, Nicholas M" userId="267886bc-89a5-4c24-8fe9-1203f3a2bf58" providerId="ADAL" clId="{B84336C9-2E64-6B4B-9C3A-663F8FD5D4AF}" dt="2021-12-06T05:53:08.273" v="6386" actId="11529"/>
        <pc:sldMkLst>
          <pc:docMk/>
          <pc:sldMk cId="2744028989" sldId="276"/>
        </pc:sldMkLst>
        <pc:spChg chg="del">
          <ac:chgData name="Miceli, Nicholas M" userId="267886bc-89a5-4c24-8fe9-1203f3a2bf58" providerId="ADAL" clId="{B84336C9-2E64-6B4B-9C3A-663F8FD5D4AF}" dt="2021-12-06T05:52:08.610" v="6317" actId="478"/>
          <ac:spMkLst>
            <pc:docMk/>
            <pc:sldMk cId="2744028989" sldId="276"/>
            <ac:spMk id="2" creationId="{F33F926A-3C26-3547-9EBC-7EDDB9B0813B}"/>
          </ac:spMkLst>
        </pc:spChg>
        <pc:spChg chg="del">
          <ac:chgData name="Miceli, Nicholas M" userId="267886bc-89a5-4c24-8fe9-1203f3a2bf58" providerId="ADAL" clId="{B84336C9-2E64-6B4B-9C3A-663F8FD5D4AF}" dt="2021-12-06T05:52:13.728" v="6318"/>
          <ac:spMkLst>
            <pc:docMk/>
            <pc:sldMk cId="2744028989" sldId="276"/>
            <ac:spMk id="3" creationId="{92487B13-DEFA-D84E-A585-485D2544917C}"/>
          </ac:spMkLst>
        </pc:spChg>
        <pc:spChg chg="add del mod">
          <ac:chgData name="Miceli, Nicholas M" userId="267886bc-89a5-4c24-8fe9-1203f3a2bf58" providerId="ADAL" clId="{B84336C9-2E64-6B4B-9C3A-663F8FD5D4AF}" dt="2021-12-06T05:52:29.380" v="6327" actId="478"/>
          <ac:spMkLst>
            <pc:docMk/>
            <pc:sldMk cId="2744028989" sldId="276"/>
            <ac:spMk id="6" creationId="{AA920D50-D40B-AB42-B177-DF037B5897AA}"/>
          </ac:spMkLst>
        </pc:spChg>
        <pc:spChg chg="add mod">
          <ac:chgData name="Miceli, Nicholas M" userId="267886bc-89a5-4c24-8fe9-1203f3a2bf58" providerId="ADAL" clId="{B84336C9-2E64-6B4B-9C3A-663F8FD5D4AF}" dt="2021-12-06T05:52:52.322" v="6385" actId="14100"/>
          <ac:spMkLst>
            <pc:docMk/>
            <pc:sldMk cId="2744028989" sldId="276"/>
            <ac:spMk id="7" creationId="{1E37BC0D-453C-504A-A0BB-8CEAE7DC3837}"/>
          </ac:spMkLst>
        </pc:spChg>
        <pc:spChg chg="add">
          <ac:chgData name="Miceli, Nicholas M" userId="267886bc-89a5-4c24-8fe9-1203f3a2bf58" providerId="ADAL" clId="{B84336C9-2E64-6B4B-9C3A-663F8FD5D4AF}" dt="2021-12-06T05:53:08.273" v="6386" actId="11529"/>
          <ac:spMkLst>
            <pc:docMk/>
            <pc:sldMk cId="2744028989" sldId="276"/>
            <ac:spMk id="8" creationId="{0FEAB275-5202-F04B-B4A6-3B282B482F33}"/>
          </ac:spMkLst>
        </pc:spChg>
        <pc:picChg chg="add mod">
          <ac:chgData name="Miceli, Nicholas M" userId="267886bc-89a5-4c24-8fe9-1203f3a2bf58" providerId="ADAL" clId="{B84336C9-2E64-6B4B-9C3A-663F8FD5D4AF}" dt="2021-12-06T05:52:21.506" v="6322" actId="1076"/>
          <ac:picMkLst>
            <pc:docMk/>
            <pc:sldMk cId="2744028989" sldId="276"/>
            <ac:picMk id="5" creationId="{2FA24739-BD2E-7949-AF52-EDCC9AE14479}"/>
          </ac:picMkLst>
        </pc:picChg>
      </pc:sldChg>
      <pc:sldChg chg="addSp delSp modSp new del mod modTransition modAnim">
        <pc:chgData name="Miceli, Nicholas M" userId="267886bc-89a5-4c24-8fe9-1203f3a2bf58" providerId="ADAL" clId="{B84336C9-2E64-6B4B-9C3A-663F8FD5D4AF}" dt="2021-12-06T06:14:46.843" v="6535" actId="2696"/>
        <pc:sldMkLst>
          <pc:docMk/>
          <pc:sldMk cId="2688530245" sldId="277"/>
        </pc:sldMkLst>
        <pc:spChg chg="del">
          <ac:chgData name="Miceli, Nicholas M" userId="267886bc-89a5-4c24-8fe9-1203f3a2bf58" providerId="ADAL" clId="{B84336C9-2E64-6B4B-9C3A-663F8FD5D4AF}" dt="2021-12-06T06:01:44.338" v="6388" actId="478"/>
          <ac:spMkLst>
            <pc:docMk/>
            <pc:sldMk cId="2688530245" sldId="277"/>
            <ac:spMk id="2" creationId="{6F5BDBDD-7029-C643-AF1A-598AA1571E2B}"/>
          </ac:spMkLst>
        </pc:spChg>
        <pc:spChg chg="del">
          <ac:chgData name="Miceli, Nicholas M" userId="267886bc-89a5-4c24-8fe9-1203f3a2bf58" providerId="ADAL" clId="{B84336C9-2E64-6B4B-9C3A-663F8FD5D4AF}" dt="2021-12-06T06:01:46.771" v="6389" actId="478"/>
          <ac:spMkLst>
            <pc:docMk/>
            <pc:sldMk cId="2688530245" sldId="277"/>
            <ac:spMk id="3" creationId="{DAE58F18-ECB4-7849-8470-474D6C0FCC09}"/>
          </ac:spMkLst>
        </pc:spChg>
        <pc:spChg chg="add mod">
          <ac:chgData name="Miceli, Nicholas M" userId="267886bc-89a5-4c24-8fe9-1203f3a2bf58" providerId="ADAL" clId="{B84336C9-2E64-6B4B-9C3A-663F8FD5D4AF}" dt="2021-12-06T06:02:19.200" v="6469" actId="20577"/>
          <ac:spMkLst>
            <pc:docMk/>
            <pc:sldMk cId="2688530245" sldId="277"/>
            <ac:spMk id="4" creationId="{191B4554-4408-9E4B-A77D-77D82B6FB2EA}"/>
          </ac:spMkLst>
        </pc:spChg>
        <pc:spChg chg="add mod">
          <ac:chgData name="Miceli, Nicholas M" userId="267886bc-89a5-4c24-8fe9-1203f3a2bf58" providerId="ADAL" clId="{B84336C9-2E64-6B4B-9C3A-663F8FD5D4AF}" dt="2021-12-06T06:06:08.727" v="6480" actId="1076"/>
          <ac:spMkLst>
            <pc:docMk/>
            <pc:sldMk cId="2688530245" sldId="277"/>
            <ac:spMk id="7" creationId="{8FB9A921-69DC-0647-96BA-0EE4D4AE52E0}"/>
          </ac:spMkLst>
        </pc:spChg>
        <pc:spChg chg="add mod">
          <ac:chgData name="Miceli, Nicholas M" userId="267886bc-89a5-4c24-8fe9-1203f3a2bf58" providerId="ADAL" clId="{B84336C9-2E64-6B4B-9C3A-663F8FD5D4AF}" dt="2021-12-06T06:06:26.264" v="6496" actId="1076"/>
          <ac:spMkLst>
            <pc:docMk/>
            <pc:sldMk cId="2688530245" sldId="277"/>
            <ac:spMk id="8" creationId="{C5E3F714-74CA-384A-8011-572913CDCF03}"/>
          </ac:spMkLst>
        </pc:spChg>
        <pc:picChg chg="add mod">
          <ac:chgData name="Miceli, Nicholas M" userId="267886bc-89a5-4c24-8fe9-1203f3a2bf58" providerId="ADAL" clId="{B84336C9-2E64-6B4B-9C3A-663F8FD5D4AF}" dt="2021-12-06T06:02:40.584" v="6474" actId="1076"/>
          <ac:picMkLst>
            <pc:docMk/>
            <pc:sldMk cId="2688530245" sldId="277"/>
            <ac:picMk id="6" creationId="{3F2349CC-E612-E949-B98B-0C02B62F0343}"/>
          </ac:picMkLst>
        </pc:picChg>
        <pc:picChg chg="add mod">
          <ac:chgData name="Miceli, Nicholas M" userId="267886bc-89a5-4c24-8fe9-1203f3a2bf58" providerId="ADAL" clId="{B84336C9-2E64-6B4B-9C3A-663F8FD5D4AF}" dt="2021-12-06T06:09:44.476" v="6517" actId="1076"/>
          <ac:picMkLst>
            <pc:docMk/>
            <pc:sldMk cId="2688530245" sldId="277"/>
            <ac:picMk id="10" creationId="{663C46C7-7E0E-A148-B851-34834AA6DC58}"/>
          </ac:picMkLst>
        </pc:picChg>
        <pc:picChg chg="add mod">
          <ac:chgData name="Miceli, Nicholas M" userId="267886bc-89a5-4c24-8fe9-1203f3a2bf58" providerId="ADAL" clId="{B84336C9-2E64-6B4B-9C3A-663F8FD5D4AF}" dt="2021-12-06T06:10:20.863" v="6523" actId="14100"/>
          <ac:picMkLst>
            <pc:docMk/>
            <pc:sldMk cId="2688530245" sldId="277"/>
            <ac:picMk id="12" creationId="{678FBE18-C0A0-6044-BF3B-E3FC09422909}"/>
          </ac:picMkLst>
        </pc:picChg>
      </pc:sldChg>
      <pc:sldChg chg="addSp delSp modSp new mod">
        <pc:chgData name="Miceli, Nicholas M" userId="267886bc-89a5-4c24-8fe9-1203f3a2bf58" providerId="ADAL" clId="{B84336C9-2E64-6B4B-9C3A-663F8FD5D4AF}" dt="2021-12-06T06:15:31.973" v="6582" actId="20577"/>
        <pc:sldMkLst>
          <pc:docMk/>
          <pc:sldMk cId="3583231112" sldId="277"/>
        </pc:sldMkLst>
        <pc:spChg chg="del">
          <ac:chgData name="Miceli, Nicholas M" userId="267886bc-89a5-4c24-8fe9-1203f3a2bf58" providerId="ADAL" clId="{B84336C9-2E64-6B4B-9C3A-663F8FD5D4AF}" dt="2021-12-06T06:15:06.963" v="6539" actId="478"/>
          <ac:spMkLst>
            <pc:docMk/>
            <pc:sldMk cId="3583231112" sldId="277"/>
            <ac:spMk id="2" creationId="{47A7CCA3-DC7D-9147-814B-3499AE4C2CC8}"/>
          </ac:spMkLst>
        </pc:spChg>
        <pc:spChg chg="del">
          <ac:chgData name="Miceli, Nicholas M" userId="267886bc-89a5-4c24-8fe9-1203f3a2bf58" providerId="ADAL" clId="{B84336C9-2E64-6B4B-9C3A-663F8FD5D4AF}" dt="2021-12-06T06:15:09.050" v="6540" actId="478"/>
          <ac:spMkLst>
            <pc:docMk/>
            <pc:sldMk cId="3583231112" sldId="277"/>
            <ac:spMk id="3" creationId="{C4BB2D57-91F3-4346-8E60-952768ADC059}"/>
          </ac:spMkLst>
        </pc:spChg>
        <pc:spChg chg="add mod">
          <ac:chgData name="Miceli, Nicholas M" userId="267886bc-89a5-4c24-8fe9-1203f3a2bf58" providerId="ADAL" clId="{B84336C9-2E64-6B4B-9C3A-663F8FD5D4AF}" dt="2021-12-06T06:15:31.973" v="6582" actId="20577"/>
          <ac:spMkLst>
            <pc:docMk/>
            <pc:sldMk cId="3583231112" sldId="277"/>
            <ac:spMk id="6" creationId="{F10422C4-ED49-D448-B0E9-97F5A76F801F}"/>
          </ac:spMkLst>
        </pc:spChg>
        <pc:picChg chg="add mod">
          <ac:chgData name="Miceli, Nicholas M" userId="267886bc-89a5-4c24-8fe9-1203f3a2bf58" providerId="ADAL" clId="{B84336C9-2E64-6B4B-9C3A-663F8FD5D4AF}" dt="2021-12-06T06:15:18.238" v="6545" actId="1076"/>
          <ac:picMkLst>
            <pc:docMk/>
            <pc:sldMk cId="3583231112" sldId="277"/>
            <ac:picMk id="5" creationId="{127139EE-A5CD-3344-BF62-89A870B94E39}"/>
          </ac:picMkLst>
        </pc:picChg>
      </pc:sldChg>
      <pc:sldChg chg="addSp delSp modSp new mod">
        <pc:chgData name="Miceli, Nicholas M" userId="267886bc-89a5-4c24-8fe9-1203f3a2bf58" providerId="ADAL" clId="{B84336C9-2E64-6B4B-9C3A-663F8FD5D4AF}" dt="2021-12-06T06:15:59.794" v="6625" actId="20577"/>
        <pc:sldMkLst>
          <pc:docMk/>
          <pc:sldMk cId="4025610359" sldId="278"/>
        </pc:sldMkLst>
        <pc:spChg chg="del">
          <ac:chgData name="Miceli, Nicholas M" userId="267886bc-89a5-4c24-8fe9-1203f3a2bf58" providerId="ADAL" clId="{B84336C9-2E64-6B4B-9C3A-663F8FD5D4AF}" dt="2021-12-06T06:15:38.836" v="6583" actId="478"/>
          <ac:spMkLst>
            <pc:docMk/>
            <pc:sldMk cId="4025610359" sldId="278"/>
            <ac:spMk id="2" creationId="{D430FE6C-1EBB-C042-9A6A-5B05F38E0401}"/>
          </ac:spMkLst>
        </pc:spChg>
        <pc:spChg chg="del">
          <ac:chgData name="Miceli, Nicholas M" userId="267886bc-89a5-4c24-8fe9-1203f3a2bf58" providerId="ADAL" clId="{B84336C9-2E64-6B4B-9C3A-663F8FD5D4AF}" dt="2021-12-06T06:15:44.071" v="6584"/>
          <ac:spMkLst>
            <pc:docMk/>
            <pc:sldMk cId="4025610359" sldId="278"/>
            <ac:spMk id="3" creationId="{D413DD44-F0BB-ED42-B249-C4E6ADD918BB}"/>
          </ac:spMkLst>
        </pc:spChg>
        <pc:spChg chg="add mod">
          <ac:chgData name="Miceli, Nicholas M" userId="267886bc-89a5-4c24-8fe9-1203f3a2bf58" providerId="ADAL" clId="{B84336C9-2E64-6B4B-9C3A-663F8FD5D4AF}" dt="2021-12-06T06:15:59.794" v="6625" actId="20577"/>
          <ac:spMkLst>
            <pc:docMk/>
            <pc:sldMk cId="4025610359" sldId="278"/>
            <ac:spMk id="6" creationId="{1887CFFF-3B3C-9047-BA95-36EDCB09A278}"/>
          </ac:spMkLst>
        </pc:spChg>
        <pc:picChg chg="add mod">
          <ac:chgData name="Miceli, Nicholas M" userId="267886bc-89a5-4c24-8fe9-1203f3a2bf58" providerId="ADAL" clId="{B84336C9-2E64-6B4B-9C3A-663F8FD5D4AF}" dt="2021-12-06T06:15:49.535" v="6588" actId="1076"/>
          <ac:picMkLst>
            <pc:docMk/>
            <pc:sldMk cId="4025610359" sldId="278"/>
            <ac:picMk id="5" creationId="{BCB6ED8C-F43F-E643-8B1B-C560785E0B28}"/>
          </ac:picMkLst>
        </pc:picChg>
      </pc:sldChg>
      <pc:sldChg chg="addSp delSp modSp new mod">
        <pc:chgData name="Miceli, Nicholas M" userId="267886bc-89a5-4c24-8fe9-1203f3a2bf58" providerId="ADAL" clId="{B84336C9-2E64-6B4B-9C3A-663F8FD5D4AF}" dt="2021-12-06T06:16:33.578" v="6668" actId="1076"/>
        <pc:sldMkLst>
          <pc:docMk/>
          <pc:sldMk cId="2765397229" sldId="279"/>
        </pc:sldMkLst>
        <pc:spChg chg="del">
          <ac:chgData name="Miceli, Nicholas M" userId="267886bc-89a5-4c24-8fe9-1203f3a2bf58" providerId="ADAL" clId="{B84336C9-2E64-6B4B-9C3A-663F8FD5D4AF}" dt="2021-12-06T06:16:08.795" v="6626" actId="478"/>
          <ac:spMkLst>
            <pc:docMk/>
            <pc:sldMk cId="2765397229" sldId="279"/>
            <ac:spMk id="2" creationId="{FD8B7063-6D6F-1B4E-8258-7FDBC6833AF4}"/>
          </ac:spMkLst>
        </pc:spChg>
        <pc:spChg chg="del">
          <ac:chgData name="Miceli, Nicholas M" userId="267886bc-89a5-4c24-8fe9-1203f3a2bf58" providerId="ADAL" clId="{B84336C9-2E64-6B4B-9C3A-663F8FD5D4AF}" dt="2021-12-06T06:16:28.619" v="6664"/>
          <ac:spMkLst>
            <pc:docMk/>
            <pc:sldMk cId="2765397229" sldId="279"/>
            <ac:spMk id="3" creationId="{58FFDA66-0FF6-4745-AF8F-3E5092657876}"/>
          </ac:spMkLst>
        </pc:spChg>
        <pc:spChg chg="add mod">
          <ac:chgData name="Miceli, Nicholas M" userId="267886bc-89a5-4c24-8fe9-1203f3a2bf58" providerId="ADAL" clId="{B84336C9-2E64-6B4B-9C3A-663F8FD5D4AF}" dt="2021-12-06T06:16:20.215" v="6663" actId="20577"/>
          <ac:spMkLst>
            <pc:docMk/>
            <pc:sldMk cId="2765397229" sldId="279"/>
            <ac:spMk id="4" creationId="{F97D14CB-B870-B541-979A-4CCC9A6C24FE}"/>
          </ac:spMkLst>
        </pc:spChg>
        <pc:picChg chg="add mod">
          <ac:chgData name="Miceli, Nicholas M" userId="267886bc-89a5-4c24-8fe9-1203f3a2bf58" providerId="ADAL" clId="{B84336C9-2E64-6B4B-9C3A-663F8FD5D4AF}" dt="2021-12-06T06:16:33.578" v="6668" actId="1076"/>
          <ac:picMkLst>
            <pc:docMk/>
            <pc:sldMk cId="2765397229" sldId="279"/>
            <ac:picMk id="6" creationId="{75095791-BE74-F64C-B801-0B572D12DD3B}"/>
          </ac:picMkLst>
        </pc:picChg>
      </pc:sldChg>
    </pc:docChg>
  </pc:docChgLst>
  <pc:docChgLst>
    <pc:chgData name="Kaplowitz, Gregory" userId="S::gregory_kaplowitz@student.uml.edu::0687e44d-3dcf-450e-801a-d3436050b6f5" providerId="AD" clId="Web-{64C19E0B-A8B8-40D2-B5C9-30455E1BFC96}"/>
    <pc:docChg chg="delSld">
      <pc:chgData name="Kaplowitz, Gregory" userId="S::gregory_kaplowitz@student.uml.edu::0687e44d-3dcf-450e-801a-d3436050b6f5" providerId="AD" clId="Web-{64C19E0B-A8B8-40D2-B5C9-30455E1BFC96}" dt="2021-12-06T15:59:19.427" v="0"/>
      <pc:docMkLst>
        <pc:docMk/>
      </pc:docMkLst>
      <pc:sldChg chg="del">
        <pc:chgData name="Kaplowitz, Gregory" userId="S::gregory_kaplowitz@student.uml.edu::0687e44d-3dcf-450e-801a-d3436050b6f5" providerId="AD" clId="Web-{64C19E0B-A8B8-40D2-B5C9-30455E1BFC96}" dt="2021-12-06T15:59:19.427" v="0"/>
        <pc:sldMkLst>
          <pc:docMk/>
          <pc:sldMk cId="4149155874" sldId="280"/>
        </pc:sldMkLst>
      </pc:sldChg>
    </pc:docChg>
  </pc:docChgLst>
  <pc:docChgLst>
    <pc:chgData name="LaRose, Wyatt R" userId="S::wyatt_larose@student.uml.edu::f7062691-d6f1-4e3c-ade7-828ecab3f0da" providerId="AD" clId="Web-{B4BD95C8-F812-42EF-B5AD-D1FF9FD59F94}"/>
    <pc:docChg chg="modSld">
      <pc:chgData name="LaRose, Wyatt R" userId="S::wyatt_larose@student.uml.edu::f7062691-d6f1-4e3c-ade7-828ecab3f0da" providerId="AD" clId="Web-{B4BD95C8-F812-42EF-B5AD-D1FF9FD59F94}" dt="2021-12-06T16:09:34.457" v="18" actId="14100"/>
      <pc:docMkLst>
        <pc:docMk/>
      </pc:docMkLst>
      <pc:sldChg chg="modSp">
        <pc:chgData name="LaRose, Wyatt R" userId="S::wyatt_larose@student.uml.edu::f7062691-d6f1-4e3c-ade7-828ecab3f0da" providerId="AD" clId="Web-{B4BD95C8-F812-42EF-B5AD-D1FF9FD59F94}" dt="2021-12-06T16:09:34.457" v="18" actId="14100"/>
        <pc:sldMkLst>
          <pc:docMk/>
          <pc:sldMk cId="0" sldId="259"/>
        </pc:sldMkLst>
        <pc:spChg chg="mod">
          <ac:chgData name="LaRose, Wyatt R" userId="S::wyatt_larose@student.uml.edu::f7062691-d6f1-4e3c-ade7-828ecab3f0da" providerId="AD" clId="Web-{B4BD95C8-F812-42EF-B5AD-D1FF9FD59F94}" dt="2021-12-06T16:09:34.457" v="18" actId="14100"/>
          <ac:spMkLst>
            <pc:docMk/>
            <pc:sldMk cId="0" sldId="259"/>
            <ac:spMk id="7171" creationId="{9BE75A1B-6C09-4635-81B3-4CBB7DDF16A2}"/>
          </ac:spMkLst>
        </pc:spChg>
      </pc:sldChg>
    </pc:docChg>
  </pc:docChgLst>
  <pc:docChgLst>
    <pc:chgData name="Kaplowitz, Gregory" userId="S::gregory_kaplowitz@student.uml.edu::0687e44d-3dcf-450e-801a-d3436050b6f5" providerId="AD" clId="Web-{1E34C611-B8F3-43DD-8A57-A61681715BC4}"/>
    <pc:docChg chg="modSld">
      <pc:chgData name="Kaplowitz, Gregory" userId="S::gregory_kaplowitz@student.uml.edu::0687e44d-3dcf-450e-801a-d3436050b6f5" providerId="AD" clId="Web-{1E34C611-B8F3-43DD-8A57-A61681715BC4}" dt="2021-12-06T15:12:40.727" v="6"/>
      <pc:docMkLst>
        <pc:docMk/>
      </pc:docMkLst>
      <pc:sldChg chg="modNotes">
        <pc:chgData name="Kaplowitz, Gregory" userId="S::gregory_kaplowitz@student.uml.edu::0687e44d-3dcf-450e-801a-d3436050b6f5" providerId="AD" clId="Web-{1E34C611-B8F3-43DD-8A57-A61681715BC4}" dt="2021-12-06T15:12:40.727" v="6"/>
        <pc:sldMkLst>
          <pc:docMk/>
          <pc:sldMk cId="0" sldId="258"/>
        </pc:sldMkLst>
      </pc:sldChg>
    </pc:docChg>
  </pc:docChgLst>
  <pc:docChgLst>
    <pc:chgData name="Kaplowitz, Gregory" userId="0687e44d-3dcf-450e-801a-d3436050b6f5" providerId="ADAL" clId="{554FE939-DDBD-4B74-8754-3AEC76EE3B92}"/>
    <pc:docChg chg="modSld sldOrd">
      <pc:chgData name="Kaplowitz, Gregory" userId="0687e44d-3dcf-450e-801a-d3436050b6f5" providerId="ADAL" clId="{554FE939-DDBD-4B74-8754-3AEC76EE3B92}" dt="2021-12-06T16:39:49.135" v="12" actId="20577"/>
      <pc:docMkLst>
        <pc:docMk/>
      </pc:docMkLst>
      <pc:sldChg chg="ord">
        <pc:chgData name="Kaplowitz, Gregory" userId="0687e44d-3dcf-450e-801a-d3436050b6f5" providerId="ADAL" clId="{554FE939-DDBD-4B74-8754-3AEC76EE3B92}" dt="2021-12-06T16:38:26.965" v="1"/>
        <pc:sldMkLst>
          <pc:docMk/>
          <pc:sldMk cId="4193619634" sldId="273"/>
        </pc:sldMkLst>
      </pc:sldChg>
      <pc:sldChg chg="ord modNotesTx">
        <pc:chgData name="Kaplowitz, Gregory" userId="0687e44d-3dcf-450e-801a-d3436050b6f5" providerId="ADAL" clId="{554FE939-DDBD-4B74-8754-3AEC76EE3B92}" dt="2021-12-06T16:39:49.135" v="12" actId="20577"/>
        <pc:sldMkLst>
          <pc:docMk/>
          <pc:sldMk cId="3829151630" sldId="274"/>
        </pc:sldMkLst>
      </pc:sldChg>
    </pc:docChg>
  </pc:docChgLst>
  <pc:docChgLst>
    <pc:chgData name="Kaplowitz, Gregory" userId="S::gregory_kaplowitz@student.uml.edu::0687e44d-3dcf-450e-801a-d3436050b6f5" providerId="AD" clId="Web-{FB53AE36-8E00-4B5E-8C1D-771998E3F556}"/>
    <pc:docChg chg="addSld">
      <pc:chgData name="Kaplowitz, Gregory" userId="S::gregory_kaplowitz@student.uml.edu::0687e44d-3dcf-450e-801a-d3436050b6f5" providerId="AD" clId="Web-{FB53AE36-8E00-4B5E-8C1D-771998E3F556}" dt="2021-12-06T15:24:54.134" v="0"/>
      <pc:docMkLst>
        <pc:docMk/>
      </pc:docMkLst>
      <pc:sldChg chg="new">
        <pc:chgData name="Kaplowitz, Gregory" userId="S::gregory_kaplowitz@student.uml.edu::0687e44d-3dcf-450e-801a-d3436050b6f5" providerId="AD" clId="Web-{FB53AE36-8E00-4B5E-8C1D-771998E3F556}" dt="2021-12-06T15:24:54.134" v="0"/>
        <pc:sldMkLst>
          <pc:docMk/>
          <pc:sldMk cId="4149155874" sldId="2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F1F5F-7A3C-284E-B26E-6364A13F13EA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170FB0-C549-694A-88BC-BA4CCB97E0FB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JSON</a:t>
          </a:r>
        </a:p>
      </dgm:t>
    </dgm:pt>
    <dgm:pt modelId="{ED72562F-9779-1C48-A2BF-C30D042C3926}" type="parTrans" cxnId="{F05AF7B4-3064-E849-9E3B-E3FC13682690}">
      <dgm:prSet/>
      <dgm:spPr/>
      <dgm:t>
        <a:bodyPr/>
        <a:lstStyle/>
        <a:p>
          <a:endParaRPr lang="en-US"/>
        </a:p>
      </dgm:t>
    </dgm:pt>
    <dgm:pt modelId="{939CB472-E7E5-C746-9BEE-15AD289618ED}" type="sibTrans" cxnId="{F05AF7B4-3064-E849-9E3B-E3FC13682690}">
      <dgm:prSet/>
      <dgm:spPr/>
      <dgm:t>
        <a:bodyPr/>
        <a:lstStyle/>
        <a:p>
          <a:endParaRPr lang="en-US"/>
        </a:p>
      </dgm:t>
    </dgm:pt>
    <dgm:pt modelId="{57CA9D0C-5CCA-7C4F-9DAE-9FC69CA950B9}">
      <dgm:prSet phldrT="[Text]"/>
      <dgm:spPr/>
      <dgm:t>
        <a:bodyPr/>
        <a:lstStyle/>
        <a:p>
          <a:r>
            <a:rPr lang="en-US"/>
            <a:t>Source of information (Questions, game data)</a:t>
          </a:r>
        </a:p>
      </dgm:t>
    </dgm:pt>
    <dgm:pt modelId="{C046A76F-13A3-8044-B108-5EBA9EA52A7A}" type="parTrans" cxnId="{3C73AF38-5189-5F4D-A317-C0A34FA51E8A}">
      <dgm:prSet/>
      <dgm:spPr/>
      <dgm:t>
        <a:bodyPr/>
        <a:lstStyle/>
        <a:p>
          <a:endParaRPr lang="en-US"/>
        </a:p>
      </dgm:t>
    </dgm:pt>
    <dgm:pt modelId="{A1575D72-D5A6-664C-A071-23A7E42B2B68}" type="sibTrans" cxnId="{3C73AF38-5189-5F4D-A317-C0A34FA51E8A}">
      <dgm:prSet/>
      <dgm:spPr/>
      <dgm:t>
        <a:bodyPr/>
        <a:lstStyle/>
        <a:p>
          <a:endParaRPr lang="en-US"/>
        </a:p>
      </dgm:t>
    </dgm:pt>
    <dgm:pt modelId="{C5A6E32F-984B-7347-970C-A55B9104233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C# Scripts</a:t>
          </a:r>
        </a:p>
      </dgm:t>
    </dgm:pt>
    <dgm:pt modelId="{E83D1D44-D9C2-954D-B0BF-D7570734B3A4}" type="parTrans" cxnId="{D09A1537-7340-DB4E-98B2-7E147CE283F5}">
      <dgm:prSet/>
      <dgm:spPr/>
      <dgm:t>
        <a:bodyPr/>
        <a:lstStyle/>
        <a:p>
          <a:endParaRPr lang="en-US"/>
        </a:p>
      </dgm:t>
    </dgm:pt>
    <dgm:pt modelId="{EEE5A040-C444-3F4C-9745-59B7C67E9D02}" type="sibTrans" cxnId="{D09A1537-7340-DB4E-98B2-7E147CE283F5}">
      <dgm:prSet/>
      <dgm:spPr/>
      <dgm:t>
        <a:bodyPr/>
        <a:lstStyle/>
        <a:p>
          <a:endParaRPr lang="en-US"/>
        </a:p>
      </dgm:t>
    </dgm:pt>
    <dgm:pt modelId="{247662F9-1EAD-4A4D-93B3-9C3348D41075}">
      <dgm:prSet phldrT="[Text]"/>
      <dgm:spPr/>
      <dgm:t>
        <a:bodyPr/>
        <a:lstStyle/>
        <a:p>
          <a:r>
            <a:rPr lang="en-US"/>
            <a:t>Read/write JSON </a:t>
          </a:r>
        </a:p>
      </dgm:t>
    </dgm:pt>
    <dgm:pt modelId="{041E06E7-0F66-0D4F-A54B-3421276B16EC}" type="parTrans" cxnId="{E1214BC7-EF09-3A42-AC2C-D90C8E0F4E0E}">
      <dgm:prSet/>
      <dgm:spPr/>
      <dgm:t>
        <a:bodyPr/>
        <a:lstStyle/>
        <a:p>
          <a:endParaRPr lang="en-US"/>
        </a:p>
      </dgm:t>
    </dgm:pt>
    <dgm:pt modelId="{6781EE40-4E1B-8D45-8AF5-E41F479ECAA9}" type="sibTrans" cxnId="{E1214BC7-EF09-3A42-AC2C-D90C8E0F4E0E}">
      <dgm:prSet/>
      <dgm:spPr/>
      <dgm:t>
        <a:bodyPr/>
        <a:lstStyle/>
        <a:p>
          <a:endParaRPr lang="en-US"/>
        </a:p>
      </dgm:t>
    </dgm:pt>
    <dgm:pt modelId="{3C9E4FC2-FBDB-BF47-A689-C399CEBBEECE}">
      <dgm:prSet phldrT="[Text]"/>
      <dgm:spPr/>
      <dgm:t>
        <a:bodyPr/>
        <a:lstStyle/>
        <a:p>
          <a:r>
            <a:rPr lang="en-US"/>
            <a:t>Use information to control scenes</a:t>
          </a:r>
        </a:p>
      </dgm:t>
    </dgm:pt>
    <dgm:pt modelId="{333596A5-2874-CC45-9A9B-5E5D11DB7644}" type="parTrans" cxnId="{9DA0F2BD-A5CC-5B41-BE0E-37B998936C02}">
      <dgm:prSet/>
      <dgm:spPr/>
      <dgm:t>
        <a:bodyPr/>
        <a:lstStyle/>
        <a:p>
          <a:endParaRPr lang="en-US"/>
        </a:p>
      </dgm:t>
    </dgm:pt>
    <dgm:pt modelId="{64758898-0464-8243-A772-B2D0F7E5FF81}" type="sibTrans" cxnId="{9DA0F2BD-A5CC-5B41-BE0E-37B998936C02}">
      <dgm:prSet/>
      <dgm:spPr/>
      <dgm:t>
        <a:bodyPr/>
        <a:lstStyle/>
        <a:p>
          <a:endParaRPr lang="en-US"/>
        </a:p>
      </dgm:t>
    </dgm:pt>
    <dgm:pt modelId="{8C152503-E15A-6C45-9959-CB6CCE077E7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Unity Scenes</a:t>
          </a:r>
        </a:p>
      </dgm:t>
    </dgm:pt>
    <dgm:pt modelId="{39B97DE1-87D7-B040-A140-F3E98F6CA2AD}" type="parTrans" cxnId="{D64BE641-84DC-2244-9D36-F7A5080D5A22}">
      <dgm:prSet/>
      <dgm:spPr/>
      <dgm:t>
        <a:bodyPr/>
        <a:lstStyle/>
        <a:p>
          <a:endParaRPr lang="en-US"/>
        </a:p>
      </dgm:t>
    </dgm:pt>
    <dgm:pt modelId="{FD7AE1CB-13C9-184E-B386-E999FED9E90E}" type="sibTrans" cxnId="{D64BE641-84DC-2244-9D36-F7A5080D5A22}">
      <dgm:prSet/>
      <dgm:spPr/>
      <dgm:t>
        <a:bodyPr/>
        <a:lstStyle/>
        <a:p>
          <a:endParaRPr lang="en-US"/>
        </a:p>
      </dgm:t>
    </dgm:pt>
    <dgm:pt modelId="{3441E93B-12D2-2244-908F-58DA6064953E}">
      <dgm:prSet phldrT="[Text]"/>
      <dgm:spPr/>
      <dgm:t>
        <a:bodyPr/>
        <a:lstStyle/>
        <a:p>
          <a:r>
            <a:rPr lang="en-US"/>
            <a:t>Display progression on maps</a:t>
          </a:r>
        </a:p>
      </dgm:t>
    </dgm:pt>
    <dgm:pt modelId="{C1A92524-7B9F-D047-BF3B-1B06BBE4F4AC}" type="parTrans" cxnId="{8D24ABB7-25E7-8C4E-9332-10E7F07B3972}">
      <dgm:prSet/>
      <dgm:spPr/>
      <dgm:t>
        <a:bodyPr/>
        <a:lstStyle/>
        <a:p>
          <a:endParaRPr lang="en-US"/>
        </a:p>
      </dgm:t>
    </dgm:pt>
    <dgm:pt modelId="{4817EB8E-FEBC-4B4A-8E6C-889918988781}" type="sibTrans" cxnId="{8D24ABB7-25E7-8C4E-9332-10E7F07B3972}">
      <dgm:prSet/>
      <dgm:spPr/>
      <dgm:t>
        <a:bodyPr/>
        <a:lstStyle/>
        <a:p>
          <a:endParaRPr lang="en-US"/>
        </a:p>
      </dgm:t>
    </dgm:pt>
    <dgm:pt modelId="{D55ADDB5-D9A0-0C49-ACC1-4FC14F0079BE}">
      <dgm:prSet phldrT="[Text]"/>
      <dgm:spPr/>
      <dgm:t>
        <a:bodyPr/>
        <a:lstStyle/>
        <a:p>
          <a:r>
            <a:rPr lang="en-US"/>
            <a:t>Allow user interaction with the questions</a:t>
          </a:r>
        </a:p>
      </dgm:t>
    </dgm:pt>
    <dgm:pt modelId="{74CA3B74-E01D-8C46-90AC-DCA90B110157}" type="parTrans" cxnId="{CCDFE344-636C-6048-A339-12FF4A4014F9}">
      <dgm:prSet/>
      <dgm:spPr/>
      <dgm:t>
        <a:bodyPr/>
        <a:lstStyle/>
        <a:p>
          <a:endParaRPr lang="en-US"/>
        </a:p>
      </dgm:t>
    </dgm:pt>
    <dgm:pt modelId="{362BD04F-6892-C145-88E7-54F2AC439442}" type="sibTrans" cxnId="{CCDFE344-636C-6048-A339-12FF4A4014F9}">
      <dgm:prSet/>
      <dgm:spPr/>
      <dgm:t>
        <a:bodyPr/>
        <a:lstStyle/>
        <a:p>
          <a:endParaRPr lang="en-US"/>
        </a:p>
      </dgm:t>
    </dgm:pt>
    <dgm:pt modelId="{110C39E3-4BB9-A648-99FD-9E0CDCAC6D72}" type="pres">
      <dgm:prSet presAssocID="{CFEF1F5F-7A3C-284E-B26E-6364A13F13EA}" presName="Name0" presStyleCnt="0">
        <dgm:presLayoutVars>
          <dgm:dir/>
          <dgm:animLvl val="lvl"/>
          <dgm:resizeHandles val="exact"/>
        </dgm:presLayoutVars>
      </dgm:prSet>
      <dgm:spPr/>
    </dgm:pt>
    <dgm:pt modelId="{0FDEFA62-4119-8E40-97C6-37C5E37FC393}" type="pres">
      <dgm:prSet presAssocID="{8C152503-E15A-6C45-9959-CB6CCE077E77}" presName="boxAndChildren" presStyleCnt="0"/>
      <dgm:spPr/>
    </dgm:pt>
    <dgm:pt modelId="{8FFB2430-353F-AE4C-A60C-E32CB133F4D0}" type="pres">
      <dgm:prSet presAssocID="{8C152503-E15A-6C45-9959-CB6CCE077E77}" presName="parentTextBox" presStyleLbl="node1" presStyleIdx="0" presStyleCnt="3"/>
      <dgm:spPr/>
    </dgm:pt>
    <dgm:pt modelId="{74E126C7-AD22-804B-BDDB-D0F7E3AB8F87}" type="pres">
      <dgm:prSet presAssocID="{8C152503-E15A-6C45-9959-CB6CCE077E77}" presName="entireBox" presStyleLbl="node1" presStyleIdx="0" presStyleCnt="3"/>
      <dgm:spPr/>
    </dgm:pt>
    <dgm:pt modelId="{BE8AB79E-A523-584F-8FF9-02BA6EBE19A0}" type="pres">
      <dgm:prSet presAssocID="{8C152503-E15A-6C45-9959-CB6CCE077E77}" presName="descendantBox" presStyleCnt="0"/>
      <dgm:spPr/>
    </dgm:pt>
    <dgm:pt modelId="{6C18CB12-B567-274B-9FE6-877ABB5CD520}" type="pres">
      <dgm:prSet presAssocID="{3441E93B-12D2-2244-908F-58DA6064953E}" presName="childTextBox" presStyleLbl="fgAccFollowNode1" presStyleIdx="0" presStyleCnt="5">
        <dgm:presLayoutVars>
          <dgm:bulletEnabled val="1"/>
        </dgm:presLayoutVars>
      </dgm:prSet>
      <dgm:spPr/>
    </dgm:pt>
    <dgm:pt modelId="{F180DE18-E5EB-4D4B-81FC-0D0FE05F6340}" type="pres">
      <dgm:prSet presAssocID="{D55ADDB5-D9A0-0C49-ACC1-4FC14F0079BE}" presName="childTextBox" presStyleLbl="fgAccFollowNode1" presStyleIdx="1" presStyleCnt="5">
        <dgm:presLayoutVars>
          <dgm:bulletEnabled val="1"/>
        </dgm:presLayoutVars>
      </dgm:prSet>
      <dgm:spPr/>
    </dgm:pt>
    <dgm:pt modelId="{1ED23DE0-5FB3-8341-885D-67E2EE3BF62B}" type="pres">
      <dgm:prSet presAssocID="{EEE5A040-C444-3F4C-9745-59B7C67E9D02}" presName="sp" presStyleCnt="0"/>
      <dgm:spPr/>
    </dgm:pt>
    <dgm:pt modelId="{E59B140F-0A7B-284C-9D9D-6647F6FD05EB}" type="pres">
      <dgm:prSet presAssocID="{C5A6E32F-984B-7347-970C-A55B91042334}" presName="arrowAndChildren" presStyleCnt="0"/>
      <dgm:spPr/>
    </dgm:pt>
    <dgm:pt modelId="{3519AB12-A023-C740-A451-41F5E9B7B9B1}" type="pres">
      <dgm:prSet presAssocID="{C5A6E32F-984B-7347-970C-A55B91042334}" presName="parentTextArrow" presStyleLbl="node1" presStyleIdx="0" presStyleCnt="3"/>
      <dgm:spPr/>
    </dgm:pt>
    <dgm:pt modelId="{5EBC622B-E68A-A344-AC6B-DFA0DDF11F25}" type="pres">
      <dgm:prSet presAssocID="{C5A6E32F-984B-7347-970C-A55B91042334}" presName="arrow" presStyleLbl="node1" presStyleIdx="1" presStyleCnt="3"/>
      <dgm:spPr/>
    </dgm:pt>
    <dgm:pt modelId="{427B2C12-FDFE-874B-B1B5-F4E7701B2EDC}" type="pres">
      <dgm:prSet presAssocID="{C5A6E32F-984B-7347-970C-A55B91042334}" presName="descendantArrow" presStyleCnt="0"/>
      <dgm:spPr/>
    </dgm:pt>
    <dgm:pt modelId="{A293EDC7-198C-0E48-8A28-32BB3C2C2917}" type="pres">
      <dgm:prSet presAssocID="{247662F9-1EAD-4A4D-93B3-9C3348D41075}" presName="childTextArrow" presStyleLbl="fgAccFollowNode1" presStyleIdx="2" presStyleCnt="5" custScaleX="100182">
        <dgm:presLayoutVars>
          <dgm:bulletEnabled val="1"/>
        </dgm:presLayoutVars>
      </dgm:prSet>
      <dgm:spPr/>
    </dgm:pt>
    <dgm:pt modelId="{F0B07530-B9BB-F941-9574-30A3B60D7E7B}" type="pres">
      <dgm:prSet presAssocID="{3C9E4FC2-FBDB-BF47-A689-C399CEBBEECE}" presName="childTextArrow" presStyleLbl="fgAccFollowNode1" presStyleIdx="3" presStyleCnt="5">
        <dgm:presLayoutVars>
          <dgm:bulletEnabled val="1"/>
        </dgm:presLayoutVars>
      </dgm:prSet>
      <dgm:spPr/>
    </dgm:pt>
    <dgm:pt modelId="{61FDE327-E5CF-7E4B-A168-E70022C0EE45}" type="pres">
      <dgm:prSet presAssocID="{939CB472-E7E5-C746-9BEE-15AD289618ED}" presName="sp" presStyleCnt="0"/>
      <dgm:spPr/>
    </dgm:pt>
    <dgm:pt modelId="{279EB748-ADE0-514B-9A73-C9A984B1C627}" type="pres">
      <dgm:prSet presAssocID="{E2170FB0-C549-694A-88BC-BA4CCB97E0FB}" presName="arrowAndChildren" presStyleCnt="0"/>
      <dgm:spPr/>
    </dgm:pt>
    <dgm:pt modelId="{CE66B5AD-20E9-9D49-BADC-07D14426DAB8}" type="pres">
      <dgm:prSet presAssocID="{E2170FB0-C549-694A-88BC-BA4CCB97E0FB}" presName="parentTextArrow" presStyleLbl="node1" presStyleIdx="1" presStyleCnt="3"/>
      <dgm:spPr/>
    </dgm:pt>
    <dgm:pt modelId="{B9CD44D4-D365-864C-ABCA-C4113CA59857}" type="pres">
      <dgm:prSet presAssocID="{E2170FB0-C549-694A-88BC-BA4CCB97E0FB}" presName="arrow" presStyleLbl="node1" presStyleIdx="2" presStyleCnt="3"/>
      <dgm:spPr/>
    </dgm:pt>
    <dgm:pt modelId="{86ECF845-6E9A-D043-8920-F08909041E0F}" type="pres">
      <dgm:prSet presAssocID="{E2170FB0-C549-694A-88BC-BA4CCB97E0FB}" presName="descendantArrow" presStyleCnt="0"/>
      <dgm:spPr/>
    </dgm:pt>
    <dgm:pt modelId="{660DBAAA-C4D8-EE40-A99A-3DEF6ACC2A59}" type="pres">
      <dgm:prSet presAssocID="{57CA9D0C-5CCA-7C4F-9DAE-9FC69CA950B9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65DA820A-DE51-6548-AC02-F97E9A788D79}" type="presOf" srcId="{C5A6E32F-984B-7347-970C-A55B91042334}" destId="{5EBC622B-E68A-A344-AC6B-DFA0DDF11F25}" srcOrd="1" destOrd="0" presId="urn:microsoft.com/office/officeart/2005/8/layout/process4"/>
    <dgm:cxn modelId="{8D849824-CE7D-FA43-BD71-C46DF118194D}" type="presOf" srcId="{3C9E4FC2-FBDB-BF47-A689-C399CEBBEECE}" destId="{F0B07530-B9BB-F941-9574-30A3B60D7E7B}" srcOrd="0" destOrd="0" presId="urn:microsoft.com/office/officeart/2005/8/layout/process4"/>
    <dgm:cxn modelId="{D09A1537-7340-DB4E-98B2-7E147CE283F5}" srcId="{CFEF1F5F-7A3C-284E-B26E-6364A13F13EA}" destId="{C5A6E32F-984B-7347-970C-A55B91042334}" srcOrd="1" destOrd="0" parTransId="{E83D1D44-D9C2-954D-B0BF-D7570734B3A4}" sibTransId="{EEE5A040-C444-3F4C-9745-59B7C67E9D02}"/>
    <dgm:cxn modelId="{3C73AF38-5189-5F4D-A317-C0A34FA51E8A}" srcId="{E2170FB0-C549-694A-88BC-BA4CCB97E0FB}" destId="{57CA9D0C-5CCA-7C4F-9DAE-9FC69CA950B9}" srcOrd="0" destOrd="0" parTransId="{C046A76F-13A3-8044-B108-5EBA9EA52A7A}" sibTransId="{A1575D72-D5A6-664C-A071-23A7E42B2B68}"/>
    <dgm:cxn modelId="{D64BE641-84DC-2244-9D36-F7A5080D5A22}" srcId="{CFEF1F5F-7A3C-284E-B26E-6364A13F13EA}" destId="{8C152503-E15A-6C45-9959-CB6CCE077E77}" srcOrd="2" destOrd="0" parTransId="{39B97DE1-87D7-B040-A140-F3E98F6CA2AD}" sibTransId="{FD7AE1CB-13C9-184E-B386-E999FED9E90E}"/>
    <dgm:cxn modelId="{51943544-7DF1-AD47-AC50-A058E051AEF2}" type="presOf" srcId="{D55ADDB5-D9A0-0C49-ACC1-4FC14F0079BE}" destId="{F180DE18-E5EB-4D4B-81FC-0D0FE05F6340}" srcOrd="0" destOrd="0" presId="urn:microsoft.com/office/officeart/2005/8/layout/process4"/>
    <dgm:cxn modelId="{CCDFE344-636C-6048-A339-12FF4A4014F9}" srcId="{8C152503-E15A-6C45-9959-CB6CCE077E77}" destId="{D55ADDB5-D9A0-0C49-ACC1-4FC14F0079BE}" srcOrd="1" destOrd="0" parTransId="{74CA3B74-E01D-8C46-90AC-DCA90B110157}" sibTransId="{362BD04F-6892-C145-88E7-54F2AC439442}"/>
    <dgm:cxn modelId="{7E854266-7256-A747-8B15-C09DEF9DE09F}" type="presOf" srcId="{E2170FB0-C549-694A-88BC-BA4CCB97E0FB}" destId="{CE66B5AD-20E9-9D49-BADC-07D14426DAB8}" srcOrd="0" destOrd="0" presId="urn:microsoft.com/office/officeart/2005/8/layout/process4"/>
    <dgm:cxn modelId="{A8FF6A59-E4F0-8B44-B684-A09985D73188}" type="presOf" srcId="{3441E93B-12D2-2244-908F-58DA6064953E}" destId="{6C18CB12-B567-274B-9FE6-877ABB5CD520}" srcOrd="0" destOrd="0" presId="urn:microsoft.com/office/officeart/2005/8/layout/process4"/>
    <dgm:cxn modelId="{49F9D87C-0F6A-054A-9B64-13F072A5B115}" type="presOf" srcId="{8C152503-E15A-6C45-9959-CB6CCE077E77}" destId="{8FFB2430-353F-AE4C-A60C-E32CB133F4D0}" srcOrd="0" destOrd="0" presId="urn:microsoft.com/office/officeart/2005/8/layout/process4"/>
    <dgm:cxn modelId="{5F950392-BFCE-7347-9697-41B1FEFC6370}" type="presOf" srcId="{247662F9-1EAD-4A4D-93B3-9C3348D41075}" destId="{A293EDC7-198C-0E48-8A28-32BB3C2C2917}" srcOrd="0" destOrd="0" presId="urn:microsoft.com/office/officeart/2005/8/layout/process4"/>
    <dgm:cxn modelId="{7F5DE193-8924-664D-A285-6C72F1BAED9D}" type="presOf" srcId="{E2170FB0-C549-694A-88BC-BA4CCB97E0FB}" destId="{B9CD44D4-D365-864C-ABCA-C4113CA59857}" srcOrd="1" destOrd="0" presId="urn:microsoft.com/office/officeart/2005/8/layout/process4"/>
    <dgm:cxn modelId="{6555489F-356C-8C46-B5A3-A1466596088A}" type="presOf" srcId="{CFEF1F5F-7A3C-284E-B26E-6364A13F13EA}" destId="{110C39E3-4BB9-A648-99FD-9E0CDCAC6D72}" srcOrd="0" destOrd="0" presId="urn:microsoft.com/office/officeart/2005/8/layout/process4"/>
    <dgm:cxn modelId="{664EE3A1-75E5-EB4D-873A-11B005D39AF5}" type="presOf" srcId="{C5A6E32F-984B-7347-970C-A55B91042334}" destId="{3519AB12-A023-C740-A451-41F5E9B7B9B1}" srcOrd="0" destOrd="0" presId="urn:microsoft.com/office/officeart/2005/8/layout/process4"/>
    <dgm:cxn modelId="{F05AF7B4-3064-E849-9E3B-E3FC13682690}" srcId="{CFEF1F5F-7A3C-284E-B26E-6364A13F13EA}" destId="{E2170FB0-C549-694A-88BC-BA4CCB97E0FB}" srcOrd="0" destOrd="0" parTransId="{ED72562F-9779-1C48-A2BF-C30D042C3926}" sibTransId="{939CB472-E7E5-C746-9BEE-15AD289618ED}"/>
    <dgm:cxn modelId="{8D24ABB7-25E7-8C4E-9332-10E7F07B3972}" srcId="{8C152503-E15A-6C45-9959-CB6CCE077E77}" destId="{3441E93B-12D2-2244-908F-58DA6064953E}" srcOrd="0" destOrd="0" parTransId="{C1A92524-7B9F-D047-BF3B-1B06BBE4F4AC}" sibTransId="{4817EB8E-FEBC-4B4A-8E6C-889918988781}"/>
    <dgm:cxn modelId="{9DA0F2BD-A5CC-5B41-BE0E-37B998936C02}" srcId="{C5A6E32F-984B-7347-970C-A55B91042334}" destId="{3C9E4FC2-FBDB-BF47-A689-C399CEBBEECE}" srcOrd="1" destOrd="0" parTransId="{333596A5-2874-CC45-9A9B-5E5D11DB7644}" sibTransId="{64758898-0464-8243-A772-B2D0F7E5FF81}"/>
    <dgm:cxn modelId="{E1214BC7-EF09-3A42-AC2C-D90C8E0F4E0E}" srcId="{C5A6E32F-984B-7347-970C-A55B91042334}" destId="{247662F9-1EAD-4A4D-93B3-9C3348D41075}" srcOrd="0" destOrd="0" parTransId="{041E06E7-0F66-0D4F-A54B-3421276B16EC}" sibTransId="{6781EE40-4E1B-8D45-8AF5-E41F479ECAA9}"/>
    <dgm:cxn modelId="{FD4535CF-CD89-534A-88DC-3DF42E1C5BE5}" type="presOf" srcId="{57CA9D0C-5CCA-7C4F-9DAE-9FC69CA950B9}" destId="{660DBAAA-C4D8-EE40-A99A-3DEF6ACC2A59}" srcOrd="0" destOrd="0" presId="urn:microsoft.com/office/officeart/2005/8/layout/process4"/>
    <dgm:cxn modelId="{23012EE2-98E7-854D-B688-BFEB15F61F0A}" type="presOf" srcId="{8C152503-E15A-6C45-9959-CB6CCE077E77}" destId="{74E126C7-AD22-804B-BDDB-D0F7E3AB8F87}" srcOrd="1" destOrd="0" presId="urn:microsoft.com/office/officeart/2005/8/layout/process4"/>
    <dgm:cxn modelId="{93008A41-6600-8948-8BB4-59DE12340782}" type="presParOf" srcId="{110C39E3-4BB9-A648-99FD-9E0CDCAC6D72}" destId="{0FDEFA62-4119-8E40-97C6-37C5E37FC393}" srcOrd="0" destOrd="0" presId="urn:microsoft.com/office/officeart/2005/8/layout/process4"/>
    <dgm:cxn modelId="{9FDF0715-1DDD-A241-9D67-5974F86AD837}" type="presParOf" srcId="{0FDEFA62-4119-8E40-97C6-37C5E37FC393}" destId="{8FFB2430-353F-AE4C-A60C-E32CB133F4D0}" srcOrd="0" destOrd="0" presId="urn:microsoft.com/office/officeart/2005/8/layout/process4"/>
    <dgm:cxn modelId="{08B38E42-575E-6349-AE51-7439843F7669}" type="presParOf" srcId="{0FDEFA62-4119-8E40-97C6-37C5E37FC393}" destId="{74E126C7-AD22-804B-BDDB-D0F7E3AB8F87}" srcOrd="1" destOrd="0" presId="urn:microsoft.com/office/officeart/2005/8/layout/process4"/>
    <dgm:cxn modelId="{21EB976C-D14E-9643-A7EA-5E4AB0F6E3D3}" type="presParOf" srcId="{0FDEFA62-4119-8E40-97C6-37C5E37FC393}" destId="{BE8AB79E-A523-584F-8FF9-02BA6EBE19A0}" srcOrd="2" destOrd="0" presId="urn:microsoft.com/office/officeart/2005/8/layout/process4"/>
    <dgm:cxn modelId="{B6849746-9ED8-DD48-8B2C-5C9C9DB66449}" type="presParOf" srcId="{BE8AB79E-A523-584F-8FF9-02BA6EBE19A0}" destId="{6C18CB12-B567-274B-9FE6-877ABB5CD520}" srcOrd="0" destOrd="0" presId="urn:microsoft.com/office/officeart/2005/8/layout/process4"/>
    <dgm:cxn modelId="{F4B7E5A5-BC5F-E745-9AF9-4152E6C715C5}" type="presParOf" srcId="{BE8AB79E-A523-584F-8FF9-02BA6EBE19A0}" destId="{F180DE18-E5EB-4D4B-81FC-0D0FE05F6340}" srcOrd="1" destOrd="0" presId="urn:microsoft.com/office/officeart/2005/8/layout/process4"/>
    <dgm:cxn modelId="{4D162696-FDB7-ED45-87E9-5A09822FCA2F}" type="presParOf" srcId="{110C39E3-4BB9-A648-99FD-9E0CDCAC6D72}" destId="{1ED23DE0-5FB3-8341-885D-67E2EE3BF62B}" srcOrd="1" destOrd="0" presId="urn:microsoft.com/office/officeart/2005/8/layout/process4"/>
    <dgm:cxn modelId="{935979F7-E161-5A45-B443-D5797B66ACCF}" type="presParOf" srcId="{110C39E3-4BB9-A648-99FD-9E0CDCAC6D72}" destId="{E59B140F-0A7B-284C-9D9D-6647F6FD05EB}" srcOrd="2" destOrd="0" presId="urn:microsoft.com/office/officeart/2005/8/layout/process4"/>
    <dgm:cxn modelId="{0709042B-2C6B-7047-8CED-7850F0C40141}" type="presParOf" srcId="{E59B140F-0A7B-284C-9D9D-6647F6FD05EB}" destId="{3519AB12-A023-C740-A451-41F5E9B7B9B1}" srcOrd="0" destOrd="0" presId="urn:microsoft.com/office/officeart/2005/8/layout/process4"/>
    <dgm:cxn modelId="{8979DAC6-5D79-DA40-9A2E-ECE1307B3BD7}" type="presParOf" srcId="{E59B140F-0A7B-284C-9D9D-6647F6FD05EB}" destId="{5EBC622B-E68A-A344-AC6B-DFA0DDF11F25}" srcOrd="1" destOrd="0" presId="urn:microsoft.com/office/officeart/2005/8/layout/process4"/>
    <dgm:cxn modelId="{BF0BB4C5-B1A0-214C-833B-98AB767758CA}" type="presParOf" srcId="{E59B140F-0A7B-284C-9D9D-6647F6FD05EB}" destId="{427B2C12-FDFE-874B-B1B5-F4E7701B2EDC}" srcOrd="2" destOrd="0" presId="urn:microsoft.com/office/officeart/2005/8/layout/process4"/>
    <dgm:cxn modelId="{B9327228-C2D9-BF44-BC3F-00B9BA010C43}" type="presParOf" srcId="{427B2C12-FDFE-874B-B1B5-F4E7701B2EDC}" destId="{A293EDC7-198C-0E48-8A28-32BB3C2C2917}" srcOrd="0" destOrd="0" presId="urn:microsoft.com/office/officeart/2005/8/layout/process4"/>
    <dgm:cxn modelId="{273CD1AB-C692-3A41-B287-56DCA1226D67}" type="presParOf" srcId="{427B2C12-FDFE-874B-B1B5-F4E7701B2EDC}" destId="{F0B07530-B9BB-F941-9574-30A3B60D7E7B}" srcOrd="1" destOrd="0" presId="urn:microsoft.com/office/officeart/2005/8/layout/process4"/>
    <dgm:cxn modelId="{5E23360A-0C27-504F-8CF8-25C2ECAC3908}" type="presParOf" srcId="{110C39E3-4BB9-A648-99FD-9E0CDCAC6D72}" destId="{61FDE327-E5CF-7E4B-A168-E70022C0EE45}" srcOrd="3" destOrd="0" presId="urn:microsoft.com/office/officeart/2005/8/layout/process4"/>
    <dgm:cxn modelId="{94C6D9B1-F289-F742-A2A5-641E08CA21C5}" type="presParOf" srcId="{110C39E3-4BB9-A648-99FD-9E0CDCAC6D72}" destId="{279EB748-ADE0-514B-9A73-C9A984B1C627}" srcOrd="4" destOrd="0" presId="urn:microsoft.com/office/officeart/2005/8/layout/process4"/>
    <dgm:cxn modelId="{8525BA41-D7A8-734B-89AC-7D99CDD7EA21}" type="presParOf" srcId="{279EB748-ADE0-514B-9A73-C9A984B1C627}" destId="{CE66B5AD-20E9-9D49-BADC-07D14426DAB8}" srcOrd="0" destOrd="0" presId="urn:microsoft.com/office/officeart/2005/8/layout/process4"/>
    <dgm:cxn modelId="{9DBE6B29-C43F-FD45-88AB-2164E17A8528}" type="presParOf" srcId="{279EB748-ADE0-514B-9A73-C9A984B1C627}" destId="{B9CD44D4-D365-864C-ABCA-C4113CA59857}" srcOrd="1" destOrd="0" presId="urn:microsoft.com/office/officeart/2005/8/layout/process4"/>
    <dgm:cxn modelId="{56E49FEF-7E40-9D43-ABAC-D386FA8F4A09}" type="presParOf" srcId="{279EB748-ADE0-514B-9A73-C9A984B1C627}" destId="{86ECF845-6E9A-D043-8920-F08909041E0F}" srcOrd="2" destOrd="0" presId="urn:microsoft.com/office/officeart/2005/8/layout/process4"/>
    <dgm:cxn modelId="{0E91D2AF-FA2A-6045-9852-9C4E06F50F03}" type="presParOf" srcId="{86ECF845-6E9A-D043-8920-F08909041E0F}" destId="{660DBAAA-C4D8-EE40-A99A-3DEF6ACC2A5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126C7-AD22-804B-BDDB-D0F7E3AB8F87}">
      <dsp:nvSpPr>
        <dsp:cNvPr id="0" name=""/>
        <dsp:cNvSpPr/>
      </dsp:nvSpPr>
      <dsp:spPr>
        <a:xfrm>
          <a:off x="0" y="2666034"/>
          <a:ext cx="7429500" cy="875051"/>
        </a:xfrm>
        <a:prstGeom prst="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Unity Scenes</a:t>
          </a:r>
        </a:p>
      </dsp:txBody>
      <dsp:txXfrm>
        <a:off x="0" y="2666034"/>
        <a:ext cx="7429500" cy="472528"/>
      </dsp:txXfrm>
    </dsp:sp>
    <dsp:sp modelId="{6C18CB12-B567-274B-9FE6-877ABB5CD520}">
      <dsp:nvSpPr>
        <dsp:cNvPr id="0" name=""/>
        <dsp:cNvSpPr/>
      </dsp:nvSpPr>
      <dsp:spPr>
        <a:xfrm>
          <a:off x="0" y="3121061"/>
          <a:ext cx="3714750" cy="402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 progression on maps</a:t>
          </a:r>
        </a:p>
      </dsp:txBody>
      <dsp:txXfrm>
        <a:off x="0" y="3121061"/>
        <a:ext cx="3714750" cy="402523"/>
      </dsp:txXfrm>
    </dsp:sp>
    <dsp:sp modelId="{F180DE18-E5EB-4D4B-81FC-0D0FE05F6340}">
      <dsp:nvSpPr>
        <dsp:cNvPr id="0" name=""/>
        <dsp:cNvSpPr/>
      </dsp:nvSpPr>
      <dsp:spPr>
        <a:xfrm>
          <a:off x="3714750" y="3121061"/>
          <a:ext cx="3714750" cy="402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 user interaction with the questions</a:t>
          </a:r>
        </a:p>
      </dsp:txBody>
      <dsp:txXfrm>
        <a:off x="3714750" y="3121061"/>
        <a:ext cx="3714750" cy="402523"/>
      </dsp:txXfrm>
    </dsp:sp>
    <dsp:sp modelId="{5EBC622B-E68A-A344-AC6B-DFA0DDF11F25}">
      <dsp:nvSpPr>
        <dsp:cNvPr id="0" name=""/>
        <dsp:cNvSpPr/>
      </dsp:nvSpPr>
      <dsp:spPr>
        <a:xfrm rot="10800000">
          <a:off x="0" y="1333330"/>
          <a:ext cx="7429500" cy="1345829"/>
        </a:xfrm>
        <a:prstGeom prst="upArrowCallou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C# Scripts</a:t>
          </a:r>
        </a:p>
      </dsp:txBody>
      <dsp:txXfrm rot="-10800000">
        <a:off x="0" y="1333330"/>
        <a:ext cx="7429500" cy="472386"/>
      </dsp:txXfrm>
    </dsp:sp>
    <dsp:sp modelId="{A293EDC7-198C-0E48-8A28-32BB3C2C2917}">
      <dsp:nvSpPr>
        <dsp:cNvPr id="0" name=""/>
        <dsp:cNvSpPr/>
      </dsp:nvSpPr>
      <dsp:spPr>
        <a:xfrm>
          <a:off x="250" y="1805716"/>
          <a:ext cx="3717876" cy="402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Read/write JSON </a:t>
          </a:r>
        </a:p>
      </dsp:txBody>
      <dsp:txXfrm>
        <a:off x="250" y="1805716"/>
        <a:ext cx="3717876" cy="402403"/>
      </dsp:txXfrm>
    </dsp:sp>
    <dsp:sp modelId="{F0B07530-B9BB-F941-9574-30A3B60D7E7B}">
      <dsp:nvSpPr>
        <dsp:cNvPr id="0" name=""/>
        <dsp:cNvSpPr/>
      </dsp:nvSpPr>
      <dsp:spPr>
        <a:xfrm>
          <a:off x="3718127" y="1805716"/>
          <a:ext cx="3711122" cy="402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information to control scenes</a:t>
          </a:r>
        </a:p>
      </dsp:txBody>
      <dsp:txXfrm>
        <a:off x="3718127" y="1805716"/>
        <a:ext cx="3711122" cy="402403"/>
      </dsp:txXfrm>
    </dsp:sp>
    <dsp:sp modelId="{B9CD44D4-D365-864C-ABCA-C4113CA59857}">
      <dsp:nvSpPr>
        <dsp:cNvPr id="0" name=""/>
        <dsp:cNvSpPr/>
      </dsp:nvSpPr>
      <dsp:spPr>
        <a:xfrm rot="10800000">
          <a:off x="0" y="626"/>
          <a:ext cx="7429500" cy="1345829"/>
        </a:xfrm>
        <a:prstGeom prst="upArrowCallou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JSON</a:t>
          </a:r>
        </a:p>
      </dsp:txBody>
      <dsp:txXfrm rot="-10800000">
        <a:off x="0" y="626"/>
        <a:ext cx="7429500" cy="472386"/>
      </dsp:txXfrm>
    </dsp:sp>
    <dsp:sp modelId="{660DBAAA-C4D8-EE40-A99A-3DEF6ACC2A59}">
      <dsp:nvSpPr>
        <dsp:cNvPr id="0" name=""/>
        <dsp:cNvSpPr/>
      </dsp:nvSpPr>
      <dsp:spPr>
        <a:xfrm>
          <a:off x="0" y="473012"/>
          <a:ext cx="7429500" cy="4024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 of information (Questions, game data)</a:t>
          </a:r>
        </a:p>
      </dsp:txBody>
      <dsp:txXfrm>
        <a:off x="0" y="473012"/>
        <a:ext cx="7429500" cy="402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5A2C209-19AF-4DF6-91D5-7F235B093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DE8FCBD-546C-4CC5-9B9C-AAC16D9F7B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83B3A60-795E-4FF5-A5D1-A929ADF1A4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AD7C123-3DFC-43D4-9000-558C2A08BC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8F2F355-5C75-48FD-945B-CC92FD5A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12F0601D-043A-4A40-904C-D02DDDF39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494F945-B20D-4BD3-8A2C-20C99BFEE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722EC7D1-547E-4910-9825-D170453831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42D4F7E-6667-46D2-904B-831069905E3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9BCA9CC-1150-4838-9F1A-35C782E1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5527FB7-9871-46C6-ABED-F9F645BD3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user instead chooses start, they will be navigated to the dungeon select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98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you can see the three different dungeon designs for each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2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55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Wyatt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71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328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265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0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EB5810C-0C10-40DD-ADC3-6121B9F4B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E631713-E2F1-4AF8-9933-BDFF093CB31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AAD9A4D-30DF-43A1-859B-AA2B60F9B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E1EB34E-7431-4799-B868-C012AAC81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/>
                <a:ea typeface="ＭＳ Ｐゴシック"/>
                <a:cs typeface="Times New Roman"/>
              </a:rPr>
              <a:t>Could compare things like </a:t>
            </a:r>
            <a:r>
              <a:rPr lang="en-US" altLang="en-US" err="1">
                <a:latin typeface="Times New Roman"/>
                <a:ea typeface="ＭＳ Ｐゴシック"/>
                <a:cs typeface="Times New Roman"/>
              </a:rPr>
              <a:t>quizzlet</a:t>
            </a:r>
            <a:r>
              <a:rPr lang="en-US" altLang="en-US">
                <a:latin typeface="Times New Roman"/>
                <a:ea typeface="ＭＳ Ｐゴシック"/>
                <a:cs typeface="Times New Roman"/>
              </a:rPr>
              <a:t> versus Kahoot. Both quiz students, but one does so in a way that is enjoyable and incentivizes finding the right answer. Greg.  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US" altLang="en-US">
                <a:latin typeface="Times New Roman"/>
                <a:ea typeface="ＭＳ Ｐゴシック"/>
                <a:cs typeface="Times New Roman"/>
              </a:rPr>
              <a:t>"The problem is that kids don't want study, but they do enjoy playing games.  Our solution combines the knowledge that kids need to learn with the entertainment of a game."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561EED5-443D-44AB-83D0-B3BF3BA26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3D6FBA-4086-4942-AABB-E68B9625F61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952C4D0-8426-4486-BEA7-E7261F308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CD2BDDD-1255-473F-8D21-7940B657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/>
                <a:ea typeface="ＭＳ Ｐゴシック"/>
                <a:cs typeface="Times New Roman"/>
              </a:rPr>
              <a:t>Some argue that if learning is in a fun/game format then students aren’t really learning. In reality they are learning the same but the instant-gratification that comes with playing games is being used to encourage it and make it enjoyable. [Greg]</a:t>
            </a:r>
          </a:p>
          <a:p>
            <a:r>
              <a:rPr lang="en-US">
                <a:latin typeface="Times New Roman"/>
                <a:ea typeface="ＭＳ Ｐゴシック"/>
                <a:cs typeface="Times New Roman"/>
              </a:rPr>
              <a:t>"A big part of the learning process is finding ways to test yourself .  Using a game to test students will allow kids to find out whether or not they know the material and gives them a reason to want to learn it.  The roguelike format that we chose makes it very replay *able which is important because students often need to continues test </a:t>
            </a:r>
            <a:r>
              <a:rPr lang="en-US" err="1">
                <a:latin typeface="Times New Roman"/>
                <a:ea typeface="ＭＳ Ｐゴシック"/>
                <a:cs typeface="Times New Roman"/>
              </a:rPr>
              <a:t>themselvs</a:t>
            </a:r>
            <a:r>
              <a:rPr lang="en-US">
                <a:latin typeface="Times New Roman"/>
                <a:ea typeface="ＭＳ Ｐゴシック"/>
                <a:cs typeface="Times New Roman"/>
              </a:rPr>
              <a:t> to know if they are learning the material and commit the answers to memory.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 overview, more in depth explanation on the next slide. Derrick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7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Derrick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44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2014FED-81A7-4272-91DB-3991A99AD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EA4749-3AF1-4F6D-95E6-9C51D70979B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8668057-CA37-40F1-8C0F-6D68B3EDF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48AAD92-3C4F-4CA8-8EE4-AEC9E28BF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Wyatt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F363A24-9597-411C-9295-D1860AE59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318EC3-27FF-487C-8039-FAE6BBB0D09F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5F28AB-48F9-47B5-A30B-BD2E479331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041287C-3FD0-4CCB-8A15-34231F9EF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Busy slide but I think this diagram does the best job describing the flow of the game. Would be useful to spend some time going through it before going into the demonstration/video. Wyatt.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E439EAE-2BB5-41F7-A776-E4BB87EF7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F9FD0F0-5557-4126-A4A7-4A4C3EAEC4D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1B14BC9-2DC0-4846-9815-FC8ED2A0D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73D763E-2B63-43C4-A57A-4D7067271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Alberto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“Here is what’s displayed if the user navigates to the about page, displays our names and roles in development”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4F945-B20D-4BD3-8A2C-20C99BFEEA4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57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>
              <a:defRPr/>
            </a:pPr>
            <a:fld id="{5D09BEE1-DFA3-4EA7-9875-AF5A6A3A84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9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42FE-0541-4769-8D3E-68A6EEE203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2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42FE-0541-4769-8D3E-68A6EEE203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24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42FE-0541-4769-8D3E-68A6EEE203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51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42FE-0541-4769-8D3E-68A6EEE203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31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42FE-0541-4769-8D3E-68A6EEE203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20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042FE-0541-4769-8D3E-68A6EEE203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114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A0077-49EC-4381-93CC-C34BE6AC09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52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49FBF-AC5E-42F0-8056-EDDAB0AC59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02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>
              <a:defRPr/>
            </a:pPr>
            <a:fld id="{34ED728F-AC59-4C05-A81C-FC9E22EB4B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5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DA08A-F10F-4AA2-8213-92A0556BC8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D6F22-73A9-4CC8-BD01-F80E2E43A2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F7B4C-1961-46D5-8502-77503BA6C0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3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C1FC9-8212-43F2-BC02-9ECD6383F3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91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FFC26-B4A7-403B-AEE3-D1375625FB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16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6E523-FC4F-425B-981A-9928E9DD2B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1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906CF-7047-425F-B267-D42B485F4D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19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7042FE-0541-4769-8D3E-68A6EEE203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36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A820C8C-E0D3-47D1-A51D-F0D563A656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62200" y="685800"/>
            <a:ext cx="6248400" cy="2590800"/>
          </a:xfrm>
        </p:spPr>
        <p:txBody>
          <a:bodyPr>
            <a:normAutofit/>
          </a:bodyPr>
          <a:lstStyle/>
          <a:p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Dungeon Quest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Software Engineering COMP 4110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University of Massachusetts Lowell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Fall 2020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BB1625-95E1-4968-9809-1451B82B35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6400800" cy="3429000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en-US" sz="2800">
                <a:solidFill>
                  <a:srgbClr val="DCDCDC"/>
                </a:solidFill>
                <a:ea typeface="ＭＳ Ｐゴシック"/>
              </a:rPr>
              <a:t>Team members:</a:t>
            </a:r>
            <a:endParaRPr lang="en-US">
              <a:solidFill>
                <a:srgbClr val="DCDCDC"/>
              </a:solidFill>
              <a:cs typeface="+mn-lt"/>
            </a:endParaRPr>
          </a:p>
          <a:p>
            <a:pPr algn="l"/>
            <a:r>
              <a:rPr lang="en-US" sz="1600">
                <a:solidFill>
                  <a:srgbClr val="DCDCDC"/>
                </a:solidFill>
                <a:ea typeface="+mn-lt"/>
                <a:cs typeface="+mn-lt"/>
              </a:rPr>
              <a:t>Greg Kaplowitz, Wyatt LaRose, Derrick Lor, Alberto Chavez, Nicholas Miceli</a:t>
            </a:r>
            <a:endParaRPr lang="en-US" altLang="en-US" sz="1600">
              <a:solidFill>
                <a:srgbClr val="DCDCDC"/>
              </a:solidFill>
              <a:ea typeface="ＭＳ Ｐゴシック"/>
              <a:cs typeface="+mn-lt"/>
            </a:endParaRPr>
          </a:p>
          <a:p>
            <a:pPr algn="l"/>
            <a:r>
              <a:rPr lang="en-US" altLang="en-US" sz="1600">
                <a:solidFill>
                  <a:srgbClr val="DCDCDC"/>
                </a:solidFill>
                <a:ea typeface="ＭＳ Ｐゴシック"/>
                <a:cs typeface="+mn-lt"/>
              </a:rPr>
              <a:t>Project</a:t>
            </a:r>
            <a:r>
              <a:rPr lang="en-US" altLang="en-US" sz="1600">
                <a:solidFill>
                  <a:srgbClr val="DCDCDC"/>
                </a:solidFill>
                <a:ea typeface="ＭＳ Ｐゴシック"/>
              </a:rPr>
              <a:t> Manager: Greg Kaplowitz</a:t>
            </a:r>
            <a:endParaRPr lang="en-US" altLang="en-US" sz="1600">
              <a:solidFill>
                <a:srgbClr val="DCDCDC"/>
              </a:solidFill>
              <a:ea typeface="ＭＳ Ｐゴシック"/>
              <a:cs typeface="Helvetica"/>
            </a:endParaRPr>
          </a:p>
          <a:p>
            <a:pPr algn="l"/>
            <a:r>
              <a:rPr lang="en-US" altLang="en-US" sz="2800">
                <a:solidFill>
                  <a:srgbClr val="DCDCDC"/>
                </a:solidFill>
                <a:ea typeface="ＭＳ Ｐゴシック"/>
              </a:rPr>
              <a:t>Customer: Elementary school teachers</a:t>
            </a:r>
            <a:endParaRPr lang="en-US" altLang="en-US" sz="2800">
              <a:solidFill>
                <a:srgbClr val="DCDCDC"/>
              </a:solidFill>
              <a:ea typeface="ＭＳ Ｐゴシック" panose="020B0600070205080204" pitchFamily="34" charset="-128"/>
            </a:endParaRPr>
          </a:p>
          <a:p>
            <a:pPr algn="l"/>
            <a:r>
              <a:rPr lang="en-US" altLang="en-US" sz="2800">
                <a:solidFill>
                  <a:srgbClr val="DCDCDC"/>
                </a:solidFill>
                <a:ea typeface="ＭＳ Ｐゴシック" panose="020B0600070205080204" pitchFamily="34" charset="-128"/>
              </a:rPr>
              <a:t>Instructor: </a:t>
            </a:r>
            <a:r>
              <a:rPr lang="en-US" altLang="en-US" sz="2400">
                <a:solidFill>
                  <a:srgbClr val="DCDCDC"/>
                </a:solidFill>
                <a:ea typeface="ＭＳ Ｐゴシック" panose="020B0600070205080204" pitchFamily="34" charset="-128"/>
              </a:rPr>
              <a:t>Dr. James Daly*</a:t>
            </a:r>
            <a:endParaRPr lang="en-US" altLang="en-US" sz="2800">
              <a:solidFill>
                <a:srgbClr val="DCDCDC"/>
              </a:solidFill>
              <a:ea typeface="ＭＳ Ｐゴシック" panose="020B0600070205080204" pitchFamily="34" charset="-128"/>
            </a:endParaRPr>
          </a:p>
          <a:p>
            <a:pPr algn="l"/>
            <a:r>
              <a:rPr lang="en-US" altLang="en-US" sz="1600">
                <a:solidFill>
                  <a:srgbClr val="DCDCDC"/>
                </a:solidFill>
                <a:ea typeface="ＭＳ Ｐゴシック" panose="020B0600070205080204" pitchFamily="34" charset="-128"/>
              </a:rPr>
              <a:t>*Please direct all inquiries to the instructor. </a:t>
            </a:r>
            <a:r>
              <a:rPr lang="en-US" altLang="en-US" sz="2800"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D5F9C314-E3C2-004E-B0D1-42DE32F16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374" y="1607645"/>
            <a:ext cx="7604336" cy="4257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DA2C7-00A3-2F47-8DFF-2FD04B705240}"/>
              </a:ext>
            </a:extLst>
          </p:cNvPr>
          <p:cNvSpPr txBox="1"/>
          <p:nvPr/>
        </p:nvSpPr>
        <p:spPr>
          <a:xfrm>
            <a:off x="1240222" y="0"/>
            <a:ext cx="254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Dungeon Select</a:t>
            </a:r>
          </a:p>
        </p:txBody>
      </p:sp>
    </p:spTree>
    <p:extLst>
      <p:ext uri="{BB962C8B-B14F-4D97-AF65-F5344CB8AC3E}">
        <p14:creationId xmlns:p14="http://schemas.microsoft.com/office/powerpoint/2010/main" val="244568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6D782-6B6F-4B4E-B92B-C8F13A0FE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E9716FBC-9870-4321-B055-657F96DDF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3720C802-2465-4EF6-9AED-E768D2460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532192-EB0D-43D0-8ACF-ABEBADC61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6332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A61AEB4E-A65A-4890-AD09-C9ACFB080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28DE10F-D498-4BFB-8B2A-E06AAA1F4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A9A7A15-77B2-4771-B979-8F0E0626A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91C3D14F-54C6-49E0-BB0E-DAEA368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93A8E0B-9819-41E1-979C-44F08FEC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1C3E5DB-A7A3-4EAE-9026-F9B8F12E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CA25288-1A1B-4F47-B482-9A847602E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4B443AB-E1B9-4C40-BA70-8F6CAD01F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85A198B7-B595-43D6-828B-3A6D85322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310B986-AB70-4FCE-85CC-A7FB750AB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58F94A36-E150-4C70-87E6-89E6368F1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885088E1-2931-4D8D-869D-72334C596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7AE9D160-3F56-4C52-9ED9-A6BAAA329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79F3F7A1-0C51-41DA-9DA6-8E90E3E35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DD9A2A46-D55F-4922-A01B-3F8DBED62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0AA17DFB-AEBE-4499-865B-B70381244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057EE8DA-45A6-49F5-8818-666095A68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ADAA219-132F-41F3-BFAB-896804CF9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0593EFB1-DC77-417B-B5BC-0900A29F8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95C9F90E-2399-40F1-BB67-3EEDFC360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59635033-7842-47F7-869E-EB54B03BE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06710716-F4FF-4D2D-BD4D-3A1C29D5D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DD91BF26-5487-4130-87F9-0B56EA0B0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DCAE746E-F56B-4E02-A50E-358503AB5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81DB5307-35A1-4FFB-A8E6-C6AB7703A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052F6C49-049E-4FBC-A090-64B559CC1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B520037F-DF6D-49C9-937E-D7617F8D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D65483B0-4562-4071-8E79-BFF7E340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id="{B537F264-B801-4F97-8091-41E16CA52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F0D86E0-647F-437F-AA71-72A789B0D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D72C3866-21D1-48D0-899E-938892FF3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4E94AC39-CDCB-4B11-BE08-FABED0C00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29C7F939-61B9-467B-AC85-C146594B8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0B851A48-E333-49BD-8150-3E207F2F5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1CD0C878-A6ED-44A0-972F-164829F38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1C236544-42D8-4A88-B600-6B8B20FF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C9FF2C0E-61EA-45E6-8C93-270B51918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654F9C3F-E635-4E7B-BF8F-87BF60C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3">
              <a:extLst>
                <a:ext uri="{FF2B5EF4-FFF2-40B4-BE49-F238E27FC236}">
                  <a16:creationId xmlns:a16="http://schemas.microsoft.com/office/drawing/2014/main" id="{ACCA7548-833A-4EEC-91F2-BB9687E3C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F895F203-B2FD-49FE-A865-269B367A4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45">
              <a:extLst>
                <a:ext uri="{FF2B5EF4-FFF2-40B4-BE49-F238E27FC236}">
                  <a16:creationId xmlns:a16="http://schemas.microsoft.com/office/drawing/2014/main" id="{84D9CCFF-23CD-4209-B238-57DDF091A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190495CD-E216-4AF5-9038-D7807B638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6E2B5DDB-234E-47ED-9F32-83C6D5EEE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9DB1F0CB-D565-4DF9-BA3F-7CE9F18B4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552F47B4-D0D5-4075-BD00-7145B6F20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F57CAD52-0B84-4068-BFD9-B48B16AF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62E09F5E-A24D-4628-A8CB-143556FB9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2">
              <a:extLst>
                <a:ext uri="{FF2B5EF4-FFF2-40B4-BE49-F238E27FC236}">
                  <a16:creationId xmlns:a16="http://schemas.microsoft.com/office/drawing/2014/main" id="{C547CC76-FB8C-43B1-A625-F694184D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3">
              <a:extLst>
                <a:ext uri="{FF2B5EF4-FFF2-40B4-BE49-F238E27FC236}">
                  <a16:creationId xmlns:a16="http://schemas.microsoft.com/office/drawing/2014/main" id="{E86CE93B-A557-46C2-B87E-81C1E0E93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4">
              <a:extLst>
                <a:ext uri="{FF2B5EF4-FFF2-40B4-BE49-F238E27FC236}">
                  <a16:creationId xmlns:a16="http://schemas.microsoft.com/office/drawing/2014/main" id="{7220D106-C5C0-4A39-909A-A11F3E246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5">
              <a:extLst>
                <a:ext uri="{FF2B5EF4-FFF2-40B4-BE49-F238E27FC236}">
                  <a16:creationId xmlns:a16="http://schemas.microsoft.com/office/drawing/2014/main" id="{195044AA-79D9-4142-8865-9A4B4E80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6">
              <a:extLst>
                <a:ext uri="{FF2B5EF4-FFF2-40B4-BE49-F238E27FC236}">
                  <a16:creationId xmlns:a16="http://schemas.microsoft.com/office/drawing/2014/main" id="{BBFC5CFA-482C-4B45-87A7-C44F773CC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7">
              <a:extLst>
                <a:ext uri="{FF2B5EF4-FFF2-40B4-BE49-F238E27FC236}">
                  <a16:creationId xmlns:a16="http://schemas.microsoft.com/office/drawing/2014/main" id="{79BEC615-03E2-4F7F-A457-0CDA565A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8">
              <a:extLst>
                <a:ext uri="{FF2B5EF4-FFF2-40B4-BE49-F238E27FC236}">
                  <a16:creationId xmlns:a16="http://schemas.microsoft.com/office/drawing/2014/main" id="{20E56620-58EC-4785-BA5E-2E40F40BC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CFEBF73-2875-4126-A90D-ABB6BBFEA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286000"/>
            <a:ext cx="347668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167419-5C1C-40BD-B9C4-75CFC6508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72000"/>
            <a:ext cx="347668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FCD9A95-E405-4952-A0CF-6EAF80F97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74362" y="-464"/>
            <a:ext cx="1984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859DF45B-717B-B94C-80EB-4A97231CE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-19628" y="4416425"/>
            <a:ext cx="4591628" cy="2467999"/>
          </a:xfr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1020BF6-A987-E749-AFC3-C41B9027E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628" y="2302940"/>
            <a:ext cx="4579930" cy="2135710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2661E28A-EBC9-0446-8AB4-F6B7BC65D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" y="-10196"/>
            <a:ext cx="4570163" cy="2313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51F4843-0E13-2F4C-A0E2-FA0D5290FCD3}"/>
              </a:ext>
            </a:extLst>
          </p:cNvPr>
          <p:cNvSpPr txBox="1"/>
          <p:nvPr/>
        </p:nvSpPr>
        <p:spPr>
          <a:xfrm>
            <a:off x="5356553" y="945218"/>
            <a:ext cx="318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English Dungeon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28223-05EA-994C-B2D0-BB40279C6672}"/>
              </a:ext>
            </a:extLst>
          </p:cNvPr>
          <p:cNvSpPr txBox="1"/>
          <p:nvPr/>
        </p:nvSpPr>
        <p:spPr>
          <a:xfrm>
            <a:off x="5284244" y="3109185"/>
            <a:ext cx="318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History Dungeon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C58D67-2D67-C24D-9A04-BBBB51FB6E3E}"/>
              </a:ext>
            </a:extLst>
          </p:cNvPr>
          <p:cNvSpPr txBox="1"/>
          <p:nvPr/>
        </p:nvSpPr>
        <p:spPr>
          <a:xfrm>
            <a:off x="5402851" y="5248462"/>
            <a:ext cx="318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Math Dungeon</a:t>
            </a:r>
          </a:p>
        </p:txBody>
      </p:sp>
    </p:spTree>
    <p:extLst>
      <p:ext uri="{BB962C8B-B14F-4D97-AF65-F5344CB8AC3E}">
        <p14:creationId xmlns:p14="http://schemas.microsoft.com/office/powerpoint/2010/main" val="167848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8A489-5306-4B41-A0B5-65CBEEBB6BDA}"/>
              </a:ext>
            </a:extLst>
          </p:cNvPr>
          <p:cNvSpPr txBox="1"/>
          <p:nvPr/>
        </p:nvSpPr>
        <p:spPr>
          <a:xfrm>
            <a:off x="1099862" y="724501"/>
            <a:ext cx="679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User selects English Dungeon and clicks level 1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1EFD10C-BC42-3943-91D1-DB929163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1" y="1400267"/>
            <a:ext cx="9170191" cy="43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3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B0C3742-E67C-5744-9B4C-D6C10BFF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003"/>
            <a:ext cx="8982383" cy="4614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229EB-75A6-A44A-A3C8-3D39C748C67D}"/>
              </a:ext>
            </a:extLst>
          </p:cNvPr>
          <p:cNvSpPr txBox="1"/>
          <p:nvPr/>
        </p:nvSpPr>
        <p:spPr>
          <a:xfrm>
            <a:off x="1099862" y="724501"/>
            <a:ext cx="679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User answers correctly</a:t>
            </a:r>
          </a:p>
        </p:txBody>
      </p:sp>
    </p:spTree>
    <p:extLst>
      <p:ext uri="{BB962C8B-B14F-4D97-AF65-F5344CB8AC3E}">
        <p14:creationId xmlns:p14="http://schemas.microsoft.com/office/powerpoint/2010/main" val="138431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29A7F901-5426-5340-87F6-AD9157BAD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096" y="1900538"/>
            <a:ext cx="7333425" cy="414290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6A7DA-8691-3E49-96D9-09E4D766F20D}"/>
              </a:ext>
            </a:extLst>
          </p:cNvPr>
          <p:cNvSpPr txBox="1"/>
          <p:nvPr/>
        </p:nvSpPr>
        <p:spPr>
          <a:xfrm>
            <a:off x="1099862" y="724501"/>
            <a:ext cx="679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User answers incorrectly</a:t>
            </a:r>
          </a:p>
        </p:txBody>
      </p:sp>
    </p:spTree>
    <p:extLst>
      <p:ext uri="{BB962C8B-B14F-4D97-AF65-F5344CB8AC3E}">
        <p14:creationId xmlns:p14="http://schemas.microsoft.com/office/powerpoint/2010/main" val="419361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1329F7D-799E-7847-8234-2025E937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7" y="1969156"/>
            <a:ext cx="7755046" cy="4358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C9EB2-BD5F-5D4F-BA13-C71EAD840FFE}"/>
              </a:ext>
            </a:extLst>
          </p:cNvPr>
          <p:cNvSpPr txBox="1"/>
          <p:nvPr/>
        </p:nvSpPr>
        <p:spPr>
          <a:xfrm>
            <a:off x="1099862" y="724501"/>
            <a:ext cx="679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User answers incorrectly 3 times</a:t>
            </a:r>
          </a:p>
        </p:txBody>
      </p:sp>
    </p:spTree>
    <p:extLst>
      <p:ext uri="{BB962C8B-B14F-4D97-AF65-F5344CB8AC3E}">
        <p14:creationId xmlns:p14="http://schemas.microsoft.com/office/powerpoint/2010/main" val="370615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FA24739-BD2E-7949-AF52-EDCC9AE14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63" y="2056003"/>
            <a:ext cx="6949473" cy="38970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7BC0D-453C-504A-A0BB-8CEAE7DC3837}"/>
              </a:ext>
            </a:extLst>
          </p:cNvPr>
          <p:cNvSpPr txBox="1"/>
          <p:nvPr/>
        </p:nvSpPr>
        <p:spPr>
          <a:xfrm>
            <a:off x="1099861" y="724501"/>
            <a:ext cx="728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Lost life is reflected on map after losing encounter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FEAB275-5202-F04B-B4A6-3B282B482F33}"/>
              </a:ext>
            </a:extLst>
          </p:cNvPr>
          <p:cNvSpPr/>
          <p:nvPr/>
        </p:nvSpPr>
        <p:spPr>
          <a:xfrm>
            <a:off x="1660634" y="4687614"/>
            <a:ext cx="472966" cy="630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E7515-4E6B-B64C-BE61-F193378F486E}"/>
              </a:ext>
            </a:extLst>
          </p:cNvPr>
          <p:cNvSpPr txBox="1"/>
          <p:nvPr/>
        </p:nvSpPr>
        <p:spPr>
          <a:xfrm>
            <a:off x="1099862" y="724501"/>
            <a:ext cx="689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user continues to answer questions correctly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FA7525-DBCA-0F4D-9767-80780DAD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55" y="1460500"/>
            <a:ext cx="7491690" cy="4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27139EE-A5CD-3344-BF62-89A870B9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7" y="1758950"/>
            <a:ext cx="7284305" cy="4084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0422C4-ED49-D448-B0E9-97F5A76F801F}"/>
              </a:ext>
            </a:extLst>
          </p:cNvPr>
          <p:cNvSpPr txBox="1"/>
          <p:nvPr/>
        </p:nvSpPr>
        <p:spPr>
          <a:xfrm>
            <a:off x="1099862" y="724501"/>
            <a:ext cx="679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Losing all lives resets all progress</a:t>
            </a:r>
          </a:p>
        </p:txBody>
      </p:sp>
    </p:spTree>
    <p:extLst>
      <p:ext uri="{BB962C8B-B14F-4D97-AF65-F5344CB8AC3E}">
        <p14:creationId xmlns:p14="http://schemas.microsoft.com/office/powerpoint/2010/main" val="3583231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CB6ED8C-F43F-E643-8B1B-C560785E0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216" y="1555531"/>
            <a:ext cx="7208232" cy="40507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7CFFF-3B3C-9047-BA95-36EDCB09A278}"/>
              </a:ext>
            </a:extLst>
          </p:cNvPr>
          <p:cNvSpPr txBox="1"/>
          <p:nvPr/>
        </p:nvSpPr>
        <p:spPr>
          <a:xfrm>
            <a:off x="1099862" y="724501"/>
            <a:ext cx="679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Losing all lives resets all progress</a:t>
            </a:r>
          </a:p>
        </p:txBody>
      </p:sp>
    </p:spTree>
    <p:extLst>
      <p:ext uri="{BB962C8B-B14F-4D97-AF65-F5344CB8AC3E}">
        <p14:creationId xmlns:p14="http://schemas.microsoft.com/office/powerpoint/2010/main" val="402561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881935-4A22-4D49-90D7-FE1DDD909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Problem and Methodology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AD3E5EA-4006-4944-8F70-E3BF34811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6060" y="2249486"/>
            <a:ext cx="7429499" cy="37703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Low stakes quiz and study formats allow students to guess without consequence.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It can be hard for students to find incentive to seek the right answer if they know they won’t be graded.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solution is to provide alternative ways to encourage students to try their best.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By incorporating the questions into a game, students will try their best because they want to win the game.</a:t>
            </a:r>
          </a:p>
          <a:p>
            <a:pPr marL="457200" lvl="1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5095791-BE74-F64C-B801-0B572D12D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638" y="1681655"/>
            <a:ext cx="7352724" cy="41074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D14CB-B870-B541-979A-4CCC9A6C24FE}"/>
              </a:ext>
            </a:extLst>
          </p:cNvPr>
          <p:cNvSpPr txBox="1"/>
          <p:nvPr/>
        </p:nvSpPr>
        <p:spPr>
          <a:xfrm>
            <a:off x="1099862" y="724501"/>
            <a:ext cx="679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Losing all lives resets all progress</a:t>
            </a:r>
          </a:p>
        </p:txBody>
      </p:sp>
    </p:spTree>
    <p:extLst>
      <p:ext uri="{BB962C8B-B14F-4D97-AF65-F5344CB8AC3E}">
        <p14:creationId xmlns:p14="http://schemas.microsoft.com/office/powerpoint/2010/main" val="276539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7FEF-813C-4F40-A742-1CF44A43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CBCC-09D8-D44F-B998-DF2A415D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76400"/>
            <a:ext cx="7429499" cy="4303713"/>
          </a:xfrm>
        </p:spPr>
        <p:txBody>
          <a:bodyPr/>
          <a:lstStyle/>
          <a:p>
            <a:r>
              <a:rPr lang="en-US"/>
              <a:t>A more detailed scoring system.</a:t>
            </a:r>
          </a:p>
          <a:p>
            <a:pPr lvl="1"/>
            <a:r>
              <a:rPr lang="en-US"/>
              <a:t>Currently score is based on encounters successfully completed.</a:t>
            </a:r>
          </a:p>
          <a:p>
            <a:pPr lvl="1"/>
            <a:r>
              <a:rPr lang="en-US"/>
              <a:t>Goal would be to base it on correct answers vs incorrect, time to answer, etc.</a:t>
            </a:r>
          </a:p>
          <a:p>
            <a:r>
              <a:rPr lang="en-US"/>
              <a:t>Allow users to create accounts.</a:t>
            </a:r>
          </a:p>
          <a:p>
            <a:pPr lvl="1"/>
            <a:r>
              <a:rPr lang="en-US"/>
              <a:t>Store scores from different playthroughs to view improvement.</a:t>
            </a:r>
          </a:p>
          <a:p>
            <a:r>
              <a:rPr lang="en-US"/>
              <a:t>Let educators implement their own questions.</a:t>
            </a:r>
          </a:p>
          <a:p>
            <a:pPr lvl="1"/>
            <a:r>
              <a:rPr lang="en-US"/>
              <a:t>Ensures questions coincide with their lessons.</a:t>
            </a:r>
          </a:p>
          <a:p>
            <a:pPr lvl="1"/>
            <a:r>
              <a:rPr lang="en-US"/>
              <a:t>Allow them to see and track their students scores.</a:t>
            </a:r>
          </a:p>
        </p:txBody>
      </p:sp>
    </p:spTree>
    <p:extLst>
      <p:ext uri="{BB962C8B-B14F-4D97-AF65-F5344CB8AC3E}">
        <p14:creationId xmlns:p14="http://schemas.microsoft.com/office/powerpoint/2010/main" val="5933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AAC7-A9E0-5E48-B722-4ACB0761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Additions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246D-99E1-9848-9A28-10D93812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4361520"/>
          </a:xfrm>
        </p:spPr>
        <p:txBody>
          <a:bodyPr/>
          <a:lstStyle/>
          <a:p>
            <a:r>
              <a:rPr lang="en-US"/>
              <a:t>More complex encounters</a:t>
            </a:r>
          </a:p>
          <a:p>
            <a:pPr lvl="1"/>
            <a:r>
              <a:rPr lang="en-US"/>
              <a:t>Attack vs Defense questions</a:t>
            </a:r>
          </a:p>
          <a:p>
            <a:pPr lvl="1"/>
            <a:r>
              <a:rPr lang="en-US"/>
              <a:t>Multiple questions per encounter. </a:t>
            </a:r>
          </a:p>
          <a:p>
            <a:pPr lvl="1"/>
            <a:r>
              <a:rPr lang="en-US"/>
              <a:t>Different attacks, status moves, etc. </a:t>
            </a:r>
          </a:p>
          <a:p>
            <a:r>
              <a:rPr lang="en-US"/>
              <a:t>Varying/Random dungeon maps</a:t>
            </a:r>
          </a:p>
          <a:p>
            <a:r>
              <a:rPr lang="en-US"/>
              <a:t>Builds for other platforms</a:t>
            </a:r>
          </a:p>
          <a:p>
            <a:pPr lvl="1"/>
            <a:r>
              <a:rPr lang="en-US"/>
              <a:t>MacOS, Linux, mobile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DBFD-B0A9-0E42-97C9-D9ED13D6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A572-A8CF-0A4F-A7CE-85AF1F82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-457200">
              <a:buNone/>
            </a:pPr>
            <a:r>
              <a:rPr lang="en-US" i="1"/>
              <a:t>1. Gamification – incentivizing students for an engaged classroom</a:t>
            </a:r>
            <a:r>
              <a:rPr lang="en-US"/>
              <a:t>. </a:t>
            </a:r>
            <a:r>
              <a:rPr lang="en-US" err="1"/>
              <a:t>Virtucom</a:t>
            </a:r>
            <a:r>
              <a:rPr lang="en-US"/>
              <a:t>. (2019, August 28). Retrieved 	December 5, 2021, from https://virtucom.com/gamification-incentivizing-students-engaged-	classroom/. </a:t>
            </a:r>
          </a:p>
          <a:p>
            <a:pPr marL="0" indent="-457200">
              <a:buNone/>
            </a:pPr>
            <a:r>
              <a:rPr lang="en-US"/>
              <a:t>2. D. Thakore and S. Biswas, “Routing with Persistent Link Modeling in Intermittently Connected Wireless 	Networks,” Proceedings of IEEE Military Communication, Atlantic City, October 2005. </a:t>
            </a:r>
          </a:p>
          <a:p>
            <a:pPr marL="0" indent="-457200" fontAlgn="base">
              <a:buNone/>
            </a:pPr>
            <a:r>
              <a:rPr lang="en-US"/>
              <a:t>3. G. Kaplowitz, N. Miceli, D. Lor, W. LaRose, A. Chavez, “Dungeon Quest” (2021). 	https://</a:t>
            </a:r>
            <a:r>
              <a:rPr lang="en-US" err="1"/>
              <a:t>derricklor.github.io</a:t>
            </a:r>
            <a:r>
              <a:rPr lang="en-US"/>
              <a:t>/</a:t>
            </a:r>
            <a:r>
              <a:rPr lang="en-US" err="1"/>
              <a:t>SWEProject</a:t>
            </a:r>
            <a:r>
              <a:rPr lang="en-US"/>
              <a:t>/Website/</a:t>
            </a:r>
            <a:r>
              <a:rPr lang="en-US" err="1"/>
              <a:t>index.html</a:t>
            </a:r>
            <a:r>
              <a:rPr lang="en-US"/>
              <a:t> </a:t>
            </a:r>
          </a:p>
          <a:p>
            <a:pPr marL="0" indent="-457200" fontAlgn="base">
              <a:buNone/>
            </a:pPr>
            <a:r>
              <a:rPr lang="en-US"/>
              <a:t>4. H. Nguyen, “How to Use Gameplay to Enhance Classroom Learning,” </a:t>
            </a:r>
            <a:r>
              <a:rPr lang="en-US" err="1"/>
              <a:t>Edutopia.org</a:t>
            </a:r>
            <a:r>
              <a:rPr lang="en-US"/>
              <a:t>, March 2021.  </a:t>
            </a:r>
          </a:p>
          <a:p>
            <a:pPr marL="0" indent="-457200" fontAlgn="base">
              <a:buNone/>
            </a:pPr>
            <a:r>
              <a:rPr lang="en-US"/>
              <a:t>5. Massachusetts Department of Elementary and Secondary Education. (2017). “Massachusetts Mathematics 	Curriculum Framework — 2017”. https://</a:t>
            </a:r>
            <a:r>
              <a:rPr lang="en-US" err="1"/>
              <a:t>www.doe.mass.edu</a:t>
            </a:r>
            <a:r>
              <a:rPr lang="en-US"/>
              <a:t>/frameworks/math/2017-06.pdf </a:t>
            </a:r>
          </a:p>
          <a:p>
            <a:pPr marL="0" indent="-457200" fontAlgn="base">
              <a:buNone/>
            </a:pPr>
            <a:r>
              <a:rPr lang="en-US"/>
              <a:t>6. Squire, Kurt. "Video games in education." </a:t>
            </a:r>
            <a:r>
              <a:rPr lang="en-US" i="1"/>
              <a:t>Int. J. </a:t>
            </a:r>
            <a:r>
              <a:rPr lang="en-US" i="1" err="1"/>
              <a:t>Intell</a:t>
            </a:r>
            <a:r>
              <a:rPr lang="en-US" i="1"/>
              <a:t>. Games &amp; Simulation</a:t>
            </a:r>
            <a:r>
              <a:rPr lang="en-US"/>
              <a:t> 2.1 (2003): 49-	62. http://citeseerx.ist.psu.edu/viewdoc/download?doi=10.1.1.543.5729&amp;rep=rep1&amp;type=p	df </a:t>
            </a:r>
          </a:p>
          <a:p>
            <a:pPr marL="342900" indent="-342900"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1191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429FB61-A6CF-49B0-9A14-F72B200FD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Acknowledgements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D8F00E0-BF4D-40E0-AB42-944A73AF8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gratefully acknowledge and appreciate the participation of Dr. James Daly and the students of this class for their timely feedback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62B4116-8C78-40FC-A784-D50C1D14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Domain Research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9EA2498-FA35-4344-B7F6-4ED603285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Mass Dept. of Education 6</a:t>
            </a:r>
            <a:r>
              <a:rPr lang="en-US" altLang="en-US" baseline="30000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 grade standards: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Specifically, English, History, and Math topics.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encourages younger students to try their best?</a:t>
            </a:r>
          </a:p>
          <a:p>
            <a:pPr lvl="1"/>
            <a:r>
              <a:rPr lang="en-US"/>
              <a:t>“[Provide] incentives to students that emulate the reward system associated with a gaming experience” [1].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Some argue games deter from learning, however the two are not mutually exclusive.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29E4-F6FC-6C41-BA1D-79876046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6942-2256-9148-8424-DB6FB7A48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Unity</a:t>
            </a:r>
          </a:p>
          <a:p>
            <a:pPr lvl="1"/>
            <a:r>
              <a:rPr lang="en-US"/>
              <a:t>Unity Collaborate – Version Control</a:t>
            </a:r>
          </a:p>
          <a:p>
            <a:r>
              <a:rPr lang="en-US"/>
              <a:t>C#</a:t>
            </a:r>
          </a:p>
          <a:p>
            <a:r>
              <a:rPr lang="en-US"/>
              <a:t>JSON</a:t>
            </a:r>
          </a:p>
          <a:p>
            <a:pPr lvl="1"/>
            <a:r>
              <a:rPr lang="en-US"/>
              <a:t>Used to store questions to be displayed</a:t>
            </a:r>
          </a:p>
          <a:p>
            <a:pPr lvl="1"/>
            <a:r>
              <a:rPr lang="en-US"/>
              <a:t>Also used for storing game data (Players lives, Progress so far)</a:t>
            </a:r>
          </a:p>
          <a:p>
            <a:r>
              <a:rPr lang="en-US"/>
              <a:t>Microsoft Teams</a:t>
            </a:r>
          </a:p>
          <a:p>
            <a:pPr lvl="1"/>
            <a:r>
              <a:rPr lang="en-US"/>
              <a:t>Meetings and other communications</a:t>
            </a:r>
          </a:p>
          <a:p>
            <a:pPr lvl="1"/>
            <a:r>
              <a:rPr lang="en-US"/>
              <a:t>File sharing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4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ECDC-3BDD-BA47-8582-E7A8936B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579A4E-3303-864C-A186-8B701F173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12892"/>
              </p:ext>
            </p:extLst>
          </p:nvPr>
        </p:nvGraphicFramePr>
        <p:xfrm>
          <a:off x="855663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876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E4CBF17-35C7-40CD-8BEA-0F97F5047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Overview of Features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BE75A1B-6C09-4635-81B3-4CBB7DDF1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6060" y="1676400"/>
            <a:ext cx="7429499" cy="4732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Ability for users to select which dungeon to play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English, History, or Math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Also lets users select a path within the dungeon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Turn based encounters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Users need to answer correctly to defeat boss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Incorrect answer takes ~1/3 health from the user</a:t>
            </a:r>
          </a:p>
          <a:p>
            <a:pPr lvl="1"/>
            <a:r>
              <a:rPr lang="en-US" altLang="en-US">
                <a:ea typeface="ＭＳ Ｐゴシック"/>
              </a:rPr>
              <a:t>Three incorrect answers takes one life (out of 10) from the user and exits them to the dungeon map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Score based on completion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One point out of ten for each successful encounter </a:t>
            </a:r>
          </a:p>
          <a:p>
            <a:pPr lvl="1"/>
            <a:r>
              <a:rPr lang="en-US" altLang="en-US">
                <a:ea typeface="ＭＳ Ｐゴシック"/>
              </a:rPr>
              <a:t>Max score 10/10 per dungeon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7" y="23283"/>
            <a:ext cx="305861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1FB8A601-5753-448F-A39F-CA183248B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449" y="618518"/>
            <a:ext cx="2138563" cy="1478570"/>
          </a:xfrm>
        </p:spPr>
        <p:txBody>
          <a:bodyPr>
            <a:normAutofit/>
          </a:bodyPr>
          <a:lstStyle/>
          <a:p>
            <a:r>
              <a:rPr lang="en-US" altLang="en-US" sz="2800">
                <a:solidFill>
                  <a:srgbClr val="FFFFFF"/>
                </a:solidFill>
                <a:ea typeface="ＭＳ Ｐゴシック" panose="020B0600070205080204" pitchFamily="34" charset="-128"/>
              </a:rPr>
              <a:t>State Diagram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379D014-A85A-154D-9FC6-A48CC712C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833" y="866648"/>
            <a:ext cx="5133034" cy="5120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8CA02-E7A9-DE47-AB19-E53BBE0078D7}"/>
              </a:ext>
            </a:extLst>
          </p:cNvPr>
          <p:cNvSpPr txBox="1"/>
          <p:nvPr/>
        </p:nvSpPr>
        <p:spPr>
          <a:xfrm>
            <a:off x="1156138" y="409903"/>
            <a:ext cx="254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Main Menu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06C432C-82F1-4E47-95B9-6EA1D62D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12" y="1371381"/>
            <a:ext cx="7335176" cy="4115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94EF3-CD4F-7946-9B1C-EDF0224DF7BB}"/>
              </a:ext>
            </a:extLst>
          </p:cNvPr>
          <p:cNvSpPr txBox="1"/>
          <p:nvPr/>
        </p:nvSpPr>
        <p:spPr>
          <a:xfrm>
            <a:off x="1156138" y="409903"/>
            <a:ext cx="254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About page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532182DE-4F90-434F-B3CE-D5F3410E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7" y="1076427"/>
            <a:ext cx="8418786" cy="47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92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820C22DF97C48967FBEB6F47BD53C" ma:contentTypeVersion="8" ma:contentTypeDescription="Create a new document." ma:contentTypeScope="" ma:versionID="cccf5586e899899ec7a7163edf523068">
  <xsd:schema xmlns:xsd="http://www.w3.org/2001/XMLSchema" xmlns:xs="http://www.w3.org/2001/XMLSchema" xmlns:p="http://schemas.microsoft.com/office/2006/metadata/properties" xmlns:ns2="7cb37e9c-8541-4bc6-a1b3-bc5cdf6a0f33" targetNamespace="http://schemas.microsoft.com/office/2006/metadata/properties" ma:root="true" ma:fieldsID="9e2264294e94b06379618e462030a271" ns2:_="">
    <xsd:import namespace="7cb37e9c-8541-4bc6-a1b3-bc5cdf6a0f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37e9c-8541-4bc6-a1b3-bc5cdf6a0f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E1B79D-4BF5-4E77-8097-ACA592F26E3B}">
  <ds:schemaRefs>
    <ds:schemaRef ds:uri="7cb37e9c-8541-4bc6-a1b3-bc5cdf6a0f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566516-02FE-407E-93AA-F8C8F29BCD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24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 Dungeon Quest Software Engineering COMP 4110 University of Massachusetts Lowell Fall 2020</vt:lpstr>
      <vt:lpstr>Problem and Methodology</vt:lpstr>
      <vt:lpstr>Domain Research</vt:lpstr>
      <vt:lpstr>Technology</vt:lpstr>
      <vt:lpstr>Architecture</vt:lpstr>
      <vt:lpstr>Overview of Features</vt:lpstr>
      <vt:lpstr>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additions</vt:lpstr>
      <vt:lpstr>Future Additions pt. 2</vt:lpstr>
      <vt:lpstr>Citations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Dungeon Quest Software Engineering COMP 4110 University of Massachusetts Lowell Fall 2020</dc:title>
  <dc:creator>Miceli, Nicholas M</dc:creator>
  <cp:revision>1</cp:revision>
  <dcterms:created xsi:type="dcterms:W3CDTF">2021-12-06T04:48:34Z</dcterms:created>
  <dcterms:modified xsi:type="dcterms:W3CDTF">2021-12-06T16:51:27Z</dcterms:modified>
</cp:coreProperties>
</file>