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2" r:id="rId3"/>
    <p:sldId id="259" r:id="rId4"/>
    <p:sldId id="269" r:id="rId5"/>
    <p:sldId id="274" r:id="rId6"/>
    <p:sldId id="278" r:id="rId7"/>
    <p:sldId id="276" r:id="rId8"/>
    <p:sldId id="271" r:id="rId9"/>
    <p:sldId id="264" r:id="rId10"/>
    <p:sldId id="261" r:id="rId11"/>
    <p:sldId id="263" r:id="rId12"/>
    <p:sldId id="265" r:id="rId13"/>
    <p:sldId id="266"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4E447-8232-4A76-90A6-F7C1DCECCA5E}" v="7" dt="2024-04-24T20:14:15.068"/>
    <p1510:client id="{1E9851EB-28CC-C6EF-AD13-DD76F9E251D2}" v="518" dt="2024-04-24T19:02:25.872"/>
    <p1510:client id="{FFAA96A0-0617-064D-B6C4-5F01880D66EE}" v="143" dt="2024-04-25T17:23:1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p:cViewPr>
        <p:scale>
          <a:sx n="120" d="100"/>
          <a:sy n="120" d="100"/>
        </p:scale>
        <p:origin x="25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g, Aiman M" userId="018216b8-8fce-4cdc-92af-4eece8569b4b" providerId="ADAL" clId="{FFAA96A0-0617-064D-B6C4-5F01880D66EE}"/>
    <pc:docChg chg="undo redo custSel addSld modSld">
      <pc:chgData name="Baig, Aiman M" userId="018216b8-8fce-4cdc-92af-4eece8569b4b" providerId="ADAL" clId="{FFAA96A0-0617-064D-B6C4-5F01880D66EE}" dt="2024-04-25T17:23:12.090" v="165"/>
      <pc:docMkLst>
        <pc:docMk/>
      </pc:docMkLst>
      <pc:sldChg chg="addSp delSp modSp mod setBg">
        <pc:chgData name="Baig, Aiman M" userId="018216b8-8fce-4cdc-92af-4eece8569b4b" providerId="ADAL" clId="{FFAA96A0-0617-064D-B6C4-5F01880D66EE}" dt="2024-04-24T18:38:43.167" v="53" actId="26606"/>
        <pc:sldMkLst>
          <pc:docMk/>
          <pc:sldMk cId="3119391625" sldId="259"/>
        </pc:sldMkLst>
        <pc:spChg chg="mod">
          <ac:chgData name="Baig, Aiman M" userId="018216b8-8fce-4cdc-92af-4eece8569b4b" providerId="ADAL" clId="{FFAA96A0-0617-064D-B6C4-5F01880D66EE}" dt="2024-04-24T18:38:43.167" v="53" actId="26606"/>
          <ac:spMkLst>
            <pc:docMk/>
            <pc:sldMk cId="3119391625" sldId="259"/>
            <ac:spMk id="2" creationId="{0A2FCAAC-FDBA-B25C-12E3-4A5569673301}"/>
          </ac:spMkLst>
        </pc:spChg>
        <pc:spChg chg="del mod">
          <ac:chgData name="Baig, Aiman M" userId="018216b8-8fce-4cdc-92af-4eece8569b4b" providerId="ADAL" clId="{FFAA96A0-0617-064D-B6C4-5F01880D66EE}" dt="2024-04-24T18:38:43.167" v="53" actId="26606"/>
          <ac:spMkLst>
            <pc:docMk/>
            <pc:sldMk cId="3119391625" sldId="259"/>
            <ac:spMk id="3" creationId="{278D9EAD-57BD-79A7-67B2-4AD752F0EA3A}"/>
          </ac:spMkLst>
        </pc:spChg>
        <pc:spChg chg="add">
          <ac:chgData name="Baig, Aiman M" userId="018216b8-8fce-4cdc-92af-4eece8569b4b" providerId="ADAL" clId="{FFAA96A0-0617-064D-B6C4-5F01880D66EE}" dt="2024-04-24T18:38:43.167" v="53" actId="26606"/>
          <ac:spMkLst>
            <pc:docMk/>
            <pc:sldMk cId="3119391625" sldId="259"/>
            <ac:spMk id="9" creationId="{9F5E263C-FB7E-4A3E-AD04-5140CD3D1D97}"/>
          </ac:spMkLst>
        </pc:spChg>
        <pc:spChg chg="add">
          <ac:chgData name="Baig, Aiman M" userId="018216b8-8fce-4cdc-92af-4eece8569b4b" providerId="ADAL" clId="{FFAA96A0-0617-064D-B6C4-5F01880D66EE}" dt="2024-04-24T18:38:43.167" v="53" actId="26606"/>
          <ac:spMkLst>
            <pc:docMk/>
            <pc:sldMk cId="3119391625" sldId="259"/>
            <ac:spMk id="11" creationId="{9E65ED8C-90F7-4EB0-ACCB-64AEF411E8B9}"/>
          </ac:spMkLst>
        </pc:spChg>
        <pc:spChg chg="add">
          <ac:chgData name="Baig, Aiman M" userId="018216b8-8fce-4cdc-92af-4eece8569b4b" providerId="ADAL" clId="{FFAA96A0-0617-064D-B6C4-5F01880D66EE}" dt="2024-04-24T18:38:43.167" v="53" actId="26606"/>
          <ac:spMkLst>
            <pc:docMk/>
            <pc:sldMk cId="3119391625" sldId="259"/>
            <ac:spMk id="13" creationId="{6604E3BF-88F7-4D19-BEC9-8486966EA467}"/>
          </ac:spMkLst>
        </pc:spChg>
        <pc:graphicFrameChg chg="add">
          <ac:chgData name="Baig, Aiman M" userId="018216b8-8fce-4cdc-92af-4eece8569b4b" providerId="ADAL" clId="{FFAA96A0-0617-064D-B6C4-5F01880D66EE}" dt="2024-04-24T18:38:43.167" v="53" actId="26606"/>
          <ac:graphicFrameMkLst>
            <pc:docMk/>
            <pc:sldMk cId="3119391625" sldId="259"/>
            <ac:graphicFrameMk id="5" creationId="{6F6DB1B6-4EB3-9EBE-5BF5-DC5FF0104789}"/>
          </ac:graphicFrameMkLst>
        </pc:graphicFrameChg>
      </pc:sldChg>
      <pc:sldChg chg="addSp delSp modSp mod setBg">
        <pc:chgData name="Baig, Aiman M" userId="018216b8-8fce-4cdc-92af-4eece8569b4b" providerId="ADAL" clId="{FFAA96A0-0617-064D-B6C4-5F01880D66EE}" dt="2024-04-24T18:37:02.687" v="15" actId="478"/>
        <pc:sldMkLst>
          <pc:docMk/>
          <pc:sldMk cId="3701807786" sldId="262"/>
        </pc:sldMkLst>
        <pc:spChg chg="mod">
          <ac:chgData name="Baig, Aiman M" userId="018216b8-8fce-4cdc-92af-4eece8569b4b" providerId="ADAL" clId="{FFAA96A0-0617-064D-B6C4-5F01880D66EE}" dt="2024-04-24T18:36:31.923" v="6" actId="26606"/>
          <ac:spMkLst>
            <pc:docMk/>
            <pc:sldMk cId="3701807786" sldId="262"/>
            <ac:spMk id="2" creationId="{26C515EC-8F3C-07D0-D80D-DF677D609819}"/>
          </ac:spMkLst>
        </pc:spChg>
        <pc:spChg chg="del mod">
          <ac:chgData name="Baig, Aiman M" userId="018216b8-8fce-4cdc-92af-4eece8569b4b" providerId="ADAL" clId="{FFAA96A0-0617-064D-B6C4-5F01880D66EE}" dt="2024-04-24T18:37:02.687" v="15" actId="478"/>
          <ac:spMkLst>
            <pc:docMk/>
            <pc:sldMk cId="3701807786" sldId="262"/>
            <ac:spMk id="4" creationId="{1DBD6D9E-010E-8E62-D0C5-81C6F46CE583}"/>
          </ac:spMkLst>
        </pc:spChg>
        <pc:spChg chg="add del mod">
          <ac:chgData name="Baig, Aiman M" userId="018216b8-8fce-4cdc-92af-4eece8569b4b" providerId="ADAL" clId="{FFAA96A0-0617-064D-B6C4-5F01880D66EE}" dt="2024-04-24T18:36:36.782" v="10" actId="478"/>
          <ac:spMkLst>
            <pc:docMk/>
            <pc:sldMk cId="3701807786" sldId="262"/>
            <ac:spMk id="6" creationId="{FBA13298-FB6D-377A-8660-B5FFC74C323A}"/>
          </ac:spMkLst>
        </pc:spChg>
        <pc:spChg chg="add">
          <ac:chgData name="Baig, Aiman M" userId="018216b8-8fce-4cdc-92af-4eece8569b4b" providerId="ADAL" clId="{FFAA96A0-0617-064D-B6C4-5F01880D66EE}" dt="2024-04-24T18:36:31.923" v="6" actId="26606"/>
          <ac:spMkLst>
            <pc:docMk/>
            <pc:sldMk cId="3701807786" sldId="262"/>
            <ac:spMk id="10" creationId="{7D379150-F6B4-45C8-BE10-6B278AD400EB}"/>
          </ac:spMkLst>
        </pc:spChg>
        <pc:spChg chg="add">
          <ac:chgData name="Baig, Aiman M" userId="018216b8-8fce-4cdc-92af-4eece8569b4b" providerId="ADAL" clId="{FFAA96A0-0617-064D-B6C4-5F01880D66EE}" dt="2024-04-24T18:36:31.923" v="6" actId="26606"/>
          <ac:spMkLst>
            <pc:docMk/>
            <pc:sldMk cId="3701807786" sldId="262"/>
            <ac:spMk id="11" creationId="{5FFCF544-A370-4A5D-A95F-CA6E0E7191E6}"/>
          </ac:spMkLst>
        </pc:spChg>
        <pc:spChg chg="add del">
          <ac:chgData name="Baig, Aiman M" userId="018216b8-8fce-4cdc-92af-4eece8569b4b" providerId="ADAL" clId="{FFAA96A0-0617-064D-B6C4-5F01880D66EE}" dt="2024-04-24T18:36:15.182" v="1" actId="26606"/>
          <ac:spMkLst>
            <pc:docMk/>
            <pc:sldMk cId="3701807786" sldId="262"/>
            <ac:spMk id="13" creationId="{7D379150-F6B4-45C8-BE10-6B278AD400EB}"/>
          </ac:spMkLst>
        </pc:spChg>
        <pc:spChg chg="add">
          <ac:chgData name="Baig, Aiman M" userId="018216b8-8fce-4cdc-92af-4eece8569b4b" providerId="ADAL" clId="{FFAA96A0-0617-064D-B6C4-5F01880D66EE}" dt="2024-04-24T18:36:31.923" v="6" actId="26606"/>
          <ac:spMkLst>
            <pc:docMk/>
            <pc:sldMk cId="3701807786" sldId="262"/>
            <ac:spMk id="14" creationId="{44CC594A-A820-450F-B363-C19201FCFEC6}"/>
          </ac:spMkLst>
        </pc:spChg>
        <pc:spChg chg="add del">
          <ac:chgData name="Baig, Aiman M" userId="018216b8-8fce-4cdc-92af-4eece8569b4b" providerId="ADAL" clId="{FFAA96A0-0617-064D-B6C4-5F01880D66EE}" dt="2024-04-24T18:36:15.182" v="1" actId="26606"/>
          <ac:spMkLst>
            <pc:docMk/>
            <pc:sldMk cId="3701807786" sldId="262"/>
            <ac:spMk id="15" creationId="{5FFCF544-A370-4A5D-A95F-CA6E0E7191E6}"/>
          </ac:spMkLst>
        </pc:spChg>
        <pc:spChg chg="add">
          <ac:chgData name="Baig, Aiman M" userId="018216b8-8fce-4cdc-92af-4eece8569b4b" providerId="ADAL" clId="{FFAA96A0-0617-064D-B6C4-5F01880D66EE}" dt="2024-04-24T18:36:31.923" v="6" actId="26606"/>
          <ac:spMkLst>
            <pc:docMk/>
            <pc:sldMk cId="3701807786" sldId="262"/>
            <ac:spMk id="16" creationId="{59FAB3DA-E9ED-4574-ABCC-378BC0FF1BBC}"/>
          </ac:spMkLst>
        </pc:spChg>
        <pc:spChg chg="add">
          <ac:chgData name="Baig, Aiman M" userId="018216b8-8fce-4cdc-92af-4eece8569b4b" providerId="ADAL" clId="{FFAA96A0-0617-064D-B6C4-5F01880D66EE}" dt="2024-04-24T18:36:31.923" v="6" actId="26606"/>
          <ac:spMkLst>
            <pc:docMk/>
            <pc:sldMk cId="3701807786" sldId="262"/>
            <ac:spMk id="18" creationId="{53B8D6B0-55D6-48DC-86D8-FD95D5F118AB}"/>
          </ac:spMkLst>
        </pc:spChg>
        <pc:spChg chg="add del">
          <ac:chgData name="Baig, Aiman M" userId="018216b8-8fce-4cdc-92af-4eece8569b4b" providerId="ADAL" clId="{FFAA96A0-0617-064D-B6C4-5F01880D66EE}" dt="2024-04-24T18:36:15.182" v="1" actId="26606"/>
          <ac:spMkLst>
            <pc:docMk/>
            <pc:sldMk cId="3701807786" sldId="262"/>
            <ac:spMk id="19" creationId="{44CC594A-A820-450F-B363-C19201FCFEC6}"/>
          </ac:spMkLst>
        </pc:spChg>
        <pc:spChg chg="add del">
          <ac:chgData name="Baig, Aiman M" userId="018216b8-8fce-4cdc-92af-4eece8569b4b" providerId="ADAL" clId="{FFAA96A0-0617-064D-B6C4-5F01880D66EE}" dt="2024-04-24T18:36:15.182" v="1" actId="26606"/>
          <ac:spMkLst>
            <pc:docMk/>
            <pc:sldMk cId="3701807786" sldId="262"/>
            <ac:spMk id="21" creationId="{59FAB3DA-E9ED-4574-ABCC-378BC0FF1BBC}"/>
          </ac:spMkLst>
        </pc:spChg>
        <pc:spChg chg="add del mod">
          <ac:chgData name="Baig, Aiman M" userId="018216b8-8fce-4cdc-92af-4eece8569b4b" providerId="ADAL" clId="{FFAA96A0-0617-064D-B6C4-5F01880D66EE}" dt="2024-04-24T18:36:45.516" v="13" actId="478"/>
          <ac:spMkLst>
            <pc:docMk/>
            <pc:sldMk cId="3701807786" sldId="262"/>
            <ac:spMk id="22" creationId="{1CBB10BF-CCFD-768A-47EC-CEAC8DAB49A1}"/>
          </ac:spMkLst>
        </pc:spChg>
        <pc:spChg chg="add del">
          <ac:chgData name="Baig, Aiman M" userId="018216b8-8fce-4cdc-92af-4eece8569b4b" providerId="ADAL" clId="{FFAA96A0-0617-064D-B6C4-5F01880D66EE}" dt="2024-04-24T18:36:15.182" v="1" actId="26606"/>
          <ac:spMkLst>
            <pc:docMk/>
            <pc:sldMk cId="3701807786" sldId="262"/>
            <ac:spMk id="23" creationId="{53B8D6B0-55D6-48DC-86D8-FD95D5F118AB}"/>
          </ac:spMkLst>
        </pc:spChg>
        <pc:picChg chg="add mod">
          <ac:chgData name="Baig, Aiman M" userId="018216b8-8fce-4cdc-92af-4eece8569b4b" providerId="ADAL" clId="{FFAA96A0-0617-064D-B6C4-5F01880D66EE}" dt="2024-04-24T18:36:29.443" v="5"/>
          <ac:picMkLst>
            <pc:docMk/>
            <pc:sldMk cId="3701807786" sldId="262"/>
            <ac:picMk id="3" creationId="{C7E56960-7CE1-BCB2-0E4F-A8EAE742DBD5}"/>
          </ac:picMkLst>
        </pc:picChg>
        <pc:picChg chg="add mod">
          <ac:chgData name="Baig, Aiman M" userId="018216b8-8fce-4cdc-92af-4eece8569b4b" providerId="ADAL" clId="{FFAA96A0-0617-064D-B6C4-5F01880D66EE}" dt="2024-04-24T18:36:36.005" v="9"/>
          <ac:picMkLst>
            <pc:docMk/>
            <pc:sldMk cId="3701807786" sldId="262"/>
            <ac:picMk id="7" creationId="{550D3ADE-1B89-5A19-5432-5649C32EB161}"/>
          </ac:picMkLst>
        </pc:picChg>
        <pc:picChg chg="add del mod">
          <ac:chgData name="Baig, Aiman M" userId="018216b8-8fce-4cdc-92af-4eece8569b4b" providerId="ADAL" clId="{FFAA96A0-0617-064D-B6C4-5F01880D66EE}" dt="2024-04-24T18:36:45.516" v="13" actId="478"/>
          <ac:picMkLst>
            <pc:docMk/>
            <pc:sldMk cId="3701807786" sldId="262"/>
            <ac:picMk id="8" creationId="{DF01B476-913A-636D-FED6-07095A83F2EF}"/>
          </ac:picMkLst>
        </pc:picChg>
        <pc:picChg chg="add mod">
          <ac:chgData name="Baig, Aiman M" userId="018216b8-8fce-4cdc-92af-4eece8569b4b" providerId="ADAL" clId="{FFAA96A0-0617-064D-B6C4-5F01880D66EE}" dt="2024-04-24T18:36:50.265" v="14" actId="1076"/>
          <ac:picMkLst>
            <pc:docMk/>
            <pc:sldMk cId="3701807786" sldId="262"/>
            <ac:picMk id="9" creationId="{60748AE2-29BB-77EA-6C1B-BB9A43718EE8}"/>
          </ac:picMkLst>
        </pc:picChg>
        <pc:cxnChg chg="add">
          <ac:chgData name="Baig, Aiman M" userId="018216b8-8fce-4cdc-92af-4eece8569b4b" providerId="ADAL" clId="{FFAA96A0-0617-064D-B6C4-5F01880D66EE}" dt="2024-04-24T18:36:31.923" v="6" actId="26606"/>
          <ac:cxnSpMkLst>
            <pc:docMk/>
            <pc:sldMk cId="3701807786" sldId="262"/>
            <ac:cxnSpMk id="12" creationId="{6EEB3B97-A638-498B-8083-54191CE71E01}"/>
          </ac:cxnSpMkLst>
        </pc:cxnChg>
        <pc:cxnChg chg="add del">
          <ac:chgData name="Baig, Aiman M" userId="018216b8-8fce-4cdc-92af-4eece8569b4b" providerId="ADAL" clId="{FFAA96A0-0617-064D-B6C4-5F01880D66EE}" dt="2024-04-24T18:36:15.182" v="1" actId="26606"/>
          <ac:cxnSpMkLst>
            <pc:docMk/>
            <pc:sldMk cId="3701807786" sldId="262"/>
            <ac:cxnSpMk id="17" creationId="{6EEB3B97-A638-498B-8083-54191CE71E01}"/>
          </ac:cxnSpMkLst>
        </pc:cxnChg>
      </pc:sldChg>
      <pc:sldChg chg="addSp delSp modSp mod setBg">
        <pc:chgData name="Baig, Aiman M" userId="018216b8-8fce-4cdc-92af-4eece8569b4b" providerId="ADAL" clId="{FFAA96A0-0617-064D-B6C4-5F01880D66EE}" dt="2024-04-24T18:43:01.728" v="101" actId="207"/>
        <pc:sldMkLst>
          <pc:docMk/>
          <pc:sldMk cId="904368715" sldId="266"/>
        </pc:sldMkLst>
        <pc:spChg chg="mod">
          <ac:chgData name="Baig, Aiman M" userId="018216b8-8fce-4cdc-92af-4eece8569b4b" providerId="ADAL" clId="{FFAA96A0-0617-064D-B6C4-5F01880D66EE}" dt="2024-04-24T18:41:11.674" v="70" actId="26606"/>
          <ac:spMkLst>
            <pc:docMk/>
            <pc:sldMk cId="904368715" sldId="266"/>
            <ac:spMk id="2" creationId="{F598AD40-852C-98A2-C0E5-96C1E91299C0}"/>
          </ac:spMkLst>
        </pc:spChg>
        <pc:spChg chg="mod ord">
          <ac:chgData name="Baig, Aiman M" userId="018216b8-8fce-4cdc-92af-4eece8569b4b" providerId="ADAL" clId="{FFAA96A0-0617-064D-B6C4-5F01880D66EE}" dt="2024-04-24T18:43:01.728" v="101" actId="207"/>
          <ac:spMkLst>
            <pc:docMk/>
            <pc:sldMk cId="904368715" sldId="266"/>
            <ac:spMk id="3" creationId="{4C28094D-4DEB-8C86-C457-CCEDC4D83DA7}"/>
          </ac:spMkLst>
        </pc:spChg>
        <pc:spChg chg="del mod">
          <ac:chgData name="Baig, Aiman M" userId="018216b8-8fce-4cdc-92af-4eece8569b4b" providerId="ADAL" clId="{FFAA96A0-0617-064D-B6C4-5F01880D66EE}" dt="2024-04-24T18:41:08.098" v="69" actId="478"/>
          <ac:spMkLst>
            <pc:docMk/>
            <pc:sldMk cId="904368715" sldId="266"/>
            <ac:spMk id="4" creationId="{76328CCA-F4DA-5DCC-CE16-268C729E148B}"/>
          </ac:spMkLst>
        </pc:spChg>
        <pc:spChg chg="mod">
          <ac:chgData name="Baig, Aiman M" userId="018216b8-8fce-4cdc-92af-4eece8569b4b" providerId="ADAL" clId="{FFAA96A0-0617-064D-B6C4-5F01880D66EE}" dt="2024-04-24T18:41:54.096" v="82" actId="255"/>
          <ac:spMkLst>
            <pc:docMk/>
            <pc:sldMk cId="904368715" sldId="266"/>
            <ac:spMk id="6" creationId="{D594DC60-2B21-012B-7D45-E536736DCA87}"/>
          </ac:spMkLst>
        </pc:spChg>
        <pc:spChg chg="add">
          <ac:chgData name="Baig, Aiman M" userId="018216b8-8fce-4cdc-92af-4eece8569b4b" providerId="ADAL" clId="{FFAA96A0-0617-064D-B6C4-5F01880D66EE}" dt="2024-04-24T18:41:11.674" v="70" actId="26606"/>
          <ac:spMkLst>
            <pc:docMk/>
            <pc:sldMk cId="904368715" sldId="266"/>
            <ac:spMk id="8" creationId="{F53311A5-99DE-4393-9A6A-668B1A50F6D7}"/>
          </ac:spMkLst>
        </pc:spChg>
        <pc:spChg chg="add">
          <ac:chgData name="Baig, Aiman M" userId="018216b8-8fce-4cdc-92af-4eece8569b4b" providerId="ADAL" clId="{FFAA96A0-0617-064D-B6C4-5F01880D66EE}" dt="2024-04-24T18:41:11.674" v="70" actId="26606"/>
          <ac:spMkLst>
            <pc:docMk/>
            <pc:sldMk cId="904368715" sldId="266"/>
            <ac:spMk id="9" creationId="{A4927983-BFBD-4CAA-A34E-2D3486ACF171}"/>
          </ac:spMkLst>
        </pc:spChg>
        <pc:spChg chg="add del">
          <ac:chgData name="Baig, Aiman M" userId="018216b8-8fce-4cdc-92af-4eece8569b4b" providerId="ADAL" clId="{FFAA96A0-0617-064D-B6C4-5F01880D66EE}" dt="2024-04-24T18:41:05.614" v="68" actId="26606"/>
          <ac:spMkLst>
            <pc:docMk/>
            <pc:sldMk cId="904368715" sldId="266"/>
            <ac:spMk id="11" creationId="{F53311A5-99DE-4393-9A6A-668B1A50F6D7}"/>
          </ac:spMkLst>
        </pc:spChg>
        <pc:spChg chg="add">
          <ac:chgData name="Baig, Aiman M" userId="018216b8-8fce-4cdc-92af-4eece8569b4b" providerId="ADAL" clId="{FFAA96A0-0617-064D-B6C4-5F01880D66EE}" dt="2024-04-24T18:41:11.674" v="70" actId="26606"/>
          <ac:spMkLst>
            <pc:docMk/>
            <pc:sldMk cId="904368715" sldId="266"/>
            <ac:spMk id="12" creationId="{40E5B315-592C-487A-A815-6F61A98F445C}"/>
          </ac:spMkLst>
        </pc:spChg>
        <pc:spChg chg="add del">
          <ac:chgData name="Baig, Aiman M" userId="018216b8-8fce-4cdc-92af-4eece8569b4b" providerId="ADAL" clId="{FFAA96A0-0617-064D-B6C4-5F01880D66EE}" dt="2024-04-24T18:41:05.614" v="68" actId="26606"/>
          <ac:spMkLst>
            <pc:docMk/>
            <pc:sldMk cId="904368715" sldId="266"/>
            <ac:spMk id="13" creationId="{A4927983-BFBD-4CAA-A34E-2D3486ACF171}"/>
          </ac:spMkLst>
        </pc:spChg>
        <pc:spChg chg="add">
          <ac:chgData name="Baig, Aiman M" userId="018216b8-8fce-4cdc-92af-4eece8569b4b" providerId="ADAL" clId="{FFAA96A0-0617-064D-B6C4-5F01880D66EE}" dt="2024-04-24T18:41:11.674" v="70" actId="26606"/>
          <ac:spMkLst>
            <pc:docMk/>
            <pc:sldMk cId="904368715" sldId="266"/>
            <ac:spMk id="14" creationId="{D7E046CA-18CB-4F2C-A9BE-BA9720B9230C}"/>
          </ac:spMkLst>
        </pc:spChg>
        <pc:spChg chg="add">
          <ac:chgData name="Baig, Aiman M" userId="018216b8-8fce-4cdc-92af-4eece8569b4b" providerId="ADAL" clId="{FFAA96A0-0617-064D-B6C4-5F01880D66EE}" dt="2024-04-24T18:41:11.674" v="70" actId="26606"/>
          <ac:spMkLst>
            <pc:docMk/>
            <pc:sldMk cId="904368715" sldId="266"/>
            <ac:spMk id="16" creationId="{ED2F258D-E518-486A-8D50-E9A11EF131A9}"/>
          </ac:spMkLst>
        </pc:spChg>
        <pc:spChg chg="add del">
          <ac:chgData name="Baig, Aiman M" userId="018216b8-8fce-4cdc-92af-4eece8569b4b" providerId="ADAL" clId="{FFAA96A0-0617-064D-B6C4-5F01880D66EE}" dt="2024-04-24T18:41:05.614" v="68" actId="26606"/>
          <ac:spMkLst>
            <pc:docMk/>
            <pc:sldMk cId="904368715" sldId="266"/>
            <ac:spMk id="17" creationId="{40E5B315-592C-487A-A815-6F61A98F445C}"/>
          </ac:spMkLst>
        </pc:spChg>
        <pc:spChg chg="add del">
          <ac:chgData name="Baig, Aiman M" userId="018216b8-8fce-4cdc-92af-4eece8569b4b" providerId="ADAL" clId="{FFAA96A0-0617-064D-B6C4-5F01880D66EE}" dt="2024-04-24T18:41:05.614" v="68" actId="26606"/>
          <ac:spMkLst>
            <pc:docMk/>
            <pc:sldMk cId="904368715" sldId="266"/>
            <ac:spMk id="19" creationId="{D7E046CA-18CB-4F2C-A9BE-BA9720B9230C}"/>
          </ac:spMkLst>
        </pc:spChg>
        <pc:spChg chg="add del">
          <ac:chgData name="Baig, Aiman M" userId="018216b8-8fce-4cdc-92af-4eece8569b4b" providerId="ADAL" clId="{FFAA96A0-0617-064D-B6C4-5F01880D66EE}" dt="2024-04-24T18:41:05.614" v="68" actId="26606"/>
          <ac:spMkLst>
            <pc:docMk/>
            <pc:sldMk cId="904368715" sldId="266"/>
            <ac:spMk id="21" creationId="{ED2F258D-E518-486A-8D50-E9A11EF131A9}"/>
          </ac:spMkLst>
        </pc:spChg>
        <pc:cxnChg chg="add">
          <ac:chgData name="Baig, Aiman M" userId="018216b8-8fce-4cdc-92af-4eece8569b4b" providerId="ADAL" clId="{FFAA96A0-0617-064D-B6C4-5F01880D66EE}" dt="2024-04-24T18:41:11.674" v="70" actId="26606"/>
          <ac:cxnSpMkLst>
            <pc:docMk/>
            <pc:sldMk cId="904368715" sldId="266"/>
            <ac:cxnSpMk id="10" creationId="{B40DF401-E6F0-4EFD-8C5C-6847352084CE}"/>
          </ac:cxnSpMkLst>
        </pc:cxnChg>
        <pc:cxnChg chg="add del">
          <ac:chgData name="Baig, Aiman M" userId="018216b8-8fce-4cdc-92af-4eece8569b4b" providerId="ADAL" clId="{FFAA96A0-0617-064D-B6C4-5F01880D66EE}" dt="2024-04-24T18:41:05.614" v="68" actId="26606"/>
          <ac:cxnSpMkLst>
            <pc:docMk/>
            <pc:sldMk cId="904368715" sldId="266"/>
            <ac:cxnSpMk id="15" creationId="{B40DF401-E6F0-4EFD-8C5C-6847352084CE}"/>
          </ac:cxnSpMkLst>
        </pc:cxnChg>
      </pc:sldChg>
      <pc:sldChg chg="modSp">
        <pc:chgData name="Baig, Aiman M" userId="018216b8-8fce-4cdc-92af-4eece8569b4b" providerId="ADAL" clId="{FFAA96A0-0617-064D-B6C4-5F01880D66EE}" dt="2024-04-25T17:23:12.090" v="165"/>
        <pc:sldMkLst>
          <pc:docMk/>
          <pc:sldMk cId="568088268" sldId="269"/>
        </pc:sldMkLst>
        <pc:graphicFrameChg chg="mod">
          <ac:chgData name="Baig, Aiman M" userId="018216b8-8fce-4cdc-92af-4eece8569b4b" providerId="ADAL" clId="{FFAA96A0-0617-064D-B6C4-5F01880D66EE}" dt="2024-04-25T17:23:12.090" v="165"/>
          <ac:graphicFrameMkLst>
            <pc:docMk/>
            <pc:sldMk cId="568088268" sldId="269"/>
            <ac:graphicFrameMk id="7" creationId="{401819BC-BA27-58B7-1BD3-FA46775D0D74}"/>
          </ac:graphicFrameMkLst>
        </pc:graphicFrameChg>
      </pc:sldChg>
      <pc:sldChg chg="modSp mod">
        <pc:chgData name="Baig, Aiman M" userId="018216b8-8fce-4cdc-92af-4eece8569b4b" providerId="ADAL" clId="{FFAA96A0-0617-064D-B6C4-5F01880D66EE}" dt="2024-04-24T18:39:18.336" v="64" actId="313"/>
        <pc:sldMkLst>
          <pc:docMk/>
          <pc:sldMk cId="3580160654" sldId="270"/>
        </pc:sldMkLst>
        <pc:spChg chg="mod">
          <ac:chgData name="Baig, Aiman M" userId="018216b8-8fce-4cdc-92af-4eece8569b4b" providerId="ADAL" clId="{FFAA96A0-0617-064D-B6C4-5F01880D66EE}" dt="2024-04-24T18:39:18.336" v="64" actId="313"/>
          <ac:spMkLst>
            <pc:docMk/>
            <pc:sldMk cId="3580160654" sldId="270"/>
            <ac:spMk id="59" creationId="{7A832E3A-E720-190A-14D7-5B4A1231F529}"/>
          </ac:spMkLst>
        </pc:spChg>
      </pc:sldChg>
      <pc:sldChg chg="modSp mod">
        <pc:chgData name="Baig, Aiman M" userId="018216b8-8fce-4cdc-92af-4eece8569b4b" providerId="ADAL" clId="{FFAA96A0-0617-064D-B6C4-5F01880D66EE}" dt="2024-04-24T18:40:30.462" v="66" actId="1076"/>
        <pc:sldMkLst>
          <pc:docMk/>
          <pc:sldMk cId="1199672535" sldId="271"/>
        </pc:sldMkLst>
        <pc:picChg chg="mod">
          <ac:chgData name="Baig, Aiman M" userId="018216b8-8fce-4cdc-92af-4eece8569b4b" providerId="ADAL" clId="{FFAA96A0-0617-064D-B6C4-5F01880D66EE}" dt="2024-04-24T18:40:26.514" v="65" actId="1076"/>
          <ac:picMkLst>
            <pc:docMk/>
            <pc:sldMk cId="1199672535" sldId="271"/>
            <ac:picMk id="9" creationId="{7B5F299F-C4D6-AAE7-76C5-2A5223D840FC}"/>
          </ac:picMkLst>
        </pc:picChg>
        <pc:picChg chg="mod">
          <ac:chgData name="Baig, Aiman M" userId="018216b8-8fce-4cdc-92af-4eece8569b4b" providerId="ADAL" clId="{FFAA96A0-0617-064D-B6C4-5F01880D66EE}" dt="2024-04-24T18:40:30.462" v="66" actId="1076"/>
          <ac:picMkLst>
            <pc:docMk/>
            <pc:sldMk cId="1199672535" sldId="271"/>
            <ac:picMk id="11" creationId="{19A7991E-F311-0890-7699-16D710630E0B}"/>
          </ac:picMkLst>
        </pc:picChg>
      </pc:sldChg>
      <pc:sldChg chg="modSp mod">
        <pc:chgData name="Baig, Aiman M" userId="018216b8-8fce-4cdc-92af-4eece8569b4b" providerId="ADAL" clId="{FFAA96A0-0617-064D-B6C4-5F01880D66EE}" dt="2024-04-24T18:39:06.885" v="62" actId="313"/>
        <pc:sldMkLst>
          <pc:docMk/>
          <pc:sldMk cId="2170944840" sldId="274"/>
        </pc:sldMkLst>
        <pc:spChg chg="mod">
          <ac:chgData name="Baig, Aiman M" userId="018216b8-8fce-4cdc-92af-4eece8569b4b" providerId="ADAL" clId="{FFAA96A0-0617-064D-B6C4-5F01880D66EE}" dt="2024-04-24T18:39:06.885" v="62" actId="313"/>
          <ac:spMkLst>
            <pc:docMk/>
            <pc:sldMk cId="2170944840" sldId="274"/>
            <ac:spMk id="595" creationId="{729CD531-8F4D-0296-B624-0CE6B229D56E}"/>
          </ac:spMkLst>
        </pc:spChg>
      </pc:sldChg>
      <pc:sldChg chg="modSp mod">
        <pc:chgData name="Baig, Aiman M" userId="018216b8-8fce-4cdc-92af-4eece8569b4b" providerId="ADAL" clId="{FFAA96A0-0617-064D-B6C4-5F01880D66EE}" dt="2024-04-24T18:39:02.172" v="61" actId="20577"/>
        <pc:sldMkLst>
          <pc:docMk/>
          <pc:sldMk cId="1237170083" sldId="275"/>
        </pc:sldMkLst>
        <pc:spChg chg="mod">
          <ac:chgData name="Baig, Aiman M" userId="018216b8-8fce-4cdc-92af-4eece8569b4b" providerId="ADAL" clId="{FFAA96A0-0617-064D-B6C4-5F01880D66EE}" dt="2024-04-24T18:39:02.172" v="61" actId="20577"/>
          <ac:spMkLst>
            <pc:docMk/>
            <pc:sldMk cId="1237170083" sldId="275"/>
            <ac:spMk id="2" creationId="{D7855FB4-8F04-1ADB-B693-D5F327451D62}"/>
          </ac:spMkLst>
        </pc:spChg>
      </pc:sldChg>
      <pc:sldChg chg="modSp mod">
        <pc:chgData name="Baig, Aiman M" userId="018216b8-8fce-4cdc-92af-4eece8569b4b" providerId="ADAL" clId="{FFAA96A0-0617-064D-B6C4-5F01880D66EE}" dt="2024-04-24T18:39:15.708" v="63" actId="313"/>
        <pc:sldMkLst>
          <pc:docMk/>
          <pc:sldMk cId="2474393334" sldId="277"/>
        </pc:sldMkLst>
        <pc:spChg chg="mod">
          <ac:chgData name="Baig, Aiman M" userId="018216b8-8fce-4cdc-92af-4eece8569b4b" providerId="ADAL" clId="{FFAA96A0-0617-064D-B6C4-5F01880D66EE}" dt="2024-04-24T18:39:15.708" v="63" actId="313"/>
          <ac:spMkLst>
            <pc:docMk/>
            <pc:sldMk cId="2474393334" sldId="277"/>
            <ac:spMk id="4" creationId="{6829A473-767B-C656-7B18-C4F75123AF13}"/>
          </ac:spMkLst>
        </pc:spChg>
      </pc:sldChg>
      <pc:sldChg chg="addSp delSp modSp new mod setBg addAnim">
        <pc:chgData name="Baig, Aiman M" userId="018216b8-8fce-4cdc-92af-4eece8569b4b" providerId="ADAL" clId="{FFAA96A0-0617-064D-B6C4-5F01880D66EE}" dt="2024-04-25T04:01:42.414" v="124"/>
        <pc:sldMkLst>
          <pc:docMk/>
          <pc:sldMk cId="4193321259" sldId="279"/>
        </pc:sldMkLst>
        <pc:spChg chg="mod">
          <ac:chgData name="Baig, Aiman M" userId="018216b8-8fce-4cdc-92af-4eece8569b4b" providerId="ADAL" clId="{FFAA96A0-0617-064D-B6C4-5F01880D66EE}" dt="2024-04-25T04:01:42.404" v="123" actId="26606"/>
          <ac:spMkLst>
            <pc:docMk/>
            <pc:sldMk cId="4193321259" sldId="279"/>
            <ac:spMk id="2" creationId="{A7C7D4D5-D01A-7C45-AB1B-4AC6A4BD25AC}"/>
          </ac:spMkLst>
        </pc:spChg>
        <pc:spChg chg="mod">
          <ac:chgData name="Baig, Aiman M" userId="018216b8-8fce-4cdc-92af-4eece8569b4b" providerId="ADAL" clId="{FFAA96A0-0617-064D-B6C4-5F01880D66EE}" dt="2024-04-25T04:01:42.404" v="123" actId="26606"/>
          <ac:spMkLst>
            <pc:docMk/>
            <pc:sldMk cId="4193321259" sldId="279"/>
            <ac:spMk id="3" creationId="{18CFAA73-9B13-070D-A269-13027B90A684}"/>
          </ac:spMkLst>
        </pc:spChg>
        <pc:spChg chg="del">
          <ac:chgData name="Baig, Aiman M" userId="018216b8-8fce-4cdc-92af-4eece8569b4b" providerId="ADAL" clId="{FFAA96A0-0617-064D-B6C4-5F01880D66EE}" dt="2024-04-25T04:01:35.668" v="122" actId="478"/>
          <ac:spMkLst>
            <pc:docMk/>
            <pc:sldMk cId="4193321259" sldId="279"/>
            <ac:spMk id="4" creationId="{F0789EC4-EF2B-F8D2-D821-FB049F9659FD}"/>
          </ac:spMkLst>
        </pc:spChg>
        <pc:spChg chg="add">
          <ac:chgData name="Baig, Aiman M" userId="018216b8-8fce-4cdc-92af-4eece8569b4b" providerId="ADAL" clId="{FFAA96A0-0617-064D-B6C4-5F01880D66EE}" dt="2024-04-25T04:01:42.404" v="123" actId="26606"/>
          <ac:spMkLst>
            <pc:docMk/>
            <pc:sldMk cId="4193321259" sldId="279"/>
            <ac:spMk id="9" creationId="{21D53CA0-FDE7-4B62-AE74-A671E6B82DC8}"/>
          </ac:spMkLst>
        </pc:spChg>
        <pc:spChg chg="add">
          <ac:chgData name="Baig, Aiman M" userId="018216b8-8fce-4cdc-92af-4eece8569b4b" providerId="ADAL" clId="{FFAA96A0-0617-064D-B6C4-5F01880D66EE}" dt="2024-04-25T04:01:42.404" v="123" actId="26606"/>
          <ac:spMkLst>
            <pc:docMk/>
            <pc:sldMk cId="4193321259" sldId="279"/>
            <ac:spMk id="11" creationId="{06FA22A8-DAD2-4DBF-BCF6-AA00E9D83620}"/>
          </ac:spMkLst>
        </pc:spChg>
        <pc:spChg chg="add">
          <ac:chgData name="Baig, Aiman M" userId="018216b8-8fce-4cdc-92af-4eece8569b4b" providerId="ADAL" clId="{FFAA96A0-0617-064D-B6C4-5F01880D66EE}" dt="2024-04-25T04:01:42.404" v="123" actId="26606"/>
          <ac:spMkLst>
            <pc:docMk/>
            <pc:sldMk cId="4193321259" sldId="279"/>
            <ac:spMk id="17" creationId="{FD4FE8F0-C229-4917-A71C-E5F2CFE1D0B7}"/>
          </ac:spMkLst>
        </pc:spChg>
        <pc:spChg chg="add">
          <ac:chgData name="Baig, Aiman M" userId="018216b8-8fce-4cdc-92af-4eece8569b4b" providerId="ADAL" clId="{FFAA96A0-0617-064D-B6C4-5F01880D66EE}" dt="2024-04-25T04:01:42.404" v="123" actId="26606"/>
          <ac:spMkLst>
            <pc:docMk/>
            <pc:sldMk cId="4193321259" sldId="279"/>
            <ac:spMk id="19" creationId="{64640A8E-A5F8-4E2C-9ACF-D39888714C73}"/>
          </ac:spMkLst>
        </pc:spChg>
        <pc:picChg chg="add">
          <ac:chgData name="Baig, Aiman M" userId="018216b8-8fce-4cdc-92af-4eece8569b4b" providerId="ADAL" clId="{FFAA96A0-0617-064D-B6C4-5F01880D66EE}" dt="2024-04-25T04:01:42.404" v="123" actId="26606"/>
          <ac:picMkLst>
            <pc:docMk/>
            <pc:sldMk cId="4193321259" sldId="279"/>
            <ac:picMk id="5" creationId="{747DF402-059D-4180-9A2C-A5A9EEE47A1D}"/>
          </ac:picMkLst>
        </pc:picChg>
        <pc:cxnChg chg="add">
          <ac:chgData name="Baig, Aiman M" userId="018216b8-8fce-4cdc-92af-4eece8569b4b" providerId="ADAL" clId="{FFAA96A0-0617-064D-B6C4-5F01880D66EE}" dt="2024-04-25T04:01:42.404" v="123" actId="26606"/>
          <ac:cxnSpMkLst>
            <pc:docMk/>
            <pc:sldMk cId="4193321259" sldId="279"/>
            <ac:cxnSpMk id="13" creationId="{38CF2381-9166-48DC-8859-93B6A589395C}"/>
          </ac:cxnSpMkLst>
        </pc:cxnChg>
        <pc:cxnChg chg="add">
          <ac:chgData name="Baig, Aiman M" userId="018216b8-8fce-4cdc-92af-4eece8569b4b" providerId="ADAL" clId="{FFAA96A0-0617-064D-B6C4-5F01880D66EE}" dt="2024-04-25T04:01:42.404" v="123" actId="26606"/>
          <ac:cxnSpMkLst>
            <pc:docMk/>
            <pc:sldMk cId="4193321259" sldId="279"/>
            <ac:cxnSpMk id="15" creationId="{72592478-32DC-44B2-ABDD-EBEB9D0B9122}"/>
          </ac:cxnSpMkLst>
        </pc:cxnChg>
      </pc:sldChg>
    </pc:docChg>
  </pc:docChgLst>
  <pc:docChgLst>
    <pc:chgData name="KolencheryJose, Joseph" userId="S::joseph_kolencheryjose@student.uml.edu::8af66566-0dba-488f-833b-7f1af186421f" providerId="AD" clId="Web-{709EFB39-D990-09FB-94F4-D7B87C2BEBBD}"/>
    <pc:docChg chg="addSld modSld addMainMaster delMainMaster">
      <pc:chgData name="KolencheryJose, Joseph" userId="S::joseph_kolencheryjose@student.uml.edu::8af66566-0dba-488f-833b-7f1af186421f" providerId="AD" clId="Web-{709EFB39-D990-09FB-94F4-D7B87C2BEBBD}" dt="2024-04-23T18:20:26.274" v="255" actId="20577"/>
      <pc:docMkLst>
        <pc:docMk/>
      </pc:docMkLst>
      <pc:sldChg chg="addSp delSp modSp mod setBg modClrScheme setClrOvrMap chgLayout">
        <pc:chgData name="KolencheryJose, Joseph" userId="S::joseph_kolencheryjose@student.uml.edu::8af66566-0dba-488f-833b-7f1af186421f" providerId="AD" clId="Web-{709EFB39-D990-09FB-94F4-D7B87C2BEBBD}" dt="2024-04-18T19:02:25.577" v="56" actId="20577"/>
        <pc:sldMkLst>
          <pc:docMk/>
          <pc:sldMk cId="109857222" sldId="256"/>
        </pc:sldMkLst>
        <pc:spChg chg="mod">
          <ac:chgData name="KolencheryJose, Joseph" userId="S::joseph_kolencheryjose@student.uml.edu::8af66566-0dba-488f-833b-7f1af186421f" providerId="AD" clId="Web-{709EFB39-D990-09FB-94F4-D7B87C2BEBBD}" dt="2024-04-18T19:00:59.074" v="32"/>
          <ac:spMkLst>
            <pc:docMk/>
            <pc:sldMk cId="109857222" sldId="256"/>
            <ac:spMk id="2" creationId="{00000000-0000-0000-0000-000000000000}"/>
          </ac:spMkLst>
        </pc:spChg>
        <pc:spChg chg="mod">
          <ac:chgData name="KolencheryJose, Joseph" userId="S::joseph_kolencheryjose@student.uml.edu::8af66566-0dba-488f-833b-7f1af186421f" providerId="AD" clId="Web-{709EFB39-D990-09FB-94F4-D7B87C2BEBBD}" dt="2024-04-18T19:02:25.577" v="56" actId="20577"/>
          <ac:spMkLst>
            <pc:docMk/>
            <pc:sldMk cId="109857222" sldId="256"/>
            <ac:spMk id="3" creationId="{00000000-0000-0000-0000-000000000000}"/>
          </ac:spMkLst>
        </pc:spChg>
        <pc:spChg chg="add del mod">
          <ac:chgData name="KolencheryJose, Joseph" userId="S::joseph_kolencheryjose@student.uml.edu::8af66566-0dba-488f-833b-7f1af186421f" providerId="AD" clId="Web-{709EFB39-D990-09FB-94F4-D7B87C2BEBBD}" dt="2024-04-18T18:59:17.774" v="4"/>
          <ac:spMkLst>
            <pc:docMk/>
            <pc:sldMk cId="109857222" sldId="256"/>
            <ac:spMk id="5" creationId="{D69837A8-6A0D-CC85-459C-E20C13D3BD3F}"/>
          </ac:spMkLst>
        </pc:spChg>
        <pc:spChg chg="add mod">
          <ac:chgData name="KolencheryJose, Joseph" userId="S::joseph_kolencheryjose@student.uml.edu::8af66566-0dba-488f-833b-7f1af186421f" providerId="AD" clId="Web-{709EFB39-D990-09FB-94F4-D7B87C2BEBBD}" dt="2024-04-18T19:00:59.074" v="32"/>
          <ac:spMkLst>
            <pc:docMk/>
            <pc:sldMk cId="109857222" sldId="256"/>
            <ac:spMk id="8" creationId="{3696F2A9-77B5-39DF-20A7-B1844FACD038}"/>
          </ac:spMkLst>
        </pc:spChg>
        <pc:spChg chg="add del">
          <ac:chgData name="KolencheryJose, Joseph" userId="S::joseph_kolencheryjose@student.uml.edu::8af66566-0dba-488f-833b-7f1af186421f" providerId="AD" clId="Web-{709EFB39-D990-09FB-94F4-D7B87C2BEBBD}" dt="2024-04-18T18:59:45.446" v="11"/>
          <ac:spMkLst>
            <pc:docMk/>
            <pc:sldMk cId="109857222" sldId="256"/>
            <ac:spMk id="13" creationId="{0671A8AE-40A1-4631-A6B8-581AFF065482}"/>
          </ac:spMkLst>
        </pc:spChg>
        <pc:spChg chg="add del">
          <ac:chgData name="KolencheryJose, Joseph" userId="S::joseph_kolencheryjose@student.uml.edu::8af66566-0dba-488f-833b-7f1af186421f" providerId="AD" clId="Web-{709EFB39-D990-09FB-94F4-D7B87C2BEBBD}" dt="2024-04-18T18:59:45.446" v="11"/>
          <ac:spMkLst>
            <pc:docMk/>
            <pc:sldMk cId="109857222" sldId="256"/>
            <ac:spMk id="15" creationId="{AB58EF07-17C2-48CF-ABB0-EEF1F17CB8F0}"/>
          </ac:spMkLst>
        </pc:spChg>
        <pc:spChg chg="add del">
          <ac:chgData name="KolencheryJose, Joseph" userId="S::joseph_kolencheryjose@student.uml.edu::8af66566-0dba-488f-833b-7f1af186421f" providerId="AD" clId="Web-{709EFB39-D990-09FB-94F4-D7B87C2BEBBD}" dt="2024-04-18T18:59:45.446" v="11"/>
          <ac:spMkLst>
            <pc:docMk/>
            <pc:sldMk cId="109857222" sldId="256"/>
            <ac:spMk id="17" creationId="{AF2F604E-43BE-4DC3-B983-E071523364F8}"/>
          </ac:spMkLst>
        </pc:spChg>
        <pc:spChg chg="add del">
          <ac:chgData name="KolencheryJose, Joseph" userId="S::joseph_kolencheryjose@student.uml.edu::8af66566-0dba-488f-833b-7f1af186421f" providerId="AD" clId="Web-{709EFB39-D990-09FB-94F4-D7B87C2BEBBD}" dt="2024-04-18T18:59:45.446" v="11"/>
          <ac:spMkLst>
            <pc:docMk/>
            <pc:sldMk cId="109857222" sldId="256"/>
            <ac:spMk id="19" creationId="{08C9B587-E65E-4B52-B37C-ABEBB6E87928}"/>
          </ac:spMkLst>
        </pc:spChg>
        <pc:spChg chg="add del">
          <ac:chgData name="KolencheryJose, Joseph" userId="S::joseph_kolencheryjose@student.uml.edu::8af66566-0dba-488f-833b-7f1af186421f" providerId="AD" clId="Web-{709EFB39-D990-09FB-94F4-D7B87C2BEBBD}" dt="2024-04-18T19:00:13.026" v="13"/>
          <ac:spMkLst>
            <pc:docMk/>
            <pc:sldMk cId="109857222" sldId="256"/>
            <ac:spMk id="21" creationId="{06DA9DF9-31F7-4056-B42E-878CC92417B8}"/>
          </ac:spMkLst>
        </pc:spChg>
        <pc:spChg chg="add del">
          <ac:chgData name="KolencheryJose, Joseph" userId="S::joseph_kolencheryjose@student.uml.edu::8af66566-0dba-488f-833b-7f1af186421f" providerId="AD" clId="Web-{709EFB39-D990-09FB-94F4-D7B87C2BEBBD}" dt="2024-04-18T19:00:59.074" v="32"/>
          <ac:spMkLst>
            <pc:docMk/>
            <pc:sldMk cId="109857222" sldId="256"/>
            <ac:spMk id="23" creationId="{71B2258F-86CA-4D4D-8270-BC05FCDEBFB3}"/>
          </ac:spMkLst>
        </pc:spChg>
        <pc:spChg chg="add del">
          <ac:chgData name="KolencheryJose, Joseph" userId="S::joseph_kolencheryjose@student.uml.edu::8af66566-0dba-488f-833b-7f1af186421f" providerId="AD" clId="Web-{709EFB39-D990-09FB-94F4-D7B87C2BEBBD}" dt="2024-04-18T19:00:59.074" v="32"/>
          <ac:spMkLst>
            <pc:docMk/>
            <pc:sldMk cId="109857222" sldId="256"/>
            <ac:spMk id="28" creationId="{B6D694DB-A3FC-4F14-A225-17BEBA4416DA}"/>
          </ac:spMkLst>
        </pc:spChg>
        <pc:grpChg chg="add del">
          <ac:chgData name="KolencheryJose, Joseph" userId="S::joseph_kolencheryjose@student.uml.edu::8af66566-0dba-488f-833b-7f1af186421f" providerId="AD" clId="Web-{709EFB39-D990-09FB-94F4-D7B87C2BEBBD}" dt="2024-04-18T19:00:59.074" v="32"/>
          <ac:grpSpMkLst>
            <pc:docMk/>
            <pc:sldMk cId="109857222" sldId="256"/>
            <ac:grpSpMk id="30" creationId="{D4433877-8295-4A0D-94F7-BFD8A63360E4}"/>
          </ac:grpSpMkLst>
        </pc:grpChg>
        <pc:picChg chg="add del mod">
          <ac:chgData name="KolencheryJose, Joseph" userId="S::joseph_kolencheryjose@student.uml.edu::8af66566-0dba-488f-833b-7f1af186421f" providerId="AD" clId="Web-{709EFB39-D990-09FB-94F4-D7B87C2BEBBD}" dt="2024-04-18T18:59:17.774" v="5"/>
          <ac:picMkLst>
            <pc:docMk/>
            <pc:sldMk cId="109857222" sldId="256"/>
            <ac:picMk id="4" creationId="{B1CD4B4B-9548-A8FB-702B-4A433EC1C138}"/>
          </ac:picMkLst>
        </pc:picChg>
        <pc:picChg chg="add mod ord">
          <ac:chgData name="KolencheryJose, Joseph" userId="S::joseph_kolencheryjose@student.uml.edu::8af66566-0dba-488f-833b-7f1af186421f" providerId="AD" clId="Web-{709EFB39-D990-09FB-94F4-D7B87C2BEBBD}" dt="2024-04-18T19:00:59.074" v="32"/>
          <ac:picMkLst>
            <pc:docMk/>
            <pc:sldMk cId="109857222" sldId="256"/>
            <ac:picMk id="7" creationId="{3EAAE75F-4D0E-D134-F2E4-206AF750A5E3}"/>
          </ac:picMkLst>
        </pc:picChg>
      </pc:sldChg>
      <pc:sldChg chg="addSp modSp new mod setBg">
        <pc:chgData name="KolencheryJose, Joseph" userId="S::joseph_kolencheryjose@student.uml.edu::8af66566-0dba-488f-833b-7f1af186421f" providerId="AD" clId="Web-{709EFB39-D990-09FB-94F4-D7B87C2BEBBD}" dt="2024-04-18T19:04:06.049" v="58"/>
        <pc:sldMkLst>
          <pc:docMk/>
          <pc:sldMk cId="968517599" sldId="257"/>
        </pc:sldMkLst>
        <pc:spChg chg="mod">
          <ac:chgData name="KolencheryJose, Joseph" userId="S::joseph_kolencheryjose@student.uml.edu::8af66566-0dba-488f-833b-7f1af186421f" providerId="AD" clId="Web-{709EFB39-D990-09FB-94F4-D7B87C2BEBBD}" dt="2024-04-18T19:04:06.049" v="58"/>
          <ac:spMkLst>
            <pc:docMk/>
            <pc:sldMk cId="968517599" sldId="257"/>
            <ac:spMk id="2" creationId="{2D7431DA-3EAD-D73A-2ACD-81829FA313A6}"/>
          </ac:spMkLst>
        </pc:spChg>
        <pc:spChg chg="mod">
          <ac:chgData name="KolencheryJose, Joseph" userId="S::joseph_kolencheryjose@student.uml.edu::8af66566-0dba-488f-833b-7f1af186421f" providerId="AD" clId="Web-{709EFB39-D990-09FB-94F4-D7B87C2BEBBD}" dt="2024-04-18T19:04:06.049" v="58"/>
          <ac:spMkLst>
            <pc:docMk/>
            <pc:sldMk cId="968517599" sldId="257"/>
            <ac:spMk id="3" creationId="{8272A404-5B55-83C7-CBE6-909622E59090}"/>
          </ac:spMkLst>
        </pc:spChg>
        <pc:spChg chg="add">
          <ac:chgData name="KolencheryJose, Joseph" userId="S::joseph_kolencheryjose@student.uml.edu::8af66566-0dba-488f-833b-7f1af186421f" providerId="AD" clId="Web-{709EFB39-D990-09FB-94F4-D7B87C2BEBBD}" dt="2024-04-18T19:04:06.049" v="58"/>
          <ac:spMkLst>
            <pc:docMk/>
            <pc:sldMk cId="968517599" sldId="257"/>
            <ac:spMk id="8" creationId="{B6CDA21F-E7AF-4C75-8395-33F58D5B0E45}"/>
          </ac:spMkLst>
        </pc:spChg>
        <pc:spChg chg="add">
          <ac:chgData name="KolencheryJose, Joseph" userId="S::joseph_kolencheryjose@student.uml.edu::8af66566-0dba-488f-833b-7f1af186421f" providerId="AD" clId="Web-{709EFB39-D990-09FB-94F4-D7B87C2BEBBD}" dt="2024-04-18T19:04:06.049" v="58"/>
          <ac:spMkLst>
            <pc:docMk/>
            <pc:sldMk cId="968517599" sldId="257"/>
            <ac:spMk id="15" creationId="{D5B0017B-2ECA-49AF-B397-DC140825DF8D}"/>
          </ac:spMkLst>
        </pc:spChg>
        <pc:grpChg chg="add">
          <ac:chgData name="KolencheryJose, Joseph" userId="S::joseph_kolencheryjose@student.uml.edu::8af66566-0dba-488f-833b-7f1af186421f" providerId="AD" clId="Web-{709EFB39-D990-09FB-94F4-D7B87C2BEBBD}" dt="2024-04-18T19:04:06.049" v="58"/>
          <ac:grpSpMkLst>
            <pc:docMk/>
            <pc:sldMk cId="968517599" sldId="257"/>
            <ac:grpSpMk id="10" creationId="{AE1C45F0-260A-458C-96ED-C1F6D2151219}"/>
          </ac:grpSpMkLst>
        </pc:grpChg>
        <pc:cxnChg chg="add">
          <ac:chgData name="KolencheryJose, Joseph" userId="S::joseph_kolencheryjose@student.uml.edu::8af66566-0dba-488f-833b-7f1af186421f" providerId="AD" clId="Web-{709EFB39-D990-09FB-94F4-D7B87C2BEBBD}" dt="2024-04-18T19:04:06.049" v="58"/>
          <ac:cxnSpMkLst>
            <pc:docMk/>
            <pc:sldMk cId="968517599" sldId="257"/>
            <ac:cxnSpMk id="17" creationId="{6CF1BAF6-AD41-4082-B212-8A1F9A2E8779}"/>
          </ac:cxnSpMkLst>
        </pc:cxnChg>
      </pc:sldChg>
      <pc:sldChg chg="modSp">
        <pc:chgData name="KolencheryJose, Joseph" userId="S::joseph_kolencheryjose@student.uml.edu::8af66566-0dba-488f-833b-7f1af186421f" providerId="AD" clId="Web-{709EFB39-D990-09FB-94F4-D7B87C2BEBBD}" dt="2024-04-23T18:20:26.274" v="255" actId="20577"/>
        <pc:sldMkLst>
          <pc:docMk/>
          <pc:sldMk cId="3119391625" sldId="259"/>
        </pc:sldMkLst>
        <pc:spChg chg="mod">
          <ac:chgData name="KolencheryJose, Joseph" userId="S::joseph_kolencheryjose@student.uml.edu::8af66566-0dba-488f-833b-7f1af186421f" providerId="AD" clId="Web-{709EFB39-D990-09FB-94F4-D7B87C2BEBBD}" dt="2024-04-23T18:16:15.351" v="61" actId="20577"/>
          <ac:spMkLst>
            <pc:docMk/>
            <pc:sldMk cId="3119391625" sldId="259"/>
            <ac:spMk id="2" creationId="{0A2FCAAC-FDBA-B25C-12E3-4A5569673301}"/>
          </ac:spMkLst>
        </pc:spChg>
        <pc:spChg chg="mod">
          <ac:chgData name="KolencheryJose, Joseph" userId="S::joseph_kolencheryjose@student.uml.edu::8af66566-0dba-488f-833b-7f1af186421f" providerId="AD" clId="Web-{709EFB39-D990-09FB-94F4-D7B87C2BEBBD}" dt="2024-04-23T18:20:26.274" v="255" actId="20577"/>
          <ac:spMkLst>
            <pc:docMk/>
            <pc:sldMk cId="3119391625" sldId="259"/>
            <ac:spMk id="3" creationId="{278D9EAD-57BD-79A7-67B2-4AD752F0EA3A}"/>
          </ac:spMkLst>
        </pc:spChg>
      </pc:sldChg>
      <pc:sldMasterChg chg="add del addSldLayout delSldLayout">
        <pc:chgData name="KolencheryJose, Joseph" userId="S::joseph_kolencheryjose@student.uml.edu::8af66566-0dba-488f-833b-7f1af186421f" providerId="AD" clId="Web-{709EFB39-D990-09FB-94F4-D7B87C2BEBBD}" dt="2024-04-18T19:00:59.074" v="32"/>
        <pc:sldMasterMkLst>
          <pc:docMk/>
          <pc:sldMasterMk cId="2460954070" sldId="2147483660"/>
        </pc:sldMasterMkLst>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2385387890" sldId="2147483661"/>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949138452" sldId="2147483662"/>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2591524520" sldId="2147483663"/>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1203092039" sldId="2147483664"/>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3733172339" sldId="2147483665"/>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3210312558" sldId="2147483666"/>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3146388984" sldId="2147483667"/>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3171841454" sldId="2147483668"/>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1718958274" sldId="2147483669"/>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2202905451" sldId="2147483670"/>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2460954070" sldId="2147483660"/>
            <pc:sldLayoutMk cId="3479445657" sldId="2147483671"/>
          </pc:sldLayoutMkLst>
        </pc:sldLayoutChg>
      </pc:sldMasterChg>
      <pc:sldMasterChg chg="add del addSldLayout delSldLayout">
        <pc:chgData name="KolencheryJose, Joseph" userId="S::joseph_kolencheryjose@student.uml.edu::8af66566-0dba-488f-833b-7f1af186421f" providerId="AD" clId="Web-{709EFB39-D990-09FB-94F4-D7B87C2BEBBD}" dt="2024-04-18T19:00:59.074" v="32"/>
        <pc:sldMasterMkLst>
          <pc:docMk/>
          <pc:sldMasterMk cId="963163786" sldId="2147483698"/>
        </pc:sldMasterMkLst>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2842430374" sldId="2147483687"/>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4098113892" sldId="2147483688"/>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672998928" sldId="2147483689"/>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2347050131" sldId="2147483690"/>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2126440837" sldId="2147483691"/>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3588946500" sldId="2147483692"/>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4006824620" sldId="2147483693"/>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1535768360" sldId="2147483694"/>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3296348600" sldId="2147483695"/>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2857362930" sldId="2147483696"/>
          </pc:sldLayoutMkLst>
        </pc:sldLayoutChg>
        <pc:sldLayoutChg chg="add del">
          <pc:chgData name="KolencheryJose, Joseph" userId="S::joseph_kolencheryjose@student.uml.edu::8af66566-0dba-488f-833b-7f1af186421f" providerId="AD" clId="Web-{709EFB39-D990-09FB-94F4-D7B87C2BEBBD}" dt="2024-04-18T19:00:59.074" v="32"/>
          <pc:sldLayoutMkLst>
            <pc:docMk/>
            <pc:sldMasterMk cId="963163786" sldId="2147483698"/>
            <pc:sldLayoutMk cId="1811629250" sldId="2147483697"/>
          </pc:sldLayoutMkLst>
        </pc:sldLayoutChg>
      </pc:sldMasterChg>
    </pc:docChg>
  </pc:docChgLst>
  <pc:docChgLst>
    <pc:chgData name="Lor, Derrick" userId="S::derrick_lor@student.uml.edu::d832a6f1-8bf7-42a7-a43b-8d0e62fb959e" providerId="AD" clId="Web-{42C38DA9-A018-216F-17D0-00B32671D29B}"/>
    <pc:docChg chg="addSld delSld modSld">
      <pc:chgData name="Lor, Derrick" userId="S::derrick_lor@student.uml.edu::d832a6f1-8bf7-42a7-a43b-8d0e62fb959e" providerId="AD" clId="Web-{42C38DA9-A018-216F-17D0-00B32671D29B}" dt="2024-04-19T19:35:05.417" v="89"/>
      <pc:docMkLst>
        <pc:docMk/>
      </pc:docMkLst>
      <pc:sldChg chg="addSp delSp modSp del">
        <pc:chgData name="Lor, Derrick" userId="S::derrick_lor@student.uml.edu::d832a6f1-8bf7-42a7-a43b-8d0e62fb959e" providerId="AD" clId="Web-{42C38DA9-A018-216F-17D0-00B32671D29B}" dt="2024-04-19T19:34:24.322" v="83"/>
        <pc:sldMkLst>
          <pc:docMk/>
          <pc:sldMk cId="1432256311" sldId="260"/>
        </pc:sldMkLst>
        <pc:spChg chg="mod">
          <ac:chgData name="Lor, Derrick" userId="S::derrick_lor@student.uml.edu::d832a6f1-8bf7-42a7-a43b-8d0e62fb959e" providerId="AD" clId="Web-{42C38DA9-A018-216F-17D0-00B32671D29B}" dt="2024-04-19T19:28:57.593" v="37" actId="20577"/>
          <ac:spMkLst>
            <pc:docMk/>
            <pc:sldMk cId="1432256311" sldId="260"/>
            <ac:spMk id="2" creationId="{AD1CB226-A2A1-F738-1B68-7A14DAB9E375}"/>
          </ac:spMkLst>
        </pc:spChg>
        <pc:spChg chg="del">
          <ac:chgData name="Lor, Derrick" userId="S::derrick_lor@student.uml.edu::d832a6f1-8bf7-42a7-a43b-8d0e62fb959e" providerId="AD" clId="Web-{42C38DA9-A018-216F-17D0-00B32671D29B}" dt="2024-04-19T19:28:45.686" v="32"/>
          <ac:spMkLst>
            <pc:docMk/>
            <pc:sldMk cId="1432256311" sldId="260"/>
            <ac:spMk id="3" creationId="{C801E2CF-F29E-C8B8-65AE-82A66F17C2B2}"/>
          </ac:spMkLst>
        </pc:spChg>
        <pc:spChg chg="add del mod">
          <ac:chgData name="Lor, Derrick" userId="S::derrick_lor@student.uml.edu::d832a6f1-8bf7-42a7-a43b-8d0e62fb959e" providerId="AD" clId="Web-{42C38DA9-A018-216F-17D0-00B32671D29B}" dt="2024-04-19T19:29:57.376" v="41"/>
          <ac:spMkLst>
            <pc:docMk/>
            <pc:sldMk cId="1432256311" sldId="260"/>
            <ac:spMk id="6" creationId="{FAA1D82F-7321-F179-19E9-05AEA15F8F3A}"/>
          </ac:spMkLst>
        </pc:spChg>
        <pc:spChg chg="add del mod">
          <ac:chgData name="Lor, Derrick" userId="S::derrick_lor@student.uml.edu::d832a6f1-8bf7-42a7-a43b-8d0e62fb959e" providerId="AD" clId="Web-{42C38DA9-A018-216F-17D0-00B32671D29B}" dt="2024-04-19T19:30:53.800" v="43"/>
          <ac:spMkLst>
            <pc:docMk/>
            <pc:sldMk cId="1432256311" sldId="260"/>
            <ac:spMk id="10" creationId="{3796EF47-7032-1863-F00E-05842EA55CCB}"/>
          </ac:spMkLst>
        </pc:spChg>
        <pc:spChg chg="add del mod">
          <ac:chgData name="Lor, Derrick" userId="S::derrick_lor@student.uml.edu::d832a6f1-8bf7-42a7-a43b-8d0e62fb959e" providerId="AD" clId="Web-{42C38DA9-A018-216F-17D0-00B32671D29B}" dt="2024-04-19T19:32:35.866" v="61"/>
          <ac:spMkLst>
            <pc:docMk/>
            <pc:sldMk cId="1432256311" sldId="260"/>
            <ac:spMk id="15" creationId="{44BE3D2F-AA59-33A8-4499-C3B42539ACC7}"/>
          </ac:spMkLst>
        </pc:spChg>
        <pc:picChg chg="add del mod ord">
          <ac:chgData name="Lor, Derrick" userId="S::derrick_lor@student.uml.edu::d832a6f1-8bf7-42a7-a43b-8d0e62fb959e" providerId="AD" clId="Web-{42C38DA9-A018-216F-17D0-00B32671D29B}" dt="2024-04-19T19:30:39.284" v="42"/>
          <ac:picMkLst>
            <pc:docMk/>
            <pc:sldMk cId="1432256311" sldId="260"/>
            <ac:picMk id="4" creationId="{8DCECC4D-3961-96AB-0EC6-0D41E86135A9}"/>
          </ac:picMkLst>
        </pc:picChg>
        <pc:picChg chg="del">
          <ac:chgData name="Lor, Derrick" userId="S::derrick_lor@student.uml.edu::d832a6f1-8bf7-42a7-a43b-8d0e62fb959e" providerId="AD" clId="Web-{42C38DA9-A018-216F-17D0-00B32671D29B}" dt="2024-04-19T19:27:17.621" v="13"/>
          <ac:picMkLst>
            <pc:docMk/>
            <pc:sldMk cId="1432256311" sldId="260"/>
            <ac:picMk id="5" creationId="{041DF878-1B0D-8C27-61AA-B15832E52F8D}"/>
          </ac:picMkLst>
        </pc:picChg>
        <pc:picChg chg="add del mod ord">
          <ac:chgData name="Lor, Derrick" userId="S::derrick_lor@student.uml.edu::d832a6f1-8bf7-42a7-a43b-8d0e62fb959e" providerId="AD" clId="Web-{42C38DA9-A018-216F-17D0-00B32671D29B}" dt="2024-04-19T19:31:19.723" v="45"/>
          <ac:picMkLst>
            <pc:docMk/>
            <pc:sldMk cId="1432256311" sldId="260"/>
            <ac:picMk id="12" creationId="{44196C25-0178-5797-42ED-E1A662406F41}"/>
          </ac:picMkLst>
        </pc:picChg>
        <pc:picChg chg="add mod ord">
          <ac:chgData name="Lor, Derrick" userId="S::derrick_lor@student.uml.edu::d832a6f1-8bf7-42a7-a43b-8d0e62fb959e" providerId="AD" clId="Web-{42C38DA9-A018-216F-17D0-00B32671D29B}" dt="2024-04-19T19:32:35.866" v="61"/>
          <ac:picMkLst>
            <pc:docMk/>
            <pc:sldMk cId="1432256311" sldId="260"/>
            <ac:picMk id="16" creationId="{6502931D-432F-689C-1C28-5E2AD5700AA4}"/>
          </ac:picMkLst>
        </pc:picChg>
      </pc:sldChg>
      <pc:sldChg chg="modSp">
        <pc:chgData name="Lor, Derrick" userId="S::derrick_lor@student.uml.edu::d832a6f1-8bf7-42a7-a43b-8d0e62fb959e" providerId="AD" clId="Web-{42C38DA9-A018-216F-17D0-00B32671D29B}" dt="2024-04-19T19:26:07.634" v="12"/>
        <pc:sldMkLst>
          <pc:docMk/>
          <pc:sldMk cId="3678793135" sldId="263"/>
        </pc:sldMkLst>
        <pc:spChg chg="mod">
          <ac:chgData name="Lor, Derrick" userId="S::derrick_lor@student.uml.edu::d832a6f1-8bf7-42a7-a43b-8d0e62fb959e" providerId="AD" clId="Web-{42C38DA9-A018-216F-17D0-00B32671D29B}" dt="2024-04-19T19:26:07.634" v="12"/>
          <ac:spMkLst>
            <pc:docMk/>
            <pc:sldMk cId="3678793135" sldId="263"/>
            <ac:spMk id="2" creationId="{26C515EC-8F3C-07D0-D80D-DF677D609819}"/>
          </ac:spMkLst>
        </pc:spChg>
        <pc:spChg chg="mod">
          <ac:chgData name="Lor, Derrick" userId="S::derrick_lor@student.uml.edu::d832a6f1-8bf7-42a7-a43b-8d0e62fb959e" providerId="AD" clId="Web-{42C38DA9-A018-216F-17D0-00B32671D29B}" dt="2024-04-19T19:25:03.445" v="11" actId="14100"/>
          <ac:spMkLst>
            <pc:docMk/>
            <pc:sldMk cId="3678793135" sldId="263"/>
            <ac:spMk id="3" creationId="{9A8DBEC6-31A5-8202-3324-421AA7714250}"/>
          </ac:spMkLst>
        </pc:spChg>
        <pc:picChg chg="mod modCrop">
          <ac:chgData name="Lor, Derrick" userId="S::derrick_lor@student.uml.edu::d832a6f1-8bf7-42a7-a43b-8d0e62fb959e" providerId="AD" clId="Web-{42C38DA9-A018-216F-17D0-00B32671D29B}" dt="2024-04-19T19:24:05.755" v="3"/>
          <ac:picMkLst>
            <pc:docMk/>
            <pc:sldMk cId="3678793135" sldId="263"/>
            <ac:picMk id="5" creationId="{4A90E660-B5B5-3A07-A719-EB4B3F03CA93}"/>
          </ac:picMkLst>
        </pc:picChg>
      </pc:sldChg>
      <pc:sldChg chg="addSp modSp mod modClrScheme chgLayout">
        <pc:chgData name="Lor, Derrick" userId="S::derrick_lor@student.uml.edu::d832a6f1-8bf7-42a7-a43b-8d0e62fb959e" providerId="AD" clId="Web-{42C38DA9-A018-216F-17D0-00B32671D29B}" dt="2024-04-19T19:35:05.417" v="89"/>
        <pc:sldMkLst>
          <pc:docMk/>
          <pc:sldMk cId="904368715" sldId="266"/>
        </pc:sldMkLst>
        <pc:spChg chg="mod ord">
          <ac:chgData name="Lor, Derrick" userId="S::derrick_lor@student.uml.edu::d832a6f1-8bf7-42a7-a43b-8d0e62fb959e" providerId="AD" clId="Web-{42C38DA9-A018-216F-17D0-00B32671D29B}" dt="2024-04-19T19:35:05.417" v="89"/>
          <ac:spMkLst>
            <pc:docMk/>
            <pc:sldMk cId="904368715" sldId="266"/>
            <ac:spMk id="2" creationId="{F598AD40-852C-98A2-C0E5-96C1E91299C0}"/>
          </ac:spMkLst>
        </pc:spChg>
        <pc:spChg chg="mod ord">
          <ac:chgData name="Lor, Derrick" userId="S::derrick_lor@student.uml.edu::d832a6f1-8bf7-42a7-a43b-8d0e62fb959e" providerId="AD" clId="Web-{42C38DA9-A018-216F-17D0-00B32671D29B}" dt="2024-04-19T19:35:05.417" v="89"/>
          <ac:spMkLst>
            <pc:docMk/>
            <pc:sldMk cId="904368715" sldId="266"/>
            <ac:spMk id="3" creationId="{4C28094D-4DEB-8C86-C457-CCEDC4D83DA7}"/>
          </ac:spMkLst>
        </pc:spChg>
        <pc:spChg chg="add mod ord">
          <ac:chgData name="Lor, Derrick" userId="S::derrick_lor@student.uml.edu::d832a6f1-8bf7-42a7-a43b-8d0e62fb959e" providerId="AD" clId="Web-{42C38DA9-A018-216F-17D0-00B32671D29B}" dt="2024-04-19T19:35:05.417" v="89"/>
          <ac:spMkLst>
            <pc:docMk/>
            <pc:sldMk cId="904368715" sldId="266"/>
            <ac:spMk id="4" creationId="{76328CCA-F4DA-5DCC-CE16-268C729E148B}"/>
          </ac:spMkLst>
        </pc:spChg>
      </pc:sldChg>
      <pc:sldChg chg="addSp delSp modSp new">
        <pc:chgData name="Lor, Derrick" userId="S::derrick_lor@student.uml.edu::d832a6f1-8bf7-42a7-a43b-8d0e62fb959e" providerId="AD" clId="Web-{42C38DA9-A018-216F-17D0-00B32671D29B}" dt="2024-04-19T19:34:35.182" v="88" actId="20577"/>
        <pc:sldMkLst>
          <pc:docMk/>
          <pc:sldMk cId="712861500" sldId="267"/>
        </pc:sldMkLst>
        <pc:spChg chg="mod">
          <ac:chgData name="Lor, Derrick" userId="S::derrick_lor@student.uml.edu::d832a6f1-8bf7-42a7-a43b-8d0e62fb959e" providerId="AD" clId="Web-{42C38DA9-A018-216F-17D0-00B32671D29B}" dt="2024-04-19T19:34:27.526" v="85" actId="20577"/>
          <ac:spMkLst>
            <pc:docMk/>
            <pc:sldMk cId="712861500" sldId="267"/>
            <ac:spMk id="2" creationId="{A2AEC61F-7D74-D69F-4BB4-BA5B82A02D67}"/>
          </ac:spMkLst>
        </pc:spChg>
        <pc:spChg chg="add del mod">
          <ac:chgData name="Lor, Derrick" userId="S::derrick_lor@student.uml.edu::d832a6f1-8bf7-42a7-a43b-8d0e62fb959e" providerId="AD" clId="Web-{42C38DA9-A018-216F-17D0-00B32671D29B}" dt="2024-04-19T19:34:35.182" v="88" actId="20577"/>
          <ac:spMkLst>
            <pc:docMk/>
            <pc:sldMk cId="712861500" sldId="267"/>
            <ac:spMk id="3" creationId="{575AA24F-C11B-06AF-854B-076273D5661D}"/>
          </ac:spMkLst>
        </pc:spChg>
        <pc:picChg chg="add del mod ord">
          <ac:chgData name="Lor, Derrick" userId="S::derrick_lor@student.uml.edu::d832a6f1-8bf7-42a7-a43b-8d0e62fb959e" providerId="AD" clId="Web-{42C38DA9-A018-216F-17D0-00B32671D29B}" dt="2024-04-19T19:32:00.880" v="50"/>
          <ac:picMkLst>
            <pc:docMk/>
            <pc:sldMk cId="712861500" sldId="267"/>
            <ac:picMk id="4" creationId="{BCEF11D2-EAED-49D0-6784-E17CE9FEAB33}"/>
          </ac:picMkLst>
        </pc:picChg>
        <pc:picChg chg="add del mod ord">
          <ac:chgData name="Lor, Derrick" userId="S::derrick_lor@student.uml.edu::d832a6f1-8bf7-42a7-a43b-8d0e62fb959e" providerId="AD" clId="Web-{42C38DA9-A018-216F-17D0-00B32671D29B}" dt="2024-04-19T19:32:04.083" v="52"/>
          <ac:picMkLst>
            <pc:docMk/>
            <pc:sldMk cId="712861500" sldId="267"/>
            <ac:picMk id="5" creationId="{D8718620-0807-8609-728E-8DD62F80212D}"/>
          </ac:picMkLst>
        </pc:picChg>
        <pc:picChg chg="add del mod ord">
          <ac:chgData name="Lor, Derrick" userId="S::derrick_lor@student.uml.edu::d832a6f1-8bf7-42a7-a43b-8d0e62fb959e" providerId="AD" clId="Web-{42C38DA9-A018-216F-17D0-00B32671D29B}" dt="2024-04-19T19:32:24.584" v="60"/>
          <ac:picMkLst>
            <pc:docMk/>
            <pc:sldMk cId="712861500" sldId="267"/>
            <ac:picMk id="6" creationId="{C455E39A-4C65-D957-30CD-E04D7E550FAE}"/>
          </ac:picMkLst>
        </pc:picChg>
        <pc:picChg chg="add del mod ord">
          <ac:chgData name="Lor, Derrick" userId="S::derrick_lor@student.uml.edu::d832a6f1-8bf7-42a7-a43b-8d0e62fb959e" providerId="AD" clId="Web-{42C38DA9-A018-216F-17D0-00B32671D29B}" dt="2024-04-19T19:32:48.288" v="66"/>
          <ac:picMkLst>
            <pc:docMk/>
            <pc:sldMk cId="712861500" sldId="267"/>
            <ac:picMk id="7" creationId="{9D342F78-34B4-EFEA-6D80-95192F9AEE33}"/>
          </ac:picMkLst>
        </pc:picChg>
        <pc:picChg chg="add del mod modCrop">
          <ac:chgData name="Lor, Derrick" userId="S::derrick_lor@student.uml.edu::d832a6f1-8bf7-42a7-a43b-8d0e62fb959e" providerId="AD" clId="Web-{42C38DA9-A018-216F-17D0-00B32671D29B}" dt="2024-04-19T19:34:16.478" v="82"/>
          <ac:picMkLst>
            <pc:docMk/>
            <pc:sldMk cId="712861500" sldId="267"/>
            <ac:picMk id="8" creationId="{A3E4166B-6C9C-303F-49C0-E7766C51DB57}"/>
          </ac:picMkLst>
        </pc:picChg>
      </pc:sldChg>
    </pc:docChg>
  </pc:docChgLst>
  <pc:docChgLst>
    <pc:chgData name="Huang, Yaoching" userId="c7f92cd5-8e70-49c3-80ab-c7bf8dac83b6" providerId="ADAL" clId="{0134E447-8232-4A76-90A6-F7C1DCECCA5E}"/>
    <pc:docChg chg="modSld">
      <pc:chgData name="Huang, Yaoching" userId="c7f92cd5-8e70-49c3-80ab-c7bf8dac83b6" providerId="ADAL" clId="{0134E447-8232-4A76-90A6-F7C1DCECCA5E}" dt="2024-04-24T20:14:15.068" v="6" actId="33935"/>
      <pc:docMkLst>
        <pc:docMk/>
      </pc:docMkLst>
      <pc:sldChg chg="modSp mod">
        <pc:chgData name="Huang, Yaoching" userId="c7f92cd5-8e70-49c3-80ab-c7bf8dac83b6" providerId="ADAL" clId="{0134E447-8232-4A76-90A6-F7C1DCECCA5E}" dt="2024-04-24T20:14:15.068" v="6" actId="33935"/>
        <pc:sldMkLst>
          <pc:docMk/>
          <pc:sldMk cId="3701807786" sldId="262"/>
        </pc:sldMkLst>
        <pc:spChg chg="mod modVis">
          <ac:chgData name="Huang, Yaoching" userId="c7f92cd5-8e70-49c3-80ab-c7bf8dac83b6" providerId="ADAL" clId="{0134E447-8232-4A76-90A6-F7C1DCECCA5E}" dt="2024-04-24T20:14:15.068" v="6" actId="33935"/>
          <ac:spMkLst>
            <pc:docMk/>
            <pc:sldMk cId="3701807786" sldId="262"/>
            <ac:spMk id="10" creationId="{7D379150-F6B4-45C8-BE10-6B278AD400EB}"/>
          </ac:spMkLst>
        </pc:spChg>
        <pc:spChg chg="mod modVis">
          <ac:chgData name="Huang, Yaoching" userId="c7f92cd5-8e70-49c3-80ab-c7bf8dac83b6" providerId="ADAL" clId="{0134E447-8232-4A76-90A6-F7C1DCECCA5E}" dt="2024-04-24T20:14:15.068" v="6" actId="33935"/>
          <ac:spMkLst>
            <pc:docMk/>
            <pc:sldMk cId="3701807786" sldId="262"/>
            <ac:spMk id="11" creationId="{5FFCF544-A370-4A5D-A95F-CA6E0E7191E6}"/>
          </ac:spMkLst>
        </pc:spChg>
        <pc:picChg chg="mod">
          <ac:chgData name="Huang, Yaoching" userId="c7f92cd5-8e70-49c3-80ab-c7bf8dac83b6" providerId="ADAL" clId="{0134E447-8232-4A76-90A6-F7C1DCECCA5E}" dt="2024-04-24T20:13:51.267" v="3" actId="1035"/>
          <ac:picMkLst>
            <pc:docMk/>
            <pc:sldMk cId="3701807786" sldId="262"/>
            <ac:picMk id="9" creationId="{60748AE2-29BB-77EA-6C1B-BB9A43718EE8}"/>
          </ac:picMkLst>
        </pc:picChg>
      </pc:sldChg>
    </pc:docChg>
  </pc:docChgLst>
  <pc:docChgLst>
    <pc:chgData name="Lor, Derrick" userId="S::derrick_lor@student.uml.edu::d832a6f1-8bf7-42a7-a43b-8d0e62fb959e" providerId="AD" clId="Web-{1E9851EB-28CC-C6EF-AD13-DD76F9E251D2}"/>
    <pc:docChg chg="addSld delSld modSld sldOrd">
      <pc:chgData name="Lor, Derrick" userId="S::derrick_lor@student.uml.edu::d832a6f1-8bf7-42a7-a43b-8d0e62fb959e" providerId="AD" clId="Web-{1E9851EB-28CC-C6EF-AD13-DD76F9E251D2}" dt="2024-04-24T19:04:18.283" v="750" actId="14100"/>
      <pc:docMkLst>
        <pc:docMk/>
      </pc:docMkLst>
      <pc:sldChg chg="modSp">
        <pc:chgData name="Lor, Derrick" userId="S::derrick_lor@student.uml.edu::d832a6f1-8bf7-42a7-a43b-8d0e62fb959e" providerId="AD" clId="Web-{1E9851EB-28CC-C6EF-AD13-DD76F9E251D2}" dt="2024-04-24T17:39:11.822" v="9" actId="20577"/>
        <pc:sldMkLst>
          <pc:docMk/>
          <pc:sldMk cId="109857222" sldId="256"/>
        </pc:sldMkLst>
        <pc:spChg chg="mod">
          <ac:chgData name="Lor, Derrick" userId="S::derrick_lor@student.uml.edu::d832a6f1-8bf7-42a7-a43b-8d0e62fb959e" providerId="AD" clId="Web-{1E9851EB-28CC-C6EF-AD13-DD76F9E251D2}" dt="2024-04-24T17:39:11.822" v="9" actId="20577"/>
          <ac:spMkLst>
            <pc:docMk/>
            <pc:sldMk cId="109857222" sldId="256"/>
            <ac:spMk id="2" creationId="{00000000-0000-0000-0000-000000000000}"/>
          </ac:spMkLst>
        </pc:spChg>
        <pc:spChg chg="mod">
          <ac:chgData name="Lor, Derrick" userId="S::derrick_lor@student.uml.edu::d832a6f1-8bf7-42a7-a43b-8d0e62fb959e" providerId="AD" clId="Web-{1E9851EB-28CC-C6EF-AD13-DD76F9E251D2}" dt="2024-04-24T17:36:25.035" v="0" actId="1076"/>
          <ac:spMkLst>
            <pc:docMk/>
            <pc:sldMk cId="109857222" sldId="256"/>
            <ac:spMk id="3" creationId="{00000000-0000-0000-0000-000000000000}"/>
          </ac:spMkLst>
        </pc:spChg>
      </pc:sldChg>
      <pc:sldChg chg="addSp delSp modSp">
        <pc:chgData name="Lor, Derrick" userId="S::derrick_lor@student.uml.edu::d832a6f1-8bf7-42a7-a43b-8d0e62fb959e" providerId="AD" clId="Web-{1E9851EB-28CC-C6EF-AD13-DD76F9E251D2}" dt="2024-04-24T18:47:13.056" v="596" actId="20577"/>
        <pc:sldMkLst>
          <pc:docMk/>
          <pc:sldMk cId="3119391625" sldId="259"/>
        </pc:sldMkLst>
        <pc:spChg chg="mod">
          <ac:chgData name="Lor, Derrick" userId="S::derrick_lor@student.uml.edu::d832a6f1-8bf7-42a7-a43b-8d0e62fb959e" providerId="AD" clId="Web-{1E9851EB-28CC-C6EF-AD13-DD76F9E251D2}" dt="2024-04-24T18:34:35.386" v="472" actId="20577"/>
          <ac:spMkLst>
            <pc:docMk/>
            <pc:sldMk cId="3119391625" sldId="259"/>
            <ac:spMk id="3" creationId="{278D9EAD-57BD-79A7-67B2-4AD752F0EA3A}"/>
          </ac:spMkLst>
        </pc:spChg>
        <pc:spChg chg="add del">
          <ac:chgData name="Lor, Derrick" userId="S::derrick_lor@student.uml.edu::d832a6f1-8bf7-42a7-a43b-8d0e62fb959e" providerId="AD" clId="Web-{1E9851EB-28CC-C6EF-AD13-DD76F9E251D2}" dt="2024-04-24T18:32:07.193" v="430"/>
          <ac:spMkLst>
            <pc:docMk/>
            <pc:sldMk cId="3119391625" sldId="259"/>
            <ac:spMk id="4" creationId="{4D1FFF3D-3115-617F-25DF-4F36060F8A64}"/>
          </ac:spMkLst>
        </pc:spChg>
        <pc:graphicFrameChg chg="modGraphic">
          <ac:chgData name="Lor, Derrick" userId="S::derrick_lor@student.uml.edu::d832a6f1-8bf7-42a7-a43b-8d0e62fb959e" providerId="AD" clId="Web-{1E9851EB-28CC-C6EF-AD13-DD76F9E251D2}" dt="2024-04-24T18:47:13.056" v="596" actId="20577"/>
          <ac:graphicFrameMkLst>
            <pc:docMk/>
            <pc:sldMk cId="3119391625" sldId="259"/>
            <ac:graphicFrameMk id="5" creationId="{6F6DB1B6-4EB3-9EBE-5BF5-DC5FF0104789}"/>
          </ac:graphicFrameMkLst>
        </pc:graphicFrameChg>
      </pc:sldChg>
      <pc:sldChg chg="ord">
        <pc:chgData name="Lor, Derrick" userId="S::derrick_lor@student.uml.edu::d832a6f1-8bf7-42a7-a43b-8d0e62fb959e" providerId="AD" clId="Web-{1E9851EB-28CC-C6EF-AD13-DD76F9E251D2}" dt="2024-04-24T18:28:35.091" v="414"/>
        <pc:sldMkLst>
          <pc:docMk/>
          <pc:sldMk cId="3383523679" sldId="261"/>
        </pc:sldMkLst>
      </pc:sldChg>
      <pc:sldChg chg="ord">
        <pc:chgData name="Lor, Derrick" userId="S::derrick_lor@student.uml.edu::d832a6f1-8bf7-42a7-a43b-8d0e62fb959e" providerId="AD" clId="Web-{1E9851EB-28CC-C6EF-AD13-DD76F9E251D2}" dt="2024-04-24T18:30:33.674" v="420"/>
        <pc:sldMkLst>
          <pc:docMk/>
          <pc:sldMk cId="3701807786" sldId="262"/>
        </pc:sldMkLst>
      </pc:sldChg>
      <pc:sldChg chg="modSp ord">
        <pc:chgData name="Lor, Derrick" userId="S::derrick_lor@student.uml.edu::d832a6f1-8bf7-42a7-a43b-8d0e62fb959e" providerId="AD" clId="Web-{1E9851EB-28CC-C6EF-AD13-DD76F9E251D2}" dt="2024-04-24T18:28:17.028" v="411"/>
        <pc:sldMkLst>
          <pc:docMk/>
          <pc:sldMk cId="3678793135" sldId="263"/>
        </pc:sldMkLst>
        <pc:spChg chg="mod">
          <ac:chgData name="Lor, Derrick" userId="S::derrick_lor@student.uml.edu::d832a6f1-8bf7-42a7-a43b-8d0e62fb959e" providerId="AD" clId="Web-{1E9851EB-28CC-C6EF-AD13-DD76F9E251D2}" dt="2024-04-24T18:01:58.640" v="141" actId="20577"/>
          <ac:spMkLst>
            <pc:docMk/>
            <pc:sldMk cId="3678793135" sldId="263"/>
            <ac:spMk id="2" creationId="{26C515EC-8F3C-07D0-D80D-DF677D609819}"/>
          </ac:spMkLst>
        </pc:spChg>
        <pc:spChg chg="mod">
          <ac:chgData name="Lor, Derrick" userId="S::derrick_lor@student.uml.edu::d832a6f1-8bf7-42a7-a43b-8d0e62fb959e" providerId="AD" clId="Web-{1E9851EB-28CC-C6EF-AD13-DD76F9E251D2}" dt="2024-04-24T18:03:14.033" v="142" actId="20577"/>
          <ac:spMkLst>
            <pc:docMk/>
            <pc:sldMk cId="3678793135" sldId="263"/>
            <ac:spMk id="3" creationId="{9A8DBEC6-31A5-8202-3324-421AA7714250}"/>
          </ac:spMkLst>
        </pc:spChg>
      </pc:sldChg>
      <pc:sldChg chg="modSp">
        <pc:chgData name="Lor, Derrick" userId="S::derrick_lor@student.uml.edu::d832a6f1-8bf7-42a7-a43b-8d0e62fb959e" providerId="AD" clId="Web-{1E9851EB-28CC-C6EF-AD13-DD76F9E251D2}" dt="2024-04-24T18:39:58.993" v="537" actId="20577"/>
        <pc:sldMkLst>
          <pc:docMk/>
          <pc:sldMk cId="2591944099" sldId="264"/>
        </pc:sldMkLst>
        <pc:spChg chg="mod">
          <ac:chgData name="Lor, Derrick" userId="S::derrick_lor@student.uml.edu::d832a6f1-8bf7-42a7-a43b-8d0e62fb959e" providerId="AD" clId="Web-{1E9851EB-28CC-C6EF-AD13-DD76F9E251D2}" dt="2024-04-24T18:01:49.827" v="137" actId="20577"/>
          <ac:spMkLst>
            <pc:docMk/>
            <pc:sldMk cId="2591944099" sldId="264"/>
            <ac:spMk id="2" creationId="{26C515EC-8F3C-07D0-D80D-DF677D609819}"/>
          </ac:spMkLst>
        </pc:spChg>
        <pc:spChg chg="mod">
          <ac:chgData name="Lor, Derrick" userId="S::derrick_lor@student.uml.edu::d832a6f1-8bf7-42a7-a43b-8d0e62fb959e" providerId="AD" clId="Web-{1E9851EB-28CC-C6EF-AD13-DD76F9E251D2}" dt="2024-04-24T18:37:14.346" v="488" actId="20577"/>
          <ac:spMkLst>
            <pc:docMk/>
            <pc:sldMk cId="2591944099" sldId="264"/>
            <ac:spMk id="3" creationId="{9A8DBEC6-31A5-8202-3324-421AA7714250}"/>
          </ac:spMkLst>
        </pc:spChg>
        <pc:spChg chg="mod">
          <ac:chgData name="Lor, Derrick" userId="S::derrick_lor@student.uml.edu::d832a6f1-8bf7-42a7-a43b-8d0e62fb959e" providerId="AD" clId="Web-{1E9851EB-28CC-C6EF-AD13-DD76F9E251D2}" dt="2024-04-24T18:39:58.993" v="537" actId="20577"/>
          <ac:spMkLst>
            <pc:docMk/>
            <pc:sldMk cId="2591944099" sldId="264"/>
            <ac:spMk id="6" creationId="{7A0D2D8D-BE21-C4A5-1673-FCF9FEF41FDC}"/>
          </ac:spMkLst>
        </pc:spChg>
      </pc:sldChg>
      <pc:sldChg chg="addSp modSp">
        <pc:chgData name="Lor, Derrick" userId="S::derrick_lor@student.uml.edu::d832a6f1-8bf7-42a7-a43b-8d0e62fb959e" providerId="AD" clId="Web-{1E9851EB-28CC-C6EF-AD13-DD76F9E251D2}" dt="2024-04-24T18:22:15.046" v="410" actId="1076"/>
        <pc:sldMkLst>
          <pc:docMk/>
          <pc:sldMk cId="561922314" sldId="265"/>
        </pc:sldMkLst>
        <pc:spChg chg="mod">
          <ac:chgData name="Lor, Derrick" userId="S::derrick_lor@student.uml.edu::d832a6f1-8bf7-42a7-a43b-8d0e62fb959e" providerId="AD" clId="Web-{1E9851EB-28CC-C6EF-AD13-DD76F9E251D2}" dt="2024-04-24T18:08:27.452" v="195" actId="20577"/>
          <ac:spMkLst>
            <pc:docMk/>
            <pc:sldMk cId="561922314" sldId="265"/>
            <ac:spMk id="2" creationId="{F598AD40-852C-98A2-C0E5-96C1E91299C0}"/>
          </ac:spMkLst>
        </pc:spChg>
        <pc:spChg chg="mod">
          <ac:chgData name="Lor, Derrick" userId="S::derrick_lor@student.uml.edu::d832a6f1-8bf7-42a7-a43b-8d0e62fb959e" providerId="AD" clId="Web-{1E9851EB-28CC-C6EF-AD13-DD76F9E251D2}" dt="2024-04-24T18:12:52.399" v="294" actId="20577"/>
          <ac:spMkLst>
            <pc:docMk/>
            <pc:sldMk cId="561922314" sldId="265"/>
            <ac:spMk id="3" creationId="{4C28094D-4DEB-8C86-C457-CCEDC4D83DA7}"/>
          </ac:spMkLst>
        </pc:spChg>
        <pc:graphicFrameChg chg="add mod modGraphic">
          <ac:chgData name="Lor, Derrick" userId="S::derrick_lor@student.uml.edu::d832a6f1-8bf7-42a7-a43b-8d0e62fb959e" providerId="AD" clId="Web-{1E9851EB-28CC-C6EF-AD13-DD76F9E251D2}" dt="2024-04-24T18:22:15.014" v="409" actId="1076"/>
          <ac:graphicFrameMkLst>
            <pc:docMk/>
            <pc:sldMk cId="561922314" sldId="265"/>
            <ac:graphicFrameMk id="4" creationId="{8F562549-1768-5925-0548-0BC9D0043192}"/>
          </ac:graphicFrameMkLst>
        </pc:graphicFrameChg>
        <pc:graphicFrameChg chg="add mod modGraphic">
          <ac:chgData name="Lor, Derrick" userId="S::derrick_lor@student.uml.edu::d832a6f1-8bf7-42a7-a43b-8d0e62fb959e" providerId="AD" clId="Web-{1E9851EB-28CC-C6EF-AD13-DD76F9E251D2}" dt="2024-04-24T18:22:15.046" v="410" actId="1076"/>
          <ac:graphicFrameMkLst>
            <pc:docMk/>
            <pc:sldMk cId="561922314" sldId="265"/>
            <ac:graphicFrameMk id="730" creationId="{77633E4D-2A45-0BFE-AB90-460C488A1F41}"/>
          </ac:graphicFrameMkLst>
        </pc:graphicFrameChg>
      </pc:sldChg>
      <pc:sldChg chg="addSp delSp modSp">
        <pc:chgData name="Lor, Derrick" userId="S::derrick_lor@student.uml.edu::d832a6f1-8bf7-42a7-a43b-8d0e62fb959e" providerId="AD" clId="Web-{1E9851EB-28CC-C6EF-AD13-DD76F9E251D2}" dt="2024-04-24T19:04:18.283" v="750" actId="14100"/>
        <pc:sldMkLst>
          <pc:docMk/>
          <pc:sldMk cId="904368715" sldId="266"/>
        </pc:sldMkLst>
        <pc:spChg chg="del">
          <ac:chgData name="Lor, Derrick" userId="S::derrick_lor@student.uml.edu::d832a6f1-8bf7-42a7-a43b-8d0e62fb959e" providerId="AD" clId="Web-{1E9851EB-28CC-C6EF-AD13-DD76F9E251D2}" dt="2024-04-24T18:48:51.638" v="605"/>
          <ac:spMkLst>
            <pc:docMk/>
            <pc:sldMk cId="904368715" sldId="266"/>
            <ac:spMk id="3" creationId="{4C28094D-4DEB-8C86-C457-CCEDC4D83DA7}"/>
          </ac:spMkLst>
        </pc:spChg>
        <pc:spChg chg="del mod">
          <ac:chgData name="Lor, Derrick" userId="S::derrick_lor@student.uml.edu::d832a6f1-8bf7-42a7-a43b-8d0e62fb959e" providerId="AD" clId="Web-{1E9851EB-28CC-C6EF-AD13-DD76F9E251D2}" dt="2024-04-24T18:49:14.576" v="610"/>
          <ac:spMkLst>
            <pc:docMk/>
            <pc:sldMk cId="904368715" sldId="266"/>
            <ac:spMk id="6" creationId="{D594DC60-2B21-012B-7D45-E536736DCA87}"/>
          </ac:spMkLst>
        </pc:spChg>
        <pc:graphicFrameChg chg="add mod modGraphic">
          <ac:chgData name="Lor, Derrick" userId="S::derrick_lor@student.uml.edu::d832a6f1-8bf7-42a7-a43b-8d0e62fb959e" providerId="AD" clId="Web-{1E9851EB-28CC-C6EF-AD13-DD76F9E251D2}" dt="2024-04-24T19:04:18.283" v="750" actId="14100"/>
          <ac:graphicFrameMkLst>
            <pc:docMk/>
            <pc:sldMk cId="904368715" sldId="266"/>
            <ac:graphicFrameMk id="4" creationId="{33CDFEFD-AC61-6E2C-8E50-D5890B0E7979}"/>
          </ac:graphicFrameMkLst>
        </pc:graphicFrameChg>
      </pc:sldChg>
      <pc:sldChg chg="del">
        <pc:chgData name="Lor, Derrick" userId="S::derrick_lor@student.uml.edu::d832a6f1-8bf7-42a7-a43b-8d0e62fb959e" providerId="AD" clId="Web-{1E9851EB-28CC-C6EF-AD13-DD76F9E251D2}" dt="2024-04-24T17:37:48.647" v="1"/>
        <pc:sldMkLst>
          <pc:docMk/>
          <pc:sldMk cId="712861500" sldId="267"/>
        </pc:sldMkLst>
      </pc:sldChg>
      <pc:sldChg chg="addSp delSp modSp">
        <pc:chgData name="Lor, Derrick" userId="S::derrick_lor@student.uml.edu::d832a6f1-8bf7-42a7-a43b-8d0e62fb959e" providerId="AD" clId="Web-{1E9851EB-28CC-C6EF-AD13-DD76F9E251D2}" dt="2024-04-24T18:32:21.647" v="434" actId="1076"/>
        <pc:sldMkLst>
          <pc:docMk/>
          <pc:sldMk cId="568088268" sldId="269"/>
        </pc:sldMkLst>
        <pc:spChg chg="add del mod">
          <ac:chgData name="Lor, Derrick" userId="S::derrick_lor@student.uml.edu::d832a6f1-8bf7-42a7-a43b-8d0e62fb959e" providerId="AD" clId="Web-{1E9851EB-28CC-C6EF-AD13-DD76F9E251D2}" dt="2024-04-24T18:31:59.959" v="428"/>
          <ac:spMkLst>
            <pc:docMk/>
            <pc:sldMk cId="568088268" sldId="269"/>
            <ac:spMk id="62" creationId="{4D1FFF3D-3115-617F-25DF-4F36060F8A64}"/>
          </ac:spMkLst>
        </pc:spChg>
        <pc:spChg chg="del">
          <ac:chgData name="Lor, Derrick" userId="S::derrick_lor@student.uml.edu::d832a6f1-8bf7-42a7-a43b-8d0e62fb959e" providerId="AD" clId="Web-{1E9851EB-28CC-C6EF-AD13-DD76F9E251D2}" dt="2024-04-24T18:31:09.879" v="421"/>
          <ac:spMkLst>
            <pc:docMk/>
            <pc:sldMk cId="568088268" sldId="269"/>
            <ac:spMk id="1082" creationId="{F230A32B-A9DE-122F-BACC-9EEFD5E73D25}"/>
          </ac:spMkLst>
        </pc:spChg>
        <pc:graphicFrameChg chg="mod">
          <ac:chgData name="Lor, Derrick" userId="S::derrick_lor@student.uml.edu::d832a6f1-8bf7-42a7-a43b-8d0e62fb959e" providerId="AD" clId="Web-{1E9851EB-28CC-C6EF-AD13-DD76F9E251D2}" dt="2024-04-24T18:32:21.647" v="434" actId="1076"/>
          <ac:graphicFrameMkLst>
            <pc:docMk/>
            <pc:sldMk cId="568088268" sldId="269"/>
            <ac:graphicFrameMk id="7" creationId="{401819BC-BA27-58B7-1BD3-FA46775D0D74}"/>
          </ac:graphicFrameMkLst>
        </pc:graphicFrameChg>
      </pc:sldChg>
      <pc:sldChg chg="addSp delSp modSp del">
        <pc:chgData name="Lor, Derrick" userId="S::derrick_lor@student.uml.edu::d832a6f1-8bf7-42a7-a43b-8d0e62fb959e" providerId="AD" clId="Web-{1E9851EB-28CC-C6EF-AD13-DD76F9E251D2}" dt="2024-04-24T19:00:56.197" v="715"/>
        <pc:sldMkLst>
          <pc:docMk/>
          <pc:sldMk cId="3580160654" sldId="270"/>
        </pc:sldMkLst>
        <pc:spChg chg="mod">
          <ac:chgData name="Lor, Derrick" userId="S::derrick_lor@student.uml.edu::d832a6f1-8bf7-42a7-a43b-8d0e62fb959e" providerId="AD" clId="Web-{1E9851EB-28CC-C6EF-AD13-DD76F9E251D2}" dt="2024-04-24T19:00:46.962" v="713" actId="20577"/>
          <ac:spMkLst>
            <pc:docMk/>
            <pc:sldMk cId="3580160654" sldId="270"/>
            <ac:spMk id="26" creationId="{8E77CBA3-FA40-7A2B-CE67-C56F583ED461}"/>
          </ac:spMkLst>
        </pc:spChg>
        <pc:spChg chg="mod ord">
          <ac:chgData name="Lor, Derrick" userId="S::derrick_lor@student.uml.edu::d832a6f1-8bf7-42a7-a43b-8d0e62fb959e" providerId="AD" clId="Web-{1E9851EB-28CC-C6EF-AD13-DD76F9E251D2}" dt="2024-04-24T18:51:42.598" v="630"/>
          <ac:spMkLst>
            <pc:docMk/>
            <pc:sldMk cId="3580160654" sldId="270"/>
            <ac:spMk id="59" creationId="{7A832E3A-E720-190A-14D7-5B4A1231F529}"/>
          </ac:spMkLst>
        </pc:spChg>
        <pc:spChg chg="add del">
          <ac:chgData name="Lor, Derrick" userId="S::derrick_lor@student.uml.edu::d832a6f1-8bf7-42a7-a43b-8d0e62fb959e" providerId="AD" clId="Web-{1E9851EB-28CC-C6EF-AD13-DD76F9E251D2}" dt="2024-04-24T18:50:48.345" v="620"/>
          <ac:spMkLst>
            <pc:docMk/>
            <pc:sldMk cId="3580160654" sldId="270"/>
            <ac:spMk id="64" creationId="{36D16D1E-4205-49F5-BD2A-DA769947C104}"/>
          </ac:spMkLst>
        </pc:spChg>
        <pc:spChg chg="add del">
          <ac:chgData name="Lor, Derrick" userId="S::derrick_lor@student.uml.edu::d832a6f1-8bf7-42a7-a43b-8d0e62fb959e" providerId="AD" clId="Web-{1E9851EB-28CC-C6EF-AD13-DD76F9E251D2}" dt="2024-04-24T18:50:48.345" v="620"/>
          <ac:spMkLst>
            <pc:docMk/>
            <pc:sldMk cId="3580160654" sldId="270"/>
            <ac:spMk id="66" creationId="{012FD100-C039-4E03-B5E4-2EDFA7290AA6}"/>
          </ac:spMkLst>
        </pc:spChg>
        <pc:spChg chg="add del">
          <ac:chgData name="Lor, Derrick" userId="S::derrick_lor@student.uml.edu::d832a6f1-8bf7-42a7-a43b-8d0e62fb959e" providerId="AD" clId="Web-{1E9851EB-28CC-C6EF-AD13-DD76F9E251D2}" dt="2024-04-24T18:50:57.658" v="622"/>
          <ac:spMkLst>
            <pc:docMk/>
            <pc:sldMk cId="3580160654" sldId="270"/>
            <ac:spMk id="70" creationId="{A6B16355-27FB-445B-B646-02AB73637459}"/>
          </ac:spMkLst>
        </pc:spChg>
        <pc:spChg chg="add del">
          <ac:chgData name="Lor, Derrick" userId="S::derrick_lor@student.uml.edu::d832a6f1-8bf7-42a7-a43b-8d0e62fb959e" providerId="AD" clId="Web-{1E9851EB-28CC-C6EF-AD13-DD76F9E251D2}" dt="2024-04-24T18:50:57.658" v="622"/>
          <ac:spMkLst>
            <pc:docMk/>
            <pc:sldMk cId="3580160654" sldId="270"/>
            <ac:spMk id="71" creationId="{36D16D1E-4205-49F5-BD2A-DA769947C104}"/>
          </ac:spMkLst>
        </pc:spChg>
        <pc:spChg chg="add del">
          <ac:chgData name="Lor, Derrick" userId="S::derrick_lor@student.uml.edu::d832a6f1-8bf7-42a7-a43b-8d0e62fb959e" providerId="AD" clId="Web-{1E9851EB-28CC-C6EF-AD13-DD76F9E251D2}" dt="2024-04-24T18:50:57.658" v="622"/>
          <ac:spMkLst>
            <pc:docMk/>
            <pc:sldMk cId="3580160654" sldId="270"/>
            <ac:spMk id="73" creationId="{012FD100-C039-4E03-B5E4-2EDFA7290AA6}"/>
          </ac:spMkLst>
        </pc:spChg>
        <pc:spChg chg="add del">
          <ac:chgData name="Lor, Derrick" userId="S::derrick_lor@student.uml.edu::d832a6f1-8bf7-42a7-a43b-8d0e62fb959e" providerId="AD" clId="Web-{1E9851EB-28CC-C6EF-AD13-DD76F9E251D2}" dt="2024-04-24T18:50:57.658" v="622"/>
          <ac:spMkLst>
            <pc:docMk/>
            <pc:sldMk cId="3580160654" sldId="270"/>
            <ac:spMk id="74" creationId="{6B3BF2E5-C3AB-441F-A430-491119C56D26}"/>
          </ac:spMkLst>
        </pc:spChg>
        <pc:spChg chg="add del">
          <ac:chgData name="Lor, Derrick" userId="S::derrick_lor@student.uml.edu::d832a6f1-8bf7-42a7-a43b-8d0e62fb959e" providerId="AD" clId="Web-{1E9851EB-28CC-C6EF-AD13-DD76F9E251D2}" dt="2024-04-24T18:50:57.658" v="622"/>
          <ac:spMkLst>
            <pc:docMk/>
            <pc:sldMk cId="3580160654" sldId="270"/>
            <ac:spMk id="76" creationId="{DD07C90B-B81A-473B-8919-CA924E61FFCF}"/>
          </ac:spMkLst>
        </pc:spChg>
        <pc:spChg chg="add mod">
          <ac:chgData name="Lor, Derrick" userId="S::derrick_lor@student.uml.edu::d832a6f1-8bf7-42a7-a43b-8d0e62fb959e" providerId="AD" clId="Web-{1E9851EB-28CC-C6EF-AD13-DD76F9E251D2}" dt="2024-04-24T18:51:42.598" v="630"/>
          <ac:spMkLst>
            <pc:docMk/>
            <pc:sldMk cId="3580160654" sldId="270"/>
            <ac:spMk id="78" creationId="{36D16D1E-4205-49F5-BD2A-DA769947C104}"/>
          </ac:spMkLst>
        </pc:spChg>
        <pc:spChg chg="add mod">
          <ac:chgData name="Lor, Derrick" userId="S::derrick_lor@student.uml.edu::d832a6f1-8bf7-42a7-a43b-8d0e62fb959e" providerId="AD" clId="Web-{1E9851EB-28CC-C6EF-AD13-DD76F9E251D2}" dt="2024-04-24T18:51:42.598" v="630"/>
          <ac:spMkLst>
            <pc:docMk/>
            <pc:sldMk cId="3580160654" sldId="270"/>
            <ac:spMk id="79" creationId="{012FD100-C039-4E03-B5E4-2EDFA7290AA6}"/>
          </ac:spMkLst>
        </pc:spChg>
        <pc:spChg chg="add del">
          <ac:chgData name="Lor, Derrick" userId="S::derrick_lor@student.uml.edu::d832a6f1-8bf7-42a7-a43b-8d0e62fb959e" providerId="AD" clId="Web-{1E9851EB-28CC-C6EF-AD13-DD76F9E251D2}" dt="2024-04-24T18:51:34.238" v="628"/>
          <ac:spMkLst>
            <pc:docMk/>
            <pc:sldMk cId="3580160654" sldId="270"/>
            <ac:spMk id="85" creationId="{F53311A5-99DE-4393-9A6A-668B1A50F6D7}"/>
          </ac:spMkLst>
        </pc:spChg>
        <pc:spChg chg="add del">
          <ac:chgData name="Lor, Derrick" userId="S::derrick_lor@student.uml.edu::d832a6f1-8bf7-42a7-a43b-8d0e62fb959e" providerId="AD" clId="Web-{1E9851EB-28CC-C6EF-AD13-DD76F9E251D2}" dt="2024-04-24T18:51:34.238" v="628"/>
          <ac:spMkLst>
            <pc:docMk/>
            <pc:sldMk cId="3580160654" sldId="270"/>
            <ac:spMk id="87" creationId="{A4927983-BFBD-4CAA-A34E-2D3486ACF171}"/>
          </ac:spMkLst>
        </pc:spChg>
        <pc:spChg chg="add del">
          <ac:chgData name="Lor, Derrick" userId="S::derrick_lor@student.uml.edu::d832a6f1-8bf7-42a7-a43b-8d0e62fb959e" providerId="AD" clId="Web-{1E9851EB-28CC-C6EF-AD13-DD76F9E251D2}" dt="2024-04-24T18:51:34.238" v="628"/>
          <ac:spMkLst>
            <pc:docMk/>
            <pc:sldMk cId="3580160654" sldId="270"/>
            <ac:spMk id="91" creationId="{9F5E263C-FB7E-4A3E-AD04-5140CD3D1D97}"/>
          </ac:spMkLst>
        </pc:spChg>
        <pc:spChg chg="add del">
          <ac:chgData name="Lor, Derrick" userId="S::derrick_lor@student.uml.edu::d832a6f1-8bf7-42a7-a43b-8d0e62fb959e" providerId="AD" clId="Web-{1E9851EB-28CC-C6EF-AD13-DD76F9E251D2}" dt="2024-04-24T18:51:34.238" v="628"/>
          <ac:spMkLst>
            <pc:docMk/>
            <pc:sldMk cId="3580160654" sldId="270"/>
            <ac:spMk id="93" creationId="{9E65ED8C-90F7-4EB0-ACCB-64AEF411E8B9}"/>
          </ac:spMkLst>
        </pc:spChg>
        <pc:spChg chg="add del">
          <ac:chgData name="Lor, Derrick" userId="S::derrick_lor@student.uml.edu::d832a6f1-8bf7-42a7-a43b-8d0e62fb959e" providerId="AD" clId="Web-{1E9851EB-28CC-C6EF-AD13-DD76F9E251D2}" dt="2024-04-24T18:51:34.238" v="628"/>
          <ac:spMkLst>
            <pc:docMk/>
            <pc:sldMk cId="3580160654" sldId="270"/>
            <ac:spMk id="95" creationId="{6604E3BF-88F7-4D19-BEC9-8486966EA467}"/>
          </ac:spMkLst>
        </pc:spChg>
        <pc:spChg chg="add del">
          <ac:chgData name="Lor, Derrick" userId="S::derrick_lor@student.uml.edu::d832a6f1-8bf7-42a7-a43b-8d0e62fb959e" providerId="AD" clId="Web-{1E9851EB-28CC-C6EF-AD13-DD76F9E251D2}" dt="2024-04-24T18:51:42.598" v="630"/>
          <ac:spMkLst>
            <pc:docMk/>
            <pc:sldMk cId="3580160654" sldId="270"/>
            <ac:spMk id="97" creationId="{36D16D1E-4205-49F5-BD2A-DA769947C104}"/>
          </ac:spMkLst>
        </pc:spChg>
        <pc:spChg chg="add del">
          <ac:chgData name="Lor, Derrick" userId="S::derrick_lor@student.uml.edu::d832a6f1-8bf7-42a7-a43b-8d0e62fb959e" providerId="AD" clId="Web-{1E9851EB-28CC-C6EF-AD13-DD76F9E251D2}" dt="2024-04-24T18:51:42.598" v="630"/>
          <ac:spMkLst>
            <pc:docMk/>
            <pc:sldMk cId="3580160654" sldId="270"/>
            <ac:spMk id="98" creationId="{012FD100-C039-4E03-B5E4-2EDFA7290AA6}"/>
          </ac:spMkLst>
        </pc:spChg>
        <pc:spChg chg="add mod">
          <ac:chgData name="Lor, Derrick" userId="S::derrick_lor@student.uml.edu::d832a6f1-8bf7-42a7-a43b-8d0e62fb959e" providerId="AD" clId="Web-{1E9851EB-28CC-C6EF-AD13-DD76F9E251D2}" dt="2024-04-24T18:58:12.112" v="684"/>
          <ac:spMkLst>
            <pc:docMk/>
            <pc:sldMk cId="3580160654" sldId="270"/>
            <ac:spMk id="1018" creationId="{2A97F445-E98F-2693-08DD-DFBC2B41B4CE}"/>
          </ac:spMkLst>
        </pc:spChg>
        <pc:graphicFrameChg chg="del mod modGraphic">
          <ac:chgData name="Lor, Derrick" userId="S::derrick_lor@student.uml.edu::d832a6f1-8bf7-42a7-a43b-8d0e62fb959e" providerId="AD" clId="Web-{1E9851EB-28CC-C6EF-AD13-DD76F9E251D2}" dt="2024-04-24T18:58:05.550" v="682"/>
          <ac:graphicFrameMkLst>
            <pc:docMk/>
            <pc:sldMk cId="3580160654" sldId="270"/>
            <ac:graphicFrameMk id="7" creationId="{4425DD2A-9170-86E6-F58D-3A43AB6C01CB}"/>
          </ac:graphicFrameMkLst>
        </pc:graphicFrameChg>
        <pc:cxnChg chg="add del">
          <ac:chgData name="Lor, Derrick" userId="S::derrick_lor@student.uml.edu::d832a6f1-8bf7-42a7-a43b-8d0e62fb959e" providerId="AD" clId="Web-{1E9851EB-28CC-C6EF-AD13-DD76F9E251D2}" dt="2024-04-24T18:50:48.345" v="620"/>
          <ac:cxnSpMkLst>
            <pc:docMk/>
            <pc:sldMk cId="3580160654" sldId="270"/>
            <ac:cxnSpMk id="68" creationId="{4418FCD2-8448-4A81-8EB4-72250F7827B4}"/>
          </ac:cxnSpMkLst>
        </pc:cxnChg>
        <pc:cxnChg chg="add del">
          <ac:chgData name="Lor, Derrick" userId="S::derrick_lor@student.uml.edu::d832a6f1-8bf7-42a7-a43b-8d0e62fb959e" providerId="AD" clId="Web-{1E9851EB-28CC-C6EF-AD13-DD76F9E251D2}" dt="2024-04-24T18:50:57.658" v="622"/>
          <ac:cxnSpMkLst>
            <pc:docMk/>
            <pc:sldMk cId="3580160654" sldId="270"/>
            <ac:cxnSpMk id="72" creationId="{06DA680F-F6AC-453E-A8BF-C5BDED2851DE}"/>
          </ac:cxnSpMkLst>
        </pc:cxnChg>
        <pc:cxnChg chg="add del">
          <ac:chgData name="Lor, Derrick" userId="S::derrick_lor@student.uml.edu::d832a6f1-8bf7-42a7-a43b-8d0e62fb959e" providerId="AD" clId="Web-{1E9851EB-28CC-C6EF-AD13-DD76F9E251D2}" dt="2024-04-24T18:50:57.658" v="622"/>
          <ac:cxnSpMkLst>
            <pc:docMk/>
            <pc:sldMk cId="3580160654" sldId="270"/>
            <ac:cxnSpMk id="75" creationId="{4418FCD2-8448-4A81-8EB4-72250F7827B4}"/>
          </ac:cxnSpMkLst>
        </pc:cxnChg>
        <pc:cxnChg chg="add mod">
          <ac:chgData name="Lor, Derrick" userId="S::derrick_lor@student.uml.edu::d832a6f1-8bf7-42a7-a43b-8d0e62fb959e" providerId="AD" clId="Web-{1E9851EB-28CC-C6EF-AD13-DD76F9E251D2}" dt="2024-04-24T18:51:42.598" v="630"/>
          <ac:cxnSpMkLst>
            <pc:docMk/>
            <pc:sldMk cId="3580160654" sldId="270"/>
            <ac:cxnSpMk id="80" creationId="{4418FCD2-8448-4A81-8EB4-72250F7827B4}"/>
          </ac:cxnSpMkLst>
        </pc:cxnChg>
        <pc:cxnChg chg="add del">
          <ac:chgData name="Lor, Derrick" userId="S::derrick_lor@student.uml.edu::d832a6f1-8bf7-42a7-a43b-8d0e62fb959e" providerId="AD" clId="Web-{1E9851EB-28CC-C6EF-AD13-DD76F9E251D2}" dt="2024-04-24T18:51:34.238" v="628"/>
          <ac:cxnSpMkLst>
            <pc:docMk/>
            <pc:sldMk cId="3580160654" sldId="270"/>
            <ac:cxnSpMk id="89" creationId="{B40DF401-E6F0-4EFD-8C5C-6847352084CE}"/>
          </ac:cxnSpMkLst>
        </pc:cxnChg>
        <pc:cxnChg chg="add del">
          <ac:chgData name="Lor, Derrick" userId="S::derrick_lor@student.uml.edu::d832a6f1-8bf7-42a7-a43b-8d0e62fb959e" providerId="AD" clId="Web-{1E9851EB-28CC-C6EF-AD13-DD76F9E251D2}" dt="2024-04-24T18:51:42.598" v="630"/>
          <ac:cxnSpMkLst>
            <pc:docMk/>
            <pc:sldMk cId="3580160654" sldId="270"/>
            <ac:cxnSpMk id="99" creationId="{4418FCD2-8448-4A81-8EB4-72250F7827B4}"/>
          </ac:cxnSpMkLst>
        </pc:cxnChg>
      </pc:sldChg>
      <pc:sldChg chg="addSp delSp modSp">
        <pc:chgData name="Lor, Derrick" userId="S::derrick_lor@student.uml.edu::d832a6f1-8bf7-42a7-a43b-8d0e62fb959e" providerId="AD" clId="Web-{1E9851EB-28CC-C6EF-AD13-DD76F9E251D2}" dt="2024-04-24T17:54:44.842" v="82" actId="1076"/>
        <pc:sldMkLst>
          <pc:docMk/>
          <pc:sldMk cId="1199672535" sldId="271"/>
        </pc:sldMkLst>
        <pc:spChg chg="del">
          <ac:chgData name="Lor, Derrick" userId="S::derrick_lor@student.uml.edu::d832a6f1-8bf7-42a7-a43b-8d0e62fb959e" providerId="AD" clId="Web-{1E9851EB-28CC-C6EF-AD13-DD76F9E251D2}" dt="2024-04-24T17:51:20.991" v="15"/>
          <ac:spMkLst>
            <pc:docMk/>
            <pc:sldMk cId="1199672535" sldId="271"/>
            <ac:spMk id="3" creationId="{7C74050C-0F0E-9CC0-3040-D7CEAA5A2050}"/>
          </ac:spMkLst>
        </pc:spChg>
        <pc:spChg chg="add del mod">
          <ac:chgData name="Lor, Derrick" userId="S::derrick_lor@student.uml.edu::d832a6f1-8bf7-42a7-a43b-8d0e62fb959e" providerId="AD" clId="Web-{1E9851EB-28CC-C6EF-AD13-DD76F9E251D2}" dt="2024-04-24T17:51:28.303" v="18"/>
          <ac:spMkLst>
            <pc:docMk/>
            <pc:sldMk cId="1199672535" sldId="271"/>
            <ac:spMk id="7" creationId="{FF6FA285-7363-D69A-77CA-2FAD47CBAF43}"/>
          </ac:spMkLst>
        </pc:spChg>
        <pc:picChg chg="add del mod ord">
          <ac:chgData name="Lor, Derrick" userId="S::derrick_lor@student.uml.edu::d832a6f1-8bf7-42a7-a43b-8d0e62fb959e" providerId="AD" clId="Web-{1E9851EB-28CC-C6EF-AD13-DD76F9E251D2}" dt="2024-04-24T17:51:26.428" v="17"/>
          <ac:picMkLst>
            <pc:docMk/>
            <pc:sldMk cId="1199672535" sldId="271"/>
            <ac:picMk id="5" creationId="{B3914140-4ACB-2869-EB10-D6E055EA5D7A}"/>
          </ac:picMkLst>
        </pc:picChg>
        <pc:picChg chg="add mod">
          <ac:chgData name="Lor, Derrick" userId="S::derrick_lor@student.uml.edu::d832a6f1-8bf7-42a7-a43b-8d0e62fb959e" providerId="AD" clId="Web-{1E9851EB-28CC-C6EF-AD13-DD76F9E251D2}" dt="2024-04-24T17:53:44.434" v="55" actId="14100"/>
          <ac:picMkLst>
            <pc:docMk/>
            <pc:sldMk cId="1199672535" sldId="271"/>
            <ac:picMk id="8" creationId="{6A06FB85-7EC2-573B-0EE5-E2B770A4A542}"/>
          </ac:picMkLst>
        </pc:picChg>
        <pc:picChg chg="add mod">
          <ac:chgData name="Lor, Derrick" userId="S::derrick_lor@student.uml.edu::d832a6f1-8bf7-42a7-a43b-8d0e62fb959e" providerId="AD" clId="Web-{1E9851EB-28CC-C6EF-AD13-DD76F9E251D2}" dt="2024-04-24T17:53:48.871" v="57" actId="14100"/>
          <ac:picMkLst>
            <pc:docMk/>
            <pc:sldMk cId="1199672535" sldId="271"/>
            <ac:picMk id="9" creationId="{7B5F299F-C4D6-AAE7-76C5-2A5223D840FC}"/>
          </ac:picMkLst>
        </pc:picChg>
        <pc:picChg chg="add mod">
          <ac:chgData name="Lor, Derrick" userId="S::derrick_lor@student.uml.edu::d832a6f1-8bf7-42a7-a43b-8d0e62fb959e" providerId="AD" clId="Web-{1E9851EB-28CC-C6EF-AD13-DD76F9E251D2}" dt="2024-04-24T17:54:39.514" v="75" actId="14100"/>
          <ac:picMkLst>
            <pc:docMk/>
            <pc:sldMk cId="1199672535" sldId="271"/>
            <ac:picMk id="10" creationId="{DD049F33-0479-962A-5C10-E9DA16AC8DD2}"/>
          </ac:picMkLst>
        </pc:picChg>
        <pc:picChg chg="add mod">
          <ac:chgData name="Lor, Derrick" userId="S::derrick_lor@student.uml.edu::d832a6f1-8bf7-42a7-a43b-8d0e62fb959e" providerId="AD" clId="Web-{1E9851EB-28CC-C6EF-AD13-DD76F9E251D2}" dt="2024-04-24T17:54:06.278" v="62" actId="1076"/>
          <ac:picMkLst>
            <pc:docMk/>
            <pc:sldMk cId="1199672535" sldId="271"/>
            <ac:picMk id="11" creationId="{19A7991E-F311-0890-7699-16D710630E0B}"/>
          </ac:picMkLst>
        </pc:picChg>
        <pc:picChg chg="add mod">
          <ac:chgData name="Lor, Derrick" userId="S::derrick_lor@student.uml.edu::d832a6f1-8bf7-42a7-a43b-8d0e62fb959e" providerId="AD" clId="Web-{1E9851EB-28CC-C6EF-AD13-DD76F9E251D2}" dt="2024-04-24T17:54:42.326" v="76" actId="1076"/>
          <ac:picMkLst>
            <pc:docMk/>
            <pc:sldMk cId="1199672535" sldId="271"/>
            <ac:picMk id="12" creationId="{3A9995A3-9785-0271-7D15-CB71C07FB10D}"/>
          </ac:picMkLst>
        </pc:picChg>
        <pc:picChg chg="add mod">
          <ac:chgData name="Lor, Derrick" userId="S::derrick_lor@student.uml.edu::d832a6f1-8bf7-42a7-a43b-8d0e62fb959e" providerId="AD" clId="Web-{1E9851EB-28CC-C6EF-AD13-DD76F9E251D2}" dt="2024-04-24T17:54:42.342" v="77" actId="1076"/>
          <ac:picMkLst>
            <pc:docMk/>
            <pc:sldMk cId="1199672535" sldId="271"/>
            <ac:picMk id="13" creationId="{F6109F2E-8607-B3C5-D3D1-4409BCE1E8F2}"/>
          </ac:picMkLst>
        </pc:picChg>
        <pc:picChg chg="add mod">
          <ac:chgData name="Lor, Derrick" userId="S::derrick_lor@student.uml.edu::d832a6f1-8bf7-42a7-a43b-8d0e62fb959e" providerId="AD" clId="Web-{1E9851EB-28CC-C6EF-AD13-DD76F9E251D2}" dt="2024-04-24T17:54:42.358" v="78" actId="1076"/>
          <ac:picMkLst>
            <pc:docMk/>
            <pc:sldMk cId="1199672535" sldId="271"/>
            <ac:picMk id="14" creationId="{3B4D24FB-F860-3ADD-9223-AD7F2356E03E}"/>
          </ac:picMkLst>
        </pc:picChg>
        <pc:picChg chg="add mod">
          <ac:chgData name="Lor, Derrick" userId="S::derrick_lor@student.uml.edu::d832a6f1-8bf7-42a7-a43b-8d0e62fb959e" providerId="AD" clId="Web-{1E9851EB-28CC-C6EF-AD13-DD76F9E251D2}" dt="2024-04-24T17:54:42.373" v="79" actId="1076"/>
          <ac:picMkLst>
            <pc:docMk/>
            <pc:sldMk cId="1199672535" sldId="271"/>
            <ac:picMk id="15" creationId="{0D50EA10-69C1-BF68-1E3A-33E3D505DA3B}"/>
          </ac:picMkLst>
        </pc:picChg>
        <pc:picChg chg="add mod">
          <ac:chgData name="Lor, Derrick" userId="S::derrick_lor@student.uml.edu::d832a6f1-8bf7-42a7-a43b-8d0e62fb959e" providerId="AD" clId="Web-{1E9851EB-28CC-C6EF-AD13-DD76F9E251D2}" dt="2024-04-24T17:54:42.373" v="80" actId="1076"/>
          <ac:picMkLst>
            <pc:docMk/>
            <pc:sldMk cId="1199672535" sldId="271"/>
            <ac:picMk id="16" creationId="{A601F9F4-A220-2EAD-8170-1DF2B31F07D0}"/>
          </ac:picMkLst>
        </pc:picChg>
        <pc:picChg chg="add mod">
          <ac:chgData name="Lor, Derrick" userId="S::derrick_lor@student.uml.edu::d832a6f1-8bf7-42a7-a43b-8d0e62fb959e" providerId="AD" clId="Web-{1E9851EB-28CC-C6EF-AD13-DD76F9E251D2}" dt="2024-04-24T17:54:42.389" v="81" actId="1076"/>
          <ac:picMkLst>
            <pc:docMk/>
            <pc:sldMk cId="1199672535" sldId="271"/>
            <ac:picMk id="17" creationId="{B3FD37DE-6C01-D8AC-11D9-107D7B3A7576}"/>
          </ac:picMkLst>
        </pc:picChg>
        <pc:picChg chg="add mod">
          <ac:chgData name="Lor, Derrick" userId="S::derrick_lor@student.uml.edu::d832a6f1-8bf7-42a7-a43b-8d0e62fb959e" providerId="AD" clId="Web-{1E9851EB-28CC-C6EF-AD13-DD76F9E251D2}" dt="2024-04-24T17:54:44.842" v="82" actId="1076"/>
          <ac:picMkLst>
            <pc:docMk/>
            <pc:sldMk cId="1199672535" sldId="271"/>
            <ac:picMk id="18" creationId="{2C0EBC20-E9C4-AEF4-3AAC-24248DCF333F}"/>
          </ac:picMkLst>
        </pc:picChg>
      </pc:sldChg>
      <pc:sldChg chg="del">
        <pc:chgData name="Lor, Derrick" userId="S::derrick_lor@student.uml.edu::d832a6f1-8bf7-42a7-a43b-8d0e62fb959e" providerId="AD" clId="Web-{1E9851EB-28CC-C6EF-AD13-DD76F9E251D2}" dt="2024-04-24T17:50:28.676" v="14"/>
        <pc:sldMkLst>
          <pc:docMk/>
          <pc:sldMk cId="1916025474" sldId="272"/>
        </pc:sldMkLst>
      </pc:sldChg>
      <pc:sldChg chg="addSp modSp">
        <pc:chgData name="Lor, Derrick" userId="S::derrick_lor@student.uml.edu::d832a6f1-8bf7-42a7-a43b-8d0e62fb959e" providerId="AD" clId="Web-{1E9851EB-28CC-C6EF-AD13-DD76F9E251D2}" dt="2024-04-24T18:36:10.515" v="482"/>
        <pc:sldMkLst>
          <pc:docMk/>
          <pc:sldMk cId="2170944840" sldId="274"/>
        </pc:sldMkLst>
        <pc:spChg chg="add">
          <ac:chgData name="Lor, Derrick" userId="S::derrick_lor@student.uml.edu::d832a6f1-8bf7-42a7-a43b-8d0e62fb959e" providerId="AD" clId="Web-{1E9851EB-28CC-C6EF-AD13-DD76F9E251D2}" dt="2024-04-24T18:36:10.515" v="482"/>
          <ac:spMkLst>
            <pc:docMk/>
            <pc:sldMk cId="2170944840" sldId="274"/>
            <ac:spMk id="595" creationId="{729CD531-8F4D-0296-B624-0CE6B229D56E}"/>
          </ac:spMkLst>
        </pc:spChg>
        <pc:graphicFrameChg chg="mod">
          <ac:chgData name="Lor, Derrick" userId="S::derrick_lor@student.uml.edu::d832a6f1-8bf7-42a7-a43b-8d0e62fb959e" providerId="AD" clId="Web-{1E9851EB-28CC-C6EF-AD13-DD76F9E251D2}" dt="2024-04-24T18:35:19.982" v="476" actId="1076"/>
          <ac:graphicFrameMkLst>
            <pc:docMk/>
            <pc:sldMk cId="2170944840" sldId="274"/>
            <ac:graphicFrameMk id="596" creationId="{F5716974-726D-E8F2-DE43-AC317C09F73D}"/>
          </ac:graphicFrameMkLst>
        </pc:graphicFrameChg>
      </pc:sldChg>
      <pc:sldChg chg="del">
        <pc:chgData name="Lor, Derrick" userId="S::derrick_lor@student.uml.edu::d832a6f1-8bf7-42a7-a43b-8d0e62fb959e" providerId="AD" clId="Web-{1E9851EB-28CC-C6EF-AD13-DD76F9E251D2}" dt="2024-04-24T18:44:00.314" v="538"/>
        <pc:sldMkLst>
          <pc:docMk/>
          <pc:sldMk cId="1237170083" sldId="275"/>
        </pc:sldMkLst>
      </pc:sldChg>
      <pc:sldChg chg="del">
        <pc:chgData name="Lor, Derrick" userId="S::derrick_lor@student.uml.edu::d832a6f1-8bf7-42a7-a43b-8d0e62fb959e" providerId="AD" clId="Web-{1E9851EB-28CC-C6EF-AD13-DD76F9E251D2}" dt="2024-04-24T19:01:31.745" v="717"/>
        <pc:sldMkLst>
          <pc:docMk/>
          <pc:sldMk cId="2474393334" sldId="277"/>
        </pc:sldMkLst>
      </pc:sldChg>
      <pc:sldChg chg="addSp delSp modSp add del ord replId">
        <pc:chgData name="Lor, Derrick" userId="S::derrick_lor@student.uml.edu::d832a6f1-8bf7-42a7-a43b-8d0e62fb959e" providerId="AD" clId="Web-{1E9851EB-28CC-C6EF-AD13-DD76F9E251D2}" dt="2024-04-24T18:36:15.031" v="483"/>
        <pc:sldMkLst>
          <pc:docMk/>
          <pc:sldMk cId="2170160212" sldId="278"/>
        </pc:sldMkLst>
        <pc:spChg chg="del">
          <ac:chgData name="Lor, Derrick" userId="S::derrick_lor@student.uml.edu::d832a6f1-8bf7-42a7-a43b-8d0e62fb959e" providerId="AD" clId="Web-{1E9851EB-28CC-C6EF-AD13-DD76F9E251D2}" dt="2024-04-24T18:35:24.091" v="477"/>
          <ac:spMkLst>
            <pc:docMk/>
            <pc:sldMk cId="2170160212" sldId="278"/>
            <ac:spMk id="3" creationId="{278D9EAD-57BD-79A7-67B2-4AD752F0EA3A}"/>
          </ac:spMkLst>
        </pc:spChg>
        <pc:spChg chg="add mod">
          <ac:chgData name="Lor, Derrick" userId="S::derrick_lor@student.uml.edu::d832a6f1-8bf7-42a7-a43b-8d0e62fb959e" providerId="AD" clId="Web-{1E9851EB-28CC-C6EF-AD13-DD76F9E251D2}" dt="2024-04-24T18:35:24.091" v="477"/>
          <ac:spMkLst>
            <pc:docMk/>
            <pc:sldMk cId="2170160212" sldId="278"/>
            <ac:spMk id="5" creationId="{0C030B14-9EB2-0739-E04A-02C4C80CD7FF}"/>
          </ac:spMkLst>
        </pc:spChg>
        <pc:graphicFrameChg chg="add mod">
          <ac:chgData name="Lor, Derrick" userId="S::derrick_lor@student.uml.edu::d832a6f1-8bf7-42a7-a43b-8d0e62fb959e" providerId="AD" clId="Web-{1E9851EB-28CC-C6EF-AD13-DD76F9E251D2}" dt="2024-04-24T18:35:31.623" v="481" actId="1076"/>
          <ac:graphicFrameMkLst>
            <pc:docMk/>
            <pc:sldMk cId="2170160212" sldId="278"/>
            <ac:graphicFrameMk id="7" creationId="{2C774562-0BD8-CA52-39E9-F5742B265936}"/>
          </ac:graphicFrameMkLst>
        </pc:graphicFrameChg>
      </pc:sldChg>
      <pc:sldChg chg="addSp delSp modSp add ord replId">
        <pc:chgData name="Lor, Derrick" userId="S::derrick_lor@student.uml.edu::d832a6f1-8bf7-42a7-a43b-8d0e62fb959e" providerId="AD" clId="Web-{1E9851EB-28CC-C6EF-AD13-DD76F9E251D2}" dt="2024-04-24T19:01:18.963" v="716"/>
        <pc:sldMkLst>
          <pc:docMk/>
          <pc:sldMk cId="2236246033" sldId="278"/>
        </pc:sldMkLst>
        <pc:spChg chg="del">
          <ac:chgData name="Lor, Derrick" userId="S::derrick_lor@student.uml.edu::d832a6f1-8bf7-42a7-a43b-8d0e62fb959e" providerId="AD" clId="Web-{1E9851EB-28CC-C6EF-AD13-DD76F9E251D2}" dt="2024-04-24T18:58:44.489" v="687"/>
          <ac:spMkLst>
            <pc:docMk/>
            <pc:sldMk cId="2236246033" sldId="278"/>
            <ac:spMk id="26" creationId="{8E77CBA3-FA40-7A2B-CE67-C56F583ED461}"/>
          </ac:spMkLst>
        </pc:spChg>
        <pc:spChg chg="del">
          <ac:chgData name="Lor, Derrick" userId="S::derrick_lor@student.uml.edu::d832a6f1-8bf7-42a7-a43b-8d0e62fb959e" providerId="AD" clId="Web-{1E9851EB-28CC-C6EF-AD13-DD76F9E251D2}" dt="2024-04-24T18:58:42.129" v="686"/>
          <ac:spMkLst>
            <pc:docMk/>
            <pc:sldMk cId="2236246033" sldId="278"/>
            <ac:spMk id="59" creationId="{7A832E3A-E720-190A-14D7-5B4A1231F529}"/>
          </ac:spMkLst>
        </pc:spChg>
        <pc:spChg chg="add del">
          <ac:chgData name="Lor, Derrick" userId="S::derrick_lor@student.uml.edu::d832a6f1-8bf7-42a7-a43b-8d0e62fb959e" providerId="AD" clId="Web-{1E9851EB-28CC-C6EF-AD13-DD76F9E251D2}" dt="2024-04-24T19:00:22.149" v="706"/>
          <ac:spMkLst>
            <pc:docMk/>
            <pc:sldMk cId="2236246033" sldId="278"/>
            <ac:spMk id="78" creationId="{36D16D1E-4205-49F5-BD2A-DA769947C104}"/>
          </ac:spMkLst>
        </pc:spChg>
        <pc:spChg chg="add del">
          <ac:chgData name="Lor, Derrick" userId="S::derrick_lor@student.uml.edu::d832a6f1-8bf7-42a7-a43b-8d0e62fb959e" providerId="AD" clId="Web-{1E9851EB-28CC-C6EF-AD13-DD76F9E251D2}" dt="2024-04-24T19:00:22.149" v="706"/>
          <ac:spMkLst>
            <pc:docMk/>
            <pc:sldMk cId="2236246033" sldId="278"/>
            <ac:spMk id="79" creationId="{012FD100-C039-4E03-B5E4-2EDFA7290AA6}"/>
          </ac:spMkLst>
        </pc:spChg>
        <pc:spChg chg="add">
          <ac:chgData name="Lor, Derrick" userId="S::derrick_lor@student.uml.edu::d832a6f1-8bf7-42a7-a43b-8d0e62fb959e" providerId="AD" clId="Web-{1E9851EB-28CC-C6EF-AD13-DD76F9E251D2}" dt="2024-04-24T18:59:45.741" v="696"/>
          <ac:spMkLst>
            <pc:docMk/>
            <pc:sldMk cId="2236246033" sldId="278"/>
            <ac:spMk id="976" creationId="{3ABEE518-F276-B35D-A0E9-27C966E59B09}"/>
          </ac:spMkLst>
        </pc:spChg>
        <pc:spChg chg="add">
          <ac:chgData name="Lor, Derrick" userId="S::derrick_lor@student.uml.edu::d832a6f1-8bf7-42a7-a43b-8d0e62fb959e" providerId="AD" clId="Web-{1E9851EB-28CC-C6EF-AD13-DD76F9E251D2}" dt="2024-04-24T19:00:51.525" v="714"/>
          <ac:spMkLst>
            <pc:docMk/>
            <pc:sldMk cId="2236246033" sldId="278"/>
            <ac:spMk id="994" creationId="{84DDB45B-54A8-4AE3-8655-08C2E02CDC5F}"/>
          </ac:spMkLst>
        </pc:spChg>
        <pc:spChg chg="add del mod">
          <ac:chgData name="Lor, Derrick" userId="S::derrick_lor@student.uml.edu::d832a6f1-8bf7-42a7-a43b-8d0e62fb959e" providerId="AD" clId="Web-{1E9851EB-28CC-C6EF-AD13-DD76F9E251D2}" dt="2024-04-24T19:00:22.149" v="706"/>
          <ac:spMkLst>
            <pc:docMk/>
            <pc:sldMk cId="2236246033" sldId="278"/>
            <ac:spMk id="1018" creationId="{2A97F445-E98F-2693-08DD-DFBC2B41B4CE}"/>
          </ac:spMkLst>
        </pc:spChg>
        <pc:spChg chg="add">
          <ac:chgData name="Lor, Derrick" userId="S::derrick_lor@student.uml.edu::d832a6f1-8bf7-42a7-a43b-8d0e62fb959e" providerId="AD" clId="Web-{1E9851EB-28CC-C6EF-AD13-DD76F9E251D2}" dt="2024-04-24T19:00:22.149" v="706"/>
          <ac:spMkLst>
            <pc:docMk/>
            <pc:sldMk cId="2236246033" sldId="278"/>
            <ac:spMk id="1021" creationId="{36D16D1E-4205-49F5-BD2A-DA769947C104}"/>
          </ac:spMkLst>
        </pc:spChg>
        <pc:spChg chg="add">
          <ac:chgData name="Lor, Derrick" userId="S::derrick_lor@student.uml.edu::d832a6f1-8bf7-42a7-a43b-8d0e62fb959e" providerId="AD" clId="Web-{1E9851EB-28CC-C6EF-AD13-DD76F9E251D2}" dt="2024-04-24T19:00:22.149" v="706"/>
          <ac:spMkLst>
            <pc:docMk/>
            <pc:sldMk cId="2236246033" sldId="278"/>
            <ac:spMk id="1022" creationId="{012FD100-C039-4E03-B5E4-2EDFA7290AA6}"/>
          </ac:spMkLst>
        </pc:spChg>
        <pc:spChg chg="add del">
          <ac:chgData name="Lor, Derrick" userId="S::derrick_lor@student.uml.edu::d832a6f1-8bf7-42a7-a43b-8d0e62fb959e" providerId="AD" clId="Web-{1E9851EB-28CC-C6EF-AD13-DD76F9E251D2}" dt="2024-04-24T18:59:25.037" v="695"/>
          <ac:spMkLst>
            <pc:docMk/>
            <pc:sldMk cId="2236246033" sldId="278"/>
            <ac:spMk id="1024" creationId="{36D16D1E-4205-49F5-BD2A-DA769947C104}"/>
          </ac:spMkLst>
        </pc:spChg>
        <pc:spChg chg="add del">
          <ac:chgData name="Lor, Derrick" userId="S::derrick_lor@student.uml.edu::d832a6f1-8bf7-42a7-a43b-8d0e62fb959e" providerId="AD" clId="Web-{1E9851EB-28CC-C6EF-AD13-DD76F9E251D2}" dt="2024-04-24T18:59:25.037" v="695"/>
          <ac:spMkLst>
            <pc:docMk/>
            <pc:sldMk cId="2236246033" sldId="278"/>
            <ac:spMk id="1026" creationId="{012FD100-C039-4E03-B5E4-2EDFA7290AA6}"/>
          </ac:spMkLst>
        </pc:spChg>
        <pc:graphicFrameChg chg="add del modGraphic">
          <ac:chgData name="Lor, Derrick" userId="S::derrick_lor@student.uml.edu::d832a6f1-8bf7-42a7-a43b-8d0e62fb959e" providerId="AD" clId="Web-{1E9851EB-28CC-C6EF-AD13-DD76F9E251D2}" dt="2024-04-24T18:59:25.037" v="695"/>
          <ac:graphicFrameMkLst>
            <pc:docMk/>
            <pc:sldMk cId="2236246033" sldId="278"/>
            <ac:graphicFrameMk id="1020" creationId="{B0684646-F060-3DD0-344C-76ECF69E276F}"/>
          </ac:graphicFrameMkLst>
        </pc:graphicFrameChg>
        <pc:graphicFrameChg chg="add">
          <ac:chgData name="Lor, Derrick" userId="S::derrick_lor@student.uml.edu::d832a6f1-8bf7-42a7-a43b-8d0e62fb959e" providerId="AD" clId="Web-{1E9851EB-28CC-C6EF-AD13-DD76F9E251D2}" dt="2024-04-24T19:00:22.149" v="706"/>
          <ac:graphicFrameMkLst>
            <pc:docMk/>
            <pc:sldMk cId="2236246033" sldId="278"/>
            <ac:graphicFrameMk id="1025" creationId="{D5AB45E1-0151-1D60-872A-0F000E5B74BE}"/>
          </ac:graphicFrameMkLst>
        </pc:graphicFrameChg>
        <pc:cxnChg chg="add del">
          <ac:chgData name="Lor, Derrick" userId="S::derrick_lor@student.uml.edu::d832a6f1-8bf7-42a7-a43b-8d0e62fb959e" providerId="AD" clId="Web-{1E9851EB-28CC-C6EF-AD13-DD76F9E251D2}" dt="2024-04-24T19:00:22.149" v="706"/>
          <ac:cxnSpMkLst>
            <pc:docMk/>
            <pc:sldMk cId="2236246033" sldId="278"/>
            <ac:cxnSpMk id="80" creationId="{4418FCD2-8448-4A81-8EB4-72250F7827B4}"/>
          </ac:cxnSpMkLst>
        </pc:cxnChg>
        <pc:cxnChg chg="add">
          <ac:chgData name="Lor, Derrick" userId="S::derrick_lor@student.uml.edu::d832a6f1-8bf7-42a7-a43b-8d0e62fb959e" providerId="AD" clId="Web-{1E9851EB-28CC-C6EF-AD13-DD76F9E251D2}" dt="2024-04-24T19:00:22.149" v="706"/>
          <ac:cxnSpMkLst>
            <pc:docMk/>
            <pc:sldMk cId="2236246033" sldId="278"/>
            <ac:cxnSpMk id="1023" creationId="{4418FCD2-8448-4A81-8EB4-72250F7827B4}"/>
          </ac:cxnSpMkLst>
        </pc:cxnChg>
        <pc:cxnChg chg="add del">
          <ac:chgData name="Lor, Derrick" userId="S::derrick_lor@student.uml.edu::d832a6f1-8bf7-42a7-a43b-8d0e62fb959e" providerId="AD" clId="Web-{1E9851EB-28CC-C6EF-AD13-DD76F9E251D2}" dt="2024-04-24T18:59:25.037" v="695"/>
          <ac:cxnSpMkLst>
            <pc:docMk/>
            <pc:sldMk cId="2236246033" sldId="278"/>
            <ac:cxnSpMk id="1028" creationId="{4418FCD2-8448-4A81-8EB4-72250F7827B4}"/>
          </ac:cxnSpMkLst>
        </pc:cxnChg>
      </pc:sldChg>
    </pc:docChg>
  </pc:docChgLst>
  <pc:docChgLst>
    <pc:chgData name="Lor, Derrick" userId="S::derrick_lor@student.uml.edu::d832a6f1-8bf7-42a7-a43b-8d0e62fb959e" providerId="AD" clId="Web-{EBCB7166-32E7-0089-8F4E-57BF28625CEB}"/>
    <pc:docChg chg="addSld delSld modSld">
      <pc:chgData name="Lor, Derrick" userId="S::derrick_lor@student.uml.edu::d832a6f1-8bf7-42a7-a43b-8d0e62fb959e" providerId="AD" clId="Web-{EBCB7166-32E7-0089-8F4E-57BF28625CEB}" dt="2024-04-22T16:58:42.466" v="952" actId="20577"/>
      <pc:docMkLst>
        <pc:docMk/>
      </pc:docMkLst>
      <pc:sldChg chg="addSp delSp modSp">
        <pc:chgData name="Lor, Derrick" userId="S::derrick_lor@student.uml.edu::d832a6f1-8bf7-42a7-a43b-8d0e62fb959e" providerId="AD" clId="Web-{EBCB7166-32E7-0089-8F4E-57BF28625CEB}" dt="2024-04-22T16:29:37.527" v="583" actId="1076"/>
        <pc:sldMkLst>
          <pc:docMk/>
          <pc:sldMk cId="3701807786" sldId="262"/>
        </pc:sldMkLst>
        <pc:spChg chg="del">
          <ac:chgData name="Lor, Derrick" userId="S::derrick_lor@student.uml.edu::d832a6f1-8bf7-42a7-a43b-8d0e62fb959e" providerId="AD" clId="Web-{EBCB7166-32E7-0089-8F4E-57BF28625CEB}" dt="2024-04-22T16:20:18.132" v="468"/>
          <ac:spMkLst>
            <pc:docMk/>
            <pc:sldMk cId="3701807786" sldId="262"/>
            <ac:spMk id="3" creationId="{9A8DBEC6-31A5-8202-3324-421AA7714250}"/>
          </ac:spMkLst>
        </pc:spChg>
        <pc:spChg chg="add del mod">
          <ac:chgData name="Lor, Derrick" userId="S::derrick_lor@student.uml.edu::d832a6f1-8bf7-42a7-a43b-8d0e62fb959e" providerId="AD" clId="Web-{EBCB7166-32E7-0089-8F4E-57BF28625CEB}" dt="2024-04-22T16:20:35.461" v="472"/>
          <ac:spMkLst>
            <pc:docMk/>
            <pc:sldMk cId="3701807786" sldId="262"/>
            <ac:spMk id="7" creationId="{3A2A27CB-B7F1-29BF-FF00-B0036A6DC0D1}"/>
          </ac:spMkLst>
        </pc:spChg>
        <pc:picChg chg="add del mod ord">
          <ac:chgData name="Lor, Derrick" userId="S::derrick_lor@student.uml.edu::d832a6f1-8bf7-42a7-a43b-8d0e62fb959e" providerId="AD" clId="Web-{EBCB7166-32E7-0089-8F4E-57BF28625CEB}" dt="2024-04-22T16:20:25.585" v="471"/>
          <ac:picMkLst>
            <pc:docMk/>
            <pc:sldMk cId="3701807786" sldId="262"/>
            <ac:picMk id="5" creationId="{2CF04362-E550-6708-E8D0-517BE4DDF49C}"/>
          </ac:picMkLst>
        </pc:picChg>
        <pc:picChg chg="add mod ord modCrop">
          <ac:chgData name="Lor, Derrick" userId="S::derrick_lor@student.uml.edu::d832a6f1-8bf7-42a7-a43b-8d0e62fb959e" providerId="AD" clId="Web-{EBCB7166-32E7-0089-8F4E-57BF28625CEB}" dt="2024-04-22T16:29:37.527" v="583" actId="1076"/>
          <ac:picMkLst>
            <pc:docMk/>
            <pc:sldMk cId="3701807786" sldId="262"/>
            <ac:picMk id="8" creationId="{DF01B476-913A-636D-FED6-07095A83F2EF}"/>
          </ac:picMkLst>
        </pc:picChg>
      </pc:sldChg>
      <pc:sldChg chg="modSp">
        <pc:chgData name="Lor, Derrick" userId="S::derrick_lor@student.uml.edu::d832a6f1-8bf7-42a7-a43b-8d0e62fb959e" providerId="AD" clId="Web-{EBCB7166-32E7-0089-8F4E-57BF28625CEB}" dt="2024-04-22T16:19:12.739" v="466" actId="20577"/>
        <pc:sldMkLst>
          <pc:docMk/>
          <pc:sldMk cId="2591944099" sldId="264"/>
        </pc:sldMkLst>
        <pc:spChg chg="mod">
          <ac:chgData name="Lor, Derrick" userId="S::derrick_lor@student.uml.edu::d832a6f1-8bf7-42a7-a43b-8d0e62fb959e" providerId="AD" clId="Web-{EBCB7166-32E7-0089-8F4E-57BF28625CEB}" dt="2024-04-22T16:18:40.925" v="462" actId="20577"/>
          <ac:spMkLst>
            <pc:docMk/>
            <pc:sldMk cId="2591944099" sldId="264"/>
            <ac:spMk id="3" creationId="{9A8DBEC6-31A5-8202-3324-421AA7714250}"/>
          </ac:spMkLst>
        </pc:spChg>
        <pc:spChg chg="mod">
          <ac:chgData name="Lor, Derrick" userId="S::derrick_lor@student.uml.edu::d832a6f1-8bf7-42a7-a43b-8d0e62fb959e" providerId="AD" clId="Web-{EBCB7166-32E7-0089-8F4E-57BF28625CEB}" dt="2024-04-22T16:16:05.232" v="388" actId="20577"/>
          <ac:spMkLst>
            <pc:docMk/>
            <pc:sldMk cId="2591944099" sldId="264"/>
            <ac:spMk id="4" creationId="{9E0660B4-7649-B937-7E56-3AACE2E873A0}"/>
          </ac:spMkLst>
        </pc:spChg>
        <pc:spChg chg="mod">
          <ac:chgData name="Lor, Derrick" userId="S::derrick_lor@student.uml.edu::d832a6f1-8bf7-42a7-a43b-8d0e62fb959e" providerId="AD" clId="Web-{EBCB7166-32E7-0089-8F4E-57BF28625CEB}" dt="2024-04-22T16:16:02.201" v="387" actId="20577"/>
          <ac:spMkLst>
            <pc:docMk/>
            <pc:sldMk cId="2591944099" sldId="264"/>
            <ac:spMk id="5" creationId="{2C339744-074C-3295-0569-594C1A1D89F9}"/>
          </ac:spMkLst>
        </pc:spChg>
        <pc:spChg chg="mod">
          <ac:chgData name="Lor, Derrick" userId="S::derrick_lor@student.uml.edu::d832a6f1-8bf7-42a7-a43b-8d0e62fb959e" providerId="AD" clId="Web-{EBCB7166-32E7-0089-8F4E-57BF28625CEB}" dt="2024-04-22T16:19:12.739" v="466" actId="20577"/>
          <ac:spMkLst>
            <pc:docMk/>
            <pc:sldMk cId="2591944099" sldId="264"/>
            <ac:spMk id="6" creationId="{7A0D2D8D-BE21-C4A5-1673-FCF9FEF41FDC}"/>
          </ac:spMkLst>
        </pc:spChg>
      </pc:sldChg>
      <pc:sldChg chg="addSp modSp">
        <pc:chgData name="Lor, Derrick" userId="S::derrick_lor@student.uml.edu::d832a6f1-8bf7-42a7-a43b-8d0e62fb959e" providerId="AD" clId="Web-{EBCB7166-32E7-0089-8F4E-57BF28625CEB}" dt="2024-04-22T16:15:15.902" v="371" actId="20577"/>
        <pc:sldMkLst>
          <pc:docMk/>
          <pc:sldMk cId="904368715" sldId="266"/>
        </pc:sldMkLst>
        <pc:spChg chg="mod">
          <ac:chgData name="Lor, Derrick" userId="S::derrick_lor@student.uml.edu::d832a6f1-8bf7-42a7-a43b-8d0e62fb959e" providerId="AD" clId="Web-{EBCB7166-32E7-0089-8F4E-57BF28625CEB}" dt="2024-04-22T16:11:58.036" v="285" actId="20577"/>
          <ac:spMkLst>
            <pc:docMk/>
            <pc:sldMk cId="904368715" sldId="266"/>
            <ac:spMk id="2" creationId="{F598AD40-852C-98A2-C0E5-96C1E91299C0}"/>
          </ac:spMkLst>
        </pc:spChg>
        <pc:spChg chg="mod">
          <ac:chgData name="Lor, Derrick" userId="S::derrick_lor@student.uml.edu::d832a6f1-8bf7-42a7-a43b-8d0e62fb959e" providerId="AD" clId="Web-{EBCB7166-32E7-0089-8F4E-57BF28625CEB}" dt="2024-04-22T16:10:43.408" v="266" actId="20577"/>
          <ac:spMkLst>
            <pc:docMk/>
            <pc:sldMk cId="904368715" sldId="266"/>
            <ac:spMk id="3" creationId="{4C28094D-4DEB-8C86-C457-CCEDC4D83DA7}"/>
          </ac:spMkLst>
        </pc:spChg>
        <pc:spChg chg="add mod">
          <ac:chgData name="Lor, Derrick" userId="S::derrick_lor@student.uml.edu::d832a6f1-8bf7-42a7-a43b-8d0e62fb959e" providerId="AD" clId="Web-{EBCB7166-32E7-0089-8F4E-57BF28625CEB}" dt="2024-04-22T16:15:15.902" v="371" actId="20577"/>
          <ac:spMkLst>
            <pc:docMk/>
            <pc:sldMk cId="904368715" sldId="266"/>
            <ac:spMk id="6" creationId="{D594DC60-2B21-012B-7D45-E536736DCA87}"/>
          </ac:spMkLst>
        </pc:spChg>
      </pc:sldChg>
      <pc:sldChg chg="addSp delSp modSp add del replId">
        <pc:chgData name="Lor, Derrick" userId="S::derrick_lor@student.uml.edu::d832a6f1-8bf7-42a7-a43b-8d0e62fb959e" providerId="AD" clId="Web-{EBCB7166-32E7-0089-8F4E-57BF28625CEB}" dt="2024-04-22T16:30:10.888" v="584"/>
        <pc:sldMkLst>
          <pc:docMk/>
          <pc:sldMk cId="2910683519" sldId="268"/>
        </pc:sldMkLst>
        <pc:spChg chg="mod">
          <ac:chgData name="Lor, Derrick" userId="S::derrick_lor@student.uml.edu::d832a6f1-8bf7-42a7-a43b-8d0e62fb959e" providerId="AD" clId="Web-{EBCB7166-32E7-0089-8F4E-57BF28625CEB}" dt="2024-04-22T16:22:53.278" v="488" actId="20577"/>
          <ac:spMkLst>
            <pc:docMk/>
            <pc:sldMk cId="2910683519" sldId="268"/>
            <ac:spMk id="2" creationId="{26C515EC-8F3C-07D0-D80D-DF677D609819}"/>
          </ac:spMkLst>
        </pc:spChg>
        <pc:spChg chg="add del">
          <ac:chgData name="Lor, Derrick" userId="S::derrick_lor@student.uml.edu::d832a6f1-8bf7-42a7-a43b-8d0e62fb959e" providerId="AD" clId="Web-{EBCB7166-32E7-0089-8F4E-57BF28625CEB}" dt="2024-04-22T16:26:29.583" v="569"/>
          <ac:spMkLst>
            <pc:docMk/>
            <pc:sldMk cId="2910683519" sldId="268"/>
            <ac:spMk id="3" creationId="{9A8DBEC6-31A5-8202-3324-421AA7714250}"/>
          </ac:spMkLst>
        </pc:spChg>
        <pc:spChg chg="add mod">
          <ac:chgData name="Lor, Derrick" userId="S::derrick_lor@student.uml.edu::d832a6f1-8bf7-42a7-a43b-8d0e62fb959e" providerId="AD" clId="Web-{EBCB7166-32E7-0089-8F4E-57BF28625CEB}" dt="2024-04-22T16:27:59.352" v="581" actId="1076"/>
          <ac:spMkLst>
            <pc:docMk/>
            <pc:sldMk cId="2910683519" sldId="268"/>
            <ac:spMk id="5" creationId="{56E104B8-FB70-2E07-84CA-B9AA522DB42B}"/>
          </ac:spMkLst>
        </pc:spChg>
        <pc:spChg chg="add mod">
          <ac:chgData name="Lor, Derrick" userId="S::derrick_lor@student.uml.edu::d832a6f1-8bf7-42a7-a43b-8d0e62fb959e" providerId="AD" clId="Web-{EBCB7166-32E7-0089-8F4E-57BF28625CEB}" dt="2024-04-22T16:26:17.176" v="567" actId="20577"/>
          <ac:spMkLst>
            <pc:docMk/>
            <pc:sldMk cId="2910683519" sldId="268"/>
            <ac:spMk id="6" creationId="{659E2327-9687-19F5-A6FD-8530C3BFC5C4}"/>
          </ac:spMkLst>
        </pc:spChg>
        <pc:spChg chg="add mod ord">
          <ac:chgData name="Lor, Derrick" userId="S::derrick_lor@student.uml.edu::d832a6f1-8bf7-42a7-a43b-8d0e62fb959e" providerId="AD" clId="Web-{EBCB7166-32E7-0089-8F4E-57BF28625CEB}" dt="2024-04-22T16:27:55.211" v="580" actId="1076"/>
          <ac:spMkLst>
            <pc:docMk/>
            <pc:sldMk cId="2910683519" sldId="268"/>
            <ac:spMk id="7" creationId="{D2DBE8FF-A86E-0440-E2B2-14A28250085C}"/>
          </ac:spMkLst>
        </pc:spChg>
      </pc:sldChg>
      <pc:sldChg chg="addSp delSp modSp add mod replId setBg">
        <pc:chgData name="Lor, Derrick" userId="S::derrick_lor@student.uml.edu::d832a6f1-8bf7-42a7-a43b-8d0e62fb959e" providerId="AD" clId="Web-{EBCB7166-32E7-0089-8F4E-57BF28625CEB}" dt="2024-04-22T16:53:06.048" v="872" actId="20577"/>
        <pc:sldMkLst>
          <pc:docMk/>
          <pc:sldMk cId="568088268" sldId="269"/>
        </pc:sldMkLst>
        <pc:spChg chg="mod">
          <ac:chgData name="Lor, Derrick" userId="S::derrick_lor@student.uml.edu::d832a6f1-8bf7-42a7-a43b-8d0e62fb959e" providerId="AD" clId="Web-{EBCB7166-32E7-0089-8F4E-57BF28625CEB}" dt="2024-04-22T16:40:27.301" v="724"/>
          <ac:spMkLst>
            <pc:docMk/>
            <pc:sldMk cId="568088268" sldId="269"/>
            <ac:spMk id="2" creationId="{26C515EC-8F3C-07D0-D80D-DF677D609819}"/>
          </ac:spMkLst>
        </pc:spChg>
        <pc:spChg chg="del">
          <ac:chgData name="Lor, Derrick" userId="S::derrick_lor@student.uml.edu::d832a6f1-8bf7-42a7-a43b-8d0e62fb959e" providerId="AD" clId="Web-{EBCB7166-32E7-0089-8F4E-57BF28625CEB}" dt="2024-04-22T16:36:39.121" v="656"/>
          <ac:spMkLst>
            <pc:docMk/>
            <pc:sldMk cId="568088268" sldId="269"/>
            <ac:spMk id="3" creationId="{9A8DBEC6-31A5-8202-3324-421AA7714250}"/>
          </ac:spMkLst>
        </pc:spChg>
        <pc:spChg chg="del">
          <ac:chgData name="Lor, Derrick" userId="S::derrick_lor@student.uml.edu::d832a6f1-8bf7-42a7-a43b-8d0e62fb959e" providerId="AD" clId="Web-{EBCB7166-32E7-0089-8F4E-57BF28625CEB}" dt="2024-04-22T16:36:39.121" v="656"/>
          <ac:spMkLst>
            <pc:docMk/>
            <pc:sldMk cId="568088268" sldId="269"/>
            <ac:spMk id="4" creationId="{1DBD6D9E-010E-8E62-D0C5-81C6F46CE583}"/>
          </ac:spMkLst>
        </pc:spChg>
        <pc:spChg chg="add del mod">
          <ac:chgData name="Lor, Derrick" userId="S::derrick_lor@student.uml.edu::d832a6f1-8bf7-42a7-a43b-8d0e62fb959e" providerId="AD" clId="Web-{EBCB7166-32E7-0089-8F4E-57BF28625CEB}" dt="2024-04-22T16:36:39.121" v="656"/>
          <ac:spMkLst>
            <pc:docMk/>
            <pc:sldMk cId="568088268" sldId="269"/>
            <ac:spMk id="5" creationId="{38995310-890D-7456-E9C0-2C43119A5E36}"/>
          </ac:spMkLst>
        </pc:spChg>
        <pc:spChg chg="add del">
          <ac:chgData name="Lor, Derrick" userId="S::derrick_lor@student.uml.edu::d832a6f1-8bf7-42a7-a43b-8d0e62fb959e" providerId="AD" clId="Web-{EBCB7166-32E7-0089-8F4E-57BF28625CEB}" dt="2024-04-22T16:37:51.358" v="675"/>
          <ac:spMkLst>
            <pc:docMk/>
            <pc:sldMk cId="568088268" sldId="269"/>
            <ac:spMk id="11" creationId="{F53311A5-99DE-4393-9A6A-668B1A50F6D7}"/>
          </ac:spMkLst>
        </pc:spChg>
        <pc:spChg chg="add del">
          <ac:chgData name="Lor, Derrick" userId="S::derrick_lor@student.uml.edu::d832a6f1-8bf7-42a7-a43b-8d0e62fb959e" providerId="AD" clId="Web-{EBCB7166-32E7-0089-8F4E-57BF28625CEB}" dt="2024-04-22T16:37:51.358" v="675"/>
          <ac:spMkLst>
            <pc:docMk/>
            <pc:sldMk cId="568088268" sldId="269"/>
            <ac:spMk id="13" creationId="{A4927983-BFBD-4CAA-A34E-2D3486ACF171}"/>
          </ac:spMkLst>
        </pc:spChg>
        <pc:spChg chg="add del">
          <ac:chgData name="Lor, Derrick" userId="S::derrick_lor@student.uml.edu::d832a6f1-8bf7-42a7-a43b-8d0e62fb959e" providerId="AD" clId="Web-{EBCB7166-32E7-0089-8F4E-57BF28625CEB}" dt="2024-04-22T16:37:51.358" v="675"/>
          <ac:spMkLst>
            <pc:docMk/>
            <pc:sldMk cId="568088268" sldId="269"/>
            <ac:spMk id="17" creationId="{9F5E263C-FB7E-4A3E-AD04-5140CD3D1D97}"/>
          </ac:spMkLst>
        </pc:spChg>
        <pc:spChg chg="add del">
          <ac:chgData name="Lor, Derrick" userId="S::derrick_lor@student.uml.edu::d832a6f1-8bf7-42a7-a43b-8d0e62fb959e" providerId="AD" clId="Web-{EBCB7166-32E7-0089-8F4E-57BF28625CEB}" dt="2024-04-22T16:37:51.358" v="675"/>
          <ac:spMkLst>
            <pc:docMk/>
            <pc:sldMk cId="568088268" sldId="269"/>
            <ac:spMk id="19" creationId="{9E65ED8C-90F7-4EB0-ACCB-64AEF411E8B9}"/>
          </ac:spMkLst>
        </pc:spChg>
        <pc:spChg chg="add del">
          <ac:chgData name="Lor, Derrick" userId="S::derrick_lor@student.uml.edu::d832a6f1-8bf7-42a7-a43b-8d0e62fb959e" providerId="AD" clId="Web-{EBCB7166-32E7-0089-8F4E-57BF28625CEB}" dt="2024-04-22T16:37:51.358" v="675"/>
          <ac:spMkLst>
            <pc:docMk/>
            <pc:sldMk cId="568088268" sldId="269"/>
            <ac:spMk id="21" creationId="{6604E3BF-88F7-4D19-BEC9-8486966EA467}"/>
          </ac:spMkLst>
        </pc:spChg>
        <pc:spChg chg="add del">
          <ac:chgData name="Lor, Derrick" userId="S::derrick_lor@student.uml.edu::d832a6f1-8bf7-42a7-a43b-8d0e62fb959e" providerId="AD" clId="Web-{EBCB7166-32E7-0089-8F4E-57BF28625CEB}" dt="2024-04-22T16:39:06.751" v="703"/>
          <ac:spMkLst>
            <pc:docMk/>
            <pc:sldMk cId="568088268" sldId="269"/>
            <ac:spMk id="26" creationId="{36D16D1E-4205-49F5-BD2A-DA769947C104}"/>
          </ac:spMkLst>
        </pc:spChg>
        <pc:spChg chg="add del">
          <ac:chgData name="Lor, Derrick" userId="S::derrick_lor@student.uml.edu::d832a6f1-8bf7-42a7-a43b-8d0e62fb959e" providerId="AD" clId="Web-{EBCB7166-32E7-0089-8F4E-57BF28625CEB}" dt="2024-04-22T16:39:06.751" v="703"/>
          <ac:spMkLst>
            <pc:docMk/>
            <pc:sldMk cId="568088268" sldId="269"/>
            <ac:spMk id="28" creationId="{012FD100-C039-4E03-B5E4-2EDFA7290AA6}"/>
          </ac:spMkLst>
        </pc:spChg>
        <pc:spChg chg="add del">
          <ac:chgData name="Lor, Derrick" userId="S::derrick_lor@student.uml.edu::d832a6f1-8bf7-42a7-a43b-8d0e62fb959e" providerId="AD" clId="Web-{EBCB7166-32E7-0089-8F4E-57BF28625CEB}" dt="2024-04-22T16:40:27.301" v="724"/>
          <ac:spMkLst>
            <pc:docMk/>
            <pc:sldMk cId="568088268" sldId="269"/>
            <ac:spMk id="35" creationId="{F53311A5-99DE-4393-9A6A-668B1A50F6D7}"/>
          </ac:spMkLst>
        </pc:spChg>
        <pc:spChg chg="add del">
          <ac:chgData name="Lor, Derrick" userId="S::derrick_lor@student.uml.edu::d832a6f1-8bf7-42a7-a43b-8d0e62fb959e" providerId="AD" clId="Web-{EBCB7166-32E7-0089-8F4E-57BF28625CEB}" dt="2024-04-22T16:40:27.301" v="724"/>
          <ac:spMkLst>
            <pc:docMk/>
            <pc:sldMk cId="568088268" sldId="269"/>
            <ac:spMk id="37" creationId="{A4927983-BFBD-4CAA-A34E-2D3486ACF171}"/>
          </ac:spMkLst>
        </pc:spChg>
        <pc:spChg chg="add del">
          <ac:chgData name="Lor, Derrick" userId="S::derrick_lor@student.uml.edu::d832a6f1-8bf7-42a7-a43b-8d0e62fb959e" providerId="AD" clId="Web-{EBCB7166-32E7-0089-8F4E-57BF28625CEB}" dt="2024-04-22T16:40:27.301" v="724"/>
          <ac:spMkLst>
            <pc:docMk/>
            <pc:sldMk cId="568088268" sldId="269"/>
            <ac:spMk id="41" creationId="{40E5B315-592C-487A-A815-6F61A98F445C}"/>
          </ac:spMkLst>
        </pc:spChg>
        <pc:spChg chg="add del">
          <ac:chgData name="Lor, Derrick" userId="S::derrick_lor@student.uml.edu::d832a6f1-8bf7-42a7-a43b-8d0e62fb959e" providerId="AD" clId="Web-{EBCB7166-32E7-0089-8F4E-57BF28625CEB}" dt="2024-04-22T16:40:27.301" v="724"/>
          <ac:spMkLst>
            <pc:docMk/>
            <pc:sldMk cId="568088268" sldId="269"/>
            <ac:spMk id="43" creationId="{D7E046CA-18CB-4F2C-A9BE-BA9720B9230C}"/>
          </ac:spMkLst>
        </pc:spChg>
        <pc:spChg chg="add del">
          <ac:chgData name="Lor, Derrick" userId="S::derrick_lor@student.uml.edu::d832a6f1-8bf7-42a7-a43b-8d0e62fb959e" providerId="AD" clId="Web-{EBCB7166-32E7-0089-8F4E-57BF28625CEB}" dt="2024-04-22T16:40:27.301" v="724"/>
          <ac:spMkLst>
            <pc:docMk/>
            <pc:sldMk cId="568088268" sldId="269"/>
            <ac:spMk id="45" creationId="{ED2F258D-E518-486A-8D50-E9A11EF131A9}"/>
          </ac:spMkLst>
        </pc:spChg>
        <pc:spChg chg="add del">
          <ac:chgData name="Lor, Derrick" userId="S::derrick_lor@student.uml.edu::d832a6f1-8bf7-42a7-a43b-8d0e62fb959e" providerId="AD" clId="Web-{EBCB7166-32E7-0089-8F4E-57BF28625CEB}" dt="2024-04-22T16:40:15.769" v="719"/>
          <ac:spMkLst>
            <pc:docMk/>
            <pc:sldMk cId="568088268" sldId="269"/>
            <ac:spMk id="50" creationId="{F53311A5-99DE-4393-9A6A-668B1A50F6D7}"/>
          </ac:spMkLst>
        </pc:spChg>
        <pc:spChg chg="add del">
          <ac:chgData name="Lor, Derrick" userId="S::derrick_lor@student.uml.edu::d832a6f1-8bf7-42a7-a43b-8d0e62fb959e" providerId="AD" clId="Web-{EBCB7166-32E7-0089-8F4E-57BF28625CEB}" dt="2024-04-22T16:40:15.769" v="719"/>
          <ac:spMkLst>
            <pc:docMk/>
            <pc:sldMk cId="568088268" sldId="269"/>
            <ac:spMk id="52" creationId="{A4927983-BFBD-4CAA-A34E-2D3486ACF171}"/>
          </ac:spMkLst>
        </pc:spChg>
        <pc:spChg chg="add del">
          <ac:chgData name="Lor, Derrick" userId="S::derrick_lor@student.uml.edu::d832a6f1-8bf7-42a7-a43b-8d0e62fb959e" providerId="AD" clId="Web-{EBCB7166-32E7-0089-8F4E-57BF28625CEB}" dt="2024-04-22T16:40:15.769" v="719"/>
          <ac:spMkLst>
            <pc:docMk/>
            <pc:sldMk cId="568088268" sldId="269"/>
            <ac:spMk id="56" creationId="{40E5B315-592C-487A-A815-6F61A98F445C}"/>
          </ac:spMkLst>
        </pc:spChg>
        <pc:spChg chg="add del">
          <ac:chgData name="Lor, Derrick" userId="S::derrick_lor@student.uml.edu::d832a6f1-8bf7-42a7-a43b-8d0e62fb959e" providerId="AD" clId="Web-{EBCB7166-32E7-0089-8F4E-57BF28625CEB}" dt="2024-04-22T16:40:15.769" v="719"/>
          <ac:spMkLst>
            <pc:docMk/>
            <pc:sldMk cId="568088268" sldId="269"/>
            <ac:spMk id="58" creationId="{D7E046CA-18CB-4F2C-A9BE-BA9720B9230C}"/>
          </ac:spMkLst>
        </pc:spChg>
        <pc:spChg chg="add del">
          <ac:chgData name="Lor, Derrick" userId="S::derrick_lor@student.uml.edu::d832a6f1-8bf7-42a7-a43b-8d0e62fb959e" providerId="AD" clId="Web-{EBCB7166-32E7-0089-8F4E-57BF28625CEB}" dt="2024-04-22T16:40:15.769" v="719"/>
          <ac:spMkLst>
            <pc:docMk/>
            <pc:sldMk cId="568088268" sldId="269"/>
            <ac:spMk id="60" creationId="{ED2F258D-E518-486A-8D50-E9A11EF131A9}"/>
          </ac:spMkLst>
        </pc:spChg>
        <pc:spChg chg="add del">
          <ac:chgData name="Lor, Derrick" userId="S::derrick_lor@student.uml.edu::d832a6f1-8bf7-42a7-a43b-8d0e62fb959e" providerId="AD" clId="Web-{EBCB7166-32E7-0089-8F4E-57BF28625CEB}" dt="2024-04-22T16:40:22.317" v="721"/>
          <ac:spMkLst>
            <pc:docMk/>
            <pc:sldMk cId="568088268" sldId="269"/>
            <ac:spMk id="62" creationId="{F53311A5-99DE-4393-9A6A-668B1A50F6D7}"/>
          </ac:spMkLst>
        </pc:spChg>
        <pc:spChg chg="add del">
          <ac:chgData name="Lor, Derrick" userId="S::derrick_lor@student.uml.edu::d832a6f1-8bf7-42a7-a43b-8d0e62fb959e" providerId="AD" clId="Web-{EBCB7166-32E7-0089-8F4E-57BF28625CEB}" dt="2024-04-22T16:40:22.317" v="721"/>
          <ac:spMkLst>
            <pc:docMk/>
            <pc:sldMk cId="568088268" sldId="269"/>
            <ac:spMk id="63" creationId="{A4927983-BFBD-4CAA-A34E-2D3486ACF171}"/>
          </ac:spMkLst>
        </pc:spChg>
        <pc:spChg chg="add del">
          <ac:chgData name="Lor, Derrick" userId="S::derrick_lor@student.uml.edu::d832a6f1-8bf7-42a7-a43b-8d0e62fb959e" providerId="AD" clId="Web-{EBCB7166-32E7-0089-8F4E-57BF28625CEB}" dt="2024-04-22T16:40:22.317" v="721"/>
          <ac:spMkLst>
            <pc:docMk/>
            <pc:sldMk cId="568088268" sldId="269"/>
            <ac:spMk id="65" creationId="{40E5B315-592C-487A-A815-6F61A98F445C}"/>
          </ac:spMkLst>
        </pc:spChg>
        <pc:spChg chg="add del">
          <ac:chgData name="Lor, Derrick" userId="S::derrick_lor@student.uml.edu::d832a6f1-8bf7-42a7-a43b-8d0e62fb959e" providerId="AD" clId="Web-{EBCB7166-32E7-0089-8F4E-57BF28625CEB}" dt="2024-04-22T16:40:22.317" v="721"/>
          <ac:spMkLst>
            <pc:docMk/>
            <pc:sldMk cId="568088268" sldId="269"/>
            <ac:spMk id="66" creationId="{D7E046CA-18CB-4F2C-A9BE-BA9720B9230C}"/>
          </ac:spMkLst>
        </pc:spChg>
        <pc:spChg chg="add del">
          <ac:chgData name="Lor, Derrick" userId="S::derrick_lor@student.uml.edu::d832a6f1-8bf7-42a7-a43b-8d0e62fb959e" providerId="AD" clId="Web-{EBCB7166-32E7-0089-8F4E-57BF28625CEB}" dt="2024-04-22T16:40:22.317" v="721"/>
          <ac:spMkLst>
            <pc:docMk/>
            <pc:sldMk cId="568088268" sldId="269"/>
            <ac:spMk id="67" creationId="{ED2F258D-E518-486A-8D50-E9A11EF131A9}"/>
          </ac:spMkLst>
        </pc:spChg>
        <pc:spChg chg="add del">
          <ac:chgData name="Lor, Derrick" userId="S::derrick_lor@student.uml.edu::d832a6f1-8bf7-42a7-a43b-8d0e62fb959e" providerId="AD" clId="Web-{EBCB7166-32E7-0089-8F4E-57BF28625CEB}" dt="2024-04-22T16:40:27.176" v="723"/>
          <ac:spMkLst>
            <pc:docMk/>
            <pc:sldMk cId="568088268" sldId="269"/>
            <ac:spMk id="69" creationId="{36D16D1E-4205-49F5-BD2A-DA769947C104}"/>
          </ac:spMkLst>
        </pc:spChg>
        <pc:spChg chg="add del">
          <ac:chgData name="Lor, Derrick" userId="S::derrick_lor@student.uml.edu::d832a6f1-8bf7-42a7-a43b-8d0e62fb959e" providerId="AD" clId="Web-{EBCB7166-32E7-0089-8F4E-57BF28625CEB}" dt="2024-04-22T16:40:27.176" v="723"/>
          <ac:spMkLst>
            <pc:docMk/>
            <pc:sldMk cId="568088268" sldId="269"/>
            <ac:spMk id="70" creationId="{012FD100-C039-4E03-B5E4-2EDFA7290AA6}"/>
          </ac:spMkLst>
        </pc:spChg>
        <pc:spChg chg="add">
          <ac:chgData name="Lor, Derrick" userId="S::derrick_lor@student.uml.edu::d832a6f1-8bf7-42a7-a43b-8d0e62fb959e" providerId="AD" clId="Web-{EBCB7166-32E7-0089-8F4E-57BF28625CEB}" dt="2024-04-22T16:40:27.301" v="724"/>
          <ac:spMkLst>
            <pc:docMk/>
            <pc:sldMk cId="568088268" sldId="269"/>
            <ac:spMk id="73" creationId="{36D16D1E-4205-49F5-BD2A-DA769947C104}"/>
          </ac:spMkLst>
        </pc:spChg>
        <pc:spChg chg="add">
          <ac:chgData name="Lor, Derrick" userId="S::derrick_lor@student.uml.edu::d832a6f1-8bf7-42a7-a43b-8d0e62fb959e" providerId="AD" clId="Web-{EBCB7166-32E7-0089-8F4E-57BF28625CEB}" dt="2024-04-22T16:40:27.301" v="724"/>
          <ac:spMkLst>
            <pc:docMk/>
            <pc:sldMk cId="568088268" sldId="269"/>
            <ac:spMk id="74" creationId="{012FD100-C039-4E03-B5E4-2EDFA7290AA6}"/>
          </ac:spMkLst>
        </pc:spChg>
        <pc:spChg chg="add mod">
          <ac:chgData name="Lor, Derrick" userId="S::derrick_lor@student.uml.edu::d832a6f1-8bf7-42a7-a43b-8d0e62fb959e" providerId="AD" clId="Web-{EBCB7166-32E7-0089-8F4E-57BF28625CEB}" dt="2024-04-22T16:53:06.048" v="872" actId="20577"/>
          <ac:spMkLst>
            <pc:docMk/>
            <pc:sldMk cId="568088268" sldId="269"/>
            <ac:spMk id="1082" creationId="{F230A32B-A9DE-122F-BACC-9EEFD5E73D25}"/>
          </ac:spMkLst>
        </pc:spChg>
        <pc:graphicFrameChg chg="add mod modGraphic">
          <ac:chgData name="Lor, Derrick" userId="S::derrick_lor@student.uml.edu::d832a6f1-8bf7-42a7-a43b-8d0e62fb959e" providerId="AD" clId="Web-{EBCB7166-32E7-0089-8F4E-57BF28625CEB}" dt="2024-04-22T16:52:34.124" v="860" actId="1076"/>
          <ac:graphicFrameMkLst>
            <pc:docMk/>
            <pc:sldMk cId="568088268" sldId="269"/>
            <ac:graphicFrameMk id="7" creationId="{401819BC-BA27-58B7-1BD3-FA46775D0D74}"/>
          </ac:graphicFrameMkLst>
        </pc:graphicFrameChg>
        <pc:cxnChg chg="add del">
          <ac:chgData name="Lor, Derrick" userId="S::derrick_lor@student.uml.edu::d832a6f1-8bf7-42a7-a43b-8d0e62fb959e" providerId="AD" clId="Web-{EBCB7166-32E7-0089-8F4E-57BF28625CEB}" dt="2024-04-22T16:37:51.358" v="675"/>
          <ac:cxnSpMkLst>
            <pc:docMk/>
            <pc:sldMk cId="568088268" sldId="269"/>
            <ac:cxnSpMk id="15" creationId="{B40DF401-E6F0-4EFD-8C5C-6847352084CE}"/>
          </ac:cxnSpMkLst>
        </pc:cxnChg>
        <pc:cxnChg chg="add del">
          <ac:chgData name="Lor, Derrick" userId="S::derrick_lor@student.uml.edu::d832a6f1-8bf7-42a7-a43b-8d0e62fb959e" providerId="AD" clId="Web-{EBCB7166-32E7-0089-8F4E-57BF28625CEB}" dt="2024-04-22T16:39:06.751" v="703"/>
          <ac:cxnSpMkLst>
            <pc:docMk/>
            <pc:sldMk cId="568088268" sldId="269"/>
            <ac:cxnSpMk id="30" creationId="{4418FCD2-8448-4A81-8EB4-72250F7827B4}"/>
          </ac:cxnSpMkLst>
        </pc:cxnChg>
        <pc:cxnChg chg="add del">
          <ac:chgData name="Lor, Derrick" userId="S::derrick_lor@student.uml.edu::d832a6f1-8bf7-42a7-a43b-8d0e62fb959e" providerId="AD" clId="Web-{EBCB7166-32E7-0089-8F4E-57BF28625CEB}" dt="2024-04-22T16:40:27.301" v="724"/>
          <ac:cxnSpMkLst>
            <pc:docMk/>
            <pc:sldMk cId="568088268" sldId="269"/>
            <ac:cxnSpMk id="39" creationId="{B40DF401-E6F0-4EFD-8C5C-6847352084CE}"/>
          </ac:cxnSpMkLst>
        </pc:cxnChg>
        <pc:cxnChg chg="add del">
          <ac:chgData name="Lor, Derrick" userId="S::derrick_lor@student.uml.edu::d832a6f1-8bf7-42a7-a43b-8d0e62fb959e" providerId="AD" clId="Web-{EBCB7166-32E7-0089-8F4E-57BF28625CEB}" dt="2024-04-22T16:40:15.769" v="719"/>
          <ac:cxnSpMkLst>
            <pc:docMk/>
            <pc:sldMk cId="568088268" sldId="269"/>
            <ac:cxnSpMk id="54" creationId="{B40DF401-E6F0-4EFD-8C5C-6847352084CE}"/>
          </ac:cxnSpMkLst>
        </pc:cxnChg>
        <pc:cxnChg chg="add del">
          <ac:chgData name="Lor, Derrick" userId="S::derrick_lor@student.uml.edu::d832a6f1-8bf7-42a7-a43b-8d0e62fb959e" providerId="AD" clId="Web-{EBCB7166-32E7-0089-8F4E-57BF28625CEB}" dt="2024-04-22T16:40:22.317" v="721"/>
          <ac:cxnSpMkLst>
            <pc:docMk/>
            <pc:sldMk cId="568088268" sldId="269"/>
            <ac:cxnSpMk id="64" creationId="{B40DF401-E6F0-4EFD-8C5C-6847352084CE}"/>
          </ac:cxnSpMkLst>
        </pc:cxnChg>
        <pc:cxnChg chg="add del">
          <ac:chgData name="Lor, Derrick" userId="S::derrick_lor@student.uml.edu::d832a6f1-8bf7-42a7-a43b-8d0e62fb959e" providerId="AD" clId="Web-{EBCB7166-32E7-0089-8F4E-57BF28625CEB}" dt="2024-04-22T16:40:27.176" v="723"/>
          <ac:cxnSpMkLst>
            <pc:docMk/>
            <pc:sldMk cId="568088268" sldId="269"/>
            <ac:cxnSpMk id="71" creationId="{4418FCD2-8448-4A81-8EB4-72250F7827B4}"/>
          </ac:cxnSpMkLst>
        </pc:cxnChg>
        <pc:cxnChg chg="add">
          <ac:chgData name="Lor, Derrick" userId="S::derrick_lor@student.uml.edu::d832a6f1-8bf7-42a7-a43b-8d0e62fb959e" providerId="AD" clId="Web-{EBCB7166-32E7-0089-8F4E-57BF28625CEB}" dt="2024-04-22T16:40:27.301" v="724"/>
          <ac:cxnSpMkLst>
            <pc:docMk/>
            <pc:sldMk cId="568088268" sldId="269"/>
            <ac:cxnSpMk id="75" creationId="{4418FCD2-8448-4A81-8EB4-72250F7827B4}"/>
          </ac:cxnSpMkLst>
        </pc:cxnChg>
      </pc:sldChg>
      <pc:sldChg chg="addSp delSp modSp new mod setBg">
        <pc:chgData name="Lor, Derrick" userId="S::derrick_lor@student.uml.edu::d832a6f1-8bf7-42a7-a43b-8d0e62fb959e" providerId="AD" clId="Web-{EBCB7166-32E7-0089-8F4E-57BF28625CEB}" dt="2024-04-22T16:58:42.466" v="952" actId="20577"/>
        <pc:sldMkLst>
          <pc:docMk/>
          <pc:sldMk cId="3580160654" sldId="270"/>
        </pc:sldMkLst>
        <pc:spChg chg="mod">
          <ac:chgData name="Lor, Derrick" userId="S::derrick_lor@student.uml.edu::d832a6f1-8bf7-42a7-a43b-8d0e62fb959e" providerId="AD" clId="Web-{EBCB7166-32E7-0089-8F4E-57BF28625CEB}" dt="2024-04-22T16:51:39.122" v="857"/>
          <ac:spMkLst>
            <pc:docMk/>
            <pc:sldMk cId="3580160654" sldId="270"/>
            <ac:spMk id="2" creationId="{8F52F876-91DA-2828-3DB5-7FE3F8A8811A}"/>
          </ac:spMkLst>
        </pc:spChg>
        <pc:spChg chg="del">
          <ac:chgData name="Lor, Derrick" userId="S::derrick_lor@student.uml.edu::d832a6f1-8bf7-42a7-a43b-8d0e62fb959e" providerId="AD" clId="Web-{EBCB7166-32E7-0089-8F4E-57BF28625CEB}" dt="2024-04-22T16:51:39.122" v="857"/>
          <ac:spMkLst>
            <pc:docMk/>
            <pc:sldMk cId="3580160654" sldId="270"/>
            <ac:spMk id="3" creationId="{7C74050C-0F0E-9CC0-3040-D7CEAA5A2050}"/>
          </ac:spMkLst>
        </pc:spChg>
        <pc:spChg chg="del">
          <ac:chgData name="Lor, Derrick" userId="S::derrick_lor@student.uml.edu::d832a6f1-8bf7-42a7-a43b-8d0e62fb959e" providerId="AD" clId="Web-{EBCB7166-32E7-0089-8F4E-57BF28625CEB}" dt="2024-04-22T16:51:39.122" v="857"/>
          <ac:spMkLst>
            <pc:docMk/>
            <pc:sldMk cId="3580160654" sldId="270"/>
            <ac:spMk id="4" creationId="{B992715F-7EB5-633E-12AD-74F1C01DAB90}"/>
          </ac:spMkLst>
        </pc:spChg>
        <pc:spChg chg="add del mod">
          <ac:chgData name="Lor, Derrick" userId="S::derrick_lor@student.uml.edu::d832a6f1-8bf7-42a7-a43b-8d0e62fb959e" providerId="AD" clId="Web-{EBCB7166-32E7-0089-8F4E-57BF28625CEB}" dt="2024-04-22T16:51:39.122" v="857"/>
          <ac:spMkLst>
            <pc:docMk/>
            <pc:sldMk cId="3580160654" sldId="270"/>
            <ac:spMk id="5" creationId="{28F4D511-0204-D769-57FF-07B0A58561F7}"/>
          </ac:spMkLst>
        </pc:spChg>
        <pc:spChg chg="add">
          <ac:chgData name="Lor, Derrick" userId="S::derrick_lor@student.uml.edu::d832a6f1-8bf7-42a7-a43b-8d0e62fb959e" providerId="AD" clId="Web-{EBCB7166-32E7-0089-8F4E-57BF28625CEB}" dt="2024-04-22T16:51:39.122" v="857"/>
          <ac:spMkLst>
            <pc:docMk/>
            <pc:sldMk cId="3580160654" sldId="270"/>
            <ac:spMk id="11" creationId="{36D16D1E-4205-49F5-BD2A-DA769947C104}"/>
          </ac:spMkLst>
        </pc:spChg>
        <pc:spChg chg="add">
          <ac:chgData name="Lor, Derrick" userId="S::derrick_lor@student.uml.edu::d832a6f1-8bf7-42a7-a43b-8d0e62fb959e" providerId="AD" clId="Web-{EBCB7166-32E7-0089-8F4E-57BF28625CEB}" dt="2024-04-22T16:51:39.122" v="857"/>
          <ac:spMkLst>
            <pc:docMk/>
            <pc:sldMk cId="3580160654" sldId="270"/>
            <ac:spMk id="13" creationId="{012FD100-C039-4E03-B5E4-2EDFA7290AA6}"/>
          </ac:spMkLst>
        </pc:spChg>
        <pc:spChg chg="add mod">
          <ac:chgData name="Lor, Derrick" userId="S::derrick_lor@student.uml.edu::d832a6f1-8bf7-42a7-a43b-8d0e62fb959e" providerId="AD" clId="Web-{EBCB7166-32E7-0089-8F4E-57BF28625CEB}" dt="2024-04-22T16:55:33.022" v="927" actId="20577"/>
          <ac:spMkLst>
            <pc:docMk/>
            <pc:sldMk cId="3580160654" sldId="270"/>
            <ac:spMk id="26" creationId="{8E77CBA3-FA40-7A2B-CE67-C56F583ED461}"/>
          </ac:spMkLst>
        </pc:spChg>
        <pc:graphicFrameChg chg="add modGraphic">
          <ac:chgData name="Lor, Derrick" userId="S::derrick_lor@student.uml.edu::d832a6f1-8bf7-42a7-a43b-8d0e62fb959e" providerId="AD" clId="Web-{EBCB7166-32E7-0089-8F4E-57BF28625CEB}" dt="2024-04-22T16:58:42.466" v="952" actId="20577"/>
          <ac:graphicFrameMkLst>
            <pc:docMk/>
            <pc:sldMk cId="3580160654" sldId="270"/>
            <ac:graphicFrameMk id="7" creationId="{4425DD2A-9170-86E6-F58D-3A43AB6C01CB}"/>
          </ac:graphicFrameMkLst>
        </pc:graphicFrameChg>
        <pc:cxnChg chg="add">
          <ac:chgData name="Lor, Derrick" userId="S::derrick_lor@student.uml.edu::d832a6f1-8bf7-42a7-a43b-8d0e62fb959e" providerId="AD" clId="Web-{EBCB7166-32E7-0089-8F4E-57BF28625CEB}" dt="2024-04-22T16:51:39.122" v="857"/>
          <ac:cxnSpMkLst>
            <pc:docMk/>
            <pc:sldMk cId="3580160654" sldId="270"/>
            <ac:cxnSpMk id="15" creationId="{4418FCD2-8448-4A81-8EB4-72250F7827B4}"/>
          </ac:cxnSpMkLst>
        </pc:cxnChg>
      </pc:sldChg>
      <pc:sldChg chg="modSp add replId">
        <pc:chgData name="Lor, Derrick" userId="S::derrick_lor@student.uml.edu::d832a6f1-8bf7-42a7-a43b-8d0e62fb959e" providerId="AD" clId="Web-{EBCB7166-32E7-0089-8F4E-57BF28625CEB}" dt="2024-04-22T16:23:30.483" v="506" actId="20577"/>
        <pc:sldMkLst>
          <pc:docMk/>
          <pc:sldMk cId="1199672535" sldId="271"/>
        </pc:sldMkLst>
        <pc:spChg chg="mod">
          <ac:chgData name="Lor, Derrick" userId="S::derrick_lor@student.uml.edu::d832a6f1-8bf7-42a7-a43b-8d0e62fb959e" providerId="AD" clId="Web-{EBCB7166-32E7-0089-8F4E-57BF28625CEB}" dt="2024-04-22T16:23:30.483" v="506" actId="20577"/>
          <ac:spMkLst>
            <pc:docMk/>
            <pc:sldMk cId="1199672535" sldId="271"/>
            <ac:spMk id="2" creationId="{8F52F876-91DA-2828-3DB5-7FE3F8A8811A}"/>
          </ac:spMkLst>
        </pc:spChg>
      </pc:sldChg>
      <pc:sldChg chg="modSp add replId">
        <pc:chgData name="Lor, Derrick" userId="S::derrick_lor@student.uml.edu::d832a6f1-8bf7-42a7-a43b-8d0e62fb959e" providerId="AD" clId="Web-{EBCB7166-32E7-0089-8F4E-57BF28625CEB}" dt="2024-04-22T16:23:44.827" v="510" actId="20577"/>
        <pc:sldMkLst>
          <pc:docMk/>
          <pc:sldMk cId="1916025474" sldId="272"/>
        </pc:sldMkLst>
        <pc:spChg chg="mod">
          <ac:chgData name="Lor, Derrick" userId="S::derrick_lor@student.uml.edu::d832a6f1-8bf7-42a7-a43b-8d0e62fb959e" providerId="AD" clId="Web-{EBCB7166-32E7-0089-8F4E-57BF28625CEB}" dt="2024-04-22T16:23:44.827" v="510" actId="20577"/>
          <ac:spMkLst>
            <pc:docMk/>
            <pc:sldMk cId="1916025474" sldId="272"/>
            <ac:spMk id="2" creationId="{8F52F876-91DA-2828-3DB5-7FE3F8A8811A}"/>
          </ac:spMkLst>
        </pc:spChg>
      </pc:sldChg>
      <pc:sldChg chg="addSp modSp add del replId">
        <pc:chgData name="Lor, Derrick" userId="S::derrick_lor@student.uml.edu::d832a6f1-8bf7-42a7-a43b-8d0e62fb959e" providerId="AD" clId="Web-{EBCB7166-32E7-0089-8F4E-57BF28625CEB}" dt="2024-04-22T16:44:37.248" v="797"/>
        <pc:sldMkLst>
          <pc:docMk/>
          <pc:sldMk cId="2364384443" sldId="273"/>
        </pc:sldMkLst>
        <pc:spChg chg="add mod">
          <ac:chgData name="Lor, Derrick" userId="S::derrick_lor@student.uml.edu::d832a6f1-8bf7-42a7-a43b-8d0e62fb959e" providerId="AD" clId="Web-{EBCB7166-32E7-0089-8F4E-57BF28625CEB}" dt="2024-04-22T16:42:43.619" v="769" actId="20577"/>
          <ac:spMkLst>
            <pc:docMk/>
            <pc:sldMk cId="2364384443" sldId="273"/>
            <ac:spMk id="5" creationId="{DA266285-5AA9-DC39-6E55-0B6673FA9F53}"/>
          </ac:spMkLst>
        </pc:spChg>
      </pc:sldChg>
      <pc:sldChg chg="addSp delSp modSp add replId">
        <pc:chgData name="Lor, Derrick" userId="S::derrick_lor@student.uml.edu::d832a6f1-8bf7-42a7-a43b-8d0e62fb959e" providerId="AD" clId="Web-{EBCB7166-32E7-0089-8F4E-57BF28625CEB}" dt="2024-04-22T16:44:16.263" v="796" actId="14100"/>
        <pc:sldMkLst>
          <pc:docMk/>
          <pc:sldMk cId="2170944840" sldId="274"/>
        </pc:sldMkLst>
        <pc:spChg chg="mod">
          <ac:chgData name="Lor, Derrick" userId="S::derrick_lor@student.uml.edu::d832a6f1-8bf7-42a7-a43b-8d0e62fb959e" providerId="AD" clId="Web-{EBCB7166-32E7-0089-8F4E-57BF28625CEB}" dt="2024-04-22T16:44:05.887" v="795" actId="20577"/>
          <ac:spMkLst>
            <pc:docMk/>
            <pc:sldMk cId="2170944840" sldId="274"/>
            <ac:spMk id="2" creationId="{26C515EC-8F3C-07D0-D80D-DF677D609819}"/>
          </ac:spMkLst>
        </pc:spChg>
        <pc:spChg chg="del">
          <ac:chgData name="Lor, Derrick" userId="S::derrick_lor@student.uml.edu::d832a6f1-8bf7-42a7-a43b-8d0e62fb959e" providerId="AD" clId="Web-{EBCB7166-32E7-0089-8F4E-57BF28625CEB}" dt="2024-04-22T16:43:52.965" v="792"/>
          <ac:spMkLst>
            <pc:docMk/>
            <pc:sldMk cId="2170944840" sldId="274"/>
            <ac:spMk id="73" creationId="{36D16D1E-4205-49F5-BD2A-DA769947C104}"/>
          </ac:spMkLst>
        </pc:spChg>
        <pc:spChg chg="del">
          <ac:chgData name="Lor, Derrick" userId="S::derrick_lor@student.uml.edu::d832a6f1-8bf7-42a7-a43b-8d0e62fb959e" providerId="AD" clId="Web-{EBCB7166-32E7-0089-8F4E-57BF28625CEB}" dt="2024-04-22T16:43:52.965" v="792"/>
          <ac:spMkLst>
            <pc:docMk/>
            <pc:sldMk cId="2170944840" sldId="274"/>
            <ac:spMk id="74" creationId="{012FD100-C039-4E03-B5E4-2EDFA7290AA6}"/>
          </ac:spMkLst>
        </pc:spChg>
        <pc:spChg chg="add">
          <ac:chgData name="Lor, Derrick" userId="S::derrick_lor@student.uml.edu::d832a6f1-8bf7-42a7-a43b-8d0e62fb959e" providerId="AD" clId="Web-{EBCB7166-32E7-0089-8F4E-57BF28625CEB}" dt="2024-04-22T16:43:52.965" v="792"/>
          <ac:spMkLst>
            <pc:docMk/>
            <pc:sldMk cId="2170944840" sldId="274"/>
            <ac:spMk id="80" creationId="{F53311A5-99DE-4393-9A6A-668B1A50F6D7}"/>
          </ac:spMkLst>
        </pc:spChg>
        <pc:spChg chg="add">
          <ac:chgData name="Lor, Derrick" userId="S::derrick_lor@student.uml.edu::d832a6f1-8bf7-42a7-a43b-8d0e62fb959e" providerId="AD" clId="Web-{EBCB7166-32E7-0089-8F4E-57BF28625CEB}" dt="2024-04-22T16:43:52.965" v="792"/>
          <ac:spMkLst>
            <pc:docMk/>
            <pc:sldMk cId="2170944840" sldId="274"/>
            <ac:spMk id="82" creationId="{A4927983-BFBD-4CAA-A34E-2D3486ACF171}"/>
          </ac:spMkLst>
        </pc:spChg>
        <pc:spChg chg="add">
          <ac:chgData name="Lor, Derrick" userId="S::derrick_lor@student.uml.edu::d832a6f1-8bf7-42a7-a43b-8d0e62fb959e" providerId="AD" clId="Web-{EBCB7166-32E7-0089-8F4E-57BF28625CEB}" dt="2024-04-22T16:43:52.965" v="792"/>
          <ac:spMkLst>
            <pc:docMk/>
            <pc:sldMk cId="2170944840" sldId="274"/>
            <ac:spMk id="86" creationId="{9F5E263C-FB7E-4A3E-AD04-5140CD3D1D97}"/>
          </ac:spMkLst>
        </pc:spChg>
        <pc:spChg chg="add">
          <ac:chgData name="Lor, Derrick" userId="S::derrick_lor@student.uml.edu::d832a6f1-8bf7-42a7-a43b-8d0e62fb959e" providerId="AD" clId="Web-{EBCB7166-32E7-0089-8F4E-57BF28625CEB}" dt="2024-04-22T16:43:52.965" v="792"/>
          <ac:spMkLst>
            <pc:docMk/>
            <pc:sldMk cId="2170944840" sldId="274"/>
            <ac:spMk id="88" creationId="{9E65ED8C-90F7-4EB0-ACCB-64AEF411E8B9}"/>
          </ac:spMkLst>
        </pc:spChg>
        <pc:spChg chg="add">
          <ac:chgData name="Lor, Derrick" userId="S::derrick_lor@student.uml.edu::d832a6f1-8bf7-42a7-a43b-8d0e62fb959e" providerId="AD" clId="Web-{EBCB7166-32E7-0089-8F4E-57BF28625CEB}" dt="2024-04-22T16:43:52.965" v="792"/>
          <ac:spMkLst>
            <pc:docMk/>
            <pc:sldMk cId="2170944840" sldId="274"/>
            <ac:spMk id="90" creationId="{6604E3BF-88F7-4D19-BEC9-8486966EA467}"/>
          </ac:spMkLst>
        </pc:spChg>
        <pc:graphicFrameChg chg="mod modGraphic">
          <ac:chgData name="Lor, Derrick" userId="S::derrick_lor@student.uml.edu::d832a6f1-8bf7-42a7-a43b-8d0e62fb959e" providerId="AD" clId="Web-{EBCB7166-32E7-0089-8F4E-57BF28625CEB}" dt="2024-04-22T16:44:16.263" v="796" actId="14100"/>
          <ac:graphicFrameMkLst>
            <pc:docMk/>
            <pc:sldMk cId="2170944840" sldId="274"/>
            <ac:graphicFrameMk id="7" creationId="{401819BC-BA27-58B7-1BD3-FA46775D0D74}"/>
          </ac:graphicFrameMkLst>
        </pc:graphicFrameChg>
        <pc:cxnChg chg="del">
          <ac:chgData name="Lor, Derrick" userId="S::derrick_lor@student.uml.edu::d832a6f1-8bf7-42a7-a43b-8d0e62fb959e" providerId="AD" clId="Web-{EBCB7166-32E7-0089-8F4E-57BF28625CEB}" dt="2024-04-22T16:43:52.965" v="792"/>
          <ac:cxnSpMkLst>
            <pc:docMk/>
            <pc:sldMk cId="2170944840" sldId="274"/>
            <ac:cxnSpMk id="75" creationId="{4418FCD2-8448-4A81-8EB4-72250F7827B4}"/>
          </ac:cxnSpMkLst>
        </pc:cxnChg>
        <pc:cxnChg chg="add">
          <ac:chgData name="Lor, Derrick" userId="S::derrick_lor@student.uml.edu::d832a6f1-8bf7-42a7-a43b-8d0e62fb959e" providerId="AD" clId="Web-{EBCB7166-32E7-0089-8F4E-57BF28625CEB}" dt="2024-04-22T16:43:52.965" v="792"/>
          <ac:cxnSpMkLst>
            <pc:docMk/>
            <pc:sldMk cId="2170944840" sldId="274"/>
            <ac:cxnSpMk id="84" creationId="{B40DF401-E6F0-4EFD-8C5C-6847352084CE}"/>
          </ac:cxnSpMkLst>
        </pc:cxnChg>
      </pc:sldChg>
    </pc:docChg>
  </pc:docChgLst>
  <pc:docChgLst>
    <pc:chgData name="Lor, Derrick" userId="S::derrick_lor@student.uml.edu::d832a6f1-8bf7-42a7-a43b-8d0e62fb959e" providerId="AD" clId="Web-{364DF89A-6539-DF97-B656-B5868B2B9F84}"/>
    <pc:docChg chg="modSld">
      <pc:chgData name="Lor, Derrick" userId="S::derrick_lor@student.uml.edu::d832a6f1-8bf7-42a7-a43b-8d0e62fb959e" providerId="AD" clId="Web-{364DF89A-6539-DF97-B656-B5868B2B9F84}" dt="2024-04-25T00:00:00.476" v="1" actId="1076"/>
      <pc:docMkLst>
        <pc:docMk/>
      </pc:docMkLst>
      <pc:sldChg chg="modSp">
        <pc:chgData name="Lor, Derrick" userId="S::derrick_lor@student.uml.edu::d832a6f1-8bf7-42a7-a43b-8d0e62fb959e" providerId="AD" clId="Web-{364DF89A-6539-DF97-B656-B5868B2B9F84}" dt="2024-04-25T00:00:00.476" v="1" actId="1076"/>
        <pc:sldMkLst>
          <pc:docMk/>
          <pc:sldMk cId="561922314" sldId="265"/>
        </pc:sldMkLst>
        <pc:graphicFrameChg chg="mod">
          <ac:chgData name="Lor, Derrick" userId="S::derrick_lor@student.uml.edu::d832a6f1-8bf7-42a7-a43b-8d0e62fb959e" providerId="AD" clId="Web-{364DF89A-6539-DF97-B656-B5868B2B9F84}" dt="2024-04-25T00:00:00.476" v="1" actId="1076"/>
          <ac:graphicFrameMkLst>
            <pc:docMk/>
            <pc:sldMk cId="561922314" sldId="265"/>
            <ac:graphicFrameMk id="4" creationId="{8F562549-1768-5925-0548-0BC9D0043192}"/>
          </ac:graphicFrameMkLst>
        </pc:graphicFrameChg>
      </pc:sldChg>
    </pc:docChg>
  </pc:docChgLst>
  <pc:docChgLst>
    <pc:chgData name="Lor, Derrick" userId="S::derrick_lor@student.uml.edu::d832a6f1-8bf7-42a7-a43b-8d0e62fb959e" providerId="AD" clId="Web-{311FEC93-31F7-EAFC-3406-10A34132F768}"/>
    <pc:docChg chg="addSld delSld modSld addMainMaster delMainMaster">
      <pc:chgData name="Lor, Derrick" userId="S::derrick_lor@student.uml.edu::d832a6f1-8bf7-42a7-a43b-8d0e62fb959e" providerId="AD" clId="Web-{311FEC93-31F7-EAFC-3406-10A34132F768}" dt="2024-04-19T19:22:10.820" v="69"/>
      <pc:docMkLst>
        <pc:docMk/>
      </pc:docMkLst>
      <pc:sldChg chg="delSp modSp mod modClrScheme delDesignElem chgLayout">
        <pc:chgData name="Lor, Derrick" userId="S::derrick_lor@student.uml.edu::d832a6f1-8bf7-42a7-a43b-8d0e62fb959e" providerId="AD" clId="Web-{311FEC93-31F7-EAFC-3406-10A34132F768}" dt="2024-04-19T19:13:46.800" v="20"/>
        <pc:sldMkLst>
          <pc:docMk/>
          <pc:sldMk cId="109857222" sldId="256"/>
        </pc:sldMkLst>
        <pc:spChg chg="mod ord">
          <ac:chgData name="Lor, Derrick" userId="S::derrick_lor@student.uml.edu::d832a6f1-8bf7-42a7-a43b-8d0e62fb959e" providerId="AD" clId="Web-{311FEC93-31F7-EAFC-3406-10A34132F768}" dt="2024-04-19T19:13:46.800" v="20"/>
          <ac:spMkLst>
            <pc:docMk/>
            <pc:sldMk cId="109857222" sldId="256"/>
            <ac:spMk id="2" creationId="{00000000-0000-0000-0000-000000000000}"/>
          </ac:spMkLst>
        </pc:spChg>
        <pc:spChg chg="mod ord">
          <ac:chgData name="Lor, Derrick" userId="S::derrick_lor@student.uml.edu::d832a6f1-8bf7-42a7-a43b-8d0e62fb959e" providerId="AD" clId="Web-{311FEC93-31F7-EAFC-3406-10A34132F768}" dt="2024-04-19T19:13:46.800" v="20"/>
          <ac:spMkLst>
            <pc:docMk/>
            <pc:sldMk cId="109857222" sldId="256"/>
            <ac:spMk id="3" creationId="{00000000-0000-0000-0000-000000000000}"/>
          </ac:spMkLst>
        </pc:spChg>
        <pc:spChg chg="del">
          <ac:chgData name="Lor, Derrick" userId="S::derrick_lor@student.uml.edu::d832a6f1-8bf7-42a7-a43b-8d0e62fb959e" providerId="AD" clId="Web-{311FEC93-31F7-EAFC-3406-10A34132F768}" dt="2024-04-19T19:10:54.277" v="0"/>
          <ac:spMkLst>
            <pc:docMk/>
            <pc:sldMk cId="109857222" sldId="256"/>
            <ac:spMk id="23" creationId="{71B2258F-86CA-4D4D-8270-BC05FCDEBFB3}"/>
          </ac:spMkLst>
        </pc:spChg>
      </pc:sldChg>
      <pc:sldChg chg="delSp modSp del mod modClrScheme delDesignElem chgLayout">
        <pc:chgData name="Lor, Derrick" userId="S::derrick_lor@student.uml.edu::d832a6f1-8bf7-42a7-a43b-8d0e62fb959e" providerId="AD" clId="Web-{311FEC93-31F7-EAFC-3406-10A34132F768}" dt="2024-04-19T19:12:04.499" v="9"/>
        <pc:sldMkLst>
          <pc:docMk/>
          <pc:sldMk cId="968517599" sldId="257"/>
        </pc:sldMkLst>
        <pc:spChg chg="mod ord">
          <ac:chgData name="Lor, Derrick" userId="S::derrick_lor@student.uml.edu::d832a6f1-8bf7-42a7-a43b-8d0e62fb959e" providerId="AD" clId="Web-{311FEC93-31F7-EAFC-3406-10A34132F768}" dt="2024-04-19T19:11:52.123" v="7"/>
          <ac:spMkLst>
            <pc:docMk/>
            <pc:sldMk cId="968517599" sldId="257"/>
            <ac:spMk id="2" creationId="{2D7431DA-3EAD-D73A-2ACD-81829FA313A6}"/>
          </ac:spMkLst>
        </pc:spChg>
        <pc:spChg chg="mod ord">
          <ac:chgData name="Lor, Derrick" userId="S::derrick_lor@student.uml.edu::d832a6f1-8bf7-42a7-a43b-8d0e62fb959e" providerId="AD" clId="Web-{311FEC93-31F7-EAFC-3406-10A34132F768}" dt="2024-04-19T19:11:52.123" v="7"/>
          <ac:spMkLst>
            <pc:docMk/>
            <pc:sldMk cId="968517599" sldId="257"/>
            <ac:spMk id="3" creationId="{8272A404-5B55-83C7-CBE6-909622E59090}"/>
          </ac:spMkLst>
        </pc:spChg>
        <pc:spChg chg="del">
          <ac:chgData name="Lor, Derrick" userId="S::derrick_lor@student.uml.edu::d832a6f1-8bf7-42a7-a43b-8d0e62fb959e" providerId="AD" clId="Web-{311FEC93-31F7-EAFC-3406-10A34132F768}" dt="2024-04-19T19:10:54.277" v="0"/>
          <ac:spMkLst>
            <pc:docMk/>
            <pc:sldMk cId="968517599" sldId="257"/>
            <ac:spMk id="8" creationId="{B6CDA21F-E7AF-4C75-8395-33F58D5B0E45}"/>
          </ac:spMkLst>
        </pc:spChg>
        <pc:spChg chg="del">
          <ac:chgData name="Lor, Derrick" userId="S::derrick_lor@student.uml.edu::d832a6f1-8bf7-42a7-a43b-8d0e62fb959e" providerId="AD" clId="Web-{311FEC93-31F7-EAFC-3406-10A34132F768}" dt="2024-04-19T19:10:54.277" v="0"/>
          <ac:spMkLst>
            <pc:docMk/>
            <pc:sldMk cId="968517599" sldId="257"/>
            <ac:spMk id="15" creationId="{D5B0017B-2ECA-49AF-B397-DC140825DF8D}"/>
          </ac:spMkLst>
        </pc:spChg>
        <pc:grpChg chg="del">
          <ac:chgData name="Lor, Derrick" userId="S::derrick_lor@student.uml.edu::d832a6f1-8bf7-42a7-a43b-8d0e62fb959e" providerId="AD" clId="Web-{311FEC93-31F7-EAFC-3406-10A34132F768}" dt="2024-04-19T19:10:54.277" v="0"/>
          <ac:grpSpMkLst>
            <pc:docMk/>
            <pc:sldMk cId="968517599" sldId="257"/>
            <ac:grpSpMk id="10" creationId="{AE1C45F0-260A-458C-96ED-C1F6D2151219}"/>
          </ac:grpSpMkLst>
        </pc:grpChg>
        <pc:cxnChg chg="del">
          <ac:chgData name="Lor, Derrick" userId="S::derrick_lor@student.uml.edu::d832a6f1-8bf7-42a7-a43b-8d0e62fb959e" providerId="AD" clId="Web-{311FEC93-31F7-EAFC-3406-10A34132F768}" dt="2024-04-19T19:10:54.277" v="0"/>
          <ac:cxnSpMkLst>
            <pc:docMk/>
            <pc:sldMk cId="968517599" sldId="257"/>
            <ac:cxnSpMk id="17" creationId="{6CF1BAF6-AD41-4082-B212-8A1F9A2E8779}"/>
          </ac:cxnSpMkLst>
        </pc:cxnChg>
      </pc:sldChg>
      <pc:sldChg chg="delSp modSp add del mod replId modClrScheme chgLayout">
        <pc:chgData name="Lor, Derrick" userId="S::derrick_lor@student.uml.edu::d832a6f1-8bf7-42a7-a43b-8d0e62fb959e" providerId="AD" clId="Web-{311FEC93-31F7-EAFC-3406-10A34132F768}" dt="2024-04-19T19:12:07.202" v="10"/>
        <pc:sldMkLst>
          <pc:docMk/>
          <pc:sldMk cId="612749337" sldId="258"/>
        </pc:sldMkLst>
        <pc:spChg chg="mod ord">
          <ac:chgData name="Lor, Derrick" userId="S::derrick_lor@student.uml.edu::d832a6f1-8bf7-42a7-a43b-8d0e62fb959e" providerId="AD" clId="Web-{311FEC93-31F7-EAFC-3406-10A34132F768}" dt="2024-04-19T19:11:52.123" v="7"/>
          <ac:spMkLst>
            <pc:docMk/>
            <pc:sldMk cId="612749337" sldId="258"/>
            <ac:spMk id="2" creationId="{00000000-0000-0000-0000-000000000000}"/>
          </ac:spMkLst>
        </pc:spChg>
        <pc:spChg chg="mod ord">
          <ac:chgData name="Lor, Derrick" userId="S::derrick_lor@student.uml.edu::d832a6f1-8bf7-42a7-a43b-8d0e62fb959e" providerId="AD" clId="Web-{311FEC93-31F7-EAFC-3406-10A34132F768}" dt="2024-04-19T19:11:52.123" v="7"/>
          <ac:spMkLst>
            <pc:docMk/>
            <pc:sldMk cId="612749337" sldId="258"/>
            <ac:spMk id="3" creationId="{00000000-0000-0000-0000-000000000000}"/>
          </ac:spMkLst>
        </pc:spChg>
        <pc:spChg chg="del">
          <ac:chgData name="Lor, Derrick" userId="S::derrick_lor@student.uml.edu::d832a6f1-8bf7-42a7-a43b-8d0e62fb959e" providerId="AD" clId="Web-{311FEC93-31F7-EAFC-3406-10A34132F768}" dt="2024-04-19T19:11:20.044" v="5"/>
          <ac:spMkLst>
            <pc:docMk/>
            <pc:sldMk cId="612749337" sldId="258"/>
            <ac:spMk id="8" creationId="{3696F2A9-77B5-39DF-20A7-B1844FACD038}"/>
          </ac:spMkLst>
        </pc:spChg>
        <pc:picChg chg="del">
          <ac:chgData name="Lor, Derrick" userId="S::derrick_lor@student.uml.edu::d832a6f1-8bf7-42a7-a43b-8d0e62fb959e" providerId="AD" clId="Web-{311FEC93-31F7-EAFC-3406-10A34132F768}" dt="2024-04-19T19:11:20.044" v="5"/>
          <ac:picMkLst>
            <pc:docMk/>
            <pc:sldMk cId="612749337" sldId="258"/>
            <ac:picMk id="7" creationId="{3EAAE75F-4D0E-D134-F2E4-206AF750A5E3}"/>
          </ac:picMkLst>
        </pc:picChg>
      </pc:sldChg>
      <pc:sldChg chg="modSp new mod modClrScheme chgLayout">
        <pc:chgData name="Lor, Derrick" userId="S::derrick_lor@student.uml.edu::d832a6f1-8bf7-42a7-a43b-8d0e62fb959e" providerId="AD" clId="Web-{311FEC93-31F7-EAFC-3406-10A34132F768}" dt="2024-04-19T19:19:46.174" v="61" actId="20577"/>
        <pc:sldMkLst>
          <pc:docMk/>
          <pc:sldMk cId="3119391625" sldId="259"/>
        </pc:sldMkLst>
        <pc:spChg chg="mod ord">
          <ac:chgData name="Lor, Derrick" userId="S::derrick_lor@student.uml.edu::d832a6f1-8bf7-42a7-a43b-8d0e62fb959e" providerId="AD" clId="Web-{311FEC93-31F7-EAFC-3406-10A34132F768}" dt="2024-04-19T19:13:46.800" v="20"/>
          <ac:spMkLst>
            <pc:docMk/>
            <pc:sldMk cId="3119391625" sldId="259"/>
            <ac:spMk id="2" creationId="{0A2FCAAC-FDBA-B25C-12E3-4A5569673301}"/>
          </ac:spMkLst>
        </pc:spChg>
        <pc:spChg chg="mod ord">
          <ac:chgData name="Lor, Derrick" userId="S::derrick_lor@student.uml.edu::d832a6f1-8bf7-42a7-a43b-8d0e62fb959e" providerId="AD" clId="Web-{311FEC93-31F7-EAFC-3406-10A34132F768}" dt="2024-04-19T19:19:46.174" v="61" actId="20577"/>
          <ac:spMkLst>
            <pc:docMk/>
            <pc:sldMk cId="3119391625" sldId="259"/>
            <ac:spMk id="3" creationId="{278D9EAD-57BD-79A7-67B2-4AD752F0EA3A}"/>
          </ac:spMkLst>
        </pc:spChg>
      </pc:sldChg>
      <pc:sldChg chg="addSp delSp modSp new mod setBg modClrScheme chgLayout">
        <pc:chgData name="Lor, Derrick" userId="S::derrick_lor@student.uml.edu::d832a6f1-8bf7-42a7-a43b-8d0e62fb959e" providerId="AD" clId="Web-{311FEC93-31F7-EAFC-3406-10A34132F768}" dt="2024-04-19T19:22:10.820" v="69"/>
        <pc:sldMkLst>
          <pc:docMk/>
          <pc:sldMk cId="1432256311" sldId="260"/>
        </pc:sldMkLst>
        <pc:spChg chg="mod ord">
          <ac:chgData name="Lor, Derrick" userId="S::derrick_lor@student.uml.edu::d832a6f1-8bf7-42a7-a43b-8d0e62fb959e" providerId="AD" clId="Web-{311FEC93-31F7-EAFC-3406-10A34132F768}" dt="2024-04-19T19:21:36.366" v="67"/>
          <ac:spMkLst>
            <pc:docMk/>
            <pc:sldMk cId="1432256311" sldId="260"/>
            <ac:spMk id="2" creationId="{AD1CB226-A2A1-F738-1B68-7A14DAB9E375}"/>
          </ac:spMkLst>
        </pc:spChg>
        <pc:spChg chg="mod ord">
          <ac:chgData name="Lor, Derrick" userId="S::derrick_lor@student.uml.edu::d832a6f1-8bf7-42a7-a43b-8d0e62fb959e" providerId="AD" clId="Web-{311FEC93-31F7-EAFC-3406-10A34132F768}" dt="2024-04-19T19:21:36.366" v="67"/>
          <ac:spMkLst>
            <pc:docMk/>
            <pc:sldMk cId="1432256311" sldId="260"/>
            <ac:spMk id="3" creationId="{C801E2CF-F29E-C8B8-65AE-82A66F17C2B2}"/>
          </ac:spMkLst>
        </pc:spChg>
        <pc:spChg chg="add del mod ord">
          <ac:chgData name="Lor, Derrick" userId="S::derrick_lor@student.uml.edu::d832a6f1-8bf7-42a7-a43b-8d0e62fb959e" providerId="AD" clId="Web-{311FEC93-31F7-EAFC-3406-10A34132F768}" dt="2024-04-19T19:15:28.335" v="30"/>
          <ac:spMkLst>
            <pc:docMk/>
            <pc:sldMk cId="1432256311" sldId="260"/>
            <ac:spMk id="4" creationId="{DB997885-3887-3579-EF25-46BE08B5AC4E}"/>
          </ac:spMkLst>
        </pc:spChg>
        <pc:spChg chg="add">
          <ac:chgData name="Lor, Derrick" userId="S::derrick_lor@student.uml.edu::d832a6f1-8bf7-42a7-a43b-8d0e62fb959e" providerId="AD" clId="Web-{311FEC93-31F7-EAFC-3406-10A34132F768}" dt="2024-04-19T19:21:36.366" v="67"/>
          <ac:spMkLst>
            <pc:docMk/>
            <pc:sldMk cId="1432256311" sldId="260"/>
            <ac:spMk id="9" creationId="{311973C2-EB8B-452A-A698-4A252FD3AE28}"/>
          </ac:spMkLst>
        </pc:spChg>
        <pc:spChg chg="add">
          <ac:chgData name="Lor, Derrick" userId="S::derrick_lor@student.uml.edu::d832a6f1-8bf7-42a7-a43b-8d0e62fb959e" providerId="AD" clId="Web-{311FEC93-31F7-EAFC-3406-10A34132F768}" dt="2024-04-19T19:21:36.366" v="67"/>
          <ac:spMkLst>
            <pc:docMk/>
            <pc:sldMk cId="1432256311" sldId="260"/>
            <ac:spMk id="11" creationId="{10162E77-11AD-44A7-84EC-40C59EEFBD2E}"/>
          </ac:spMkLst>
        </pc:spChg>
        <pc:picChg chg="add del">
          <ac:chgData name="Lor, Derrick" userId="S::derrick_lor@student.uml.edu::d832a6f1-8bf7-42a7-a43b-8d0e62fb959e" providerId="AD" clId="Web-{311FEC93-31F7-EAFC-3406-10A34132F768}" dt="2024-04-19T19:22:10.820" v="69"/>
          <ac:picMkLst>
            <pc:docMk/>
            <pc:sldMk cId="1432256311" sldId="260"/>
            <ac:picMk id="5" creationId="{041DF878-1B0D-8C27-61AA-B15832E52F8D}"/>
          </ac:picMkLst>
        </pc:picChg>
        <pc:cxnChg chg="add">
          <ac:chgData name="Lor, Derrick" userId="S::derrick_lor@student.uml.edu::d832a6f1-8bf7-42a7-a43b-8d0e62fb959e" providerId="AD" clId="Web-{311FEC93-31F7-EAFC-3406-10A34132F768}" dt="2024-04-19T19:21:36.366" v="67"/>
          <ac:cxnSpMkLst>
            <pc:docMk/>
            <pc:sldMk cId="1432256311" sldId="260"/>
            <ac:cxnSpMk id="13" creationId="{5AB158E9-1B40-4CD6-95F0-95CA11DF7B7A}"/>
          </ac:cxnSpMkLst>
        </pc:cxnChg>
      </pc:sldChg>
      <pc:sldChg chg="addSp delSp modSp new mod setBg modClrScheme chgLayout">
        <pc:chgData name="Lor, Derrick" userId="S::derrick_lor@student.uml.edu::d832a6f1-8bf7-42a7-a43b-8d0e62fb959e" providerId="AD" clId="Web-{311FEC93-31F7-EAFC-3406-10A34132F768}" dt="2024-04-19T19:21:23.568" v="66"/>
        <pc:sldMkLst>
          <pc:docMk/>
          <pc:sldMk cId="3383523679" sldId="261"/>
        </pc:sldMkLst>
        <pc:spChg chg="mod ord">
          <ac:chgData name="Lor, Derrick" userId="S::derrick_lor@student.uml.edu::d832a6f1-8bf7-42a7-a43b-8d0e62fb959e" providerId="AD" clId="Web-{311FEC93-31F7-EAFC-3406-10A34132F768}" dt="2024-04-19T19:21:23.568" v="66"/>
          <ac:spMkLst>
            <pc:docMk/>
            <pc:sldMk cId="3383523679" sldId="261"/>
            <ac:spMk id="2" creationId="{26C515EC-8F3C-07D0-D80D-DF677D609819}"/>
          </ac:spMkLst>
        </pc:spChg>
        <pc:spChg chg="mod ord">
          <ac:chgData name="Lor, Derrick" userId="S::derrick_lor@student.uml.edu::d832a6f1-8bf7-42a7-a43b-8d0e62fb959e" providerId="AD" clId="Web-{311FEC93-31F7-EAFC-3406-10A34132F768}" dt="2024-04-19T19:21:23.568" v="66"/>
          <ac:spMkLst>
            <pc:docMk/>
            <pc:sldMk cId="3383523679" sldId="261"/>
            <ac:spMk id="3" creationId="{9A8DBEC6-31A5-8202-3324-421AA7714250}"/>
          </ac:spMkLst>
        </pc:spChg>
        <pc:spChg chg="add del mod ord">
          <ac:chgData name="Lor, Derrick" userId="S::derrick_lor@student.uml.edu::d832a6f1-8bf7-42a7-a43b-8d0e62fb959e" providerId="AD" clId="Web-{311FEC93-31F7-EAFC-3406-10A34132F768}" dt="2024-04-19T19:15:11.272" v="26"/>
          <ac:spMkLst>
            <pc:docMk/>
            <pc:sldMk cId="3383523679" sldId="261"/>
            <ac:spMk id="4" creationId="{0F802E5F-0AB6-1DCB-8290-E71AF26B9019}"/>
          </ac:spMkLst>
        </pc:spChg>
        <pc:spChg chg="add">
          <ac:chgData name="Lor, Derrick" userId="S::derrick_lor@student.uml.edu::d832a6f1-8bf7-42a7-a43b-8d0e62fb959e" providerId="AD" clId="Web-{311FEC93-31F7-EAFC-3406-10A34132F768}" dt="2024-04-19T19:21:23.568" v="66"/>
          <ac:spMkLst>
            <pc:docMk/>
            <pc:sldMk cId="3383523679" sldId="261"/>
            <ac:spMk id="8" creationId="{35230A27-1553-42F8-99D7-829868E13715}"/>
          </ac:spMkLst>
        </pc:spChg>
        <pc:spChg chg="add">
          <ac:chgData name="Lor, Derrick" userId="S::derrick_lor@student.uml.edu::d832a6f1-8bf7-42a7-a43b-8d0e62fb959e" providerId="AD" clId="Web-{311FEC93-31F7-EAFC-3406-10A34132F768}" dt="2024-04-19T19:21:23.568" v="66"/>
          <ac:spMkLst>
            <pc:docMk/>
            <pc:sldMk cId="3383523679" sldId="261"/>
            <ac:spMk id="10" creationId="{A772232D-B4D6-429F-B3D1-2D9891B85E08}"/>
          </ac:spMkLst>
        </pc:spChg>
        <pc:cxnChg chg="add">
          <ac:chgData name="Lor, Derrick" userId="S::derrick_lor@student.uml.edu::d832a6f1-8bf7-42a7-a43b-8d0e62fb959e" providerId="AD" clId="Web-{311FEC93-31F7-EAFC-3406-10A34132F768}" dt="2024-04-19T19:21:23.568" v="66"/>
          <ac:cxnSpMkLst>
            <pc:docMk/>
            <pc:sldMk cId="3383523679" sldId="261"/>
            <ac:cxnSpMk id="12" creationId="{02CC3441-26B3-4381-B3DF-8AE3C288BC0D}"/>
          </ac:cxnSpMkLst>
        </pc:cxnChg>
      </pc:sldChg>
      <pc:sldChg chg="addSp modSp new del mod modClrScheme chgLayout">
        <pc:chgData name="Lor, Derrick" userId="S::derrick_lor@student.uml.edu::d832a6f1-8bf7-42a7-a43b-8d0e62fb959e" providerId="AD" clId="Web-{311FEC93-31F7-EAFC-3406-10A34132F768}" dt="2024-04-19T19:15:15.241" v="27"/>
        <pc:sldMkLst>
          <pc:docMk/>
          <pc:sldMk cId="1820298135" sldId="262"/>
        </pc:sldMkLst>
        <pc:spChg chg="mod ord">
          <ac:chgData name="Lor, Derrick" userId="S::derrick_lor@student.uml.edu::d832a6f1-8bf7-42a7-a43b-8d0e62fb959e" providerId="AD" clId="Web-{311FEC93-31F7-EAFC-3406-10A34132F768}" dt="2024-04-19T19:14:06.473" v="21"/>
          <ac:spMkLst>
            <pc:docMk/>
            <pc:sldMk cId="1820298135" sldId="262"/>
            <ac:spMk id="2" creationId="{64C34462-FC47-2ED3-D397-2FECE4A3910A}"/>
          </ac:spMkLst>
        </pc:spChg>
        <pc:spChg chg="mod ord">
          <ac:chgData name="Lor, Derrick" userId="S::derrick_lor@student.uml.edu::d832a6f1-8bf7-42a7-a43b-8d0e62fb959e" providerId="AD" clId="Web-{311FEC93-31F7-EAFC-3406-10A34132F768}" dt="2024-04-19T19:14:06.473" v="21"/>
          <ac:spMkLst>
            <pc:docMk/>
            <pc:sldMk cId="1820298135" sldId="262"/>
            <ac:spMk id="3" creationId="{0EC26693-46C7-D4E0-4120-01AEFA61C34B}"/>
          </ac:spMkLst>
        </pc:spChg>
        <pc:spChg chg="add mod ord">
          <ac:chgData name="Lor, Derrick" userId="S::derrick_lor@student.uml.edu::d832a6f1-8bf7-42a7-a43b-8d0e62fb959e" providerId="AD" clId="Web-{311FEC93-31F7-EAFC-3406-10A34132F768}" dt="2024-04-19T19:14:06.473" v="21"/>
          <ac:spMkLst>
            <pc:docMk/>
            <pc:sldMk cId="1820298135" sldId="262"/>
            <ac:spMk id="4" creationId="{0F33FC30-3DEE-1E98-CE18-A921D93AE117}"/>
          </ac:spMkLst>
        </pc:spChg>
      </pc:sldChg>
      <pc:sldChg chg="addSp delSp modSp add mod replId modClrScheme chgLayout">
        <pc:chgData name="Lor, Derrick" userId="S::derrick_lor@student.uml.edu::d832a6f1-8bf7-42a7-a43b-8d0e62fb959e" providerId="AD" clId="Web-{311FEC93-31F7-EAFC-3406-10A34132F768}" dt="2024-04-19T19:20:13.081" v="64"/>
        <pc:sldMkLst>
          <pc:docMk/>
          <pc:sldMk cId="3701807786" sldId="262"/>
        </pc:sldMkLst>
        <pc:spChg chg="mod ord">
          <ac:chgData name="Lor, Derrick" userId="S::derrick_lor@student.uml.edu::d832a6f1-8bf7-42a7-a43b-8d0e62fb959e" providerId="AD" clId="Web-{311FEC93-31F7-EAFC-3406-10A34132F768}" dt="2024-04-19T19:20:13.081" v="64"/>
          <ac:spMkLst>
            <pc:docMk/>
            <pc:sldMk cId="3701807786" sldId="262"/>
            <ac:spMk id="2" creationId="{26C515EC-8F3C-07D0-D80D-DF677D609819}"/>
          </ac:spMkLst>
        </pc:spChg>
        <pc:spChg chg="mod ord">
          <ac:chgData name="Lor, Derrick" userId="S::derrick_lor@student.uml.edu::d832a6f1-8bf7-42a7-a43b-8d0e62fb959e" providerId="AD" clId="Web-{311FEC93-31F7-EAFC-3406-10A34132F768}" dt="2024-04-19T19:20:13.081" v="64"/>
          <ac:spMkLst>
            <pc:docMk/>
            <pc:sldMk cId="3701807786" sldId="262"/>
            <ac:spMk id="3" creationId="{9A8DBEC6-31A5-8202-3324-421AA7714250}"/>
          </ac:spMkLst>
        </pc:spChg>
        <pc:spChg chg="add del mod ord">
          <ac:chgData name="Lor, Derrick" userId="S::derrick_lor@student.uml.edu::d832a6f1-8bf7-42a7-a43b-8d0e62fb959e" providerId="AD" clId="Web-{311FEC93-31F7-EAFC-3406-10A34132F768}" dt="2024-04-19T19:20:13.081" v="64"/>
          <ac:spMkLst>
            <pc:docMk/>
            <pc:sldMk cId="3701807786" sldId="262"/>
            <ac:spMk id="4" creationId="{1DBD6D9E-010E-8E62-D0C5-81C6F46CE583}"/>
          </ac:spMkLst>
        </pc:spChg>
      </pc:sldChg>
      <pc:sldChg chg="modSp add replId">
        <pc:chgData name="Lor, Derrick" userId="S::derrick_lor@student.uml.edu::d832a6f1-8bf7-42a7-a43b-8d0e62fb959e" providerId="AD" clId="Web-{311FEC93-31F7-EAFC-3406-10A34132F768}" dt="2024-04-19T19:19:25.486" v="53" actId="20577"/>
        <pc:sldMkLst>
          <pc:docMk/>
          <pc:sldMk cId="3678793135" sldId="263"/>
        </pc:sldMkLst>
        <pc:spChg chg="mod">
          <ac:chgData name="Lor, Derrick" userId="S::derrick_lor@student.uml.edu::d832a6f1-8bf7-42a7-a43b-8d0e62fb959e" providerId="AD" clId="Web-{311FEC93-31F7-EAFC-3406-10A34132F768}" dt="2024-04-19T19:19:25.486" v="53" actId="20577"/>
          <ac:spMkLst>
            <pc:docMk/>
            <pc:sldMk cId="3678793135" sldId="263"/>
            <ac:spMk id="2" creationId="{26C515EC-8F3C-07D0-D80D-DF677D609819}"/>
          </ac:spMkLst>
        </pc:spChg>
      </pc:sldChg>
      <pc:sldChg chg="addSp modSp add mod replId modClrScheme chgLayout">
        <pc:chgData name="Lor, Derrick" userId="S::derrick_lor@student.uml.edu::d832a6f1-8bf7-42a7-a43b-8d0e62fb959e" providerId="AD" clId="Web-{311FEC93-31F7-EAFC-3406-10A34132F768}" dt="2024-04-19T19:20:27.004" v="65"/>
        <pc:sldMkLst>
          <pc:docMk/>
          <pc:sldMk cId="2591944099" sldId="264"/>
        </pc:sldMkLst>
        <pc:spChg chg="mod ord">
          <ac:chgData name="Lor, Derrick" userId="S::derrick_lor@student.uml.edu::d832a6f1-8bf7-42a7-a43b-8d0e62fb959e" providerId="AD" clId="Web-{311FEC93-31F7-EAFC-3406-10A34132F768}" dt="2024-04-19T19:20:27.004" v="65"/>
          <ac:spMkLst>
            <pc:docMk/>
            <pc:sldMk cId="2591944099" sldId="264"/>
            <ac:spMk id="2" creationId="{26C515EC-8F3C-07D0-D80D-DF677D609819}"/>
          </ac:spMkLst>
        </pc:spChg>
        <pc:spChg chg="mod ord">
          <ac:chgData name="Lor, Derrick" userId="S::derrick_lor@student.uml.edu::d832a6f1-8bf7-42a7-a43b-8d0e62fb959e" providerId="AD" clId="Web-{311FEC93-31F7-EAFC-3406-10A34132F768}" dt="2024-04-19T19:20:27.004" v="65"/>
          <ac:spMkLst>
            <pc:docMk/>
            <pc:sldMk cId="2591944099" sldId="264"/>
            <ac:spMk id="3" creationId="{9A8DBEC6-31A5-8202-3324-421AA7714250}"/>
          </ac:spMkLst>
        </pc:spChg>
        <pc:spChg chg="add mod ord">
          <ac:chgData name="Lor, Derrick" userId="S::derrick_lor@student.uml.edu::d832a6f1-8bf7-42a7-a43b-8d0e62fb959e" providerId="AD" clId="Web-{311FEC93-31F7-EAFC-3406-10A34132F768}" dt="2024-04-19T19:20:27.004" v="65"/>
          <ac:spMkLst>
            <pc:docMk/>
            <pc:sldMk cId="2591944099" sldId="264"/>
            <ac:spMk id="4" creationId="{9E0660B4-7649-B937-7E56-3AACE2E873A0}"/>
          </ac:spMkLst>
        </pc:spChg>
        <pc:spChg chg="add mod ord">
          <ac:chgData name="Lor, Derrick" userId="S::derrick_lor@student.uml.edu::d832a6f1-8bf7-42a7-a43b-8d0e62fb959e" providerId="AD" clId="Web-{311FEC93-31F7-EAFC-3406-10A34132F768}" dt="2024-04-19T19:20:27.004" v="65"/>
          <ac:spMkLst>
            <pc:docMk/>
            <pc:sldMk cId="2591944099" sldId="264"/>
            <ac:spMk id="5" creationId="{2C339744-074C-3295-0569-594C1A1D89F9}"/>
          </ac:spMkLst>
        </pc:spChg>
        <pc:spChg chg="add mod ord">
          <ac:chgData name="Lor, Derrick" userId="S::derrick_lor@student.uml.edu::d832a6f1-8bf7-42a7-a43b-8d0e62fb959e" providerId="AD" clId="Web-{311FEC93-31F7-EAFC-3406-10A34132F768}" dt="2024-04-19T19:20:27.004" v="65"/>
          <ac:spMkLst>
            <pc:docMk/>
            <pc:sldMk cId="2591944099" sldId="264"/>
            <ac:spMk id="6" creationId="{7A0D2D8D-BE21-C4A5-1673-FCF9FEF41FDC}"/>
          </ac:spMkLst>
        </pc:spChg>
      </pc:sldChg>
      <pc:sldChg chg="modSp new">
        <pc:chgData name="Lor, Derrick" userId="S::derrick_lor@student.uml.edu::d832a6f1-8bf7-42a7-a43b-8d0e62fb959e" providerId="AD" clId="Web-{311FEC93-31F7-EAFC-3406-10A34132F768}" dt="2024-04-19T19:18:15.826" v="48" actId="20577"/>
        <pc:sldMkLst>
          <pc:docMk/>
          <pc:sldMk cId="561922314" sldId="265"/>
        </pc:sldMkLst>
        <pc:spChg chg="mod">
          <ac:chgData name="Lor, Derrick" userId="S::derrick_lor@student.uml.edu::d832a6f1-8bf7-42a7-a43b-8d0e62fb959e" providerId="AD" clId="Web-{311FEC93-31F7-EAFC-3406-10A34132F768}" dt="2024-04-19T19:18:15.826" v="48" actId="20577"/>
          <ac:spMkLst>
            <pc:docMk/>
            <pc:sldMk cId="561922314" sldId="265"/>
            <ac:spMk id="2" creationId="{F598AD40-852C-98A2-C0E5-96C1E91299C0}"/>
          </ac:spMkLst>
        </pc:spChg>
      </pc:sldChg>
      <pc:sldChg chg="modSp add replId">
        <pc:chgData name="Lor, Derrick" userId="S::derrick_lor@student.uml.edu::d832a6f1-8bf7-42a7-a43b-8d0e62fb959e" providerId="AD" clId="Web-{311FEC93-31F7-EAFC-3406-10A34132F768}" dt="2024-04-19T19:19:03.485" v="51" actId="20577"/>
        <pc:sldMkLst>
          <pc:docMk/>
          <pc:sldMk cId="904368715" sldId="266"/>
        </pc:sldMkLst>
        <pc:spChg chg="mod">
          <ac:chgData name="Lor, Derrick" userId="S::derrick_lor@student.uml.edu::d832a6f1-8bf7-42a7-a43b-8d0e62fb959e" providerId="AD" clId="Web-{311FEC93-31F7-EAFC-3406-10A34132F768}" dt="2024-04-19T19:19:03.485" v="51" actId="20577"/>
          <ac:spMkLst>
            <pc:docMk/>
            <pc:sldMk cId="904368715" sldId="266"/>
            <ac:spMk id="2" creationId="{F598AD40-852C-98A2-C0E5-96C1E91299C0}"/>
          </ac:spMkLst>
        </pc:spChg>
      </pc:sldChg>
      <pc:sldMasterChg chg="del delSldLayout">
        <pc:chgData name="Lor, Derrick" userId="S::derrick_lor@student.uml.edu::d832a6f1-8bf7-42a7-a43b-8d0e62fb959e" providerId="AD" clId="Web-{311FEC93-31F7-EAFC-3406-10A34132F768}" dt="2024-04-19T19:10:54.277" v="0"/>
        <pc:sldMasterMkLst>
          <pc:docMk/>
          <pc:sldMasterMk cId="2460954070" sldId="2147483660"/>
        </pc:sldMasterMkLst>
        <pc:sldLayoutChg chg="del">
          <pc:chgData name="Lor, Derrick" userId="S::derrick_lor@student.uml.edu::d832a6f1-8bf7-42a7-a43b-8d0e62fb959e" providerId="AD" clId="Web-{311FEC93-31F7-EAFC-3406-10A34132F768}" dt="2024-04-19T19:10:54.277" v="0"/>
          <pc:sldLayoutMkLst>
            <pc:docMk/>
            <pc:sldMasterMk cId="2460954070" sldId="2147483660"/>
            <pc:sldLayoutMk cId="2385387890" sldId="2147483661"/>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949138452" sldId="2147483662"/>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2591524520" sldId="2147483663"/>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1203092039" sldId="2147483664"/>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3733172339" sldId="2147483665"/>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3210312558" sldId="2147483666"/>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3146388984" sldId="2147483667"/>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3171841454" sldId="2147483668"/>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1718958274" sldId="2147483669"/>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2202905451" sldId="2147483670"/>
          </pc:sldLayoutMkLst>
        </pc:sldLayoutChg>
        <pc:sldLayoutChg chg="del">
          <pc:chgData name="Lor, Derrick" userId="S::derrick_lor@student.uml.edu::d832a6f1-8bf7-42a7-a43b-8d0e62fb959e" providerId="AD" clId="Web-{311FEC93-31F7-EAFC-3406-10A34132F768}" dt="2024-04-19T19:10:54.277" v="0"/>
          <pc:sldLayoutMkLst>
            <pc:docMk/>
            <pc:sldMasterMk cId="2460954070" sldId="2147483660"/>
            <pc:sldLayoutMk cId="3479445657" sldId="2147483671"/>
          </pc:sldLayoutMkLst>
        </pc:sldLayoutChg>
      </pc:sldMasterChg>
      <pc:sldMasterChg chg="add del addSldLayout delSldLayout modSldLayout">
        <pc:chgData name="Lor, Derrick" userId="S::derrick_lor@student.uml.edu::d832a6f1-8bf7-42a7-a43b-8d0e62fb959e" providerId="AD" clId="Web-{311FEC93-31F7-EAFC-3406-10A34132F768}" dt="2024-04-19T19:10:55.137" v="1"/>
        <pc:sldMasterMkLst>
          <pc:docMk/>
          <pc:sldMasterMk cId="781902055" sldId="2147483672"/>
        </pc:sldMasterMkLst>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16069778" sldId="2147483673"/>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1289449769" sldId="2147483674"/>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898834726" sldId="2147483675"/>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2632034567" sldId="2147483676"/>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230843243" sldId="2147483677"/>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3396572293" sldId="2147483678"/>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1531802044" sldId="2147483679"/>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2591992552" sldId="2147483680"/>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64268685" sldId="2147483681"/>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1501614431" sldId="2147483682"/>
          </pc:sldLayoutMkLst>
        </pc:sldLayoutChg>
        <pc:sldLayoutChg chg="add del mod replId">
          <pc:chgData name="Lor, Derrick" userId="S::derrick_lor@student.uml.edu::d832a6f1-8bf7-42a7-a43b-8d0e62fb959e" providerId="AD" clId="Web-{311FEC93-31F7-EAFC-3406-10A34132F768}" dt="2024-04-19T19:10:55.137" v="1"/>
          <pc:sldLayoutMkLst>
            <pc:docMk/>
            <pc:sldMasterMk cId="781902055" sldId="2147483672"/>
            <pc:sldLayoutMk cId="2722962125" sldId="2147483683"/>
          </pc:sldLayoutMkLst>
        </pc:sldLayoutChg>
      </pc:sldMasterChg>
      <pc:sldMasterChg chg="add del addSldLayout delSldLayout modSldLayout">
        <pc:chgData name="Lor, Derrick" userId="S::derrick_lor@student.uml.edu::d832a6f1-8bf7-42a7-a43b-8d0e62fb959e" providerId="AD" clId="Web-{311FEC93-31F7-EAFC-3406-10A34132F768}" dt="2024-04-19T19:10:56.309" v="2"/>
        <pc:sldMasterMkLst>
          <pc:docMk/>
          <pc:sldMasterMk cId="1970666995" sldId="2147483684"/>
        </pc:sldMasterMkLst>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2495520454" sldId="2147483685"/>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679392610" sldId="2147483686"/>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1726920175" sldId="2147483687"/>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427187722" sldId="2147483688"/>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2320359052" sldId="2147483689"/>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627218097" sldId="2147483690"/>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3562834658" sldId="2147483691"/>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3328596067" sldId="2147483692"/>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760224066" sldId="2147483693"/>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4126134166" sldId="2147483694"/>
          </pc:sldLayoutMkLst>
        </pc:sldLayoutChg>
        <pc:sldLayoutChg chg="add del mod replId">
          <pc:chgData name="Lor, Derrick" userId="S::derrick_lor@student.uml.edu::d832a6f1-8bf7-42a7-a43b-8d0e62fb959e" providerId="AD" clId="Web-{311FEC93-31F7-EAFC-3406-10A34132F768}" dt="2024-04-19T19:10:56.309" v="2"/>
          <pc:sldLayoutMkLst>
            <pc:docMk/>
            <pc:sldMasterMk cId="1970666995" sldId="2147483684"/>
            <pc:sldLayoutMk cId="829526268" sldId="2147483695"/>
          </pc:sldLayoutMkLst>
        </pc:sldLayoutChg>
      </pc:sldMasterChg>
      <pc:sldMasterChg chg="add del addSldLayout delSldLayout modSldLayout">
        <pc:chgData name="Lor, Derrick" userId="S::derrick_lor@student.uml.edu::d832a6f1-8bf7-42a7-a43b-8d0e62fb959e" providerId="AD" clId="Web-{311FEC93-31F7-EAFC-3406-10A34132F768}" dt="2024-04-19T19:10:58.793" v="3"/>
        <pc:sldMasterMkLst>
          <pc:docMk/>
          <pc:sldMasterMk cId="604773514" sldId="2147483696"/>
        </pc:sldMasterMkLst>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1058484052" sldId="2147483697"/>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964038959" sldId="2147483698"/>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2992126816" sldId="2147483699"/>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1833637480" sldId="2147483700"/>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428581259" sldId="2147483701"/>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428016697" sldId="2147483702"/>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430493596" sldId="2147483703"/>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2548883662" sldId="2147483704"/>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2821500923" sldId="2147483705"/>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558742358" sldId="2147483706"/>
          </pc:sldLayoutMkLst>
        </pc:sldLayoutChg>
        <pc:sldLayoutChg chg="add del mod replId">
          <pc:chgData name="Lor, Derrick" userId="S::derrick_lor@student.uml.edu::d832a6f1-8bf7-42a7-a43b-8d0e62fb959e" providerId="AD" clId="Web-{311FEC93-31F7-EAFC-3406-10A34132F768}" dt="2024-04-19T19:10:58.793" v="3"/>
          <pc:sldLayoutMkLst>
            <pc:docMk/>
            <pc:sldMasterMk cId="604773514" sldId="2147483696"/>
            <pc:sldLayoutMk cId="132735834" sldId="2147483707"/>
          </pc:sldLayoutMkLst>
        </pc:sldLayoutChg>
      </pc:sldMasterChg>
      <pc:sldMasterChg chg="add del addSldLayout delSldLayout modSldLayout">
        <pc:chgData name="Lor, Derrick" userId="S::derrick_lor@student.uml.edu::d832a6f1-8bf7-42a7-a43b-8d0e62fb959e" providerId="AD" clId="Web-{311FEC93-31F7-EAFC-3406-10A34132F768}" dt="2024-04-19T19:11:22.700" v="6"/>
        <pc:sldMasterMkLst>
          <pc:docMk/>
          <pc:sldMasterMk cId="274969585" sldId="2147483708"/>
        </pc:sldMasterMkLst>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1591321159" sldId="2147483709"/>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549084593" sldId="2147483710"/>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3398343236" sldId="2147483711"/>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26961012" sldId="2147483712"/>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3530967708" sldId="2147483713"/>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627721089" sldId="2147483714"/>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4073814677" sldId="2147483715"/>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3552249047" sldId="2147483716"/>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1941302311" sldId="2147483717"/>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730170429" sldId="2147483718"/>
          </pc:sldLayoutMkLst>
        </pc:sldLayoutChg>
        <pc:sldLayoutChg chg="add del mod replId">
          <pc:chgData name="Lor, Derrick" userId="S::derrick_lor@student.uml.edu::d832a6f1-8bf7-42a7-a43b-8d0e62fb959e" providerId="AD" clId="Web-{311FEC93-31F7-EAFC-3406-10A34132F768}" dt="2024-04-19T19:11:22.700" v="6"/>
          <pc:sldLayoutMkLst>
            <pc:docMk/>
            <pc:sldMasterMk cId="274969585" sldId="2147483708"/>
            <pc:sldLayoutMk cId="1146384830" sldId="2147483719"/>
          </pc:sldLayoutMkLst>
        </pc:sldLayoutChg>
      </pc:sldMasterChg>
      <pc:sldMasterChg chg="add del addSldLayout delSldLayout modSldLayout">
        <pc:chgData name="Lor, Derrick" userId="S::derrick_lor@student.uml.edu::d832a6f1-8bf7-42a7-a43b-8d0e62fb959e" providerId="AD" clId="Web-{311FEC93-31F7-EAFC-3406-10A34132F768}" dt="2024-04-19T19:11:52.123" v="7"/>
        <pc:sldMasterMkLst>
          <pc:docMk/>
          <pc:sldMasterMk cId="1432702438" sldId="2147483720"/>
        </pc:sldMasterMkLst>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1234583234" sldId="2147483721"/>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273720201" sldId="2147483722"/>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639498023" sldId="2147483723"/>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2947258050" sldId="2147483724"/>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4100573683" sldId="2147483725"/>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842472183" sldId="2147483726"/>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2604202960" sldId="2147483727"/>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501251187" sldId="2147483728"/>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3664291819" sldId="2147483729"/>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2298917800" sldId="2147483730"/>
          </pc:sldLayoutMkLst>
        </pc:sldLayoutChg>
        <pc:sldLayoutChg chg="add del mod replId">
          <pc:chgData name="Lor, Derrick" userId="S::derrick_lor@student.uml.edu::d832a6f1-8bf7-42a7-a43b-8d0e62fb959e" providerId="AD" clId="Web-{311FEC93-31F7-EAFC-3406-10A34132F768}" dt="2024-04-19T19:11:52.123" v="7"/>
          <pc:sldLayoutMkLst>
            <pc:docMk/>
            <pc:sldMasterMk cId="1432702438" sldId="2147483720"/>
            <pc:sldLayoutMk cId="3545555527" sldId="2147483731"/>
          </pc:sldLayoutMkLst>
        </pc:sldLayoutChg>
      </pc:sldMasterChg>
      <pc:sldMasterChg chg="add del addSldLayout delSldLayout modSldLayout">
        <pc:chgData name="Lor, Derrick" userId="S::derrick_lor@student.uml.edu::d832a6f1-8bf7-42a7-a43b-8d0e62fb959e" providerId="AD" clId="Web-{311FEC93-31F7-EAFC-3406-10A34132F768}" dt="2024-04-19T19:12:47.329" v="16"/>
        <pc:sldMasterMkLst>
          <pc:docMk/>
          <pc:sldMasterMk cId="2823562102" sldId="2147483732"/>
        </pc:sldMasterMkLst>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1418498753" sldId="2147483733"/>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4041256141" sldId="2147483734"/>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1389864970" sldId="2147483735"/>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970270587" sldId="2147483736"/>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080095766" sldId="2147483737"/>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1670046422" sldId="2147483738"/>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674847914" sldId="2147483739"/>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2158932662" sldId="2147483740"/>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4256969739" sldId="2147483741"/>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963572476" sldId="2147483742"/>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2576884259" sldId="2147483743"/>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539540876" sldId="2147483744"/>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327438760" sldId="2147483745"/>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194863954" sldId="2147483746"/>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343363019" sldId="2147483747"/>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193748867" sldId="2147483748"/>
          </pc:sldLayoutMkLst>
        </pc:sldLayoutChg>
        <pc:sldLayoutChg chg="add del mod replId">
          <pc:chgData name="Lor, Derrick" userId="S::derrick_lor@student.uml.edu::d832a6f1-8bf7-42a7-a43b-8d0e62fb959e" providerId="AD" clId="Web-{311FEC93-31F7-EAFC-3406-10A34132F768}" dt="2024-04-19T19:12:47.329" v="16"/>
          <pc:sldLayoutMkLst>
            <pc:docMk/>
            <pc:sldMasterMk cId="2823562102" sldId="2147483732"/>
            <pc:sldLayoutMk cId="2651587554" sldId="2147483749"/>
          </pc:sldLayoutMkLst>
        </pc:sldLayoutChg>
      </pc:sldMasterChg>
      <pc:sldMasterChg chg="add del addSldLayout delSldLayout modSldLayout">
        <pc:chgData name="Lor, Derrick" userId="S::derrick_lor@student.uml.edu::d832a6f1-8bf7-42a7-a43b-8d0e62fb959e" providerId="AD" clId="Web-{311FEC93-31F7-EAFC-3406-10A34132F768}" dt="2024-04-19T19:13:09.408" v="17"/>
        <pc:sldMasterMkLst>
          <pc:docMk/>
          <pc:sldMasterMk cId="1667312294" sldId="2147483750"/>
        </pc:sldMasterMkLst>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3790880089" sldId="2147483751"/>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3975328424" sldId="2147483752"/>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527947712" sldId="2147483753"/>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4146691096" sldId="2147483754"/>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68917285" sldId="2147483755"/>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1377144676" sldId="2147483756"/>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264315158" sldId="2147483757"/>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3609190267" sldId="2147483758"/>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505798812" sldId="2147483759"/>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4032606458" sldId="2147483760"/>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3030394171" sldId="2147483761"/>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4067092453" sldId="2147483762"/>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360256395" sldId="2147483763"/>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224932402" sldId="2147483764"/>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184004525" sldId="2147483765"/>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2390073696" sldId="2147483766"/>
          </pc:sldLayoutMkLst>
        </pc:sldLayoutChg>
        <pc:sldLayoutChg chg="add del mod replId">
          <pc:chgData name="Lor, Derrick" userId="S::derrick_lor@student.uml.edu::d832a6f1-8bf7-42a7-a43b-8d0e62fb959e" providerId="AD" clId="Web-{311FEC93-31F7-EAFC-3406-10A34132F768}" dt="2024-04-19T19:13:09.408" v="17"/>
          <pc:sldLayoutMkLst>
            <pc:docMk/>
            <pc:sldMasterMk cId="1667312294" sldId="2147483750"/>
            <pc:sldLayoutMk cId="96881458" sldId="2147483767"/>
          </pc:sldLayoutMkLst>
        </pc:sldLayoutChg>
      </pc:sldMasterChg>
      <pc:sldMasterChg chg="add del addSldLayout delSldLayout modSldLayout">
        <pc:chgData name="Lor, Derrick" userId="S::derrick_lor@student.uml.edu::d832a6f1-8bf7-42a7-a43b-8d0e62fb959e" providerId="AD" clId="Web-{311FEC93-31F7-EAFC-3406-10A34132F768}" dt="2024-04-19T19:13:24.424" v="18"/>
        <pc:sldMasterMkLst>
          <pc:docMk/>
          <pc:sldMasterMk cId="4077151421" sldId="2147483768"/>
        </pc:sldMasterMkLst>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4033238343" sldId="2147483769"/>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3802780245" sldId="2147483770"/>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2716804519" sldId="2147483771"/>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2148435853" sldId="2147483772"/>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366171188" sldId="2147483773"/>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4113900614" sldId="2147483774"/>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1790048959" sldId="2147483775"/>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3899614493" sldId="2147483776"/>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2067033813" sldId="2147483777"/>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3105431580" sldId="2147483778"/>
          </pc:sldLayoutMkLst>
        </pc:sldLayoutChg>
        <pc:sldLayoutChg chg="add del mod replId">
          <pc:chgData name="Lor, Derrick" userId="S::derrick_lor@student.uml.edu::d832a6f1-8bf7-42a7-a43b-8d0e62fb959e" providerId="AD" clId="Web-{311FEC93-31F7-EAFC-3406-10A34132F768}" dt="2024-04-19T19:13:24.424" v="18"/>
          <pc:sldLayoutMkLst>
            <pc:docMk/>
            <pc:sldMasterMk cId="4077151421" sldId="2147483768"/>
            <pc:sldLayoutMk cId="3649355760" sldId="2147483779"/>
          </pc:sldLayoutMkLst>
        </pc:sldLayoutChg>
      </pc:sldMasterChg>
      <pc:sldMasterChg chg="add del addSldLayout delSldLayout modSldLayout">
        <pc:chgData name="Lor, Derrick" userId="S::derrick_lor@student.uml.edu::d832a6f1-8bf7-42a7-a43b-8d0e62fb959e" providerId="AD" clId="Web-{311FEC93-31F7-EAFC-3406-10A34132F768}" dt="2024-04-19T19:13:38.893" v="19"/>
        <pc:sldMasterMkLst>
          <pc:docMk/>
          <pc:sldMasterMk cId="1432474240" sldId="2147483780"/>
        </pc:sldMasterMkLst>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3900083091" sldId="2147483781"/>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1996855105" sldId="2147483782"/>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4065556654" sldId="2147483783"/>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1461134705" sldId="2147483784"/>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4280441632" sldId="2147483785"/>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2859119843" sldId="2147483786"/>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3568146169" sldId="2147483787"/>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623675396" sldId="2147483788"/>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1851156387" sldId="2147483789"/>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682548253" sldId="2147483790"/>
          </pc:sldLayoutMkLst>
        </pc:sldLayoutChg>
        <pc:sldLayoutChg chg="add del mod replId">
          <pc:chgData name="Lor, Derrick" userId="S::derrick_lor@student.uml.edu::d832a6f1-8bf7-42a7-a43b-8d0e62fb959e" providerId="AD" clId="Web-{311FEC93-31F7-EAFC-3406-10A34132F768}" dt="2024-04-19T19:13:38.893" v="19"/>
          <pc:sldLayoutMkLst>
            <pc:docMk/>
            <pc:sldMasterMk cId="1432474240" sldId="2147483780"/>
            <pc:sldLayoutMk cId="3613475790" sldId="2147483791"/>
          </pc:sldLayoutMkLst>
        </pc:sldLayoutChg>
      </pc:sldMasterChg>
      <pc:sldMasterChg chg="add del addSldLayout delSldLayout modSldLayout">
        <pc:chgData name="Lor, Derrick" userId="S::derrick_lor@student.uml.edu::d832a6f1-8bf7-42a7-a43b-8d0e62fb959e" providerId="AD" clId="Web-{311FEC93-31F7-EAFC-3406-10A34132F768}" dt="2024-04-19T19:13:46.800" v="20"/>
        <pc:sldMasterMkLst>
          <pc:docMk/>
          <pc:sldMasterMk cId="340853067" sldId="2147483792"/>
        </pc:sldMasterMkLst>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3479169741" sldId="2147483793"/>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1387347047" sldId="2147483794"/>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2635912939" sldId="2147483795"/>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1706233017" sldId="2147483796"/>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1119351168" sldId="2147483797"/>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3712030428" sldId="2147483798"/>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1241003578" sldId="2147483799"/>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2985503267" sldId="2147483800"/>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1033036592" sldId="2147483801"/>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4115938456" sldId="2147483802"/>
          </pc:sldLayoutMkLst>
        </pc:sldLayoutChg>
        <pc:sldLayoutChg chg="add del mod replId">
          <pc:chgData name="Lor, Derrick" userId="S::derrick_lor@student.uml.edu::d832a6f1-8bf7-42a7-a43b-8d0e62fb959e" providerId="AD" clId="Web-{311FEC93-31F7-EAFC-3406-10A34132F768}" dt="2024-04-19T19:13:46.800" v="20"/>
          <pc:sldLayoutMkLst>
            <pc:docMk/>
            <pc:sldMasterMk cId="340853067" sldId="2147483792"/>
            <pc:sldLayoutMk cId="3864960838" sldId="2147483803"/>
          </pc:sldLayoutMkLst>
        </pc:sldLayoutChg>
      </pc:sldMasterChg>
      <pc:sldMasterChg chg="add addSldLayout modSldLayout">
        <pc:chgData name="Lor, Derrick" userId="S::derrick_lor@student.uml.edu::d832a6f1-8bf7-42a7-a43b-8d0e62fb959e" providerId="AD" clId="Web-{311FEC93-31F7-EAFC-3406-10A34132F768}" dt="2024-04-19T19:13:46.800" v="20"/>
        <pc:sldMasterMkLst>
          <pc:docMk/>
          <pc:sldMasterMk cId="1873265930" sldId="2147483804"/>
        </pc:sldMasterMkLst>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3769878685" sldId="2147483805"/>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3064384410" sldId="2147483806"/>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4237795656" sldId="2147483807"/>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1698940074" sldId="2147483808"/>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1853442153" sldId="2147483809"/>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3201910336" sldId="2147483810"/>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1543459617" sldId="2147483811"/>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2873237898" sldId="2147483812"/>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3684629854" sldId="2147483813"/>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3864830799" sldId="2147483814"/>
          </pc:sldLayoutMkLst>
        </pc:sldLayoutChg>
        <pc:sldLayoutChg chg="add mod replId">
          <pc:chgData name="Lor, Derrick" userId="S::derrick_lor@student.uml.edu::d832a6f1-8bf7-42a7-a43b-8d0e62fb959e" providerId="AD" clId="Web-{311FEC93-31F7-EAFC-3406-10A34132F768}" dt="2024-04-19T19:13:46.800" v="20"/>
          <pc:sldLayoutMkLst>
            <pc:docMk/>
            <pc:sldMasterMk cId="1873265930" sldId="2147483804"/>
            <pc:sldLayoutMk cId="2151814437" sldId="2147483815"/>
          </pc:sldLayoutMkLst>
        </pc:sldLayoutChg>
      </pc:sldMasterChg>
    </pc:docChg>
  </pc:docChgLst>
  <pc:docChgLst>
    <pc:chgData name="Lor, Derrick" userId="S::derrick_lor@student.uml.edu::d832a6f1-8bf7-42a7-a43b-8d0e62fb959e" providerId="AD" clId="Web-{BE5E419A-5A4B-A7D6-9765-755DDE4486F4}"/>
    <pc:docChg chg="modSld">
      <pc:chgData name="Lor, Derrick" userId="S::derrick_lor@student.uml.edu::d832a6f1-8bf7-42a7-a43b-8d0e62fb959e" providerId="AD" clId="Web-{BE5E419A-5A4B-A7D6-9765-755DDE4486F4}" dt="2024-04-19T19:23:25.005" v="0"/>
      <pc:docMkLst>
        <pc:docMk/>
      </pc:docMkLst>
      <pc:sldChg chg="addSp modSp mod setBg">
        <pc:chgData name="Lor, Derrick" userId="S::derrick_lor@student.uml.edu::d832a6f1-8bf7-42a7-a43b-8d0e62fb959e" providerId="AD" clId="Web-{BE5E419A-5A4B-A7D6-9765-755DDE4486F4}" dt="2024-04-19T19:23:25.005" v="0"/>
        <pc:sldMkLst>
          <pc:docMk/>
          <pc:sldMk cId="3678793135" sldId="263"/>
        </pc:sldMkLst>
        <pc:spChg chg="mod">
          <ac:chgData name="Lor, Derrick" userId="S::derrick_lor@student.uml.edu::d832a6f1-8bf7-42a7-a43b-8d0e62fb959e" providerId="AD" clId="Web-{BE5E419A-5A4B-A7D6-9765-755DDE4486F4}" dt="2024-04-19T19:23:25.005" v="0"/>
          <ac:spMkLst>
            <pc:docMk/>
            <pc:sldMk cId="3678793135" sldId="263"/>
            <ac:spMk id="2" creationId="{26C515EC-8F3C-07D0-D80D-DF677D609819}"/>
          </ac:spMkLst>
        </pc:spChg>
        <pc:spChg chg="mod">
          <ac:chgData name="Lor, Derrick" userId="S::derrick_lor@student.uml.edu::d832a6f1-8bf7-42a7-a43b-8d0e62fb959e" providerId="AD" clId="Web-{BE5E419A-5A4B-A7D6-9765-755DDE4486F4}" dt="2024-04-19T19:23:25.005" v="0"/>
          <ac:spMkLst>
            <pc:docMk/>
            <pc:sldMk cId="3678793135" sldId="263"/>
            <ac:spMk id="3" creationId="{9A8DBEC6-31A5-8202-3324-421AA7714250}"/>
          </ac:spMkLst>
        </pc:spChg>
        <pc:spChg chg="add">
          <ac:chgData name="Lor, Derrick" userId="S::derrick_lor@student.uml.edu::d832a6f1-8bf7-42a7-a43b-8d0e62fb959e" providerId="AD" clId="Web-{BE5E419A-5A4B-A7D6-9765-755DDE4486F4}" dt="2024-04-19T19:23:25.005" v="0"/>
          <ac:spMkLst>
            <pc:docMk/>
            <pc:sldMk cId="3678793135" sldId="263"/>
            <ac:spMk id="9" creationId="{311973C2-EB8B-452A-A698-4A252FD3AE28}"/>
          </ac:spMkLst>
        </pc:spChg>
        <pc:spChg chg="add">
          <ac:chgData name="Lor, Derrick" userId="S::derrick_lor@student.uml.edu::d832a6f1-8bf7-42a7-a43b-8d0e62fb959e" providerId="AD" clId="Web-{BE5E419A-5A4B-A7D6-9765-755DDE4486F4}" dt="2024-04-19T19:23:25.005" v="0"/>
          <ac:spMkLst>
            <pc:docMk/>
            <pc:sldMk cId="3678793135" sldId="263"/>
            <ac:spMk id="11" creationId="{10162E77-11AD-44A7-84EC-40C59EEFBD2E}"/>
          </ac:spMkLst>
        </pc:spChg>
        <pc:picChg chg="add">
          <ac:chgData name="Lor, Derrick" userId="S::derrick_lor@student.uml.edu::d832a6f1-8bf7-42a7-a43b-8d0e62fb959e" providerId="AD" clId="Web-{BE5E419A-5A4B-A7D6-9765-755DDE4486F4}" dt="2024-04-19T19:23:25.005" v="0"/>
          <ac:picMkLst>
            <pc:docMk/>
            <pc:sldMk cId="3678793135" sldId="263"/>
            <ac:picMk id="5" creationId="{4A90E660-B5B5-3A07-A719-EB4B3F03CA93}"/>
          </ac:picMkLst>
        </pc:picChg>
        <pc:cxnChg chg="add">
          <ac:chgData name="Lor, Derrick" userId="S::derrick_lor@student.uml.edu::d832a6f1-8bf7-42a7-a43b-8d0e62fb959e" providerId="AD" clId="Web-{BE5E419A-5A4B-A7D6-9765-755DDE4486F4}" dt="2024-04-19T19:23:25.005" v="0"/>
          <ac:cxnSpMkLst>
            <pc:docMk/>
            <pc:sldMk cId="3678793135" sldId="263"/>
            <ac:cxnSpMk id="13" creationId="{5AB158E9-1B40-4CD6-95F0-95CA11DF7B7A}"/>
          </ac:cxnSpMkLst>
        </pc:cxnChg>
      </pc:sldChg>
    </pc:docChg>
  </pc:docChgLst>
  <pc:docChgLst>
    <pc:chgData name="Lor, Derrick" userId="S::derrick_lor@student.uml.edu::d832a6f1-8bf7-42a7-a43b-8d0e62fb959e" providerId="AD" clId="Web-{5703DC22-1E2E-9084-4AFA-892FD6F08DBD}"/>
    <pc:docChg chg="addSld modSld sldOrd">
      <pc:chgData name="Lor, Derrick" userId="S::derrick_lor@student.uml.edu::d832a6f1-8bf7-42a7-a43b-8d0e62fb959e" providerId="AD" clId="Web-{5703DC22-1E2E-9084-4AFA-892FD6F08DBD}" dt="2024-04-24T02:01:22.261" v="928" actId="20577"/>
      <pc:docMkLst>
        <pc:docMk/>
      </pc:docMkLst>
      <pc:sldChg chg="modSp">
        <pc:chgData name="Lor, Derrick" userId="S::derrick_lor@student.uml.edu::d832a6f1-8bf7-42a7-a43b-8d0e62fb959e" providerId="AD" clId="Web-{5703DC22-1E2E-9084-4AFA-892FD6F08DBD}" dt="2024-04-24T00:13:30.558" v="6" actId="1076"/>
        <pc:sldMkLst>
          <pc:docMk/>
          <pc:sldMk cId="3701807786" sldId="262"/>
        </pc:sldMkLst>
        <pc:spChg chg="mod">
          <ac:chgData name="Lor, Derrick" userId="S::derrick_lor@student.uml.edu::d832a6f1-8bf7-42a7-a43b-8d0e62fb959e" providerId="AD" clId="Web-{5703DC22-1E2E-9084-4AFA-892FD6F08DBD}" dt="2024-04-24T00:13:19.355" v="4" actId="20577"/>
          <ac:spMkLst>
            <pc:docMk/>
            <pc:sldMk cId="3701807786" sldId="262"/>
            <ac:spMk id="2" creationId="{26C515EC-8F3C-07D0-D80D-DF677D609819}"/>
          </ac:spMkLst>
        </pc:spChg>
        <pc:picChg chg="mod">
          <ac:chgData name="Lor, Derrick" userId="S::derrick_lor@student.uml.edu::d832a6f1-8bf7-42a7-a43b-8d0e62fb959e" providerId="AD" clId="Web-{5703DC22-1E2E-9084-4AFA-892FD6F08DBD}" dt="2024-04-24T00:13:30.558" v="6" actId="1076"/>
          <ac:picMkLst>
            <pc:docMk/>
            <pc:sldMk cId="3701807786" sldId="262"/>
            <ac:picMk id="8" creationId="{DF01B476-913A-636D-FED6-07095A83F2EF}"/>
          </ac:picMkLst>
        </pc:picChg>
      </pc:sldChg>
      <pc:sldChg chg="modSp">
        <pc:chgData name="Lor, Derrick" userId="S::derrick_lor@student.uml.edu::d832a6f1-8bf7-42a7-a43b-8d0e62fb959e" providerId="AD" clId="Web-{5703DC22-1E2E-9084-4AFA-892FD6F08DBD}" dt="2024-04-24T02:01:22.261" v="928" actId="20577"/>
        <pc:sldMkLst>
          <pc:docMk/>
          <pc:sldMk cId="2591944099" sldId="264"/>
        </pc:sldMkLst>
        <pc:spChg chg="mod">
          <ac:chgData name="Lor, Derrick" userId="S::derrick_lor@student.uml.edu::d832a6f1-8bf7-42a7-a43b-8d0e62fb959e" providerId="AD" clId="Web-{5703DC22-1E2E-9084-4AFA-892FD6F08DBD}" dt="2024-04-24T01:59:54.289" v="882" actId="20577"/>
          <ac:spMkLst>
            <pc:docMk/>
            <pc:sldMk cId="2591944099" sldId="264"/>
            <ac:spMk id="3" creationId="{9A8DBEC6-31A5-8202-3324-421AA7714250}"/>
          </ac:spMkLst>
        </pc:spChg>
        <pc:spChg chg="mod">
          <ac:chgData name="Lor, Derrick" userId="S::derrick_lor@student.uml.edu::d832a6f1-8bf7-42a7-a43b-8d0e62fb959e" providerId="AD" clId="Web-{5703DC22-1E2E-9084-4AFA-892FD6F08DBD}" dt="2024-04-24T02:01:22.261" v="928" actId="20577"/>
          <ac:spMkLst>
            <pc:docMk/>
            <pc:sldMk cId="2591944099" sldId="264"/>
            <ac:spMk id="6" creationId="{7A0D2D8D-BE21-C4A5-1673-FCF9FEF41FDC}"/>
          </ac:spMkLst>
        </pc:spChg>
      </pc:sldChg>
      <pc:sldChg chg="addSp delSp modSp mod ord modClrScheme delDesignElem chgLayout">
        <pc:chgData name="Lor, Derrick" userId="S::derrick_lor@student.uml.edu::d832a6f1-8bf7-42a7-a43b-8d0e62fb959e" providerId="AD" clId="Web-{5703DC22-1E2E-9084-4AFA-892FD6F08DBD}" dt="2024-04-24T01:57:44.909" v="836" actId="1076"/>
        <pc:sldMkLst>
          <pc:docMk/>
          <pc:sldMk cId="3580160654" sldId="270"/>
        </pc:sldMkLst>
        <pc:spChg chg="del mod ord">
          <ac:chgData name="Lor, Derrick" userId="S::derrick_lor@student.uml.edu::d832a6f1-8bf7-42a7-a43b-8d0e62fb959e" providerId="AD" clId="Web-{5703DC22-1E2E-9084-4AFA-892FD6F08DBD}" dt="2024-04-24T01:56:03.077" v="804"/>
          <ac:spMkLst>
            <pc:docMk/>
            <pc:sldMk cId="3580160654" sldId="270"/>
            <ac:spMk id="2" creationId="{8F52F876-91DA-2828-3DB5-7FE3F8A8811A}"/>
          </ac:spMkLst>
        </pc:spChg>
        <pc:spChg chg="del">
          <ac:chgData name="Lor, Derrick" userId="S::derrick_lor@student.uml.edu::d832a6f1-8bf7-42a7-a43b-8d0e62fb959e" providerId="AD" clId="Web-{5703DC22-1E2E-9084-4AFA-892FD6F08DBD}" dt="2024-04-24T01:55:39.014" v="799"/>
          <ac:spMkLst>
            <pc:docMk/>
            <pc:sldMk cId="3580160654" sldId="270"/>
            <ac:spMk id="11" creationId="{36D16D1E-4205-49F5-BD2A-DA769947C104}"/>
          </ac:spMkLst>
        </pc:spChg>
        <pc:spChg chg="del">
          <ac:chgData name="Lor, Derrick" userId="S::derrick_lor@student.uml.edu::d832a6f1-8bf7-42a7-a43b-8d0e62fb959e" providerId="AD" clId="Web-{5703DC22-1E2E-9084-4AFA-892FD6F08DBD}" dt="2024-04-24T01:55:39.014" v="799"/>
          <ac:spMkLst>
            <pc:docMk/>
            <pc:sldMk cId="3580160654" sldId="270"/>
            <ac:spMk id="13" creationId="{012FD100-C039-4E03-B5E4-2EDFA7290AA6}"/>
          </ac:spMkLst>
        </pc:spChg>
        <pc:spChg chg="mod">
          <ac:chgData name="Lor, Derrick" userId="S::derrick_lor@student.uml.edu::d832a6f1-8bf7-42a7-a43b-8d0e62fb959e" providerId="AD" clId="Web-{5703DC22-1E2E-9084-4AFA-892FD6F08DBD}" dt="2024-04-24T01:57:16.127" v="821" actId="1076"/>
          <ac:spMkLst>
            <pc:docMk/>
            <pc:sldMk cId="3580160654" sldId="270"/>
            <ac:spMk id="26" creationId="{8E77CBA3-FA40-7A2B-CE67-C56F583ED461}"/>
          </ac:spMkLst>
        </pc:spChg>
        <pc:spChg chg="add del">
          <ac:chgData name="Lor, Derrick" userId="S::derrick_lor@student.uml.edu::d832a6f1-8bf7-42a7-a43b-8d0e62fb959e" providerId="AD" clId="Web-{5703DC22-1E2E-9084-4AFA-892FD6F08DBD}" dt="2024-04-24T01:57:03.236" v="819"/>
          <ac:spMkLst>
            <pc:docMk/>
            <pc:sldMk cId="3580160654" sldId="270"/>
            <ac:spMk id="57" creationId="{224E2CD7-2B8A-4EA7-3BF1-5BCCC469582D}"/>
          </ac:spMkLst>
        </pc:spChg>
        <pc:spChg chg="add">
          <ac:chgData name="Lor, Derrick" userId="S::derrick_lor@student.uml.edu::d832a6f1-8bf7-42a7-a43b-8d0e62fb959e" providerId="AD" clId="Web-{5703DC22-1E2E-9084-4AFA-892FD6F08DBD}" dt="2024-04-24T01:56:59.533" v="818"/>
          <ac:spMkLst>
            <pc:docMk/>
            <pc:sldMk cId="3580160654" sldId="270"/>
            <ac:spMk id="59" creationId="{7A832E3A-E720-190A-14D7-5B4A1231F529}"/>
          </ac:spMkLst>
        </pc:spChg>
        <pc:graphicFrameChg chg="mod">
          <ac:chgData name="Lor, Derrick" userId="S::derrick_lor@student.uml.edu::d832a6f1-8bf7-42a7-a43b-8d0e62fb959e" providerId="AD" clId="Web-{5703DC22-1E2E-9084-4AFA-892FD6F08DBD}" dt="2024-04-24T01:57:44.909" v="836" actId="1076"/>
          <ac:graphicFrameMkLst>
            <pc:docMk/>
            <pc:sldMk cId="3580160654" sldId="270"/>
            <ac:graphicFrameMk id="7" creationId="{4425DD2A-9170-86E6-F58D-3A43AB6C01CB}"/>
          </ac:graphicFrameMkLst>
        </pc:graphicFrameChg>
        <pc:cxnChg chg="del">
          <ac:chgData name="Lor, Derrick" userId="S::derrick_lor@student.uml.edu::d832a6f1-8bf7-42a7-a43b-8d0e62fb959e" providerId="AD" clId="Web-{5703DC22-1E2E-9084-4AFA-892FD6F08DBD}" dt="2024-04-24T01:55:39.014" v="799"/>
          <ac:cxnSpMkLst>
            <pc:docMk/>
            <pc:sldMk cId="3580160654" sldId="270"/>
            <ac:cxnSpMk id="15" creationId="{4418FCD2-8448-4A81-8EB4-72250F7827B4}"/>
          </ac:cxnSpMkLst>
        </pc:cxnChg>
      </pc:sldChg>
      <pc:sldChg chg="addSp delSp modSp">
        <pc:chgData name="Lor, Derrick" userId="S::derrick_lor@student.uml.edu::d832a6f1-8bf7-42a7-a43b-8d0e62fb959e" providerId="AD" clId="Web-{5703DC22-1E2E-9084-4AFA-892FD6F08DBD}" dt="2024-04-24T01:58:14.817" v="841" actId="20577"/>
        <pc:sldMkLst>
          <pc:docMk/>
          <pc:sldMk cId="1199672535" sldId="271"/>
        </pc:sldMkLst>
        <pc:spChg chg="mod">
          <ac:chgData name="Lor, Derrick" userId="S::derrick_lor@student.uml.edu::d832a6f1-8bf7-42a7-a43b-8d0e62fb959e" providerId="AD" clId="Web-{5703DC22-1E2E-9084-4AFA-892FD6F08DBD}" dt="2024-04-24T01:58:14.817" v="841" actId="20577"/>
          <ac:spMkLst>
            <pc:docMk/>
            <pc:sldMk cId="1199672535" sldId="271"/>
            <ac:spMk id="2" creationId="{8F52F876-91DA-2828-3DB5-7FE3F8A8811A}"/>
          </ac:spMkLst>
        </pc:spChg>
        <pc:picChg chg="add del mod">
          <ac:chgData name="Lor, Derrick" userId="S::derrick_lor@student.uml.edu::d832a6f1-8bf7-42a7-a43b-8d0e62fb959e" providerId="AD" clId="Web-{5703DC22-1E2E-9084-4AFA-892FD6F08DBD}" dt="2024-04-24T00:40:16.502" v="491"/>
          <ac:picMkLst>
            <pc:docMk/>
            <pc:sldMk cId="1199672535" sldId="271"/>
            <ac:picMk id="5" creationId="{28A90AEE-9D08-F4BC-9BC9-6F1CFC1A804E}"/>
          </ac:picMkLst>
        </pc:picChg>
      </pc:sldChg>
      <pc:sldChg chg="addSp delSp modSp mod ord modClrScheme delDesignElem chgLayout">
        <pc:chgData name="Lor, Derrick" userId="S::derrick_lor@student.uml.edu::d832a6f1-8bf7-42a7-a43b-8d0e62fb959e" providerId="AD" clId="Web-{5703DC22-1E2E-9084-4AFA-892FD6F08DBD}" dt="2024-04-24T01:40:43.867" v="540"/>
        <pc:sldMkLst>
          <pc:docMk/>
          <pc:sldMk cId="2170944840" sldId="274"/>
        </pc:sldMkLst>
        <pc:spChg chg="del mod">
          <ac:chgData name="Lor, Derrick" userId="S::derrick_lor@student.uml.edu::d832a6f1-8bf7-42a7-a43b-8d0e62fb959e" providerId="AD" clId="Web-{5703DC22-1E2E-9084-4AFA-892FD6F08DBD}" dt="2024-04-24T01:40:22.913" v="537"/>
          <ac:spMkLst>
            <pc:docMk/>
            <pc:sldMk cId="2170944840" sldId="274"/>
            <ac:spMk id="2" creationId="{26C515EC-8F3C-07D0-D80D-DF677D609819}"/>
          </ac:spMkLst>
        </pc:spChg>
        <pc:spChg chg="add del mod">
          <ac:chgData name="Lor, Derrick" userId="S::derrick_lor@student.uml.edu::d832a6f1-8bf7-42a7-a43b-8d0e62fb959e" providerId="AD" clId="Web-{5703DC22-1E2E-9084-4AFA-892FD6F08DBD}" dt="2024-04-24T00:24:24.174" v="136"/>
          <ac:spMkLst>
            <pc:docMk/>
            <pc:sldMk cId="2170944840" sldId="274"/>
            <ac:spMk id="8" creationId="{B5DC47E6-71A5-5B26-DA61-3162E4AA4D4C}"/>
          </ac:spMkLst>
        </pc:spChg>
        <pc:spChg chg="add del mod">
          <ac:chgData name="Lor, Derrick" userId="S::derrick_lor@student.uml.edu::d832a6f1-8bf7-42a7-a43b-8d0e62fb959e" providerId="AD" clId="Web-{5703DC22-1E2E-9084-4AFA-892FD6F08DBD}" dt="2024-04-24T00:25:45.708" v="150"/>
          <ac:spMkLst>
            <pc:docMk/>
            <pc:sldMk cId="2170944840" sldId="274"/>
            <ac:spMk id="21" creationId="{916C5EE3-21EB-E27D-D8EF-2FC8E132A852}"/>
          </ac:spMkLst>
        </pc:spChg>
        <pc:spChg chg="add del mod">
          <ac:chgData name="Lor, Derrick" userId="S::derrick_lor@student.uml.edu::d832a6f1-8bf7-42a7-a43b-8d0e62fb959e" providerId="AD" clId="Web-{5703DC22-1E2E-9084-4AFA-892FD6F08DBD}" dt="2024-04-24T00:29:18.715" v="212"/>
          <ac:spMkLst>
            <pc:docMk/>
            <pc:sldMk cId="2170944840" sldId="274"/>
            <ac:spMk id="22" creationId="{E8E836C3-6250-BBD7-1F55-23D87EAF4266}"/>
          </ac:spMkLst>
        </pc:spChg>
        <pc:spChg chg="add del mod">
          <ac:chgData name="Lor, Derrick" userId="S::derrick_lor@student.uml.edu::d832a6f1-8bf7-42a7-a43b-8d0e62fb959e" providerId="AD" clId="Web-{5703DC22-1E2E-9084-4AFA-892FD6F08DBD}" dt="2024-04-24T01:40:36.852" v="538"/>
          <ac:spMkLst>
            <pc:docMk/>
            <pc:sldMk cId="2170944840" sldId="274"/>
            <ac:spMk id="68" creationId="{230B2D2A-2527-F977-8AC1-74F2BAE66A1B}"/>
          </ac:spMkLst>
        </pc:spChg>
        <pc:spChg chg="del">
          <ac:chgData name="Lor, Derrick" userId="S::derrick_lor@student.uml.edu::d832a6f1-8bf7-42a7-a43b-8d0e62fb959e" providerId="AD" clId="Web-{5703DC22-1E2E-9084-4AFA-892FD6F08DBD}" dt="2024-04-24T01:40:36.852" v="538"/>
          <ac:spMkLst>
            <pc:docMk/>
            <pc:sldMk cId="2170944840" sldId="274"/>
            <ac:spMk id="80" creationId="{F53311A5-99DE-4393-9A6A-668B1A50F6D7}"/>
          </ac:spMkLst>
        </pc:spChg>
        <pc:spChg chg="del">
          <ac:chgData name="Lor, Derrick" userId="S::derrick_lor@student.uml.edu::d832a6f1-8bf7-42a7-a43b-8d0e62fb959e" providerId="AD" clId="Web-{5703DC22-1E2E-9084-4AFA-892FD6F08DBD}" dt="2024-04-24T01:40:36.852" v="538"/>
          <ac:spMkLst>
            <pc:docMk/>
            <pc:sldMk cId="2170944840" sldId="274"/>
            <ac:spMk id="82" creationId="{A4927983-BFBD-4CAA-A34E-2D3486ACF171}"/>
          </ac:spMkLst>
        </pc:spChg>
        <pc:spChg chg="del">
          <ac:chgData name="Lor, Derrick" userId="S::derrick_lor@student.uml.edu::d832a6f1-8bf7-42a7-a43b-8d0e62fb959e" providerId="AD" clId="Web-{5703DC22-1E2E-9084-4AFA-892FD6F08DBD}" dt="2024-04-24T01:40:36.852" v="538"/>
          <ac:spMkLst>
            <pc:docMk/>
            <pc:sldMk cId="2170944840" sldId="274"/>
            <ac:spMk id="86" creationId="{9F5E263C-FB7E-4A3E-AD04-5140CD3D1D97}"/>
          </ac:spMkLst>
        </pc:spChg>
        <pc:spChg chg="del">
          <ac:chgData name="Lor, Derrick" userId="S::derrick_lor@student.uml.edu::d832a6f1-8bf7-42a7-a43b-8d0e62fb959e" providerId="AD" clId="Web-{5703DC22-1E2E-9084-4AFA-892FD6F08DBD}" dt="2024-04-24T01:40:36.852" v="538"/>
          <ac:spMkLst>
            <pc:docMk/>
            <pc:sldMk cId="2170944840" sldId="274"/>
            <ac:spMk id="88" creationId="{9E65ED8C-90F7-4EB0-ACCB-64AEF411E8B9}"/>
          </ac:spMkLst>
        </pc:spChg>
        <pc:spChg chg="del">
          <ac:chgData name="Lor, Derrick" userId="S::derrick_lor@student.uml.edu::d832a6f1-8bf7-42a7-a43b-8d0e62fb959e" providerId="AD" clId="Web-{5703DC22-1E2E-9084-4AFA-892FD6F08DBD}" dt="2024-04-24T01:40:36.852" v="538"/>
          <ac:spMkLst>
            <pc:docMk/>
            <pc:sldMk cId="2170944840" sldId="274"/>
            <ac:spMk id="90" creationId="{6604E3BF-88F7-4D19-BEC9-8486966EA467}"/>
          </ac:spMkLst>
        </pc:spChg>
        <pc:graphicFrameChg chg="del mod modGraphic">
          <ac:chgData name="Lor, Derrick" userId="S::derrick_lor@student.uml.edu::d832a6f1-8bf7-42a7-a43b-8d0e62fb959e" providerId="AD" clId="Web-{5703DC22-1E2E-9084-4AFA-892FD6F08DBD}" dt="2024-04-24T00:38:13.842" v="449"/>
          <ac:graphicFrameMkLst>
            <pc:docMk/>
            <pc:sldMk cId="2170944840" sldId="274"/>
            <ac:graphicFrameMk id="7" creationId="{401819BC-BA27-58B7-1BD3-FA46775D0D74}"/>
          </ac:graphicFrameMkLst>
        </pc:graphicFrameChg>
        <pc:graphicFrameChg chg="add del mod modGraphic">
          <ac:chgData name="Lor, Derrick" userId="S::derrick_lor@student.uml.edu::d832a6f1-8bf7-42a7-a43b-8d0e62fb959e" providerId="AD" clId="Web-{5703DC22-1E2E-9084-4AFA-892FD6F08DBD}" dt="2024-04-24T00:38:12.748" v="448"/>
          <ac:graphicFrameMkLst>
            <pc:docMk/>
            <pc:sldMk cId="2170944840" sldId="274"/>
            <ac:graphicFrameMk id="31" creationId="{42E93462-9122-8640-C398-37ECE812A954}"/>
          </ac:graphicFrameMkLst>
        </pc:graphicFrameChg>
        <pc:graphicFrameChg chg="add del mod modGraphic">
          <ac:chgData name="Lor, Derrick" userId="S::derrick_lor@student.uml.edu::d832a6f1-8bf7-42a7-a43b-8d0e62fb959e" providerId="AD" clId="Web-{5703DC22-1E2E-9084-4AFA-892FD6F08DBD}" dt="2024-04-24T00:38:12.232" v="447"/>
          <ac:graphicFrameMkLst>
            <pc:docMk/>
            <pc:sldMk cId="2170944840" sldId="274"/>
            <ac:graphicFrameMk id="121" creationId="{57B8E894-F7AA-2A3D-795D-CDFC787C2082}"/>
          </ac:graphicFrameMkLst>
        </pc:graphicFrameChg>
        <pc:graphicFrameChg chg="add del mod modGraphic">
          <ac:chgData name="Lor, Derrick" userId="S::derrick_lor@student.uml.edu::d832a6f1-8bf7-42a7-a43b-8d0e62fb959e" providerId="AD" clId="Web-{5703DC22-1E2E-9084-4AFA-892FD6F08DBD}" dt="2024-04-24T00:38:11.826" v="446"/>
          <ac:graphicFrameMkLst>
            <pc:docMk/>
            <pc:sldMk cId="2170944840" sldId="274"/>
            <ac:graphicFrameMk id="195" creationId="{D1C708DE-6FBC-1E51-905F-FB808D10E03E}"/>
          </ac:graphicFrameMkLst>
        </pc:graphicFrameChg>
        <pc:graphicFrameChg chg="add del mod modGraphic">
          <ac:chgData name="Lor, Derrick" userId="S::derrick_lor@student.uml.edu::d832a6f1-8bf7-42a7-a43b-8d0e62fb959e" providerId="AD" clId="Web-{5703DC22-1E2E-9084-4AFA-892FD6F08DBD}" dt="2024-04-24T00:31:47.079" v="243"/>
          <ac:graphicFrameMkLst>
            <pc:docMk/>
            <pc:sldMk cId="2170944840" sldId="274"/>
            <ac:graphicFrameMk id="591" creationId="{28D9CF1A-F8E5-1D96-FB22-23ACFE051616}"/>
          </ac:graphicFrameMkLst>
        </pc:graphicFrameChg>
        <pc:graphicFrameChg chg="add mod modGraphic">
          <ac:chgData name="Lor, Derrick" userId="S::derrick_lor@student.uml.edu::d832a6f1-8bf7-42a7-a43b-8d0e62fb959e" providerId="AD" clId="Web-{5703DC22-1E2E-9084-4AFA-892FD6F08DBD}" dt="2024-04-24T01:40:40.914" v="539" actId="1076"/>
          <ac:graphicFrameMkLst>
            <pc:docMk/>
            <pc:sldMk cId="2170944840" sldId="274"/>
            <ac:graphicFrameMk id="596" creationId="{F5716974-726D-E8F2-DE43-AC317C09F73D}"/>
          </ac:graphicFrameMkLst>
        </pc:graphicFrameChg>
        <pc:cxnChg chg="del">
          <ac:chgData name="Lor, Derrick" userId="S::derrick_lor@student.uml.edu::d832a6f1-8bf7-42a7-a43b-8d0e62fb959e" providerId="AD" clId="Web-{5703DC22-1E2E-9084-4AFA-892FD6F08DBD}" dt="2024-04-24T01:40:36.852" v="538"/>
          <ac:cxnSpMkLst>
            <pc:docMk/>
            <pc:sldMk cId="2170944840" sldId="274"/>
            <ac:cxnSpMk id="84" creationId="{B40DF401-E6F0-4EFD-8C5C-6847352084CE}"/>
          </ac:cxnSpMkLst>
        </pc:cxnChg>
      </pc:sldChg>
      <pc:sldChg chg="addSp delSp modSp new">
        <pc:chgData name="Lor, Derrick" userId="S::derrick_lor@student.uml.edu::d832a6f1-8bf7-42a7-a43b-8d0e62fb959e" providerId="AD" clId="Web-{5703DC22-1E2E-9084-4AFA-892FD6F08DBD}" dt="2024-04-24T00:16:26.923" v="35" actId="20577"/>
        <pc:sldMkLst>
          <pc:docMk/>
          <pc:sldMk cId="1237170083" sldId="275"/>
        </pc:sldMkLst>
        <pc:spChg chg="mod">
          <ac:chgData name="Lor, Derrick" userId="S::derrick_lor@student.uml.edu::d832a6f1-8bf7-42a7-a43b-8d0e62fb959e" providerId="AD" clId="Web-{5703DC22-1E2E-9084-4AFA-892FD6F08DBD}" dt="2024-04-24T00:16:26.923" v="35" actId="20577"/>
          <ac:spMkLst>
            <pc:docMk/>
            <pc:sldMk cId="1237170083" sldId="275"/>
            <ac:spMk id="2" creationId="{D7855FB4-8F04-1ADB-B693-D5F327451D62}"/>
          </ac:spMkLst>
        </pc:spChg>
        <pc:spChg chg="del">
          <ac:chgData name="Lor, Derrick" userId="S::derrick_lor@student.uml.edu::d832a6f1-8bf7-42a7-a43b-8d0e62fb959e" providerId="AD" clId="Web-{5703DC22-1E2E-9084-4AFA-892FD6F08DBD}" dt="2024-04-24T00:13:47.996" v="8"/>
          <ac:spMkLst>
            <pc:docMk/>
            <pc:sldMk cId="1237170083" sldId="275"/>
            <ac:spMk id="3" creationId="{FED5B2D4-7E8D-75B5-1F76-00F958AC2602}"/>
          </ac:spMkLst>
        </pc:spChg>
        <pc:spChg chg="del mod">
          <ac:chgData name="Lor, Derrick" userId="S::derrick_lor@student.uml.edu::d832a6f1-8bf7-42a7-a43b-8d0e62fb959e" providerId="AD" clId="Web-{5703DC22-1E2E-9084-4AFA-892FD6F08DBD}" dt="2024-04-24T00:15:20.140" v="16"/>
          <ac:spMkLst>
            <pc:docMk/>
            <pc:sldMk cId="1237170083" sldId="275"/>
            <ac:spMk id="4" creationId="{12985307-AD0F-1839-73D9-D00144698045}"/>
          </ac:spMkLst>
        </pc:spChg>
        <pc:picChg chg="add mod ord modCrop">
          <ac:chgData name="Lor, Derrick" userId="S::derrick_lor@student.uml.edu::d832a6f1-8bf7-42a7-a43b-8d0e62fb959e" providerId="AD" clId="Web-{5703DC22-1E2E-9084-4AFA-892FD6F08DBD}" dt="2024-04-24T00:16:15.032" v="30" actId="1076"/>
          <ac:picMkLst>
            <pc:docMk/>
            <pc:sldMk cId="1237170083" sldId="275"/>
            <ac:picMk id="5" creationId="{78290412-1E42-9ED2-8A46-52C99C79BF01}"/>
          </ac:picMkLst>
        </pc:picChg>
      </pc:sldChg>
      <pc:sldChg chg="addSp delSp modSp new mod modClrScheme chgLayout">
        <pc:chgData name="Lor, Derrick" userId="S::derrick_lor@student.uml.edu::d832a6f1-8bf7-42a7-a43b-8d0e62fb959e" providerId="AD" clId="Web-{5703DC22-1E2E-9084-4AFA-892FD6F08DBD}" dt="2024-04-24T01:51:56.911" v="787" actId="1076"/>
        <pc:sldMkLst>
          <pc:docMk/>
          <pc:sldMk cId="3639956285" sldId="276"/>
        </pc:sldMkLst>
        <pc:spChg chg="mod ord">
          <ac:chgData name="Lor, Derrick" userId="S::derrick_lor@student.uml.edu::d832a6f1-8bf7-42a7-a43b-8d0e62fb959e" providerId="AD" clId="Web-{5703DC22-1E2E-9084-4AFA-892FD6F08DBD}" dt="2024-04-24T01:28:49.554" v="511" actId="20577"/>
          <ac:spMkLst>
            <pc:docMk/>
            <pc:sldMk cId="3639956285" sldId="276"/>
            <ac:spMk id="2" creationId="{D5D6EEB1-DF7B-F7B2-6A44-D0F301CFC7B2}"/>
          </ac:spMkLst>
        </pc:spChg>
        <pc:spChg chg="del mod ord">
          <ac:chgData name="Lor, Derrick" userId="S::derrick_lor@student.uml.edu::d832a6f1-8bf7-42a7-a43b-8d0e62fb959e" providerId="AD" clId="Web-{5703DC22-1E2E-9084-4AFA-892FD6F08DBD}" dt="2024-04-24T01:29:59.541" v="524"/>
          <ac:spMkLst>
            <pc:docMk/>
            <pc:sldMk cId="3639956285" sldId="276"/>
            <ac:spMk id="3" creationId="{661DE5DA-8F46-C08E-1808-0058090067E8}"/>
          </ac:spMkLst>
        </pc:spChg>
        <pc:spChg chg="mod ord">
          <ac:chgData name="Lor, Derrick" userId="S::derrick_lor@student.uml.edu::d832a6f1-8bf7-42a7-a43b-8d0e62fb959e" providerId="AD" clId="Web-{5703DC22-1E2E-9084-4AFA-892FD6F08DBD}" dt="2024-04-24T01:48:48.435" v="731" actId="20577"/>
          <ac:spMkLst>
            <pc:docMk/>
            <pc:sldMk cId="3639956285" sldId="276"/>
            <ac:spMk id="4" creationId="{0E2F1585-7BF7-D5A4-9ECC-0720D8C870CD}"/>
          </ac:spMkLst>
        </pc:spChg>
        <pc:graphicFrameChg chg="add mod ord modGraphic">
          <ac:chgData name="Lor, Derrick" userId="S::derrick_lor@student.uml.edu::d832a6f1-8bf7-42a7-a43b-8d0e62fb959e" providerId="AD" clId="Web-{5703DC22-1E2E-9084-4AFA-892FD6F08DBD}" dt="2024-04-24T01:51:54.911" v="786" actId="1076"/>
          <ac:graphicFrameMkLst>
            <pc:docMk/>
            <pc:sldMk cId="3639956285" sldId="276"/>
            <ac:graphicFrameMk id="6" creationId="{62DB6B36-0FBC-705D-B745-4C349D4B5383}"/>
          </ac:graphicFrameMkLst>
        </pc:graphicFrameChg>
        <pc:graphicFrameChg chg="add mod modGraphic">
          <ac:chgData name="Lor, Derrick" userId="S::derrick_lor@student.uml.edu::d832a6f1-8bf7-42a7-a43b-8d0e62fb959e" providerId="AD" clId="Web-{5703DC22-1E2E-9084-4AFA-892FD6F08DBD}" dt="2024-04-24T01:51:56.911" v="787" actId="1076"/>
          <ac:graphicFrameMkLst>
            <pc:docMk/>
            <pc:sldMk cId="3639956285" sldId="276"/>
            <ac:graphicFrameMk id="5174" creationId="{AB9FF2E1-F460-9A1B-4D6C-EDB79A029F78}"/>
          </ac:graphicFrameMkLst>
        </pc:graphicFrameChg>
        <pc:graphicFrameChg chg="add mod modGraphic">
          <ac:chgData name="Lor, Derrick" userId="S::derrick_lor@student.uml.edu::d832a6f1-8bf7-42a7-a43b-8d0e62fb959e" providerId="AD" clId="Web-{5703DC22-1E2E-9084-4AFA-892FD6F08DBD}" dt="2024-04-24T01:51:49.973" v="784" actId="1076"/>
          <ac:graphicFrameMkLst>
            <pc:docMk/>
            <pc:sldMk cId="3639956285" sldId="276"/>
            <ac:graphicFrameMk id="5288" creationId="{C74D4FB9-0B48-5861-6EAC-4F288F62299B}"/>
          </ac:graphicFrameMkLst>
        </pc:graphicFrameChg>
        <pc:graphicFrameChg chg="add mod modGraphic">
          <ac:chgData name="Lor, Derrick" userId="S::derrick_lor@student.uml.edu::d832a6f1-8bf7-42a7-a43b-8d0e62fb959e" providerId="AD" clId="Web-{5703DC22-1E2E-9084-4AFA-892FD6F08DBD}" dt="2024-04-24T01:50:53.455" v="765"/>
          <ac:graphicFrameMkLst>
            <pc:docMk/>
            <pc:sldMk cId="3639956285" sldId="276"/>
            <ac:graphicFrameMk id="5339" creationId="{65C864F2-4775-FBAE-28DD-BC5DB1368478}"/>
          </ac:graphicFrameMkLst>
        </pc:graphicFrameChg>
        <pc:cxnChg chg="add">
          <ac:chgData name="Lor, Derrick" userId="S::derrick_lor@student.uml.edu::d832a6f1-8bf7-42a7-a43b-8d0e62fb959e" providerId="AD" clId="Web-{5703DC22-1E2E-9084-4AFA-892FD6F08DBD}" dt="2024-04-24T01:29:07.024" v="515"/>
          <ac:cxnSpMkLst>
            <pc:docMk/>
            <pc:sldMk cId="3639956285" sldId="276"/>
            <ac:cxnSpMk id="5" creationId="{FF1E9C26-F286-5A10-1347-55A9782E5BC5}"/>
          </ac:cxnSpMkLst>
        </pc:cxnChg>
      </pc:sldChg>
      <pc:sldChg chg="addSp delSp modSp new">
        <pc:chgData name="Lor, Derrick" userId="S::derrick_lor@student.uml.edu::d832a6f1-8bf7-42a7-a43b-8d0e62fb959e" providerId="AD" clId="Web-{5703DC22-1E2E-9084-4AFA-892FD6F08DBD}" dt="2024-04-24T01:57:35.425" v="835" actId="20577"/>
        <pc:sldMkLst>
          <pc:docMk/>
          <pc:sldMk cId="2474393334" sldId="277"/>
        </pc:sldMkLst>
        <pc:spChg chg="add mod">
          <ac:chgData name="Lor, Derrick" userId="S::derrick_lor@student.uml.edu::d832a6f1-8bf7-42a7-a43b-8d0e62fb959e" providerId="AD" clId="Web-{5703DC22-1E2E-9084-4AFA-892FD6F08DBD}" dt="2024-04-24T01:56:56.032" v="817" actId="14100"/>
          <ac:spMkLst>
            <pc:docMk/>
            <pc:sldMk cId="2474393334" sldId="277"/>
            <ac:spMk id="4" creationId="{6829A473-767B-C656-7B18-C4F75123AF13}"/>
          </ac:spMkLst>
        </pc:spChg>
        <pc:spChg chg="add del mod">
          <ac:chgData name="Lor, Derrick" userId="S::derrick_lor@student.uml.edu::d832a6f1-8bf7-42a7-a43b-8d0e62fb959e" providerId="AD" clId="Web-{5703DC22-1E2E-9084-4AFA-892FD6F08DBD}" dt="2024-04-24T01:57:29.502" v="824"/>
          <ac:spMkLst>
            <pc:docMk/>
            <pc:sldMk cId="2474393334" sldId="277"/>
            <ac:spMk id="5" creationId="{3A67A2FA-86B2-910E-E2E6-80F085F9F106}"/>
          </ac:spMkLst>
        </pc:spChg>
        <pc:spChg chg="add del">
          <ac:chgData name="Lor, Derrick" userId="S::derrick_lor@student.uml.edu::d832a6f1-8bf7-42a7-a43b-8d0e62fb959e" providerId="AD" clId="Web-{5703DC22-1E2E-9084-4AFA-892FD6F08DBD}" dt="2024-04-24T01:57:27.096" v="823"/>
          <ac:spMkLst>
            <pc:docMk/>
            <pc:sldMk cId="2474393334" sldId="277"/>
            <ac:spMk id="7" creationId="{A2966567-2238-2EC9-EDB2-A870A685FD6F}"/>
          </ac:spMkLst>
        </pc:spChg>
        <pc:spChg chg="add mod">
          <ac:chgData name="Lor, Derrick" userId="S::derrick_lor@student.uml.edu::d832a6f1-8bf7-42a7-a43b-8d0e62fb959e" providerId="AD" clId="Web-{5703DC22-1E2E-9084-4AFA-892FD6F08DBD}" dt="2024-04-24T01:57:35.425" v="835" actId="20577"/>
          <ac:spMkLst>
            <pc:docMk/>
            <pc:sldMk cId="2474393334" sldId="277"/>
            <ac:spMk id="9" creationId="{B2766D9B-BEC2-F6B8-D531-8727CAEB5711}"/>
          </ac:spMkLst>
        </pc:spChg>
        <pc:picChg chg="add mod">
          <ac:chgData name="Lor, Derrick" userId="S::derrick_lor@student.uml.edu::d832a6f1-8bf7-42a7-a43b-8d0e62fb959e" providerId="AD" clId="Web-{5703DC22-1E2E-9084-4AFA-892FD6F08DBD}" dt="2024-04-24T01:56:47.251" v="815" actId="14100"/>
          <ac:picMkLst>
            <pc:docMk/>
            <pc:sldMk cId="2474393334" sldId="277"/>
            <ac:picMk id="2" creationId="{756C724A-E0F3-B134-1DFE-7D30BC08CD9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13.png"/><Relationship Id="rId10" Type="http://schemas.openxmlformats.org/officeDocument/2006/relationships/image" Target="../media/image31.svg"/><Relationship Id="rId4" Type="http://schemas.openxmlformats.org/officeDocument/2006/relationships/image" Target="../media/image26.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13.png"/><Relationship Id="rId10" Type="http://schemas.openxmlformats.org/officeDocument/2006/relationships/image" Target="../media/image31.svg"/><Relationship Id="rId4" Type="http://schemas.openxmlformats.org/officeDocument/2006/relationships/image" Target="../media/image26.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E3F7F-BD64-4EAC-83E8-AC6A2D0B113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41C81E-7391-4F88-9EB1-28617F4D79A6}">
      <dgm:prSet/>
      <dgm:spPr/>
      <dgm:t>
        <a:bodyPr/>
        <a:lstStyle/>
        <a:p>
          <a:pPr rtl="0"/>
          <a:r>
            <a:rPr lang="en-US" b="0">
              <a:latin typeface="Calibri Light" panose="020F0302020204030204"/>
            </a:rPr>
            <a:t>Implement</a:t>
          </a:r>
          <a:r>
            <a:rPr lang="en-US" b="0"/>
            <a:t> </a:t>
          </a:r>
          <a:r>
            <a:rPr lang="en-US" b="0">
              <a:latin typeface="Calibri Light" panose="020F0302020204030204"/>
            </a:rPr>
            <a:t>Personal</a:t>
          </a:r>
          <a:r>
            <a:rPr lang="en-US" b="0"/>
            <a:t> </a:t>
          </a:r>
          <a:r>
            <a:rPr lang="en-US" b="0">
              <a:latin typeface="Calibri Light" panose="020F0302020204030204"/>
            </a:rPr>
            <a:t>Experience</a:t>
          </a:r>
          <a:endParaRPr lang="en-US" b="0"/>
        </a:p>
      </dgm:t>
    </dgm:pt>
    <dgm:pt modelId="{A7BF3171-7E7C-498E-89D4-9DFE3C2B903E}" type="parTrans" cxnId="{8D2A753F-7AFA-475B-BE03-0C10F4AFED71}">
      <dgm:prSet/>
      <dgm:spPr/>
      <dgm:t>
        <a:bodyPr/>
        <a:lstStyle/>
        <a:p>
          <a:endParaRPr lang="en-US"/>
        </a:p>
      </dgm:t>
    </dgm:pt>
    <dgm:pt modelId="{49C1371D-4DA2-4454-9F58-18F198D5CF29}" type="sibTrans" cxnId="{8D2A753F-7AFA-475B-BE03-0C10F4AFED71}">
      <dgm:prSet/>
      <dgm:spPr/>
      <dgm:t>
        <a:bodyPr/>
        <a:lstStyle/>
        <a:p>
          <a:endParaRPr lang="en-US"/>
        </a:p>
      </dgm:t>
    </dgm:pt>
    <dgm:pt modelId="{D60B4BE0-7C25-40FF-85A3-55071BD142F3}">
      <dgm:prSet/>
      <dgm:spPr/>
      <dgm:t>
        <a:bodyPr/>
        <a:lstStyle/>
        <a:p>
          <a:pPr>
            <a:lnSpc>
              <a:spcPct val="100000"/>
            </a:lnSpc>
          </a:pPr>
          <a:r>
            <a:rPr lang="en-US" b="0">
              <a:latin typeface="Calibri Light" panose="020F0302020204030204"/>
            </a:rPr>
            <a:t>A</a:t>
          </a:r>
          <a:r>
            <a:rPr lang="en-US" b="0"/>
            <a:t> </a:t>
          </a:r>
          <a:r>
            <a:rPr lang="en-US" b="0">
              <a:latin typeface="Calibri Light" panose="020F0302020204030204"/>
            </a:rPr>
            <a:t>mobile</a:t>
          </a:r>
          <a:r>
            <a:rPr lang="en-US" b="0"/>
            <a:t> </a:t>
          </a:r>
          <a:r>
            <a:rPr lang="en-US" b="0">
              <a:latin typeface="Calibri Light" panose="020F0302020204030204"/>
            </a:rPr>
            <a:t>application</a:t>
          </a:r>
          <a:r>
            <a:rPr lang="en-US" b="0"/>
            <a:t> </a:t>
          </a:r>
          <a:r>
            <a:rPr lang="en-US" b="0">
              <a:latin typeface="Calibri Light" panose="020F0302020204030204"/>
            </a:rPr>
            <a:t>for</a:t>
          </a:r>
          <a:r>
            <a:rPr lang="en-US" b="0"/>
            <a:t> </a:t>
          </a:r>
          <a:r>
            <a:rPr lang="en-US" b="0">
              <a:latin typeface="Calibri Light" panose="020F0302020204030204"/>
            </a:rPr>
            <a:t>information</a:t>
          </a:r>
          <a:endParaRPr lang="en-US" b="0"/>
        </a:p>
      </dgm:t>
    </dgm:pt>
    <dgm:pt modelId="{830129F4-FCDA-493B-B9A8-36B31FE5A8CA}" type="parTrans" cxnId="{4EE5E30B-CC51-4053-830E-6391AF3E9321}">
      <dgm:prSet/>
      <dgm:spPr/>
      <dgm:t>
        <a:bodyPr/>
        <a:lstStyle/>
        <a:p>
          <a:endParaRPr lang="en-US"/>
        </a:p>
      </dgm:t>
    </dgm:pt>
    <dgm:pt modelId="{53F0FC19-354B-4A43-B4FA-51A62CDDB9CE}" type="sibTrans" cxnId="{4EE5E30B-CC51-4053-830E-6391AF3E9321}">
      <dgm:prSet/>
      <dgm:spPr/>
      <dgm:t>
        <a:bodyPr/>
        <a:lstStyle/>
        <a:p>
          <a:endParaRPr lang="en-US"/>
        </a:p>
      </dgm:t>
    </dgm:pt>
    <dgm:pt modelId="{B66B39F7-D516-487C-8E53-F7B2C1D6FC43}">
      <dgm:prSet/>
      <dgm:spPr/>
      <dgm:t>
        <a:bodyPr/>
        <a:lstStyle/>
        <a:p>
          <a:pPr rtl="0">
            <a:lnSpc>
              <a:spcPct val="100000"/>
            </a:lnSpc>
          </a:pPr>
          <a:r>
            <a:rPr lang="en-US" b="0">
              <a:latin typeface="Calibri Light" panose="020F0302020204030204"/>
            </a:rPr>
            <a:t>A</a:t>
          </a:r>
          <a:r>
            <a:rPr lang="en-US" b="0"/>
            <a:t> </a:t>
          </a:r>
          <a:r>
            <a:rPr lang="en-US" b="0">
              <a:latin typeface="Calibri Light" panose="020F0302020204030204"/>
            </a:rPr>
            <a:t>platform</a:t>
          </a:r>
          <a:r>
            <a:rPr lang="en-US" b="0"/>
            <a:t> </a:t>
          </a:r>
          <a:r>
            <a:rPr lang="en-US" b="0">
              <a:latin typeface="Calibri Light" panose="020F0302020204030204"/>
            </a:rPr>
            <a:t>for</a:t>
          </a:r>
          <a:r>
            <a:rPr lang="en-US" b="0"/>
            <a:t> </a:t>
          </a:r>
          <a:r>
            <a:rPr lang="en-US" b="0">
              <a:latin typeface="Calibri Light" panose="020F0302020204030204"/>
            </a:rPr>
            <a:t>users</a:t>
          </a:r>
          <a:r>
            <a:rPr lang="en-US" b="0"/>
            <a:t> </a:t>
          </a:r>
          <a:r>
            <a:rPr lang="en-US" b="0">
              <a:latin typeface="Calibri Light" panose="020F0302020204030204"/>
            </a:rPr>
            <a:t>to</a:t>
          </a:r>
          <a:r>
            <a:rPr lang="en-US" b="0"/>
            <a:t> </a:t>
          </a:r>
          <a:r>
            <a:rPr lang="en-US" b="0">
              <a:latin typeface="Calibri Light" panose="020F0302020204030204"/>
            </a:rPr>
            <a:t>share</a:t>
          </a:r>
          <a:r>
            <a:rPr lang="en-US" b="0"/>
            <a:t> </a:t>
          </a:r>
          <a:r>
            <a:rPr lang="en-US" b="0">
              <a:latin typeface="Calibri Light" panose="020F0302020204030204"/>
            </a:rPr>
            <a:t>their experiences</a:t>
          </a:r>
          <a:endParaRPr lang="en-US" b="0"/>
        </a:p>
      </dgm:t>
    </dgm:pt>
    <dgm:pt modelId="{F7403E97-AFEE-4FCA-A7EB-BAC4529B0FCF}" type="parTrans" cxnId="{67C46ED1-B6B1-443E-8BC6-EBE7EB4EF67B}">
      <dgm:prSet/>
      <dgm:spPr/>
      <dgm:t>
        <a:bodyPr/>
        <a:lstStyle/>
        <a:p>
          <a:endParaRPr lang="en-US"/>
        </a:p>
      </dgm:t>
    </dgm:pt>
    <dgm:pt modelId="{E9599E1F-BDAF-457A-B30A-E4BE8E6AA8F0}" type="sibTrans" cxnId="{67C46ED1-B6B1-443E-8BC6-EBE7EB4EF67B}">
      <dgm:prSet/>
      <dgm:spPr/>
      <dgm:t>
        <a:bodyPr/>
        <a:lstStyle/>
        <a:p>
          <a:endParaRPr lang="en-US"/>
        </a:p>
      </dgm:t>
    </dgm:pt>
    <dgm:pt modelId="{FDC64A64-8804-4F07-8BC1-8769EA93896B}">
      <dgm:prSet/>
      <dgm:spPr/>
      <dgm:t>
        <a:bodyPr/>
        <a:lstStyle/>
        <a:p>
          <a:pPr>
            <a:lnSpc>
              <a:spcPct val="100000"/>
            </a:lnSpc>
          </a:pPr>
          <a:r>
            <a:rPr lang="en-US" b="0">
              <a:latin typeface="Calibri Light" panose="020F0302020204030204"/>
            </a:rPr>
            <a:t>Explore and</a:t>
          </a:r>
          <a:r>
            <a:rPr lang="en-US" b="0"/>
            <a:t> </a:t>
          </a:r>
          <a:r>
            <a:rPr lang="en-US" b="0">
              <a:latin typeface="Calibri Light" panose="020F0302020204030204"/>
            </a:rPr>
            <a:t>plan</a:t>
          </a:r>
          <a:r>
            <a:rPr lang="en-US" b="0"/>
            <a:t> </a:t>
          </a:r>
          <a:r>
            <a:rPr lang="en-US" b="0">
              <a:latin typeface="Calibri Light" panose="020F0302020204030204"/>
            </a:rPr>
            <a:t>future</a:t>
          </a:r>
          <a:r>
            <a:rPr lang="en-US" b="0"/>
            <a:t> </a:t>
          </a:r>
          <a:r>
            <a:rPr lang="en-US" b="0">
              <a:latin typeface="Calibri Light" panose="020F0302020204030204"/>
            </a:rPr>
            <a:t>trips</a:t>
          </a:r>
          <a:endParaRPr lang="en-US" b="0"/>
        </a:p>
      </dgm:t>
    </dgm:pt>
    <dgm:pt modelId="{8DF45D5E-7082-43BC-8CDC-167D13143E6E}" type="parTrans" cxnId="{D3E139B1-DC75-4F85-B5DB-8E26E6C70FE4}">
      <dgm:prSet/>
      <dgm:spPr/>
      <dgm:t>
        <a:bodyPr/>
        <a:lstStyle/>
        <a:p>
          <a:endParaRPr lang="en-US"/>
        </a:p>
      </dgm:t>
    </dgm:pt>
    <dgm:pt modelId="{4D8059AA-FA2E-4B4F-8C88-6AAB291F9F74}" type="sibTrans" cxnId="{D3E139B1-DC75-4F85-B5DB-8E26E6C70FE4}">
      <dgm:prSet/>
      <dgm:spPr/>
      <dgm:t>
        <a:bodyPr/>
        <a:lstStyle/>
        <a:p>
          <a:endParaRPr lang="en-US"/>
        </a:p>
      </dgm:t>
    </dgm:pt>
    <dgm:pt modelId="{7E4614C4-8E06-462F-9895-C32DBCCCABBA}" type="pres">
      <dgm:prSet presAssocID="{B14E3F7F-BD64-4EAC-83E8-AC6A2D0B1135}" presName="root" presStyleCnt="0">
        <dgm:presLayoutVars>
          <dgm:dir/>
          <dgm:resizeHandles val="exact"/>
        </dgm:presLayoutVars>
      </dgm:prSet>
      <dgm:spPr/>
    </dgm:pt>
    <dgm:pt modelId="{3B83F41A-4D61-4ADE-9AD0-09D97B8678E9}" type="pres">
      <dgm:prSet presAssocID="{D60B4BE0-7C25-40FF-85A3-55071BD142F3}" presName="compNode" presStyleCnt="0"/>
      <dgm:spPr/>
    </dgm:pt>
    <dgm:pt modelId="{02EC8C4E-447B-46AE-B562-76051C21BB5F}" type="pres">
      <dgm:prSet presAssocID="{D60B4BE0-7C25-40FF-85A3-55071BD142F3}" presName="bgRect" presStyleLbl="bgShp" presStyleIdx="0" presStyleCnt="4"/>
      <dgm:spPr/>
    </dgm:pt>
    <dgm:pt modelId="{54306A73-AD1E-41B4-A641-01C4769A9D04}" type="pres">
      <dgm:prSet presAssocID="{D60B4BE0-7C25-40FF-85A3-55071BD14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9B9757C-46E2-4F84-8729-B3A947A80849}" type="pres">
      <dgm:prSet presAssocID="{D60B4BE0-7C25-40FF-85A3-55071BD142F3}" presName="spaceRect" presStyleCnt="0"/>
      <dgm:spPr/>
    </dgm:pt>
    <dgm:pt modelId="{754C3239-0205-4365-8D03-EA0982F29EAB}" type="pres">
      <dgm:prSet presAssocID="{D60B4BE0-7C25-40FF-85A3-55071BD142F3}" presName="parTx" presStyleLbl="revTx" presStyleIdx="0" presStyleCnt="4">
        <dgm:presLayoutVars>
          <dgm:chMax val="0"/>
          <dgm:chPref val="0"/>
        </dgm:presLayoutVars>
      </dgm:prSet>
      <dgm:spPr/>
    </dgm:pt>
    <dgm:pt modelId="{4FB9190B-3952-4C12-8FB0-21D7D2588C78}" type="pres">
      <dgm:prSet presAssocID="{53F0FC19-354B-4A43-B4FA-51A62CDDB9CE}" presName="sibTrans" presStyleCnt="0"/>
      <dgm:spPr/>
    </dgm:pt>
    <dgm:pt modelId="{830CDD22-2AD8-4F4C-A906-A24AAC61C416}" type="pres">
      <dgm:prSet presAssocID="{B66B39F7-D516-487C-8E53-F7B2C1D6FC43}" presName="compNode" presStyleCnt="0"/>
      <dgm:spPr/>
    </dgm:pt>
    <dgm:pt modelId="{1C70A9E4-7F73-42D2-A831-375779B960B5}" type="pres">
      <dgm:prSet presAssocID="{B66B39F7-D516-487C-8E53-F7B2C1D6FC43}" presName="bgRect" presStyleLbl="bgShp" presStyleIdx="1" presStyleCnt="4"/>
      <dgm:spPr/>
    </dgm:pt>
    <dgm:pt modelId="{41255434-254B-46ED-9225-16475DE63B19}" type="pres">
      <dgm:prSet presAssocID="{B66B39F7-D516-487C-8E53-F7B2C1D6FC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94C8C20-4BD1-449D-9F13-08F1FF9211EB}" type="pres">
      <dgm:prSet presAssocID="{B66B39F7-D516-487C-8E53-F7B2C1D6FC43}" presName="spaceRect" presStyleCnt="0"/>
      <dgm:spPr/>
    </dgm:pt>
    <dgm:pt modelId="{BA553B47-2176-4AFC-A102-B433E05A8E25}" type="pres">
      <dgm:prSet presAssocID="{B66B39F7-D516-487C-8E53-F7B2C1D6FC43}" presName="parTx" presStyleLbl="revTx" presStyleIdx="1" presStyleCnt="4">
        <dgm:presLayoutVars>
          <dgm:chMax val="0"/>
          <dgm:chPref val="0"/>
        </dgm:presLayoutVars>
      </dgm:prSet>
      <dgm:spPr/>
    </dgm:pt>
    <dgm:pt modelId="{672A2BFF-A8C5-4685-9F0B-62933FE5604E}" type="pres">
      <dgm:prSet presAssocID="{E9599E1F-BDAF-457A-B30A-E4BE8E6AA8F0}" presName="sibTrans" presStyleCnt="0"/>
      <dgm:spPr/>
    </dgm:pt>
    <dgm:pt modelId="{A1CACEDB-C035-4D25-BE5E-69051A09A532}" type="pres">
      <dgm:prSet presAssocID="{FDC64A64-8804-4F07-8BC1-8769EA93896B}" presName="compNode" presStyleCnt="0"/>
      <dgm:spPr/>
    </dgm:pt>
    <dgm:pt modelId="{4E3D5C92-28C9-48F1-B266-B7B4FECB2211}" type="pres">
      <dgm:prSet presAssocID="{FDC64A64-8804-4F07-8BC1-8769EA93896B}" presName="bgRect" presStyleLbl="bgShp" presStyleIdx="2" presStyleCnt="4"/>
      <dgm:spPr/>
    </dgm:pt>
    <dgm:pt modelId="{2665AEE1-427F-457F-8921-A29C77DE4AC9}" type="pres">
      <dgm:prSet presAssocID="{FDC64A64-8804-4F07-8BC1-8769EA9389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F32FDBBC-0F8E-42FA-BC85-D15D162CAF95}" type="pres">
      <dgm:prSet presAssocID="{FDC64A64-8804-4F07-8BC1-8769EA93896B}" presName="spaceRect" presStyleCnt="0"/>
      <dgm:spPr/>
    </dgm:pt>
    <dgm:pt modelId="{5CF652F6-3D40-4A34-9FB1-EA02E8655E54}" type="pres">
      <dgm:prSet presAssocID="{FDC64A64-8804-4F07-8BC1-8769EA93896B}" presName="parTx" presStyleLbl="revTx" presStyleIdx="2" presStyleCnt="4">
        <dgm:presLayoutVars>
          <dgm:chMax val="0"/>
          <dgm:chPref val="0"/>
        </dgm:presLayoutVars>
      </dgm:prSet>
      <dgm:spPr/>
    </dgm:pt>
    <dgm:pt modelId="{AA38B958-B10C-44EC-BD9F-D8DD4F56EDC0}" type="pres">
      <dgm:prSet presAssocID="{4D8059AA-FA2E-4B4F-8C88-6AAB291F9F74}" presName="sibTrans" presStyleCnt="0"/>
      <dgm:spPr/>
    </dgm:pt>
    <dgm:pt modelId="{FEB1BF90-BD23-4C8F-BEC6-554D9242CD7B}" type="pres">
      <dgm:prSet presAssocID="{E041C81E-7391-4F88-9EB1-28617F4D79A6}" presName="compNode" presStyleCnt="0"/>
      <dgm:spPr/>
    </dgm:pt>
    <dgm:pt modelId="{6147A87F-DE9E-49C5-9A7A-E07A726C7A55}" type="pres">
      <dgm:prSet presAssocID="{E041C81E-7391-4F88-9EB1-28617F4D79A6}" presName="bgRect" presStyleLbl="bgShp" presStyleIdx="3" presStyleCnt="4"/>
      <dgm:spPr/>
    </dgm:pt>
    <dgm:pt modelId="{4E478277-8CF6-4F70-BB70-0AB5928D0F20}" type="pres">
      <dgm:prSet presAssocID="{E041C81E-7391-4F88-9EB1-28617F4D79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97AB26CD-EA9B-4408-AFF1-CDF509AC03C2}" type="pres">
      <dgm:prSet presAssocID="{E041C81E-7391-4F88-9EB1-28617F4D79A6}" presName="spaceRect" presStyleCnt="0"/>
      <dgm:spPr/>
    </dgm:pt>
    <dgm:pt modelId="{252569AA-D67C-4CF0-8B55-C7EFA74D7308}" type="pres">
      <dgm:prSet presAssocID="{E041C81E-7391-4F88-9EB1-28617F4D79A6}" presName="parTx" presStyleLbl="revTx" presStyleIdx="3" presStyleCnt="4">
        <dgm:presLayoutVars>
          <dgm:chMax val="0"/>
          <dgm:chPref val="0"/>
        </dgm:presLayoutVars>
      </dgm:prSet>
      <dgm:spPr/>
    </dgm:pt>
  </dgm:ptLst>
  <dgm:cxnLst>
    <dgm:cxn modelId="{4EE5E30B-CC51-4053-830E-6391AF3E9321}" srcId="{B14E3F7F-BD64-4EAC-83E8-AC6A2D0B1135}" destId="{D60B4BE0-7C25-40FF-85A3-55071BD142F3}" srcOrd="0" destOrd="0" parTransId="{830129F4-FCDA-493B-B9A8-36B31FE5A8CA}" sibTransId="{53F0FC19-354B-4A43-B4FA-51A62CDDB9CE}"/>
    <dgm:cxn modelId="{8D2A753F-7AFA-475B-BE03-0C10F4AFED71}" srcId="{B14E3F7F-BD64-4EAC-83E8-AC6A2D0B1135}" destId="{E041C81E-7391-4F88-9EB1-28617F4D79A6}" srcOrd="3" destOrd="0" parTransId="{A7BF3171-7E7C-498E-89D4-9DFE3C2B903E}" sibTransId="{49C1371D-4DA2-4454-9F58-18F198D5CF29}"/>
    <dgm:cxn modelId="{5E4EB287-1110-4A1A-893E-9CF661C0F2E0}" type="presOf" srcId="{B66B39F7-D516-487C-8E53-F7B2C1D6FC43}" destId="{BA553B47-2176-4AFC-A102-B433E05A8E25}" srcOrd="0" destOrd="0" presId="urn:microsoft.com/office/officeart/2018/2/layout/IconVerticalSolidList"/>
    <dgm:cxn modelId="{AE5C10A6-4F3C-4EFC-A0D6-D85055D98CC7}" type="presOf" srcId="{FDC64A64-8804-4F07-8BC1-8769EA93896B}" destId="{5CF652F6-3D40-4A34-9FB1-EA02E8655E54}" srcOrd="0" destOrd="0" presId="urn:microsoft.com/office/officeart/2018/2/layout/IconVerticalSolidList"/>
    <dgm:cxn modelId="{D3E139B1-DC75-4F85-B5DB-8E26E6C70FE4}" srcId="{B14E3F7F-BD64-4EAC-83E8-AC6A2D0B1135}" destId="{FDC64A64-8804-4F07-8BC1-8769EA93896B}" srcOrd="2" destOrd="0" parTransId="{8DF45D5E-7082-43BC-8CDC-167D13143E6E}" sibTransId="{4D8059AA-FA2E-4B4F-8C88-6AAB291F9F74}"/>
    <dgm:cxn modelId="{774C55B9-7BB2-4D12-96DB-1DF10566A487}" type="presOf" srcId="{B14E3F7F-BD64-4EAC-83E8-AC6A2D0B1135}" destId="{7E4614C4-8E06-462F-9895-C32DBCCCABBA}" srcOrd="0" destOrd="0" presId="urn:microsoft.com/office/officeart/2018/2/layout/IconVerticalSolidList"/>
    <dgm:cxn modelId="{67C46ED1-B6B1-443E-8BC6-EBE7EB4EF67B}" srcId="{B14E3F7F-BD64-4EAC-83E8-AC6A2D0B1135}" destId="{B66B39F7-D516-487C-8E53-F7B2C1D6FC43}" srcOrd="1" destOrd="0" parTransId="{F7403E97-AFEE-4FCA-A7EB-BAC4529B0FCF}" sibTransId="{E9599E1F-BDAF-457A-B30A-E4BE8E6AA8F0}"/>
    <dgm:cxn modelId="{9AE09EF1-A4F8-426F-ABB9-307F3677A1E5}" type="presOf" srcId="{E041C81E-7391-4F88-9EB1-28617F4D79A6}" destId="{252569AA-D67C-4CF0-8B55-C7EFA74D7308}" srcOrd="0" destOrd="0" presId="urn:microsoft.com/office/officeart/2018/2/layout/IconVerticalSolidList"/>
    <dgm:cxn modelId="{3C5EA6F3-A534-41AF-99A7-1E3702898907}" type="presOf" srcId="{D60B4BE0-7C25-40FF-85A3-55071BD142F3}" destId="{754C3239-0205-4365-8D03-EA0982F29EAB}" srcOrd="0" destOrd="0" presId="urn:microsoft.com/office/officeart/2018/2/layout/IconVerticalSolidList"/>
    <dgm:cxn modelId="{B5D7A99A-2E6E-4939-BEB5-EEC8D2CAC6E0}" type="presParOf" srcId="{7E4614C4-8E06-462F-9895-C32DBCCCABBA}" destId="{3B83F41A-4D61-4ADE-9AD0-09D97B8678E9}" srcOrd="0" destOrd="0" presId="urn:microsoft.com/office/officeart/2018/2/layout/IconVerticalSolidList"/>
    <dgm:cxn modelId="{6E5261FA-A9F6-45E3-BD0E-AF9F3E48DD40}" type="presParOf" srcId="{3B83F41A-4D61-4ADE-9AD0-09D97B8678E9}" destId="{02EC8C4E-447B-46AE-B562-76051C21BB5F}" srcOrd="0" destOrd="0" presId="urn:microsoft.com/office/officeart/2018/2/layout/IconVerticalSolidList"/>
    <dgm:cxn modelId="{8A34FAB8-5150-4B25-9BDD-DBBD21EC63BD}" type="presParOf" srcId="{3B83F41A-4D61-4ADE-9AD0-09D97B8678E9}" destId="{54306A73-AD1E-41B4-A641-01C4769A9D04}" srcOrd="1" destOrd="0" presId="urn:microsoft.com/office/officeart/2018/2/layout/IconVerticalSolidList"/>
    <dgm:cxn modelId="{A4B0A7AB-DA5B-4D8F-9F73-F0ABEF11295B}" type="presParOf" srcId="{3B83F41A-4D61-4ADE-9AD0-09D97B8678E9}" destId="{E9B9757C-46E2-4F84-8729-B3A947A80849}" srcOrd="2" destOrd="0" presId="urn:microsoft.com/office/officeart/2018/2/layout/IconVerticalSolidList"/>
    <dgm:cxn modelId="{9047237B-7859-4F75-88EE-3C4C938045B9}" type="presParOf" srcId="{3B83F41A-4D61-4ADE-9AD0-09D97B8678E9}" destId="{754C3239-0205-4365-8D03-EA0982F29EAB}" srcOrd="3" destOrd="0" presId="urn:microsoft.com/office/officeart/2018/2/layout/IconVerticalSolidList"/>
    <dgm:cxn modelId="{95D65220-8F03-461E-8253-A3F592B6884B}" type="presParOf" srcId="{7E4614C4-8E06-462F-9895-C32DBCCCABBA}" destId="{4FB9190B-3952-4C12-8FB0-21D7D2588C78}" srcOrd="1" destOrd="0" presId="urn:microsoft.com/office/officeart/2018/2/layout/IconVerticalSolidList"/>
    <dgm:cxn modelId="{911AEDCC-5F62-4DF0-82AA-537C97D19407}" type="presParOf" srcId="{7E4614C4-8E06-462F-9895-C32DBCCCABBA}" destId="{830CDD22-2AD8-4F4C-A906-A24AAC61C416}" srcOrd="2" destOrd="0" presId="urn:microsoft.com/office/officeart/2018/2/layout/IconVerticalSolidList"/>
    <dgm:cxn modelId="{811162F5-7D03-480F-A9D0-BDF1335527D6}" type="presParOf" srcId="{830CDD22-2AD8-4F4C-A906-A24AAC61C416}" destId="{1C70A9E4-7F73-42D2-A831-375779B960B5}" srcOrd="0" destOrd="0" presId="urn:microsoft.com/office/officeart/2018/2/layout/IconVerticalSolidList"/>
    <dgm:cxn modelId="{076B80C1-E90A-45E7-A3EF-4C9DF71BFCA1}" type="presParOf" srcId="{830CDD22-2AD8-4F4C-A906-A24AAC61C416}" destId="{41255434-254B-46ED-9225-16475DE63B19}" srcOrd="1" destOrd="0" presId="urn:microsoft.com/office/officeart/2018/2/layout/IconVerticalSolidList"/>
    <dgm:cxn modelId="{5EA5AF05-4B1D-4080-BF28-AD7676CB99BA}" type="presParOf" srcId="{830CDD22-2AD8-4F4C-A906-A24AAC61C416}" destId="{794C8C20-4BD1-449D-9F13-08F1FF9211EB}" srcOrd="2" destOrd="0" presId="urn:microsoft.com/office/officeart/2018/2/layout/IconVerticalSolidList"/>
    <dgm:cxn modelId="{69511660-2161-47AA-8C05-140CF7F093FF}" type="presParOf" srcId="{830CDD22-2AD8-4F4C-A906-A24AAC61C416}" destId="{BA553B47-2176-4AFC-A102-B433E05A8E25}" srcOrd="3" destOrd="0" presId="urn:microsoft.com/office/officeart/2018/2/layout/IconVerticalSolidList"/>
    <dgm:cxn modelId="{F7083F87-5445-4037-B0E3-0E264E566A31}" type="presParOf" srcId="{7E4614C4-8E06-462F-9895-C32DBCCCABBA}" destId="{672A2BFF-A8C5-4685-9F0B-62933FE5604E}" srcOrd="3" destOrd="0" presId="urn:microsoft.com/office/officeart/2018/2/layout/IconVerticalSolidList"/>
    <dgm:cxn modelId="{AAD586B1-E92C-40DE-96B0-4DD72D8A8734}" type="presParOf" srcId="{7E4614C4-8E06-462F-9895-C32DBCCCABBA}" destId="{A1CACEDB-C035-4D25-BE5E-69051A09A532}" srcOrd="4" destOrd="0" presId="urn:microsoft.com/office/officeart/2018/2/layout/IconVerticalSolidList"/>
    <dgm:cxn modelId="{3A426F31-39E9-446A-B993-5039E1824E33}" type="presParOf" srcId="{A1CACEDB-C035-4D25-BE5E-69051A09A532}" destId="{4E3D5C92-28C9-48F1-B266-B7B4FECB2211}" srcOrd="0" destOrd="0" presId="urn:microsoft.com/office/officeart/2018/2/layout/IconVerticalSolidList"/>
    <dgm:cxn modelId="{DB3B5201-43E0-4921-8399-91C53D9E1015}" type="presParOf" srcId="{A1CACEDB-C035-4D25-BE5E-69051A09A532}" destId="{2665AEE1-427F-457F-8921-A29C77DE4AC9}" srcOrd="1" destOrd="0" presId="urn:microsoft.com/office/officeart/2018/2/layout/IconVerticalSolidList"/>
    <dgm:cxn modelId="{4BF474A7-F5A1-42CB-B2C8-010C1F62596A}" type="presParOf" srcId="{A1CACEDB-C035-4D25-BE5E-69051A09A532}" destId="{F32FDBBC-0F8E-42FA-BC85-D15D162CAF95}" srcOrd="2" destOrd="0" presId="urn:microsoft.com/office/officeart/2018/2/layout/IconVerticalSolidList"/>
    <dgm:cxn modelId="{E5B7DFB5-95F8-414D-A6E3-B1F838F1F18A}" type="presParOf" srcId="{A1CACEDB-C035-4D25-BE5E-69051A09A532}" destId="{5CF652F6-3D40-4A34-9FB1-EA02E8655E54}" srcOrd="3" destOrd="0" presId="urn:microsoft.com/office/officeart/2018/2/layout/IconVerticalSolidList"/>
    <dgm:cxn modelId="{1C6EADDC-1092-4A71-976E-E0FD2A9167DE}" type="presParOf" srcId="{7E4614C4-8E06-462F-9895-C32DBCCCABBA}" destId="{AA38B958-B10C-44EC-BD9F-D8DD4F56EDC0}" srcOrd="5" destOrd="0" presId="urn:microsoft.com/office/officeart/2018/2/layout/IconVerticalSolidList"/>
    <dgm:cxn modelId="{28918072-1636-4538-83EC-E55A521551C7}" type="presParOf" srcId="{7E4614C4-8E06-462F-9895-C32DBCCCABBA}" destId="{FEB1BF90-BD23-4C8F-BEC6-554D9242CD7B}" srcOrd="6" destOrd="0" presId="urn:microsoft.com/office/officeart/2018/2/layout/IconVerticalSolidList"/>
    <dgm:cxn modelId="{4900E7FB-3EE8-4BA4-A345-62B56065C4BE}" type="presParOf" srcId="{FEB1BF90-BD23-4C8F-BEC6-554D9242CD7B}" destId="{6147A87F-DE9E-49C5-9A7A-E07A726C7A55}" srcOrd="0" destOrd="0" presId="urn:microsoft.com/office/officeart/2018/2/layout/IconVerticalSolidList"/>
    <dgm:cxn modelId="{04F280F1-90B0-4EC0-B215-E489B0C77C4F}" type="presParOf" srcId="{FEB1BF90-BD23-4C8F-BEC6-554D9242CD7B}" destId="{4E478277-8CF6-4F70-BB70-0AB5928D0F20}" srcOrd="1" destOrd="0" presId="urn:microsoft.com/office/officeart/2018/2/layout/IconVerticalSolidList"/>
    <dgm:cxn modelId="{8B1B1528-05CE-4296-B854-922465DE6C30}" type="presParOf" srcId="{FEB1BF90-BD23-4C8F-BEC6-554D9242CD7B}" destId="{97AB26CD-EA9B-4408-AFF1-CDF509AC03C2}" srcOrd="2" destOrd="0" presId="urn:microsoft.com/office/officeart/2018/2/layout/IconVerticalSolidList"/>
    <dgm:cxn modelId="{37CEB7F8-F16F-4E41-BC3D-00E3FB9B5DBF}" type="presParOf" srcId="{FEB1BF90-BD23-4C8F-BEC6-554D9242CD7B}" destId="{252569AA-D67C-4CF0-8B55-C7EFA74D73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4A49A8B-D544-4C4A-B48C-47243D887043}" type="doc">
      <dgm:prSet loTypeId="urn:microsoft.com/office/officeart/2005/8/layout/cycle3" loCatId="cycle" qsTypeId="urn:microsoft.com/office/officeart/2005/8/quickstyle/simple1" qsCatId="simple" csTypeId="urn:microsoft.com/office/officeart/2005/8/colors/accent4_2" csCatId="accent4" phldr="1"/>
      <dgm:spPr/>
      <dgm:t>
        <a:bodyPr/>
        <a:lstStyle/>
        <a:p>
          <a:endParaRPr lang="en-US"/>
        </a:p>
      </dgm:t>
    </dgm:pt>
    <dgm:pt modelId="{0091F92C-ABFE-4DF0-85AE-B482A96E5C8D}">
      <dgm:prSet phldrT="[Text]" phldr="0"/>
      <dgm:spPr/>
      <dgm:t>
        <a:bodyPr/>
        <a:lstStyle/>
        <a:p>
          <a:r>
            <a:rPr lang="en-US">
              <a:latin typeface="Calibri Light" panose="020F0302020204030204"/>
            </a:rPr>
            <a:t>Prototype</a:t>
          </a:r>
          <a:endParaRPr lang="en-US"/>
        </a:p>
      </dgm:t>
    </dgm:pt>
    <dgm:pt modelId="{64DBF587-125B-4A07-B4DF-937ADD4AA5F5}" type="parTrans" cxnId="{65BAFDED-CD3F-4336-8522-D22A52EACCE1}">
      <dgm:prSet/>
      <dgm:spPr/>
      <dgm:t>
        <a:bodyPr/>
        <a:lstStyle/>
        <a:p>
          <a:endParaRPr lang="en-US"/>
        </a:p>
      </dgm:t>
    </dgm:pt>
    <dgm:pt modelId="{96B7B960-B022-4C2B-861C-7D5C565DE537}" type="sibTrans" cxnId="{65BAFDED-CD3F-4336-8522-D22A52EACCE1}">
      <dgm:prSet/>
      <dgm:spPr/>
      <dgm:t>
        <a:bodyPr/>
        <a:lstStyle/>
        <a:p>
          <a:endParaRPr lang="en-US"/>
        </a:p>
      </dgm:t>
    </dgm:pt>
    <dgm:pt modelId="{B6040BFE-3CF4-4D84-87FE-5675408FC44E}">
      <dgm:prSet phldrT="[Text]" phldr="0"/>
      <dgm:spPr/>
      <dgm:t>
        <a:bodyPr/>
        <a:lstStyle/>
        <a:p>
          <a:r>
            <a:rPr lang="en-US">
              <a:latin typeface="Calibri Light" panose="020F0302020204030204"/>
            </a:rPr>
            <a:t>Test</a:t>
          </a:r>
          <a:endParaRPr lang="en-US"/>
        </a:p>
      </dgm:t>
    </dgm:pt>
    <dgm:pt modelId="{C2647E41-F0F2-4BD2-9A30-5575B778BA51}" type="parTrans" cxnId="{044BEA5F-0AF7-4A29-ACA8-D3C6D67CC967}">
      <dgm:prSet/>
      <dgm:spPr/>
      <dgm:t>
        <a:bodyPr/>
        <a:lstStyle/>
        <a:p>
          <a:endParaRPr lang="en-US"/>
        </a:p>
      </dgm:t>
    </dgm:pt>
    <dgm:pt modelId="{0A900D77-0032-4C49-910E-10ABBB37DAE2}" type="sibTrans" cxnId="{044BEA5F-0AF7-4A29-ACA8-D3C6D67CC967}">
      <dgm:prSet/>
      <dgm:spPr/>
      <dgm:t>
        <a:bodyPr/>
        <a:lstStyle/>
        <a:p>
          <a:endParaRPr lang="en-US"/>
        </a:p>
      </dgm:t>
    </dgm:pt>
    <dgm:pt modelId="{AEC9917F-829F-47E5-B580-3A27D603B785}">
      <dgm:prSet phldr="0"/>
      <dgm:spPr/>
      <dgm:t>
        <a:bodyPr/>
        <a:lstStyle/>
        <a:p>
          <a:r>
            <a:rPr lang="en-US">
              <a:latin typeface="Calibri Light" panose="020F0302020204030204"/>
            </a:rPr>
            <a:t>Ideate</a:t>
          </a:r>
          <a:endParaRPr lang="en-US"/>
        </a:p>
      </dgm:t>
    </dgm:pt>
    <dgm:pt modelId="{12943CE9-39AF-4F19-8529-603FE23889C1}" type="parTrans" cxnId="{C666E705-82EB-4AC9-866F-57CE049246E7}">
      <dgm:prSet/>
      <dgm:spPr/>
    </dgm:pt>
    <dgm:pt modelId="{AE762F84-6DC2-4AD7-8CEA-31604D0CDA43}" type="sibTrans" cxnId="{C666E705-82EB-4AC9-866F-57CE049246E7}">
      <dgm:prSet/>
      <dgm:spPr/>
      <dgm:t>
        <a:bodyPr/>
        <a:lstStyle/>
        <a:p>
          <a:endParaRPr lang="en-US"/>
        </a:p>
      </dgm:t>
    </dgm:pt>
    <dgm:pt modelId="{BC911F06-1F51-41C2-BB18-2F2CF95DC10C}" type="pres">
      <dgm:prSet presAssocID="{34A49A8B-D544-4C4A-B48C-47243D887043}" presName="Name0" presStyleCnt="0">
        <dgm:presLayoutVars>
          <dgm:dir/>
          <dgm:resizeHandles val="exact"/>
        </dgm:presLayoutVars>
      </dgm:prSet>
      <dgm:spPr/>
    </dgm:pt>
    <dgm:pt modelId="{BF64B20D-05E3-4E17-9F23-90BBEB284915}" type="pres">
      <dgm:prSet presAssocID="{34A49A8B-D544-4C4A-B48C-47243D887043}" presName="cycle" presStyleCnt="0"/>
      <dgm:spPr/>
    </dgm:pt>
    <dgm:pt modelId="{6D00D613-61CF-4662-B63B-E9A9A3EBBD82}" type="pres">
      <dgm:prSet presAssocID="{AEC9917F-829F-47E5-B580-3A27D603B785}" presName="nodeFirstNode" presStyleLbl="node1" presStyleIdx="0" presStyleCnt="3">
        <dgm:presLayoutVars>
          <dgm:bulletEnabled val="1"/>
        </dgm:presLayoutVars>
      </dgm:prSet>
      <dgm:spPr/>
    </dgm:pt>
    <dgm:pt modelId="{D3324EDE-EA0C-4E2C-9ECD-3A18EA0BEDF3}" type="pres">
      <dgm:prSet presAssocID="{AE762F84-6DC2-4AD7-8CEA-31604D0CDA43}" presName="sibTransFirstNode" presStyleLbl="bgShp" presStyleIdx="0" presStyleCnt="1"/>
      <dgm:spPr/>
    </dgm:pt>
    <dgm:pt modelId="{28187FC4-60FC-41BB-AC06-4C409568DC43}" type="pres">
      <dgm:prSet presAssocID="{0091F92C-ABFE-4DF0-85AE-B482A96E5C8D}" presName="nodeFollowingNodes" presStyleLbl="node1" presStyleIdx="1" presStyleCnt="3">
        <dgm:presLayoutVars>
          <dgm:bulletEnabled val="1"/>
        </dgm:presLayoutVars>
      </dgm:prSet>
      <dgm:spPr/>
    </dgm:pt>
    <dgm:pt modelId="{F83D2DC9-D58A-41DC-BE82-2E149CD8C9E9}" type="pres">
      <dgm:prSet presAssocID="{B6040BFE-3CF4-4D84-87FE-5675408FC44E}" presName="nodeFollowingNodes" presStyleLbl="node1" presStyleIdx="2" presStyleCnt="3">
        <dgm:presLayoutVars>
          <dgm:bulletEnabled val="1"/>
        </dgm:presLayoutVars>
      </dgm:prSet>
      <dgm:spPr/>
    </dgm:pt>
  </dgm:ptLst>
  <dgm:cxnLst>
    <dgm:cxn modelId="{C666E705-82EB-4AC9-866F-57CE049246E7}" srcId="{34A49A8B-D544-4C4A-B48C-47243D887043}" destId="{AEC9917F-829F-47E5-B580-3A27D603B785}" srcOrd="0" destOrd="0" parTransId="{12943CE9-39AF-4F19-8529-603FE23889C1}" sibTransId="{AE762F84-6DC2-4AD7-8CEA-31604D0CDA43}"/>
    <dgm:cxn modelId="{50B20A0C-5AA7-4566-BFF4-EBC08CCAF87C}" type="presOf" srcId="{0091F92C-ABFE-4DF0-85AE-B482A96E5C8D}" destId="{28187FC4-60FC-41BB-AC06-4C409568DC43}" srcOrd="0" destOrd="0" presId="urn:microsoft.com/office/officeart/2005/8/layout/cycle3"/>
    <dgm:cxn modelId="{9FBBB70E-688F-4C98-8C6F-F2F8B6A5AEFB}" type="presOf" srcId="{AE762F84-6DC2-4AD7-8CEA-31604D0CDA43}" destId="{D3324EDE-EA0C-4E2C-9ECD-3A18EA0BEDF3}" srcOrd="0" destOrd="0" presId="urn:microsoft.com/office/officeart/2005/8/layout/cycle3"/>
    <dgm:cxn modelId="{5184BE31-087D-4D9E-99D6-D6D8FF735372}" type="presOf" srcId="{B6040BFE-3CF4-4D84-87FE-5675408FC44E}" destId="{F83D2DC9-D58A-41DC-BE82-2E149CD8C9E9}" srcOrd="0" destOrd="0" presId="urn:microsoft.com/office/officeart/2005/8/layout/cycle3"/>
    <dgm:cxn modelId="{044BEA5F-0AF7-4A29-ACA8-D3C6D67CC967}" srcId="{34A49A8B-D544-4C4A-B48C-47243D887043}" destId="{B6040BFE-3CF4-4D84-87FE-5675408FC44E}" srcOrd="2" destOrd="0" parTransId="{C2647E41-F0F2-4BD2-9A30-5575B778BA51}" sibTransId="{0A900D77-0032-4C49-910E-10ABBB37DAE2}"/>
    <dgm:cxn modelId="{872B7C61-DFDF-4982-9710-9EDF31E50942}" type="presOf" srcId="{AEC9917F-829F-47E5-B580-3A27D603B785}" destId="{6D00D613-61CF-4662-B63B-E9A9A3EBBD82}" srcOrd="0" destOrd="0" presId="urn:microsoft.com/office/officeart/2005/8/layout/cycle3"/>
    <dgm:cxn modelId="{6A3383D4-0112-45B9-8CCE-93FEAA3CEF43}" type="presOf" srcId="{34A49A8B-D544-4C4A-B48C-47243D887043}" destId="{BC911F06-1F51-41C2-BB18-2F2CF95DC10C}" srcOrd="0" destOrd="0" presId="urn:microsoft.com/office/officeart/2005/8/layout/cycle3"/>
    <dgm:cxn modelId="{65BAFDED-CD3F-4336-8522-D22A52EACCE1}" srcId="{34A49A8B-D544-4C4A-B48C-47243D887043}" destId="{0091F92C-ABFE-4DF0-85AE-B482A96E5C8D}" srcOrd="1" destOrd="0" parTransId="{64DBF587-125B-4A07-B4DF-937ADD4AA5F5}" sibTransId="{96B7B960-B022-4C2B-861C-7D5C565DE537}"/>
    <dgm:cxn modelId="{D56D15BE-7475-43B8-9186-0D412C6B7D82}" type="presParOf" srcId="{BC911F06-1F51-41C2-BB18-2F2CF95DC10C}" destId="{BF64B20D-05E3-4E17-9F23-90BBEB284915}" srcOrd="0" destOrd="0" presId="urn:microsoft.com/office/officeart/2005/8/layout/cycle3"/>
    <dgm:cxn modelId="{617D663A-A5CA-4FB8-8994-777435347BD1}" type="presParOf" srcId="{BF64B20D-05E3-4E17-9F23-90BBEB284915}" destId="{6D00D613-61CF-4662-B63B-E9A9A3EBBD82}" srcOrd="0" destOrd="0" presId="urn:microsoft.com/office/officeart/2005/8/layout/cycle3"/>
    <dgm:cxn modelId="{E30BE0A3-A36A-4018-9C90-452B63D6080D}" type="presParOf" srcId="{BF64B20D-05E3-4E17-9F23-90BBEB284915}" destId="{D3324EDE-EA0C-4E2C-9ECD-3A18EA0BEDF3}" srcOrd="1" destOrd="0" presId="urn:microsoft.com/office/officeart/2005/8/layout/cycle3"/>
    <dgm:cxn modelId="{EA2D3C39-0BBF-4CB6-9565-6AC6B3BE9E35}" type="presParOf" srcId="{BF64B20D-05E3-4E17-9F23-90BBEB284915}" destId="{28187FC4-60FC-41BB-AC06-4C409568DC43}" srcOrd="2" destOrd="0" presId="urn:microsoft.com/office/officeart/2005/8/layout/cycle3"/>
    <dgm:cxn modelId="{FFDB8896-63E8-458A-91A4-F233D8BDFCEB}" type="presParOf" srcId="{BF64B20D-05E3-4E17-9F23-90BBEB284915}" destId="{F83D2DC9-D58A-41DC-BE82-2E149CD8C9E9}" srcOrd="3"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9E94E8-41E5-4640-91ED-22FEB0EB8649}" type="doc">
      <dgm:prSet loTypeId="urn:microsoft.com/office/officeart/2016/7/layout/HexagonTimeline" loCatId="timeline" qsTypeId="urn:microsoft.com/office/officeart/2005/8/quickstyle/simple1" qsCatId="simple" csTypeId="urn:microsoft.com/office/officeart/2005/8/colors/accent2_2" csCatId="accent2" phldr="1"/>
      <dgm:spPr/>
      <dgm:t>
        <a:bodyPr/>
        <a:lstStyle/>
        <a:p>
          <a:endParaRPr lang="en-US"/>
        </a:p>
      </dgm:t>
    </dgm:pt>
    <dgm:pt modelId="{C18BFC77-AE83-410D-8FAC-6536A4ED926A}">
      <dgm:prSet phldr="0"/>
      <dgm:spPr/>
      <dgm:t>
        <a:bodyPr/>
        <a:lstStyle/>
        <a:p>
          <a:pPr rtl="0"/>
          <a:r>
            <a:rPr lang="en-US">
              <a:solidFill>
                <a:srgbClr val="444444"/>
              </a:solidFill>
              <a:latin typeface="Calibri"/>
              <a:ea typeface="Calibri"/>
              <a:cs typeface="Calibri"/>
            </a:rPr>
            <a:t>Mobile friendly</a:t>
          </a:r>
        </a:p>
      </dgm:t>
    </dgm:pt>
    <dgm:pt modelId="{5C71F606-3700-459E-8641-8257D1AF70CE}" type="parTrans" cxnId="{E16C868B-6B92-47E4-8F6D-3246F92260DB}">
      <dgm:prSet/>
      <dgm:spPr/>
    </dgm:pt>
    <dgm:pt modelId="{80F22F7F-177E-400A-A693-B8F6175D41FC}" type="sibTrans" cxnId="{E16C868B-6B92-47E4-8F6D-3246F92260DB}">
      <dgm:prSet/>
      <dgm:spPr/>
    </dgm:pt>
    <dgm:pt modelId="{9801B5EE-B420-40F4-AD0F-D38B9DB28F6C}">
      <dgm:prSet phldr="0"/>
      <dgm:spPr/>
      <dgm:t>
        <a:bodyPr/>
        <a:lstStyle/>
        <a:p>
          <a:r>
            <a:rPr lang="en-US">
              <a:solidFill>
                <a:srgbClr val="444444"/>
              </a:solidFill>
              <a:latin typeface="Calibri"/>
              <a:ea typeface="Calibri"/>
              <a:cs typeface="Calibri"/>
            </a:rPr>
            <a:t>Fingerprint sign in</a:t>
          </a:r>
        </a:p>
      </dgm:t>
    </dgm:pt>
    <dgm:pt modelId="{60E3C1FF-445F-4CC7-91E1-A63489B838F2}" type="parTrans" cxnId="{4AB2AD7D-C494-4363-8DE1-28F0967C1E94}">
      <dgm:prSet/>
      <dgm:spPr/>
    </dgm:pt>
    <dgm:pt modelId="{B42FCCE8-17F2-4EBD-8A69-76F97A74902F}" type="sibTrans" cxnId="{4AB2AD7D-C494-4363-8DE1-28F0967C1E94}">
      <dgm:prSet/>
      <dgm:spPr/>
    </dgm:pt>
    <dgm:pt modelId="{473D2A5E-C6C2-4BBA-85A9-5CF535BBC839}">
      <dgm:prSet phldr="0"/>
      <dgm:spPr/>
      <dgm:t>
        <a:bodyPr/>
        <a:lstStyle/>
        <a:p>
          <a:r>
            <a:rPr lang="en-US">
              <a:solidFill>
                <a:srgbClr val="444444"/>
              </a:solidFill>
              <a:latin typeface="Calibri"/>
              <a:ea typeface="Calibri"/>
              <a:cs typeface="Calibri"/>
            </a:rPr>
            <a:t>Facial recognition sign in</a:t>
          </a:r>
        </a:p>
      </dgm:t>
    </dgm:pt>
    <dgm:pt modelId="{FF65E4D6-B327-4E97-9E2C-C3E1DC377EE4}" type="parTrans" cxnId="{EDCE23A5-B363-4E11-A989-57AB4B8EC905}">
      <dgm:prSet/>
      <dgm:spPr/>
    </dgm:pt>
    <dgm:pt modelId="{782A9A56-7815-46E1-84C5-308FBD67C36C}" type="sibTrans" cxnId="{EDCE23A5-B363-4E11-A989-57AB4B8EC905}">
      <dgm:prSet/>
      <dgm:spPr/>
    </dgm:pt>
    <dgm:pt modelId="{DCBF0633-C74B-4457-BD80-1C9CCCE8E16B}">
      <dgm:prSet phldr="0"/>
      <dgm:spPr/>
      <dgm:t>
        <a:bodyPr/>
        <a:lstStyle/>
        <a:p>
          <a:r>
            <a:rPr lang="en-US">
              <a:solidFill>
                <a:srgbClr val="444444"/>
              </a:solidFill>
              <a:latin typeface="Calibri"/>
              <a:ea typeface="Calibri"/>
              <a:cs typeface="Calibri"/>
            </a:rPr>
            <a:t>Notifications</a:t>
          </a:r>
        </a:p>
      </dgm:t>
    </dgm:pt>
    <dgm:pt modelId="{80D0BC59-B425-4992-A54B-ECCFCCF13673}" type="parTrans" cxnId="{7B31E023-74F2-4525-BA94-D68AE78C62CB}">
      <dgm:prSet/>
      <dgm:spPr/>
    </dgm:pt>
    <dgm:pt modelId="{F9E8905D-97DB-432A-AF2D-CA30D2C00CCC}" type="sibTrans" cxnId="{7B31E023-74F2-4525-BA94-D68AE78C62CB}">
      <dgm:prSet/>
      <dgm:spPr/>
    </dgm:pt>
    <dgm:pt modelId="{5C1FD4EC-DE4B-46AB-B51D-5B0004A28104}">
      <dgm:prSet phldr="0"/>
      <dgm:spPr/>
      <dgm:t>
        <a:bodyPr/>
        <a:lstStyle/>
        <a:p>
          <a:r>
            <a:rPr lang="en-US">
              <a:solidFill>
                <a:srgbClr val="444444"/>
              </a:solidFill>
              <a:latin typeface="Calibri"/>
              <a:ea typeface="Calibri"/>
              <a:cs typeface="Calibri"/>
            </a:rPr>
            <a:t>Backend</a:t>
          </a:r>
        </a:p>
      </dgm:t>
    </dgm:pt>
    <dgm:pt modelId="{3D3E2D6A-7D77-43FB-91C3-E7798A5A3ECF}" type="parTrans" cxnId="{D680B46A-FD71-4D96-8A9C-F4A2641D6343}">
      <dgm:prSet/>
      <dgm:spPr/>
    </dgm:pt>
    <dgm:pt modelId="{E801916D-D2AA-4530-BC94-394F45B0D285}" type="sibTrans" cxnId="{D680B46A-FD71-4D96-8A9C-F4A2641D6343}">
      <dgm:prSet/>
      <dgm:spPr/>
    </dgm:pt>
    <dgm:pt modelId="{C4D7BE9F-B3DC-4E14-AE95-9666C1AFA172}">
      <dgm:prSet phldr="0"/>
      <dgm:spPr/>
      <dgm:t>
        <a:bodyPr/>
        <a:lstStyle/>
        <a:p>
          <a:r>
            <a:rPr lang="en-US">
              <a:solidFill>
                <a:srgbClr val="444444"/>
              </a:solidFill>
              <a:latin typeface="Calibri"/>
              <a:ea typeface="Calibri"/>
              <a:cs typeface="Calibri"/>
            </a:rPr>
            <a:t>Database retrieval</a:t>
          </a:r>
        </a:p>
      </dgm:t>
    </dgm:pt>
    <dgm:pt modelId="{B0C6D5AD-0F80-4C70-A37F-F8352BD3C7B1}" type="parTrans" cxnId="{BA81A202-30BA-49AD-ABC3-B946CBAEE4FE}">
      <dgm:prSet/>
      <dgm:spPr/>
    </dgm:pt>
    <dgm:pt modelId="{7DF4B284-87F0-4558-B427-CB3A2ECED831}" type="sibTrans" cxnId="{BA81A202-30BA-49AD-ABC3-B946CBAEE4FE}">
      <dgm:prSet/>
      <dgm:spPr/>
    </dgm:pt>
    <dgm:pt modelId="{35E9A7F6-E05C-4BFD-A565-1A3BBD8EFBAC}">
      <dgm:prSet phldr="0"/>
      <dgm:spPr/>
      <dgm:t>
        <a:bodyPr/>
        <a:lstStyle/>
        <a:p>
          <a:r>
            <a:rPr lang="en-US">
              <a:solidFill>
                <a:srgbClr val="444444"/>
              </a:solidFill>
              <a:latin typeface="Calibri"/>
              <a:ea typeface="Calibri"/>
              <a:cs typeface="Calibri"/>
            </a:rPr>
            <a:t>Security Encryption</a:t>
          </a:r>
        </a:p>
      </dgm:t>
    </dgm:pt>
    <dgm:pt modelId="{C1DAFF81-A57D-44CB-85F9-413618BB202C}" type="parTrans" cxnId="{92904970-EF37-4643-A8F7-7C5215A83308}">
      <dgm:prSet/>
      <dgm:spPr/>
    </dgm:pt>
    <dgm:pt modelId="{27773601-F774-40C4-8C3F-11E3D2084D3A}" type="sibTrans" cxnId="{92904970-EF37-4643-A8F7-7C5215A83308}">
      <dgm:prSet/>
      <dgm:spPr/>
    </dgm:pt>
    <dgm:pt modelId="{9F49FFA6-3E36-4D31-8E1B-12B89316A2A7}">
      <dgm:prSet phldr="0"/>
      <dgm:spPr/>
      <dgm:t>
        <a:bodyPr/>
        <a:lstStyle/>
        <a:p>
          <a:r>
            <a:rPr lang="en-US">
              <a:solidFill>
                <a:srgbClr val="444444"/>
              </a:solidFill>
              <a:latin typeface="Calibri"/>
              <a:ea typeface="Calibri"/>
              <a:cs typeface="Calibri"/>
            </a:rPr>
            <a:t>Integration</a:t>
          </a:r>
        </a:p>
      </dgm:t>
    </dgm:pt>
    <dgm:pt modelId="{920CFEB0-E325-4CF0-9923-7B4251F43829}" type="parTrans" cxnId="{21CEBF91-5E35-4456-A4AA-2BC104953BCE}">
      <dgm:prSet/>
      <dgm:spPr/>
    </dgm:pt>
    <dgm:pt modelId="{34270319-3174-4B40-8FBA-6127C1E4CB7C}" type="sibTrans" cxnId="{21CEBF91-5E35-4456-A4AA-2BC104953BCE}">
      <dgm:prSet/>
      <dgm:spPr/>
    </dgm:pt>
    <dgm:pt modelId="{1953F677-1B96-4359-A463-9F41B66C6937}">
      <dgm:prSet phldr="0"/>
      <dgm:spPr/>
      <dgm:t>
        <a:bodyPr/>
        <a:lstStyle/>
        <a:p>
          <a:r>
            <a:rPr lang="en-US">
              <a:solidFill>
                <a:srgbClr val="444444"/>
              </a:solidFill>
              <a:latin typeface="Calibri"/>
              <a:ea typeface="Calibri"/>
              <a:cs typeface="Calibri"/>
            </a:rPr>
            <a:t>Secure Sign-On</a:t>
          </a:r>
        </a:p>
      </dgm:t>
    </dgm:pt>
    <dgm:pt modelId="{FF4810B2-4DD3-4D15-9048-B28CC5419390}" type="parTrans" cxnId="{9334523D-4A11-44AE-A74A-954A31BD7312}">
      <dgm:prSet/>
      <dgm:spPr/>
    </dgm:pt>
    <dgm:pt modelId="{3FEF034F-9704-4C2E-9740-D11410A8979B}" type="sibTrans" cxnId="{9334523D-4A11-44AE-A74A-954A31BD7312}">
      <dgm:prSet/>
      <dgm:spPr/>
    </dgm:pt>
    <dgm:pt modelId="{A50EC82E-DA6F-4677-A465-35BCE9CF8100}">
      <dgm:prSet phldr="0"/>
      <dgm:spPr/>
      <dgm:t>
        <a:bodyPr/>
        <a:lstStyle/>
        <a:p>
          <a:r>
            <a:rPr lang="en-US">
              <a:solidFill>
                <a:srgbClr val="444444"/>
              </a:solidFill>
              <a:latin typeface="Calibri"/>
              <a:ea typeface="Calibri"/>
              <a:cs typeface="Calibri"/>
            </a:rPr>
            <a:t>Sync to Cloud</a:t>
          </a:r>
        </a:p>
      </dgm:t>
    </dgm:pt>
    <dgm:pt modelId="{7D7EEAE0-F23E-4A05-956F-EE0013467C5A}" type="parTrans" cxnId="{AB1DDB8B-A174-4DD1-8A9F-A7129A8A24A4}">
      <dgm:prSet/>
      <dgm:spPr/>
    </dgm:pt>
    <dgm:pt modelId="{E5B0EB84-5D84-4E3B-8AB4-8DFB0CC043D2}" type="sibTrans" cxnId="{AB1DDB8B-A174-4DD1-8A9F-A7129A8A24A4}">
      <dgm:prSet/>
      <dgm:spPr/>
    </dgm:pt>
    <dgm:pt modelId="{9CB3D451-ED0E-47A1-A900-C1268EC81ED7}">
      <dgm:prSet phldr="0"/>
      <dgm:spPr/>
      <dgm:t>
        <a:bodyPr/>
        <a:lstStyle/>
        <a:p>
          <a:r>
            <a:rPr lang="en-US">
              <a:solidFill>
                <a:srgbClr val="444444"/>
              </a:solidFill>
              <a:latin typeface="Calibri"/>
              <a:ea typeface="Calibri"/>
              <a:cs typeface="Calibri"/>
            </a:rPr>
            <a:t>Portability</a:t>
          </a:r>
        </a:p>
      </dgm:t>
    </dgm:pt>
    <dgm:pt modelId="{574C989E-CC7E-4999-95C4-08FFC1E3C02A}" type="parTrans" cxnId="{6F111705-64C6-4D50-BAAC-3A39F9A2CFD9}">
      <dgm:prSet/>
      <dgm:spPr/>
    </dgm:pt>
    <dgm:pt modelId="{61793EBD-6B49-48D4-BA52-42271F114733}" type="sibTrans" cxnId="{6F111705-64C6-4D50-BAAC-3A39F9A2CFD9}">
      <dgm:prSet/>
      <dgm:spPr/>
    </dgm:pt>
    <dgm:pt modelId="{2944ECD2-0EF0-4729-8F96-7BE36B911D2F}">
      <dgm:prSet phldr="0"/>
      <dgm:spPr/>
      <dgm:t>
        <a:bodyPr/>
        <a:lstStyle/>
        <a:p>
          <a:r>
            <a:rPr lang="en-US">
              <a:solidFill>
                <a:srgbClr val="444444"/>
              </a:solidFill>
              <a:latin typeface="Calibri"/>
              <a:ea typeface="Calibri"/>
              <a:cs typeface="Calibri"/>
            </a:rPr>
            <a:t>Desktop version</a:t>
          </a:r>
        </a:p>
      </dgm:t>
    </dgm:pt>
    <dgm:pt modelId="{05FCCDBC-9818-4A2E-9A11-B81B2B8F83FA}" type="parTrans" cxnId="{9AF60E61-54F2-48DA-8D5E-03CD86BC65FC}">
      <dgm:prSet/>
      <dgm:spPr/>
    </dgm:pt>
    <dgm:pt modelId="{5FDA9425-E426-4B7B-AF3A-03D7580B50D2}" type="sibTrans" cxnId="{9AF60E61-54F2-48DA-8D5E-03CD86BC65FC}">
      <dgm:prSet/>
      <dgm:spPr/>
    </dgm:pt>
    <dgm:pt modelId="{F2203CF0-5267-4B00-92EC-C711480F615A}">
      <dgm:prSet phldr="0"/>
      <dgm:spPr/>
      <dgm:t>
        <a:bodyPr/>
        <a:lstStyle/>
        <a:p>
          <a:r>
            <a:rPr lang="en-US">
              <a:solidFill>
                <a:srgbClr val="444444"/>
              </a:solidFill>
              <a:latin typeface="Calibri"/>
              <a:ea typeface="Calibri"/>
              <a:cs typeface="Calibri"/>
            </a:rPr>
            <a:t>IOS</a:t>
          </a:r>
        </a:p>
      </dgm:t>
    </dgm:pt>
    <dgm:pt modelId="{1CFADC44-81F1-4631-843E-4F36713A4B0A}" type="parTrans" cxnId="{901DA423-036E-4661-828B-85A88D9FD5DC}">
      <dgm:prSet/>
      <dgm:spPr/>
    </dgm:pt>
    <dgm:pt modelId="{450BD98A-1C76-4234-8D06-B81E145B4BFD}" type="sibTrans" cxnId="{901DA423-036E-4661-828B-85A88D9FD5DC}">
      <dgm:prSet/>
      <dgm:spPr/>
    </dgm:pt>
    <dgm:pt modelId="{A8B460B3-6B3F-4884-9B3E-932558E85D15}">
      <dgm:prSet phldr="0"/>
      <dgm:spPr/>
      <dgm:t>
        <a:bodyPr/>
        <a:lstStyle/>
        <a:p>
          <a:r>
            <a:rPr lang="en-US">
              <a:solidFill>
                <a:srgbClr val="444444"/>
              </a:solidFill>
              <a:latin typeface="Calibri"/>
              <a:ea typeface="Calibri"/>
              <a:cs typeface="Calibri"/>
            </a:rPr>
            <a:t>Android</a:t>
          </a:r>
        </a:p>
      </dgm:t>
    </dgm:pt>
    <dgm:pt modelId="{B213004F-533F-4064-BA7D-73DEA41FE88B}" type="parTrans" cxnId="{65BD9A2E-D8C1-4A3E-BF1F-22ED26291567}">
      <dgm:prSet/>
      <dgm:spPr/>
    </dgm:pt>
    <dgm:pt modelId="{9B1BC1F3-8F1A-4C5B-85BB-367AD5A37348}" type="sibTrans" cxnId="{65BD9A2E-D8C1-4A3E-BF1F-22ED26291567}">
      <dgm:prSet/>
      <dgm:spPr/>
    </dgm:pt>
    <dgm:pt modelId="{3AB6435B-A355-4444-9DFC-7CC2ED2FAEBB}">
      <dgm:prSet phldr="0"/>
      <dgm:spPr/>
      <dgm:t>
        <a:bodyPr/>
        <a:lstStyle/>
        <a:p>
          <a:r>
            <a:rPr lang="en-US">
              <a:solidFill>
                <a:srgbClr val="444444"/>
              </a:solidFill>
              <a:latin typeface="Calibri"/>
              <a:ea typeface="Calibri"/>
              <a:cs typeface="Calibri"/>
            </a:rPr>
            <a:t>Algorithm</a:t>
          </a:r>
        </a:p>
      </dgm:t>
    </dgm:pt>
    <dgm:pt modelId="{FF5016AC-E6A2-4D34-89DD-51411EFA2DED}" type="parTrans" cxnId="{0307B870-B673-4625-9DAB-7DC9C7B4E02A}">
      <dgm:prSet/>
      <dgm:spPr/>
    </dgm:pt>
    <dgm:pt modelId="{08438EC9-CE81-4A49-8142-F90CFFF5AE0A}" type="sibTrans" cxnId="{0307B870-B673-4625-9DAB-7DC9C7B4E02A}">
      <dgm:prSet/>
      <dgm:spPr/>
    </dgm:pt>
    <dgm:pt modelId="{738C2798-284E-4610-9054-66C98E79258F}">
      <dgm:prSet phldr="0"/>
      <dgm:spPr/>
      <dgm:t>
        <a:bodyPr/>
        <a:lstStyle/>
        <a:p>
          <a:r>
            <a:rPr lang="en-US">
              <a:solidFill>
                <a:srgbClr val="444444"/>
              </a:solidFill>
              <a:latin typeface="Calibri"/>
              <a:ea typeface="Calibri"/>
              <a:cs typeface="Calibri"/>
            </a:rPr>
            <a:t>Personalize feed based on user data</a:t>
          </a:r>
        </a:p>
      </dgm:t>
    </dgm:pt>
    <dgm:pt modelId="{AD9F79E7-FCDF-446D-B6D9-C4A7D28A93D8}" type="parTrans" cxnId="{7369AFEE-12F4-4D24-BC5C-8649C368533B}">
      <dgm:prSet/>
      <dgm:spPr/>
    </dgm:pt>
    <dgm:pt modelId="{1BD5391D-2B15-4BE6-86FB-8AC3B1EB66D3}" type="sibTrans" cxnId="{7369AFEE-12F4-4D24-BC5C-8649C368533B}">
      <dgm:prSet/>
      <dgm:spPr/>
    </dgm:pt>
    <dgm:pt modelId="{2ED3E4B4-968A-40E0-9FEA-DCBD1316E0EC}">
      <dgm:prSet phldr="0"/>
      <dgm:spPr/>
      <dgm:t>
        <a:bodyPr/>
        <a:lstStyle/>
        <a:p>
          <a:r>
            <a:rPr lang="en-US">
              <a:solidFill>
                <a:srgbClr val="444444"/>
              </a:solidFill>
              <a:latin typeface="Calibri"/>
              <a:ea typeface="Calibri"/>
              <a:cs typeface="Calibri"/>
            </a:rPr>
            <a:t>Disability Features</a:t>
          </a:r>
        </a:p>
      </dgm:t>
    </dgm:pt>
    <dgm:pt modelId="{AB49244D-8AF9-48FB-80C2-DC9B339121B3}" type="parTrans" cxnId="{9D20C0A2-597B-41AC-A7D7-46A56AF71A78}">
      <dgm:prSet/>
      <dgm:spPr/>
    </dgm:pt>
    <dgm:pt modelId="{9C5F1C01-52A4-4A95-9F83-4A155D748E25}" type="sibTrans" cxnId="{9D20C0A2-597B-41AC-A7D7-46A56AF71A78}">
      <dgm:prSet/>
      <dgm:spPr/>
    </dgm:pt>
    <dgm:pt modelId="{B21480D2-C5B1-4A2B-9987-3293DD995358}">
      <dgm:prSet phldr="0"/>
      <dgm:spPr/>
      <dgm:t>
        <a:bodyPr/>
        <a:lstStyle/>
        <a:p>
          <a:r>
            <a:rPr lang="en-US">
              <a:solidFill>
                <a:srgbClr val="444444"/>
              </a:solidFill>
              <a:latin typeface="Calibri"/>
              <a:ea typeface="Calibri"/>
              <a:cs typeface="Calibri"/>
            </a:rPr>
            <a:t>Colorblind Mode</a:t>
          </a:r>
        </a:p>
      </dgm:t>
    </dgm:pt>
    <dgm:pt modelId="{F6BF0039-39BD-45F6-9F17-B3EC943589ED}" type="parTrans" cxnId="{538435CA-675A-495E-BA13-F78124E79361}">
      <dgm:prSet/>
      <dgm:spPr/>
    </dgm:pt>
    <dgm:pt modelId="{BDB8B31E-2A83-423E-A564-70149CFA2FAD}" type="sibTrans" cxnId="{538435CA-675A-495E-BA13-F78124E79361}">
      <dgm:prSet/>
      <dgm:spPr/>
    </dgm:pt>
    <dgm:pt modelId="{E7B0F2D8-58B8-42C7-B961-E5B554818AF0}">
      <dgm:prSet phldr="0"/>
      <dgm:spPr/>
      <dgm:t>
        <a:bodyPr/>
        <a:lstStyle/>
        <a:p>
          <a:r>
            <a:rPr lang="en-US">
              <a:solidFill>
                <a:srgbClr val="444444"/>
              </a:solidFill>
              <a:latin typeface="Calibri"/>
              <a:ea typeface="Calibri"/>
              <a:cs typeface="Calibri"/>
            </a:rPr>
            <a:t>Sound Transcript</a:t>
          </a:r>
        </a:p>
      </dgm:t>
    </dgm:pt>
    <dgm:pt modelId="{7833F8C2-A62E-46C2-927D-F27466B33D29}" type="parTrans" cxnId="{E469429D-E668-4488-BDC4-FA8E09C864D7}">
      <dgm:prSet/>
      <dgm:spPr/>
    </dgm:pt>
    <dgm:pt modelId="{820D3166-5E7D-4DAE-B2E2-DA1DDB96ADF2}" type="sibTrans" cxnId="{E469429D-E668-4488-BDC4-FA8E09C864D7}">
      <dgm:prSet/>
      <dgm:spPr/>
    </dgm:pt>
    <dgm:pt modelId="{230292FA-3620-429B-8F67-C1DC8C4CAF11}" type="pres">
      <dgm:prSet presAssocID="{E39E94E8-41E5-4640-91ED-22FEB0EB8649}" presName="Name0" presStyleCnt="0">
        <dgm:presLayoutVars>
          <dgm:chMax/>
          <dgm:chPref/>
          <dgm:animLvl val="lvl"/>
        </dgm:presLayoutVars>
      </dgm:prSet>
      <dgm:spPr/>
    </dgm:pt>
    <dgm:pt modelId="{28CCB2D7-D622-4476-9796-DC5492DA8D78}" type="pres">
      <dgm:prSet presAssocID="{C18BFC77-AE83-410D-8FAC-6536A4ED926A}" presName="composite" presStyleCnt="0"/>
      <dgm:spPr/>
    </dgm:pt>
    <dgm:pt modelId="{C3A9FBFA-EEE6-4B64-A557-DFA60927D993}" type="pres">
      <dgm:prSet presAssocID="{C18BFC77-AE83-410D-8FAC-6536A4ED926A}" presName="Parent1" presStyleLbl="alignNode1" presStyleIdx="0" presStyleCnt="6">
        <dgm:presLayoutVars>
          <dgm:chMax val="1"/>
          <dgm:chPref val="1"/>
          <dgm:bulletEnabled val="1"/>
        </dgm:presLayoutVars>
      </dgm:prSet>
      <dgm:spPr/>
    </dgm:pt>
    <dgm:pt modelId="{C49FB6C1-6916-41C0-9025-D16673446545}" type="pres">
      <dgm:prSet presAssocID="{C18BFC77-AE83-410D-8FAC-6536A4ED926A}" presName="Childtext1" presStyleLbl="revTx" presStyleIdx="0" presStyleCnt="6">
        <dgm:presLayoutVars>
          <dgm:chMax val="0"/>
          <dgm:chPref val="0"/>
          <dgm:bulletEnabled/>
        </dgm:presLayoutVars>
      </dgm:prSet>
      <dgm:spPr/>
    </dgm:pt>
    <dgm:pt modelId="{886C31DD-AAFD-41B5-9175-3F28D130050F}" type="pres">
      <dgm:prSet presAssocID="{C18BFC77-AE83-410D-8FAC-6536A4ED926A}" presName="ConnectLine" presStyleLbl="sibTrans1D1" presStyleIdx="0" presStyleCnt="6"/>
      <dgm:spPr>
        <a:noFill/>
        <a:ln w="12700" cap="flat" cmpd="sng" algn="ctr">
          <a:solidFill>
            <a:schemeClr val="accent2">
              <a:hueOff val="0"/>
              <a:satOff val="0"/>
              <a:lumOff val="0"/>
              <a:alphaOff val="0"/>
            </a:schemeClr>
          </a:solidFill>
          <a:prstDash val="dash"/>
        </a:ln>
        <a:effectLst/>
      </dgm:spPr>
    </dgm:pt>
    <dgm:pt modelId="{C9247E37-9CA5-49BA-8EC1-EE3B0D83FEA4}" type="pres">
      <dgm:prSet presAssocID="{C18BFC77-AE83-410D-8FAC-6536A4ED926A}" presName="ConnectLineEnd" presStyleLbl="node1" presStyleIdx="0" presStyleCnt="6"/>
      <dgm:spPr/>
    </dgm:pt>
    <dgm:pt modelId="{7F173541-799C-47D3-B98F-2E2689F8CCC8}" type="pres">
      <dgm:prSet presAssocID="{C18BFC77-AE83-410D-8FAC-6536A4ED926A}" presName="EmptyPane" presStyleCnt="0"/>
      <dgm:spPr/>
    </dgm:pt>
    <dgm:pt modelId="{448E5680-B8F6-4368-9225-62751DF8BBEE}" type="pres">
      <dgm:prSet presAssocID="{80F22F7F-177E-400A-A693-B8F6175D41FC}" presName="spaceBetweenRectangles" presStyleLbl="fgAcc1" presStyleIdx="0" presStyleCnt="5"/>
      <dgm:spPr/>
    </dgm:pt>
    <dgm:pt modelId="{E4BA11B5-0424-449F-8CAA-890F1430E2D0}" type="pres">
      <dgm:prSet presAssocID="{5C1FD4EC-DE4B-46AB-B51D-5B0004A28104}" presName="composite" presStyleCnt="0"/>
      <dgm:spPr/>
    </dgm:pt>
    <dgm:pt modelId="{A2B28D1F-2D86-4714-A3DD-E1B3C706042E}" type="pres">
      <dgm:prSet presAssocID="{5C1FD4EC-DE4B-46AB-B51D-5B0004A28104}" presName="Parent1" presStyleLbl="alignNode1" presStyleIdx="1" presStyleCnt="6">
        <dgm:presLayoutVars>
          <dgm:chMax val="1"/>
          <dgm:chPref val="1"/>
          <dgm:bulletEnabled val="1"/>
        </dgm:presLayoutVars>
      </dgm:prSet>
      <dgm:spPr/>
    </dgm:pt>
    <dgm:pt modelId="{1E86CF3E-39DE-4006-9FBE-1805BB6B1C61}" type="pres">
      <dgm:prSet presAssocID="{5C1FD4EC-DE4B-46AB-B51D-5B0004A28104}" presName="Childtext1" presStyleLbl="revTx" presStyleIdx="1" presStyleCnt="6">
        <dgm:presLayoutVars>
          <dgm:chMax val="0"/>
          <dgm:chPref val="0"/>
          <dgm:bulletEnabled/>
        </dgm:presLayoutVars>
      </dgm:prSet>
      <dgm:spPr/>
    </dgm:pt>
    <dgm:pt modelId="{DC64C9F3-4EA0-4CCA-A39A-4CBC5B1C5BB1}" type="pres">
      <dgm:prSet presAssocID="{5C1FD4EC-DE4B-46AB-B51D-5B0004A28104}" presName="ConnectLine" presStyleLbl="sibTrans1D1" presStyleIdx="1" presStyleCnt="6"/>
      <dgm:spPr>
        <a:noFill/>
        <a:ln w="12700" cap="flat" cmpd="sng" algn="ctr">
          <a:solidFill>
            <a:schemeClr val="accent2">
              <a:hueOff val="0"/>
              <a:satOff val="0"/>
              <a:lumOff val="0"/>
              <a:alphaOff val="0"/>
            </a:schemeClr>
          </a:solidFill>
          <a:prstDash val="dash"/>
        </a:ln>
        <a:effectLst/>
      </dgm:spPr>
    </dgm:pt>
    <dgm:pt modelId="{6B8CE607-5848-49D3-BE83-4F0962410EE6}" type="pres">
      <dgm:prSet presAssocID="{5C1FD4EC-DE4B-46AB-B51D-5B0004A28104}" presName="ConnectLineEnd" presStyleLbl="node1" presStyleIdx="1" presStyleCnt="6"/>
      <dgm:spPr/>
    </dgm:pt>
    <dgm:pt modelId="{823EEA32-4CB2-444B-9928-069D74A3A5AF}" type="pres">
      <dgm:prSet presAssocID="{5C1FD4EC-DE4B-46AB-B51D-5B0004A28104}" presName="EmptyPane" presStyleCnt="0"/>
      <dgm:spPr/>
    </dgm:pt>
    <dgm:pt modelId="{6CC06DFB-D555-4905-BCB4-2366909169D3}" type="pres">
      <dgm:prSet presAssocID="{E801916D-D2AA-4530-BC94-394F45B0D285}" presName="spaceBetweenRectangles" presStyleLbl="fgAcc1" presStyleIdx="1" presStyleCnt="5"/>
      <dgm:spPr/>
    </dgm:pt>
    <dgm:pt modelId="{1183653E-1F29-4DD8-ACE7-30F2F3C89A87}" type="pres">
      <dgm:prSet presAssocID="{9F49FFA6-3E36-4D31-8E1B-12B89316A2A7}" presName="composite" presStyleCnt="0"/>
      <dgm:spPr/>
    </dgm:pt>
    <dgm:pt modelId="{1290D6CC-6521-4C87-870C-24F077E4E7AB}" type="pres">
      <dgm:prSet presAssocID="{9F49FFA6-3E36-4D31-8E1B-12B89316A2A7}" presName="Parent1" presStyleLbl="alignNode1" presStyleIdx="2" presStyleCnt="6">
        <dgm:presLayoutVars>
          <dgm:chMax val="1"/>
          <dgm:chPref val="1"/>
          <dgm:bulletEnabled val="1"/>
        </dgm:presLayoutVars>
      </dgm:prSet>
      <dgm:spPr/>
    </dgm:pt>
    <dgm:pt modelId="{3AFE60F0-CA81-4BCA-A11F-E81C220802EB}" type="pres">
      <dgm:prSet presAssocID="{9F49FFA6-3E36-4D31-8E1B-12B89316A2A7}" presName="Childtext1" presStyleLbl="revTx" presStyleIdx="2" presStyleCnt="6">
        <dgm:presLayoutVars>
          <dgm:chMax val="0"/>
          <dgm:chPref val="0"/>
          <dgm:bulletEnabled/>
        </dgm:presLayoutVars>
      </dgm:prSet>
      <dgm:spPr/>
    </dgm:pt>
    <dgm:pt modelId="{439B3A0A-53ED-4857-A013-931B338CA861}" type="pres">
      <dgm:prSet presAssocID="{9F49FFA6-3E36-4D31-8E1B-12B89316A2A7}" presName="ConnectLine" presStyleLbl="sibTrans1D1" presStyleIdx="2" presStyleCnt="6"/>
      <dgm:spPr>
        <a:noFill/>
        <a:ln w="12700" cap="flat" cmpd="sng" algn="ctr">
          <a:solidFill>
            <a:schemeClr val="accent2">
              <a:hueOff val="0"/>
              <a:satOff val="0"/>
              <a:lumOff val="0"/>
              <a:alphaOff val="0"/>
            </a:schemeClr>
          </a:solidFill>
          <a:prstDash val="dash"/>
        </a:ln>
        <a:effectLst/>
      </dgm:spPr>
    </dgm:pt>
    <dgm:pt modelId="{7B548DEF-5B81-47C0-9CF2-C7F6CD4616E8}" type="pres">
      <dgm:prSet presAssocID="{9F49FFA6-3E36-4D31-8E1B-12B89316A2A7}" presName="ConnectLineEnd" presStyleLbl="node1" presStyleIdx="2" presStyleCnt="6"/>
      <dgm:spPr/>
    </dgm:pt>
    <dgm:pt modelId="{4D1AFD3B-5F11-4B1D-9003-0DE2CF188DFB}" type="pres">
      <dgm:prSet presAssocID="{9F49FFA6-3E36-4D31-8E1B-12B89316A2A7}" presName="EmptyPane" presStyleCnt="0"/>
      <dgm:spPr/>
    </dgm:pt>
    <dgm:pt modelId="{DA406987-539C-4ED5-B109-CCD6C5D4CB05}" type="pres">
      <dgm:prSet presAssocID="{34270319-3174-4B40-8FBA-6127C1E4CB7C}" presName="spaceBetweenRectangles" presStyleLbl="fgAcc1" presStyleIdx="2" presStyleCnt="5"/>
      <dgm:spPr/>
    </dgm:pt>
    <dgm:pt modelId="{C3DB2BA5-B413-413D-8664-5064888CFFA9}" type="pres">
      <dgm:prSet presAssocID="{9CB3D451-ED0E-47A1-A900-C1268EC81ED7}" presName="composite" presStyleCnt="0"/>
      <dgm:spPr/>
    </dgm:pt>
    <dgm:pt modelId="{26FD38C5-2985-4199-B188-4B9C7F85A9AE}" type="pres">
      <dgm:prSet presAssocID="{9CB3D451-ED0E-47A1-A900-C1268EC81ED7}" presName="Parent1" presStyleLbl="alignNode1" presStyleIdx="3" presStyleCnt="6">
        <dgm:presLayoutVars>
          <dgm:chMax val="1"/>
          <dgm:chPref val="1"/>
          <dgm:bulletEnabled val="1"/>
        </dgm:presLayoutVars>
      </dgm:prSet>
      <dgm:spPr/>
    </dgm:pt>
    <dgm:pt modelId="{FDF8ABDA-D873-4DA8-AE8A-117A9022AC4D}" type="pres">
      <dgm:prSet presAssocID="{9CB3D451-ED0E-47A1-A900-C1268EC81ED7}" presName="Childtext1" presStyleLbl="revTx" presStyleIdx="3" presStyleCnt="6">
        <dgm:presLayoutVars>
          <dgm:chMax val="0"/>
          <dgm:chPref val="0"/>
          <dgm:bulletEnabled/>
        </dgm:presLayoutVars>
      </dgm:prSet>
      <dgm:spPr/>
    </dgm:pt>
    <dgm:pt modelId="{7828276E-A424-433D-B786-EB207A715ECB}" type="pres">
      <dgm:prSet presAssocID="{9CB3D451-ED0E-47A1-A900-C1268EC81ED7}" presName="ConnectLine" presStyleLbl="sibTrans1D1" presStyleIdx="3" presStyleCnt="6"/>
      <dgm:spPr>
        <a:noFill/>
        <a:ln w="12700" cap="flat" cmpd="sng" algn="ctr">
          <a:solidFill>
            <a:schemeClr val="accent2">
              <a:hueOff val="0"/>
              <a:satOff val="0"/>
              <a:lumOff val="0"/>
              <a:alphaOff val="0"/>
            </a:schemeClr>
          </a:solidFill>
          <a:prstDash val="dash"/>
        </a:ln>
        <a:effectLst/>
      </dgm:spPr>
    </dgm:pt>
    <dgm:pt modelId="{536C520E-4047-49A1-ABFB-194243098BAF}" type="pres">
      <dgm:prSet presAssocID="{9CB3D451-ED0E-47A1-A900-C1268EC81ED7}" presName="ConnectLineEnd" presStyleLbl="node1" presStyleIdx="3" presStyleCnt="6"/>
      <dgm:spPr/>
    </dgm:pt>
    <dgm:pt modelId="{3510947C-D692-4842-8082-D957C747DD2E}" type="pres">
      <dgm:prSet presAssocID="{9CB3D451-ED0E-47A1-A900-C1268EC81ED7}" presName="EmptyPane" presStyleCnt="0"/>
      <dgm:spPr/>
    </dgm:pt>
    <dgm:pt modelId="{E4E2B410-5C32-455D-B69C-4B8B63F840AC}" type="pres">
      <dgm:prSet presAssocID="{61793EBD-6B49-48D4-BA52-42271F114733}" presName="spaceBetweenRectangles" presStyleLbl="fgAcc1" presStyleIdx="3" presStyleCnt="5"/>
      <dgm:spPr/>
    </dgm:pt>
    <dgm:pt modelId="{177F2F4D-2AED-41FC-A8BE-279FED072BBC}" type="pres">
      <dgm:prSet presAssocID="{3AB6435B-A355-4444-9DFC-7CC2ED2FAEBB}" presName="composite" presStyleCnt="0"/>
      <dgm:spPr/>
    </dgm:pt>
    <dgm:pt modelId="{14EE9CA6-DA35-492B-8E74-FE2D09885743}" type="pres">
      <dgm:prSet presAssocID="{3AB6435B-A355-4444-9DFC-7CC2ED2FAEBB}" presName="Parent1" presStyleLbl="alignNode1" presStyleIdx="4" presStyleCnt="6">
        <dgm:presLayoutVars>
          <dgm:chMax val="1"/>
          <dgm:chPref val="1"/>
          <dgm:bulletEnabled val="1"/>
        </dgm:presLayoutVars>
      </dgm:prSet>
      <dgm:spPr/>
    </dgm:pt>
    <dgm:pt modelId="{7517FF5B-A697-4919-B305-AC068B8DC7CB}" type="pres">
      <dgm:prSet presAssocID="{3AB6435B-A355-4444-9DFC-7CC2ED2FAEBB}" presName="Childtext1" presStyleLbl="revTx" presStyleIdx="4" presStyleCnt="6">
        <dgm:presLayoutVars>
          <dgm:chMax val="0"/>
          <dgm:chPref val="0"/>
          <dgm:bulletEnabled/>
        </dgm:presLayoutVars>
      </dgm:prSet>
      <dgm:spPr/>
    </dgm:pt>
    <dgm:pt modelId="{52383580-CA87-49B3-9645-093E723755A7}" type="pres">
      <dgm:prSet presAssocID="{3AB6435B-A355-4444-9DFC-7CC2ED2FAEBB}" presName="ConnectLine" presStyleLbl="sibTrans1D1" presStyleIdx="4" presStyleCnt="6"/>
      <dgm:spPr>
        <a:noFill/>
        <a:ln w="12700" cap="flat" cmpd="sng" algn="ctr">
          <a:solidFill>
            <a:schemeClr val="accent2">
              <a:hueOff val="0"/>
              <a:satOff val="0"/>
              <a:lumOff val="0"/>
              <a:alphaOff val="0"/>
            </a:schemeClr>
          </a:solidFill>
          <a:prstDash val="dash"/>
        </a:ln>
        <a:effectLst/>
      </dgm:spPr>
    </dgm:pt>
    <dgm:pt modelId="{B3B84A2F-7443-4F8C-91E8-996D37F72BC2}" type="pres">
      <dgm:prSet presAssocID="{3AB6435B-A355-4444-9DFC-7CC2ED2FAEBB}" presName="ConnectLineEnd" presStyleLbl="node1" presStyleIdx="4" presStyleCnt="6"/>
      <dgm:spPr/>
    </dgm:pt>
    <dgm:pt modelId="{6445EC8B-1FFF-4A6D-A3B6-56294B909E33}" type="pres">
      <dgm:prSet presAssocID="{3AB6435B-A355-4444-9DFC-7CC2ED2FAEBB}" presName="EmptyPane" presStyleCnt="0"/>
      <dgm:spPr/>
    </dgm:pt>
    <dgm:pt modelId="{27B6F6E4-D96E-4282-B9AB-C60F3E2ADEB5}" type="pres">
      <dgm:prSet presAssocID="{08438EC9-CE81-4A49-8142-F90CFFF5AE0A}" presName="spaceBetweenRectangles" presStyleLbl="fgAcc1" presStyleIdx="4" presStyleCnt="5"/>
      <dgm:spPr/>
    </dgm:pt>
    <dgm:pt modelId="{DFF58434-E72C-4A44-A2CF-2CAAD2787975}" type="pres">
      <dgm:prSet presAssocID="{2ED3E4B4-968A-40E0-9FEA-DCBD1316E0EC}" presName="composite" presStyleCnt="0"/>
      <dgm:spPr/>
    </dgm:pt>
    <dgm:pt modelId="{E41A4397-F4BC-4BB0-8540-C80254903C93}" type="pres">
      <dgm:prSet presAssocID="{2ED3E4B4-968A-40E0-9FEA-DCBD1316E0EC}" presName="Parent1" presStyleLbl="alignNode1" presStyleIdx="5" presStyleCnt="6">
        <dgm:presLayoutVars>
          <dgm:chMax val="1"/>
          <dgm:chPref val="1"/>
          <dgm:bulletEnabled val="1"/>
        </dgm:presLayoutVars>
      </dgm:prSet>
      <dgm:spPr/>
    </dgm:pt>
    <dgm:pt modelId="{1CD51E47-C968-4717-92BE-B87F594CD6FC}" type="pres">
      <dgm:prSet presAssocID="{2ED3E4B4-968A-40E0-9FEA-DCBD1316E0EC}" presName="Childtext1" presStyleLbl="revTx" presStyleIdx="5" presStyleCnt="6">
        <dgm:presLayoutVars>
          <dgm:chMax val="0"/>
          <dgm:chPref val="0"/>
          <dgm:bulletEnabled/>
        </dgm:presLayoutVars>
      </dgm:prSet>
      <dgm:spPr/>
    </dgm:pt>
    <dgm:pt modelId="{5594E332-45FE-46D9-8644-A0A791FDD1B9}" type="pres">
      <dgm:prSet presAssocID="{2ED3E4B4-968A-40E0-9FEA-DCBD1316E0EC}" presName="ConnectLine" presStyleLbl="sibTrans1D1" presStyleIdx="5" presStyleCnt="6"/>
      <dgm:spPr>
        <a:noFill/>
        <a:ln w="12700" cap="flat" cmpd="sng" algn="ctr">
          <a:solidFill>
            <a:schemeClr val="accent2">
              <a:hueOff val="0"/>
              <a:satOff val="0"/>
              <a:lumOff val="0"/>
              <a:alphaOff val="0"/>
            </a:schemeClr>
          </a:solidFill>
          <a:prstDash val="dash"/>
        </a:ln>
        <a:effectLst/>
      </dgm:spPr>
    </dgm:pt>
    <dgm:pt modelId="{E00B0AE7-D795-4FA1-B2F3-0D9E04797D17}" type="pres">
      <dgm:prSet presAssocID="{2ED3E4B4-968A-40E0-9FEA-DCBD1316E0EC}" presName="ConnectLineEnd" presStyleLbl="node1" presStyleIdx="5" presStyleCnt="6"/>
      <dgm:spPr/>
    </dgm:pt>
    <dgm:pt modelId="{24AD258E-8ABA-4307-93E4-93976C2F15CD}" type="pres">
      <dgm:prSet presAssocID="{2ED3E4B4-968A-40E0-9FEA-DCBD1316E0EC}" presName="EmptyPane" presStyleCnt="0"/>
      <dgm:spPr/>
    </dgm:pt>
  </dgm:ptLst>
  <dgm:cxnLst>
    <dgm:cxn modelId="{BA81A202-30BA-49AD-ABC3-B946CBAEE4FE}" srcId="{5C1FD4EC-DE4B-46AB-B51D-5B0004A28104}" destId="{C4D7BE9F-B3DC-4E14-AE95-9666C1AFA172}" srcOrd="0" destOrd="0" parTransId="{B0C6D5AD-0F80-4C70-A37F-F8352BD3C7B1}" sibTransId="{7DF4B284-87F0-4558-B427-CB3A2ECED831}"/>
    <dgm:cxn modelId="{A1B91103-AE7E-49CE-A6E7-C7F6DEAF114D}" type="presOf" srcId="{2ED3E4B4-968A-40E0-9FEA-DCBD1316E0EC}" destId="{E41A4397-F4BC-4BB0-8540-C80254903C93}" srcOrd="0" destOrd="0" presId="urn:microsoft.com/office/officeart/2016/7/layout/HexagonTimeline"/>
    <dgm:cxn modelId="{6F111705-64C6-4D50-BAAC-3A39F9A2CFD9}" srcId="{E39E94E8-41E5-4640-91ED-22FEB0EB8649}" destId="{9CB3D451-ED0E-47A1-A900-C1268EC81ED7}" srcOrd="3" destOrd="0" parTransId="{574C989E-CC7E-4999-95C4-08FFC1E3C02A}" sibTransId="{61793EBD-6B49-48D4-BA52-42271F114733}"/>
    <dgm:cxn modelId="{F8CE080B-12C2-4F19-9DDA-CC4BE290E334}" type="presOf" srcId="{B21480D2-C5B1-4A2B-9987-3293DD995358}" destId="{1CD51E47-C968-4717-92BE-B87F594CD6FC}" srcOrd="0" destOrd="0" presId="urn:microsoft.com/office/officeart/2016/7/layout/HexagonTimeline"/>
    <dgm:cxn modelId="{901DA423-036E-4661-828B-85A88D9FD5DC}" srcId="{9CB3D451-ED0E-47A1-A900-C1268EC81ED7}" destId="{F2203CF0-5267-4B00-92EC-C711480F615A}" srcOrd="1" destOrd="0" parTransId="{1CFADC44-81F1-4631-843E-4F36713A4B0A}" sibTransId="{450BD98A-1C76-4234-8D06-B81E145B4BFD}"/>
    <dgm:cxn modelId="{7B31E023-74F2-4525-BA94-D68AE78C62CB}" srcId="{C18BFC77-AE83-410D-8FAC-6536A4ED926A}" destId="{DCBF0633-C74B-4457-BD80-1C9CCCE8E16B}" srcOrd="2" destOrd="0" parTransId="{80D0BC59-B425-4992-A54B-ECCFCCF13673}" sibTransId="{F9E8905D-97DB-432A-AF2D-CA30D2C00CCC}"/>
    <dgm:cxn modelId="{8AFCEC24-0E61-4E66-B7DB-77F4DF8FA468}" type="presOf" srcId="{1953F677-1B96-4359-A463-9F41B66C6937}" destId="{3AFE60F0-CA81-4BCA-A11F-E81C220802EB}" srcOrd="0" destOrd="0" presId="urn:microsoft.com/office/officeart/2016/7/layout/HexagonTimeline"/>
    <dgm:cxn modelId="{65BD9A2E-D8C1-4A3E-BF1F-22ED26291567}" srcId="{9CB3D451-ED0E-47A1-A900-C1268EC81ED7}" destId="{A8B460B3-6B3F-4884-9B3E-932558E85D15}" srcOrd="2" destOrd="0" parTransId="{B213004F-533F-4064-BA7D-73DEA41FE88B}" sibTransId="{9B1BC1F3-8F1A-4C5B-85BB-367AD5A37348}"/>
    <dgm:cxn modelId="{9334523D-4A11-44AE-A74A-954A31BD7312}" srcId="{9F49FFA6-3E36-4D31-8E1B-12B89316A2A7}" destId="{1953F677-1B96-4359-A463-9F41B66C6937}" srcOrd="0" destOrd="0" parTransId="{FF4810B2-4DD3-4D15-9048-B28CC5419390}" sibTransId="{3FEF034F-9704-4C2E-9740-D11410A8979B}"/>
    <dgm:cxn modelId="{8D076141-BA63-48C3-A767-8523DC693D26}" type="presOf" srcId="{9801B5EE-B420-40F4-AD0F-D38B9DB28F6C}" destId="{C49FB6C1-6916-41C0-9025-D16673446545}" srcOrd="0" destOrd="0" presId="urn:microsoft.com/office/officeart/2016/7/layout/HexagonTimeline"/>
    <dgm:cxn modelId="{55C3C64A-44DE-45EE-94BD-A4E542A5CAF0}" type="presOf" srcId="{738C2798-284E-4610-9054-66C98E79258F}" destId="{7517FF5B-A697-4919-B305-AC068B8DC7CB}" srcOrd="0" destOrd="0" presId="urn:microsoft.com/office/officeart/2016/7/layout/HexagonTimeline"/>
    <dgm:cxn modelId="{9AF60E61-54F2-48DA-8D5E-03CD86BC65FC}" srcId="{9CB3D451-ED0E-47A1-A900-C1268EC81ED7}" destId="{2944ECD2-0EF0-4729-8F96-7BE36B911D2F}" srcOrd="0" destOrd="0" parTransId="{05FCCDBC-9818-4A2E-9A11-B81B2B8F83FA}" sibTransId="{5FDA9425-E426-4B7B-AF3A-03D7580B50D2}"/>
    <dgm:cxn modelId="{D680B46A-FD71-4D96-8A9C-F4A2641D6343}" srcId="{E39E94E8-41E5-4640-91ED-22FEB0EB8649}" destId="{5C1FD4EC-DE4B-46AB-B51D-5B0004A28104}" srcOrd="1" destOrd="0" parTransId="{3D3E2D6A-7D77-43FB-91C3-E7798A5A3ECF}" sibTransId="{E801916D-D2AA-4530-BC94-394F45B0D285}"/>
    <dgm:cxn modelId="{92904970-EF37-4643-A8F7-7C5215A83308}" srcId="{5C1FD4EC-DE4B-46AB-B51D-5B0004A28104}" destId="{35E9A7F6-E05C-4BFD-A565-1A3BBD8EFBAC}" srcOrd="1" destOrd="0" parTransId="{C1DAFF81-A57D-44CB-85F9-413618BB202C}" sibTransId="{27773601-F774-40C4-8C3F-11E3D2084D3A}"/>
    <dgm:cxn modelId="{0307B870-B673-4625-9DAB-7DC9C7B4E02A}" srcId="{E39E94E8-41E5-4640-91ED-22FEB0EB8649}" destId="{3AB6435B-A355-4444-9DFC-7CC2ED2FAEBB}" srcOrd="4" destOrd="0" parTransId="{FF5016AC-E6A2-4D34-89DD-51411EFA2DED}" sibTransId="{08438EC9-CE81-4A49-8142-F90CFFF5AE0A}"/>
    <dgm:cxn modelId="{4AB2AD7D-C494-4363-8DE1-28F0967C1E94}" srcId="{C18BFC77-AE83-410D-8FAC-6536A4ED926A}" destId="{9801B5EE-B420-40F4-AD0F-D38B9DB28F6C}" srcOrd="0" destOrd="0" parTransId="{60E3C1FF-445F-4CC7-91E1-A63489B838F2}" sibTransId="{B42FCCE8-17F2-4EBD-8A69-76F97A74902F}"/>
    <dgm:cxn modelId="{E16C868B-6B92-47E4-8F6D-3246F92260DB}" srcId="{E39E94E8-41E5-4640-91ED-22FEB0EB8649}" destId="{C18BFC77-AE83-410D-8FAC-6536A4ED926A}" srcOrd="0" destOrd="0" parTransId="{5C71F606-3700-459E-8641-8257D1AF70CE}" sibTransId="{80F22F7F-177E-400A-A693-B8F6175D41FC}"/>
    <dgm:cxn modelId="{AB1DDB8B-A174-4DD1-8A9F-A7129A8A24A4}" srcId="{9F49FFA6-3E36-4D31-8E1B-12B89316A2A7}" destId="{A50EC82E-DA6F-4677-A465-35BCE9CF8100}" srcOrd="1" destOrd="0" parTransId="{7D7EEAE0-F23E-4A05-956F-EE0013467C5A}" sibTransId="{E5B0EB84-5D84-4E3B-8AB4-8DFB0CC043D2}"/>
    <dgm:cxn modelId="{21CEBF91-5E35-4456-A4AA-2BC104953BCE}" srcId="{E39E94E8-41E5-4640-91ED-22FEB0EB8649}" destId="{9F49FFA6-3E36-4D31-8E1B-12B89316A2A7}" srcOrd="2" destOrd="0" parTransId="{920CFEB0-E325-4CF0-9923-7B4251F43829}" sibTransId="{34270319-3174-4B40-8FBA-6127C1E4CB7C}"/>
    <dgm:cxn modelId="{6822DF95-8C7F-4346-8129-DEE89E4A9CA1}" type="presOf" srcId="{A50EC82E-DA6F-4677-A465-35BCE9CF8100}" destId="{3AFE60F0-CA81-4BCA-A11F-E81C220802EB}" srcOrd="0" destOrd="1" presId="urn:microsoft.com/office/officeart/2016/7/layout/HexagonTimeline"/>
    <dgm:cxn modelId="{11FA7296-64B7-4486-ADA5-119BC6E5B140}" type="presOf" srcId="{473D2A5E-C6C2-4BBA-85A9-5CF535BBC839}" destId="{C49FB6C1-6916-41C0-9025-D16673446545}" srcOrd="0" destOrd="1" presId="urn:microsoft.com/office/officeart/2016/7/layout/HexagonTimeline"/>
    <dgm:cxn modelId="{F2C7EF97-83D9-448F-88BE-70DE9E9DDEB0}" type="presOf" srcId="{5C1FD4EC-DE4B-46AB-B51D-5B0004A28104}" destId="{A2B28D1F-2D86-4714-A3DD-E1B3C706042E}" srcOrd="0" destOrd="0" presId="urn:microsoft.com/office/officeart/2016/7/layout/HexagonTimeline"/>
    <dgm:cxn modelId="{E469429D-E668-4488-BDC4-FA8E09C864D7}" srcId="{2ED3E4B4-968A-40E0-9FEA-DCBD1316E0EC}" destId="{E7B0F2D8-58B8-42C7-B961-E5B554818AF0}" srcOrd="1" destOrd="0" parTransId="{7833F8C2-A62E-46C2-927D-F27466B33D29}" sibTransId="{820D3166-5E7D-4DAE-B2E2-DA1DDB96ADF2}"/>
    <dgm:cxn modelId="{9D20C0A2-597B-41AC-A7D7-46A56AF71A78}" srcId="{E39E94E8-41E5-4640-91ED-22FEB0EB8649}" destId="{2ED3E4B4-968A-40E0-9FEA-DCBD1316E0EC}" srcOrd="5" destOrd="0" parTransId="{AB49244D-8AF9-48FB-80C2-DC9B339121B3}" sibTransId="{9C5F1C01-52A4-4A95-9F83-4A155D748E25}"/>
    <dgm:cxn modelId="{33851FA3-4F18-4614-916D-6262F7C2D28F}" type="presOf" srcId="{E39E94E8-41E5-4640-91ED-22FEB0EB8649}" destId="{230292FA-3620-429B-8F67-C1DC8C4CAF11}" srcOrd="0" destOrd="0" presId="urn:microsoft.com/office/officeart/2016/7/layout/HexagonTimeline"/>
    <dgm:cxn modelId="{EDCE23A5-B363-4E11-A989-57AB4B8EC905}" srcId="{C18BFC77-AE83-410D-8FAC-6536A4ED926A}" destId="{473D2A5E-C6C2-4BBA-85A9-5CF535BBC839}" srcOrd="1" destOrd="0" parTransId="{FF65E4D6-B327-4E97-9E2C-C3E1DC377EE4}" sibTransId="{782A9A56-7815-46E1-84C5-308FBD67C36C}"/>
    <dgm:cxn modelId="{D66434AE-E598-41C4-90A2-3A0B56555709}" type="presOf" srcId="{35E9A7F6-E05C-4BFD-A565-1A3BBD8EFBAC}" destId="{1E86CF3E-39DE-4006-9FBE-1805BB6B1C61}" srcOrd="0" destOrd="1" presId="urn:microsoft.com/office/officeart/2016/7/layout/HexagonTimeline"/>
    <dgm:cxn modelId="{65940DB3-83F8-4E14-A052-90D50032050C}" type="presOf" srcId="{C4D7BE9F-B3DC-4E14-AE95-9666C1AFA172}" destId="{1E86CF3E-39DE-4006-9FBE-1805BB6B1C61}" srcOrd="0" destOrd="0" presId="urn:microsoft.com/office/officeart/2016/7/layout/HexagonTimeline"/>
    <dgm:cxn modelId="{E1BB3FB9-6997-423F-82C0-8C5EBF681767}" type="presOf" srcId="{F2203CF0-5267-4B00-92EC-C711480F615A}" destId="{FDF8ABDA-D873-4DA8-AE8A-117A9022AC4D}" srcOrd="0" destOrd="1" presId="urn:microsoft.com/office/officeart/2016/7/layout/HexagonTimeline"/>
    <dgm:cxn modelId="{3DE1DDBD-DBF7-4FD3-9672-D2FB806A1954}" type="presOf" srcId="{9CB3D451-ED0E-47A1-A900-C1268EC81ED7}" destId="{26FD38C5-2985-4199-B188-4B9C7F85A9AE}" srcOrd="0" destOrd="0" presId="urn:microsoft.com/office/officeart/2016/7/layout/HexagonTimeline"/>
    <dgm:cxn modelId="{538435CA-675A-495E-BA13-F78124E79361}" srcId="{2ED3E4B4-968A-40E0-9FEA-DCBD1316E0EC}" destId="{B21480D2-C5B1-4A2B-9987-3293DD995358}" srcOrd="0" destOrd="0" parTransId="{F6BF0039-39BD-45F6-9F17-B3EC943589ED}" sibTransId="{BDB8B31E-2A83-423E-A564-70149CFA2FAD}"/>
    <dgm:cxn modelId="{11AF31CD-4811-4193-AABC-9BD83A1B21E7}" type="presOf" srcId="{DCBF0633-C74B-4457-BD80-1C9CCCE8E16B}" destId="{C49FB6C1-6916-41C0-9025-D16673446545}" srcOrd="0" destOrd="2" presId="urn:microsoft.com/office/officeart/2016/7/layout/HexagonTimeline"/>
    <dgm:cxn modelId="{5AF438D8-84B9-4563-A469-FCEB1F3CBD1C}" type="presOf" srcId="{2944ECD2-0EF0-4729-8F96-7BE36B911D2F}" destId="{FDF8ABDA-D873-4DA8-AE8A-117A9022AC4D}" srcOrd="0" destOrd="0" presId="urn:microsoft.com/office/officeart/2016/7/layout/HexagonTimeline"/>
    <dgm:cxn modelId="{04E649EC-98ED-40FB-8CBE-197327DFDD42}" type="presOf" srcId="{9F49FFA6-3E36-4D31-8E1B-12B89316A2A7}" destId="{1290D6CC-6521-4C87-870C-24F077E4E7AB}" srcOrd="0" destOrd="0" presId="urn:microsoft.com/office/officeart/2016/7/layout/HexagonTimeline"/>
    <dgm:cxn modelId="{7369AFEE-12F4-4D24-BC5C-8649C368533B}" srcId="{3AB6435B-A355-4444-9DFC-7CC2ED2FAEBB}" destId="{738C2798-284E-4610-9054-66C98E79258F}" srcOrd="0" destOrd="0" parTransId="{AD9F79E7-FCDF-446D-B6D9-C4A7D28A93D8}" sibTransId="{1BD5391D-2B15-4BE6-86FB-8AC3B1EB66D3}"/>
    <dgm:cxn modelId="{882F32F5-6E92-44BA-8D54-9EB0C22571C4}" type="presOf" srcId="{E7B0F2D8-58B8-42C7-B961-E5B554818AF0}" destId="{1CD51E47-C968-4717-92BE-B87F594CD6FC}" srcOrd="0" destOrd="1" presId="urn:microsoft.com/office/officeart/2016/7/layout/HexagonTimeline"/>
    <dgm:cxn modelId="{3B1CEEF5-A97B-40FE-A9AA-030FD3534193}" type="presOf" srcId="{A8B460B3-6B3F-4884-9B3E-932558E85D15}" destId="{FDF8ABDA-D873-4DA8-AE8A-117A9022AC4D}" srcOrd="0" destOrd="2" presId="urn:microsoft.com/office/officeart/2016/7/layout/HexagonTimeline"/>
    <dgm:cxn modelId="{382693F8-BBA2-4689-BC73-91D8C2D3C30C}" type="presOf" srcId="{3AB6435B-A355-4444-9DFC-7CC2ED2FAEBB}" destId="{14EE9CA6-DA35-492B-8E74-FE2D09885743}" srcOrd="0" destOrd="0" presId="urn:microsoft.com/office/officeart/2016/7/layout/HexagonTimeline"/>
    <dgm:cxn modelId="{511FF1FA-26BA-4B9E-A125-62B8D219155C}" type="presOf" srcId="{C18BFC77-AE83-410D-8FAC-6536A4ED926A}" destId="{C3A9FBFA-EEE6-4B64-A557-DFA60927D993}" srcOrd="0" destOrd="0" presId="urn:microsoft.com/office/officeart/2016/7/layout/HexagonTimeline"/>
    <dgm:cxn modelId="{9ED0E39C-E6BD-4746-87F2-C14A9084E7C0}" type="presParOf" srcId="{230292FA-3620-429B-8F67-C1DC8C4CAF11}" destId="{28CCB2D7-D622-4476-9796-DC5492DA8D78}" srcOrd="0" destOrd="0" presId="urn:microsoft.com/office/officeart/2016/7/layout/HexagonTimeline"/>
    <dgm:cxn modelId="{B1E76E01-BFE9-42C4-8E0B-9F936609E0C1}" type="presParOf" srcId="{28CCB2D7-D622-4476-9796-DC5492DA8D78}" destId="{C3A9FBFA-EEE6-4B64-A557-DFA60927D993}" srcOrd="0" destOrd="0" presId="urn:microsoft.com/office/officeart/2016/7/layout/HexagonTimeline"/>
    <dgm:cxn modelId="{6C0D05D8-4023-4C0D-AC59-8BD4E0F945B4}" type="presParOf" srcId="{28CCB2D7-D622-4476-9796-DC5492DA8D78}" destId="{C49FB6C1-6916-41C0-9025-D16673446545}" srcOrd="1" destOrd="0" presId="urn:microsoft.com/office/officeart/2016/7/layout/HexagonTimeline"/>
    <dgm:cxn modelId="{C09CFB5E-9CE7-41C7-93A0-9443E86BAB9C}" type="presParOf" srcId="{28CCB2D7-D622-4476-9796-DC5492DA8D78}" destId="{886C31DD-AAFD-41B5-9175-3F28D130050F}" srcOrd="2" destOrd="0" presId="urn:microsoft.com/office/officeart/2016/7/layout/HexagonTimeline"/>
    <dgm:cxn modelId="{286F8666-AE72-4239-9E43-3543A4BA7109}" type="presParOf" srcId="{28CCB2D7-D622-4476-9796-DC5492DA8D78}" destId="{C9247E37-9CA5-49BA-8EC1-EE3B0D83FEA4}" srcOrd="3" destOrd="0" presId="urn:microsoft.com/office/officeart/2016/7/layout/HexagonTimeline"/>
    <dgm:cxn modelId="{2D462BAA-DF54-419E-9FB2-832CFD4FCF6B}" type="presParOf" srcId="{28CCB2D7-D622-4476-9796-DC5492DA8D78}" destId="{7F173541-799C-47D3-B98F-2E2689F8CCC8}" srcOrd="4" destOrd="0" presId="urn:microsoft.com/office/officeart/2016/7/layout/HexagonTimeline"/>
    <dgm:cxn modelId="{C8CE0FBF-CA73-41DD-8616-568FE5AE1E65}" type="presParOf" srcId="{230292FA-3620-429B-8F67-C1DC8C4CAF11}" destId="{448E5680-B8F6-4368-9225-62751DF8BBEE}" srcOrd="1" destOrd="0" presId="urn:microsoft.com/office/officeart/2016/7/layout/HexagonTimeline"/>
    <dgm:cxn modelId="{7DDF35C4-F7E3-4846-8360-564054CB4ADD}" type="presParOf" srcId="{230292FA-3620-429B-8F67-C1DC8C4CAF11}" destId="{E4BA11B5-0424-449F-8CAA-890F1430E2D0}" srcOrd="2" destOrd="0" presId="urn:microsoft.com/office/officeart/2016/7/layout/HexagonTimeline"/>
    <dgm:cxn modelId="{F9BC3ECA-FC55-47AD-8A66-06E72235D6A9}" type="presParOf" srcId="{E4BA11B5-0424-449F-8CAA-890F1430E2D0}" destId="{A2B28D1F-2D86-4714-A3DD-E1B3C706042E}" srcOrd="0" destOrd="0" presId="urn:microsoft.com/office/officeart/2016/7/layout/HexagonTimeline"/>
    <dgm:cxn modelId="{51EAC8AF-27F6-463B-BDD2-090BA3D1EFDD}" type="presParOf" srcId="{E4BA11B5-0424-449F-8CAA-890F1430E2D0}" destId="{1E86CF3E-39DE-4006-9FBE-1805BB6B1C61}" srcOrd="1" destOrd="0" presId="urn:microsoft.com/office/officeart/2016/7/layout/HexagonTimeline"/>
    <dgm:cxn modelId="{67991223-A089-49B8-8E84-C6C9A0B6081A}" type="presParOf" srcId="{E4BA11B5-0424-449F-8CAA-890F1430E2D0}" destId="{DC64C9F3-4EA0-4CCA-A39A-4CBC5B1C5BB1}" srcOrd="2" destOrd="0" presId="urn:microsoft.com/office/officeart/2016/7/layout/HexagonTimeline"/>
    <dgm:cxn modelId="{F87E4150-BF83-4473-9D48-8DBD16556B33}" type="presParOf" srcId="{E4BA11B5-0424-449F-8CAA-890F1430E2D0}" destId="{6B8CE607-5848-49D3-BE83-4F0962410EE6}" srcOrd="3" destOrd="0" presId="urn:microsoft.com/office/officeart/2016/7/layout/HexagonTimeline"/>
    <dgm:cxn modelId="{FE95E893-841A-4113-968D-0CE60E26F737}" type="presParOf" srcId="{E4BA11B5-0424-449F-8CAA-890F1430E2D0}" destId="{823EEA32-4CB2-444B-9928-069D74A3A5AF}" srcOrd="4" destOrd="0" presId="urn:microsoft.com/office/officeart/2016/7/layout/HexagonTimeline"/>
    <dgm:cxn modelId="{D680E176-BC98-4423-B005-56601ECA9E52}" type="presParOf" srcId="{230292FA-3620-429B-8F67-C1DC8C4CAF11}" destId="{6CC06DFB-D555-4905-BCB4-2366909169D3}" srcOrd="3" destOrd="0" presId="urn:microsoft.com/office/officeart/2016/7/layout/HexagonTimeline"/>
    <dgm:cxn modelId="{8FCEC9DC-0680-4B3D-BF87-46DBAB9D6935}" type="presParOf" srcId="{230292FA-3620-429B-8F67-C1DC8C4CAF11}" destId="{1183653E-1F29-4DD8-ACE7-30F2F3C89A87}" srcOrd="4" destOrd="0" presId="urn:microsoft.com/office/officeart/2016/7/layout/HexagonTimeline"/>
    <dgm:cxn modelId="{CE6A6762-2E43-42A5-A565-AC6FD7372702}" type="presParOf" srcId="{1183653E-1F29-4DD8-ACE7-30F2F3C89A87}" destId="{1290D6CC-6521-4C87-870C-24F077E4E7AB}" srcOrd="0" destOrd="0" presId="urn:microsoft.com/office/officeart/2016/7/layout/HexagonTimeline"/>
    <dgm:cxn modelId="{BC2DDF6D-F108-4F72-AE4B-935BF8C21BDE}" type="presParOf" srcId="{1183653E-1F29-4DD8-ACE7-30F2F3C89A87}" destId="{3AFE60F0-CA81-4BCA-A11F-E81C220802EB}" srcOrd="1" destOrd="0" presId="urn:microsoft.com/office/officeart/2016/7/layout/HexagonTimeline"/>
    <dgm:cxn modelId="{D77989B6-2168-4D77-BCB4-BBF1024833F9}" type="presParOf" srcId="{1183653E-1F29-4DD8-ACE7-30F2F3C89A87}" destId="{439B3A0A-53ED-4857-A013-931B338CA861}" srcOrd="2" destOrd="0" presId="urn:microsoft.com/office/officeart/2016/7/layout/HexagonTimeline"/>
    <dgm:cxn modelId="{045E55CF-3010-40A3-8837-F6E463E8C10E}" type="presParOf" srcId="{1183653E-1F29-4DD8-ACE7-30F2F3C89A87}" destId="{7B548DEF-5B81-47C0-9CF2-C7F6CD4616E8}" srcOrd="3" destOrd="0" presId="urn:microsoft.com/office/officeart/2016/7/layout/HexagonTimeline"/>
    <dgm:cxn modelId="{F61E2091-CFC2-468A-AD0E-4CF9C908F93F}" type="presParOf" srcId="{1183653E-1F29-4DD8-ACE7-30F2F3C89A87}" destId="{4D1AFD3B-5F11-4B1D-9003-0DE2CF188DFB}" srcOrd="4" destOrd="0" presId="urn:microsoft.com/office/officeart/2016/7/layout/HexagonTimeline"/>
    <dgm:cxn modelId="{5E1F54C0-5D6D-4233-9B5B-144A148A565C}" type="presParOf" srcId="{230292FA-3620-429B-8F67-C1DC8C4CAF11}" destId="{DA406987-539C-4ED5-B109-CCD6C5D4CB05}" srcOrd="5" destOrd="0" presId="urn:microsoft.com/office/officeart/2016/7/layout/HexagonTimeline"/>
    <dgm:cxn modelId="{145441C7-BC0F-4EF9-9F8C-70A6669CADEB}" type="presParOf" srcId="{230292FA-3620-429B-8F67-C1DC8C4CAF11}" destId="{C3DB2BA5-B413-413D-8664-5064888CFFA9}" srcOrd="6" destOrd="0" presId="urn:microsoft.com/office/officeart/2016/7/layout/HexagonTimeline"/>
    <dgm:cxn modelId="{B1CA9398-FE51-4C2E-802A-2126A02FD26C}" type="presParOf" srcId="{C3DB2BA5-B413-413D-8664-5064888CFFA9}" destId="{26FD38C5-2985-4199-B188-4B9C7F85A9AE}" srcOrd="0" destOrd="0" presId="urn:microsoft.com/office/officeart/2016/7/layout/HexagonTimeline"/>
    <dgm:cxn modelId="{975CCB23-DADD-4CD3-BFDB-B64FAECB4B1D}" type="presParOf" srcId="{C3DB2BA5-B413-413D-8664-5064888CFFA9}" destId="{FDF8ABDA-D873-4DA8-AE8A-117A9022AC4D}" srcOrd="1" destOrd="0" presId="urn:microsoft.com/office/officeart/2016/7/layout/HexagonTimeline"/>
    <dgm:cxn modelId="{C06CEF0D-B6BA-4DF6-ADCE-FBDEE75DAC09}" type="presParOf" srcId="{C3DB2BA5-B413-413D-8664-5064888CFFA9}" destId="{7828276E-A424-433D-B786-EB207A715ECB}" srcOrd="2" destOrd="0" presId="urn:microsoft.com/office/officeart/2016/7/layout/HexagonTimeline"/>
    <dgm:cxn modelId="{08ED8D63-1087-4D12-80E8-B58655922FEF}" type="presParOf" srcId="{C3DB2BA5-B413-413D-8664-5064888CFFA9}" destId="{536C520E-4047-49A1-ABFB-194243098BAF}" srcOrd="3" destOrd="0" presId="urn:microsoft.com/office/officeart/2016/7/layout/HexagonTimeline"/>
    <dgm:cxn modelId="{D29A5197-CECB-4CBF-AEED-4804EA2B4350}" type="presParOf" srcId="{C3DB2BA5-B413-413D-8664-5064888CFFA9}" destId="{3510947C-D692-4842-8082-D957C747DD2E}" srcOrd="4" destOrd="0" presId="urn:microsoft.com/office/officeart/2016/7/layout/HexagonTimeline"/>
    <dgm:cxn modelId="{23B12631-18B6-4CA1-BACC-BC187B0122CD}" type="presParOf" srcId="{230292FA-3620-429B-8F67-C1DC8C4CAF11}" destId="{E4E2B410-5C32-455D-B69C-4B8B63F840AC}" srcOrd="7" destOrd="0" presId="urn:microsoft.com/office/officeart/2016/7/layout/HexagonTimeline"/>
    <dgm:cxn modelId="{4F9E06F5-13B6-4BE0-8742-09676802031B}" type="presParOf" srcId="{230292FA-3620-429B-8F67-C1DC8C4CAF11}" destId="{177F2F4D-2AED-41FC-A8BE-279FED072BBC}" srcOrd="8" destOrd="0" presId="urn:microsoft.com/office/officeart/2016/7/layout/HexagonTimeline"/>
    <dgm:cxn modelId="{E7F1B4AB-714D-47CB-B423-47EEBB42D74B}" type="presParOf" srcId="{177F2F4D-2AED-41FC-A8BE-279FED072BBC}" destId="{14EE9CA6-DA35-492B-8E74-FE2D09885743}" srcOrd="0" destOrd="0" presId="urn:microsoft.com/office/officeart/2016/7/layout/HexagonTimeline"/>
    <dgm:cxn modelId="{79E79572-AC82-4234-89BE-9235320EC74A}" type="presParOf" srcId="{177F2F4D-2AED-41FC-A8BE-279FED072BBC}" destId="{7517FF5B-A697-4919-B305-AC068B8DC7CB}" srcOrd="1" destOrd="0" presId="urn:microsoft.com/office/officeart/2016/7/layout/HexagonTimeline"/>
    <dgm:cxn modelId="{6935D1E8-168E-454C-839A-3B1586283185}" type="presParOf" srcId="{177F2F4D-2AED-41FC-A8BE-279FED072BBC}" destId="{52383580-CA87-49B3-9645-093E723755A7}" srcOrd="2" destOrd="0" presId="urn:microsoft.com/office/officeart/2016/7/layout/HexagonTimeline"/>
    <dgm:cxn modelId="{36CD4B82-8A40-4652-ACA7-5EDB91998D77}" type="presParOf" srcId="{177F2F4D-2AED-41FC-A8BE-279FED072BBC}" destId="{B3B84A2F-7443-4F8C-91E8-996D37F72BC2}" srcOrd="3" destOrd="0" presId="urn:microsoft.com/office/officeart/2016/7/layout/HexagonTimeline"/>
    <dgm:cxn modelId="{03E46B12-4FDE-42DF-86E3-012AD06DAB81}" type="presParOf" srcId="{177F2F4D-2AED-41FC-A8BE-279FED072BBC}" destId="{6445EC8B-1FFF-4A6D-A3B6-56294B909E33}" srcOrd="4" destOrd="0" presId="urn:microsoft.com/office/officeart/2016/7/layout/HexagonTimeline"/>
    <dgm:cxn modelId="{68F85CB5-C79D-4CBF-848F-F567B9E7DDAE}" type="presParOf" srcId="{230292FA-3620-429B-8F67-C1DC8C4CAF11}" destId="{27B6F6E4-D96E-4282-B9AB-C60F3E2ADEB5}" srcOrd="9" destOrd="0" presId="urn:microsoft.com/office/officeart/2016/7/layout/HexagonTimeline"/>
    <dgm:cxn modelId="{165076B8-716E-46D9-8612-35E60FFF2D8C}" type="presParOf" srcId="{230292FA-3620-429B-8F67-C1DC8C4CAF11}" destId="{DFF58434-E72C-4A44-A2CF-2CAAD2787975}" srcOrd="10" destOrd="0" presId="urn:microsoft.com/office/officeart/2016/7/layout/HexagonTimeline"/>
    <dgm:cxn modelId="{74220447-B367-46D9-98D3-55A3460CF7B0}" type="presParOf" srcId="{DFF58434-E72C-4A44-A2CF-2CAAD2787975}" destId="{E41A4397-F4BC-4BB0-8540-C80254903C93}" srcOrd="0" destOrd="0" presId="urn:microsoft.com/office/officeart/2016/7/layout/HexagonTimeline"/>
    <dgm:cxn modelId="{9309BB78-22A0-472F-AA75-F10440E5414C}" type="presParOf" srcId="{DFF58434-E72C-4A44-A2CF-2CAAD2787975}" destId="{1CD51E47-C968-4717-92BE-B87F594CD6FC}" srcOrd="1" destOrd="0" presId="urn:microsoft.com/office/officeart/2016/7/layout/HexagonTimeline"/>
    <dgm:cxn modelId="{55DC07FF-B159-4568-ABCB-622FC770CD20}" type="presParOf" srcId="{DFF58434-E72C-4A44-A2CF-2CAAD2787975}" destId="{5594E332-45FE-46D9-8644-A0A791FDD1B9}" srcOrd="2" destOrd="0" presId="urn:microsoft.com/office/officeart/2016/7/layout/HexagonTimeline"/>
    <dgm:cxn modelId="{EBCAA217-E63E-4684-AADB-97E73DA4227C}" type="presParOf" srcId="{DFF58434-E72C-4A44-A2CF-2CAAD2787975}" destId="{E00B0AE7-D795-4FA1-B2F3-0D9E04797D17}" srcOrd="3" destOrd="0" presId="urn:microsoft.com/office/officeart/2016/7/layout/HexagonTimeline"/>
    <dgm:cxn modelId="{9257D596-00F3-4222-ADC7-1337ED460162}" type="presParOf" srcId="{DFF58434-E72C-4A44-A2CF-2CAAD2787975}" destId="{24AD258E-8ABA-4307-93E4-93976C2F15CD}"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073477-6A48-4502-8CF5-8D880721906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77CF9C-736F-406F-BC7A-1D41DDCA594A}">
      <dgm:prSet/>
      <dgm:spPr/>
      <dgm:t>
        <a:bodyPr/>
        <a:lstStyle/>
        <a:p>
          <a:pPr>
            <a:lnSpc>
              <a:spcPct val="100000"/>
            </a:lnSpc>
            <a:defRPr cap="all"/>
          </a:pPr>
          <a:r>
            <a:rPr lang="en-US">
              <a:latin typeface="Calibri Light" panose="020F0302020204030204"/>
            </a:rPr>
            <a:t>Summer</a:t>
          </a:r>
          <a:r>
            <a:rPr lang="en-US"/>
            <a:t> </a:t>
          </a:r>
          <a:r>
            <a:rPr lang="en-US">
              <a:latin typeface="Calibri Light" panose="020F0302020204030204"/>
            </a:rPr>
            <a:t>is approaching</a:t>
          </a:r>
          <a:endParaRPr lang="en-US"/>
        </a:p>
      </dgm:t>
    </dgm:pt>
    <dgm:pt modelId="{D641E8F9-1044-44F8-906A-914AD9E5D5AA}" type="parTrans" cxnId="{24C9FCE2-14E5-49FE-92D9-F04FFD68DF7A}">
      <dgm:prSet/>
      <dgm:spPr/>
      <dgm:t>
        <a:bodyPr/>
        <a:lstStyle/>
        <a:p>
          <a:endParaRPr lang="en-US"/>
        </a:p>
      </dgm:t>
    </dgm:pt>
    <dgm:pt modelId="{DADDA5D5-F64B-43FA-B47B-1DF4A4C0406F}" type="sibTrans" cxnId="{24C9FCE2-14E5-49FE-92D9-F04FFD68DF7A}">
      <dgm:prSet/>
      <dgm:spPr/>
      <dgm:t>
        <a:bodyPr/>
        <a:lstStyle/>
        <a:p>
          <a:endParaRPr lang="en-US"/>
        </a:p>
      </dgm:t>
    </dgm:pt>
    <dgm:pt modelId="{8C28EDB3-6ED8-458B-AC17-F05C00FD089D}">
      <dgm:prSet/>
      <dgm:spPr/>
      <dgm:t>
        <a:bodyPr/>
        <a:lstStyle/>
        <a:p>
          <a:pPr>
            <a:lnSpc>
              <a:spcPct val="100000"/>
            </a:lnSpc>
            <a:defRPr cap="all"/>
          </a:pPr>
          <a:r>
            <a:rPr lang="en-US">
              <a:latin typeface="Calibri Light" panose="020F0302020204030204"/>
            </a:rPr>
            <a:t>Vacation time</a:t>
          </a:r>
          <a:endParaRPr lang="en-US"/>
        </a:p>
      </dgm:t>
    </dgm:pt>
    <dgm:pt modelId="{4990A53C-9A52-4B29-95E6-9CE4ADC73D26}" type="parTrans" cxnId="{EAF5A3C3-0C2B-436A-A913-B520ECA25F08}">
      <dgm:prSet/>
      <dgm:spPr/>
      <dgm:t>
        <a:bodyPr/>
        <a:lstStyle/>
        <a:p>
          <a:endParaRPr lang="en-US"/>
        </a:p>
      </dgm:t>
    </dgm:pt>
    <dgm:pt modelId="{27919077-0073-46A8-B71A-34171152A367}" type="sibTrans" cxnId="{EAF5A3C3-0C2B-436A-A913-B520ECA25F08}">
      <dgm:prSet/>
      <dgm:spPr/>
      <dgm:t>
        <a:bodyPr/>
        <a:lstStyle/>
        <a:p>
          <a:endParaRPr lang="en-US"/>
        </a:p>
      </dgm:t>
    </dgm:pt>
    <dgm:pt modelId="{D4A3F3B5-B92C-4313-9D76-57E84AAE2B6D}">
      <dgm:prSet/>
      <dgm:spPr/>
      <dgm:t>
        <a:bodyPr/>
        <a:lstStyle/>
        <a:p>
          <a:pPr>
            <a:lnSpc>
              <a:spcPct val="100000"/>
            </a:lnSpc>
            <a:defRPr cap="all"/>
          </a:pPr>
          <a:r>
            <a:rPr lang="en-US">
              <a:latin typeface="Calibri Light" panose="020F0302020204030204"/>
            </a:rPr>
            <a:t>Increased</a:t>
          </a:r>
          <a:r>
            <a:rPr lang="en-US"/>
            <a:t> </a:t>
          </a:r>
          <a:r>
            <a:rPr lang="en-US">
              <a:latin typeface="Calibri Light" panose="020F0302020204030204"/>
            </a:rPr>
            <a:t>activity</a:t>
          </a:r>
          <a:endParaRPr lang="en-US"/>
        </a:p>
      </dgm:t>
    </dgm:pt>
    <dgm:pt modelId="{1C7C0DB3-7074-4D5D-A963-348DF2B74450}" type="parTrans" cxnId="{7AFC0E3D-1551-4EBC-9A7C-F87B206F7869}">
      <dgm:prSet/>
      <dgm:spPr/>
      <dgm:t>
        <a:bodyPr/>
        <a:lstStyle/>
        <a:p>
          <a:endParaRPr lang="en-US"/>
        </a:p>
      </dgm:t>
    </dgm:pt>
    <dgm:pt modelId="{2C4CA888-1C96-4ADF-9518-122F1ED36BC2}" type="sibTrans" cxnId="{7AFC0E3D-1551-4EBC-9A7C-F87B206F7869}">
      <dgm:prSet/>
      <dgm:spPr/>
      <dgm:t>
        <a:bodyPr/>
        <a:lstStyle/>
        <a:p>
          <a:endParaRPr lang="en-US"/>
        </a:p>
      </dgm:t>
    </dgm:pt>
    <dgm:pt modelId="{FC581CA8-A43F-4898-8733-95711D248B40}">
      <dgm:prSet/>
      <dgm:spPr/>
      <dgm:t>
        <a:bodyPr/>
        <a:lstStyle/>
        <a:p>
          <a:pPr>
            <a:lnSpc>
              <a:spcPct val="100000"/>
            </a:lnSpc>
            <a:defRPr cap="all"/>
          </a:pPr>
          <a:r>
            <a:rPr lang="en-US">
              <a:latin typeface="Calibri Light" panose="020F0302020204030204"/>
            </a:rPr>
            <a:t>Physical exercise</a:t>
          </a:r>
          <a:endParaRPr lang="en-US"/>
        </a:p>
      </dgm:t>
    </dgm:pt>
    <dgm:pt modelId="{6E72EEDF-4232-4A43-85DE-44C576126ACA}" type="parTrans" cxnId="{A1B51CA9-67D3-4B3B-9B46-86AD8201683F}">
      <dgm:prSet/>
      <dgm:spPr/>
      <dgm:t>
        <a:bodyPr/>
        <a:lstStyle/>
        <a:p>
          <a:endParaRPr lang="en-US"/>
        </a:p>
      </dgm:t>
    </dgm:pt>
    <dgm:pt modelId="{739F3B51-2607-4C8B-BE92-0F17F529C603}" type="sibTrans" cxnId="{A1B51CA9-67D3-4B3B-9B46-86AD8201683F}">
      <dgm:prSet/>
      <dgm:spPr/>
      <dgm:t>
        <a:bodyPr/>
        <a:lstStyle/>
        <a:p>
          <a:endParaRPr lang="en-US"/>
        </a:p>
      </dgm:t>
    </dgm:pt>
    <dgm:pt modelId="{70D071D9-4D7D-4CF0-AFAA-6D947F29A5C1}">
      <dgm:prSet phldr="0"/>
      <dgm:spPr/>
      <dgm:t>
        <a:bodyPr/>
        <a:lstStyle/>
        <a:p>
          <a:pPr>
            <a:lnSpc>
              <a:spcPct val="100000"/>
            </a:lnSpc>
            <a:defRPr cap="all"/>
          </a:pPr>
          <a:r>
            <a:rPr lang="en-US">
              <a:latin typeface="Calibri Light" panose="020F0302020204030204"/>
            </a:rPr>
            <a:t>Outdoor Recreation</a:t>
          </a:r>
        </a:p>
      </dgm:t>
    </dgm:pt>
    <dgm:pt modelId="{5012983E-F224-40D4-AC58-F6658660BA2B}" type="parTrans" cxnId="{27715E0F-A588-4AA6-B9C8-52B4E00EF888}">
      <dgm:prSet/>
      <dgm:spPr/>
    </dgm:pt>
    <dgm:pt modelId="{2078715A-7D2C-4029-BD3A-2346BD942EB6}" type="sibTrans" cxnId="{27715E0F-A588-4AA6-B9C8-52B4E00EF888}">
      <dgm:prSet/>
      <dgm:spPr/>
      <dgm:t>
        <a:bodyPr/>
        <a:lstStyle/>
        <a:p>
          <a:endParaRPr lang="en-US"/>
        </a:p>
      </dgm:t>
    </dgm:pt>
    <dgm:pt modelId="{DF2B3458-1143-4DE2-A4E3-37AFB7EC0475}">
      <dgm:prSet phldr="0"/>
      <dgm:spPr/>
      <dgm:t>
        <a:bodyPr/>
        <a:lstStyle/>
        <a:p>
          <a:pPr>
            <a:lnSpc>
              <a:spcPct val="100000"/>
            </a:lnSpc>
            <a:defRPr cap="all"/>
          </a:pPr>
          <a:r>
            <a:rPr lang="en-US">
              <a:latin typeface="Calibri Light" panose="020F0302020204030204"/>
            </a:rPr>
            <a:t>Inspiration</a:t>
          </a:r>
        </a:p>
      </dgm:t>
    </dgm:pt>
    <dgm:pt modelId="{925D2F72-766A-4C16-8F8A-37A96D110370}" type="parTrans" cxnId="{34150A45-7DAE-46D9-9BE7-2DF19F570D14}">
      <dgm:prSet/>
      <dgm:spPr/>
    </dgm:pt>
    <dgm:pt modelId="{7434AE29-9A98-465B-8249-4FA814A609CF}" type="sibTrans" cxnId="{34150A45-7DAE-46D9-9BE7-2DF19F570D14}">
      <dgm:prSet/>
      <dgm:spPr/>
    </dgm:pt>
    <dgm:pt modelId="{27AD6F20-BCC1-487D-81D5-DDE8A40E594B}" type="pres">
      <dgm:prSet presAssocID="{C9073477-6A48-4502-8CF5-8D8807219069}" presName="root" presStyleCnt="0">
        <dgm:presLayoutVars>
          <dgm:dir/>
          <dgm:resizeHandles val="exact"/>
        </dgm:presLayoutVars>
      </dgm:prSet>
      <dgm:spPr/>
    </dgm:pt>
    <dgm:pt modelId="{52CF11B0-4CC1-4CBF-A3CA-981A4FCE52A8}" type="pres">
      <dgm:prSet presAssocID="{AB77CF9C-736F-406F-BC7A-1D41DDCA594A}" presName="compNode" presStyleCnt="0"/>
      <dgm:spPr/>
    </dgm:pt>
    <dgm:pt modelId="{5E69933B-D339-4C9E-A67E-E540621C5FF3}" type="pres">
      <dgm:prSet presAssocID="{AB77CF9C-736F-406F-BC7A-1D41DDCA594A}" presName="iconBgRect" presStyleLbl="bgShp" presStyleIdx="0" presStyleCnt="6" custLinFactNeighborY="-53640"/>
      <dgm:spPr>
        <a:prstGeom prst="round2DiagRect">
          <a:avLst>
            <a:gd name="adj1" fmla="val 29727"/>
            <a:gd name="adj2" fmla="val 0"/>
          </a:avLst>
        </a:prstGeom>
      </dgm:spPr>
    </dgm:pt>
    <dgm:pt modelId="{848F1454-6185-4DFF-B89B-40CADD01150B}" type="pres">
      <dgm:prSet presAssocID="{AB77CF9C-736F-406F-BC7A-1D41DDCA594A}" presName="iconRect" presStyleLbl="node1" presStyleIdx="0" presStyleCnt="6" custLinFactNeighborY="-9346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91EEF247-8194-4D3E-AFB4-01D3FAB2BA85}" type="pres">
      <dgm:prSet presAssocID="{AB77CF9C-736F-406F-BC7A-1D41DDCA594A}" presName="spaceRect" presStyleCnt="0"/>
      <dgm:spPr/>
    </dgm:pt>
    <dgm:pt modelId="{53763412-5C29-40F9-99AE-340A7C67A194}" type="pres">
      <dgm:prSet presAssocID="{AB77CF9C-736F-406F-BC7A-1D41DDCA594A}" presName="textRect" presStyleLbl="revTx" presStyleIdx="0" presStyleCnt="6" custLinFactNeighborY="-81806">
        <dgm:presLayoutVars>
          <dgm:chMax val="1"/>
          <dgm:chPref val="1"/>
        </dgm:presLayoutVars>
      </dgm:prSet>
      <dgm:spPr/>
    </dgm:pt>
    <dgm:pt modelId="{479DAD72-564E-4058-885F-0A8EB779F7D7}" type="pres">
      <dgm:prSet presAssocID="{DADDA5D5-F64B-43FA-B47B-1DF4A4C0406F}" presName="sibTrans" presStyleCnt="0"/>
      <dgm:spPr/>
    </dgm:pt>
    <dgm:pt modelId="{36EFA03B-1D8A-43C1-9770-C7516F51D5CB}" type="pres">
      <dgm:prSet presAssocID="{8C28EDB3-6ED8-458B-AC17-F05C00FD089D}" presName="compNode" presStyleCnt="0"/>
      <dgm:spPr/>
    </dgm:pt>
    <dgm:pt modelId="{1BFDEDE1-F676-4D5D-B23E-95251F3C519A}" type="pres">
      <dgm:prSet presAssocID="{8C28EDB3-6ED8-458B-AC17-F05C00FD089D}" presName="iconBgRect" presStyleLbl="bgShp" presStyleIdx="1" presStyleCnt="6" custLinFactNeighborY="-53640"/>
      <dgm:spPr>
        <a:prstGeom prst="round2DiagRect">
          <a:avLst>
            <a:gd name="adj1" fmla="val 29727"/>
            <a:gd name="adj2" fmla="val 0"/>
          </a:avLst>
        </a:prstGeom>
      </dgm:spPr>
    </dgm:pt>
    <dgm:pt modelId="{98B4F8C6-91CE-415B-B217-406B05EA70FD}" type="pres">
      <dgm:prSet presAssocID="{8C28EDB3-6ED8-458B-AC17-F05C00FD089D}" presName="iconRect" presStyleLbl="node1" presStyleIdx="1" presStyleCnt="6" custLinFactNeighborY="-9346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FC9D6588-29AC-4FEB-98EF-C29749E115E0}" type="pres">
      <dgm:prSet presAssocID="{8C28EDB3-6ED8-458B-AC17-F05C00FD089D}" presName="spaceRect" presStyleCnt="0"/>
      <dgm:spPr/>
    </dgm:pt>
    <dgm:pt modelId="{0FB344FC-6AB0-4A00-8926-7454B84EBA9B}" type="pres">
      <dgm:prSet presAssocID="{8C28EDB3-6ED8-458B-AC17-F05C00FD089D}" presName="textRect" presStyleLbl="revTx" presStyleIdx="1" presStyleCnt="6" custLinFactNeighborY="-81806">
        <dgm:presLayoutVars>
          <dgm:chMax val="1"/>
          <dgm:chPref val="1"/>
        </dgm:presLayoutVars>
      </dgm:prSet>
      <dgm:spPr/>
    </dgm:pt>
    <dgm:pt modelId="{874C3389-5252-4E24-97A1-6564B2B49D2C}" type="pres">
      <dgm:prSet presAssocID="{27919077-0073-46A8-B71A-34171152A367}" presName="sibTrans" presStyleCnt="0"/>
      <dgm:spPr/>
    </dgm:pt>
    <dgm:pt modelId="{E3336D28-4945-46D5-A1E8-005043FBA967}" type="pres">
      <dgm:prSet presAssocID="{D4A3F3B5-B92C-4313-9D76-57E84AAE2B6D}" presName="compNode" presStyleCnt="0"/>
      <dgm:spPr/>
    </dgm:pt>
    <dgm:pt modelId="{AC7D0C72-EE5A-4116-B669-904874D4CC12}" type="pres">
      <dgm:prSet presAssocID="{D4A3F3B5-B92C-4313-9D76-57E84AAE2B6D}" presName="iconBgRect" presStyleLbl="bgShp" presStyleIdx="2" presStyleCnt="6" custLinFactNeighborY="-53640"/>
      <dgm:spPr>
        <a:prstGeom prst="round2DiagRect">
          <a:avLst>
            <a:gd name="adj1" fmla="val 29727"/>
            <a:gd name="adj2" fmla="val 0"/>
          </a:avLst>
        </a:prstGeom>
      </dgm:spPr>
    </dgm:pt>
    <dgm:pt modelId="{FBDD6E7D-5EC4-47D0-BAC2-907566218B58}" type="pres">
      <dgm:prSet presAssocID="{D4A3F3B5-B92C-4313-9D76-57E84AAE2B6D}" presName="iconRect" presStyleLbl="node1" presStyleIdx="2" presStyleCnt="6" custLinFactNeighborY="-9346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52EDC7E-29E5-4181-BC8D-52D8129398D4}" type="pres">
      <dgm:prSet presAssocID="{D4A3F3B5-B92C-4313-9D76-57E84AAE2B6D}" presName="spaceRect" presStyleCnt="0"/>
      <dgm:spPr/>
    </dgm:pt>
    <dgm:pt modelId="{79AFFC07-1023-4D29-B95E-94680AFC7FEA}" type="pres">
      <dgm:prSet presAssocID="{D4A3F3B5-B92C-4313-9D76-57E84AAE2B6D}" presName="textRect" presStyleLbl="revTx" presStyleIdx="2" presStyleCnt="6" custLinFactNeighborY="-81806">
        <dgm:presLayoutVars>
          <dgm:chMax val="1"/>
          <dgm:chPref val="1"/>
        </dgm:presLayoutVars>
      </dgm:prSet>
      <dgm:spPr/>
    </dgm:pt>
    <dgm:pt modelId="{6CE07812-2417-4090-ABF8-DBAA5CA51AFC}" type="pres">
      <dgm:prSet presAssocID="{2C4CA888-1C96-4ADF-9518-122F1ED36BC2}" presName="sibTrans" presStyleCnt="0"/>
      <dgm:spPr/>
    </dgm:pt>
    <dgm:pt modelId="{CF5C0576-92C4-4369-ACE2-0AAA62947145}" type="pres">
      <dgm:prSet presAssocID="{FC581CA8-A43F-4898-8733-95711D248B40}" presName="compNode" presStyleCnt="0"/>
      <dgm:spPr/>
    </dgm:pt>
    <dgm:pt modelId="{F45C098C-B7EB-4377-96C6-EAB18ED0F36B}" type="pres">
      <dgm:prSet presAssocID="{FC581CA8-A43F-4898-8733-95711D248B40}" presName="iconBgRect" presStyleLbl="bgShp" presStyleIdx="3" presStyleCnt="6" custLinFactNeighborY="-53640"/>
      <dgm:spPr>
        <a:prstGeom prst="round2DiagRect">
          <a:avLst>
            <a:gd name="adj1" fmla="val 29727"/>
            <a:gd name="adj2" fmla="val 0"/>
          </a:avLst>
        </a:prstGeom>
      </dgm:spPr>
    </dgm:pt>
    <dgm:pt modelId="{8CE10A53-5568-462D-97DD-AC6FA9CE5E10}" type="pres">
      <dgm:prSet presAssocID="{FC581CA8-A43F-4898-8733-95711D248B40}" presName="iconRect" presStyleLbl="node1" presStyleIdx="3" presStyleCnt="6" custLinFactNeighborY="-9346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18F0B630-85F1-46B7-BAE8-63DC233E83F7}" type="pres">
      <dgm:prSet presAssocID="{FC581CA8-A43F-4898-8733-95711D248B40}" presName="spaceRect" presStyleCnt="0"/>
      <dgm:spPr/>
    </dgm:pt>
    <dgm:pt modelId="{038F99D8-2B23-4382-9A70-68654B7F20AB}" type="pres">
      <dgm:prSet presAssocID="{FC581CA8-A43F-4898-8733-95711D248B40}" presName="textRect" presStyleLbl="revTx" presStyleIdx="3" presStyleCnt="6" custLinFactNeighborY="-81806">
        <dgm:presLayoutVars>
          <dgm:chMax val="1"/>
          <dgm:chPref val="1"/>
        </dgm:presLayoutVars>
      </dgm:prSet>
      <dgm:spPr/>
    </dgm:pt>
    <dgm:pt modelId="{B488A991-CF56-4971-9C74-F7677086633C}" type="pres">
      <dgm:prSet presAssocID="{739F3B51-2607-4C8B-BE92-0F17F529C603}" presName="sibTrans" presStyleCnt="0"/>
      <dgm:spPr/>
    </dgm:pt>
    <dgm:pt modelId="{DD41938D-4030-4C70-AE60-5EA1D1D5A7F1}" type="pres">
      <dgm:prSet presAssocID="{70D071D9-4D7D-4CF0-AFAA-6D947F29A5C1}" presName="compNode" presStyleCnt="0"/>
      <dgm:spPr/>
    </dgm:pt>
    <dgm:pt modelId="{DA65E474-04E5-4475-8E5A-0F21589033D2}" type="pres">
      <dgm:prSet presAssocID="{70D071D9-4D7D-4CF0-AFAA-6D947F29A5C1}" presName="iconBgRect" presStyleLbl="bgShp" presStyleIdx="4" presStyleCnt="6" custLinFactNeighborY="-53640"/>
      <dgm:spPr>
        <a:prstGeom prst="round2DiagRect">
          <a:avLst>
            <a:gd name="adj1" fmla="val 29727"/>
            <a:gd name="adj2" fmla="val 0"/>
          </a:avLst>
        </a:prstGeom>
      </dgm:spPr>
    </dgm:pt>
    <dgm:pt modelId="{8C348E65-6330-4896-9A6F-84C993C7BB16}" type="pres">
      <dgm:prSet presAssocID="{70D071D9-4D7D-4CF0-AFAA-6D947F29A5C1}" presName="iconRect" presStyleLbl="node1" presStyleIdx="4" presStyleCnt="6" custLinFactNeighborY="-9346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68E2A0D9-6C59-4FCB-A9B6-9089C9DB2CD1}" type="pres">
      <dgm:prSet presAssocID="{70D071D9-4D7D-4CF0-AFAA-6D947F29A5C1}" presName="spaceRect" presStyleCnt="0"/>
      <dgm:spPr/>
    </dgm:pt>
    <dgm:pt modelId="{A108F2C5-A44E-4A3C-9BD1-C29FEDF61DD6}" type="pres">
      <dgm:prSet presAssocID="{70D071D9-4D7D-4CF0-AFAA-6D947F29A5C1}" presName="textRect" presStyleLbl="revTx" presStyleIdx="4" presStyleCnt="6" custLinFactNeighborY="-81806">
        <dgm:presLayoutVars>
          <dgm:chMax val="1"/>
          <dgm:chPref val="1"/>
        </dgm:presLayoutVars>
      </dgm:prSet>
      <dgm:spPr/>
    </dgm:pt>
    <dgm:pt modelId="{A37C9C5F-E364-4C40-A13B-146DB010DFC4}" type="pres">
      <dgm:prSet presAssocID="{2078715A-7D2C-4029-BD3A-2346BD942EB6}" presName="sibTrans" presStyleCnt="0"/>
      <dgm:spPr/>
    </dgm:pt>
    <dgm:pt modelId="{B51B9419-3186-4297-AFB0-F64F358AD44C}" type="pres">
      <dgm:prSet presAssocID="{DF2B3458-1143-4DE2-A4E3-37AFB7EC0475}" presName="compNode" presStyleCnt="0"/>
      <dgm:spPr/>
    </dgm:pt>
    <dgm:pt modelId="{4554E79C-68CE-4BA4-8E40-8A5AE522C732}" type="pres">
      <dgm:prSet presAssocID="{DF2B3458-1143-4DE2-A4E3-37AFB7EC0475}" presName="iconBgRect" presStyleLbl="bgShp" presStyleIdx="5" presStyleCnt="6" custLinFactNeighborY="-53640"/>
      <dgm:spPr>
        <a:prstGeom prst="round2DiagRect">
          <a:avLst>
            <a:gd name="adj1" fmla="val 29727"/>
            <a:gd name="adj2" fmla="val 0"/>
          </a:avLst>
        </a:prstGeom>
      </dgm:spPr>
    </dgm:pt>
    <dgm:pt modelId="{ED4AF131-6645-4646-9EE6-8EFFA177D874}" type="pres">
      <dgm:prSet presAssocID="{DF2B3458-1143-4DE2-A4E3-37AFB7EC0475}" presName="iconRect" presStyleLbl="node1" presStyleIdx="5" presStyleCnt="6" custLinFactNeighborY="-9346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ought bubble"/>
        </a:ext>
      </dgm:extLst>
    </dgm:pt>
    <dgm:pt modelId="{60317031-A82F-4E3E-879F-F90433D0AEFC}" type="pres">
      <dgm:prSet presAssocID="{DF2B3458-1143-4DE2-A4E3-37AFB7EC0475}" presName="spaceRect" presStyleCnt="0"/>
      <dgm:spPr/>
    </dgm:pt>
    <dgm:pt modelId="{4652CC3C-F81B-4DAB-AC45-E45196AF8350}" type="pres">
      <dgm:prSet presAssocID="{DF2B3458-1143-4DE2-A4E3-37AFB7EC0475}" presName="textRect" presStyleLbl="revTx" presStyleIdx="5" presStyleCnt="6" custLinFactNeighborY="-81806">
        <dgm:presLayoutVars>
          <dgm:chMax val="1"/>
          <dgm:chPref val="1"/>
        </dgm:presLayoutVars>
      </dgm:prSet>
      <dgm:spPr/>
    </dgm:pt>
  </dgm:ptLst>
  <dgm:cxnLst>
    <dgm:cxn modelId="{27715E0F-A588-4AA6-B9C8-52B4E00EF888}" srcId="{C9073477-6A48-4502-8CF5-8D8807219069}" destId="{70D071D9-4D7D-4CF0-AFAA-6D947F29A5C1}" srcOrd="4" destOrd="0" parTransId="{5012983E-F224-40D4-AC58-F6658660BA2B}" sibTransId="{2078715A-7D2C-4029-BD3A-2346BD942EB6}"/>
    <dgm:cxn modelId="{829A5426-17F0-4E8E-990F-E7F0F120674B}" type="presOf" srcId="{D4A3F3B5-B92C-4313-9D76-57E84AAE2B6D}" destId="{79AFFC07-1023-4D29-B95E-94680AFC7FEA}" srcOrd="0" destOrd="0" presId="urn:microsoft.com/office/officeart/2018/5/layout/IconLeafLabelList"/>
    <dgm:cxn modelId="{7AFC0E3D-1551-4EBC-9A7C-F87B206F7869}" srcId="{C9073477-6A48-4502-8CF5-8D8807219069}" destId="{D4A3F3B5-B92C-4313-9D76-57E84AAE2B6D}" srcOrd="2" destOrd="0" parTransId="{1C7C0DB3-7074-4D5D-A963-348DF2B74450}" sibTransId="{2C4CA888-1C96-4ADF-9518-122F1ED36BC2}"/>
    <dgm:cxn modelId="{34150A45-7DAE-46D9-9BE7-2DF19F570D14}" srcId="{C9073477-6A48-4502-8CF5-8D8807219069}" destId="{DF2B3458-1143-4DE2-A4E3-37AFB7EC0475}" srcOrd="5" destOrd="0" parTransId="{925D2F72-766A-4C16-8F8A-37A96D110370}" sibTransId="{7434AE29-9A98-465B-8249-4FA814A609CF}"/>
    <dgm:cxn modelId="{E72924A6-62DE-455F-AB2C-C526C5A388F8}" type="presOf" srcId="{DF2B3458-1143-4DE2-A4E3-37AFB7EC0475}" destId="{4652CC3C-F81B-4DAB-AC45-E45196AF8350}" srcOrd="0" destOrd="0" presId="urn:microsoft.com/office/officeart/2018/5/layout/IconLeafLabelList"/>
    <dgm:cxn modelId="{A1B51CA9-67D3-4B3B-9B46-86AD8201683F}" srcId="{C9073477-6A48-4502-8CF5-8D8807219069}" destId="{FC581CA8-A43F-4898-8733-95711D248B40}" srcOrd="3" destOrd="0" parTransId="{6E72EEDF-4232-4A43-85DE-44C576126ACA}" sibTransId="{739F3B51-2607-4C8B-BE92-0F17F529C603}"/>
    <dgm:cxn modelId="{30AE9FB0-D601-4149-94CC-0341FE3224F5}" type="presOf" srcId="{FC581CA8-A43F-4898-8733-95711D248B40}" destId="{038F99D8-2B23-4382-9A70-68654B7F20AB}" srcOrd="0" destOrd="0" presId="urn:microsoft.com/office/officeart/2018/5/layout/IconLeafLabelList"/>
    <dgm:cxn modelId="{07DF4BB8-2FF4-426D-88AE-9CCF480858CB}" type="presOf" srcId="{8C28EDB3-6ED8-458B-AC17-F05C00FD089D}" destId="{0FB344FC-6AB0-4A00-8926-7454B84EBA9B}" srcOrd="0" destOrd="0" presId="urn:microsoft.com/office/officeart/2018/5/layout/IconLeafLabelList"/>
    <dgm:cxn modelId="{EAF5A3C3-0C2B-436A-A913-B520ECA25F08}" srcId="{C9073477-6A48-4502-8CF5-8D8807219069}" destId="{8C28EDB3-6ED8-458B-AC17-F05C00FD089D}" srcOrd="1" destOrd="0" parTransId="{4990A53C-9A52-4B29-95E6-9CE4ADC73D26}" sibTransId="{27919077-0073-46A8-B71A-34171152A367}"/>
    <dgm:cxn modelId="{24C9FCE2-14E5-49FE-92D9-F04FFD68DF7A}" srcId="{C9073477-6A48-4502-8CF5-8D8807219069}" destId="{AB77CF9C-736F-406F-BC7A-1D41DDCA594A}" srcOrd="0" destOrd="0" parTransId="{D641E8F9-1044-44F8-906A-914AD9E5D5AA}" sibTransId="{DADDA5D5-F64B-43FA-B47B-1DF4A4C0406F}"/>
    <dgm:cxn modelId="{505330E3-0CDC-4E25-84F3-C9739FAC1036}" type="presOf" srcId="{AB77CF9C-736F-406F-BC7A-1D41DDCA594A}" destId="{53763412-5C29-40F9-99AE-340A7C67A194}" srcOrd="0" destOrd="0" presId="urn:microsoft.com/office/officeart/2018/5/layout/IconLeafLabelList"/>
    <dgm:cxn modelId="{4E9052EA-B363-40E9-9EE6-D004F4189F63}" type="presOf" srcId="{70D071D9-4D7D-4CF0-AFAA-6D947F29A5C1}" destId="{A108F2C5-A44E-4A3C-9BD1-C29FEDF61DD6}" srcOrd="0" destOrd="0" presId="urn:microsoft.com/office/officeart/2018/5/layout/IconLeafLabelList"/>
    <dgm:cxn modelId="{7FA339FE-6B5D-4251-8D15-D658A9077B10}" type="presOf" srcId="{C9073477-6A48-4502-8CF5-8D8807219069}" destId="{27AD6F20-BCC1-487D-81D5-DDE8A40E594B}" srcOrd="0" destOrd="0" presId="urn:microsoft.com/office/officeart/2018/5/layout/IconLeafLabelList"/>
    <dgm:cxn modelId="{381BC2C9-BE8A-4778-A315-FFE156FDEA09}" type="presParOf" srcId="{27AD6F20-BCC1-487D-81D5-DDE8A40E594B}" destId="{52CF11B0-4CC1-4CBF-A3CA-981A4FCE52A8}" srcOrd="0" destOrd="0" presId="urn:microsoft.com/office/officeart/2018/5/layout/IconLeafLabelList"/>
    <dgm:cxn modelId="{8D4F0D70-E6E5-4447-A392-D7B8FBD1EE95}" type="presParOf" srcId="{52CF11B0-4CC1-4CBF-A3CA-981A4FCE52A8}" destId="{5E69933B-D339-4C9E-A67E-E540621C5FF3}" srcOrd="0" destOrd="0" presId="urn:microsoft.com/office/officeart/2018/5/layout/IconLeafLabelList"/>
    <dgm:cxn modelId="{F6A9223F-35B9-4D18-811A-64E0161E24FA}" type="presParOf" srcId="{52CF11B0-4CC1-4CBF-A3CA-981A4FCE52A8}" destId="{848F1454-6185-4DFF-B89B-40CADD01150B}" srcOrd="1" destOrd="0" presId="urn:microsoft.com/office/officeart/2018/5/layout/IconLeafLabelList"/>
    <dgm:cxn modelId="{13B1AEFB-AF22-43CC-8DEE-8A781540B503}" type="presParOf" srcId="{52CF11B0-4CC1-4CBF-A3CA-981A4FCE52A8}" destId="{91EEF247-8194-4D3E-AFB4-01D3FAB2BA85}" srcOrd="2" destOrd="0" presId="urn:microsoft.com/office/officeart/2018/5/layout/IconLeafLabelList"/>
    <dgm:cxn modelId="{88282484-B071-49B3-8442-2F3FB2EB54D4}" type="presParOf" srcId="{52CF11B0-4CC1-4CBF-A3CA-981A4FCE52A8}" destId="{53763412-5C29-40F9-99AE-340A7C67A194}" srcOrd="3" destOrd="0" presId="urn:microsoft.com/office/officeart/2018/5/layout/IconLeafLabelList"/>
    <dgm:cxn modelId="{BF5D7458-4126-486B-A520-A7D00631959A}" type="presParOf" srcId="{27AD6F20-BCC1-487D-81D5-DDE8A40E594B}" destId="{479DAD72-564E-4058-885F-0A8EB779F7D7}" srcOrd="1" destOrd="0" presId="urn:microsoft.com/office/officeart/2018/5/layout/IconLeafLabelList"/>
    <dgm:cxn modelId="{A80F1E4C-CA16-4178-B1D4-1F3BA339C74D}" type="presParOf" srcId="{27AD6F20-BCC1-487D-81D5-DDE8A40E594B}" destId="{36EFA03B-1D8A-43C1-9770-C7516F51D5CB}" srcOrd="2" destOrd="0" presId="urn:microsoft.com/office/officeart/2018/5/layout/IconLeafLabelList"/>
    <dgm:cxn modelId="{940F5EC5-B04D-4C6D-B04F-29D77C85040E}" type="presParOf" srcId="{36EFA03B-1D8A-43C1-9770-C7516F51D5CB}" destId="{1BFDEDE1-F676-4D5D-B23E-95251F3C519A}" srcOrd="0" destOrd="0" presId="urn:microsoft.com/office/officeart/2018/5/layout/IconLeafLabelList"/>
    <dgm:cxn modelId="{1F71B31E-5A4F-4DBC-9617-9EB7BCD62A91}" type="presParOf" srcId="{36EFA03B-1D8A-43C1-9770-C7516F51D5CB}" destId="{98B4F8C6-91CE-415B-B217-406B05EA70FD}" srcOrd="1" destOrd="0" presId="urn:microsoft.com/office/officeart/2018/5/layout/IconLeafLabelList"/>
    <dgm:cxn modelId="{B62E8558-FB71-4C70-964C-64F05E14AD73}" type="presParOf" srcId="{36EFA03B-1D8A-43C1-9770-C7516F51D5CB}" destId="{FC9D6588-29AC-4FEB-98EF-C29749E115E0}" srcOrd="2" destOrd="0" presId="urn:microsoft.com/office/officeart/2018/5/layout/IconLeafLabelList"/>
    <dgm:cxn modelId="{2C433232-2FBF-4396-A22D-393269810995}" type="presParOf" srcId="{36EFA03B-1D8A-43C1-9770-C7516F51D5CB}" destId="{0FB344FC-6AB0-4A00-8926-7454B84EBA9B}" srcOrd="3" destOrd="0" presId="urn:microsoft.com/office/officeart/2018/5/layout/IconLeafLabelList"/>
    <dgm:cxn modelId="{20DBA698-5CED-4A82-8A32-E87B90F98EE2}" type="presParOf" srcId="{27AD6F20-BCC1-487D-81D5-DDE8A40E594B}" destId="{874C3389-5252-4E24-97A1-6564B2B49D2C}" srcOrd="3" destOrd="0" presId="urn:microsoft.com/office/officeart/2018/5/layout/IconLeafLabelList"/>
    <dgm:cxn modelId="{0CA1138F-E23F-4828-98DF-332FE8BC5BAD}" type="presParOf" srcId="{27AD6F20-BCC1-487D-81D5-DDE8A40E594B}" destId="{E3336D28-4945-46D5-A1E8-005043FBA967}" srcOrd="4" destOrd="0" presId="urn:microsoft.com/office/officeart/2018/5/layout/IconLeafLabelList"/>
    <dgm:cxn modelId="{80680EAF-0542-48B6-9F20-EC9AF55947A5}" type="presParOf" srcId="{E3336D28-4945-46D5-A1E8-005043FBA967}" destId="{AC7D0C72-EE5A-4116-B669-904874D4CC12}" srcOrd="0" destOrd="0" presId="urn:microsoft.com/office/officeart/2018/5/layout/IconLeafLabelList"/>
    <dgm:cxn modelId="{8B81A610-0A48-4B34-A57D-932B67BDEA20}" type="presParOf" srcId="{E3336D28-4945-46D5-A1E8-005043FBA967}" destId="{FBDD6E7D-5EC4-47D0-BAC2-907566218B58}" srcOrd="1" destOrd="0" presId="urn:microsoft.com/office/officeart/2018/5/layout/IconLeafLabelList"/>
    <dgm:cxn modelId="{D9C668E9-1488-4912-97A2-27B98026190B}" type="presParOf" srcId="{E3336D28-4945-46D5-A1E8-005043FBA967}" destId="{252EDC7E-29E5-4181-BC8D-52D8129398D4}" srcOrd="2" destOrd="0" presId="urn:microsoft.com/office/officeart/2018/5/layout/IconLeafLabelList"/>
    <dgm:cxn modelId="{6903E2BC-058B-44F8-B7BE-21B284DF098B}" type="presParOf" srcId="{E3336D28-4945-46D5-A1E8-005043FBA967}" destId="{79AFFC07-1023-4D29-B95E-94680AFC7FEA}" srcOrd="3" destOrd="0" presId="urn:microsoft.com/office/officeart/2018/5/layout/IconLeafLabelList"/>
    <dgm:cxn modelId="{1B0298D6-54FD-4294-8D14-1F34324AD543}" type="presParOf" srcId="{27AD6F20-BCC1-487D-81D5-DDE8A40E594B}" destId="{6CE07812-2417-4090-ABF8-DBAA5CA51AFC}" srcOrd="5" destOrd="0" presId="urn:microsoft.com/office/officeart/2018/5/layout/IconLeafLabelList"/>
    <dgm:cxn modelId="{7B0949C1-2BCD-4AB9-A44B-B3725DB6DA0B}" type="presParOf" srcId="{27AD6F20-BCC1-487D-81D5-DDE8A40E594B}" destId="{CF5C0576-92C4-4369-ACE2-0AAA62947145}" srcOrd="6" destOrd="0" presId="urn:microsoft.com/office/officeart/2018/5/layout/IconLeafLabelList"/>
    <dgm:cxn modelId="{0273307D-1B88-4CAC-A4FA-49D9A53991D6}" type="presParOf" srcId="{CF5C0576-92C4-4369-ACE2-0AAA62947145}" destId="{F45C098C-B7EB-4377-96C6-EAB18ED0F36B}" srcOrd="0" destOrd="0" presId="urn:microsoft.com/office/officeart/2018/5/layout/IconLeafLabelList"/>
    <dgm:cxn modelId="{E675D511-D52F-4B5B-ADF7-1553F5AEB297}" type="presParOf" srcId="{CF5C0576-92C4-4369-ACE2-0AAA62947145}" destId="{8CE10A53-5568-462D-97DD-AC6FA9CE5E10}" srcOrd="1" destOrd="0" presId="urn:microsoft.com/office/officeart/2018/5/layout/IconLeafLabelList"/>
    <dgm:cxn modelId="{0D527AB1-F9CA-4531-B8C9-AE5278DC4D3A}" type="presParOf" srcId="{CF5C0576-92C4-4369-ACE2-0AAA62947145}" destId="{18F0B630-85F1-46B7-BAE8-63DC233E83F7}" srcOrd="2" destOrd="0" presId="urn:microsoft.com/office/officeart/2018/5/layout/IconLeafLabelList"/>
    <dgm:cxn modelId="{869EE11A-94ED-4AF6-85C1-0FCD53741A64}" type="presParOf" srcId="{CF5C0576-92C4-4369-ACE2-0AAA62947145}" destId="{038F99D8-2B23-4382-9A70-68654B7F20AB}" srcOrd="3" destOrd="0" presId="urn:microsoft.com/office/officeart/2018/5/layout/IconLeafLabelList"/>
    <dgm:cxn modelId="{0B640412-AFA1-4ECC-A51F-FC47E2AB639F}" type="presParOf" srcId="{27AD6F20-BCC1-487D-81D5-DDE8A40E594B}" destId="{B488A991-CF56-4971-9C74-F7677086633C}" srcOrd="7" destOrd="0" presId="urn:microsoft.com/office/officeart/2018/5/layout/IconLeafLabelList"/>
    <dgm:cxn modelId="{B2893B90-F2E2-439A-A476-DB7DF919461C}" type="presParOf" srcId="{27AD6F20-BCC1-487D-81D5-DDE8A40E594B}" destId="{DD41938D-4030-4C70-AE60-5EA1D1D5A7F1}" srcOrd="8" destOrd="0" presId="urn:microsoft.com/office/officeart/2018/5/layout/IconLeafLabelList"/>
    <dgm:cxn modelId="{2C0C5966-5662-4CCA-8F65-1511CC3FE1AE}" type="presParOf" srcId="{DD41938D-4030-4C70-AE60-5EA1D1D5A7F1}" destId="{DA65E474-04E5-4475-8E5A-0F21589033D2}" srcOrd="0" destOrd="0" presId="urn:microsoft.com/office/officeart/2018/5/layout/IconLeafLabelList"/>
    <dgm:cxn modelId="{D1F2BF47-41B3-4846-A2C7-3DE0FF0C762B}" type="presParOf" srcId="{DD41938D-4030-4C70-AE60-5EA1D1D5A7F1}" destId="{8C348E65-6330-4896-9A6F-84C993C7BB16}" srcOrd="1" destOrd="0" presId="urn:microsoft.com/office/officeart/2018/5/layout/IconLeafLabelList"/>
    <dgm:cxn modelId="{FB6AF564-15DA-4991-8983-62886C860E81}" type="presParOf" srcId="{DD41938D-4030-4C70-AE60-5EA1D1D5A7F1}" destId="{68E2A0D9-6C59-4FCB-A9B6-9089C9DB2CD1}" srcOrd="2" destOrd="0" presId="urn:microsoft.com/office/officeart/2018/5/layout/IconLeafLabelList"/>
    <dgm:cxn modelId="{E5E03D50-2377-4813-BBCB-02D18D93E1FD}" type="presParOf" srcId="{DD41938D-4030-4C70-AE60-5EA1D1D5A7F1}" destId="{A108F2C5-A44E-4A3C-9BD1-C29FEDF61DD6}" srcOrd="3" destOrd="0" presId="urn:microsoft.com/office/officeart/2018/5/layout/IconLeafLabelList"/>
    <dgm:cxn modelId="{ED2FC988-786D-4725-9653-731AB3B3D071}" type="presParOf" srcId="{27AD6F20-BCC1-487D-81D5-DDE8A40E594B}" destId="{A37C9C5F-E364-4C40-A13B-146DB010DFC4}" srcOrd="9" destOrd="0" presId="urn:microsoft.com/office/officeart/2018/5/layout/IconLeafLabelList"/>
    <dgm:cxn modelId="{4279DD60-CFDA-4F21-B8B8-1EB4B079D18F}" type="presParOf" srcId="{27AD6F20-BCC1-487D-81D5-DDE8A40E594B}" destId="{B51B9419-3186-4297-AFB0-F64F358AD44C}" srcOrd="10" destOrd="0" presId="urn:microsoft.com/office/officeart/2018/5/layout/IconLeafLabelList"/>
    <dgm:cxn modelId="{D2168355-D91D-4C89-97D3-921E1E159715}" type="presParOf" srcId="{B51B9419-3186-4297-AFB0-F64F358AD44C}" destId="{4554E79C-68CE-4BA4-8E40-8A5AE522C732}" srcOrd="0" destOrd="0" presId="urn:microsoft.com/office/officeart/2018/5/layout/IconLeafLabelList"/>
    <dgm:cxn modelId="{4558FAD3-B147-4B8C-9D24-56C21CEB3E6C}" type="presParOf" srcId="{B51B9419-3186-4297-AFB0-F64F358AD44C}" destId="{ED4AF131-6645-4646-9EE6-8EFFA177D874}" srcOrd="1" destOrd="0" presId="urn:microsoft.com/office/officeart/2018/5/layout/IconLeafLabelList"/>
    <dgm:cxn modelId="{74EC75D8-26CE-4AE0-96F1-B4693226B715}" type="presParOf" srcId="{B51B9419-3186-4297-AFB0-F64F358AD44C}" destId="{60317031-A82F-4E3E-879F-F90433D0AEFC}" srcOrd="2" destOrd="0" presId="urn:microsoft.com/office/officeart/2018/5/layout/IconLeafLabelList"/>
    <dgm:cxn modelId="{0BB50BEC-E8E9-4FF2-9BF4-56718658CB20}" type="presParOf" srcId="{B51B9419-3186-4297-AFB0-F64F358AD44C}" destId="{4652CC3C-F81B-4DAB-AC45-E45196AF835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DE1F2B-C604-47F8-B025-5413268A3488}"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8937D30E-BA7D-4B2A-85CF-36F9510A76E2}">
      <dgm:prSet phldrT="[Text]" phldr="0"/>
      <dgm:spPr/>
      <dgm:t>
        <a:bodyPr/>
        <a:lstStyle/>
        <a:p>
          <a:r>
            <a:rPr lang="en-US">
              <a:latin typeface="Calibri Light" panose="020F0302020204030204"/>
            </a:rPr>
            <a:t>Context</a:t>
          </a:r>
          <a:endParaRPr lang="en-US"/>
        </a:p>
      </dgm:t>
    </dgm:pt>
    <dgm:pt modelId="{7321D58D-EE2A-4A59-BE94-5B908A714012}" type="parTrans" cxnId="{E87C7910-9E77-4FD8-AFDC-C314CC09853A}">
      <dgm:prSet/>
      <dgm:spPr/>
      <dgm:t>
        <a:bodyPr/>
        <a:lstStyle/>
        <a:p>
          <a:endParaRPr lang="en-US"/>
        </a:p>
      </dgm:t>
    </dgm:pt>
    <dgm:pt modelId="{B4A53913-C16C-454C-A2DA-A79A3E779898}" type="sibTrans" cxnId="{E87C7910-9E77-4FD8-AFDC-C314CC09853A}">
      <dgm:prSet/>
      <dgm:spPr/>
      <dgm:t>
        <a:bodyPr/>
        <a:lstStyle/>
        <a:p>
          <a:endParaRPr lang="en-US"/>
        </a:p>
      </dgm:t>
    </dgm:pt>
    <dgm:pt modelId="{730A0B61-5B3B-452B-BBD9-3BA8EFF501BE}">
      <dgm:prSet phldrT="[Text]" phldr="0"/>
      <dgm:spPr/>
      <dgm:t>
        <a:bodyPr/>
        <a:lstStyle/>
        <a:p>
          <a:r>
            <a:rPr lang="en-US">
              <a:latin typeface="Calibri Light" panose="020F0302020204030204"/>
            </a:rPr>
            <a:t>Nature</a:t>
          </a:r>
          <a:endParaRPr lang="en-US"/>
        </a:p>
      </dgm:t>
    </dgm:pt>
    <dgm:pt modelId="{50611870-97CC-4918-9FF5-85E0B77D00D6}" type="parTrans" cxnId="{82188425-2760-4E0D-A677-F0BDFE64DFB0}">
      <dgm:prSet/>
      <dgm:spPr/>
      <dgm:t>
        <a:bodyPr/>
        <a:lstStyle/>
        <a:p>
          <a:endParaRPr lang="en-US"/>
        </a:p>
      </dgm:t>
    </dgm:pt>
    <dgm:pt modelId="{C09E5A41-6D91-4C45-8F9A-3B162AED3D0A}" type="sibTrans" cxnId="{82188425-2760-4E0D-A677-F0BDFE64DFB0}">
      <dgm:prSet/>
      <dgm:spPr/>
      <dgm:t>
        <a:bodyPr/>
        <a:lstStyle/>
        <a:p>
          <a:endParaRPr lang="en-US"/>
        </a:p>
      </dgm:t>
    </dgm:pt>
    <dgm:pt modelId="{6F137653-7F6B-4F90-BA0E-8D0A38FC9DB0}">
      <dgm:prSet phldrT="[Text]" phldr="0"/>
      <dgm:spPr/>
      <dgm:t>
        <a:bodyPr/>
        <a:lstStyle/>
        <a:p>
          <a:r>
            <a:rPr lang="en-US">
              <a:latin typeface="Calibri Light" panose="020F0302020204030204"/>
            </a:rPr>
            <a:t>Reviews</a:t>
          </a:r>
          <a:endParaRPr lang="en-US"/>
        </a:p>
      </dgm:t>
    </dgm:pt>
    <dgm:pt modelId="{CA00AD07-512E-43D3-A034-C37F54431CAD}" type="parTrans" cxnId="{4CBE0B62-1A17-4170-A7D9-3B1E550B8289}">
      <dgm:prSet/>
      <dgm:spPr/>
      <dgm:t>
        <a:bodyPr/>
        <a:lstStyle/>
        <a:p>
          <a:endParaRPr lang="en-US"/>
        </a:p>
      </dgm:t>
    </dgm:pt>
    <dgm:pt modelId="{E03FFFE0-BD73-4117-9013-A0C7DA3FD9BB}" type="sibTrans" cxnId="{4CBE0B62-1A17-4170-A7D9-3B1E550B8289}">
      <dgm:prSet/>
      <dgm:spPr/>
      <dgm:t>
        <a:bodyPr/>
        <a:lstStyle/>
        <a:p>
          <a:endParaRPr lang="en-US"/>
        </a:p>
      </dgm:t>
    </dgm:pt>
    <dgm:pt modelId="{B2EAA494-3E78-47FE-AE56-21F254C6CA0A}">
      <dgm:prSet phldrT="[Text]" phldr="0"/>
      <dgm:spPr/>
      <dgm:t>
        <a:bodyPr/>
        <a:lstStyle/>
        <a:p>
          <a:r>
            <a:rPr lang="en-US">
              <a:latin typeface="Calibri Light" panose="020F0302020204030204"/>
            </a:rPr>
            <a:t>Images</a:t>
          </a:r>
          <a:endParaRPr lang="en-US"/>
        </a:p>
      </dgm:t>
    </dgm:pt>
    <dgm:pt modelId="{7869DB8E-5408-42A2-B635-CFC4CF30D372}" type="parTrans" cxnId="{C486D468-FA50-4DFC-A5DE-FF1DAE6D5EAA}">
      <dgm:prSet/>
      <dgm:spPr/>
      <dgm:t>
        <a:bodyPr/>
        <a:lstStyle/>
        <a:p>
          <a:endParaRPr lang="en-US"/>
        </a:p>
      </dgm:t>
    </dgm:pt>
    <dgm:pt modelId="{FD6D31E1-BA55-4693-9F6A-3FB4926720D0}" type="sibTrans" cxnId="{C486D468-FA50-4DFC-A5DE-FF1DAE6D5EAA}">
      <dgm:prSet/>
      <dgm:spPr/>
      <dgm:t>
        <a:bodyPr/>
        <a:lstStyle/>
        <a:p>
          <a:endParaRPr lang="en-US"/>
        </a:p>
      </dgm:t>
    </dgm:pt>
    <dgm:pt modelId="{D426CE01-F977-4F47-AEC8-BBBBAD78CFFD}">
      <dgm:prSet phldrT="[Text]" phldr="0"/>
      <dgm:spPr/>
      <dgm:t>
        <a:bodyPr/>
        <a:lstStyle/>
        <a:p>
          <a:pPr rtl="0"/>
          <a:r>
            <a:rPr lang="en-US">
              <a:latin typeface="Calibri Light" panose="020F0302020204030204"/>
            </a:rPr>
            <a:t>Audience</a:t>
          </a:r>
          <a:endParaRPr lang="en-US"/>
        </a:p>
      </dgm:t>
    </dgm:pt>
    <dgm:pt modelId="{5891DDFB-2624-4E84-9E7A-64D8ACC6F200}" type="parTrans" cxnId="{F20707F4-67E7-4228-9FC6-A1939388AC5F}">
      <dgm:prSet/>
      <dgm:spPr/>
      <dgm:t>
        <a:bodyPr/>
        <a:lstStyle/>
        <a:p>
          <a:endParaRPr lang="en-US"/>
        </a:p>
      </dgm:t>
    </dgm:pt>
    <dgm:pt modelId="{B2EB8303-37BB-4744-95EC-1E23ED62491A}" type="sibTrans" cxnId="{F20707F4-67E7-4228-9FC6-A1939388AC5F}">
      <dgm:prSet/>
      <dgm:spPr/>
      <dgm:t>
        <a:bodyPr/>
        <a:lstStyle/>
        <a:p>
          <a:endParaRPr lang="en-US"/>
        </a:p>
      </dgm:t>
    </dgm:pt>
    <dgm:pt modelId="{D7202127-657F-4F1F-BD0A-93641EE1769F}">
      <dgm:prSet phldrT="[Text]" phldr="0"/>
      <dgm:spPr/>
      <dgm:t>
        <a:bodyPr/>
        <a:lstStyle/>
        <a:p>
          <a:r>
            <a:rPr lang="en-US">
              <a:latin typeface="Calibri Light" panose="020F0302020204030204"/>
            </a:rPr>
            <a:t>Online</a:t>
          </a:r>
          <a:endParaRPr lang="en-US"/>
        </a:p>
      </dgm:t>
    </dgm:pt>
    <dgm:pt modelId="{EDC6A208-83F6-4AF7-86AC-F920C1C59C66}" type="parTrans" cxnId="{E8541B86-82DF-492D-A43B-7EF78B2FC291}">
      <dgm:prSet/>
      <dgm:spPr/>
      <dgm:t>
        <a:bodyPr/>
        <a:lstStyle/>
        <a:p>
          <a:endParaRPr lang="en-US"/>
        </a:p>
      </dgm:t>
    </dgm:pt>
    <dgm:pt modelId="{D796E45D-BD05-4640-905C-026E7DD30A28}" type="sibTrans" cxnId="{E8541B86-82DF-492D-A43B-7EF78B2FC291}">
      <dgm:prSet/>
      <dgm:spPr/>
      <dgm:t>
        <a:bodyPr/>
        <a:lstStyle/>
        <a:p>
          <a:endParaRPr lang="en-US"/>
        </a:p>
      </dgm:t>
    </dgm:pt>
    <dgm:pt modelId="{BFF2ED79-7C41-4E37-9CAC-790E1E58E658}">
      <dgm:prSet phldr="0"/>
      <dgm:spPr/>
      <dgm:t>
        <a:bodyPr/>
        <a:lstStyle/>
        <a:p>
          <a:pPr rtl="0"/>
          <a:r>
            <a:rPr lang="en-US">
              <a:latin typeface="Calibri Light" panose="020F0302020204030204"/>
            </a:rPr>
            <a:t>Outdoors</a:t>
          </a:r>
        </a:p>
      </dgm:t>
    </dgm:pt>
    <dgm:pt modelId="{354681F9-8495-4003-B2A5-F6105544C620}" type="parTrans" cxnId="{25368CDB-9064-43D9-9E06-63FD4E2A8F04}">
      <dgm:prSet/>
      <dgm:spPr/>
    </dgm:pt>
    <dgm:pt modelId="{1C577D83-946E-4B3F-96B5-A0267679556D}" type="sibTrans" cxnId="{25368CDB-9064-43D9-9E06-63FD4E2A8F04}">
      <dgm:prSet/>
      <dgm:spPr/>
    </dgm:pt>
    <dgm:pt modelId="{D5FA9BC3-3ACA-482F-A2C7-DA71F4FE9161}">
      <dgm:prSet phldr="0"/>
      <dgm:spPr/>
      <dgm:t>
        <a:bodyPr/>
        <a:lstStyle/>
        <a:p>
          <a:r>
            <a:rPr lang="en-US">
              <a:latin typeface="Calibri Light" panose="020F0302020204030204"/>
            </a:rPr>
            <a:t>Families</a:t>
          </a:r>
        </a:p>
      </dgm:t>
    </dgm:pt>
    <dgm:pt modelId="{4593D04B-7C20-4A41-99F9-56BA90918CBB}" type="parTrans" cxnId="{B051921A-950A-4824-A270-601E4F53F273}">
      <dgm:prSet/>
      <dgm:spPr/>
    </dgm:pt>
    <dgm:pt modelId="{16E9713B-6996-452E-8C1C-F6AF8131BB25}" type="sibTrans" cxnId="{B051921A-950A-4824-A270-601E4F53F273}">
      <dgm:prSet/>
      <dgm:spPr/>
    </dgm:pt>
    <dgm:pt modelId="{1D2DBCE9-9081-4263-BA79-25E9D30F5D9E}">
      <dgm:prSet phldr="0"/>
      <dgm:spPr/>
      <dgm:t>
        <a:bodyPr/>
        <a:lstStyle/>
        <a:p>
          <a:pPr rtl="0"/>
          <a:r>
            <a:rPr lang="en-US">
              <a:latin typeface="Calibri Light" panose="020F0302020204030204"/>
            </a:rPr>
            <a:t>Thrill Seekers</a:t>
          </a:r>
        </a:p>
      </dgm:t>
    </dgm:pt>
    <dgm:pt modelId="{0D760E82-7AD6-48DB-90D8-9A3CCA84D768}" type="parTrans" cxnId="{98F9F2C2-D58C-4F19-8AC0-F3BD8C8C8D9E}">
      <dgm:prSet/>
      <dgm:spPr/>
    </dgm:pt>
    <dgm:pt modelId="{592D30D9-9345-4BAC-B537-20A5295F3C22}" type="sibTrans" cxnId="{98F9F2C2-D58C-4F19-8AC0-F3BD8C8C8D9E}">
      <dgm:prSet/>
      <dgm:spPr/>
    </dgm:pt>
    <dgm:pt modelId="{53C79717-DC41-4740-9FC9-82D579BF4A19}">
      <dgm:prSet phldr="0"/>
      <dgm:spPr/>
      <dgm:t>
        <a:bodyPr/>
        <a:lstStyle/>
        <a:p>
          <a:pPr rtl="0"/>
          <a:r>
            <a:rPr lang="en-US">
              <a:latin typeface="Calibri Light" panose="020F0302020204030204"/>
            </a:rPr>
            <a:t>Novice</a:t>
          </a:r>
        </a:p>
      </dgm:t>
    </dgm:pt>
    <dgm:pt modelId="{ACDA4F13-9AD0-4348-93E6-AD7B9CBBDED5}" type="parTrans" cxnId="{A4D4304C-414B-4148-ADFC-C43924A15F56}">
      <dgm:prSet/>
      <dgm:spPr/>
    </dgm:pt>
    <dgm:pt modelId="{36562854-8582-4A78-9E97-3C9F3B441749}" type="sibTrans" cxnId="{A4D4304C-414B-4148-ADFC-C43924A15F56}">
      <dgm:prSet/>
      <dgm:spPr/>
    </dgm:pt>
    <dgm:pt modelId="{A65DC97B-FA1F-45AD-B2B4-1DFA767AA14A}">
      <dgm:prSet phldr="0"/>
      <dgm:spPr/>
      <dgm:t>
        <a:bodyPr/>
        <a:lstStyle/>
        <a:p>
          <a:pPr rtl="0"/>
          <a:r>
            <a:rPr lang="en-US">
              <a:latin typeface="Calibri Light" panose="020F0302020204030204"/>
            </a:rPr>
            <a:t>Tourists</a:t>
          </a:r>
        </a:p>
      </dgm:t>
    </dgm:pt>
    <dgm:pt modelId="{85B1287F-F286-43FB-99AD-0AB87B5BC067}" type="parTrans" cxnId="{7D0E9BB2-3815-4083-A40D-C8A6E8F06DC3}">
      <dgm:prSet/>
      <dgm:spPr/>
    </dgm:pt>
    <dgm:pt modelId="{BC829798-C12B-487D-B83B-9490B83F6ACF}" type="sibTrans" cxnId="{7D0E9BB2-3815-4083-A40D-C8A6E8F06DC3}">
      <dgm:prSet/>
      <dgm:spPr/>
    </dgm:pt>
    <dgm:pt modelId="{8E487872-7AB5-4991-8AF4-5656EA86A0F6}">
      <dgm:prSet phldr="0"/>
      <dgm:spPr/>
      <dgm:t>
        <a:bodyPr/>
        <a:lstStyle/>
        <a:p>
          <a:pPr rtl="0"/>
          <a:r>
            <a:rPr lang="en-US">
              <a:latin typeface="Calibri Light" panose="020F0302020204030204"/>
            </a:rPr>
            <a:t>Advanced</a:t>
          </a:r>
        </a:p>
      </dgm:t>
    </dgm:pt>
    <dgm:pt modelId="{4535264A-E172-491E-A69A-FC0E9366F5D0}" type="parTrans" cxnId="{DAA08ED6-4D35-4F33-864E-F5DB78B983FE}">
      <dgm:prSet/>
      <dgm:spPr/>
    </dgm:pt>
    <dgm:pt modelId="{6CD592B3-388A-4F28-8063-EFB55D27E7A1}" type="sibTrans" cxnId="{DAA08ED6-4D35-4F33-864E-F5DB78B983FE}">
      <dgm:prSet/>
      <dgm:spPr/>
    </dgm:pt>
    <dgm:pt modelId="{50B5D716-43D1-4ADE-A025-BD3B5CC7F30C}">
      <dgm:prSet phldr="0"/>
      <dgm:spPr/>
      <dgm:t>
        <a:bodyPr/>
        <a:lstStyle/>
        <a:p>
          <a:pPr rtl="0"/>
          <a:r>
            <a:rPr lang="en-US">
              <a:latin typeface="Calibri Light" panose="020F0302020204030204"/>
            </a:rPr>
            <a:t>Adventurers</a:t>
          </a:r>
        </a:p>
      </dgm:t>
    </dgm:pt>
    <dgm:pt modelId="{5D250A5D-16B3-4F97-9D7C-A38086CF0C74}" type="parTrans" cxnId="{0FD5D2AB-441E-4A99-B52B-96EF47AFA0D8}">
      <dgm:prSet/>
      <dgm:spPr/>
    </dgm:pt>
    <dgm:pt modelId="{D401DE9D-7510-4B84-9B23-7E53A5FE8A3A}" type="sibTrans" cxnId="{0FD5D2AB-441E-4A99-B52B-96EF47AFA0D8}">
      <dgm:prSet/>
      <dgm:spPr/>
    </dgm:pt>
    <dgm:pt modelId="{0F105C0B-12DE-48C9-B7B8-F40F334A6DDF}">
      <dgm:prSet phldr="0"/>
      <dgm:spPr/>
      <dgm:t>
        <a:bodyPr/>
        <a:lstStyle/>
        <a:p>
          <a:pPr rtl="0"/>
          <a:r>
            <a:rPr lang="en-US">
              <a:latin typeface="Calibri Light" panose="020F0302020204030204"/>
            </a:rPr>
            <a:t>Stakeholders</a:t>
          </a:r>
        </a:p>
      </dgm:t>
    </dgm:pt>
    <dgm:pt modelId="{0C8AF22D-85D6-4150-9C9F-7C808733D8AE}" type="parTrans" cxnId="{BF549EAF-8D7E-446C-B7DC-4BA12090EE08}">
      <dgm:prSet/>
      <dgm:spPr/>
    </dgm:pt>
    <dgm:pt modelId="{4EC7118D-680E-4F7E-A244-19A2040683EB}" type="sibTrans" cxnId="{BF549EAF-8D7E-446C-B7DC-4BA12090EE08}">
      <dgm:prSet/>
      <dgm:spPr/>
    </dgm:pt>
    <dgm:pt modelId="{CF72484C-3AB1-4488-89A8-7CF1E424621B}">
      <dgm:prSet phldr="0"/>
      <dgm:spPr/>
      <dgm:t>
        <a:bodyPr/>
        <a:lstStyle/>
        <a:p>
          <a:pPr rtl="0"/>
          <a:r>
            <a:rPr lang="en-US">
              <a:latin typeface="Calibri Light" panose="020F0302020204030204"/>
            </a:rPr>
            <a:t>In Person</a:t>
          </a:r>
        </a:p>
      </dgm:t>
    </dgm:pt>
    <dgm:pt modelId="{A604BF86-FF7C-45D3-BBBC-AB9E9EEA4567}" type="parTrans" cxnId="{3CB442F7-D7C9-4431-AAF7-66A419933EDF}">
      <dgm:prSet/>
      <dgm:spPr/>
    </dgm:pt>
    <dgm:pt modelId="{C2AD921A-7F87-4AF8-8825-E970C98C8815}" type="sibTrans" cxnId="{3CB442F7-D7C9-4431-AAF7-66A419933EDF}">
      <dgm:prSet/>
      <dgm:spPr/>
    </dgm:pt>
    <dgm:pt modelId="{345A7777-06B6-407B-AED8-3360B0ABF4F4}">
      <dgm:prSet phldr="0"/>
      <dgm:spPr/>
      <dgm:t>
        <a:bodyPr/>
        <a:lstStyle/>
        <a:p>
          <a:pPr rtl="0"/>
          <a:r>
            <a:rPr lang="en-US">
              <a:latin typeface="Calibri Light" panose="020F0302020204030204"/>
            </a:rPr>
            <a:t>Content creators</a:t>
          </a:r>
        </a:p>
      </dgm:t>
    </dgm:pt>
    <dgm:pt modelId="{20D72CCA-E794-4BC9-B051-6F14A5826440}" type="parTrans" cxnId="{F3AFE725-2657-4DFF-90A5-E1C2969F0D3D}">
      <dgm:prSet/>
      <dgm:spPr/>
    </dgm:pt>
    <dgm:pt modelId="{5AA6D05D-630D-458F-90D7-29AEBAAC30CC}" type="sibTrans" cxnId="{F3AFE725-2657-4DFF-90A5-E1C2969F0D3D}">
      <dgm:prSet/>
      <dgm:spPr/>
    </dgm:pt>
    <dgm:pt modelId="{17EEB0C4-6BC0-4A41-BE44-3B228CCB6F28}">
      <dgm:prSet phldr="0"/>
      <dgm:spPr/>
      <dgm:t>
        <a:bodyPr/>
        <a:lstStyle/>
        <a:p>
          <a:r>
            <a:rPr lang="en-US">
              <a:latin typeface="Calibri Light" panose="020F0302020204030204"/>
            </a:rPr>
            <a:t>Users</a:t>
          </a:r>
          <a:endParaRPr lang="en-US"/>
        </a:p>
      </dgm:t>
    </dgm:pt>
    <dgm:pt modelId="{3566285C-4FE5-4968-98E3-1A0ACA1D4AD3}" type="parTrans" cxnId="{90C316D8-688C-42F6-9180-EEAEC855184A}">
      <dgm:prSet/>
      <dgm:spPr/>
    </dgm:pt>
    <dgm:pt modelId="{75FDBB98-6AD3-4656-AC01-BD607596976D}" type="sibTrans" cxnId="{90C316D8-688C-42F6-9180-EEAEC855184A}">
      <dgm:prSet/>
      <dgm:spPr/>
    </dgm:pt>
    <dgm:pt modelId="{47C55A53-F00C-42E5-A03F-C8E6FD117231}">
      <dgm:prSet phldr="0"/>
      <dgm:spPr/>
      <dgm:t>
        <a:bodyPr/>
        <a:lstStyle/>
        <a:p>
          <a:pPr rtl="0"/>
          <a:r>
            <a:rPr lang="en-US">
              <a:latin typeface="Calibri Light" panose="020F0302020204030204"/>
            </a:rPr>
            <a:t>Conservation Groups</a:t>
          </a:r>
        </a:p>
      </dgm:t>
    </dgm:pt>
    <dgm:pt modelId="{C87A96CC-A4C1-4D70-8881-6AB1476A6706}" type="parTrans" cxnId="{4F2E27B9-D334-46D1-9C5B-C7BF390B4F80}">
      <dgm:prSet/>
      <dgm:spPr/>
    </dgm:pt>
    <dgm:pt modelId="{D07B26D7-E4AD-491D-BE59-B369884E0A91}" type="sibTrans" cxnId="{4F2E27B9-D334-46D1-9C5B-C7BF390B4F80}">
      <dgm:prSet/>
      <dgm:spPr/>
    </dgm:pt>
    <dgm:pt modelId="{7D23CBB6-2B5A-472F-8F5C-06348CF00FDC}">
      <dgm:prSet phldr="0"/>
      <dgm:spPr/>
      <dgm:t>
        <a:bodyPr/>
        <a:lstStyle/>
        <a:p>
          <a:pPr rtl="0"/>
          <a:r>
            <a:rPr lang="en-US">
              <a:latin typeface="Calibri Light" panose="020F0302020204030204"/>
            </a:rPr>
            <a:t>Local Businesses</a:t>
          </a:r>
        </a:p>
      </dgm:t>
    </dgm:pt>
    <dgm:pt modelId="{F9C112A4-4735-4F4F-A8CE-23547C4E4EEF}" type="parTrans" cxnId="{4261C152-4CCC-4368-B076-5163E6EDB36B}">
      <dgm:prSet/>
      <dgm:spPr/>
    </dgm:pt>
    <dgm:pt modelId="{F449F4E5-CF89-4D83-BDB9-C9D5B2748042}" type="sibTrans" cxnId="{4261C152-4CCC-4368-B076-5163E6EDB36B}">
      <dgm:prSet/>
      <dgm:spPr/>
    </dgm:pt>
    <dgm:pt modelId="{0A3E0C76-05E7-4BEB-BB92-00D01A543B29}">
      <dgm:prSet phldr="0"/>
      <dgm:spPr/>
      <dgm:t>
        <a:bodyPr/>
        <a:lstStyle/>
        <a:p>
          <a:r>
            <a:rPr lang="en-US">
              <a:latin typeface="Calibri Light" panose="020F0302020204030204"/>
            </a:rPr>
            <a:t>Greenery</a:t>
          </a:r>
        </a:p>
      </dgm:t>
    </dgm:pt>
    <dgm:pt modelId="{69CF9464-EBAA-444F-A8CA-26BCC99B6761}" type="parTrans" cxnId="{D8054B0D-1345-4AC6-B393-522992C29453}">
      <dgm:prSet/>
      <dgm:spPr/>
    </dgm:pt>
    <dgm:pt modelId="{C861B1DC-8113-463D-972B-3A0CC7FF32EA}" type="sibTrans" cxnId="{D8054B0D-1345-4AC6-B393-522992C29453}">
      <dgm:prSet/>
      <dgm:spPr/>
    </dgm:pt>
    <dgm:pt modelId="{F3E615FB-3A17-412C-9BEF-F69D74452962}">
      <dgm:prSet phldr="0"/>
      <dgm:spPr/>
      <dgm:t>
        <a:bodyPr/>
        <a:lstStyle/>
        <a:p>
          <a:r>
            <a:rPr lang="en-US">
              <a:latin typeface="Calibri Light" panose="020F0302020204030204"/>
            </a:rPr>
            <a:t>Fauna</a:t>
          </a:r>
        </a:p>
      </dgm:t>
    </dgm:pt>
    <dgm:pt modelId="{857512A1-843D-49A7-8576-E1B22FA2039F}" type="parTrans" cxnId="{41B48753-0D4C-4C9C-B895-102AD99AF01E}">
      <dgm:prSet/>
      <dgm:spPr/>
    </dgm:pt>
    <dgm:pt modelId="{663A597F-0E3F-490E-83BF-A2196AB0F7CE}" type="sibTrans" cxnId="{41B48753-0D4C-4C9C-B895-102AD99AF01E}">
      <dgm:prSet/>
      <dgm:spPr/>
    </dgm:pt>
    <dgm:pt modelId="{E07A08EE-AFD6-4233-9B7C-8142EC64B99B}">
      <dgm:prSet phldr="0"/>
      <dgm:spPr/>
      <dgm:t>
        <a:bodyPr/>
        <a:lstStyle/>
        <a:p>
          <a:r>
            <a:rPr lang="en-US">
              <a:latin typeface="Calibri Light" panose="020F0302020204030204"/>
            </a:rPr>
            <a:t>Activities</a:t>
          </a:r>
        </a:p>
      </dgm:t>
    </dgm:pt>
    <dgm:pt modelId="{28514FFA-6A4A-4591-93DD-EEA755717DE8}" type="parTrans" cxnId="{7CBAE66B-C183-4737-8E49-609CF15C8335}">
      <dgm:prSet/>
      <dgm:spPr/>
    </dgm:pt>
    <dgm:pt modelId="{FDEA7E9C-F119-4FB0-9D36-327B2266D9FD}" type="sibTrans" cxnId="{7CBAE66B-C183-4737-8E49-609CF15C8335}">
      <dgm:prSet/>
      <dgm:spPr/>
    </dgm:pt>
    <dgm:pt modelId="{686D71CC-8A4A-4FC3-B6CA-8DD1A13B2A50}" type="pres">
      <dgm:prSet presAssocID="{79DE1F2B-C604-47F8-B025-5413268A3488}" presName="diagram" presStyleCnt="0">
        <dgm:presLayoutVars>
          <dgm:chPref val="1"/>
          <dgm:dir/>
          <dgm:animOne val="branch"/>
          <dgm:animLvl val="lvl"/>
          <dgm:resizeHandles/>
        </dgm:presLayoutVars>
      </dgm:prSet>
      <dgm:spPr/>
    </dgm:pt>
    <dgm:pt modelId="{7AE7C03D-F58C-4518-AE0C-3E83932FFC5A}" type="pres">
      <dgm:prSet presAssocID="{8937D30E-BA7D-4B2A-85CF-36F9510A76E2}" presName="root" presStyleCnt="0"/>
      <dgm:spPr/>
    </dgm:pt>
    <dgm:pt modelId="{63A4B7D0-E4D7-4BCF-902B-4F39F68AF5E3}" type="pres">
      <dgm:prSet presAssocID="{8937D30E-BA7D-4B2A-85CF-36F9510A76E2}" presName="rootComposite" presStyleCnt="0"/>
      <dgm:spPr/>
    </dgm:pt>
    <dgm:pt modelId="{0B2C89A4-A992-472A-BE84-F977A9F51288}" type="pres">
      <dgm:prSet presAssocID="{8937D30E-BA7D-4B2A-85CF-36F9510A76E2}" presName="rootText" presStyleLbl="node1" presStyleIdx="0" presStyleCnt="3"/>
      <dgm:spPr/>
    </dgm:pt>
    <dgm:pt modelId="{99002AF9-09FD-4937-B20F-7DA39A0B7870}" type="pres">
      <dgm:prSet presAssocID="{8937D30E-BA7D-4B2A-85CF-36F9510A76E2}" presName="rootConnector" presStyleLbl="node1" presStyleIdx="0" presStyleCnt="3"/>
      <dgm:spPr/>
    </dgm:pt>
    <dgm:pt modelId="{8C78379A-86F8-4767-ABD9-02CB5F387B3A}" type="pres">
      <dgm:prSet presAssocID="{8937D30E-BA7D-4B2A-85CF-36F9510A76E2}" presName="childShape" presStyleCnt="0"/>
      <dgm:spPr/>
    </dgm:pt>
    <dgm:pt modelId="{0BF00ADD-DB24-48E8-A679-B680751D49E8}" type="pres">
      <dgm:prSet presAssocID="{50611870-97CC-4918-9FF5-85E0B77D00D6}" presName="Name13" presStyleLbl="parChTrans1D2" presStyleIdx="0" presStyleCnt="6"/>
      <dgm:spPr/>
    </dgm:pt>
    <dgm:pt modelId="{1D35E967-4CB1-46AD-8E94-0343639F1ECE}" type="pres">
      <dgm:prSet presAssocID="{730A0B61-5B3B-452B-BBD9-3BA8EFF501BE}" presName="childText" presStyleLbl="bgAcc1" presStyleIdx="0" presStyleCnt="6">
        <dgm:presLayoutVars>
          <dgm:bulletEnabled val="1"/>
        </dgm:presLayoutVars>
      </dgm:prSet>
      <dgm:spPr/>
    </dgm:pt>
    <dgm:pt modelId="{B147D075-A62B-405F-9248-BFEDCD375230}" type="pres">
      <dgm:prSet presAssocID="{CA00AD07-512E-43D3-A034-C37F54431CAD}" presName="Name13" presStyleLbl="parChTrans1D2" presStyleIdx="1" presStyleCnt="6"/>
      <dgm:spPr/>
    </dgm:pt>
    <dgm:pt modelId="{7B5DFB2F-5AFD-417C-90EA-96127AAC4CAD}" type="pres">
      <dgm:prSet presAssocID="{6F137653-7F6B-4F90-BA0E-8D0A38FC9DB0}" presName="childText" presStyleLbl="bgAcc1" presStyleIdx="1" presStyleCnt="6">
        <dgm:presLayoutVars>
          <dgm:bulletEnabled val="1"/>
        </dgm:presLayoutVars>
      </dgm:prSet>
      <dgm:spPr/>
    </dgm:pt>
    <dgm:pt modelId="{55BE1C3F-DCBC-4EF7-876B-006E063B8466}" type="pres">
      <dgm:prSet presAssocID="{D426CE01-F977-4F47-AEC8-BBBBAD78CFFD}" presName="root" presStyleCnt="0"/>
      <dgm:spPr/>
    </dgm:pt>
    <dgm:pt modelId="{DD75A899-BEB0-4846-B777-E04C5697355B}" type="pres">
      <dgm:prSet presAssocID="{D426CE01-F977-4F47-AEC8-BBBBAD78CFFD}" presName="rootComposite" presStyleCnt="0"/>
      <dgm:spPr/>
    </dgm:pt>
    <dgm:pt modelId="{C8DCD229-7A13-484E-A4FB-ED718B9EF126}" type="pres">
      <dgm:prSet presAssocID="{D426CE01-F977-4F47-AEC8-BBBBAD78CFFD}" presName="rootText" presStyleLbl="node1" presStyleIdx="1" presStyleCnt="3"/>
      <dgm:spPr/>
    </dgm:pt>
    <dgm:pt modelId="{7DD36159-A7AB-42DC-9547-38EF8C8C8C69}" type="pres">
      <dgm:prSet presAssocID="{D426CE01-F977-4F47-AEC8-BBBBAD78CFFD}" presName="rootConnector" presStyleLbl="node1" presStyleIdx="1" presStyleCnt="3"/>
      <dgm:spPr/>
    </dgm:pt>
    <dgm:pt modelId="{1B1A58CD-5940-4C57-AB6F-500CA45DB9CB}" type="pres">
      <dgm:prSet presAssocID="{D426CE01-F977-4F47-AEC8-BBBBAD78CFFD}" presName="childShape" presStyleCnt="0"/>
      <dgm:spPr/>
    </dgm:pt>
    <dgm:pt modelId="{9EC1E4E8-152B-46ED-B74A-75F4F2FE2FE5}" type="pres">
      <dgm:prSet presAssocID="{ACDA4F13-9AD0-4348-93E6-AD7B9CBBDED5}" presName="Name13" presStyleLbl="parChTrans1D2" presStyleIdx="2" presStyleCnt="6"/>
      <dgm:spPr/>
    </dgm:pt>
    <dgm:pt modelId="{D521AE5B-FE71-4AEF-AD23-E8278480BC68}" type="pres">
      <dgm:prSet presAssocID="{53C79717-DC41-4740-9FC9-82D579BF4A19}" presName="childText" presStyleLbl="bgAcc1" presStyleIdx="2" presStyleCnt="6">
        <dgm:presLayoutVars>
          <dgm:bulletEnabled val="1"/>
        </dgm:presLayoutVars>
      </dgm:prSet>
      <dgm:spPr/>
    </dgm:pt>
    <dgm:pt modelId="{022745E8-3245-4D87-8C16-BA7B33A2F49A}" type="pres">
      <dgm:prSet presAssocID="{4535264A-E172-491E-A69A-FC0E9366F5D0}" presName="Name13" presStyleLbl="parChTrans1D2" presStyleIdx="3" presStyleCnt="6"/>
      <dgm:spPr/>
    </dgm:pt>
    <dgm:pt modelId="{23F2F838-948A-432D-A53F-17F6C0E19B75}" type="pres">
      <dgm:prSet presAssocID="{8E487872-7AB5-4991-8AF4-5656EA86A0F6}" presName="childText" presStyleLbl="bgAcc1" presStyleIdx="3" presStyleCnt="6">
        <dgm:presLayoutVars>
          <dgm:bulletEnabled val="1"/>
        </dgm:presLayoutVars>
      </dgm:prSet>
      <dgm:spPr/>
    </dgm:pt>
    <dgm:pt modelId="{7C0AAA29-A848-4C8E-8B12-E0C24C7C8635}" type="pres">
      <dgm:prSet presAssocID="{0F105C0B-12DE-48C9-B7B8-F40F334A6DDF}" presName="root" presStyleCnt="0"/>
      <dgm:spPr/>
    </dgm:pt>
    <dgm:pt modelId="{EC84AF3A-66F1-4784-B032-53CC9C45233D}" type="pres">
      <dgm:prSet presAssocID="{0F105C0B-12DE-48C9-B7B8-F40F334A6DDF}" presName="rootComposite" presStyleCnt="0"/>
      <dgm:spPr/>
    </dgm:pt>
    <dgm:pt modelId="{1D57182F-C0EA-4464-BA9A-0DC282FD9700}" type="pres">
      <dgm:prSet presAssocID="{0F105C0B-12DE-48C9-B7B8-F40F334A6DDF}" presName="rootText" presStyleLbl="node1" presStyleIdx="2" presStyleCnt="3"/>
      <dgm:spPr/>
    </dgm:pt>
    <dgm:pt modelId="{E6F4CBF1-0E07-4EEA-B9FB-B203AAF5BA5D}" type="pres">
      <dgm:prSet presAssocID="{0F105C0B-12DE-48C9-B7B8-F40F334A6DDF}" presName="rootConnector" presStyleLbl="node1" presStyleIdx="2" presStyleCnt="3"/>
      <dgm:spPr/>
    </dgm:pt>
    <dgm:pt modelId="{D5588C89-2488-4D8C-B611-83B5E127DA77}" type="pres">
      <dgm:prSet presAssocID="{0F105C0B-12DE-48C9-B7B8-F40F334A6DDF}" presName="childShape" presStyleCnt="0"/>
      <dgm:spPr/>
    </dgm:pt>
    <dgm:pt modelId="{65222639-6D9A-4EA7-9D01-4C0D913AF1C2}" type="pres">
      <dgm:prSet presAssocID="{EDC6A208-83F6-4AF7-86AC-F920C1C59C66}" presName="Name13" presStyleLbl="parChTrans1D2" presStyleIdx="4" presStyleCnt="6"/>
      <dgm:spPr/>
    </dgm:pt>
    <dgm:pt modelId="{7213A333-665F-4F60-A3A6-A728092C2114}" type="pres">
      <dgm:prSet presAssocID="{D7202127-657F-4F1F-BD0A-93641EE1769F}" presName="childText" presStyleLbl="bgAcc1" presStyleIdx="4" presStyleCnt="6">
        <dgm:presLayoutVars>
          <dgm:bulletEnabled val="1"/>
        </dgm:presLayoutVars>
      </dgm:prSet>
      <dgm:spPr/>
    </dgm:pt>
    <dgm:pt modelId="{6375BEC9-0D1A-4DA2-8CED-DC09D45754F1}" type="pres">
      <dgm:prSet presAssocID="{A604BF86-FF7C-45D3-BBBC-AB9E9EEA4567}" presName="Name13" presStyleLbl="parChTrans1D2" presStyleIdx="5" presStyleCnt="6"/>
      <dgm:spPr/>
    </dgm:pt>
    <dgm:pt modelId="{4BC043EA-FD1F-463B-BAD4-C7BB04F325D8}" type="pres">
      <dgm:prSet presAssocID="{CF72484C-3AB1-4488-89A8-7CF1E424621B}" presName="childText" presStyleLbl="bgAcc1" presStyleIdx="5" presStyleCnt="6">
        <dgm:presLayoutVars>
          <dgm:bulletEnabled val="1"/>
        </dgm:presLayoutVars>
      </dgm:prSet>
      <dgm:spPr/>
    </dgm:pt>
  </dgm:ptLst>
  <dgm:cxnLst>
    <dgm:cxn modelId="{276A5107-2F60-4891-8B74-DA822C1AED65}" type="presOf" srcId="{EDC6A208-83F6-4AF7-86AC-F920C1C59C66}" destId="{65222639-6D9A-4EA7-9D01-4C0D913AF1C2}" srcOrd="0" destOrd="0" presId="urn:microsoft.com/office/officeart/2005/8/layout/hierarchy3"/>
    <dgm:cxn modelId="{F9A4940A-F898-45F8-8BB0-BDA29507B94B}" type="presOf" srcId="{ACDA4F13-9AD0-4348-93E6-AD7B9CBBDED5}" destId="{9EC1E4E8-152B-46ED-B74A-75F4F2FE2FE5}" srcOrd="0" destOrd="0" presId="urn:microsoft.com/office/officeart/2005/8/layout/hierarchy3"/>
    <dgm:cxn modelId="{D8054B0D-1345-4AC6-B393-522992C29453}" srcId="{730A0B61-5B3B-452B-BBD9-3BA8EFF501BE}" destId="{0A3E0C76-05E7-4BEB-BB92-00D01A543B29}" srcOrd="1" destOrd="0" parTransId="{69CF9464-EBAA-444F-A8CA-26BCC99B6761}" sibTransId="{C861B1DC-8113-463D-972B-3A0CC7FF32EA}"/>
    <dgm:cxn modelId="{E87C7910-9E77-4FD8-AFDC-C314CC09853A}" srcId="{79DE1F2B-C604-47F8-B025-5413268A3488}" destId="{8937D30E-BA7D-4B2A-85CF-36F9510A76E2}" srcOrd="0" destOrd="0" parTransId="{7321D58D-EE2A-4A59-BE94-5B908A714012}" sibTransId="{B4A53913-C16C-454C-A2DA-A79A3E779898}"/>
    <dgm:cxn modelId="{ACE55D13-1BA7-444A-828A-5DC951A862F8}" type="presOf" srcId="{730A0B61-5B3B-452B-BBD9-3BA8EFF501BE}" destId="{1D35E967-4CB1-46AD-8E94-0343639F1ECE}" srcOrd="0" destOrd="0" presId="urn:microsoft.com/office/officeart/2005/8/layout/hierarchy3"/>
    <dgm:cxn modelId="{B051921A-950A-4824-A270-601E4F53F273}" srcId="{53C79717-DC41-4740-9FC9-82D579BF4A19}" destId="{D5FA9BC3-3ACA-482F-A2C7-DA71F4FE9161}" srcOrd="1" destOrd="0" parTransId="{4593D04B-7C20-4A41-99F9-56BA90918CBB}" sibTransId="{16E9713B-6996-452E-8C1C-F6AF8131BB25}"/>
    <dgm:cxn modelId="{82188425-2760-4E0D-A677-F0BDFE64DFB0}" srcId="{8937D30E-BA7D-4B2A-85CF-36F9510A76E2}" destId="{730A0B61-5B3B-452B-BBD9-3BA8EFF501BE}" srcOrd="0" destOrd="0" parTransId="{50611870-97CC-4918-9FF5-85E0B77D00D6}" sibTransId="{C09E5A41-6D91-4C45-8F9A-3B162AED3D0A}"/>
    <dgm:cxn modelId="{F3AFE725-2657-4DFF-90A5-E1C2969F0D3D}" srcId="{D7202127-657F-4F1F-BD0A-93641EE1769F}" destId="{345A7777-06B6-407B-AED8-3360B0ABF4F4}" srcOrd="0" destOrd="0" parTransId="{20D72CCA-E794-4BC9-B051-6F14A5826440}" sibTransId="{5AA6D05D-630D-458F-90D7-29AEBAAC30CC}"/>
    <dgm:cxn modelId="{8380AE26-43EA-46DC-8344-35E8CDDF503F}" type="presOf" srcId="{D5FA9BC3-3ACA-482F-A2C7-DA71F4FE9161}" destId="{D521AE5B-FE71-4AEF-AD23-E8278480BC68}" srcOrd="0" destOrd="2" presId="urn:microsoft.com/office/officeart/2005/8/layout/hierarchy3"/>
    <dgm:cxn modelId="{BFD1602C-5193-47B4-8E3B-092F8AAEA5C8}" type="presOf" srcId="{4535264A-E172-491E-A69A-FC0E9366F5D0}" destId="{022745E8-3245-4D87-8C16-BA7B33A2F49A}" srcOrd="0" destOrd="0" presId="urn:microsoft.com/office/officeart/2005/8/layout/hierarchy3"/>
    <dgm:cxn modelId="{04837437-14D1-47E1-A41F-75CEC2173BB5}" type="presOf" srcId="{7D23CBB6-2B5A-472F-8F5C-06348CF00FDC}" destId="{4BC043EA-FD1F-463B-BAD4-C7BB04F325D8}" srcOrd="0" destOrd="2" presId="urn:microsoft.com/office/officeart/2005/8/layout/hierarchy3"/>
    <dgm:cxn modelId="{4C11D241-A352-4803-AAC7-5FB5C754007A}" type="presOf" srcId="{A65DC97B-FA1F-45AD-B2B4-1DFA767AA14A}" destId="{D521AE5B-FE71-4AEF-AD23-E8278480BC68}" srcOrd="0" destOrd="1" presId="urn:microsoft.com/office/officeart/2005/8/layout/hierarchy3"/>
    <dgm:cxn modelId="{ED8E5945-1F50-4303-B097-CF9D77E582BD}" type="presOf" srcId="{50611870-97CC-4918-9FF5-85E0B77D00D6}" destId="{0BF00ADD-DB24-48E8-A679-B680751D49E8}" srcOrd="0" destOrd="0" presId="urn:microsoft.com/office/officeart/2005/8/layout/hierarchy3"/>
    <dgm:cxn modelId="{622D1E4A-FCA6-44A8-ACEC-5CD389CEFA86}" type="presOf" srcId="{B2EAA494-3E78-47FE-AE56-21F254C6CA0A}" destId="{7B5DFB2F-5AFD-417C-90EA-96127AAC4CAD}" srcOrd="0" destOrd="1" presId="urn:microsoft.com/office/officeart/2005/8/layout/hierarchy3"/>
    <dgm:cxn modelId="{A4D4304C-414B-4148-ADFC-C43924A15F56}" srcId="{D426CE01-F977-4F47-AEC8-BBBBAD78CFFD}" destId="{53C79717-DC41-4740-9FC9-82D579BF4A19}" srcOrd="0" destOrd="0" parTransId="{ACDA4F13-9AD0-4348-93E6-AD7B9CBBDED5}" sibTransId="{36562854-8582-4A78-9E97-3C9F3B441749}"/>
    <dgm:cxn modelId="{ED89294F-DE77-4566-8977-259549B0DDA4}" type="presOf" srcId="{CF72484C-3AB1-4488-89A8-7CF1E424621B}" destId="{4BC043EA-FD1F-463B-BAD4-C7BB04F325D8}" srcOrd="0" destOrd="0" presId="urn:microsoft.com/office/officeart/2005/8/layout/hierarchy3"/>
    <dgm:cxn modelId="{D710B451-7B28-4DBA-ACDD-8DAFFA24A0F0}" type="presOf" srcId="{345A7777-06B6-407B-AED8-3360B0ABF4F4}" destId="{7213A333-665F-4F60-A3A6-A728092C2114}" srcOrd="0" destOrd="1" presId="urn:microsoft.com/office/officeart/2005/8/layout/hierarchy3"/>
    <dgm:cxn modelId="{4261C152-4CCC-4368-B076-5163E6EDB36B}" srcId="{CF72484C-3AB1-4488-89A8-7CF1E424621B}" destId="{7D23CBB6-2B5A-472F-8F5C-06348CF00FDC}" srcOrd="1" destOrd="0" parTransId="{F9C112A4-4735-4F4F-A8CE-23547C4E4EEF}" sibTransId="{F449F4E5-CF89-4D83-BDB9-C9D5B2748042}"/>
    <dgm:cxn modelId="{41B48753-0D4C-4C9C-B895-102AD99AF01E}" srcId="{730A0B61-5B3B-452B-BBD9-3BA8EFF501BE}" destId="{F3E615FB-3A17-412C-9BEF-F69D74452962}" srcOrd="2" destOrd="0" parTransId="{857512A1-843D-49A7-8576-E1B22FA2039F}" sibTransId="{663A597F-0E3F-490E-83BF-A2196AB0F7CE}"/>
    <dgm:cxn modelId="{187CDF5A-7D46-4A45-A02C-E79728CD7DE2}" type="presOf" srcId="{0F105C0B-12DE-48C9-B7B8-F40F334A6DDF}" destId="{E6F4CBF1-0E07-4EEA-B9FB-B203AAF5BA5D}" srcOrd="1" destOrd="0" presId="urn:microsoft.com/office/officeart/2005/8/layout/hierarchy3"/>
    <dgm:cxn modelId="{4CBE0B62-1A17-4170-A7D9-3B1E550B8289}" srcId="{8937D30E-BA7D-4B2A-85CF-36F9510A76E2}" destId="{6F137653-7F6B-4F90-BA0E-8D0A38FC9DB0}" srcOrd="1" destOrd="0" parTransId="{CA00AD07-512E-43D3-A034-C37F54431CAD}" sibTransId="{E03FFFE0-BD73-4117-9013-A0C7DA3FD9BB}"/>
    <dgm:cxn modelId="{7B81B663-8CAB-4CB4-912A-69A9660DF90F}" type="presOf" srcId="{8E487872-7AB5-4991-8AF4-5656EA86A0F6}" destId="{23F2F838-948A-432D-A53F-17F6C0E19B75}" srcOrd="0" destOrd="0" presId="urn:microsoft.com/office/officeart/2005/8/layout/hierarchy3"/>
    <dgm:cxn modelId="{C486D468-FA50-4DFC-A5DE-FF1DAE6D5EAA}" srcId="{6F137653-7F6B-4F90-BA0E-8D0A38FC9DB0}" destId="{B2EAA494-3E78-47FE-AE56-21F254C6CA0A}" srcOrd="0" destOrd="0" parTransId="{7869DB8E-5408-42A2-B635-CFC4CF30D372}" sibTransId="{FD6D31E1-BA55-4693-9F6A-3FB4926720D0}"/>
    <dgm:cxn modelId="{7CBAE66B-C183-4737-8E49-609CF15C8335}" srcId="{6F137653-7F6B-4F90-BA0E-8D0A38FC9DB0}" destId="{E07A08EE-AFD6-4233-9B7C-8142EC64B99B}" srcOrd="1" destOrd="0" parTransId="{28514FFA-6A4A-4591-93DD-EEA755717DE8}" sibTransId="{FDEA7E9C-F119-4FB0-9D36-327B2266D9FD}"/>
    <dgm:cxn modelId="{3ED9C46C-827A-4580-A3CD-62038442C261}" type="presOf" srcId="{0F105C0B-12DE-48C9-B7B8-F40F334A6DDF}" destId="{1D57182F-C0EA-4464-BA9A-0DC282FD9700}" srcOrd="0" destOrd="0" presId="urn:microsoft.com/office/officeart/2005/8/layout/hierarchy3"/>
    <dgm:cxn modelId="{5E842F6F-E2F9-4AD7-BC85-8F04714753C6}" type="presOf" srcId="{79DE1F2B-C604-47F8-B025-5413268A3488}" destId="{686D71CC-8A4A-4FC3-B6CA-8DD1A13B2A50}" srcOrd="0" destOrd="0" presId="urn:microsoft.com/office/officeart/2005/8/layout/hierarchy3"/>
    <dgm:cxn modelId="{C516987A-83B1-4D37-8265-95EE2A322806}" type="presOf" srcId="{50B5D716-43D1-4ADE-A025-BD3B5CC7F30C}" destId="{23F2F838-948A-432D-A53F-17F6C0E19B75}" srcOrd="0" destOrd="1" presId="urn:microsoft.com/office/officeart/2005/8/layout/hierarchy3"/>
    <dgm:cxn modelId="{E8541B86-82DF-492D-A43B-7EF78B2FC291}" srcId="{0F105C0B-12DE-48C9-B7B8-F40F334A6DDF}" destId="{D7202127-657F-4F1F-BD0A-93641EE1769F}" srcOrd="0" destOrd="0" parTransId="{EDC6A208-83F6-4AF7-86AC-F920C1C59C66}" sibTransId="{D796E45D-BD05-4640-905C-026E7DD30A28}"/>
    <dgm:cxn modelId="{01A4D98B-FA24-4754-B2F7-EABEC84885ED}" type="presOf" srcId="{53C79717-DC41-4740-9FC9-82D579BF4A19}" destId="{D521AE5B-FE71-4AEF-AD23-E8278480BC68}" srcOrd="0" destOrd="0" presId="urn:microsoft.com/office/officeart/2005/8/layout/hierarchy3"/>
    <dgm:cxn modelId="{886EC095-C4F6-4FB3-A377-EF7AF2D43C77}" type="presOf" srcId="{8937D30E-BA7D-4B2A-85CF-36F9510A76E2}" destId="{99002AF9-09FD-4937-B20F-7DA39A0B7870}" srcOrd="1" destOrd="0" presId="urn:microsoft.com/office/officeart/2005/8/layout/hierarchy3"/>
    <dgm:cxn modelId="{5710A099-68B5-430C-BD05-389AE1CDA770}" type="presOf" srcId="{8937D30E-BA7D-4B2A-85CF-36F9510A76E2}" destId="{0B2C89A4-A992-472A-BE84-F977A9F51288}" srcOrd="0" destOrd="0" presId="urn:microsoft.com/office/officeart/2005/8/layout/hierarchy3"/>
    <dgm:cxn modelId="{61162BA7-52D6-4FDD-A80E-F6705C33D7D3}" type="presOf" srcId="{0A3E0C76-05E7-4BEB-BB92-00D01A543B29}" destId="{1D35E967-4CB1-46AD-8E94-0343639F1ECE}" srcOrd="0" destOrd="2" presId="urn:microsoft.com/office/officeart/2005/8/layout/hierarchy3"/>
    <dgm:cxn modelId="{7C83B7A8-F9FA-45A5-BF48-9ADAFC44E61D}" type="presOf" srcId="{D426CE01-F977-4F47-AEC8-BBBBAD78CFFD}" destId="{7DD36159-A7AB-42DC-9547-38EF8C8C8C69}" srcOrd="1" destOrd="0" presId="urn:microsoft.com/office/officeart/2005/8/layout/hierarchy3"/>
    <dgm:cxn modelId="{0FD5D2AB-441E-4A99-B52B-96EF47AFA0D8}" srcId="{8E487872-7AB5-4991-8AF4-5656EA86A0F6}" destId="{50B5D716-43D1-4ADE-A025-BD3B5CC7F30C}" srcOrd="0" destOrd="0" parTransId="{5D250A5D-16B3-4F97-9D7C-A38086CF0C74}" sibTransId="{D401DE9D-7510-4B84-9B23-7E53A5FE8A3A}"/>
    <dgm:cxn modelId="{BF549EAF-8D7E-446C-B7DC-4BA12090EE08}" srcId="{79DE1F2B-C604-47F8-B025-5413268A3488}" destId="{0F105C0B-12DE-48C9-B7B8-F40F334A6DDF}" srcOrd="2" destOrd="0" parTransId="{0C8AF22D-85D6-4150-9C9F-7C808733D8AE}" sibTransId="{4EC7118D-680E-4F7E-A244-19A2040683EB}"/>
    <dgm:cxn modelId="{FE9FB5AF-332D-4052-9994-DAED7C15C00F}" type="presOf" srcId="{D426CE01-F977-4F47-AEC8-BBBBAD78CFFD}" destId="{C8DCD229-7A13-484E-A4FB-ED718B9EF126}" srcOrd="0" destOrd="0" presId="urn:microsoft.com/office/officeart/2005/8/layout/hierarchy3"/>
    <dgm:cxn modelId="{0479D0B1-A350-4E6B-B7C1-81DB43C61180}" type="presOf" srcId="{E07A08EE-AFD6-4233-9B7C-8142EC64B99B}" destId="{7B5DFB2F-5AFD-417C-90EA-96127AAC4CAD}" srcOrd="0" destOrd="2" presId="urn:microsoft.com/office/officeart/2005/8/layout/hierarchy3"/>
    <dgm:cxn modelId="{7D0E9BB2-3815-4083-A40D-C8A6E8F06DC3}" srcId="{53C79717-DC41-4740-9FC9-82D579BF4A19}" destId="{A65DC97B-FA1F-45AD-B2B4-1DFA767AA14A}" srcOrd="0" destOrd="0" parTransId="{85B1287F-F286-43FB-99AD-0AB87B5BC067}" sibTransId="{BC829798-C12B-487D-B83B-9490B83F6ACF}"/>
    <dgm:cxn modelId="{AAFAFFB3-A9CE-4C5C-A526-850E39A41617}" type="presOf" srcId="{BFF2ED79-7C41-4E37-9CAC-790E1E58E658}" destId="{1D35E967-4CB1-46AD-8E94-0343639F1ECE}" srcOrd="0" destOrd="1" presId="urn:microsoft.com/office/officeart/2005/8/layout/hierarchy3"/>
    <dgm:cxn modelId="{4F2E27B9-D334-46D1-9C5B-C7BF390B4F80}" srcId="{CF72484C-3AB1-4488-89A8-7CF1E424621B}" destId="{47C55A53-F00C-42E5-A03F-C8E6FD117231}" srcOrd="0" destOrd="0" parTransId="{C87A96CC-A4C1-4D70-8881-6AB1476A6706}" sibTransId="{D07B26D7-E4AD-491D-BE59-B369884E0A91}"/>
    <dgm:cxn modelId="{98F9F2C2-D58C-4F19-8AC0-F3BD8C8C8D9E}" srcId="{8E487872-7AB5-4991-8AF4-5656EA86A0F6}" destId="{1D2DBCE9-9081-4263-BA79-25E9D30F5D9E}" srcOrd="1" destOrd="0" parTransId="{0D760E82-7AD6-48DB-90D8-9A3CCA84D768}" sibTransId="{592D30D9-9345-4BAC-B537-20A5295F3C22}"/>
    <dgm:cxn modelId="{B155DDCB-9809-4E5D-A89A-F476D203F364}" type="presOf" srcId="{A604BF86-FF7C-45D3-BBBC-AB9E9EEA4567}" destId="{6375BEC9-0D1A-4DA2-8CED-DC09D45754F1}" srcOrd="0" destOrd="0" presId="urn:microsoft.com/office/officeart/2005/8/layout/hierarchy3"/>
    <dgm:cxn modelId="{72C967D0-4F32-4C77-8E08-9CCAC82615BC}" type="presOf" srcId="{1D2DBCE9-9081-4263-BA79-25E9D30F5D9E}" destId="{23F2F838-948A-432D-A53F-17F6C0E19B75}" srcOrd="0" destOrd="2" presId="urn:microsoft.com/office/officeart/2005/8/layout/hierarchy3"/>
    <dgm:cxn modelId="{DAA08ED6-4D35-4F33-864E-F5DB78B983FE}" srcId="{D426CE01-F977-4F47-AEC8-BBBBAD78CFFD}" destId="{8E487872-7AB5-4991-8AF4-5656EA86A0F6}" srcOrd="1" destOrd="0" parTransId="{4535264A-E172-491E-A69A-FC0E9366F5D0}" sibTransId="{6CD592B3-388A-4F28-8063-EFB55D27E7A1}"/>
    <dgm:cxn modelId="{90C316D8-688C-42F6-9180-EEAEC855184A}" srcId="{D7202127-657F-4F1F-BD0A-93641EE1769F}" destId="{17EEB0C4-6BC0-4A41-BE44-3B228CCB6F28}" srcOrd="1" destOrd="0" parTransId="{3566285C-4FE5-4968-98E3-1A0ACA1D4AD3}" sibTransId="{75FDBB98-6AD3-4656-AC01-BD607596976D}"/>
    <dgm:cxn modelId="{25368CDB-9064-43D9-9E06-63FD4E2A8F04}" srcId="{730A0B61-5B3B-452B-BBD9-3BA8EFF501BE}" destId="{BFF2ED79-7C41-4E37-9CAC-790E1E58E658}" srcOrd="0" destOrd="0" parTransId="{354681F9-8495-4003-B2A5-F6105544C620}" sibTransId="{1C577D83-946E-4B3F-96B5-A0267679556D}"/>
    <dgm:cxn modelId="{0E4351DC-1646-4A68-99CB-6A618BEB113B}" type="presOf" srcId="{F3E615FB-3A17-412C-9BEF-F69D74452962}" destId="{1D35E967-4CB1-46AD-8E94-0343639F1ECE}" srcOrd="0" destOrd="3" presId="urn:microsoft.com/office/officeart/2005/8/layout/hierarchy3"/>
    <dgm:cxn modelId="{ED1C15EF-F842-4575-8E14-B96CAEF8B927}" type="presOf" srcId="{17EEB0C4-6BC0-4A41-BE44-3B228CCB6F28}" destId="{7213A333-665F-4F60-A3A6-A728092C2114}" srcOrd="0" destOrd="2" presId="urn:microsoft.com/office/officeart/2005/8/layout/hierarchy3"/>
    <dgm:cxn modelId="{610760F0-7699-4A1C-9A7D-F3EBBE577207}" type="presOf" srcId="{D7202127-657F-4F1F-BD0A-93641EE1769F}" destId="{7213A333-665F-4F60-A3A6-A728092C2114}" srcOrd="0" destOrd="0" presId="urn:microsoft.com/office/officeart/2005/8/layout/hierarchy3"/>
    <dgm:cxn modelId="{F20707F4-67E7-4228-9FC6-A1939388AC5F}" srcId="{79DE1F2B-C604-47F8-B025-5413268A3488}" destId="{D426CE01-F977-4F47-AEC8-BBBBAD78CFFD}" srcOrd="1" destOrd="0" parTransId="{5891DDFB-2624-4E84-9E7A-64D8ACC6F200}" sibTransId="{B2EB8303-37BB-4744-95EC-1E23ED62491A}"/>
    <dgm:cxn modelId="{62948FF4-8A4F-4C9C-AF38-E2D941D93406}" type="presOf" srcId="{6F137653-7F6B-4F90-BA0E-8D0A38FC9DB0}" destId="{7B5DFB2F-5AFD-417C-90EA-96127AAC4CAD}" srcOrd="0" destOrd="0" presId="urn:microsoft.com/office/officeart/2005/8/layout/hierarchy3"/>
    <dgm:cxn modelId="{3CB442F7-D7C9-4431-AAF7-66A419933EDF}" srcId="{0F105C0B-12DE-48C9-B7B8-F40F334A6DDF}" destId="{CF72484C-3AB1-4488-89A8-7CF1E424621B}" srcOrd="1" destOrd="0" parTransId="{A604BF86-FF7C-45D3-BBBC-AB9E9EEA4567}" sibTransId="{C2AD921A-7F87-4AF8-8825-E970C98C8815}"/>
    <dgm:cxn modelId="{0F6260FC-A793-435D-A600-1D2F59ECB352}" type="presOf" srcId="{CA00AD07-512E-43D3-A034-C37F54431CAD}" destId="{B147D075-A62B-405F-9248-BFEDCD375230}" srcOrd="0" destOrd="0" presId="urn:microsoft.com/office/officeart/2005/8/layout/hierarchy3"/>
    <dgm:cxn modelId="{BC7797FE-6D86-4143-858C-01EB06389D2A}" type="presOf" srcId="{47C55A53-F00C-42E5-A03F-C8E6FD117231}" destId="{4BC043EA-FD1F-463B-BAD4-C7BB04F325D8}" srcOrd="0" destOrd="1" presId="urn:microsoft.com/office/officeart/2005/8/layout/hierarchy3"/>
    <dgm:cxn modelId="{E6DB7B4B-4954-4638-AFCC-3A0CF9D46982}" type="presParOf" srcId="{686D71CC-8A4A-4FC3-B6CA-8DD1A13B2A50}" destId="{7AE7C03D-F58C-4518-AE0C-3E83932FFC5A}" srcOrd="0" destOrd="0" presId="urn:microsoft.com/office/officeart/2005/8/layout/hierarchy3"/>
    <dgm:cxn modelId="{AEC8C100-E244-4FBC-84EF-E270D7F23F04}" type="presParOf" srcId="{7AE7C03D-F58C-4518-AE0C-3E83932FFC5A}" destId="{63A4B7D0-E4D7-4BCF-902B-4F39F68AF5E3}" srcOrd="0" destOrd="0" presId="urn:microsoft.com/office/officeart/2005/8/layout/hierarchy3"/>
    <dgm:cxn modelId="{03B7CF4D-15C2-4C43-975D-4F1A21B03C87}" type="presParOf" srcId="{63A4B7D0-E4D7-4BCF-902B-4F39F68AF5E3}" destId="{0B2C89A4-A992-472A-BE84-F977A9F51288}" srcOrd="0" destOrd="0" presId="urn:microsoft.com/office/officeart/2005/8/layout/hierarchy3"/>
    <dgm:cxn modelId="{15BB9F5C-2071-455C-868F-03D6BA86973F}" type="presParOf" srcId="{63A4B7D0-E4D7-4BCF-902B-4F39F68AF5E3}" destId="{99002AF9-09FD-4937-B20F-7DA39A0B7870}" srcOrd="1" destOrd="0" presId="urn:microsoft.com/office/officeart/2005/8/layout/hierarchy3"/>
    <dgm:cxn modelId="{992CC095-2441-41DD-94EE-06274439836C}" type="presParOf" srcId="{7AE7C03D-F58C-4518-AE0C-3E83932FFC5A}" destId="{8C78379A-86F8-4767-ABD9-02CB5F387B3A}" srcOrd="1" destOrd="0" presId="urn:microsoft.com/office/officeart/2005/8/layout/hierarchy3"/>
    <dgm:cxn modelId="{AA4D0E56-0BF5-4ECC-93DE-0ECA39836363}" type="presParOf" srcId="{8C78379A-86F8-4767-ABD9-02CB5F387B3A}" destId="{0BF00ADD-DB24-48E8-A679-B680751D49E8}" srcOrd="0" destOrd="0" presId="urn:microsoft.com/office/officeart/2005/8/layout/hierarchy3"/>
    <dgm:cxn modelId="{BB7E3574-386D-45B6-A2F1-C97C584126A5}" type="presParOf" srcId="{8C78379A-86F8-4767-ABD9-02CB5F387B3A}" destId="{1D35E967-4CB1-46AD-8E94-0343639F1ECE}" srcOrd="1" destOrd="0" presId="urn:microsoft.com/office/officeart/2005/8/layout/hierarchy3"/>
    <dgm:cxn modelId="{14341840-26AC-4147-9017-AFE896BEB01B}" type="presParOf" srcId="{8C78379A-86F8-4767-ABD9-02CB5F387B3A}" destId="{B147D075-A62B-405F-9248-BFEDCD375230}" srcOrd="2" destOrd="0" presId="urn:microsoft.com/office/officeart/2005/8/layout/hierarchy3"/>
    <dgm:cxn modelId="{B3962B4E-4E6D-487A-A9E2-4F4638B0151F}" type="presParOf" srcId="{8C78379A-86F8-4767-ABD9-02CB5F387B3A}" destId="{7B5DFB2F-5AFD-417C-90EA-96127AAC4CAD}" srcOrd="3" destOrd="0" presId="urn:microsoft.com/office/officeart/2005/8/layout/hierarchy3"/>
    <dgm:cxn modelId="{36B1E967-3DC5-4F5F-8407-E0B8FF6913D3}" type="presParOf" srcId="{686D71CC-8A4A-4FC3-B6CA-8DD1A13B2A50}" destId="{55BE1C3F-DCBC-4EF7-876B-006E063B8466}" srcOrd="1" destOrd="0" presId="urn:microsoft.com/office/officeart/2005/8/layout/hierarchy3"/>
    <dgm:cxn modelId="{13124254-5DEA-4674-B9C5-BADF1C33F506}" type="presParOf" srcId="{55BE1C3F-DCBC-4EF7-876B-006E063B8466}" destId="{DD75A899-BEB0-4846-B777-E04C5697355B}" srcOrd="0" destOrd="0" presId="urn:microsoft.com/office/officeart/2005/8/layout/hierarchy3"/>
    <dgm:cxn modelId="{51190F72-AC25-4930-BCD7-D6E181F6E0E8}" type="presParOf" srcId="{DD75A899-BEB0-4846-B777-E04C5697355B}" destId="{C8DCD229-7A13-484E-A4FB-ED718B9EF126}" srcOrd="0" destOrd="0" presId="urn:microsoft.com/office/officeart/2005/8/layout/hierarchy3"/>
    <dgm:cxn modelId="{A2B7EB70-9E8B-43E4-AD7E-10E5E30AFA53}" type="presParOf" srcId="{DD75A899-BEB0-4846-B777-E04C5697355B}" destId="{7DD36159-A7AB-42DC-9547-38EF8C8C8C69}" srcOrd="1" destOrd="0" presId="urn:microsoft.com/office/officeart/2005/8/layout/hierarchy3"/>
    <dgm:cxn modelId="{73002092-B9F2-47B8-B445-E691C9155ADE}" type="presParOf" srcId="{55BE1C3F-DCBC-4EF7-876B-006E063B8466}" destId="{1B1A58CD-5940-4C57-AB6F-500CA45DB9CB}" srcOrd="1" destOrd="0" presId="urn:microsoft.com/office/officeart/2005/8/layout/hierarchy3"/>
    <dgm:cxn modelId="{9BA8497A-3DC8-4D7C-A211-692CB7ABCE8F}" type="presParOf" srcId="{1B1A58CD-5940-4C57-AB6F-500CA45DB9CB}" destId="{9EC1E4E8-152B-46ED-B74A-75F4F2FE2FE5}" srcOrd="0" destOrd="0" presId="urn:microsoft.com/office/officeart/2005/8/layout/hierarchy3"/>
    <dgm:cxn modelId="{EAC7A155-84A9-465E-BFBE-4A4FF7EFBAF4}" type="presParOf" srcId="{1B1A58CD-5940-4C57-AB6F-500CA45DB9CB}" destId="{D521AE5B-FE71-4AEF-AD23-E8278480BC68}" srcOrd="1" destOrd="0" presId="urn:microsoft.com/office/officeart/2005/8/layout/hierarchy3"/>
    <dgm:cxn modelId="{B593A007-B903-4E55-901D-6B6D62595BCD}" type="presParOf" srcId="{1B1A58CD-5940-4C57-AB6F-500CA45DB9CB}" destId="{022745E8-3245-4D87-8C16-BA7B33A2F49A}" srcOrd="2" destOrd="0" presId="urn:microsoft.com/office/officeart/2005/8/layout/hierarchy3"/>
    <dgm:cxn modelId="{064F6CF8-C0F2-4F31-B0D3-FFD71C4EA7B3}" type="presParOf" srcId="{1B1A58CD-5940-4C57-AB6F-500CA45DB9CB}" destId="{23F2F838-948A-432D-A53F-17F6C0E19B75}" srcOrd="3" destOrd="0" presId="urn:microsoft.com/office/officeart/2005/8/layout/hierarchy3"/>
    <dgm:cxn modelId="{31BAA98C-BA41-4673-BD66-2F7DD22D4493}" type="presParOf" srcId="{686D71CC-8A4A-4FC3-B6CA-8DD1A13B2A50}" destId="{7C0AAA29-A848-4C8E-8B12-E0C24C7C8635}" srcOrd="2" destOrd="0" presId="urn:microsoft.com/office/officeart/2005/8/layout/hierarchy3"/>
    <dgm:cxn modelId="{A6C6BF4B-3385-451D-8420-7483CFA69A32}" type="presParOf" srcId="{7C0AAA29-A848-4C8E-8B12-E0C24C7C8635}" destId="{EC84AF3A-66F1-4784-B032-53CC9C45233D}" srcOrd="0" destOrd="0" presId="urn:microsoft.com/office/officeart/2005/8/layout/hierarchy3"/>
    <dgm:cxn modelId="{38A50086-154C-42AF-9CEA-6B4C8D6FBA01}" type="presParOf" srcId="{EC84AF3A-66F1-4784-B032-53CC9C45233D}" destId="{1D57182F-C0EA-4464-BA9A-0DC282FD9700}" srcOrd="0" destOrd="0" presId="urn:microsoft.com/office/officeart/2005/8/layout/hierarchy3"/>
    <dgm:cxn modelId="{5AEFFFED-6591-47CC-8C11-1DBF88A355FB}" type="presParOf" srcId="{EC84AF3A-66F1-4784-B032-53CC9C45233D}" destId="{E6F4CBF1-0E07-4EEA-B9FB-B203AAF5BA5D}" srcOrd="1" destOrd="0" presId="urn:microsoft.com/office/officeart/2005/8/layout/hierarchy3"/>
    <dgm:cxn modelId="{4356FD25-459C-48E4-8232-7888EF52A9BA}" type="presParOf" srcId="{7C0AAA29-A848-4C8E-8B12-E0C24C7C8635}" destId="{D5588C89-2488-4D8C-B611-83B5E127DA77}" srcOrd="1" destOrd="0" presId="urn:microsoft.com/office/officeart/2005/8/layout/hierarchy3"/>
    <dgm:cxn modelId="{5A547AE9-2B04-4C96-885C-B164BCEBF52F}" type="presParOf" srcId="{D5588C89-2488-4D8C-B611-83B5E127DA77}" destId="{65222639-6D9A-4EA7-9D01-4C0D913AF1C2}" srcOrd="0" destOrd="0" presId="urn:microsoft.com/office/officeart/2005/8/layout/hierarchy3"/>
    <dgm:cxn modelId="{541AAE7D-35C4-4342-8423-A86E5F160023}" type="presParOf" srcId="{D5588C89-2488-4D8C-B611-83B5E127DA77}" destId="{7213A333-665F-4F60-A3A6-A728092C2114}" srcOrd="1" destOrd="0" presId="urn:microsoft.com/office/officeart/2005/8/layout/hierarchy3"/>
    <dgm:cxn modelId="{8BA64DCB-AA8D-469F-A20C-FE3A19DE59B4}" type="presParOf" srcId="{D5588C89-2488-4D8C-B611-83B5E127DA77}" destId="{6375BEC9-0D1A-4DA2-8CED-DC09D45754F1}" srcOrd="2" destOrd="0" presId="urn:microsoft.com/office/officeart/2005/8/layout/hierarchy3"/>
    <dgm:cxn modelId="{987A12CD-45E4-4DB4-AC55-A2643B1327D8}" type="presParOf" srcId="{D5588C89-2488-4D8C-B611-83B5E127DA77}" destId="{4BC043EA-FD1F-463B-BAD4-C7BB04F325D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B1337-B44A-41A7-B4A7-83073400C2C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FF1A23-D471-42A1-A1CF-4E35632775EF}">
      <dgm:prSet/>
      <dgm:spPr/>
      <dgm:t>
        <a:bodyPr/>
        <a:lstStyle/>
        <a:p>
          <a:pPr>
            <a:defRPr cap="all"/>
          </a:pPr>
          <a:r>
            <a:rPr lang="en-US" baseline="0"/>
            <a:t>New and exciting</a:t>
          </a:r>
          <a:r>
            <a:rPr lang="en-US"/>
            <a:t>​</a:t>
          </a:r>
        </a:p>
      </dgm:t>
    </dgm:pt>
    <dgm:pt modelId="{99F32C2F-22AA-4675-AE4F-1D31BB369D13}" type="parTrans" cxnId="{DC4CDA07-17D4-45BF-8B72-E24F356A19CE}">
      <dgm:prSet/>
      <dgm:spPr/>
      <dgm:t>
        <a:bodyPr/>
        <a:lstStyle/>
        <a:p>
          <a:endParaRPr lang="en-US"/>
        </a:p>
      </dgm:t>
    </dgm:pt>
    <dgm:pt modelId="{BE89E517-898D-4292-A547-A28226D3F107}" type="sibTrans" cxnId="{DC4CDA07-17D4-45BF-8B72-E24F356A19CE}">
      <dgm:prSet/>
      <dgm:spPr/>
      <dgm:t>
        <a:bodyPr/>
        <a:lstStyle/>
        <a:p>
          <a:endParaRPr lang="en-US"/>
        </a:p>
      </dgm:t>
    </dgm:pt>
    <dgm:pt modelId="{8E2EB9F8-D337-45AE-8579-3F98DCE1C7A9}">
      <dgm:prSet/>
      <dgm:spPr/>
      <dgm:t>
        <a:bodyPr/>
        <a:lstStyle/>
        <a:p>
          <a:pPr>
            <a:defRPr cap="all"/>
          </a:pPr>
          <a:r>
            <a:rPr lang="en-US" baseline="0"/>
            <a:t>Natural beauty</a:t>
          </a:r>
          <a:r>
            <a:rPr lang="en-US"/>
            <a:t>​</a:t>
          </a:r>
        </a:p>
      </dgm:t>
    </dgm:pt>
    <dgm:pt modelId="{98B58986-DFC7-4FF0-9DAE-377900ED8812}" type="parTrans" cxnId="{929B03A9-EA81-4421-9CE6-65109B038B98}">
      <dgm:prSet/>
      <dgm:spPr/>
      <dgm:t>
        <a:bodyPr/>
        <a:lstStyle/>
        <a:p>
          <a:endParaRPr lang="en-US"/>
        </a:p>
      </dgm:t>
    </dgm:pt>
    <dgm:pt modelId="{D2D6917F-B518-4295-922F-CC92B3EE9B18}" type="sibTrans" cxnId="{929B03A9-EA81-4421-9CE6-65109B038B98}">
      <dgm:prSet/>
      <dgm:spPr/>
      <dgm:t>
        <a:bodyPr/>
        <a:lstStyle/>
        <a:p>
          <a:endParaRPr lang="en-US"/>
        </a:p>
      </dgm:t>
    </dgm:pt>
    <dgm:pt modelId="{8708AAF8-7C06-41B5-840B-CADCE5EEFE92}">
      <dgm:prSet/>
      <dgm:spPr/>
      <dgm:t>
        <a:bodyPr/>
        <a:lstStyle/>
        <a:p>
          <a:pPr>
            <a:defRPr cap="all"/>
          </a:pPr>
          <a:r>
            <a:rPr lang="en-US" baseline="0"/>
            <a:t>Traveling</a:t>
          </a:r>
          <a:r>
            <a:rPr lang="en-US"/>
            <a:t>​</a:t>
          </a:r>
        </a:p>
      </dgm:t>
    </dgm:pt>
    <dgm:pt modelId="{697AB260-7568-4A34-88F2-43ACCB80C69C}" type="parTrans" cxnId="{07F0BDDD-DA60-41A6-9E3D-0F365C368958}">
      <dgm:prSet/>
      <dgm:spPr/>
      <dgm:t>
        <a:bodyPr/>
        <a:lstStyle/>
        <a:p>
          <a:endParaRPr lang="en-US"/>
        </a:p>
      </dgm:t>
    </dgm:pt>
    <dgm:pt modelId="{582EF663-F7CF-4F2A-B872-3FEA1687E138}" type="sibTrans" cxnId="{07F0BDDD-DA60-41A6-9E3D-0F365C368958}">
      <dgm:prSet/>
      <dgm:spPr/>
      <dgm:t>
        <a:bodyPr/>
        <a:lstStyle/>
        <a:p>
          <a:endParaRPr lang="en-US"/>
        </a:p>
      </dgm:t>
    </dgm:pt>
    <dgm:pt modelId="{8F607986-1CB6-4C41-8FCB-8BE282109ED3}">
      <dgm:prSet/>
      <dgm:spPr/>
      <dgm:t>
        <a:bodyPr/>
        <a:lstStyle/>
        <a:p>
          <a:pPr>
            <a:defRPr cap="all"/>
          </a:pPr>
          <a:r>
            <a:rPr lang="en-US"/>
            <a:t>Easy to use</a:t>
          </a:r>
        </a:p>
      </dgm:t>
    </dgm:pt>
    <dgm:pt modelId="{D269634E-A484-42C9-A981-073C0D2C1269}" type="parTrans" cxnId="{F3A07999-5E7D-4F99-9978-D9193D844E69}">
      <dgm:prSet/>
      <dgm:spPr/>
      <dgm:t>
        <a:bodyPr/>
        <a:lstStyle/>
        <a:p>
          <a:endParaRPr lang="en-US"/>
        </a:p>
      </dgm:t>
    </dgm:pt>
    <dgm:pt modelId="{39AB65E4-FCF9-47EF-A949-4C707B79A24B}" type="sibTrans" cxnId="{F3A07999-5E7D-4F99-9978-D9193D844E69}">
      <dgm:prSet/>
      <dgm:spPr/>
      <dgm:t>
        <a:bodyPr/>
        <a:lstStyle/>
        <a:p>
          <a:endParaRPr lang="en-US"/>
        </a:p>
      </dgm:t>
    </dgm:pt>
    <dgm:pt modelId="{B1ED5CCE-9308-424A-93C4-D743B2F4525A}">
      <dgm:prSet/>
      <dgm:spPr/>
      <dgm:t>
        <a:bodyPr/>
        <a:lstStyle/>
        <a:p>
          <a:pPr>
            <a:defRPr cap="all"/>
          </a:pPr>
          <a:r>
            <a:rPr lang="en-US" baseline="0"/>
            <a:t>Palm of hand</a:t>
          </a:r>
          <a:endParaRPr lang="en-US"/>
        </a:p>
      </dgm:t>
    </dgm:pt>
    <dgm:pt modelId="{51B8F8A7-8543-4987-8605-ACE815B560D7}" type="parTrans" cxnId="{206591AD-43F8-4919-9CF0-2F2F005A7193}">
      <dgm:prSet/>
      <dgm:spPr/>
      <dgm:t>
        <a:bodyPr/>
        <a:lstStyle/>
        <a:p>
          <a:endParaRPr lang="en-US"/>
        </a:p>
      </dgm:t>
    </dgm:pt>
    <dgm:pt modelId="{5A74515F-CFBB-42E7-A906-F7F6FD068165}" type="sibTrans" cxnId="{206591AD-43F8-4919-9CF0-2F2F005A7193}">
      <dgm:prSet/>
      <dgm:spPr/>
      <dgm:t>
        <a:bodyPr/>
        <a:lstStyle/>
        <a:p>
          <a:endParaRPr lang="en-US"/>
        </a:p>
      </dgm:t>
    </dgm:pt>
    <dgm:pt modelId="{8C7E9880-CDA8-4D7C-83D1-DF6E4B5C7E6A}" type="pres">
      <dgm:prSet presAssocID="{51BB1337-B44A-41A7-B4A7-83073400C2C5}" presName="root" presStyleCnt="0">
        <dgm:presLayoutVars>
          <dgm:dir/>
          <dgm:resizeHandles val="exact"/>
        </dgm:presLayoutVars>
      </dgm:prSet>
      <dgm:spPr/>
    </dgm:pt>
    <dgm:pt modelId="{00D454CB-0AAC-4636-8EDF-43AB40D8FCA2}" type="pres">
      <dgm:prSet presAssocID="{26FF1A23-D471-42A1-A1CF-4E35632775EF}" presName="compNode" presStyleCnt="0"/>
      <dgm:spPr/>
    </dgm:pt>
    <dgm:pt modelId="{936E5C47-E74E-42A0-85A1-C4365731EDD0}" type="pres">
      <dgm:prSet presAssocID="{26FF1A23-D471-42A1-A1CF-4E35632775EF}" presName="iconBgRect" presStyleLbl="bgShp" presStyleIdx="0" presStyleCnt="5"/>
      <dgm:spPr/>
    </dgm:pt>
    <dgm:pt modelId="{1C98B97D-52A7-46B9-B9C1-206443F205A5}" type="pres">
      <dgm:prSet presAssocID="{26FF1A23-D471-42A1-A1CF-4E35632775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ons"/>
        </a:ext>
      </dgm:extLst>
    </dgm:pt>
    <dgm:pt modelId="{6EC82F64-FF37-4C81-AF1B-0968BE0E2795}" type="pres">
      <dgm:prSet presAssocID="{26FF1A23-D471-42A1-A1CF-4E35632775EF}" presName="spaceRect" presStyleCnt="0"/>
      <dgm:spPr/>
    </dgm:pt>
    <dgm:pt modelId="{146093C7-F541-41A8-9738-633BA0E42CA0}" type="pres">
      <dgm:prSet presAssocID="{26FF1A23-D471-42A1-A1CF-4E35632775EF}" presName="textRect" presStyleLbl="revTx" presStyleIdx="0" presStyleCnt="5">
        <dgm:presLayoutVars>
          <dgm:chMax val="1"/>
          <dgm:chPref val="1"/>
        </dgm:presLayoutVars>
      </dgm:prSet>
      <dgm:spPr/>
    </dgm:pt>
    <dgm:pt modelId="{29F475A4-EED6-48D0-9063-4E8165B52EDB}" type="pres">
      <dgm:prSet presAssocID="{BE89E517-898D-4292-A547-A28226D3F107}" presName="sibTrans" presStyleCnt="0"/>
      <dgm:spPr/>
    </dgm:pt>
    <dgm:pt modelId="{D783F77B-07D9-45A4-B09F-BE8887CF9425}" type="pres">
      <dgm:prSet presAssocID="{8E2EB9F8-D337-45AE-8579-3F98DCE1C7A9}" presName="compNode" presStyleCnt="0"/>
      <dgm:spPr/>
    </dgm:pt>
    <dgm:pt modelId="{32428DAF-5BC4-4101-9CC6-326F30B44B74}" type="pres">
      <dgm:prSet presAssocID="{8E2EB9F8-D337-45AE-8579-3F98DCE1C7A9}" presName="iconBgRect" presStyleLbl="bgShp" presStyleIdx="1" presStyleCnt="5"/>
      <dgm:spPr/>
    </dgm:pt>
    <dgm:pt modelId="{174A87A2-76A4-4D36-8AD5-B1370C076A9D}" type="pres">
      <dgm:prSet presAssocID="{8E2EB9F8-D337-45AE-8579-3F98DCE1C7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af"/>
        </a:ext>
      </dgm:extLst>
    </dgm:pt>
    <dgm:pt modelId="{3EBA0A46-4266-4082-8010-FAEF96656061}" type="pres">
      <dgm:prSet presAssocID="{8E2EB9F8-D337-45AE-8579-3F98DCE1C7A9}" presName="spaceRect" presStyleCnt="0"/>
      <dgm:spPr/>
    </dgm:pt>
    <dgm:pt modelId="{874DF109-46D0-41A0-B794-275D7EC3DE37}" type="pres">
      <dgm:prSet presAssocID="{8E2EB9F8-D337-45AE-8579-3F98DCE1C7A9}" presName="textRect" presStyleLbl="revTx" presStyleIdx="1" presStyleCnt="5">
        <dgm:presLayoutVars>
          <dgm:chMax val="1"/>
          <dgm:chPref val="1"/>
        </dgm:presLayoutVars>
      </dgm:prSet>
      <dgm:spPr/>
    </dgm:pt>
    <dgm:pt modelId="{77618F2E-8B41-4E79-B3CB-0919C5CAB750}" type="pres">
      <dgm:prSet presAssocID="{D2D6917F-B518-4295-922F-CC92B3EE9B18}" presName="sibTrans" presStyleCnt="0"/>
      <dgm:spPr/>
    </dgm:pt>
    <dgm:pt modelId="{FBFAE841-F79D-498A-B4DB-B02AE56ECCEB}" type="pres">
      <dgm:prSet presAssocID="{8708AAF8-7C06-41B5-840B-CADCE5EEFE92}" presName="compNode" presStyleCnt="0"/>
      <dgm:spPr/>
    </dgm:pt>
    <dgm:pt modelId="{88F8FB1C-6670-4354-945D-C528041B09DD}" type="pres">
      <dgm:prSet presAssocID="{8708AAF8-7C06-41B5-840B-CADCE5EEFE92}" presName="iconBgRect" presStyleLbl="bgShp" presStyleIdx="2" presStyleCnt="5"/>
      <dgm:spPr/>
    </dgm:pt>
    <dgm:pt modelId="{EB585829-2918-45C4-AF59-8EE52BA94F01}" type="pres">
      <dgm:prSet presAssocID="{8708AAF8-7C06-41B5-840B-CADCE5EEFE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D5BF9C82-AC59-4314-94B7-2E1F6D68916D}" type="pres">
      <dgm:prSet presAssocID="{8708AAF8-7C06-41B5-840B-CADCE5EEFE92}" presName="spaceRect" presStyleCnt="0"/>
      <dgm:spPr/>
    </dgm:pt>
    <dgm:pt modelId="{E3972EB4-62FB-495A-AA52-C5E54E133188}" type="pres">
      <dgm:prSet presAssocID="{8708AAF8-7C06-41B5-840B-CADCE5EEFE92}" presName="textRect" presStyleLbl="revTx" presStyleIdx="2" presStyleCnt="5">
        <dgm:presLayoutVars>
          <dgm:chMax val="1"/>
          <dgm:chPref val="1"/>
        </dgm:presLayoutVars>
      </dgm:prSet>
      <dgm:spPr/>
    </dgm:pt>
    <dgm:pt modelId="{2E66AE8E-2FCC-45BA-AB4F-82727B8580E2}" type="pres">
      <dgm:prSet presAssocID="{582EF663-F7CF-4F2A-B872-3FEA1687E138}" presName="sibTrans" presStyleCnt="0"/>
      <dgm:spPr/>
    </dgm:pt>
    <dgm:pt modelId="{5D7C529B-7F5E-404F-AA37-0DCC494F8BAA}" type="pres">
      <dgm:prSet presAssocID="{8F607986-1CB6-4C41-8FCB-8BE282109ED3}" presName="compNode" presStyleCnt="0"/>
      <dgm:spPr/>
    </dgm:pt>
    <dgm:pt modelId="{D553DD51-E77D-4C4F-AF42-C3537BFA00BE}" type="pres">
      <dgm:prSet presAssocID="{8F607986-1CB6-4C41-8FCB-8BE282109ED3}" presName="iconBgRect" presStyleLbl="bgShp" presStyleIdx="3" presStyleCnt="5"/>
      <dgm:spPr/>
    </dgm:pt>
    <dgm:pt modelId="{FB09A48A-DF42-4C80-AA97-29F6F1D301BF}" type="pres">
      <dgm:prSet presAssocID="{8F607986-1CB6-4C41-8FCB-8BE282109E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877CD3F-D364-4072-A429-1A6E8AA7CF57}" type="pres">
      <dgm:prSet presAssocID="{8F607986-1CB6-4C41-8FCB-8BE282109ED3}" presName="spaceRect" presStyleCnt="0"/>
      <dgm:spPr/>
    </dgm:pt>
    <dgm:pt modelId="{5250C0CB-30FA-46E2-BD89-BC6B9738C660}" type="pres">
      <dgm:prSet presAssocID="{8F607986-1CB6-4C41-8FCB-8BE282109ED3}" presName="textRect" presStyleLbl="revTx" presStyleIdx="3" presStyleCnt="5">
        <dgm:presLayoutVars>
          <dgm:chMax val="1"/>
          <dgm:chPref val="1"/>
        </dgm:presLayoutVars>
      </dgm:prSet>
      <dgm:spPr/>
    </dgm:pt>
    <dgm:pt modelId="{05F5E277-BA19-469A-B4E1-656EB1C72345}" type="pres">
      <dgm:prSet presAssocID="{39AB65E4-FCF9-47EF-A949-4C707B79A24B}" presName="sibTrans" presStyleCnt="0"/>
      <dgm:spPr/>
    </dgm:pt>
    <dgm:pt modelId="{91581757-B611-4ECE-B937-974A9ACB4B8C}" type="pres">
      <dgm:prSet presAssocID="{B1ED5CCE-9308-424A-93C4-D743B2F4525A}" presName="compNode" presStyleCnt="0"/>
      <dgm:spPr/>
    </dgm:pt>
    <dgm:pt modelId="{51381764-E602-4D13-A0AF-0FA08C475B1B}" type="pres">
      <dgm:prSet presAssocID="{B1ED5CCE-9308-424A-93C4-D743B2F4525A}" presName="iconBgRect" presStyleLbl="bgShp" presStyleIdx="4" presStyleCnt="5"/>
      <dgm:spPr/>
    </dgm:pt>
    <dgm:pt modelId="{4092F81E-410D-47EB-B742-408143353917}" type="pres">
      <dgm:prSet presAssocID="{B1ED5CCE-9308-424A-93C4-D743B2F452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Hand"/>
        </a:ext>
      </dgm:extLst>
    </dgm:pt>
    <dgm:pt modelId="{74C7BF46-621E-4423-A60E-1DFB6D16EAC0}" type="pres">
      <dgm:prSet presAssocID="{B1ED5CCE-9308-424A-93C4-D743B2F4525A}" presName="spaceRect" presStyleCnt="0"/>
      <dgm:spPr/>
    </dgm:pt>
    <dgm:pt modelId="{C40C116B-2C9E-4375-B939-6AB134F0C74F}" type="pres">
      <dgm:prSet presAssocID="{B1ED5CCE-9308-424A-93C4-D743B2F4525A}" presName="textRect" presStyleLbl="revTx" presStyleIdx="4" presStyleCnt="5">
        <dgm:presLayoutVars>
          <dgm:chMax val="1"/>
          <dgm:chPref val="1"/>
        </dgm:presLayoutVars>
      </dgm:prSet>
      <dgm:spPr/>
    </dgm:pt>
  </dgm:ptLst>
  <dgm:cxnLst>
    <dgm:cxn modelId="{DC4CDA07-17D4-45BF-8B72-E24F356A19CE}" srcId="{51BB1337-B44A-41A7-B4A7-83073400C2C5}" destId="{26FF1A23-D471-42A1-A1CF-4E35632775EF}" srcOrd="0" destOrd="0" parTransId="{99F32C2F-22AA-4675-AE4F-1D31BB369D13}" sibTransId="{BE89E517-898D-4292-A547-A28226D3F107}"/>
    <dgm:cxn modelId="{BF7DA21E-6E2D-40A6-ABE0-645DC2804295}" type="presOf" srcId="{51BB1337-B44A-41A7-B4A7-83073400C2C5}" destId="{8C7E9880-CDA8-4D7C-83D1-DF6E4B5C7E6A}" srcOrd="0" destOrd="0" presId="urn:microsoft.com/office/officeart/2018/5/layout/IconCircleLabelList"/>
    <dgm:cxn modelId="{C0162F45-0BAA-482C-822C-400D9AC81A50}" type="presOf" srcId="{8F607986-1CB6-4C41-8FCB-8BE282109ED3}" destId="{5250C0CB-30FA-46E2-BD89-BC6B9738C660}" srcOrd="0" destOrd="0" presId="urn:microsoft.com/office/officeart/2018/5/layout/IconCircleLabelList"/>
    <dgm:cxn modelId="{4AB0AC56-2290-4737-B10D-0073100FCE81}" type="presOf" srcId="{8E2EB9F8-D337-45AE-8579-3F98DCE1C7A9}" destId="{874DF109-46D0-41A0-B794-275D7EC3DE37}" srcOrd="0" destOrd="0" presId="urn:microsoft.com/office/officeart/2018/5/layout/IconCircleLabelList"/>
    <dgm:cxn modelId="{7D55E061-032C-45B0-A4FF-D8144FAEDD4D}" type="presOf" srcId="{26FF1A23-D471-42A1-A1CF-4E35632775EF}" destId="{146093C7-F541-41A8-9738-633BA0E42CA0}" srcOrd="0" destOrd="0" presId="urn:microsoft.com/office/officeart/2018/5/layout/IconCircleLabelList"/>
    <dgm:cxn modelId="{D46C9E93-9CAE-4203-B539-FDEFC909670E}" type="presOf" srcId="{B1ED5CCE-9308-424A-93C4-D743B2F4525A}" destId="{C40C116B-2C9E-4375-B939-6AB134F0C74F}" srcOrd="0" destOrd="0" presId="urn:microsoft.com/office/officeart/2018/5/layout/IconCircleLabelList"/>
    <dgm:cxn modelId="{F3A07999-5E7D-4F99-9978-D9193D844E69}" srcId="{51BB1337-B44A-41A7-B4A7-83073400C2C5}" destId="{8F607986-1CB6-4C41-8FCB-8BE282109ED3}" srcOrd="3" destOrd="0" parTransId="{D269634E-A484-42C9-A981-073C0D2C1269}" sibTransId="{39AB65E4-FCF9-47EF-A949-4C707B79A24B}"/>
    <dgm:cxn modelId="{747972A0-2818-4F17-A67A-881A4BEB350F}" type="presOf" srcId="{8708AAF8-7C06-41B5-840B-CADCE5EEFE92}" destId="{E3972EB4-62FB-495A-AA52-C5E54E133188}" srcOrd="0" destOrd="0" presId="urn:microsoft.com/office/officeart/2018/5/layout/IconCircleLabelList"/>
    <dgm:cxn modelId="{929B03A9-EA81-4421-9CE6-65109B038B98}" srcId="{51BB1337-B44A-41A7-B4A7-83073400C2C5}" destId="{8E2EB9F8-D337-45AE-8579-3F98DCE1C7A9}" srcOrd="1" destOrd="0" parTransId="{98B58986-DFC7-4FF0-9DAE-377900ED8812}" sibTransId="{D2D6917F-B518-4295-922F-CC92B3EE9B18}"/>
    <dgm:cxn modelId="{206591AD-43F8-4919-9CF0-2F2F005A7193}" srcId="{51BB1337-B44A-41A7-B4A7-83073400C2C5}" destId="{B1ED5CCE-9308-424A-93C4-D743B2F4525A}" srcOrd="4" destOrd="0" parTransId="{51B8F8A7-8543-4987-8605-ACE815B560D7}" sibTransId="{5A74515F-CFBB-42E7-A906-F7F6FD068165}"/>
    <dgm:cxn modelId="{07F0BDDD-DA60-41A6-9E3D-0F365C368958}" srcId="{51BB1337-B44A-41A7-B4A7-83073400C2C5}" destId="{8708AAF8-7C06-41B5-840B-CADCE5EEFE92}" srcOrd="2" destOrd="0" parTransId="{697AB260-7568-4A34-88F2-43ACCB80C69C}" sibTransId="{582EF663-F7CF-4F2A-B872-3FEA1687E138}"/>
    <dgm:cxn modelId="{D5A40AB6-7CF6-4966-A947-1C788761A8BF}" type="presParOf" srcId="{8C7E9880-CDA8-4D7C-83D1-DF6E4B5C7E6A}" destId="{00D454CB-0AAC-4636-8EDF-43AB40D8FCA2}" srcOrd="0" destOrd="0" presId="urn:microsoft.com/office/officeart/2018/5/layout/IconCircleLabelList"/>
    <dgm:cxn modelId="{E61A2B0E-3E8C-4422-A0C0-5487F562934C}" type="presParOf" srcId="{00D454CB-0AAC-4636-8EDF-43AB40D8FCA2}" destId="{936E5C47-E74E-42A0-85A1-C4365731EDD0}" srcOrd="0" destOrd="0" presId="urn:microsoft.com/office/officeart/2018/5/layout/IconCircleLabelList"/>
    <dgm:cxn modelId="{2C9A5217-7504-4B6C-8216-F913F5F5F551}" type="presParOf" srcId="{00D454CB-0AAC-4636-8EDF-43AB40D8FCA2}" destId="{1C98B97D-52A7-46B9-B9C1-206443F205A5}" srcOrd="1" destOrd="0" presId="urn:microsoft.com/office/officeart/2018/5/layout/IconCircleLabelList"/>
    <dgm:cxn modelId="{AFB80C94-63A8-41AC-8A49-A1F3996CD8C9}" type="presParOf" srcId="{00D454CB-0AAC-4636-8EDF-43AB40D8FCA2}" destId="{6EC82F64-FF37-4C81-AF1B-0968BE0E2795}" srcOrd="2" destOrd="0" presId="urn:microsoft.com/office/officeart/2018/5/layout/IconCircleLabelList"/>
    <dgm:cxn modelId="{EFAB1BD5-76B3-483F-B93E-B692D6A05184}" type="presParOf" srcId="{00D454CB-0AAC-4636-8EDF-43AB40D8FCA2}" destId="{146093C7-F541-41A8-9738-633BA0E42CA0}" srcOrd="3" destOrd="0" presId="urn:microsoft.com/office/officeart/2018/5/layout/IconCircleLabelList"/>
    <dgm:cxn modelId="{D3283705-9F1B-4529-8415-D4DB0746E546}" type="presParOf" srcId="{8C7E9880-CDA8-4D7C-83D1-DF6E4B5C7E6A}" destId="{29F475A4-EED6-48D0-9063-4E8165B52EDB}" srcOrd="1" destOrd="0" presId="urn:microsoft.com/office/officeart/2018/5/layout/IconCircleLabelList"/>
    <dgm:cxn modelId="{A80A40C2-2E74-479C-BC3F-5C718C00C1B0}" type="presParOf" srcId="{8C7E9880-CDA8-4D7C-83D1-DF6E4B5C7E6A}" destId="{D783F77B-07D9-45A4-B09F-BE8887CF9425}" srcOrd="2" destOrd="0" presId="urn:microsoft.com/office/officeart/2018/5/layout/IconCircleLabelList"/>
    <dgm:cxn modelId="{4A381EE3-71DA-4B53-B6AB-1066C8817973}" type="presParOf" srcId="{D783F77B-07D9-45A4-B09F-BE8887CF9425}" destId="{32428DAF-5BC4-4101-9CC6-326F30B44B74}" srcOrd="0" destOrd="0" presId="urn:microsoft.com/office/officeart/2018/5/layout/IconCircleLabelList"/>
    <dgm:cxn modelId="{0758C570-0C9A-4283-9D37-7193E0B39EED}" type="presParOf" srcId="{D783F77B-07D9-45A4-B09F-BE8887CF9425}" destId="{174A87A2-76A4-4D36-8AD5-B1370C076A9D}" srcOrd="1" destOrd="0" presId="urn:microsoft.com/office/officeart/2018/5/layout/IconCircleLabelList"/>
    <dgm:cxn modelId="{592468D0-D914-4EB6-A227-C48C881AF9B8}" type="presParOf" srcId="{D783F77B-07D9-45A4-B09F-BE8887CF9425}" destId="{3EBA0A46-4266-4082-8010-FAEF96656061}" srcOrd="2" destOrd="0" presId="urn:microsoft.com/office/officeart/2018/5/layout/IconCircleLabelList"/>
    <dgm:cxn modelId="{C766434D-E8D7-4C4F-B33E-CC07E9341E0F}" type="presParOf" srcId="{D783F77B-07D9-45A4-B09F-BE8887CF9425}" destId="{874DF109-46D0-41A0-B794-275D7EC3DE37}" srcOrd="3" destOrd="0" presId="urn:microsoft.com/office/officeart/2018/5/layout/IconCircleLabelList"/>
    <dgm:cxn modelId="{409BDCE3-15F6-49BA-8962-8A6F2FBF33B7}" type="presParOf" srcId="{8C7E9880-CDA8-4D7C-83D1-DF6E4B5C7E6A}" destId="{77618F2E-8B41-4E79-B3CB-0919C5CAB750}" srcOrd="3" destOrd="0" presId="urn:microsoft.com/office/officeart/2018/5/layout/IconCircleLabelList"/>
    <dgm:cxn modelId="{EC51EA9A-FE86-41FB-8EDF-7820C3AAC5FE}" type="presParOf" srcId="{8C7E9880-CDA8-4D7C-83D1-DF6E4B5C7E6A}" destId="{FBFAE841-F79D-498A-B4DB-B02AE56ECCEB}" srcOrd="4" destOrd="0" presId="urn:microsoft.com/office/officeart/2018/5/layout/IconCircleLabelList"/>
    <dgm:cxn modelId="{A0D6E92C-5533-4637-9CDB-8E7734CD1F2B}" type="presParOf" srcId="{FBFAE841-F79D-498A-B4DB-B02AE56ECCEB}" destId="{88F8FB1C-6670-4354-945D-C528041B09DD}" srcOrd="0" destOrd="0" presId="urn:microsoft.com/office/officeart/2018/5/layout/IconCircleLabelList"/>
    <dgm:cxn modelId="{2E787BF7-2D3D-498D-AD5F-29E834AFB2E3}" type="presParOf" srcId="{FBFAE841-F79D-498A-B4DB-B02AE56ECCEB}" destId="{EB585829-2918-45C4-AF59-8EE52BA94F01}" srcOrd="1" destOrd="0" presId="urn:microsoft.com/office/officeart/2018/5/layout/IconCircleLabelList"/>
    <dgm:cxn modelId="{45382FFF-139E-4828-9A2A-CF7CC58B2DE6}" type="presParOf" srcId="{FBFAE841-F79D-498A-B4DB-B02AE56ECCEB}" destId="{D5BF9C82-AC59-4314-94B7-2E1F6D68916D}" srcOrd="2" destOrd="0" presId="urn:microsoft.com/office/officeart/2018/5/layout/IconCircleLabelList"/>
    <dgm:cxn modelId="{42363EAA-2BAA-4DA6-9770-D69905286F46}" type="presParOf" srcId="{FBFAE841-F79D-498A-B4DB-B02AE56ECCEB}" destId="{E3972EB4-62FB-495A-AA52-C5E54E133188}" srcOrd="3" destOrd="0" presId="urn:microsoft.com/office/officeart/2018/5/layout/IconCircleLabelList"/>
    <dgm:cxn modelId="{1114A29A-5327-4CA3-BC6E-578FFC000185}" type="presParOf" srcId="{8C7E9880-CDA8-4D7C-83D1-DF6E4B5C7E6A}" destId="{2E66AE8E-2FCC-45BA-AB4F-82727B8580E2}" srcOrd="5" destOrd="0" presId="urn:microsoft.com/office/officeart/2018/5/layout/IconCircleLabelList"/>
    <dgm:cxn modelId="{91C76AC7-904B-4A48-895F-03F2CABE081E}" type="presParOf" srcId="{8C7E9880-CDA8-4D7C-83D1-DF6E4B5C7E6A}" destId="{5D7C529B-7F5E-404F-AA37-0DCC494F8BAA}" srcOrd="6" destOrd="0" presId="urn:microsoft.com/office/officeart/2018/5/layout/IconCircleLabelList"/>
    <dgm:cxn modelId="{E019ED94-52C8-4B50-B338-E88A9902FBC4}" type="presParOf" srcId="{5D7C529B-7F5E-404F-AA37-0DCC494F8BAA}" destId="{D553DD51-E77D-4C4F-AF42-C3537BFA00BE}" srcOrd="0" destOrd="0" presId="urn:microsoft.com/office/officeart/2018/5/layout/IconCircleLabelList"/>
    <dgm:cxn modelId="{5137E7E8-6452-464F-A1BE-BBC8FABA3C55}" type="presParOf" srcId="{5D7C529B-7F5E-404F-AA37-0DCC494F8BAA}" destId="{FB09A48A-DF42-4C80-AA97-29F6F1D301BF}" srcOrd="1" destOrd="0" presId="urn:microsoft.com/office/officeart/2018/5/layout/IconCircleLabelList"/>
    <dgm:cxn modelId="{A9C2531F-4897-4187-BBFA-F9706CB1EDD3}" type="presParOf" srcId="{5D7C529B-7F5E-404F-AA37-0DCC494F8BAA}" destId="{4877CD3F-D364-4072-A429-1A6E8AA7CF57}" srcOrd="2" destOrd="0" presId="urn:microsoft.com/office/officeart/2018/5/layout/IconCircleLabelList"/>
    <dgm:cxn modelId="{FC9CBC88-FB4F-4CDF-BD52-0FC1B4A9B367}" type="presParOf" srcId="{5D7C529B-7F5E-404F-AA37-0DCC494F8BAA}" destId="{5250C0CB-30FA-46E2-BD89-BC6B9738C660}" srcOrd="3" destOrd="0" presId="urn:microsoft.com/office/officeart/2018/5/layout/IconCircleLabelList"/>
    <dgm:cxn modelId="{5397E0A4-36A2-407A-91B1-A66C56307F33}" type="presParOf" srcId="{8C7E9880-CDA8-4D7C-83D1-DF6E4B5C7E6A}" destId="{05F5E277-BA19-469A-B4E1-656EB1C72345}" srcOrd="7" destOrd="0" presId="urn:microsoft.com/office/officeart/2018/5/layout/IconCircleLabelList"/>
    <dgm:cxn modelId="{C3D10E5B-2575-47EA-A17D-A2388DB9C2F3}" type="presParOf" srcId="{8C7E9880-CDA8-4D7C-83D1-DF6E4B5C7E6A}" destId="{91581757-B611-4ECE-B937-974A9ACB4B8C}" srcOrd="8" destOrd="0" presId="urn:microsoft.com/office/officeart/2018/5/layout/IconCircleLabelList"/>
    <dgm:cxn modelId="{81577D9F-2895-4D22-81CE-607DA97191C3}" type="presParOf" srcId="{91581757-B611-4ECE-B937-974A9ACB4B8C}" destId="{51381764-E602-4D13-A0AF-0FA08C475B1B}" srcOrd="0" destOrd="0" presId="urn:microsoft.com/office/officeart/2018/5/layout/IconCircleLabelList"/>
    <dgm:cxn modelId="{10B0CE13-63B5-4DDF-8C50-8BA4C33D5DD5}" type="presParOf" srcId="{91581757-B611-4ECE-B937-974A9ACB4B8C}" destId="{4092F81E-410D-47EB-B742-408143353917}" srcOrd="1" destOrd="0" presId="urn:microsoft.com/office/officeart/2018/5/layout/IconCircleLabelList"/>
    <dgm:cxn modelId="{65AA0D09-DEAC-4B78-B7D6-384F2D40C0DB}" type="presParOf" srcId="{91581757-B611-4ECE-B937-974A9ACB4B8C}" destId="{74C7BF46-621E-4423-A60E-1DFB6D16EAC0}" srcOrd="2" destOrd="0" presId="urn:microsoft.com/office/officeart/2018/5/layout/IconCircleLabelList"/>
    <dgm:cxn modelId="{CC95EDE8-C847-4856-8992-C621CE6809EF}" type="presParOf" srcId="{91581757-B611-4ECE-B937-974A9ACB4B8C}" destId="{C40C116B-2C9E-4375-B939-6AB134F0C7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B2BDE-D127-4B0E-B17A-6351771D15B8}"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US"/>
        </a:p>
      </dgm:t>
    </dgm:pt>
    <dgm:pt modelId="{E8A0B44C-E13C-4E5E-9F8F-17432CCCDEDB}">
      <dgm:prSet phldrT="[Text]" phldr="0"/>
      <dgm:spPr/>
      <dgm:t>
        <a:bodyPr/>
        <a:lstStyle/>
        <a:p>
          <a:r>
            <a:rPr lang="en-US">
              <a:latin typeface="Calibri Light" panose="020F0302020204030204"/>
            </a:rPr>
            <a:t>Explore</a:t>
          </a:r>
          <a:endParaRPr lang="en-US"/>
        </a:p>
      </dgm:t>
    </dgm:pt>
    <dgm:pt modelId="{3DAFEEC8-CFB6-4F91-817C-D95399621655}" type="parTrans" cxnId="{D2D073C0-502A-4461-95FB-1AE77466B010}">
      <dgm:prSet/>
      <dgm:spPr/>
      <dgm:t>
        <a:bodyPr/>
        <a:lstStyle/>
        <a:p>
          <a:endParaRPr lang="en-US"/>
        </a:p>
      </dgm:t>
    </dgm:pt>
    <dgm:pt modelId="{145366CD-D071-4B88-AFEC-578855C5587B}" type="sibTrans" cxnId="{D2D073C0-502A-4461-95FB-1AE77466B010}">
      <dgm:prSet/>
      <dgm:spPr/>
      <dgm:t>
        <a:bodyPr/>
        <a:lstStyle/>
        <a:p>
          <a:endParaRPr lang="en-US"/>
        </a:p>
      </dgm:t>
    </dgm:pt>
    <dgm:pt modelId="{F9020D91-E7C0-4F61-867A-CEF48CB23715}">
      <dgm:prSet phldrT="[Text]" phldr="0"/>
      <dgm:spPr/>
      <dgm:t>
        <a:bodyPr/>
        <a:lstStyle/>
        <a:p>
          <a:r>
            <a:rPr lang="en-US">
              <a:latin typeface="Calibri Light" panose="020F0302020204030204"/>
            </a:rPr>
            <a:t>Search</a:t>
          </a:r>
          <a:endParaRPr lang="en-US"/>
        </a:p>
      </dgm:t>
    </dgm:pt>
    <dgm:pt modelId="{6D920A39-0369-40C8-8CE3-1BA83EECAF74}" type="parTrans" cxnId="{D958E946-0A5E-4279-9E3A-658EDA674C16}">
      <dgm:prSet/>
      <dgm:spPr/>
      <dgm:t>
        <a:bodyPr/>
        <a:lstStyle/>
        <a:p>
          <a:endParaRPr lang="en-US"/>
        </a:p>
      </dgm:t>
    </dgm:pt>
    <dgm:pt modelId="{F505C9DA-61D8-49A6-8194-4558A85F89B1}" type="sibTrans" cxnId="{D958E946-0A5E-4279-9E3A-658EDA674C16}">
      <dgm:prSet/>
      <dgm:spPr/>
      <dgm:t>
        <a:bodyPr/>
        <a:lstStyle/>
        <a:p>
          <a:endParaRPr lang="en-US"/>
        </a:p>
      </dgm:t>
    </dgm:pt>
    <dgm:pt modelId="{BA4132F2-54A4-4838-B109-BA7EC9D5F50E}">
      <dgm:prSet phldr="0"/>
      <dgm:spPr/>
      <dgm:t>
        <a:bodyPr/>
        <a:lstStyle/>
        <a:p>
          <a:r>
            <a:rPr lang="en-US">
              <a:latin typeface="Calibri"/>
              <a:cs typeface="Calibri"/>
            </a:rPr>
            <a:t>Filter</a:t>
          </a:r>
        </a:p>
      </dgm:t>
    </dgm:pt>
    <dgm:pt modelId="{0F3EFC70-7AFF-4B71-99A5-3B1A4ABD7E79}" type="parTrans" cxnId="{83B0F8CC-FF7A-44C0-B8EB-CFED51005D98}">
      <dgm:prSet/>
      <dgm:spPr/>
    </dgm:pt>
    <dgm:pt modelId="{19D7144B-5E7A-46F4-B092-543E70FED7BF}" type="sibTrans" cxnId="{83B0F8CC-FF7A-44C0-B8EB-CFED51005D98}">
      <dgm:prSet/>
      <dgm:spPr/>
    </dgm:pt>
    <dgm:pt modelId="{CB7B387C-389E-4B83-AD3E-8AB25134B27F}">
      <dgm:prSet phldr="0"/>
      <dgm:spPr/>
      <dgm:t>
        <a:bodyPr/>
        <a:lstStyle/>
        <a:p>
          <a:r>
            <a:rPr lang="en-US">
              <a:latin typeface="Calibri"/>
              <a:cs typeface="Calibri"/>
            </a:rPr>
            <a:t>By Tags</a:t>
          </a:r>
          <a:endParaRPr lang="en-US"/>
        </a:p>
      </dgm:t>
    </dgm:pt>
    <dgm:pt modelId="{769C6ED5-47EE-4664-96C8-90EF9463AB0F}" type="parTrans" cxnId="{D2326B5D-B32E-47C7-91D1-79AA3E83FAA0}">
      <dgm:prSet/>
      <dgm:spPr/>
    </dgm:pt>
    <dgm:pt modelId="{B48AAB2D-D4CD-42C9-BEDE-22127D25A1BF}" type="sibTrans" cxnId="{D2326B5D-B32E-47C7-91D1-79AA3E83FAA0}">
      <dgm:prSet/>
      <dgm:spPr/>
    </dgm:pt>
    <dgm:pt modelId="{A9B69687-459C-4DE2-81BD-5713967DF89C}">
      <dgm:prSet phldr="0"/>
      <dgm:spPr/>
      <dgm:t>
        <a:bodyPr/>
        <a:lstStyle/>
        <a:p>
          <a:pPr rtl="0"/>
          <a:r>
            <a:rPr lang="en-US">
              <a:latin typeface="Calibri"/>
              <a:cs typeface="Calibri"/>
            </a:rPr>
            <a:t>By Ratings</a:t>
          </a:r>
        </a:p>
      </dgm:t>
    </dgm:pt>
    <dgm:pt modelId="{74C6FD16-6C2F-4A4C-90B6-2316215B0AC7}" type="parTrans" cxnId="{25B6CA8D-6052-4C94-97C7-3BF7B34BB31F}">
      <dgm:prSet/>
      <dgm:spPr/>
    </dgm:pt>
    <dgm:pt modelId="{BC6F6AC4-BFFF-4AFE-AC07-B066D4126F96}" type="sibTrans" cxnId="{25B6CA8D-6052-4C94-97C7-3BF7B34BB31F}">
      <dgm:prSet/>
      <dgm:spPr/>
    </dgm:pt>
    <dgm:pt modelId="{5F6CBA75-16F4-47D9-A049-3ACCC5A9DD93}">
      <dgm:prSet phldr="0"/>
      <dgm:spPr/>
      <dgm:t>
        <a:bodyPr/>
        <a:lstStyle/>
        <a:p>
          <a:r>
            <a:rPr lang="en-US">
              <a:latin typeface="Calibri"/>
              <a:cs typeface="Calibri"/>
            </a:rPr>
            <a:t>Feed</a:t>
          </a:r>
        </a:p>
      </dgm:t>
    </dgm:pt>
    <dgm:pt modelId="{A2B8A07C-2FE1-41D8-BE05-FFACA4ED3999}" type="parTrans" cxnId="{F4F09461-D50F-45D3-8F18-B68A67BC7EA0}">
      <dgm:prSet/>
      <dgm:spPr/>
    </dgm:pt>
    <dgm:pt modelId="{50F87E0B-E04C-4515-9991-C3DCEE8CA2CF}" type="sibTrans" cxnId="{F4F09461-D50F-45D3-8F18-B68A67BC7EA0}">
      <dgm:prSet/>
      <dgm:spPr/>
    </dgm:pt>
    <dgm:pt modelId="{202B3930-0B45-4C87-A7E4-C8A6F77198D8}">
      <dgm:prSet phldr="0"/>
      <dgm:spPr/>
      <dgm:t>
        <a:bodyPr/>
        <a:lstStyle/>
        <a:p>
          <a:r>
            <a:rPr lang="en-US">
              <a:latin typeface="Calibri"/>
              <a:cs typeface="Calibri"/>
            </a:rPr>
            <a:t>Scroll</a:t>
          </a:r>
        </a:p>
      </dgm:t>
    </dgm:pt>
    <dgm:pt modelId="{C21CE9A9-8F5C-4E78-8061-DA5EF3D6541E}" type="parTrans" cxnId="{AC9374DC-3055-42A0-B684-5D6E4F73AC30}">
      <dgm:prSet/>
      <dgm:spPr/>
    </dgm:pt>
    <dgm:pt modelId="{04616399-A6C1-4B7E-ABE3-D0F2BC5D12DB}" type="sibTrans" cxnId="{AC9374DC-3055-42A0-B684-5D6E4F73AC30}">
      <dgm:prSet/>
      <dgm:spPr/>
    </dgm:pt>
    <dgm:pt modelId="{065E4FCC-E616-4A9A-8E05-033AF57DDE42}">
      <dgm:prSet phldr="0"/>
      <dgm:spPr/>
      <dgm:t>
        <a:bodyPr/>
        <a:lstStyle/>
        <a:p>
          <a:r>
            <a:rPr lang="en-US">
              <a:latin typeface="Calibri"/>
              <a:cs typeface="Calibri"/>
            </a:rPr>
            <a:t>Algorithm</a:t>
          </a:r>
        </a:p>
      </dgm:t>
    </dgm:pt>
    <dgm:pt modelId="{62ED1226-194B-48D1-BE63-8562BF5D541F}" type="parTrans" cxnId="{A1D37947-8A9B-4709-837A-FBED852410F1}">
      <dgm:prSet/>
      <dgm:spPr/>
    </dgm:pt>
    <dgm:pt modelId="{7978A5A0-E6DB-4B85-9990-9871F673D4B3}" type="sibTrans" cxnId="{A1D37947-8A9B-4709-837A-FBED852410F1}">
      <dgm:prSet/>
      <dgm:spPr/>
    </dgm:pt>
    <dgm:pt modelId="{BD0E6852-2E0F-4BA2-BEC2-BC2B5AD8C2E7}" type="pres">
      <dgm:prSet presAssocID="{8B8B2BDE-D127-4B0E-B17A-6351771D15B8}" presName="hierChild1" presStyleCnt="0">
        <dgm:presLayoutVars>
          <dgm:orgChart val="1"/>
          <dgm:chPref val="1"/>
          <dgm:dir/>
          <dgm:animOne val="branch"/>
          <dgm:animLvl val="lvl"/>
          <dgm:resizeHandles/>
        </dgm:presLayoutVars>
      </dgm:prSet>
      <dgm:spPr/>
    </dgm:pt>
    <dgm:pt modelId="{9A31920D-B5F2-4645-A4F6-06174ABE0D2A}" type="pres">
      <dgm:prSet presAssocID="{E8A0B44C-E13C-4E5E-9F8F-17432CCCDEDB}" presName="hierRoot1" presStyleCnt="0">
        <dgm:presLayoutVars>
          <dgm:hierBranch val="init"/>
        </dgm:presLayoutVars>
      </dgm:prSet>
      <dgm:spPr/>
    </dgm:pt>
    <dgm:pt modelId="{FA2CF8B8-53E2-45A8-BB90-64BDC2E01813}" type="pres">
      <dgm:prSet presAssocID="{E8A0B44C-E13C-4E5E-9F8F-17432CCCDEDB}" presName="rootComposite1" presStyleCnt="0"/>
      <dgm:spPr/>
    </dgm:pt>
    <dgm:pt modelId="{66F3B970-A493-4FCE-AA90-E2FE94B61DA4}" type="pres">
      <dgm:prSet presAssocID="{E8A0B44C-E13C-4E5E-9F8F-17432CCCDEDB}" presName="rootText1" presStyleLbl="node0" presStyleIdx="0" presStyleCnt="1">
        <dgm:presLayoutVars>
          <dgm:chPref val="3"/>
        </dgm:presLayoutVars>
      </dgm:prSet>
      <dgm:spPr/>
    </dgm:pt>
    <dgm:pt modelId="{DB1F523A-493B-4FBB-AA37-1225D805D7A5}" type="pres">
      <dgm:prSet presAssocID="{E8A0B44C-E13C-4E5E-9F8F-17432CCCDEDB}" presName="rootConnector1" presStyleLbl="node1" presStyleIdx="0" presStyleCnt="0"/>
      <dgm:spPr/>
    </dgm:pt>
    <dgm:pt modelId="{DCC32010-68B7-4E19-90F0-E666659D9941}" type="pres">
      <dgm:prSet presAssocID="{E8A0B44C-E13C-4E5E-9F8F-17432CCCDEDB}" presName="hierChild2" presStyleCnt="0"/>
      <dgm:spPr/>
    </dgm:pt>
    <dgm:pt modelId="{5ECB3BF9-3E8D-4283-95C8-4BEB541E9452}" type="pres">
      <dgm:prSet presAssocID="{6D920A39-0369-40C8-8CE3-1BA83EECAF74}" presName="Name37" presStyleLbl="parChTrans1D2" presStyleIdx="0" presStyleCnt="2"/>
      <dgm:spPr/>
    </dgm:pt>
    <dgm:pt modelId="{EF2C6E11-1B10-4352-A29E-050B30BE2666}" type="pres">
      <dgm:prSet presAssocID="{F9020D91-E7C0-4F61-867A-CEF48CB23715}" presName="hierRoot2" presStyleCnt="0">
        <dgm:presLayoutVars>
          <dgm:hierBranch val="init"/>
        </dgm:presLayoutVars>
      </dgm:prSet>
      <dgm:spPr/>
    </dgm:pt>
    <dgm:pt modelId="{CBFFEF22-75EF-4B8F-B84E-EB3EEDD9DE42}" type="pres">
      <dgm:prSet presAssocID="{F9020D91-E7C0-4F61-867A-CEF48CB23715}" presName="rootComposite" presStyleCnt="0"/>
      <dgm:spPr/>
    </dgm:pt>
    <dgm:pt modelId="{D550A370-D4A9-4F89-9FA1-2034B89A9A4E}" type="pres">
      <dgm:prSet presAssocID="{F9020D91-E7C0-4F61-867A-CEF48CB23715}" presName="rootText" presStyleLbl="node2" presStyleIdx="0" presStyleCnt="2">
        <dgm:presLayoutVars>
          <dgm:chPref val="3"/>
        </dgm:presLayoutVars>
      </dgm:prSet>
      <dgm:spPr/>
    </dgm:pt>
    <dgm:pt modelId="{3D84B89F-F8D2-4E4C-A3E9-5E0CCCAFF45D}" type="pres">
      <dgm:prSet presAssocID="{F9020D91-E7C0-4F61-867A-CEF48CB23715}" presName="rootConnector" presStyleLbl="node2" presStyleIdx="0" presStyleCnt="2"/>
      <dgm:spPr/>
    </dgm:pt>
    <dgm:pt modelId="{15593DEA-AA05-4817-AA82-BB23EA895220}" type="pres">
      <dgm:prSet presAssocID="{F9020D91-E7C0-4F61-867A-CEF48CB23715}" presName="hierChild4" presStyleCnt="0"/>
      <dgm:spPr/>
    </dgm:pt>
    <dgm:pt modelId="{D0A7A24E-3805-4872-B787-0BEABD0069E9}" type="pres">
      <dgm:prSet presAssocID="{0F3EFC70-7AFF-4B71-99A5-3B1A4ABD7E79}" presName="Name37" presStyleLbl="parChTrans1D3" presStyleIdx="0" presStyleCnt="3"/>
      <dgm:spPr/>
    </dgm:pt>
    <dgm:pt modelId="{B6E9C888-F9DA-4DA8-9DBA-4A71B5A5A8A8}" type="pres">
      <dgm:prSet presAssocID="{BA4132F2-54A4-4838-B109-BA7EC9D5F50E}" presName="hierRoot2" presStyleCnt="0">
        <dgm:presLayoutVars>
          <dgm:hierBranch val="init"/>
        </dgm:presLayoutVars>
      </dgm:prSet>
      <dgm:spPr/>
    </dgm:pt>
    <dgm:pt modelId="{7F5EC1A4-A772-458C-96E1-8661C0EF8410}" type="pres">
      <dgm:prSet presAssocID="{BA4132F2-54A4-4838-B109-BA7EC9D5F50E}" presName="rootComposite" presStyleCnt="0"/>
      <dgm:spPr/>
    </dgm:pt>
    <dgm:pt modelId="{A87CA74C-073E-4C6D-A57A-8D4C1AAB54DD}" type="pres">
      <dgm:prSet presAssocID="{BA4132F2-54A4-4838-B109-BA7EC9D5F50E}" presName="rootText" presStyleLbl="node3" presStyleIdx="0" presStyleCnt="3">
        <dgm:presLayoutVars>
          <dgm:chPref val="3"/>
        </dgm:presLayoutVars>
      </dgm:prSet>
      <dgm:spPr/>
    </dgm:pt>
    <dgm:pt modelId="{79937069-CD6D-4695-8A2E-138D2CA9644E}" type="pres">
      <dgm:prSet presAssocID="{BA4132F2-54A4-4838-B109-BA7EC9D5F50E}" presName="rootConnector" presStyleLbl="node3" presStyleIdx="0" presStyleCnt="3"/>
      <dgm:spPr/>
    </dgm:pt>
    <dgm:pt modelId="{991DA207-6E32-4AF7-958A-281ACEF07312}" type="pres">
      <dgm:prSet presAssocID="{BA4132F2-54A4-4838-B109-BA7EC9D5F50E}" presName="hierChild4" presStyleCnt="0"/>
      <dgm:spPr/>
    </dgm:pt>
    <dgm:pt modelId="{5620E8ED-08FA-4702-8702-F80383C5DD6C}" type="pres">
      <dgm:prSet presAssocID="{769C6ED5-47EE-4664-96C8-90EF9463AB0F}" presName="Name37" presStyleLbl="parChTrans1D4" presStyleIdx="0" presStyleCnt="2"/>
      <dgm:spPr/>
    </dgm:pt>
    <dgm:pt modelId="{8FDA13BA-2879-4157-8EC6-82B1831F7261}" type="pres">
      <dgm:prSet presAssocID="{CB7B387C-389E-4B83-AD3E-8AB25134B27F}" presName="hierRoot2" presStyleCnt="0">
        <dgm:presLayoutVars>
          <dgm:hierBranch val="init"/>
        </dgm:presLayoutVars>
      </dgm:prSet>
      <dgm:spPr/>
    </dgm:pt>
    <dgm:pt modelId="{4D439A25-607A-4B46-90BA-B4219B43F7D7}" type="pres">
      <dgm:prSet presAssocID="{CB7B387C-389E-4B83-AD3E-8AB25134B27F}" presName="rootComposite" presStyleCnt="0"/>
      <dgm:spPr/>
    </dgm:pt>
    <dgm:pt modelId="{C9047DDA-4FED-4A78-9869-DA721CA085AB}" type="pres">
      <dgm:prSet presAssocID="{CB7B387C-389E-4B83-AD3E-8AB25134B27F}" presName="rootText" presStyleLbl="node4" presStyleIdx="0" presStyleCnt="2">
        <dgm:presLayoutVars>
          <dgm:chPref val="3"/>
        </dgm:presLayoutVars>
      </dgm:prSet>
      <dgm:spPr/>
    </dgm:pt>
    <dgm:pt modelId="{55024A49-C907-41AF-ADCB-2FF0ACE7BD4B}" type="pres">
      <dgm:prSet presAssocID="{CB7B387C-389E-4B83-AD3E-8AB25134B27F}" presName="rootConnector" presStyleLbl="node4" presStyleIdx="0" presStyleCnt="2"/>
      <dgm:spPr/>
    </dgm:pt>
    <dgm:pt modelId="{5E745A3D-2957-4790-A805-C54270CA7CDB}" type="pres">
      <dgm:prSet presAssocID="{CB7B387C-389E-4B83-AD3E-8AB25134B27F}" presName="hierChild4" presStyleCnt="0"/>
      <dgm:spPr/>
    </dgm:pt>
    <dgm:pt modelId="{EE2740E3-467D-4CDB-A4EA-1D3D90E8F047}" type="pres">
      <dgm:prSet presAssocID="{CB7B387C-389E-4B83-AD3E-8AB25134B27F}" presName="hierChild5" presStyleCnt="0"/>
      <dgm:spPr/>
    </dgm:pt>
    <dgm:pt modelId="{1FFCC15B-EF0A-4C99-ABF2-0580C153707A}" type="pres">
      <dgm:prSet presAssocID="{74C6FD16-6C2F-4A4C-90B6-2316215B0AC7}" presName="Name37" presStyleLbl="parChTrans1D4" presStyleIdx="1" presStyleCnt="2"/>
      <dgm:spPr/>
    </dgm:pt>
    <dgm:pt modelId="{1FADFE20-9A63-4276-B86A-243B16699F63}" type="pres">
      <dgm:prSet presAssocID="{A9B69687-459C-4DE2-81BD-5713967DF89C}" presName="hierRoot2" presStyleCnt="0">
        <dgm:presLayoutVars>
          <dgm:hierBranch val="init"/>
        </dgm:presLayoutVars>
      </dgm:prSet>
      <dgm:spPr/>
    </dgm:pt>
    <dgm:pt modelId="{95056F6F-6E91-4CEA-9E24-8B8322EEE179}" type="pres">
      <dgm:prSet presAssocID="{A9B69687-459C-4DE2-81BD-5713967DF89C}" presName="rootComposite" presStyleCnt="0"/>
      <dgm:spPr/>
    </dgm:pt>
    <dgm:pt modelId="{B4050C57-26BE-484A-9493-AF1F6020BE25}" type="pres">
      <dgm:prSet presAssocID="{A9B69687-459C-4DE2-81BD-5713967DF89C}" presName="rootText" presStyleLbl="node4" presStyleIdx="1" presStyleCnt="2">
        <dgm:presLayoutVars>
          <dgm:chPref val="3"/>
        </dgm:presLayoutVars>
      </dgm:prSet>
      <dgm:spPr/>
    </dgm:pt>
    <dgm:pt modelId="{2986444D-96C7-4D52-9E1C-452FAA383248}" type="pres">
      <dgm:prSet presAssocID="{A9B69687-459C-4DE2-81BD-5713967DF89C}" presName="rootConnector" presStyleLbl="node4" presStyleIdx="1" presStyleCnt="2"/>
      <dgm:spPr/>
    </dgm:pt>
    <dgm:pt modelId="{11559A8C-1A79-417C-80C2-8FAA98712C03}" type="pres">
      <dgm:prSet presAssocID="{A9B69687-459C-4DE2-81BD-5713967DF89C}" presName="hierChild4" presStyleCnt="0"/>
      <dgm:spPr/>
    </dgm:pt>
    <dgm:pt modelId="{5F5CBB51-D48E-4180-BB03-91A01EBC62DC}" type="pres">
      <dgm:prSet presAssocID="{A9B69687-459C-4DE2-81BD-5713967DF89C}" presName="hierChild5" presStyleCnt="0"/>
      <dgm:spPr/>
    </dgm:pt>
    <dgm:pt modelId="{ABD1597F-B9B7-4966-A601-5AF13606A418}" type="pres">
      <dgm:prSet presAssocID="{BA4132F2-54A4-4838-B109-BA7EC9D5F50E}" presName="hierChild5" presStyleCnt="0"/>
      <dgm:spPr/>
    </dgm:pt>
    <dgm:pt modelId="{1AC1DCDB-3814-4CA3-981A-AC7F438105DE}" type="pres">
      <dgm:prSet presAssocID="{F9020D91-E7C0-4F61-867A-CEF48CB23715}" presName="hierChild5" presStyleCnt="0"/>
      <dgm:spPr/>
    </dgm:pt>
    <dgm:pt modelId="{9C8C2ACF-10C9-4701-83D1-3C3FCBE6F78A}" type="pres">
      <dgm:prSet presAssocID="{A2B8A07C-2FE1-41D8-BE05-FFACA4ED3999}" presName="Name37" presStyleLbl="parChTrans1D2" presStyleIdx="1" presStyleCnt="2"/>
      <dgm:spPr/>
    </dgm:pt>
    <dgm:pt modelId="{97289604-724F-4F9C-A3CD-7AD34BFF7243}" type="pres">
      <dgm:prSet presAssocID="{5F6CBA75-16F4-47D9-A049-3ACCC5A9DD93}" presName="hierRoot2" presStyleCnt="0">
        <dgm:presLayoutVars>
          <dgm:hierBranch val="init"/>
        </dgm:presLayoutVars>
      </dgm:prSet>
      <dgm:spPr/>
    </dgm:pt>
    <dgm:pt modelId="{4D67EFF6-7762-46A4-BC47-967F25739FAA}" type="pres">
      <dgm:prSet presAssocID="{5F6CBA75-16F4-47D9-A049-3ACCC5A9DD93}" presName="rootComposite" presStyleCnt="0"/>
      <dgm:spPr/>
    </dgm:pt>
    <dgm:pt modelId="{3B16C9B2-D27F-4AB9-88AF-344829D26E36}" type="pres">
      <dgm:prSet presAssocID="{5F6CBA75-16F4-47D9-A049-3ACCC5A9DD93}" presName="rootText" presStyleLbl="node2" presStyleIdx="1" presStyleCnt="2">
        <dgm:presLayoutVars>
          <dgm:chPref val="3"/>
        </dgm:presLayoutVars>
      </dgm:prSet>
      <dgm:spPr/>
    </dgm:pt>
    <dgm:pt modelId="{5DF4581A-152C-430F-A7AC-A697F3F9835E}" type="pres">
      <dgm:prSet presAssocID="{5F6CBA75-16F4-47D9-A049-3ACCC5A9DD93}" presName="rootConnector" presStyleLbl="node2" presStyleIdx="1" presStyleCnt="2"/>
      <dgm:spPr/>
    </dgm:pt>
    <dgm:pt modelId="{186F13B3-B900-4EDE-87A7-B1BF1D46C5DE}" type="pres">
      <dgm:prSet presAssocID="{5F6CBA75-16F4-47D9-A049-3ACCC5A9DD93}" presName="hierChild4" presStyleCnt="0"/>
      <dgm:spPr/>
    </dgm:pt>
    <dgm:pt modelId="{B9C7DD12-C083-42A2-806F-A2E120D98A08}" type="pres">
      <dgm:prSet presAssocID="{C21CE9A9-8F5C-4E78-8061-DA5EF3D6541E}" presName="Name37" presStyleLbl="parChTrans1D3" presStyleIdx="1" presStyleCnt="3"/>
      <dgm:spPr/>
    </dgm:pt>
    <dgm:pt modelId="{263D116D-2B48-422C-BE1B-3887BFC6C67A}" type="pres">
      <dgm:prSet presAssocID="{202B3930-0B45-4C87-A7E4-C8A6F77198D8}" presName="hierRoot2" presStyleCnt="0">
        <dgm:presLayoutVars>
          <dgm:hierBranch val="init"/>
        </dgm:presLayoutVars>
      </dgm:prSet>
      <dgm:spPr/>
    </dgm:pt>
    <dgm:pt modelId="{1478C765-0004-433F-AF6F-49CF4BC7245E}" type="pres">
      <dgm:prSet presAssocID="{202B3930-0B45-4C87-A7E4-C8A6F77198D8}" presName="rootComposite" presStyleCnt="0"/>
      <dgm:spPr/>
    </dgm:pt>
    <dgm:pt modelId="{18B3C0CD-6659-4F50-A880-D99E971C0333}" type="pres">
      <dgm:prSet presAssocID="{202B3930-0B45-4C87-A7E4-C8A6F77198D8}" presName="rootText" presStyleLbl="node3" presStyleIdx="1" presStyleCnt="3">
        <dgm:presLayoutVars>
          <dgm:chPref val="3"/>
        </dgm:presLayoutVars>
      </dgm:prSet>
      <dgm:spPr/>
    </dgm:pt>
    <dgm:pt modelId="{8E248F9B-2AAE-475B-941E-906E51FF6594}" type="pres">
      <dgm:prSet presAssocID="{202B3930-0B45-4C87-A7E4-C8A6F77198D8}" presName="rootConnector" presStyleLbl="node3" presStyleIdx="1" presStyleCnt="3"/>
      <dgm:spPr/>
    </dgm:pt>
    <dgm:pt modelId="{110E8FF4-ECBB-43D6-AA4F-16639842BCEB}" type="pres">
      <dgm:prSet presAssocID="{202B3930-0B45-4C87-A7E4-C8A6F77198D8}" presName="hierChild4" presStyleCnt="0"/>
      <dgm:spPr/>
    </dgm:pt>
    <dgm:pt modelId="{B4AE955D-5607-473B-A75A-2E9A1942A481}" type="pres">
      <dgm:prSet presAssocID="{202B3930-0B45-4C87-A7E4-C8A6F77198D8}" presName="hierChild5" presStyleCnt="0"/>
      <dgm:spPr/>
    </dgm:pt>
    <dgm:pt modelId="{C298D10A-6117-4485-B677-BA922D8EFCAF}" type="pres">
      <dgm:prSet presAssocID="{62ED1226-194B-48D1-BE63-8562BF5D541F}" presName="Name37" presStyleLbl="parChTrans1D3" presStyleIdx="2" presStyleCnt="3"/>
      <dgm:spPr/>
    </dgm:pt>
    <dgm:pt modelId="{F65A7CAC-65C8-4388-8EA6-7BBC901E3A14}" type="pres">
      <dgm:prSet presAssocID="{065E4FCC-E616-4A9A-8E05-033AF57DDE42}" presName="hierRoot2" presStyleCnt="0">
        <dgm:presLayoutVars>
          <dgm:hierBranch val="init"/>
        </dgm:presLayoutVars>
      </dgm:prSet>
      <dgm:spPr/>
    </dgm:pt>
    <dgm:pt modelId="{656EB815-6A0F-4B47-96B7-3F9947409DC2}" type="pres">
      <dgm:prSet presAssocID="{065E4FCC-E616-4A9A-8E05-033AF57DDE42}" presName="rootComposite" presStyleCnt="0"/>
      <dgm:spPr/>
    </dgm:pt>
    <dgm:pt modelId="{7202279F-2CD3-426F-B810-C023441E0A12}" type="pres">
      <dgm:prSet presAssocID="{065E4FCC-E616-4A9A-8E05-033AF57DDE42}" presName="rootText" presStyleLbl="node3" presStyleIdx="2" presStyleCnt="3">
        <dgm:presLayoutVars>
          <dgm:chPref val="3"/>
        </dgm:presLayoutVars>
      </dgm:prSet>
      <dgm:spPr/>
    </dgm:pt>
    <dgm:pt modelId="{4418B74B-49D4-46C2-9CC2-CBC5301E91CE}" type="pres">
      <dgm:prSet presAssocID="{065E4FCC-E616-4A9A-8E05-033AF57DDE42}" presName="rootConnector" presStyleLbl="node3" presStyleIdx="2" presStyleCnt="3"/>
      <dgm:spPr/>
    </dgm:pt>
    <dgm:pt modelId="{E7047697-272A-4EDE-A02B-30BE81C5F011}" type="pres">
      <dgm:prSet presAssocID="{065E4FCC-E616-4A9A-8E05-033AF57DDE42}" presName="hierChild4" presStyleCnt="0"/>
      <dgm:spPr/>
    </dgm:pt>
    <dgm:pt modelId="{5A6CB47A-7676-4829-814E-E1115E65A552}" type="pres">
      <dgm:prSet presAssocID="{065E4FCC-E616-4A9A-8E05-033AF57DDE42}" presName="hierChild5" presStyleCnt="0"/>
      <dgm:spPr/>
    </dgm:pt>
    <dgm:pt modelId="{DB6328DD-FE1D-4ED8-8DCC-CDAE5C0F46EC}" type="pres">
      <dgm:prSet presAssocID="{5F6CBA75-16F4-47D9-A049-3ACCC5A9DD93}" presName="hierChild5" presStyleCnt="0"/>
      <dgm:spPr/>
    </dgm:pt>
    <dgm:pt modelId="{F7380006-6C8A-4E39-807C-C0D2D0F3B714}" type="pres">
      <dgm:prSet presAssocID="{E8A0B44C-E13C-4E5E-9F8F-17432CCCDEDB}" presName="hierChild3" presStyleCnt="0"/>
      <dgm:spPr/>
    </dgm:pt>
  </dgm:ptLst>
  <dgm:cxnLst>
    <dgm:cxn modelId="{AB0E3A0A-F4C8-4637-B05E-FCF12638308E}" type="presOf" srcId="{BA4132F2-54A4-4838-B109-BA7EC9D5F50E}" destId="{A87CA74C-073E-4C6D-A57A-8D4C1AAB54DD}" srcOrd="0" destOrd="0" presId="urn:microsoft.com/office/officeart/2005/8/layout/orgChart1"/>
    <dgm:cxn modelId="{FE94200C-F15A-4974-969A-319921C4C423}" type="presOf" srcId="{74C6FD16-6C2F-4A4C-90B6-2316215B0AC7}" destId="{1FFCC15B-EF0A-4C99-ABF2-0580C153707A}" srcOrd="0" destOrd="0" presId="urn:microsoft.com/office/officeart/2005/8/layout/orgChart1"/>
    <dgm:cxn modelId="{90F9D114-F2DD-43B0-BF03-DABAA21D7B4B}" type="presOf" srcId="{5F6CBA75-16F4-47D9-A049-3ACCC5A9DD93}" destId="{3B16C9B2-D27F-4AB9-88AF-344829D26E36}" srcOrd="0" destOrd="0" presId="urn:microsoft.com/office/officeart/2005/8/layout/orgChart1"/>
    <dgm:cxn modelId="{C827CE17-A28D-40D7-86AB-EBD471B64F13}" type="presOf" srcId="{E8A0B44C-E13C-4E5E-9F8F-17432CCCDEDB}" destId="{66F3B970-A493-4FCE-AA90-E2FE94B61DA4}" srcOrd="0" destOrd="0" presId="urn:microsoft.com/office/officeart/2005/8/layout/orgChart1"/>
    <dgm:cxn modelId="{CAE62226-DAA9-4B62-B25D-18C08D84795B}" type="presOf" srcId="{F9020D91-E7C0-4F61-867A-CEF48CB23715}" destId="{D550A370-D4A9-4F89-9FA1-2034B89A9A4E}" srcOrd="0" destOrd="0" presId="urn:microsoft.com/office/officeart/2005/8/layout/orgChart1"/>
    <dgm:cxn modelId="{FC7B0A3D-8C18-4EEE-87E8-4219FE1D13AC}" type="presOf" srcId="{A9B69687-459C-4DE2-81BD-5713967DF89C}" destId="{2986444D-96C7-4D52-9E1C-452FAA383248}" srcOrd="1" destOrd="0" presId="urn:microsoft.com/office/officeart/2005/8/layout/orgChart1"/>
    <dgm:cxn modelId="{D958E946-0A5E-4279-9E3A-658EDA674C16}" srcId="{E8A0B44C-E13C-4E5E-9F8F-17432CCCDEDB}" destId="{F9020D91-E7C0-4F61-867A-CEF48CB23715}" srcOrd="0" destOrd="0" parTransId="{6D920A39-0369-40C8-8CE3-1BA83EECAF74}" sibTransId="{F505C9DA-61D8-49A6-8194-4558A85F89B1}"/>
    <dgm:cxn modelId="{A1D37947-8A9B-4709-837A-FBED852410F1}" srcId="{5F6CBA75-16F4-47D9-A049-3ACCC5A9DD93}" destId="{065E4FCC-E616-4A9A-8E05-033AF57DDE42}" srcOrd="1" destOrd="0" parTransId="{62ED1226-194B-48D1-BE63-8562BF5D541F}" sibTransId="{7978A5A0-E6DB-4B85-9990-9871F673D4B3}"/>
    <dgm:cxn modelId="{7F41FA4E-F442-4C1E-AF2C-0BB73E6B54AB}" type="presOf" srcId="{202B3930-0B45-4C87-A7E4-C8A6F77198D8}" destId="{18B3C0CD-6659-4F50-A880-D99E971C0333}" srcOrd="0" destOrd="0" presId="urn:microsoft.com/office/officeart/2005/8/layout/orgChart1"/>
    <dgm:cxn modelId="{91B15753-99D8-48C7-B6F1-4C7D8F4288B9}" type="presOf" srcId="{CB7B387C-389E-4B83-AD3E-8AB25134B27F}" destId="{C9047DDA-4FED-4A78-9869-DA721CA085AB}" srcOrd="0" destOrd="0" presId="urn:microsoft.com/office/officeart/2005/8/layout/orgChart1"/>
    <dgm:cxn modelId="{0D3E095B-D7A7-43EE-8153-A7FEDA641B8D}" type="presOf" srcId="{C21CE9A9-8F5C-4E78-8061-DA5EF3D6541E}" destId="{B9C7DD12-C083-42A2-806F-A2E120D98A08}" srcOrd="0" destOrd="0" presId="urn:microsoft.com/office/officeart/2005/8/layout/orgChart1"/>
    <dgm:cxn modelId="{D2326B5D-B32E-47C7-91D1-79AA3E83FAA0}" srcId="{BA4132F2-54A4-4838-B109-BA7EC9D5F50E}" destId="{CB7B387C-389E-4B83-AD3E-8AB25134B27F}" srcOrd="0" destOrd="0" parTransId="{769C6ED5-47EE-4664-96C8-90EF9463AB0F}" sibTransId="{B48AAB2D-D4CD-42C9-BEDE-22127D25A1BF}"/>
    <dgm:cxn modelId="{F4F09461-D50F-45D3-8F18-B68A67BC7EA0}" srcId="{E8A0B44C-E13C-4E5E-9F8F-17432CCCDEDB}" destId="{5F6CBA75-16F4-47D9-A049-3ACCC5A9DD93}" srcOrd="1" destOrd="0" parTransId="{A2B8A07C-2FE1-41D8-BE05-FFACA4ED3999}" sibTransId="{50F87E0B-E04C-4515-9991-C3DCEE8CA2CF}"/>
    <dgm:cxn modelId="{514CD57D-25A8-4BF0-A309-9CFE15A6722C}" type="presOf" srcId="{A9B69687-459C-4DE2-81BD-5713967DF89C}" destId="{B4050C57-26BE-484A-9493-AF1F6020BE25}" srcOrd="0" destOrd="0" presId="urn:microsoft.com/office/officeart/2005/8/layout/orgChart1"/>
    <dgm:cxn modelId="{EBB78681-131F-44B4-B167-7602D8773EC8}" type="presOf" srcId="{065E4FCC-E616-4A9A-8E05-033AF57DDE42}" destId="{7202279F-2CD3-426F-B810-C023441E0A12}" srcOrd="0" destOrd="0" presId="urn:microsoft.com/office/officeart/2005/8/layout/orgChart1"/>
    <dgm:cxn modelId="{CD63A882-7282-43F6-B288-640FF0A14CB1}" type="presOf" srcId="{E8A0B44C-E13C-4E5E-9F8F-17432CCCDEDB}" destId="{DB1F523A-493B-4FBB-AA37-1225D805D7A5}" srcOrd="1" destOrd="0" presId="urn:microsoft.com/office/officeart/2005/8/layout/orgChart1"/>
    <dgm:cxn modelId="{78307885-8A4A-4605-8D54-8EA79AE634BF}" type="presOf" srcId="{065E4FCC-E616-4A9A-8E05-033AF57DDE42}" destId="{4418B74B-49D4-46C2-9CC2-CBC5301E91CE}" srcOrd="1" destOrd="0" presId="urn:microsoft.com/office/officeart/2005/8/layout/orgChart1"/>
    <dgm:cxn modelId="{25B6CA8D-6052-4C94-97C7-3BF7B34BB31F}" srcId="{BA4132F2-54A4-4838-B109-BA7EC9D5F50E}" destId="{A9B69687-459C-4DE2-81BD-5713967DF89C}" srcOrd="1" destOrd="0" parTransId="{74C6FD16-6C2F-4A4C-90B6-2316215B0AC7}" sibTransId="{BC6F6AC4-BFFF-4AFE-AC07-B066D4126F96}"/>
    <dgm:cxn modelId="{ADBD06A1-FA9B-4A2B-9C5E-57F356322592}" type="presOf" srcId="{0F3EFC70-7AFF-4B71-99A5-3B1A4ABD7E79}" destId="{D0A7A24E-3805-4872-B787-0BEABD0069E9}" srcOrd="0" destOrd="0" presId="urn:microsoft.com/office/officeart/2005/8/layout/orgChart1"/>
    <dgm:cxn modelId="{B7B146B5-A41B-4F4C-984B-5AA9956C2B7C}" type="presOf" srcId="{CB7B387C-389E-4B83-AD3E-8AB25134B27F}" destId="{55024A49-C907-41AF-ADCB-2FF0ACE7BD4B}" srcOrd="1" destOrd="0" presId="urn:microsoft.com/office/officeart/2005/8/layout/orgChart1"/>
    <dgm:cxn modelId="{61BC1CBA-116F-4630-B230-383EF17A4704}" type="presOf" srcId="{F9020D91-E7C0-4F61-867A-CEF48CB23715}" destId="{3D84B89F-F8D2-4E4C-A3E9-5E0CCCAFF45D}" srcOrd="1" destOrd="0" presId="urn:microsoft.com/office/officeart/2005/8/layout/orgChart1"/>
    <dgm:cxn modelId="{D2D073C0-502A-4461-95FB-1AE77466B010}" srcId="{8B8B2BDE-D127-4B0E-B17A-6351771D15B8}" destId="{E8A0B44C-E13C-4E5E-9F8F-17432CCCDEDB}" srcOrd="0" destOrd="0" parTransId="{3DAFEEC8-CFB6-4F91-817C-D95399621655}" sibTransId="{145366CD-D071-4B88-AFEC-578855C5587B}"/>
    <dgm:cxn modelId="{2701F7C3-926B-437C-8A7D-938C027F5D6E}" type="presOf" srcId="{6D920A39-0369-40C8-8CE3-1BA83EECAF74}" destId="{5ECB3BF9-3E8D-4283-95C8-4BEB541E9452}" srcOrd="0" destOrd="0" presId="urn:microsoft.com/office/officeart/2005/8/layout/orgChart1"/>
    <dgm:cxn modelId="{BBCBACC7-2D87-4AC0-967E-87C2C285864F}" type="presOf" srcId="{5F6CBA75-16F4-47D9-A049-3ACCC5A9DD93}" destId="{5DF4581A-152C-430F-A7AC-A697F3F9835E}" srcOrd="1" destOrd="0" presId="urn:microsoft.com/office/officeart/2005/8/layout/orgChart1"/>
    <dgm:cxn modelId="{83B0F8CC-FF7A-44C0-B8EB-CFED51005D98}" srcId="{F9020D91-E7C0-4F61-867A-CEF48CB23715}" destId="{BA4132F2-54A4-4838-B109-BA7EC9D5F50E}" srcOrd="0" destOrd="0" parTransId="{0F3EFC70-7AFF-4B71-99A5-3B1A4ABD7E79}" sibTransId="{19D7144B-5E7A-46F4-B092-543E70FED7BF}"/>
    <dgm:cxn modelId="{1B41B8D1-24C6-49C6-9399-9049DFF938F7}" type="presOf" srcId="{BA4132F2-54A4-4838-B109-BA7EC9D5F50E}" destId="{79937069-CD6D-4695-8A2E-138D2CA9644E}" srcOrd="1" destOrd="0" presId="urn:microsoft.com/office/officeart/2005/8/layout/orgChart1"/>
    <dgm:cxn modelId="{E91479DA-43EA-4954-8861-34FD254E712D}" type="presOf" srcId="{769C6ED5-47EE-4664-96C8-90EF9463AB0F}" destId="{5620E8ED-08FA-4702-8702-F80383C5DD6C}" srcOrd="0" destOrd="0" presId="urn:microsoft.com/office/officeart/2005/8/layout/orgChart1"/>
    <dgm:cxn modelId="{AC9374DC-3055-42A0-B684-5D6E4F73AC30}" srcId="{5F6CBA75-16F4-47D9-A049-3ACCC5A9DD93}" destId="{202B3930-0B45-4C87-A7E4-C8A6F77198D8}" srcOrd="0" destOrd="0" parTransId="{C21CE9A9-8F5C-4E78-8061-DA5EF3D6541E}" sibTransId="{04616399-A6C1-4B7E-ABE3-D0F2BC5D12DB}"/>
    <dgm:cxn modelId="{4B8376E4-2D75-482D-92A1-956E3167E272}" type="presOf" srcId="{202B3930-0B45-4C87-A7E4-C8A6F77198D8}" destId="{8E248F9B-2AAE-475B-941E-906E51FF6594}" srcOrd="1" destOrd="0" presId="urn:microsoft.com/office/officeart/2005/8/layout/orgChart1"/>
    <dgm:cxn modelId="{6656E6ED-5888-4783-9D86-CCA4324C2F30}" type="presOf" srcId="{62ED1226-194B-48D1-BE63-8562BF5D541F}" destId="{C298D10A-6117-4485-B677-BA922D8EFCAF}" srcOrd="0" destOrd="0" presId="urn:microsoft.com/office/officeart/2005/8/layout/orgChart1"/>
    <dgm:cxn modelId="{D11F07F7-6EE0-4F07-9747-5F6D1D70EA6E}" type="presOf" srcId="{8B8B2BDE-D127-4B0E-B17A-6351771D15B8}" destId="{BD0E6852-2E0F-4BA2-BEC2-BC2B5AD8C2E7}" srcOrd="0" destOrd="0" presId="urn:microsoft.com/office/officeart/2005/8/layout/orgChart1"/>
    <dgm:cxn modelId="{DE8D1BFB-850E-4677-8503-3405D872E96F}" type="presOf" srcId="{A2B8A07C-2FE1-41D8-BE05-FFACA4ED3999}" destId="{9C8C2ACF-10C9-4701-83D1-3C3FCBE6F78A}" srcOrd="0" destOrd="0" presId="urn:microsoft.com/office/officeart/2005/8/layout/orgChart1"/>
    <dgm:cxn modelId="{6B502BFC-8136-4F45-BF22-12CC9532894D}" type="presParOf" srcId="{BD0E6852-2E0F-4BA2-BEC2-BC2B5AD8C2E7}" destId="{9A31920D-B5F2-4645-A4F6-06174ABE0D2A}" srcOrd="0" destOrd="0" presId="urn:microsoft.com/office/officeart/2005/8/layout/orgChart1"/>
    <dgm:cxn modelId="{51979162-DC79-4F76-9131-5854FB2561D4}" type="presParOf" srcId="{9A31920D-B5F2-4645-A4F6-06174ABE0D2A}" destId="{FA2CF8B8-53E2-45A8-BB90-64BDC2E01813}" srcOrd="0" destOrd="0" presId="urn:microsoft.com/office/officeart/2005/8/layout/orgChart1"/>
    <dgm:cxn modelId="{D9783E77-8FCB-44F9-921B-CDF75D047BA8}" type="presParOf" srcId="{FA2CF8B8-53E2-45A8-BB90-64BDC2E01813}" destId="{66F3B970-A493-4FCE-AA90-E2FE94B61DA4}" srcOrd="0" destOrd="0" presId="urn:microsoft.com/office/officeart/2005/8/layout/orgChart1"/>
    <dgm:cxn modelId="{499CD97A-0BE8-447B-BB13-B33C2C094E4C}" type="presParOf" srcId="{FA2CF8B8-53E2-45A8-BB90-64BDC2E01813}" destId="{DB1F523A-493B-4FBB-AA37-1225D805D7A5}" srcOrd="1" destOrd="0" presId="urn:microsoft.com/office/officeart/2005/8/layout/orgChart1"/>
    <dgm:cxn modelId="{C32E9D04-BD86-4676-AC88-564CB48C2767}" type="presParOf" srcId="{9A31920D-B5F2-4645-A4F6-06174ABE0D2A}" destId="{DCC32010-68B7-4E19-90F0-E666659D9941}" srcOrd="1" destOrd="0" presId="urn:microsoft.com/office/officeart/2005/8/layout/orgChart1"/>
    <dgm:cxn modelId="{274D15F3-64EB-4C96-B7A5-88B6BD989792}" type="presParOf" srcId="{DCC32010-68B7-4E19-90F0-E666659D9941}" destId="{5ECB3BF9-3E8D-4283-95C8-4BEB541E9452}" srcOrd="0" destOrd="0" presId="urn:microsoft.com/office/officeart/2005/8/layout/orgChart1"/>
    <dgm:cxn modelId="{C9DCA0D9-950C-4EEE-8AFA-ABE5EC0E761A}" type="presParOf" srcId="{DCC32010-68B7-4E19-90F0-E666659D9941}" destId="{EF2C6E11-1B10-4352-A29E-050B30BE2666}" srcOrd="1" destOrd="0" presId="urn:microsoft.com/office/officeart/2005/8/layout/orgChart1"/>
    <dgm:cxn modelId="{CAC97E4F-9703-4560-AE82-F9D95EE3E43A}" type="presParOf" srcId="{EF2C6E11-1B10-4352-A29E-050B30BE2666}" destId="{CBFFEF22-75EF-4B8F-B84E-EB3EEDD9DE42}" srcOrd="0" destOrd="0" presId="urn:microsoft.com/office/officeart/2005/8/layout/orgChart1"/>
    <dgm:cxn modelId="{6678C4CB-7834-4EA7-8A60-B6C18C4D6EA7}" type="presParOf" srcId="{CBFFEF22-75EF-4B8F-B84E-EB3EEDD9DE42}" destId="{D550A370-D4A9-4F89-9FA1-2034B89A9A4E}" srcOrd="0" destOrd="0" presId="urn:microsoft.com/office/officeart/2005/8/layout/orgChart1"/>
    <dgm:cxn modelId="{10A20740-4D3F-4EE3-9A46-1357A28838D4}" type="presParOf" srcId="{CBFFEF22-75EF-4B8F-B84E-EB3EEDD9DE42}" destId="{3D84B89F-F8D2-4E4C-A3E9-5E0CCCAFF45D}" srcOrd="1" destOrd="0" presId="urn:microsoft.com/office/officeart/2005/8/layout/orgChart1"/>
    <dgm:cxn modelId="{3F9655CB-5576-41A1-A86D-C99D84F011B8}" type="presParOf" srcId="{EF2C6E11-1B10-4352-A29E-050B30BE2666}" destId="{15593DEA-AA05-4817-AA82-BB23EA895220}" srcOrd="1" destOrd="0" presId="urn:microsoft.com/office/officeart/2005/8/layout/orgChart1"/>
    <dgm:cxn modelId="{2A5E9811-99BC-40EE-9D27-06AEDD259C6D}" type="presParOf" srcId="{15593DEA-AA05-4817-AA82-BB23EA895220}" destId="{D0A7A24E-3805-4872-B787-0BEABD0069E9}" srcOrd="0" destOrd="0" presId="urn:microsoft.com/office/officeart/2005/8/layout/orgChart1"/>
    <dgm:cxn modelId="{45E98595-8721-437D-81DC-2F98269ABE2A}" type="presParOf" srcId="{15593DEA-AA05-4817-AA82-BB23EA895220}" destId="{B6E9C888-F9DA-4DA8-9DBA-4A71B5A5A8A8}" srcOrd="1" destOrd="0" presId="urn:microsoft.com/office/officeart/2005/8/layout/orgChart1"/>
    <dgm:cxn modelId="{D2F1646C-925B-4725-B2A4-CFCA2A31A3C1}" type="presParOf" srcId="{B6E9C888-F9DA-4DA8-9DBA-4A71B5A5A8A8}" destId="{7F5EC1A4-A772-458C-96E1-8661C0EF8410}" srcOrd="0" destOrd="0" presId="urn:microsoft.com/office/officeart/2005/8/layout/orgChart1"/>
    <dgm:cxn modelId="{75B66EC5-9228-4E20-A191-57A62D4B3F10}" type="presParOf" srcId="{7F5EC1A4-A772-458C-96E1-8661C0EF8410}" destId="{A87CA74C-073E-4C6D-A57A-8D4C1AAB54DD}" srcOrd="0" destOrd="0" presId="urn:microsoft.com/office/officeart/2005/8/layout/orgChart1"/>
    <dgm:cxn modelId="{8DF6BA4C-2844-4AAD-8FD6-47F2D6E9EEB5}" type="presParOf" srcId="{7F5EC1A4-A772-458C-96E1-8661C0EF8410}" destId="{79937069-CD6D-4695-8A2E-138D2CA9644E}" srcOrd="1" destOrd="0" presId="urn:microsoft.com/office/officeart/2005/8/layout/orgChart1"/>
    <dgm:cxn modelId="{40A94E37-8114-4634-99A8-68485D8285A8}" type="presParOf" srcId="{B6E9C888-F9DA-4DA8-9DBA-4A71B5A5A8A8}" destId="{991DA207-6E32-4AF7-958A-281ACEF07312}" srcOrd="1" destOrd="0" presId="urn:microsoft.com/office/officeart/2005/8/layout/orgChart1"/>
    <dgm:cxn modelId="{5E9FA95E-BD24-45EF-AD6C-66EF02E3CC79}" type="presParOf" srcId="{991DA207-6E32-4AF7-958A-281ACEF07312}" destId="{5620E8ED-08FA-4702-8702-F80383C5DD6C}" srcOrd="0" destOrd="0" presId="urn:microsoft.com/office/officeart/2005/8/layout/orgChart1"/>
    <dgm:cxn modelId="{5C9DD5E3-7C21-407A-94BB-A81E4D51E0B6}" type="presParOf" srcId="{991DA207-6E32-4AF7-958A-281ACEF07312}" destId="{8FDA13BA-2879-4157-8EC6-82B1831F7261}" srcOrd="1" destOrd="0" presId="urn:microsoft.com/office/officeart/2005/8/layout/orgChart1"/>
    <dgm:cxn modelId="{9AFE77B3-FA0C-48CD-A9E1-4238A44BCD72}" type="presParOf" srcId="{8FDA13BA-2879-4157-8EC6-82B1831F7261}" destId="{4D439A25-607A-4B46-90BA-B4219B43F7D7}" srcOrd="0" destOrd="0" presId="urn:microsoft.com/office/officeart/2005/8/layout/orgChart1"/>
    <dgm:cxn modelId="{2D5AD31B-8B7A-420F-84B4-E5AFBCCD8AD7}" type="presParOf" srcId="{4D439A25-607A-4B46-90BA-B4219B43F7D7}" destId="{C9047DDA-4FED-4A78-9869-DA721CA085AB}" srcOrd="0" destOrd="0" presId="urn:microsoft.com/office/officeart/2005/8/layout/orgChart1"/>
    <dgm:cxn modelId="{44B5D4AA-1EC0-410E-AD15-B9E0CF6A19EC}" type="presParOf" srcId="{4D439A25-607A-4B46-90BA-B4219B43F7D7}" destId="{55024A49-C907-41AF-ADCB-2FF0ACE7BD4B}" srcOrd="1" destOrd="0" presId="urn:microsoft.com/office/officeart/2005/8/layout/orgChart1"/>
    <dgm:cxn modelId="{67C0AFE1-E700-4F68-8C90-47955B40121D}" type="presParOf" srcId="{8FDA13BA-2879-4157-8EC6-82B1831F7261}" destId="{5E745A3D-2957-4790-A805-C54270CA7CDB}" srcOrd="1" destOrd="0" presId="urn:microsoft.com/office/officeart/2005/8/layout/orgChart1"/>
    <dgm:cxn modelId="{8A9F0B45-FF89-4BA9-8648-932FACB48A41}" type="presParOf" srcId="{8FDA13BA-2879-4157-8EC6-82B1831F7261}" destId="{EE2740E3-467D-4CDB-A4EA-1D3D90E8F047}" srcOrd="2" destOrd="0" presId="urn:microsoft.com/office/officeart/2005/8/layout/orgChart1"/>
    <dgm:cxn modelId="{45E41D3A-B824-4F40-A608-C7CBAE04A494}" type="presParOf" srcId="{991DA207-6E32-4AF7-958A-281ACEF07312}" destId="{1FFCC15B-EF0A-4C99-ABF2-0580C153707A}" srcOrd="2" destOrd="0" presId="urn:microsoft.com/office/officeart/2005/8/layout/orgChart1"/>
    <dgm:cxn modelId="{A7E31792-3E07-4A10-B84A-B2FF15C250CA}" type="presParOf" srcId="{991DA207-6E32-4AF7-958A-281ACEF07312}" destId="{1FADFE20-9A63-4276-B86A-243B16699F63}" srcOrd="3" destOrd="0" presId="urn:microsoft.com/office/officeart/2005/8/layout/orgChart1"/>
    <dgm:cxn modelId="{8902DF74-E298-445B-B4B9-9BDB4138EBD0}" type="presParOf" srcId="{1FADFE20-9A63-4276-B86A-243B16699F63}" destId="{95056F6F-6E91-4CEA-9E24-8B8322EEE179}" srcOrd="0" destOrd="0" presId="urn:microsoft.com/office/officeart/2005/8/layout/orgChart1"/>
    <dgm:cxn modelId="{9083758A-8007-4473-81CC-E7274FCD2FB9}" type="presParOf" srcId="{95056F6F-6E91-4CEA-9E24-8B8322EEE179}" destId="{B4050C57-26BE-484A-9493-AF1F6020BE25}" srcOrd="0" destOrd="0" presId="urn:microsoft.com/office/officeart/2005/8/layout/orgChart1"/>
    <dgm:cxn modelId="{3FC04EA5-E25F-43D8-885C-1BF0265DC20F}" type="presParOf" srcId="{95056F6F-6E91-4CEA-9E24-8B8322EEE179}" destId="{2986444D-96C7-4D52-9E1C-452FAA383248}" srcOrd="1" destOrd="0" presId="urn:microsoft.com/office/officeart/2005/8/layout/orgChart1"/>
    <dgm:cxn modelId="{322D70B7-D271-4801-B43A-9A8F3983F4F7}" type="presParOf" srcId="{1FADFE20-9A63-4276-B86A-243B16699F63}" destId="{11559A8C-1A79-417C-80C2-8FAA98712C03}" srcOrd="1" destOrd="0" presId="urn:microsoft.com/office/officeart/2005/8/layout/orgChart1"/>
    <dgm:cxn modelId="{A9826C96-BC81-4957-BBAD-E26289039695}" type="presParOf" srcId="{1FADFE20-9A63-4276-B86A-243B16699F63}" destId="{5F5CBB51-D48E-4180-BB03-91A01EBC62DC}" srcOrd="2" destOrd="0" presId="urn:microsoft.com/office/officeart/2005/8/layout/orgChart1"/>
    <dgm:cxn modelId="{276F72A3-1A5E-4DE5-80F7-8739CB49BF3B}" type="presParOf" srcId="{B6E9C888-F9DA-4DA8-9DBA-4A71B5A5A8A8}" destId="{ABD1597F-B9B7-4966-A601-5AF13606A418}" srcOrd="2" destOrd="0" presId="urn:microsoft.com/office/officeart/2005/8/layout/orgChart1"/>
    <dgm:cxn modelId="{E0CD5AF3-624D-42BD-859D-536EA10E7C34}" type="presParOf" srcId="{EF2C6E11-1B10-4352-A29E-050B30BE2666}" destId="{1AC1DCDB-3814-4CA3-981A-AC7F438105DE}" srcOrd="2" destOrd="0" presId="urn:microsoft.com/office/officeart/2005/8/layout/orgChart1"/>
    <dgm:cxn modelId="{2B78F4E9-665B-4858-9920-BCDAB6289C13}" type="presParOf" srcId="{DCC32010-68B7-4E19-90F0-E666659D9941}" destId="{9C8C2ACF-10C9-4701-83D1-3C3FCBE6F78A}" srcOrd="2" destOrd="0" presId="urn:microsoft.com/office/officeart/2005/8/layout/orgChart1"/>
    <dgm:cxn modelId="{4CD27B1C-6C34-4585-8E6A-6560DAAC7EEA}" type="presParOf" srcId="{DCC32010-68B7-4E19-90F0-E666659D9941}" destId="{97289604-724F-4F9C-A3CD-7AD34BFF7243}" srcOrd="3" destOrd="0" presId="urn:microsoft.com/office/officeart/2005/8/layout/orgChart1"/>
    <dgm:cxn modelId="{8FA2646A-A959-47EE-8A4B-1707FD73EF43}" type="presParOf" srcId="{97289604-724F-4F9C-A3CD-7AD34BFF7243}" destId="{4D67EFF6-7762-46A4-BC47-967F25739FAA}" srcOrd="0" destOrd="0" presId="urn:microsoft.com/office/officeart/2005/8/layout/orgChart1"/>
    <dgm:cxn modelId="{3F65B183-F48E-438B-9612-429ED4382E1C}" type="presParOf" srcId="{4D67EFF6-7762-46A4-BC47-967F25739FAA}" destId="{3B16C9B2-D27F-4AB9-88AF-344829D26E36}" srcOrd="0" destOrd="0" presId="urn:microsoft.com/office/officeart/2005/8/layout/orgChart1"/>
    <dgm:cxn modelId="{1A6F81DE-BB90-45DF-9216-B37D24DFA53D}" type="presParOf" srcId="{4D67EFF6-7762-46A4-BC47-967F25739FAA}" destId="{5DF4581A-152C-430F-A7AC-A697F3F9835E}" srcOrd="1" destOrd="0" presId="urn:microsoft.com/office/officeart/2005/8/layout/orgChart1"/>
    <dgm:cxn modelId="{32FCF199-D03E-4E86-AA41-B2AB620B8097}" type="presParOf" srcId="{97289604-724F-4F9C-A3CD-7AD34BFF7243}" destId="{186F13B3-B900-4EDE-87A7-B1BF1D46C5DE}" srcOrd="1" destOrd="0" presId="urn:microsoft.com/office/officeart/2005/8/layout/orgChart1"/>
    <dgm:cxn modelId="{E2A4FC25-97F7-48C3-80E0-22F2AE7EC319}" type="presParOf" srcId="{186F13B3-B900-4EDE-87A7-B1BF1D46C5DE}" destId="{B9C7DD12-C083-42A2-806F-A2E120D98A08}" srcOrd="0" destOrd="0" presId="urn:microsoft.com/office/officeart/2005/8/layout/orgChart1"/>
    <dgm:cxn modelId="{A6C0F88F-163A-4021-A81B-9DE5B5A0A8ED}" type="presParOf" srcId="{186F13B3-B900-4EDE-87A7-B1BF1D46C5DE}" destId="{263D116D-2B48-422C-BE1B-3887BFC6C67A}" srcOrd="1" destOrd="0" presId="urn:microsoft.com/office/officeart/2005/8/layout/orgChart1"/>
    <dgm:cxn modelId="{4D5C6C3D-F08A-43FD-BAB3-BF43BF0AF7E3}" type="presParOf" srcId="{263D116D-2B48-422C-BE1B-3887BFC6C67A}" destId="{1478C765-0004-433F-AF6F-49CF4BC7245E}" srcOrd="0" destOrd="0" presId="urn:microsoft.com/office/officeart/2005/8/layout/orgChart1"/>
    <dgm:cxn modelId="{F288B784-D92B-4CD6-9BA4-0044396F1775}" type="presParOf" srcId="{1478C765-0004-433F-AF6F-49CF4BC7245E}" destId="{18B3C0CD-6659-4F50-A880-D99E971C0333}" srcOrd="0" destOrd="0" presId="urn:microsoft.com/office/officeart/2005/8/layout/orgChart1"/>
    <dgm:cxn modelId="{05E9B7FA-8DAF-4856-BC22-33A8E82274D1}" type="presParOf" srcId="{1478C765-0004-433F-AF6F-49CF4BC7245E}" destId="{8E248F9B-2AAE-475B-941E-906E51FF6594}" srcOrd="1" destOrd="0" presId="urn:microsoft.com/office/officeart/2005/8/layout/orgChart1"/>
    <dgm:cxn modelId="{E2D98273-F80A-4ABE-855A-A7D6E659D7B2}" type="presParOf" srcId="{263D116D-2B48-422C-BE1B-3887BFC6C67A}" destId="{110E8FF4-ECBB-43D6-AA4F-16639842BCEB}" srcOrd="1" destOrd="0" presId="urn:microsoft.com/office/officeart/2005/8/layout/orgChart1"/>
    <dgm:cxn modelId="{B22A7D7C-9FD7-4FCC-951F-E704F8717BBF}" type="presParOf" srcId="{263D116D-2B48-422C-BE1B-3887BFC6C67A}" destId="{B4AE955D-5607-473B-A75A-2E9A1942A481}" srcOrd="2" destOrd="0" presId="urn:microsoft.com/office/officeart/2005/8/layout/orgChart1"/>
    <dgm:cxn modelId="{E840FC06-2A07-4879-A03C-B9EAAFD9DACE}" type="presParOf" srcId="{186F13B3-B900-4EDE-87A7-B1BF1D46C5DE}" destId="{C298D10A-6117-4485-B677-BA922D8EFCAF}" srcOrd="2" destOrd="0" presId="urn:microsoft.com/office/officeart/2005/8/layout/orgChart1"/>
    <dgm:cxn modelId="{2744C036-6DF6-4288-937D-383811C7F33B}" type="presParOf" srcId="{186F13B3-B900-4EDE-87A7-B1BF1D46C5DE}" destId="{F65A7CAC-65C8-4388-8EA6-7BBC901E3A14}" srcOrd="3" destOrd="0" presId="urn:microsoft.com/office/officeart/2005/8/layout/orgChart1"/>
    <dgm:cxn modelId="{58928233-7C58-485A-9229-E0F03A489E7A}" type="presParOf" srcId="{F65A7CAC-65C8-4388-8EA6-7BBC901E3A14}" destId="{656EB815-6A0F-4B47-96B7-3F9947409DC2}" srcOrd="0" destOrd="0" presId="urn:microsoft.com/office/officeart/2005/8/layout/orgChart1"/>
    <dgm:cxn modelId="{DE24784F-E639-4FAB-B5EE-23226B3E0ACF}" type="presParOf" srcId="{656EB815-6A0F-4B47-96B7-3F9947409DC2}" destId="{7202279F-2CD3-426F-B810-C023441E0A12}" srcOrd="0" destOrd="0" presId="urn:microsoft.com/office/officeart/2005/8/layout/orgChart1"/>
    <dgm:cxn modelId="{448020E6-9F4A-4BAC-87C8-4EA28DEC16E6}" type="presParOf" srcId="{656EB815-6A0F-4B47-96B7-3F9947409DC2}" destId="{4418B74B-49D4-46C2-9CC2-CBC5301E91CE}" srcOrd="1" destOrd="0" presId="urn:microsoft.com/office/officeart/2005/8/layout/orgChart1"/>
    <dgm:cxn modelId="{B2E214EE-FCEA-40F7-8FF7-93C14398B55B}" type="presParOf" srcId="{F65A7CAC-65C8-4388-8EA6-7BBC901E3A14}" destId="{E7047697-272A-4EDE-A02B-30BE81C5F011}" srcOrd="1" destOrd="0" presId="urn:microsoft.com/office/officeart/2005/8/layout/orgChart1"/>
    <dgm:cxn modelId="{3D6DF77B-6E6D-4596-8317-72B506FB96B5}" type="presParOf" srcId="{F65A7CAC-65C8-4388-8EA6-7BBC901E3A14}" destId="{5A6CB47A-7676-4829-814E-E1115E65A552}" srcOrd="2" destOrd="0" presId="urn:microsoft.com/office/officeart/2005/8/layout/orgChart1"/>
    <dgm:cxn modelId="{CE694BAF-772A-4F8B-83D5-7C70740D15C6}" type="presParOf" srcId="{97289604-724F-4F9C-A3CD-7AD34BFF7243}" destId="{DB6328DD-FE1D-4ED8-8DCC-CDAE5C0F46EC}" srcOrd="2" destOrd="0" presId="urn:microsoft.com/office/officeart/2005/8/layout/orgChart1"/>
    <dgm:cxn modelId="{93C10E6A-8245-4929-9846-4FB0939EB762}" type="presParOf" srcId="{9A31920D-B5F2-4645-A4F6-06174ABE0D2A}" destId="{F7380006-6C8A-4E39-807C-C0D2D0F3B7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8B2BDE-D127-4B0E-B17A-6351771D15B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0CD641-6775-4A4F-ADC2-449AD4DA1C42}">
      <dgm:prSet phldrT="[Text]" phldr="0"/>
      <dgm:spPr/>
      <dgm:t>
        <a:bodyPr/>
        <a:lstStyle/>
        <a:p>
          <a:r>
            <a:rPr lang="en-US"/>
            <a:t>UI/UX</a:t>
          </a:r>
        </a:p>
      </dgm:t>
    </dgm:pt>
    <dgm:pt modelId="{D9340C17-1AF2-4C28-AD53-9D31710D1C02}" type="parTrans" cxnId="{208D4702-FF8A-4828-A6FB-687DE859C42C}">
      <dgm:prSet/>
      <dgm:spPr/>
      <dgm:t>
        <a:bodyPr/>
        <a:lstStyle/>
        <a:p>
          <a:endParaRPr lang="en-US"/>
        </a:p>
      </dgm:t>
    </dgm:pt>
    <dgm:pt modelId="{E9444F96-A178-41AD-9A2C-61DC770A975F}" type="sibTrans" cxnId="{208D4702-FF8A-4828-A6FB-687DE859C42C}">
      <dgm:prSet/>
      <dgm:spPr/>
      <dgm:t>
        <a:bodyPr/>
        <a:lstStyle/>
        <a:p>
          <a:endParaRPr lang="en-US"/>
        </a:p>
      </dgm:t>
    </dgm:pt>
    <dgm:pt modelId="{E8A0B44C-E13C-4E5E-9F8F-17432CCCDEDB}">
      <dgm:prSet phldrT="[Text]" phldr="0"/>
      <dgm:spPr/>
      <dgm:t>
        <a:bodyPr/>
        <a:lstStyle/>
        <a:p>
          <a:r>
            <a:rPr lang="en-US"/>
            <a:t>Intuitive</a:t>
          </a:r>
        </a:p>
      </dgm:t>
    </dgm:pt>
    <dgm:pt modelId="{3DAFEEC8-CFB6-4F91-817C-D95399621655}" type="parTrans" cxnId="{D2D073C0-502A-4461-95FB-1AE77466B010}">
      <dgm:prSet/>
      <dgm:spPr/>
      <dgm:t>
        <a:bodyPr/>
        <a:lstStyle/>
        <a:p>
          <a:endParaRPr lang="en-US"/>
        </a:p>
      </dgm:t>
    </dgm:pt>
    <dgm:pt modelId="{145366CD-D071-4B88-AFEC-578855C5587B}" type="sibTrans" cxnId="{D2D073C0-502A-4461-95FB-1AE77466B010}">
      <dgm:prSet/>
      <dgm:spPr/>
      <dgm:t>
        <a:bodyPr/>
        <a:lstStyle/>
        <a:p>
          <a:endParaRPr lang="en-US"/>
        </a:p>
      </dgm:t>
    </dgm:pt>
    <dgm:pt modelId="{F9020D91-E7C0-4F61-867A-CEF48CB23715}">
      <dgm:prSet phldrT="[Text]" phldr="0"/>
      <dgm:spPr/>
      <dgm:t>
        <a:bodyPr/>
        <a:lstStyle/>
        <a:p>
          <a:r>
            <a:rPr lang="en-US"/>
            <a:t>Familiar</a:t>
          </a:r>
        </a:p>
      </dgm:t>
    </dgm:pt>
    <dgm:pt modelId="{6D920A39-0369-40C8-8CE3-1BA83EECAF74}" type="parTrans" cxnId="{D958E946-0A5E-4279-9E3A-658EDA674C16}">
      <dgm:prSet/>
      <dgm:spPr/>
      <dgm:t>
        <a:bodyPr/>
        <a:lstStyle/>
        <a:p>
          <a:endParaRPr lang="en-US"/>
        </a:p>
      </dgm:t>
    </dgm:pt>
    <dgm:pt modelId="{F505C9DA-61D8-49A6-8194-4558A85F89B1}" type="sibTrans" cxnId="{D958E946-0A5E-4279-9E3A-658EDA674C16}">
      <dgm:prSet/>
      <dgm:spPr/>
      <dgm:t>
        <a:bodyPr/>
        <a:lstStyle/>
        <a:p>
          <a:endParaRPr lang="en-US"/>
        </a:p>
      </dgm:t>
    </dgm:pt>
    <dgm:pt modelId="{F053B86B-79DC-4E52-89F1-0EF981A64A4E}">
      <dgm:prSet phldr="0"/>
      <dgm:spPr/>
      <dgm:t>
        <a:bodyPr/>
        <a:lstStyle/>
        <a:p>
          <a:r>
            <a:rPr lang="en-US"/>
            <a:t>Simple</a:t>
          </a:r>
        </a:p>
      </dgm:t>
    </dgm:pt>
    <dgm:pt modelId="{92536007-E49D-472E-8EBB-AAA60B04D62D}" type="parTrans" cxnId="{B085E270-D456-424E-9BEB-81DE3BB13A5A}">
      <dgm:prSet/>
      <dgm:spPr/>
      <dgm:t>
        <a:bodyPr/>
        <a:lstStyle/>
        <a:p>
          <a:endParaRPr lang="en-US"/>
        </a:p>
      </dgm:t>
    </dgm:pt>
    <dgm:pt modelId="{2FEF9F5E-20F6-433F-99C9-D1E04FDE1940}" type="sibTrans" cxnId="{B085E270-D456-424E-9BEB-81DE3BB13A5A}">
      <dgm:prSet/>
      <dgm:spPr/>
      <dgm:t>
        <a:bodyPr/>
        <a:lstStyle/>
        <a:p>
          <a:endParaRPr lang="en-US"/>
        </a:p>
      </dgm:t>
    </dgm:pt>
    <dgm:pt modelId="{BA4132F2-54A4-4838-B109-BA7EC9D5F50E}">
      <dgm:prSet phldr="0"/>
      <dgm:spPr/>
      <dgm:t>
        <a:bodyPr/>
        <a:lstStyle/>
        <a:p>
          <a:r>
            <a:rPr lang="en-US"/>
            <a:t>Uniform</a:t>
          </a:r>
        </a:p>
      </dgm:t>
    </dgm:pt>
    <dgm:pt modelId="{0F3EFC70-7AFF-4B71-99A5-3B1A4ABD7E79}" type="parTrans" cxnId="{83B0F8CC-FF7A-44C0-B8EB-CFED51005D98}">
      <dgm:prSet/>
      <dgm:spPr/>
      <dgm:t>
        <a:bodyPr/>
        <a:lstStyle/>
        <a:p>
          <a:endParaRPr lang="en-US"/>
        </a:p>
      </dgm:t>
    </dgm:pt>
    <dgm:pt modelId="{19D7144B-5E7A-46F4-B092-543E70FED7BF}" type="sibTrans" cxnId="{83B0F8CC-FF7A-44C0-B8EB-CFED51005D98}">
      <dgm:prSet/>
      <dgm:spPr/>
      <dgm:t>
        <a:bodyPr/>
        <a:lstStyle/>
        <a:p>
          <a:endParaRPr lang="en-US"/>
        </a:p>
      </dgm:t>
    </dgm:pt>
    <dgm:pt modelId="{CB7B387C-389E-4B83-AD3E-8AB25134B27F}">
      <dgm:prSet phldr="0"/>
      <dgm:spPr/>
      <dgm:t>
        <a:bodyPr/>
        <a:lstStyle/>
        <a:p>
          <a:r>
            <a:rPr lang="en-US"/>
            <a:t>Modern</a:t>
          </a:r>
        </a:p>
      </dgm:t>
    </dgm:pt>
    <dgm:pt modelId="{769C6ED5-47EE-4664-96C8-90EF9463AB0F}" type="parTrans" cxnId="{D2326B5D-B32E-47C7-91D1-79AA3E83FAA0}">
      <dgm:prSet/>
      <dgm:spPr/>
      <dgm:t>
        <a:bodyPr/>
        <a:lstStyle/>
        <a:p>
          <a:endParaRPr lang="en-US"/>
        </a:p>
      </dgm:t>
    </dgm:pt>
    <dgm:pt modelId="{B48AAB2D-D4CD-42C9-BEDE-22127D25A1BF}" type="sibTrans" cxnId="{D2326B5D-B32E-47C7-91D1-79AA3E83FAA0}">
      <dgm:prSet/>
      <dgm:spPr/>
      <dgm:t>
        <a:bodyPr/>
        <a:lstStyle/>
        <a:p>
          <a:endParaRPr lang="en-US"/>
        </a:p>
      </dgm:t>
    </dgm:pt>
    <dgm:pt modelId="{A9B69687-459C-4DE2-81BD-5713967DF89C}">
      <dgm:prSet phldr="0"/>
      <dgm:spPr/>
      <dgm:t>
        <a:bodyPr/>
        <a:lstStyle/>
        <a:p>
          <a:r>
            <a:rPr lang="en-US"/>
            <a:t>Dual Tone</a:t>
          </a:r>
        </a:p>
      </dgm:t>
    </dgm:pt>
    <dgm:pt modelId="{74C6FD16-6C2F-4A4C-90B6-2316215B0AC7}" type="parTrans" cxnId="{25B6CA8D-6052-4C94-97C7-3BF7B34BB31F}">
      <dgm:prSet/>
      <dgm:spPr/>
      <dgm:t>
        <a:bodyPr/>
        <a:lstStyle/>
        <a:p>
          <a:endParaRPr lang="en-US"/>
        </a:p>
      </dgm:t>
    </dgm:pt>
    <dgm:pt modelId="{BC6F6AC4-BFFF-4AFE-AC07-B066D4126F96}" type="sibTrans" cxnId="{25B6CA8D-6052-4C94-97C7-3BF7B34BB31F}">
      <dgm:prSet/>
      <dgm:spPr/>
      <dgm:t>
        <a:bodyPr/>
        <a:lstStyle/>
        <a:p>
          <a:endParaRPr lang="en-US"/>
        </a:p>
      </dgm:t>
    </dgm:pt>
    <dgm:pt modelId="{BD0E6852-2E0F-4BA2-BEC2-BC2B5AD8C2E7}" type="pres">
      <dgm:prSet presAssocID="{8B8B2BDE-D127-4B0E-B17A-6351771D15B8}" presName="hierChild1" presStyleCnt="0">
        <dgm:presLayoutVars>
          <dgm:orgChart val="1"/>
          <dgm:chPref val="1"/>
          <dgm:dir/>
          <dgm:animOne val="branch"/>
          <dgm:animLvl val="lvl"/>
          <dgm:resizeHandles/>
        </dgm:presLayoutVars>
      </dgm:prSet>
      <dgm:spPr/>
    </dgm:pt>
    <dgm:pt modelId="{9ECC0CEC-6D2E-4C52-BCCB-61A02C02E156}" type="pres">
      <dgm:prSet presAssocID="{830CD641-6775-4A4F-ADC2-449AD4DA1C42}" presName="hierRoot1" presStyleCnt="0">
        <dgm:presLayoutVars>
          <dgm:hierBranch val="init"/>
        </dgm:presLayoutVars>
      </dgm:prSet>
      <dgm:spPr/>
    </dgm:pt>
    <dgm:pt modelId="{E3B4C405-0FC1-4006-89F3-35AFAE146E1F}" type="pres">
      <dgm:prSet presAssocID="{830CD641-6775-4A4F-ADC2-449AD4DA1C42}" presName="rootComposite1" presStyleCnt="0"/>
      <dgm:spPr/>
    </dgm:pt>
    <dgm:pt modelId="{7F69E658-0058-4C4F-82C4-A1BAFF9A806F}" type="pres">
      <dgm:prSet presAssocID="{830CD641-6775-4A4F-ADC2-449AD4DA1C42}" presName="rootText1" presStyleLbl="node0" presStyleIdx="0" presStyleCnt="1">
        <dgm:presLayoutVars>
          <dgm:chPref val="3"/>
        </dgm:presLayoutVars>
      </dgm:prSet>
      <dgm:spPr/>
    </dgm:pt>
    <dgm:pt modelId="{A0A153E3-4A1E-4919-8AFE-BADB09972F63}" type="pres">
      <dgm:prSet presAssocID="{830CD641-6775-4A4F-ADC2-449AD4DA1C42}" presName="rootConnector1" presStyleLbl="node1" presStyleIdx="0" presStyleCnt="0"/>
      <dgm:spPr/>
    </dgm:pt>
    <dgm:pt modelId="{EDAAC0D6-D3D0-41DC-BC8E-568FBE47AE8A}" type="pres">
      <dgm:prSet presAssocID="{830CD641-6775-4A4F-ADC2-449AD4DA1C42}" presName="hierChild2" presStyleCnt="0"/>
      <dgm:spPr/>
    </dgm:pt>
    <dgm:pt modelId="{75DAB22D-A781-4DBC-B69B-5108DDE2E037}" type="pres">
      <dgm:prSet presAssocID="{92536007-E49D-472E-8EBB-AAA60B04D62D}" presName="Name37" presStyleLbl="parChTrans1D2" presStyleIdx="0" presStyleCnt="2"/>
      <dgm:spPr/>
    </dgm:pt>
    <dgm:pt modelId="{F28733BE-E390-425C-870A-5D66C2E57A5A}" type="pres">
      <dgm:prSet presAssocID="{F053B86B-79DC-4E52-89F1-0EF981A64A4E}" presName="hierRoot2" presStyleCnt="0">
        <dgm:presLayoutVars>
          <dgm:hierBranch val="init"/>
        </dgm:presLayoutVars>
      </dgm:prSet>
      <dgm:spPr/>
    </dgm:pt>
    <dgm:pt modelId="{834931F4-6BF2-4E9F-A8F7-6CBA387CD7E5}" type="pres">
      <dgm:prSet presAssocID="{F053B86B-79DC-4E52-89F1-0EF981A64A4E}" presName="rootComposite" presStyleCnt="0"/>
      <dgm:spPr/>
    </dgm:pt>
    <dgm:pt modelId="{096B28A6-EB5C-4A08-8E02-C093DD875814}" type="pres">
      <dgm:prSet presAssocID="{F053B86B-79DC-4E52-89F1-0EF981A64A4E}" presName="rootText" presStyleLbl="node2" presStyleIdx="0" presStyleCnt="2">
        <dgm:presLayoutVars>
          <dgm:chPref val="3"/>
        </dgm:presLayoutVars>
      </dgm:prSet>
      <dgm:spPr/>
    </dgm:pt>
    <dgm:pt modelId="{A7B3E419-B55C-4390-9F4C-08CCAEFE1279}" type="pres">
      <dgm:prSet presAssocID="{F053B86B-79DC-4E52-89F1-0EF981A64A4E}" presName="rootConnector" presStyleLbl="node2" presStyleIdx="0" presStyleCnt="2"/>
      <dgm:spPr/>
    </dgm:pt>
    <dgm:pt modelId="{AC07E5B7-AD98-4B22-8AE5-B85CA6795D09}" type="pres">
      <dgm:prSet presAssocID="{F053B86B-79DC-4E52-89F1-0EF981A64A4E}" presName="hierChild4" presStyleCnt="0"/>
      <dgm:spPr/>
    </dgm:pt>
    <dgm:pt modelId="{DFEEF5BA-37B9-49E0-9EBC-0FED5F6BF8A5}" type="pres">
      <dgm:prSet presAssocID="{3DAFEEC8-CFB6-4F91-817C-D95399621655}" presName="Name37" presStyleLbl="parChTrans1D3" presStyleIdx="0" presStyleCnt="4"/>
      <dgm:spPr/>
    </dgm:pt>
    <dgm:pt modelId="{508866FB-2A01-445C-B4C3-31250F953930}" type="pres">
      <dgm:prSet presAssocID="{E8A0B44C-E13C-4E5E-9F8F-17432CCCDEDB}" presName="hierRoot2" presStyleCnt="0">
        <dgm:presLayoutVars>
          <dgm:hierBranch val="init"/>
        </dgm:presLayoutVars>
      </dgm:prSet>
      <dgm:spPr/>
    </dgm:pt>
    <dgm:pt modelId="{77A58391-A319-40A1-82A3-5139C83F1F61}" type="pres">
      <dgm:prSet presAssocID="{E8A0B44C-E13C-4E5E-9F8F-17432CCCDEDB}" presName="rootComposite" presStyleCnt="0"/>
      <dgm:spPr/>
    </dgm:pt>
    <dgm:pt modelId="{EE5C3C0E-EBC5-491D-9A27-0D611DFE4638}" type="pres">
      <dgm:prSet presAssocID="{E8A0B44C-E13C-4E5E-9F8F-17432CCCDEDB}" presName="rootText" presStyleLbl="node3" presStyleIdx="0" presStyleCnt="4">
        <dgm:presLayoutVars>
          <dgm:chPref val="3"/>
        </dgm:presLayoutVars>
      </dgm:prSet>
      <dgm:spPr/>
    </dgm:pt>
    <dgm:pt modelId="{9F5FC3A2-61BF-472A-AFAB-8E8D83131219}" type="pres">
      <dgm:prSet presAssocID="{E8A0B44C-E13C-4E5E-9F8F-17432CCCDEDB}" presName="rootConnector" presStyleLbl="node3" presStyleIdx="0" presStyleCnt="4"/>
      <dgm:spPr/>
    </dgm:pt>
    <dgm:pt modelId="{074DFA4B-01D9-4264-BF19-513061192134}" type="pres">
      <dgm:prSet presAssocID="{E8A0B44C-E13C-4E5E-9F8F-17432CCCDEDB}" presName="hierChild4" presStyleCnt="0"/>
      <dgm:spPr/>
    </dgm:pt>
    <dgm:pt modelId="{C5FE2EF3-97B7-493E-B453-440034FA460D}" type="pres">
      <dgm:prSet presAssocID="{E8A0B44C-E13C-4E5E-9F8F-17432CCCDEDB}" presName="hierChild5" presStyleCnt="0"/>
      <dgm:spPr/>
    </dgm:pt>
    <dgm:pt modelId="{5ECB3BF9-3E8D-4283-95C8-4BEB541E9452}" type="pres">
      <dgm:prSet presAssocID="{6D920A39-0369-40C8-8CE3-1BA83EECAF74}" presName="Name37" presStyleLbl="parChTrans1D3" presStyleIdx="1" presStyleCnt="4"/>
      <dgm:spPr/>
    </dgm:pt>
    <dgm:pt modelId="{EF2C6E11-1B10-4352-A29E-050B30BE2666}" type="pres">
      <dgm:prSet presAssocID="{F9020D91-E7C0-4F61-867A-CEF48CB23715}" presName="hierRoot2" presStyleCnt="0">
        <dgm:presLayoutVars>
          <dgm:hierBranch val="init"/>
        </dgm:presLayoutVars>
      </dgm:prSet>
      <dgm:spPr/>
    </dgm:pt>
    <dgm:pt modelId="{CBFFEF22-75EF-4B8F-B84E-EB3EEDD9DE42}" type="pres">
      <dgm:prSet presAssocID="{F9020D91-E7C0-4F61-867A-CEF48CB23715}" presName="rootComposite" presStyleCnt="0"/>
      <dgm:spPr/>
    </dgm:pt>
    <dgm:pt modelId="{D550A370-D4A9-4F89-9FA1-2034B89A9A4E}" type="pres">
      <dgm:prSet presAssocID="{F9020D91-E7C0-4F61-867A-CEF48CB23715}" presName="rootText" presStyleLbl="node3" presStyleIdx="1" presStyleCnt="4">
        <dgm:presLayoutVars>
          <dgm:chPref val="3"/>
        </dgm:presLayoutVars>
      </dgm:prSet>
      <dgm:spPr/>
    </dgm:pt>
    <dgm:pt modelId="{3D84B89F-F8D2-4E4C-A3E9-5E0CCCAFF45D}" type="pres">
      <dgm:prSet presAssocID="{F9020D91-E7C0-4F61-867A-CEF48CB23715}" presName="rootConnector" presStyleLbl="node3" presStyleIdx="1" presStyleCnt="4"/>
      <dgm:spPr/>
    </dgm:pt>
    <dgm:pt modelId="{15593DEA-AA05-4817-AA82-BB23EA895220}" type="pres">
      <dgm:prSet presAssocID="{F9020D91-E7C0-4F61-867A-CEF48CB23715}" presName="hierChild4" presStyleCnt="0"/>
      <dgm:spPr/>
    </dgm:pt>
    <dgm:pt modelId="{1AC1DCDB-3814-4CA3-981A-AC7F438105DE}" type="pres">
      <dgm:prSet presAssocID="{F9020D91-E7C0-4F61-867A-CEF48CB23715}" presName="hierChild5" presStyleCnt="0"/>
      <dgm:spPr/>
    </dgm:pt>
    <dgm:pt modelId="{72ACC5ED-8DBD-43E5-9B17-0A6E2CF090D7}" type="pres">
      <dgm:prSet presAssocID="{F053B86B-79DC-4E52-89F1-0EF981A64A4E}" presName="hierChild5" presStyleCnt="0"/>
      <dgm:spPr/>
    </dgm:pt>
    <dgm:pt modelId="{D0A7A24E-3805-4872-B787-0BEABD0069E9}" type="pres">
      <dgm:prSet presAssocID="{0F3EFC70-7AFF-4B71-99A5-3B1A4ABD7E79}" presName="Name37" presStyleLbl="parChTrans1D2" presStyleIdx="1" presStyleCnt="2"/>
      <dgm:spPr/>
    </dgm:pt>
    <dgm:pt modelId="{B6E9C888-F9DA-4DA8-9DBA-4A71B5A5A8A8}" type="pres">
      <dgm:prSet presAssocID="{BA4132F2-54A4-4838-B109-BA7EC9D5F50E}" presName="hierRoot2" presStyleCnt="0">
        <dgm:presLayoutVars>
          <dgm:hierBranch val="init"/>
        </dgm:presLayoutVars>
      </dgm:prSet>
      <dgm:spPr/>
    </dgm:pt>
    <dgm:pt modelId="{7F5EC1A4-A772-458C-96E1-8661C0EF8410}" type="pres">
      <dgm:prSet presAssocID="{BA4132F2-54A4-4838-B109-BA7EC9D5F50E}" presName="rootComposite" presStyleCnt="0"/>
      <dgm:spPr/>
    </dgm:pt>
    <dgm:pt modelId="{A87CA74C-073E-4C6D-A57A-8D4C1AAB54DD}" type="pres">
      <dgm:prSet presAssocID="{BA4132F2-54A4-4838-B109-BA7EC9D5F50E}" presName="rootText" presStyleLbl="node2" presStyleIdx="1" presStyleCnt="2">
        <dgm:presLayoutVars>
          <dgm:chPref val="3"/>
        </dgm:presLayoutVars>
      </dgm:prSet>
      <dgm:spPr/>
    </dgm:pt>
    <dgm:pt modelId="{79937069-CD6D-4695-8A2E-138D2CA9644E}" type="pres">
      <dgm:prSet presAssocID="{BA4132F2-54A4-4838-B109-BA7EC9D5F50E}" presName="rootConnector" presStyleLbl="node2" presStyleIdx="1" presStyleCnt="2"/>
      <dgm:spPr/>
    </dgm:pt>
    <dgm:pt modelId="{991DA207-6E32-4AF7-958A-281ACEF07312}" type="pres">
      <dgm:prSet presAssocID="{BA4132F2-54A4-4838-B109-BA7EC9D5F50E}" presName="hierChild4" presStyleCnt="0"/>
      <dgm:spPr/>
    </dgm:pt>
    <dgm:pt modelId="{5620E8ED-08FA-4702-8702-F80383C5DD6C}" type="pres">
      <dgm:prSet presAssocID="{769C6ED5-47EE-4664-96C8-90EF9463AB0F}" presName="Name37" presStyleLbl="parChTrans1D3" presStyleIdx="2" presStyleCnt="4"/>
      <dgm:spPr/>
    </dgm:pt>
    <dgm:pt modelId="{8FDA13BA-2879-4157-8EC6-82B1831F7261}" type="pres">
      <dgm:prSet presAssocID="{CB7B387C-389E-4B83-AD3E-8AB25134B27F}" presName="hierRoot2" presStyleCnt="0">
        <dgm:presLayoutVars>
          <dgm:hierBranch val="init"/>
        </dgm:presLayoutVars>
      </dgm:prSet>
      <dgm:spPr/>
    </dgm:pt>
    <dgm:pt modelId="{4D439A25-607A-4B46-90BA-B4219B43F7D7}" type="pres">
      <dgm:prSet presAssocID="{CB7B387C-389E-4B83-AD3E-8AB25134B27F}" presName="rootComposite" presStyleCnt="0"/>
      <dgm:spPr/>
    </dgm:pt>
    <dgm:pt modelId="{C9047DDA-4FED-4A78-9869-DA721CA085AB}" type="pres">
      <dgm:prSet presAssocID="{CB7B387C-389E-4B83-AD3E-8AB25134B27F}" presName="rootText" presStyleLbl="node3" presStyleIdx="2" presStyleCnt="4">
        <dgm:presLayoutVars>
          <dgm:chPref val="3"/>
        </dgm:presLayoutVars>
      </dgm:prSet>
      <dgm:spPr/>
    </dgm:pt>
    <dgm:pt modelId="{55024A49-C907-41AF-ADCB-2FF0ACE7BD4B}" type="pres">
      <dgm:prSet presAssocID="{CB7B387C-389E-4B83-AD3E-8AB25134B27F}" presName="rootConnector" presStyleLbl="node3" presStyleIdx="2" presStyleCnt="4"/>
      <dgm:spPr/>
    </dgm:pt>
    <dgm:pt modelId="{5E745A3D-2957-4790-A805-C54270CA7CDB}" type="pres">
      <dgm:prSet presAssocID="{CB7B387C-389E-4B83-AD3E-8AB25134B27F}" presName="hierChild4" presStyleCnt="0"/>
      <dgm:spPr/>
    </dgm:pt>
    <dgm:pt modelId="{EE2740E3-467D-4CDB-A4EA-1D3D90E8F047}" type="pres">
      <dgm:prSet presAssocID="{CB7B387C-389E-4B83-AD3E-8AB25134B27F}" presName="hierChild5" presStyleCnt="0"/>
      <dgm:spPr/>
    </dgm:pt>
    <dgm:pt modelId="{1FFCC15B-EF0A-4C99-ABF2-0580C153707A}" type="pres">
      <dgm:prSet presAssocID="{74C6FD16-6C2F-4A4C-90B6-2316215B0AC7}" presName="Name37" presStyleLbl="parChTrans1D3" presStyleIdx="3" presStyleCnt="4"/>
      <dgm:spPr/>
    </dgm:pt>
    <dgm:pt modelId="{1FADFE20-9A63-4276-B86A-243B16699F63}" type="pres">
      <dgm:prSet presAssocID="{A9B69687-459C-4DE2-81BD-5713967DF89C}" presName="hierRoot2" presStyleCnt="0">
        <dgm:presLayoutVars>
          <dgm:hierBranch val="init"/>
        </dgm:presLayoutVars>
      </dgm:prSet>
      <dgm:spPr/>
    </dgm:pt>
    <dgm:pt modelId="{95056F6F-6E91-4CEA-9E24-8B8322EEE179}" type="pres">
      <dgm:prSet presAssocID="{A9B69687-459C-4DE2-81BD-5713967DF89C}" presName="rootComposite" presStyleCnt="0"/>
      <dgm:spPr/>
    </dgm:pt>
    <dgm:pt modelId="{B4050C57-26BE-484A-9493-AF1F6020BE25}" type="pres">
      <dgm:prSet presAssocID="{A9B69687-459C-4DE2-81BD-5713967DF89C}" presName="rootText" presStyleLbl="node3" presStyleIdx="3" presStyleCnt="4">
        <dgm:presLayoutVars>
          <dgm:chPref val="3"/>
        </dgm:presLayoutVars>
      </dgm:prSet>
      <dgm:spPr/>
    </dgm:pt>
    <dgm:pt modelId="{2986444D-96C7-4D52-9E1C-452FAA383248}" type="pres">
      <dgm:prSet presAssocID="{A9B69687-459C-4DE2-81BD-5713967DF89C}" presName="rootConnector" presStyleLbl="node3" presStyleIdx="3" presStyleCnt="4"/>
      <dgm:spPr/>
    </dgm:pt>
    <dgm:pt modelId="{11559A8C-1A79-417C-80C2-8FAA98712C03}" type="pres">
      <dgm:prSet presAssocID="{A9B69687-459C-4DE2-81BD-5713967DF89C}" presName="hierChild4" presStyleCnt="0"/>
      <dgm:spPr/>
    </dgm:pt>
    <dgm:pt modelId="{5F5CBB51-D48E-4180-BB03-91A01EBC62DC}" type="pres">
      <dgm:prSet presAssocID="{A9B69687-459C-4DE2-81BD-5713967DF89C}" presName="hierChild5" presStyleCnt="0"/>
      <dgm:spPr/>
    </dgm:pt>
    <dgm:pt modelId="{ABD1597F-B9B7-4966-A601-5AF13606A418}" type="pres">
      <dgm:prSet presAssocID="{BA4132F2-54A4-4838-B109-BA7EC9D5F50E}" presName="hierChild5" presStyleCnt="0"/>
      <dgm:spPr/>
    </dgm:pt>
    <dgm:pt modelId="{3CF06C5F-D65E-4DB4-B553-91E0B34E8011}" type="pres">
      <dgm:prSet presAssocID="{830CD641-6775-4A4F-ADC2-449AD4DA1C42}" presName="hierChild3" presStyleCnt="0"/>
      <dgm:spPr/>
    </dgm:pt>
  </dgm:ptLst>
  <dgm:cxnLst>
    <dgm:cxn modelId="{208D4702-FF8A-4828-A6FB-687DE859C42C}" srcId="{8B8B2BDE-D127-4B0E-B17A-6351771D15B8}" destId="{830CD641-6775-4A4F-ADC2-449AD4DA1C42}" srcOrd="0" destOrd="0" parTransId="{D9340C17-1AF2-4C28-AD53-9D31710D1C02}" sibTransId="{E9444F96-A178-41AD-9A2C-61DC770A975F}"/>
    <dgm:cxn modelId="{4BF7B70C-D669-4D09-80EC-147EF9FDB55D}" type="presOf" srcId="{830CD641-6775-4A4F-ADC2-449AD4DA1C42}" destId="{7F69E658-0058-4C4F-82C4-A1BAFF9A806F}" srcOrd="0" destOrd="0" presId="urn:microsoft.com/office/officeart/2005/8/layout/orgChart1"/>
    <dgm:cxn modelId="{7463D31C-EFFC-49AA-B0F9-486FDC357235}" type="presOf" srcId="{F9020D91-E7C0-4F61-867A-CEF48CB23715}" destId="{D550A370-D4A9-4F89-9FA1-2034B89A9A4E}" srcOrd="0" destOrd="0" presId="urn:microsoft.com/office/officeart/2005/8/layout/orgChart1"/>
    <dgm:cxn modelId="{C941CA22-4772-4D60-B34E-5A776E037997}" type="presOf" srcId="{F053B86B-79DC-4E52-89F1-0EF981A64A4E}" destId="{096B28A6-EB5C-4A08-8E02-C093DD875814}" srcOrd="0" destOrd="0" presId="urn:microsoft.com/office/officeart/2005/8/layout/orgChart1"/>
    <dgm:cxn modelId="{ACF32425-DEC1-4EE9-A2E1-645C2BB18952}" type="presOf" srcId="{CB7B387C-389E-4B83-AD3E-8AB25134B27F}" destId="{55024A49-C907-41AF-ADCB-2FF0ACE7BD4B}" srcOrd="1" destOrd="0" presId="urn:microsoft.com/office/officeart/2005/8/layout/orgChart1"/>
    <dgm:cxn modelId="{896F8829-0E36-48F2-A1CC-30DB00352502}" type="presOf" srcId="{BA4132F2-54A4-4838-B109-BA7EC9D5F50E}" destId="{A87CA74C-073E-4C6D-A57A-8D4C1AAB54DD}" srcOrd="0" destOrd="0" presId="urn:microsoft.com/office/officeart/2005/8/layout/orgChart1"/>
    <dgm:cxn modelId="{5592DF2D-94B8-4AC4-B1D4-9D48B052966F}" type="presOf" srcId="{F9020D91-E7C0-4F61-867A-CEF48CB23715}" destId="{3D84B89F-F8D2-4E4C-A3E9-5E0CCCAFF45D}" srcOrd="1" destOrd="0" presId="urn:microsoft.com/office/officeart/2005/8/layout/orgChart1"/>
    <dgm:cxn modelId="{AAB7AB3E-0B20-4BEE-85D1-94A0E70E12A2}" type="presOf" srcId="{830CD641-6775-4A4F-ADC2-449AD4DA1C42}" destId="{A0A153E3-4A1E-4919-8AFE-BADB09972F63}" srcOrd="1" destOrd="0" presId="urn:microsoft.com/office/officeart/2005/8/layout/orgChart1"/>
    <dgm:cxn modelId="{D958E946-0A5E-4279-9E3A-658EDA674C16}" srcId="{F053B86B-79DC-4E52-89F1-0EF981A64A4E}" destId="{F9020D91-E7C0-4F61-867A-CEF48CB23715}" srcOrd="1" destOrd="0" parTransId="{6D920A39-0369-40C8-8CE3-1BA83EECAF74}" sibTransId="{F505C9DA-61D8-49A6-8194-4558A85F89B1}"/>
    <dgm:cxn modelId="{F6D6B247-3676-454E-9965-1C26570E55E3}" type="presOf" srcId="{0F3EFC70-7AFF-4B71-99A5-3B1A4ABD7E79}" destId="{D0A7A24E-3805-4872-B787-0BEABD0069E9}" srcOrd="0" destOrd="0" presId="urn:microsoft.com/office/officeart/2005/8/layout/orgChart1"/>
    <dgm:cxn modelId="{D0B0AE56-98DB-4F28-A907-E8155A244FB1}" type="presOf" srcId="{6D920A39-0369-40C8-8CE3-1BA83EECAF74}" destId="{5ECB3BF9-3E8D-4283-95C8-4BEB541E9452}" srcOrd="0" destOrd="0" presId="urn:microsoft.com/office/officeart/2005/8/layout/orgChart1"/>
    <dgm:cxn modelId="{203E1659-3F00-41A6-859E-BF547AC3A528}" type="presOf" srcId="{A9B69687-459C-4DE2-81BD-5713967DF89C}" destId="{2986444D-96C7-4D52-9E1C-452FAA383248}" srcOrd="1" destOrd="0" presId="urn:microsoft.com/office/officeart/2005/8/layout/orgChart1"/>
    <dgm:cxn modelId="{24DCE959-7BBD-4054-BC88-DC7D41E852F7}" type="presOf" srcId="{CB7B387C-389E-4B83-AD3E-8AB25134B27F}" destId="{C9047DDA-4FED-4A78-9869-DA721CA085AB}" srcOrd="0" destOrd="0" presId="urn:microsoft.com/office/officeart/2005/8/layout/orgChart1"/>
    <dgm:cxn modelId="{D2326B5D-B32E-47C7-91D1-79AA3E83FAA0}" srcId="{BA4132F2-54A4-4838-B109-BA7EC9D5F50E}" destId="{CB7B387C-389E-4B83-AD3E-8AB25134B27F}" srcOrd="0" destOrd="0" parTransId="{769C6ED5-47EE-4664-96C8-90EF9463AB0F}" sibTransId="{B48AAB2D-D4CD-42C9-BEDE-22127D25A1BF}"/>
    <dgm:cxn modelId="{B085E270-D456-424E-9BEB-81DE3BB13A5A}" srcId="{830CD641-6775-4A4F-ADC2-449AD4DA1C42}" destId="{F053B86B-79DC-4E52-89F1-0EF981A64A4E}" srcOrd="0" destOrd="0" parTransId="{92536007-E49D-472E-8EBB-AAA60B04D62D}" sibTransId="{2FEF9F5E-20F6-433F-99C9-D1E04FDE1940}"/>
    <dgm:cxn modelId="{BEDAA076-5C2C-4D50-B073-9719846387CB}" type="presOf" srcId="{F053B86B-79DC-4E52-89F1-0EF981A64A4E}" destId="{A7B3E419-B55C-4390-9F4C-08CCAEFE1279}" srcOrd="1" destOrd="0" presId="urn:microsoft.com/office/officeart/2005/8/layout/orgChart1"/>
    <dgm:cxn modelId="{E8C2287A-1D10-48F9-ACB1-3DC9ADF1F834}" type="presOf" srcId="{92536007-E49D-472E-8EBB-AAA60B04D62D}" destId="{75DAB22D-A781-4DBC-B69B-5108DDE2E037}" srcOrd="0" destOrd="0" presId="urn:microsoft.com/office/officeart/2005/8/layout/orgChart1"/>
    <dgm:cxn modelId="{25B6CA8D-6052-4C94-97C7-3BF7B34BB31F}" srcId="{BA4132F2-54A4-4838-B109-BA7EC9D5F50E}" destId="{A9B69687-459C-4DE2-81BD-5713967DF89C}" srcOrd="1" destOrd="0" parTransId="{74C6FD16-6C2F-4A4C-90B6-2316215B0AC7}" sibTransId="{BC6F6AC4-BFFF-4AFE-AC07-B066D4126F96}"/>
    <dgm:cxn modelId="{67D989A4-EFAC-4610-9F4C-6B77CA4186D0}" type="presOf" srcId="{769C6ED5-47EE-4664-96C8-90EF9463AB0F}" destId="{5620E8ED-08FA-4702-8702-F80383C5DD6C}" srcOrd="0" destOrd="0" presId="urn:microsoft.com/office/officeart/2005/8/layout/orgChart1"/>
    <dgm:cxn modelId="{D2D073C0-502A-4461-95FB-1AE77466B010}" srcId="{F053B86B-79DC-4E52-89F1-0EF981A64A4E}" destId="{E8A0B44C-E13C-4E5E-9F8F-17432CCCDEDB}" srcOrd="0" destOrd="0" parTransId="{3DAFEEC8-CFB6-4F91-817C-D95399621655}" sibTransId="{145366CD-D071-4B88-AFEC-578855C5587B}"/>
    <dgm:cxn modelId="{034C34CA-BE86-455B-B028-D304703CD1B2}" type="presOf" srcId="{BA4132F2-54A4-4838-B109-BA7EC9D5F50E}" destId="{79937069-CD6D-4695-8A2E-138D2CA9644E}" srcOrd="1" destOrd="0" presId="urn:microsoft.com/office/officeart/2005/8/layout/orgChart1"/>
    <dgm:cxn modelId="{83B0F8CC-FF7A-44C0-B8EB-CFED51005D98}" srcId="{830CD641-6775-4A4F-ADC2-449AD4DA1C42}" destId="{BA4132F2-54A4-4838-B109-BA7EC9D5F50E}" srcOrd="1" destOrd="0" parTransId="{0F3EFC70-7AFF-4B71-99A5-3B1A4ABD7E79}" sibTransId="{19D7144B-5E7A-46F4-B092-543E70FED7BF}"/>
    <dgm:cxn modelId="{DE1BE3CE-0515-4B3A-955B-1ECA311D0FAC}" type="presOf" srcId="{E8A0B44C-E13C-4E5E-9F8F-17432CCCDEDB}" destId="{EE5C3C0E-EBC5-491D-9A27-0D611DFE4638}" srcOrd="0" destOrd="0" presId="urn:microsoft.com/office/officeart/2005/8/layout/orgChart1"/>
    <dgm:cxn modelId="{7E2115DC-7366-4660-9B9C-8408477ADD2E}" type="presOf" srcId="{74C6FD16-6C2F-4A4C-90B6-2316215B0AC7}" destId="{1FFCC15B-EF0A-4C99-ABF2-0580C153707A}" srcOrd="0" destOrd="0" presId="urn:microsoft.com/office/officeart/2005/8/layout/orgChart1"/>
    <dgm:cxn modelId="{50B73DE5-2A24-417F-B324-0402816552CC}" type="presOf" srcId="{A9B69687-459C-4DE2-81BD-5713967DF89C}" destId="{B4050C57-26BE-484A-9493-AF1F6020BE25}" srcOrd="0" destOrd="0" presId="urn:microsoft.com/office/officeart/2005/8/layout/orgChart1"/>
    <dgm:cxn modelId="{C2AC13EB-A5A5-48BB-AE31-E64E71090861}" type="presOf" srcId="{3DAFEEC8-CFB6-4F91-817C-D95399621655}" destId="{DFEEF5BA-37B9-49E0-9EBC-0FED5F6BF8A5}" srcOrd="0" destOrd="0" presId="urn:microsoft.com/office/officeart/2005/8/layout/orgChart1"/>
    <dgm:cxn modelId="{655B45ED-23D9-4AAF-9FA8-E9BE51748567}" type="presOf" srcId="{E8A0B44C-E13C-4E5E-9F8F-17432CCCDEDB}" destId="{9F5FC3A2-61BF-472A-AFAB-8E8D83131219}" srcOrd="1" destOrd="0" presId="urn:microsoft.com/office/officeart/2005/8/layout/orgChart1"/>
    <dgm:cxn modelId="{D11F07F7-6EE0-4F07-9747-5F6D1D70EA6E}" type="presOf" srcId="{8B8B2BDE-D127-4B0E-B17A-6351771D15B8}" destId="{BD0E6852-2E0F-4BA2-BEC2-BC2B5AD8C2E7}" srcOrd="0" destOrd="0" presId="urn:microsoft.com/office/officeart/2005/8/layout/orgChart1"/>
    <dgm:cxn modelId="{97569E60-1FB1-4FD2-9320-BC6326443ACF}" type="presParOf" srcId="{BD0E6852-2E0F-4BA2-BEC2-BC2B5AD8C2E7}" destId="{9ECC0CEC-6D2E-4C52-BCCB-61A02C02E156}" srcOrd="0" destOrd="0" presId="urn:microsoft.com/office/officeart/2005/8/layout/orgChart1"/>
    <dgm:cxn modelId="{5BD08069-A729-409C-AF2B-D9ED07E337F3}" type="presParOf" srcId="{9ECC0CEC-6D2E-4C52-BCCB-61A02C02E156}" destId="{E3B4C405-0FC1-4006-89F3-35AFAE146E1F}" srcOrd="0" destOrd="0" presId="urn:microsoft.com/office/officeart/2005/8/layout/orgChart1"/>
    <dgm:cxn modelId="{C56FD322-BF46-499E-925F-3AC582B9CB67}" type="presParOf" srcId="{E3B4C405-0FC1-4006-89F3-35AFAE146E1F}" destId="{7F69E658-0058-4C4F-82C4-A1BAFF9A806F}" srcOrd="0" destOrd="0" presId="urn:microsoft.com/office/officeart/2005/8/layout/orgChart1"/>
    <dgm:cxn modelId="{A366A33F-48B6-4220-90EB-DD6ABDA888F1}" type="presParOf" srcId="{E3B4C405-0FC1-4006-89F3-35AFAE146E1F}" destId="{A0A153E3-4A1E-4919-8AFE-BADB09972F63}" srcOrd="1" destOrd="0" presId="urn:microsoft.com/office/officeart/2005/8/layout/orgChart1"/>
    <dgm:cxn modelId="{63251B9D-07CA-4CC8-8ACF-0AA876550A76}" type="presParOf" srcId="{9ECC0CEC-6D2E-4C52-BCCB-61A02C02E156}" destId="{EDAAC0D6-D3D0-41DC-BC8E-568FBE47AE8A}" srcOrd="1" destOrd="0" presId="urn:microsoft.com/office/officeart/2005/8/layout/orgChart1"/>
    <dgm:cxn modelId="{6B68F9F3-2BA8-4E74-988E-075C2BBE901C}" type="presParOf" srcId="{EDAAC0D6-D3D0-41DC-BC8E-568FBE47AE8A}" destId="{75DAB22D-A781-4DBC-B69B-5108DDE2E037}" srcOrd="0" destOrd="0" presId="urn:microsoft.com/office/officeart/2005/8/layout/orgChart1"/>
    <dgm:cxn modelId="{AFD816A9-D084-4E78-AA59-312DE97DE949}" type="presParOf" srcId="{EDAAC0D6-D3D0-41DC-BC8E-568FBE47AE8A}" destId="{F28733BE-E390-425C-870A-5D66C2E57A5A}" srcOrd="1" destOrd="0" presId="urn:microsoft.com/office/officeart/2005/8/layout/orgChart1"/>
    <dgm:cxn modelId="{2C334214-237C-4BB8-9324-40A43BAA0B6F}" type="presParOf" srcId="{F28733BE-E390-425C-870A-5D66C2E57A5A}" destId="{834931F4-6BF2-4E9F-A8F7-6CBA387CD7E5}" srcOrd="0" destOrd="0" presId="urn:microsoft.com/office/officeart/2005/8/layout/orgChart1"/>
    <dgm:cxn modelId="{49B43E0B-DD5A-4857-9F29-41D5CB99532B}" type="presParOf" srcId="{834931F4-6BF2-4E9F-A8F7-6CBA387CD7E5}" destId="{096B28A6-EB5C-4A08-8E02-C093DD875814}" srcOrd="0" destOrd="0" presId="urn:microsoft.com/office/officeart/2005/8/layout/orgChart1"/>
    <dgm:cxn modelId="{4FE15945-B632-4982-AC27-9A91F76EA5C2}" type="presParOf" srcId="{834931F4-6BF2-4E9F-A8F7-6CBA387CD7E5}" destId="{A7B3E419-B55C-4390-9F4C-08CCAEFE1279}" srcOrd="1" destOrd="0" presId="urn:microsoft.com/office/officeart/2005/8/layout/orgChart1"/>
    <dgm:cxn modelId="{9D1EBCE4-D3CE-4846-B625-3A36909D3BDB}" type="presParOf" srcId="{F28733BE-E390-425C-870A-5D66C2E57A5A}" destId="{AC07E5B7-AD98-4B22-8AE5-B85CA6795D09}" srcOrd="1" destOrd="0" presId="urn:microsoft.com/office/officeart/2005/8/layout/orgChart1"/>
    <dgm:cxn modelId="{FBC5765A-0A13-4808-9126-088BF0A0AD1B}" type="presParOf" srcId="{AC07E5B7-AD98-4B22-8AE5-B85CA6795D09}" destId="{DFEEF5BA-37B9-49E0-9EBC-0FED5F6BF8A5}" srcOrd="0" destOrd="0" presId="urn:microsoft.com/office/officeart/2005/8/layout/orgChart1"/>
    <dgm:cxn modelId="{F6B703D3-D997-4671-860E-6F2EA1D5246E}" type="presParOf" srcId="{AC07E5B7-AD98-4B22-8AE5-B85CA6795D09}" destId="{508866FB-2A01-445C-B4C3-31250F953930}" srcOrd="1" destOrd="0" presId="urn:microsoft.com/office/officeart/2005/8/layout/orgChart1"/>
    <dgm:cxn modelId="{AE73769F-05FC-4B30-A299-3D1619454A6F}" type="presParOf" srcId="{508866FB-2A01-445C-B4C3-31250F953930}" destId="{77A58391-A319-40A1-82A3-5139C83F1F61}" srcOrd="0" destOrd="0" presId="urn:microsoft.com/office/officeart/2005/8/layout/orgChart1"/>
    <dgm:cxn modelId="{7D204244-0DA7-4110-87E5-7B734CCCFF2D}" type="presParOf" srcId="{77A58391-A319-40A1-82A3-5139C83F1F61}" destId="{EE5C3C0E-EBC5-491D-9A27-0D611DFE4638}" srcOrd="0" destOrd="0" presId="urn:microsoft.com/office/officeart/2005/8/layout/orgChart1"/>
    <dgm:cxn modelId="{0F772B1A-D5FB-413A-AA7C-FDC0BC5607ED}" type="presParOf" srcId="{77A58391-A319-40A1-82A3-5139C83F1F61}" destId="{9F5FC3A2-61BF-472A-AFAB-8E8D83131219}" srcOrd="1" destOrd="0" presId="urn:microsoft.com/office/officeart/2005/8/layout/orgChart1"/>
    <dgm:cxn modelId="{EF232D5C-E2D6-4D2A-A5FF-FD05A72FFD31}" type="presParOf" srcId="{508866FB-2A01-445C-B4C3-31250F953930}" destId="{074DFA4B-01D9-4264-BF19-513061192134}" srcOrd="1" destOrd="0" presId="urn:microsoft.com/office/officeart/2005/8/layout/orgChart1"/>
    <dgm:cxn modelId="{6F9BC356-360C-4044-86CC-397B95F89042}" type="presParOf" srcId="{508866FB-2A01-445C-B4C3-31250F953930}" destId="{C5FE2EF3-97B7-493E-B453-440034FA460D}" srcOrd="2" destOrd="0" presId="urn:microsoft.com/office/officeart/2005/8/layout/orgChart1"/>
    <dgm:cxn modelId="{A3936E6E-A58C-45F5-844E-085391EC68DE}" type="presParOf" srcId="{AC07E5B7-AD98-4B22-8AE5-B85CA6795D09}" destId="{5ECB3BF9-3E8D-4283-95C8-4BEB541E9452}" srcOrd="2" destOrd="0" presId="urn:microsoft.com/office/officeart/2005/8/layout/orgChart1"/>
    <dgm:cxn modelId="{DE197413-A922-4953-A309-CFEAA246B738}" type="presParOf" srcId="{AC07E5B7-AD98-4B22-8AE5-B85CA6795D09}" destId="{EF2C6E11-1B10-4352-A29E-050B30BE2666}" srcOrd="3" destOrd="0" presId="urn:microsoft.com/office/officeart/2005/8/layout/orgChart1"/>
    <dgm:cxn modelId="{A129DBCB-8A0E-4E2A-A410-71F1AEEAF030}" type="presParOf" srcId="{EF2C6E11-1B10-4352-A29E-050B30BE2666}" destId="{CBFFEF22-75EF-4B8F-B84E-EB3EEDD9DE42}" srcOrd="0" destOrd="0" presId="urn:microsoft.com/office/officeart/2005/8/layout/orgChart1"/>
    <dgm:cxn modelId="{2A56D6D9-0210-4D56-BF3D-789DC9D2FCEC}" type="presParOf" srcId="{CBFFEF22-75EF-4B8F-B84E-EB3EEDD9DE42}" destId="{D550A370-D4A9-4F89-9FA1-2034B89A9A4E}" srcOrd="0" destOrd="0" presId="urn:microsoft.com/office/officeart/2005/8/layout/orgChart1"/>
    <dgm:cxn modelId="{03E850BB-D1AB-449C-B618-F15742CF581A}" type="presParOf" srcId="{CBFFEF22-75EF-4B8F-B84E-EB3EEDD9DE42}" destId="{3D84B89F-F8D2-4E4C-A3E9-5E0CCCAFF45D}" srcOrd="1" destOrd="0" presId="urn:microsoft.com/office/officeart/2005/8/layout/orgChart1"/>
    <dgm:cxn modelId="{A1D01F23-AECE-4689-A1D5-9574962ECC19}" type="presParOf" srcId="{EF2C6E11-1B10-4352-A29E-050B30BE2666}" destId="{15593DEA-AA05-4817-AA82-BB23EA895220}" srcOrd="1" destOrd="0" presId="urn:microsoft.com/office/officeart/2005/8/layout/orgChart1"/>
    <dgm:cxn modelId="{80708916-D085-4201-8E14-3676F3606B7A}" type="presParOf" srcId="{EF2C6E11-1B10-4352-A29E-050B30BE2666}" destId="{1AC1DCDB-3814-4CA3-981A-AC7F438105DE}" srcOrd="2" destOrd="0" presId="urn:microsoft.com/office/officeart/2005/8/layout/orgChart1"/>
    <dgm:cxn modelId="{1EC83E53-E37E-4567-AC08-8FF81616054E}" type="presParOf" srcId="{F28733BE-E390-425C-870A-5D66C2E57A5A}" destId="{72ACC5ED-8DBD-43E5-9B17-0A6E2CF090D7}" srcOrd="2" destOrd="0" presId="urn:microsoft.com/office/officeart/2005/8/layout/orgChart1"/>
    <dgm:cxn modelId="{2348D6A9-5909-4722-9DE0-34FB155B49EA}" type="presParOf" srcId="{EDAAC0D6-D3D0-41DC-BC8E-568FBE47AE8A}" destId="{D0A7A24E-3805-4872-B787-0BEABD0069E9}" srcOrd="2" destOrd="0" presId="urn:microsoft.com/office/officeart/2005/8/layout/orgChart1"/>
    <dgm:cxn modelId="{189F280A-DB69-4427-8BD1-75D5D40C3590}" type="presParOf" srcId="{EDAAC0D6-D3D0-41DC-BC8E-568FBE47AE8A}" destId="{B6E9C888-F9DA-4DA8-9DBA-4A71B5A5A8A8}" srcOrd="3" destOrd="0" presId="urn:microsoft.com/office/officeart/2005/8/layout/orgChart1"/>
    <dgm:cxn modelId="{CD4BA398-7D03-4972-A094-7A0508371B63}" type="presParOf" srcId="{B6E9C888-F9DA-4DA8-9DBA-4A71B5A5A8A8}" destId="{7F5EC1A4-A772-458C-96E1-8661C0EF8410}" srcOrd="0" destOrd="0" presId="urn:microsoft.com/office/officeart/2005/8/layout/orgChart1"/>
    <dgm:cxn modelId="{9BBFBF69-79ED-4F77-B8D3-2D6A8AD9B9B2}" type="presParOf" srcId="{7F5EC1A4-A772-458C-96E1-8661C0EF8410}" destId="{A87CA74C-073E-4C6D-A57A-8D4C1AAB54DD}" srcOrd="0" destOrd="0" presId="urn:microsoft.com/office/officeart/2005/8/layout/orgChart1"/>
    <dgm:cxn modelId="{E7851C50-E550-45D4-A215-4F931CC43602}" type="presParOf" srcId="{7F5EC1A4-A772-458C-96E1-8661C0EF8410}" destId="{79937069-CD6D-4695-8A2E-138D2CA9644E}" srcOrd="1" destOrd="0" presId="urn:microsoft.com/office/officeart/2005/8/layout/orgChart1"/>
    <dgm:cxn modelId="{B8E343BB-D26C-4F53-9C57-7E36688A8695}" type="presParOf" srcId="{B6E9C888-F9DA-4DA8-9DBA-4A71B5A5A8A8}" destId="{991DA207-6E32-4AF7-958A-281ACEF07312}" srcOrd="1" destOrd="0" presId="urn:microsoft.com/office/officeart/2005/8/layout/orgChart1"/>
    <dgm:cxn modelId="{1F5FABF0-CFC1-47FC-8B2C-9E128D0B40DE}" type="presParOf" srcId="{991DA207-6E32-4AF7-958A-281ACEF07312}" destId="{5620E8ED-08FA-4702-8702-F80383C5DD6C}" srcOrd="0" destOrd="0" presId="urn:microsoft.com/office/officeart/2005/8/layout/orgChart1"/>
    <dgm:cxn modelId="{1709D313-E75A-4263-90C9-31E810CC219B}" type="presParOf" srcId="{991DA207-6E32-4AF7-958A-281ACEF07312}" destId="{8FDA13BA-2879-4157-8EC6-82B1831F7261}" srcOrd="1" destOrd="0" presId="urn:microsoft.com/office/officeart/2005/8/layout/orgChart1"/>
    <dgm:cxn modelId="{FDA08E0E-350D-4EC5-8692-BBA7515453D4}" type="presParOf" srcId="{8FDA13BA-2879-4157-8EC6-82B1831F7261}" destId="{4D439A25-607A-4B46-90BA-B4219B43F7D7}" srcOrd="0" destOrd="0" presId="urn:microsoft.com/office/officeart/2005/8/layout/orgChart1"/>
    <dgm:cxn modelId="{A99221F0-50C8-4118-91C9-8CC1F64C7351}" type="presParOf" srcId="{4D439A25-607A-4B46-90BA-B4219B43F7D7}" destId="{C9047DDA-4FED-4A78-9869-DA721CA085AB}" srcOrd="0" destOrd="0" presId="urn:microsoft.com/office/officeart/2005/8/layout/orgChart1"/>
    <dgm:cxn modelId="{8504AC03-3671-4F8D-97EC-27459145B03C}" type="presParOf" srcId="{4D439A25-607A-4B46-90BA-B4219B43F7D7}" destId="{55024A49-C907-41AF-ADCB-2FF0ACE7BD4B}" srcOrd="1" destOrd="0" presId="urn:microsoft.com/office/officeart/2005/8/layout/orgChart1"/>
    <dgm:cxn modelId="{E028A777-5A4F-4C2C-84FE-21D9BF6A678C}" type="presParOf" srcId="{8FDA13BA-2879-4157-8EC6-82B1831F7261}" destId="{5E745A3D-2957-4790-A805-C54270CA7CDB}" srcOrd="1" destOrd="0" presId="urn:microsoft.com/office/officeart/2005/8/layout/orgChart1"/>
    <dgm:cxn modelId="{24EE9C97-BC80-4C49-9129-2D7DE0416CC1}" type="presParOf" srcId="{8FDA13BA-2879-4157-8EC6-82B1831F7261}" destId="{EE2740E3-467D-4CDB-A4EA-1D3D90E8F047}" srcOrd="2" destOrd="0" presId="urn:microsoft.com/office/officeart/2005/8/layout/orgChart1"/>
    <dgm:cxn modelId="{BB07C7E3-0D60-49A8-810A-3B85252EAED1}" type="presParOf" srcId="{991DA207-6E32-4AF7-958A-281ACEF07312}" destId="{1FFCC15B-EF0A-4C99-ABF2-0580C153707A}" srcOrd="2" destOrd="0" presId="urn:microsoft.com/office/officeart/2005/8/layout/orgChart1"/>
    <dgm:cxn modelId="{46D8CBE0-DDB5-448D-8D79-17C720037641}" type="presParOf" srcId="{991DA207-6E32-4AF7-958A-281ACEF07312}" destId="{1FADFE20-9A63-4276-B86A-243B16699F63}" srcOrd="3" destOrd="0" presId="urn:microsoft.com/office/officeart/2005/8/layout/orgChart1"/>
    <dgm:cxn modelId="{D377EDE1-556D-4738-802D-DB5AD49AEE73}" type="presParOf" srcId="{1FADFE20-9A63-4276-B86A-243B16699F63}" destId="{95056F6F-6E91-4CEA-9E24-8B8322EEE179}" srcOrd="0" destOrd="0" presId="urn:microsoft.com/office/officeart/2005/8/layout/orgChart1"/>
    <dgm:cxn modelId="{29BAF2E4-7D1E-4FCB-A61C-E14B1FBB5811}" type="presParOf" srcId="{95056F6F-6E91-4CEA-9E24-8B8322EEE179}" destId="{B4050C57-26BE-484A-9493-AF1F6020BE25}" srcOrd="0" destOrd="0" presId="urn:microsoft.com/office/officeart/2005/8/layout/orgChart1"/>
    <dgm:cxn modelId="{F346A0FE-BD93-4599-A30D-01E198646458}" type="presParOf" srcId="{95056F6F-6E91-4CEA-9E24-8B8322EEE179}" destId="{2986444D-96C7-4D52-9E1C-452FAA383248}" srcOrd="1" destOrd="0" presId="urn:microsoft.com/office/officeart/2005/8/layout/orgChart1"/>
    <dgm:cxn modelId="{F27A5544-8562-4A5B-91A8-B4FB6B6F605C}" type="presParOf" srcId="{1FADFE20-9A63-4276-B86A-243B16699F63}" destId="{11559A8C-1A79-417C-80C2-8FAA98712C03}" srcOrd="1" destOrd="0" presId="urn:microsoft.com/office/officeart/2005/8/layout/orgChart1"/>
    <dgm:cxn modelId="{D8FA07F4-93BD-4932-80FD-F45A0505E691}" type="presParOf" srcId="{1FADFE20-9A63-4276-B86A-243B16699F63}" destId="{5F5CBB51-D48E-4180-BB03-91A01EBC62DC}" srcOrd="2" destOrd="0" presId="urn:microsoft.com/office/officeart/2005/8/layout/orgChart1"/>
    <dgm:cxn modelId="{1B2FFDD4-FE0D-4ED1-92BC-CB6A0C2C9E37}" type="presParOf" srcId="{B6E9C888-F9DA-4DA8-9DBA-4A71B5A5A8A8}" destId="{ABD1597F-B9B7-4966-A601-5AF13606A418}" srcOrd="2" destOrd="0" presId="urn:microsoft.com/office/officeart/2005/8/layout/orgChart1"/>
    <dgm:cxn modelId="{B9CFFFDF-C924-4387-BCF9-F3AB369A6EFF}" type="presParOf" srcId="{9ECC0CEC-6D2E-4C52-BCCB-61A02C02E156}" destId="{3CF06C5F-D65E-4DB4-B553-91E0B34E8011}"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8B2BDE-D127-4B0E-B17A-6351771D15B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72B927A-070B-4887-81CB-BE81EFC126BE}">
      <dgm:prSet phldrT="[Text]" phldr="0"/>
      <dgm:spPr/>
      <dgm:t>
        <a:bodyPr/>
        <a:lstStyle/>
        <a:p>
          <a:r>
            <a:rPr lang="en-US"/>
            <a:t>Photos</a:t>
          </a:r>
        </a:p>
      </dgm:t>
    </dgm:pt>
    <dgm:pt modelId="{0BF70EA9-1B08-48CC-9CF8-77D4EA2107CF}" type="parTrans" cxnId="{870205CF-3F2C-4877-B531-F521A8FA5069}">
      <dgm:prSet/>
      <dgm:spPr/>
      <dgm:t>
        <a:bodyPr/>
        <a:lstStyle/>
        <a:p>
          <a:endParaRPr lang="en-US"/>
        </a:p>
      </dgm:t>
    </dgm:pt>
    <dgm:pt modelId="{AE574FB6-B474-442A-B0FB-6BB2A71DA067}" type="sibTrans" cxnId="{870205CF-3F2C-4877-B531-F521A8FA5069}">
      <dgm:prSet/>
      <dgm:spPr/>
      <dgm:t>
        <a:bodyPr/>
        <a:lstStyle/>
        <a:p>
          <a:endParaRPr lang="en-US"/>
        </a:p>
      </dgm:t>
    </dgm:pt>
    <dgm:pt modelId="{B4D80263-DF16-4153-A364-EB4CB4FE63C5}">
      <dgm:prSet phldr="0"/>
      <dgm:spPr/>
      <dgm:t>
        <a:bodyPr/>
        <a:lstStyle/>
        <a:p>
          <a:r>
            <a:rPr lang="en-US"/>
            <a:t>View</a:t>
          </a:r>
        </a:p>
      </dgm:t>
    </dgm:pt>
    <dgm:pt modelId="{6501B5BF-5A54-44F6-A317-007362C99B70}" type="parTrans" cxnId="{B6E89A98-9EF5-4B47-8A8B-B3FC40852B1D}">
      <dgm:prSet/>
      <dgm:spPr/>
      <dgm:t>
        <a:bodyPr/>
        <a:lstStyle/>
        <a:p>
          <a:endParaRPr lang="en-US"/>
        </a:p>
      </dgm:t>
    </dgm:pt>
    <dgm:pt modelId="{F58492A4-1270-45F4-A732-E12ECF6B45D7}" type="sibTrans" cxnId="{B6E89A98-9EF5-4B47-8A8B-B3FC40852B1D}">
      <dgm:prSet/>
      <dgm:spPr/>
      <dgm:t>
        <a:bodyPr/>
        <a:lstStyle/>
        <a:p>
          <a:endParaRPr lang="en-US"/>
        </a:p>
      </dgm:t>
    </dgm:pt>
    <dgm:pt modelId="{BA4132F2-54A4-4838-B109-BA7EC9D5F50E}">
      <dgm:prSet phldr="0"/>
      <dgm:spPr/>
      <dgm:t>
        <a:bodyPr/>
        <a:lstStyle/>
        <a:p>
          <a:r>
            <a:rPr lang="en-US"/>
            <a:t>Inspect</a:t>
          </a:r>
        </a:p>
      </dgm:t>
    </dgm:pt>
    <dgm:pt modelId="{0F3EFC70-7AFF-4B71-99A5-3B1A4ABD7E79}" type="parTrans" cxnId="{83B0F8CC-FF7A-44C0-B8EB-CFED51005D98}">
      <dgm:prSet/>
      <dgm:spPr/>
      <dgm:t>
        <a:bodyPr/>
        <a:lstStyle/>
        <a:p>
          <a:endParaRPr lang="en-US"/>
        </a:p>
      </dgm:t>
    </dgm:pt>
    <dgm:pt modelId="{19D7144B-5E7A-46F4-B092-543E70FED7BF}" type="sibTrans" cxnId="{83B0F8CC-FF7A-44C0-B8EB-CFED51005D98}">
      <dgm:prSet/>
      <dgm:spPr/>
      <dgm:t>
        <a:bodyPr/>
        <a:lstStyle/>
        <a:p>
          <a:endParaRPr lang="en-US"/>
        </a:p>
      </dgm:t>
    </dgm:pt>
    <dgm:pt modelId="{CB7B387C-389E-4B83-AD3E-8AB25134B27F}">
      <dgm:prSet phldr="0"/>
      <dgm:spPr/>
      <dgm:t>
        <a:bodyPr/>
        <a:lstStyle/>
        <a:p>
          <a:r>
            <a:rPr lang="en-US"/>
            <a:t>Import</a:t>
          </a:r>
        </a:p>
      </dgm:t>
    </dgm:pt>
    <dgm:pt modelId="{769C6ED5-47EE-4664-96C8-90EF9463AB0F}" type="parTrans" cxnId="{D2326B5D-B32E-47C7-91D1-79AA3E83FAA0}">
      <dgm:prSet/>
      <dgm:spPr/>
      <dgm:t>
        <a:bodyPr/>
        <a:lstStyle/>
        <a:p>
          <a:endParaRPr lang="en-US"/>
        </a:p>
      </dgm:t>
    </dgm:pt>
    <dgm:pt modelId="{B48AAB2D-D4CD-42C9-BEDE-22127D25A1BF}" type="sibTrans" cxnId="{D2326B5D-B32E-47C7-91D1-79AA3E83FAA0}">
      <dgm:prSet/>
      <dgm:spPr/>
      <dgm:t>
        <a:bodyPr/>
        <a:lstStyle/>
        <a:p>
          <a:endParaRPr lang="en-US"/>
        </a:p>
      </dgm:t>
    </dgm:pt>
    <dgm:pt modelId="{A9B69687-459C-4DE2-81BD-5713967DF89C}">
      <dgm:prSet phldr="0"/>
      <dgm:spPr/>
      <dgm:t>
        <a:bodyPr/>
        <a:lstStyle/>
        <a:p>
          <a:r>
            <a:rPr lang="en-US"/>
            <a:t>Delete</a:t>
          </a:r>
        </a:p>
      </dgm:t>
    </dgm:pt>
    <dgm:pt modelId="{74C6FD16-6C2F-4A4C-90B6-2316215B0AC7}" type="parTrans" cxnId="{25B6CA8D-6052-4C94-97C7-3BF7B34BB31F}">
      <dgm:prSet/>
      <dgm:spPr/>
      <dgm:t>
        <a:bodyPr/>
        <a:lstStyle/>
        <a:p>
          <a:endParaRPr lang="en-US"/>
        </a:p>
      </dgm:t>
    </dgm:pt>
    <dgm:pt modelId="{BC6F6AC4-BFFF-4AFE-AC07-B066D4126F96}" type="sibTrans" cxnId="{25B6CA8D-6052-4C94-97C7-3BF7B34BB31F}">
      <dgm:prSet/>
      <dgm:spPr/>
      <dgm:t>
        <a:bodyPr/>
        <a:lstStyle/>
        <a:p>
          <a:endParaRPr lang="en-US"/>
        </a:p>
      </dgm:t>
    </dgm:pt>
    <dgm:pt modelId="{BD0E6852-2E0F-4BA2-BEC2-BC2B5AD8C2E7}" type="pres">
      <dgm:prSet presAssocID="{8B8B2BDE-D127-4B0E-B17A-6351771D15B8}" presName="hierChild1" presStyleCnt="0">
        <dgm:presLayoutVars>
          <dgm:orgChart val="1"/>
          <dgm:chPref val="1"/>
          <dgm:dir/>
          <dgm:animOne val="branch"/>
          <dgm:animLvl val="lvl"/>
          <dgm:resizeHandles/>
        </dgm:presLayoutVars>
      </dgm:prSet>
      <dgm:spPr/>
    </dgm:pt>
    <dgm:pt modelId="{42E37AC6-F8B4-4169-A5E7-A34991ACD9CA}" type="pres">
      <dgm:prSet presAssocID="{F72B927A-070B-4887-81CB-BE81EFC126BE}" presName="hierRoot1" presStyleCnt="0">
        <dgm:presLayoutVars>
          <dgm:hierBranch val="init"/>
        </dgm:presLayoutVars>
      </dgm:prSet>
      <dgm:spPr/>
    </dgm:pt>
    <dgm:pt modelId="{8DB144D1-9092-4C56-9B8C-37015DE1F9A6}" type="pres">
      <dgm:prSet presAssocID="{F72B927A-070B-4887-81CB-BE81EFC126BE}" presName="rootComposite1" presStyleCnt="0"/>
      <dgm:spPr/>
    </dgm:pt>
    <dgm:pt modelId="{7F5EFD63-980F-41CD-94A5-272C82400EBA}" type="pres">
      <dgm:prSet presAssocID="{F72B927A-070B-4887-81CB-BE81EFC126BE}" presName="rootText1" presStyleLbl="node0" presStyleIdx="0" presStyleCnt="1">
        <dgm:presLayoutVars>
          <dgm:chPref val="3"/>
        </dgm:presLayoutVars>
      </dgm:prSet>
      <dgm:spPr/>
    </dgm:pt>
    <dgm:pt modelId="{8973FA57-C1B8-4A24-8177-2669B6943B00}" type="pres">
      <dgm:prSet presAssocID="{F72B927A-070B-4887-81CB-BE81EFC126BE}" presName="rootConnector1" presStyleLbl="node1" presStyleIdx="0" presStyleCnt="0"/>
      <dgm:spPr/>
    </dgm:pt>
    <dgm:pt modelId="{C631F818-B332-4D53-87FB-207D7D8BD7E6}" type="pres">
      <dgm:prSet presAssocID="{F72B927A-070B-4887-81CB-BE81EFC126BE}" presName="hierChild2" presStyleCnt="0"/>
      <dgm:spPr/>
    </dgm:pt>
    <dgm:pt modelId="{C1DF7AFA-3780-4BD9-9A6C-E3A2BECB7C5A}" type="pres">
      <dgm:prSet presAssocID="{6501B5BF-5A54-44F6-A317-007362C99B70}" presName="Name37" presStyleLbl="parChTrans1D2" presStyleIdx="0" presStyleCnt="2"/>
      <dgm:spPr/>
    </dgm:pt>
    <dgm:pt modelId="{03102BF1-FEBB-4466-9DC9-1C62DCCCCCB3}" type="pres">
      <dgm:prSet presAssocID="{B4D80263-DF16-4153-A364-EB4CB4FE63C5}" presName="hierRoot2" presStyleCnt="0">
        <dgm:presLayoutVars>
          <dgm:hierBranch val="init"/>
        </dgm:presLayoutVars>
      </dgm:prSet>
      <dgm:spPr/>
    </dgm:pt>
    <dgm:pt modelId="{71E744BF-43D4-43C8-B1E8-6B450B84FBD3}" type="pres">
      <dgm:prSet presAssocID="{B4D80263-DF16-4153-A364-EB4CB4FE63C5}" presName="rootComposite" presStyleCnt="0"/>
      <dgm:spPr/>
    </dgm:pt>
    <dgm:pt modelId="{03F2AF12-7037-42C4-A558-0C3AE9CD607B}" type="pres">
      <dgm:prSet presAssocID="{B4D80263-DF16-4153-A364-EB4CB4FE63C5}" presName="rootText" presStyleLbl="node2" presStyleIdx="0" presStyleCnt="2">
        <dgm:presLayoutVars>
          <dgm:chPref val="3"/>
        </dgm:presLayoutVars>
      </dgm:prSet>
      <dgm:spPr/>
    </dgm:pt>
    <dgm:pt modelId="{0044A979-3794-4C9B-8104-5C8141CC951E}" type="pres">
      <dgm:prSet presAssocID="{B4D80263-DF16-4153-A364-EB4CB4FE63C5}" presName="rootConnector" presStyleLbl="node2" presStyleIdx="0" presStyleCnt="2"/>
      <dgm:spPr/>
    </dgm:pt>
    <dgm:pt modelId="{069BD303-AF82-4F62-A37B-B977175677AB}" type="pres">
      <dgm:prSet presAssocID="{B4D80263-DF16-4153-A364-EB4CB4FE63C5}" presName="hierChild4" presStyleCnt="0"/>
      <dgm:spPr/>
    </dgm:pt>
    <dgm:pt modelId="{D0A7A24E-3805-4872-B787-0BEABD0069E9}" type="pres">
      <dgm:prSet presAssocID="{0F3EFC70-7AFF-4B71-99A5-3B1A4ABD7E79}" presName="Name37" presStyleLbl="parChTrans1D3" presStyleIdx="0" presStyleCnt="2"/>
      <dgm:spPr/>
    </dgm:pt>
    <dgm:pt modelId="{B6E9C888-F9DA-4DA8-9DBA-4A71B5A5A8A8}" type="pres">
      <dgm:prSet presAssocID="{BA4132F2-54A4-4838-B109-BA7EC9D5F50E}" presName="hierRoot2" presStyleCnt="0">
        <dgm:presLayoutVars>
          <dgm:hierBranch val="init"/>
        </dgm:presLayoutVars>
      </dgm:prSet>
      <dgm:spPr/>
    </dgm:pt>
    <dgm:pt modelId="{7F5EC1A4-A772-458C-96E1-8661C0EF8410}" type="pres">
      <dgm:prSet presAssocID="{BA4132F2-54A4-4838-B109-BA7EC9D5F50E}" presName="rootComposite" presStyleCnt="0"/>
      <dgm:spPr/>
    </dgm:pt>
    <dgm:pt modelId="{A87CA74C-073E-4C6D-A57A-8D4C1AAB54DD}" type="pres">
      <dgm:prSet presAssocID="{BA4132F2-54A4-4838-B109-BA7EC9D5F50E}" presName="rootText" presStyleLbl="node3" presStyleIdx="0" presStyleCnt="2">
        <dgm:presLayoutVars>
          <dgm:chPref val="3"/>
        </dgm:presLayoutVars>
      </dgm:prSet>
      <dgm:spPr/>
    </dgm:pt>
    <dgm:pt modelId="{79937069-CD6D-4695-8A2E-138D2CA9644E}" type="pres">
      <dgm:prSet presAssocID="{BA4132F2-54A4-4838-B109-BA7EC9D5F50E}" presName="rootConnector" presStyleLbl="node3" presStyleIdx="0" presStyleCnt="2"/>
      <dgm:spPr/>
    </dgm:pt>
    <dgm:pt modelId="{991DA207-6E32-4AF7-958A-281ACEF07312}" type="pres">
      <dgm:prSet presAssocID="{BA4132F2-54A4-4838-B109-BA7EC9D5F50E}" presName="hierChild4" presStyleCnt="0"/>
      <dgm:spPr/>
    </dgm:pt>
    <dgm:pt modelId="{ABD1597F-B9B7-4966-A601-5AF13606A418}" type="pres">
      <dgm:prSet presAssocID="{BA4132F2-54A4-4838-B109-BA7EC9D5F50E}" presName="hierChild5" presStyleCnt="0"/>
      <dgm:spPr/>
    </dgm:pt>
    <dgm:pt modelId="{0C4042D1-16D6-4A0C-8999-54282ADB60BF}" type="pres">
      <dgm:prSet presAssocID="{B4D80263-DF16-4153-A364-EB4CB4FE63C5}" presName="hierChild5" presStyleCnt="0"/>
      <dgm:spPr/>
    </dgm:pt>
    <dgm:pt modelId="{5620E8ED-08FA-4702-8702-F80383C5DD6C}" type="pres">
      <dgm:prSet presAssocID="{769C6ED5-47EE-4664-96C8-90EF9463AB0F}" presName="Name37" presStyleLbl="parChTrans1D2" presStyleIdx="1" presStyleCnt="2"/>
      <dgm:spPr/>
    </dgm:pt>
    <dgm:pt modelId="{8FDA13BA-2879-4157-8EC6-82B1831F7261}" type="pres">
      <dgm:prSet presAssocID="{CB7B387C-389E-4B83-AD3E-8AB25134B27F}" presName="hierRoot2" presStyleCnt="0">
        <dgm:presLayoutVars>
          <dgm:hierBranch val="init"/>
        </dgm:presLayoutVars>
      </dgm:prSet>
      <dgm:spPr/>
    </dgm:pt>
    <dgm:pt modelId="{4D439A25-607A-4B46-90BA-B4219B43F7D7}" type="pres">
      <dgm:prSet presAssocID="{CB7B387C-389E-4B83-AD3E-8AB25134B27F}" presName="rootComposite" presStyleCnt="0"/>
      <dgm:spPr/>
    </dgm:pt>
    <dgm:pt modelId="{C9047DDA-4FED-4A78-9869-DA721CA085AB}" type="pres">
      <dgm:prSet presAssocID="{CB7B387C-389E-4B83-AD3E-8AB25134B27F}" presName="rootText" presStyleLbl="node2" presStyleIdx="1" presStyleCnt="2">
        <dgm:presLayoutVars>
          <dgm:chPref val="3"/>
        </dgm:presLayoutVars>
      </dgm:prSet>
      <dgm:spPr/>
    </dgm:pt>
    <dgm:pt modelId="{55024A49-C907-41AF-ADCB-2FF0ACE7BD4B}" type="pres">
      <dgm:prSet presAssocID="{CB7B387C-389E-4B83-AD3E-8AB25134B27F}" presName="rootConnector" presStyleLbl="node2" presStyleIdx="1" presStyleCnt="2"/>
      <dgm:spPr/>
    </dgm:pt>
    <dgm:pt modelId="{5E745A3D-2957-4790-A805-C54270CA7CDB}" type="pres">
      <dgm:prSet presAssocID="{CB7B387C-389E-4B83-AD3E-8AB25134B27F}" presName="hierChild4" presStyleCnt="0"/>
      <dgm:spPr/>
    </dgm:pt>
    <dgm:pt modelId="{1FFCC15B-EF0A-4C99-ABF2-0580C153707A}" type="pres">
      <dgm:prSet presAssocID="{74C6FD16-6C2F-4A4C-90B6-2316215B0AC7}" presName="Name37" presStyleLbl="parChTrans1D3" presStyleIdx="1" presStyleCnt="2"/>
      <dgm:spPr/>
    </dgm:pt>
    <dgm:pt modelId="{1FADFE20-9A63-4276-B86A-243B16699F63}" type="pres">
      <dgm:prSet presAssocID="{A9B69687-459C-4DE2-81BD-5713967DF89C}" presName="hierRoot2" presStyleCnt="0">
        <dgm:presLayoutVars>
          <dgm:hierBranch val="init"/>
        </dgm:presLayoutVars>
      </dgm:prSet>
      <dgm:spPr/>
    </dgm:pt>
    <dgm:pt modelId="{95056F6F-6E91-4CEA-9E24-8B8322EEE179}" type="pres">
      <dgm:prSet presAssocID="{A9B69687-459C-4DE2-81BD-5713967DF89C}" presName="rootComposite" presStyleCnt="0"/>
      <dgm:spPr/>
    </dgm:pt>
    <dgm:pt modelId="{B4050C57-26BE-484A-9493-AF1F6020BE25}" type="pres">
      <dgm:prSet presAssocID="{A9B69687-459C-4DE2-81BD-5713967DF89C}" presName="rootText" presStyleLbl="node3" presStyleIdx="1" presStyleCnt="2">
        <dgm:presLayoutVars>
          <dgm:chPref val="3"/>
        </dgm:presLayoutVars>
      </dgm:prSet>
      <dgm:spPr/>
    </dgm:pt>
    <dgm:pt modelId="{2986444D-96C7-4D52-9E1C-452FAA383248}" type="pres">
      <dgm:prSet presAssocID="{A9B69687-459C-4DE2-81BD-5713967DF89C}" presName="rootConnector" presStyleLbl="node3" presStyleIdx="1" presStyleCnt="2"/>
      <dgm:spPr/>
    </dgm:pt>
    <dgm:pt modelId="{11559A8C-1A79-417C-80C2-8FAA98712C03}" type="pres">
      <dgm:prSet presAssocID="{A9B69687-459C-4DE2-81BD-5713967DF89C}" presName="hierChild4" presStyleCnt="0"/>
      <dgm:spPr/>
    </dgm:pt>
    <dgm:pt modelId="{5F5CBB51-D48E-4180-BB03-91A01EBC62DC}" type="pres">
      <dgm:prSet presAssocID="{A9B69687-459C-4DE2-81BD-5713967DF89C}" presName="hierChild5" presStyleCnt="0"/>
      <dgm:spPr/>
    </dgm:pt>
    <dgm:pt modelId="{EE2740E3-467D-4CDB-A4EA-1D3D90E8F047}" type="pres">
      <dgm:prSet presAssocID="{CB7B387C-389E-4B83-AD3E-8AB25134B27F}" presName="hierChild5" presStyleCnt="0"/>
      <dgm:spPr/>
    </dgm:pt>
    <dgm:pt modelId="{B177CEB6-2E5D-442D-A678-CE675BC9D9ED}" type="pres">
      <dgm:prSet presAssocID="{F72B927A-070B-4887-81CB-BE81EFC126BE}" presName="hierChild3" presStyleCnt="0"/>
      <dgm:spPr/>
    </dgm:pt>
  </dgm:ptLst>
  <dgm:cxnLst>
    <dgm:cxn modelId="{5376F110-6578-4A08-AA64-2D20E577EF93}" type="presOf" srcId="{BA4132F2-54A4-4838-B109-BA7EC9D5F50E}" destId="{79937069-CD6D-4695-8A2E-138D2CA9644E}" srcOrd="1" destOrd="0" presId="urn:microsoft.com/office/officeart/2005/8/layout/orgChart1"/>
    <dgm:cxn modelId="{6098CB18-AB36-4709-A4D8-39B1A7558148}" type="presOf" srcId="{A9B69687-459C-4DE2-81BD-5713967DF89C}" destId="{B4050C57-26BE-484A-9493-AF1F6020BE25}" srcOrd="0" destOrd="0" presId="urn:microsoft.com/office/officeart/2005/8/layout/orgChart1"/>
    <dgm:cxn modelId="{EC418025-D0D5-46D0-970B-2D281E20F247}" type="presOf" srcId="{BA4132F2-54A4-4838-B109-BA7EC9D5F50E}" destId="{A87CA74C-073E-4C6D-A57A-8D4C1AAB54DD}" srcOrd="0" destOrd="0" presId="urn:microsoft.com/office/officeart/2005/8/layout/orgChart1"/>
    <dgm:cxn modelId="{F3C06A28-C8A8-4865-8FFB-24D1A9CD6008}" type="presOf" srcId="{B4D80263-DF16-4153-A364-EB4CB4FE63C5}" destId="{0044A979-3794-4C9B-8104-5C8141CC951E}" srcOrd="1" destOrd="0" presId="urn:microsoft.com/office/officeart/2005/8/layout/orgChart1"/>
    <dgm:cxn modelId="{E526CC41-F1F6-4682-A0FF-FD1DF21EE5EC}" type="presOf" srcId="{74C6FD16-6C2F-4A4C-90B6-2316215B0AC7}" destId="{1FFCC15B-EF0A-4C99-ABF2-0580C153707A}" srcOrd="0" destOrd="0" presId="urn:microsoft.com/office/officeart/2005/8/layout/orgChart1"/>
    <dgm:cxn modelId="{190DCF54-93EB-4D43-BFE0-840A7080CD74}" type="presOf" srcId="{B4D80263-DF16-4153-A364-EB4CB4FE63C5}" destId="{03F2AF12-7037-42C4-A558-0C3AE9CD607B}" srcOrd="0" destOrd="0" presId="urn:microsoft.com/office/officeart/2005/8/layout/orgChart1"/>
    <dgm:cxn modelId="{D2326B5D-B32E-47C7-91D1-79AA3E83FAA0}" srcId="{F72B927A-070B-4887-81CB-BE81EFC126BE}" destId="{CB7B387C-389E-4B83-AD3E-8AB25134B27F}" srcOrd="1" destOrd="0" parTransId="{769C6ED5-47EE-4664-96C8-90EF9463AB0F}" sibTransId="{B48AAB2D-D4CD-42C9-BEDE-22127D25A1BF}"/>
    <dgm:cxn modelId="{F7BCC08B-03A0-4483-A58B-9315B04CADEC}" type="presOf" srcId="{6501B5BF-5A54-44F6-A317-007362C99B70}" destId="{C1DF7AFA-3780-4BD9-9A6C-E3A2BECB7C5A}" srcOrd="0" destOrd="0" presId="urn:microsoft.com/office/officeart/2005/8/layout/orgChart1"/>
    <dgm:cxn modelId="{6E5C1D8D-F586-4532-8489-C314D2B3A366}" type="presOf" srcId="{CB7B387C-389E-4B83-AD3E-8AB25134B27F}" destId="{55024A49-C907-41AF-ADCB-2FF0ACE7BD4B}" srcOrd="1" destOrd="0" presId="urn:microsoft.com/office/officeart/2005/8/layout/orgChart1"/>
    <dgm:cxn modelId="{25B6CA8D-6052-4C94-97C7-3BF7B34BB31F}" srcId="{CB7B387C-389E-4B83-AD3E-8AB25134B27F}" destId="{A9B69687-459C-4DE2-81BD-5713967DF89C}" srcOrd="0" destOrd="0" parTransId="{74C6FD16-6C2F-4A4C-90B6-2316215B0AC7}" sibTransId="{BC6F6AC4-BFFF-4AFE-AC07-B066D4126F96}"/>
    <dgm:cxn modelId="{1DEBA597-85C0-4CE6-975D-0CA6B9D032B4}" type="presOf" srcId="{CB7B387C-389E-4B83-AD3E-8AB25134B27F}" destId="{C9047DDA-4FED-4A78-9869-DA721CA085AB}" srcOrd="0" destOrd="0" presId="urn:microsoft.com/office/officeart/2005/8/layout/orgChart1"/>
    <dgm:cxn modelId="{B6E89A98-9EF5-4B47-8A8B-B3FC40852B1D}" srcId="{F72B927A-070B-4887-81CB-BE81EFC126BE}" destId="{B4D80263-DF16-4153-A364-EB4CB4FE63C5}" srcOrd="0" destOrd="0" parTransId="{6501B5BF-5A54-44F6-A317-007362C99B70}" sibTransId="{F58492A4-1270-45F4-A732-E12ECF6B45D7}"/>
    <dgm:cxn modelId="{9AEC0E9C-7593-40ED-BF30-AE4461E9A05D}" type="presOf" srcId="{769C6ED5-47EE-4664-96C8-90EF9463AB0F}" destId="{5620E8ED-08FA-4702-8702-F80383C5DD6C}" srcOrd="0" destOrd="0" presId="urn:microsoft.com/office/officeart/2005/8/layout/orgChart1"/>
    <dgm:cxn modelId="{83B0F8CC-FF7A-44C0-B8EB-CFED51005D98}" srcId="{B4D80263-DF16-4153-A364-EB4CB4FE63C5}" destId="{BA4132F2-54A4-4838-B109-BA7EC9D5F50E}" srcOrd="0" destOrd="0" parTransId="{0F3EFC70-7AFF-4B71-99A5-3B1A4ABD7E79}" sibTransId="{19D7144B-5E7A-46F4-B092-543E70FED7BF}"/>
    <dgm:cxn modelId="{870205CF-3F2C-4877-B531-F521A8FA5069}" srcId="{8B8B2BDE-D127-4B0E-B17A-6351771D15B8}" destId="{F72B927A-070B-4887-81CB-BE81EFC126BE}" srcOrd="0" destOrd="0" parTransId="{0BF70EA9-1B08-48CC-9CF8-77D4EA2107CF}" sibTransId="{AE574FB6-B474-442A-B0FB-6BB2A71DA067}"/>
    <dgm:cxn modelId="{F93839E4-02D9-45BA-96C5-0C277CD9DF54}" type="presOf" srcId="{F72B927A-070B-4887-81CB-BE81EFC126BE}" destId="{8973FA57-C1B8-4A24-8177-2669B6943B00}" srcOrd="1" destOrd="0" presId="urn:microsoft.com/office/officeart/2005/8/layout/orgChart1"/>
    <dgm:cxn modelId="{1A61E2EC-F29C-48A0-8CB3-34C0E0C66BA9}" type="presOf" srcId="{A9B69687-459C-4DE2-81BD-5713967DF89C}" destId="{2986444D-96C7-4D52-9E1C-452FAA383248}" srcOrd="1" destOrd="0" presId="urn:microsoft.com/office/officeart/2005/8/layout/orgChart1"/>
    <dgm:cxn modelId="{78AAAAF0-A499-4AD4-AAB9-3D6202E296B3}" type="presOf" srcId="{F72B927A-070B-4887-81CB-BE81EFC126BE}" destId="{7F5EFD63-980F-41CD-94A5-272C82400EBA}" srcOrd="0" destOrd="0" presId="urn:microsoft.com/office/officeart/2005/8/layout/orgChart1"/>
    <dgm:cxn modelId="{D11F07F7-6EE0-4F07-9747-5F6D1D70EA6E}" type="presOf" srcId="{8B8B2BDE-D127-4B0E-B17A-6351771D15B8}" destId="{BD0E6852-2E0F-4BA2-BEC2-BC2B5AD8C2E7}" srcOrd="0" destOrd="0" presId="urn:microsoft.com/office/officeart/2005/8/layout/orgChart1"/>
    <dgm:cxn modelId="{BB797FFE-D4B1-4A92-9095-4FAB0539CD3F}" type="presOf" srcId="{0F3EFC70-7AFF-4B71-99A5-3B1A4ABD7E79}" destId="{D0A7A24E-3805-4872-B787-0BEABD0069E9}" srcOrd="0" destOrd="0" presId="urn:microsoft.com/office/officeart/2005/8/layout/orgChart1"/>
    <dgm:cxn modelId="{46DB5EBD-9376-4219-A29C-396A3D150F63}" type="presParOf" srcId="{BD0E6852-2E0F-4BA2-BEC2-BC2B5AD8C2E7}" destId="{42E37AC6-F8B4-4169-A5E7-A34991ACD9CA}" srcOrd="0" destOrd="0" presId="urn:microsoft.com/office/officeart/2005/8/layout/orgChart1"/>
    <dgm:cxn modelId="{2D707749-EA3B-4DEF-94BA-197C28D6BF3B}" type="presParOf" srcId="{42E37AC6-F8B4-4169-A5E7-A34991ACD9CA}" destId="{8DB144D1-9092-4C56-9B8C-37015DE1F9A6}" srcOrd="0" destOrd="0" presId="urn:microsoft.com/office/officeart/2005/8/layout/orgChart1"/>
    <dgm:cxn modelId="{EF8EAFB6-2964-4F81-A55B-23E75867D3A8}" type="presParOf" srcId="{8DB144D1-9092-4C56-9B8C-37015DE1F9A6}" destId="{7F5EFD63-980F-41CD-94A5-272C82400EBA}" srcOrd="0" destOrd="0" presId="urn:microsoft.com/office/officeart/2005/8/layout/orgChart1"/>
    <dgm:cxn modelId="{C5CBB3B9-3A29-486D-80BE-8DA9C044E2D9}" type="presParOf" srcId="{8DB144D1-9092-4C56-9B8C-37015DE1F9A6}" destId="{8973FA57-C1B8-4A24-8177-2669B6943B00}" srcOrd="1" destOrd="0" presId="urn:microsoft.com/office/officeart/2005/8/layout/orgChart1"/>
    <dgm:cxn modelId="{D6EA7400-28B3-47C8-BB87-25B78D23BDE3}" type="presParOf" srcId="{42E37AC6-F8B4-4169-A5E7-A34991ACD9CA}" destId="{C631F818-B332-4D53-87FB-207D7D8BD7E6}" srcOrd="1" destOrd="0" presId="urn:microsoft.com/office/officeart/2005/8/layout/orgChart1"/>
    <dgm:cxn modelId="{FC1FA30D-524F-420D-A093-84EE57208A74}" type="presParOf" srcId="{C631F818-B332-4D53-87FB-207D7D8BD7E6}" destId="{C1DF7AFA-3780-4BD9-9A6C-E3A2BECB7C5A}" srcOrd="0" destOrd="0" presId="urn:microsoft.com/office/officeart/2005/8/layout/orgChart1"/>
    <dgm:cxn modelId="{E4EEF2AA-2071-4BDD-90DF-A98043AEEBF6}" type="presParOf" srcId="{C631F818-B332-4D53-87FB-207D7D8BD7E6}" destId="{03102BF1-FEBB-4466-9DC9-1C62DCCCCCB3}" srcOrd="1" destOrd="0" presId="urn:microsoft.com/office/officeart/2005/8/layout/orgChart1"/>
    <dgm:cxn modelId="{1CBC2FF8-313C-4F15-BB67-D39B399B50AA}" type="presParOf" srcId="{03102BF1-FEBB-4466-9DC9-1C62DCCCCCB3}" destId="{71E744BF-43D4-43C8-B1E8-6B450B84FBD3}" srcOrd="0" destOrd="0" presId="urn:microsoft.com/office/officeart/2005/8/layout/orgChart1"/>
    <dgm:cxn modelId="{2364AB54-CD77-4B61-A390-E3950046732B}" type="presParOf" srcId="{71E744BF-43D4-43C8-B1E8-6B450B84FBD3}" destId="{03F2AF12-7037-42C4-A558-0C3AE9CD607B}" srcOrd="0" destOrd="0" presId="urn:microsoft.com/office/officeart/2005/8/layout/orgChart1"/>
    <dgm:cxn modelId="{8229271D-3427-4AFF-BC3C-6B068DB4A582}" type="presParOf" srcId="{71E744BF-43D4-43C8-B1E8-6B450B84FBD3}" destId="{0044A979-3794-4C9B-8104-5C8141CC951E}" srcOrd="1" destOrd="0" presId="urn:microsoft.com/office/officeart/2005/8/layout/orgChart1"/>
    <dgm:cxn modelId="{3A1E535A-71FB-4435-9FED-70BA1EEC845E}" type="presParOf" srcId="{03102BF1-FEBB-4466-9DC9-1C62DCCCCCB3}" destId="{069BD303-AF82-4F62-A37B-B977175677AB}" srcOrd="1" destOrd="0" presId="urn:microsoft.com/office/officeart/2005/8/layout/orgChart1"/>
    <dgm:cxn modelId="{FA0A896D-52F9-479F-A842-7568DE50373F}" type="presParOf" srcId="{069BD303-AF82-4F62-A37B-B977175677AB}" destId="{D0A7A24E-3805-4872-B787-0BEABD0069E9}" srcOrd="0" destOrd="0" presId="urn:microsoft.com/office/officeart/2005/8/layout/orgChart1"/>
    <dgm:cxn modelId="{20121CEF-833E-47A5-BD49-6398FE208CA7}" type="presParOf" srcId="{069BD303-AF82-4F62-A37B-B977175677AB}" destId="{B6E9C888-F9DA-4DA8-9DBA-4A71B5A5A8A8}" srcOrd="1" destOrd="0" presId="urn:microsoft.com/office/officeart/2005/8/layout/orgChart1"/>
    <dgm:cxn modelId="{A46ECC63-2584-41AA-9956-6B6E7FDF64AF}" type="presParOf" srcId="{B6E9C888-F9DA-4DA8-9DBA-4A71B5A5A8A8}" destId="{7F5EC1A4-A772-458C-96E1-8661C0EF8410}" srcOrd="0" destOrd="0" presId="urn:microsoft.com/office/officeart/2005/8/layout/orgChart1"/>
    <dgm:cxn modelId="{755B2398-9BD4-4144-818B-44E2B68B808C}" type="presParOf" srcId="{7F5EC1A4-A772-458C-96E1-8661C0EF8410}" destId="{A87CA74C-073E-4C6D-A57A-8D4C1AAB54DD}" srcOrd="0" destOrd="0" presId="urn:microsoft.com/office/officeart/2005/8/layout/orgChart1"/>
    <dgm:cxn modelId="{91DD2503-31E2-4580-B8C3-766D479BEB64}" type="presParOf" srcId="{7F5EC1A4-A772-458C-96E1-8661C0EF8410}" destId="{79937069-CD6D-4695-8A2E-138D2CA9644E}" srcOrd="1" destOrd="0" presId="urn:microsoft.com/office/officeart/2005/8/layout/orgChart1"/>
    <dgm:cxn modelId="{34FEF83D-2934-4393-ADE9-5FBAA52AB01D}" type="presParOf" srcId="{B6E9C888-F9DA-4DA8-9DBA-4A71B5A5A8A8}" destId="{991DA207-6E32-4AF7-958A-281ACEF07312}" srcOrd="1" destOrd="0" presId="urn:microsoft.com/office/officeart/2005/8/layout/orgChart1"/>
    <dgm:cxn modelId="{91293242-E4C3-43FF-B30A-E6DD685DCEEF}" type="presParOf" srcId="{B6E9C888-F9DA-4DA8-9DBA-4A71B5A5A8A8}" destId="{ABD1597F-B9B7-4966-A601-5AF13606A418}" srcOrd="2" destOrd="0" presId="urn:microsoft.com/office/officeart/2005/8/layout/orgChart1"/>
    <dgm:cxn modelId="{189359EE-447A-444F-86C3-203C3CE8B057}" type="presParOf" srcId="{03102BF1-FEBB-4466-9DC9-1C62DCCCCCB3}" destId="{0C4042D1-16D6-4A0C-8999-54282ADB60BF}" srcOrd="2" destOrd="0" presId="urn:microsoft.com/office/officeart/2005/8/layout/orgChart1"/>
    <dgm:cxn modelId="{72EC452A-CCA8-4953-A39E-333333C49FE3}" type="presParOf" srcId="{C631F818-B332-4D53-87FB-207D7D8BD7E6}" destId="{5620E8ED-08FA-4702-8702-F80383C5DD6C}" srcOrd="2" destOrd="0" presId="urn:microsoft.com/office/officeart/2005/8/layout/orgChart1"/>
    <dgm:cxn modelId="{DBBACC0D-B62B-4D48-8819-4A0122EED99F}" type="presParOf" srcId="{C631F818-B332-4D53-87FB-207D7D8BD7E6}" destId="{8FDA13BA-2879-4157-8EC6-82B1831F7261}" srcOrd="3" destOrd="0" presId="urn:microsoft.com/office/officeart/2005/8/layout/orgChart1"/>
    <dgm:cxn modelId="{1D6E4810-EF53-4594-B945-AF7B5BA498F9}" type="presParOf" srcId="{8FDA13BA-2879-4157-8EC6-82B1831F7261}" destId="{4D439A25-607A-4B46-90BA-B4219B43F7D7}" srcOrd="0" destOrd="0" presId="urn:microsoft.com/office/officeart/2005/8/layout/orgChart1"/>
    <dgm:cxn modelId="{6F68389C-4DC6-4139-BF7B-E27462D64EEF}" type="presParOf" srcId="{4D439A25-607A-4B46-90BA-B4219B43F7D7}" destId="{C9047DDA-4FED-4A78-9869-DA721CA085AB}" srcOrd="0" destOrd="0" presId="urn:microsoft.com/office/officeart/2005/8/layout/orgChart1"/>
    <dgm:cxn modelId="{09A0E446-8CD2-49EF-A9CD-083F78DFBB1D}" type="presParOf" srcId="{4D439A25-607A-4B46-90BA-B4219B43F7D7}" destId="{55024A49-C907-41AF-ADCB-2FF0ACE7BD4B}" srcOrd="1" destOrd="0" presId="urn:microsoft.com/office/officeart/2005/8/layout/orgChart1"/>
    <dgm:cxn modelId="{E0825973-911D-406A-8724-3D8121814BCA}" type="presParOf" srcId="{8FDA13BA-2879-4157-8EC6-82B1831F7261}" destId="{5E745A3D-2957-4790-A805-C54270CA7CDB}" srcOrd="1" destOrd="0" presId="urn:microsoft.com/office/officeart/2005/8/layout/orgChart1"/>
    <dgm:cxn modelId="{58D3EF1B-75B9-4994-8A86-DA9452E160A8}" type="presParOf" srcId="{5E745A3D-2957-4790-A805-C54270CA7CDB}" destId="{1FFCC15B-EF0A-4C99-ABF2-0580C153707A}" srcOrd="0" destOrd="0" presId="urn:microsoft.com/office/officeart/2005/8/layout/orgChart1"/>
    <dgm:cxn modelId="{608328AB-6CC7-4B0A-9C73-0A0408670378}" type="presParOf" srcId="{5E745A3D-2957-4790-A805-C54270CA7CDB}" destId="{1FADFE20-9A63-4276-B86A-243B16699F63}" srcOrd="1" destOrd="0" presId="urn:microsoft.com/office/officeart/2005/8/layout/orgChart1"/>
    <dgm:cxn modelId="{E51AA11D-C157-440F-9559-DF8B85D174C0}" type="presParOf" srcId="{1FADFE20-9A63-4276-B86A-243B16699F63}" destId="{95056F6F-6E91-4CEA-9E24-8B8322EEE179}" srcOrd="0" destOrd="0" presId="urn:microsoft.com/office/officeart/2005/8/layout/orgChart1"/>
    <dgm:cxn modelId="{B8442183-9E89-48DB-8BD8-A1400055A092}" type="presParOf" srcId="{95056F6F-6E91-4CEA-9E24-8B8322EEE179}" destId="{B4050C57-26BE-484A-9493-AF1F6020BE25}" srcOrd="0" destOrd="0" presId="urn:microsoft.com/office/officeart/2005/8/layout/orgChart1"/>
    <dgm:cxn modelId="{B1C4FD0F-6907-4F9D-B198-864C69C18116}" type="presParOf" srcId="{95056F6F-6E91-4CEA-9E24-8B8322EEE179}" destId="{2986444D-96C7-4D52-9E1C-452FAA383248}" srcOrd="1" destOrd="0" presId="urn:microsoft.com/office/officeart/2005/8/layout/orgChart1"/>
    <dgm:cxn modelId="{644D0686-66CB-45BF-AF88-45C8D0534BD4}" type="presParOf" srcId="{1FADFE20-9A63-4276-B86A-243B16699F63}" destId="{11559A8C-1A79-417C-80C2-8FAA98712C03}" srcOrd="1" destOrd="0" presId="urn:microsoft.com/office/officeart/2005/8/layout/orgChart1"/>
    <dgm:cxn modelId="{B1E4306E-07F6-41DF-AC03-218E901291C3}" type="presParOf" srcId="{1FADFE20-9A63-4276-B86A-243B16699F63}" destId="{5F5CBB51-D48E-4180-BB03-91A01EBC62DC}" srcOrd="2" destOrd="0" presId="urn:microsoft.com/office/officeart/2005/8/layout/orgChart1"/>
    <dgm:cxn modelId="{6E72E9EA-15E8-483A-8239-73D46E5F97F4}" type="presParOf" srcId="{8FDA13BA-2879-4157-8EC6-82B1831F7261}" destId="{EE2740E3-467D-4CDB-A4EA-1D3D90E8F047}" srcOrd="2" destOrd="0" presId="urn:microsoft.com/office/officeart/2005/8/layout/orgChart1"/>
    <dgm:cxn modelId="{3FD7CD71-38F2-400F-A01C-5B5AF3120480}" type="presParOf" srcId="{42E37AC6-F8B4-4169-A5E7-A34991ACD9CA}" destId="{B177CEB6-2E5D-442D-A678-CE675BC9D9ED}"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8B2BDE-D127-4B0E-B17A-6351771D15B8}"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US"/>
        </a:p>
      </dgm:t>
    </dgm:pt>
    <dgm:pt modelId="{F72B927A-070B-4887-81CB-BE81EFC126BE}">
      <dgm:prSet phldrT="[Text]" phldr="0"/>
      <dgm:spPr/>
      <dgm:t>
        <a:bodyPr/>
        <a:lstStyle/>
        <a:p>
          <a:r>
            <a:rPr lang="en-US"/>
            <a:t>Calendar</a:t>
          </a:r>
        </a:p>
      </dgm:t>
    </dgm:pt>
    <dgm:pt modelId="{0BF70EA9-1B08-48CC-9CF8-77D4EA2107CF}" type="parTrans" cxnId="{870205CF-3F2C-4877-B531-F521A8FA5069}">
      <dgm:prSet/>
      <dgm:spPr/>
      <dgm:t>
        <a:bodyPr/>
        <a:lstStyle/>
        <a:p>
          <a:endParaRPr lang="en-US"/>
        </a:p>
      </dgm:t>
    </dgm:pt>
    <dgm:pt modelId="{AE574FB6-B474-442A-B0FB-6BB2A71DA067}" type="sibTrans" cxnId="{870205CF-3F2C-4877-B531-F521A8FA5069}">
      <dgm:prSet/>
      <dgm:spPr/>
      <dgm:t>
        <a:bodyPr/>
        <a:lstStyle/>
        <a:p>
          <a:endParaRPr lang="en-US"/>
        </a:p>
      </dgm:t>
    </dgm:pt>
    <dgm:pt modelId="{B4D80263-DF16-4153-A364-EB4CB4FE63C5}">
      <dgm:prSet phldr="0"/>
      <dgm:spPr/>
      <dgm:t>
        <a:bodyPr/>
        <a:lstStyle/>
        <a:p>
          <a:r>
            <a:rPr lang="en-US"/>
            <a:t>View</a:t>
          </a:r>
        </a:p>
      </dgm:t>
    </dgm:pt>
    <dgm:pt modelId="{6501B5BF-5A54-44F6-A317-007362C99B70}" type="parTrans" cxnId="{B6E89A98-9EF5-4B47-8A8B-B3FC40852B1D}">
      <dgm:prSet/>
      <dgm:spPr/>
      <dgm:t>
        <a:bodyPr/>
        <a:lstStyle/>
        <a:p>
          <a:endParaRPr lang="en-US"/>
        </a:p>
      </dgm:t>
    </dgm:pt>
    <dgm:pt modelId="{F58492A4-1270-45F4-A732-E12ECF6B45D7}" type="sibTrans" cxnId="{B6E89A98-9EF5-4B47-8A8B-B3FC40852B1D}">
      <dgm:prSet/>
      <dgm:spPr/>
      <dgm:t>
        <a:bodyPr/>
        <a:lstStyle/>
        <a:p>
          <a:endParaRPr lang="en-US"/>
        </a:p>
      </dgm:t>
    </dgm:pt>
    <dgm:pt modelId="{63857F7D-C986-40F6-86A3-54F976DF731D}">
      <dgm:prSet phldr="0"/>
      <dgm:spPr/>
      <dgm:t>
        <a:bodyPr/>
        <a:lstStyle/>
        <a:p>
          <a:r>
            <a:rPr lang="en-US"/>
            <a:t>Add stops</a:t>
          </a:r>
        </a:p>
      </dgm:t>
    </dgm:pt>
    <dgm:pt modelId="{291865AB-632B-4875-ACF9-C71C1978A974}" type="parTrans" cxnId="{CFC1FC88-C93C-40C1-8C79-8384EAF3F24A}">
      <dgm:prSet/>
      <dgm:spPr/>
      <dgm:t>
        <a:bodyPr/>
        <a:lstStyle/>
        <a:p>
          <a:endParaRPr lang="en-US"/>
        </a:p>
      </dgm:t>
    </dgm:pt>
    <dgm:pt modelId="{C3A50812-2620-4DBC-9DFC-57A6F99B01CC}" type="sibTrans" cxnId="{CFC1FC88-C93C-40C1-8C79-8384EAF3F24A}">
      <dgm:prSet/>
      <dgm:spPr/>
      <dgm:t>
        <a:bodyPr/>
        <a:lstStyle/>
        <a:p>
          <a:endParaRPr lang="en-US"/>
        </a:p>
      </dgm:t>
    </dgm:pt>
    <dgm:pt modelId="{27DB7A81-A9EC-4A9C-9287-0E789EA7B3C0}">
      <dgm:prSet phldr="0"/>
      <dgm:spPr/>
      <dgm:t>
        <a:bodyPr/>
        <a:lstStyle/>
        <a:p>
          <a:pPr rtl="0"/>
          <a:r>
            <a:rPr lang="en-US"/>
            <a:t>Add Trips</a:t>
          </a:r>
        </a:p>
      </dgm:t>
    </dgm:pt>
    <dgm:pt modelId="{91E012A8-C677-4DA0-9FB2-9F8FCED9FCF3}" type="parTrans" cxnId="{4C4684DA-ABD0-408E-814B-397302878379}">
      <dgm:prSet/>
      <dgm:spPr/>
      <dgm:t>
        <a:bodyPr/>
        <a:lstStyle/>
        <a:p>
          <a:endParaRPr lang="en-US"/>
        </a:p>
      </dgm:t>
    </dgm:pt>
    <dgm:pt modelId="{B5E532E7-0AA9-40C0-A462-C8F6A2CED241}" type="sibTrans" cxnId="{4C4684DA-ABD0-408E-814B-397302878379}">
      <dgm:prSet/>
      <dgm:spPr/>
      <dgm:t>
        <a:bodyPr/>
        <a:lstStyle/>
        <a:p>
          <a:endParaRPr lang="en-US"/>
        </a:p>
      </dgm:t>
    </dgm:pt>
    <dgm:pt modelId="{3C5805B8-51C5-4559-BDC9-5715E6AEB0E6}">
      <dgm:prSet phldr="0"/>
      <dgm:spPr/>
      <dgm:t>
        <a:bodyPr/>
        <a:lstStyle/>
        <a:p>
          <a:r>
            <a:rPr lang="en-US"/>
            <a:t>Plan</a:t>
          </a:r>
        </a:p>
      </dgm:t>
    </dgm:pt>
    <dgm:pt modelId="{24435AFA-6E48-4100-8E5B-77B23ED324C9}" type="parTrans" cxnId="{1B1424F4-F41B-4D1F-931B-5C7EDB00A43F}">
      <dgm:prSet/>
      <dgm:spPr/>
      <dgm:t>
        <a:bodyPr/>
        <a:lstStyle/>
        <a:p>
          <a:endParaRPr lang="en-US"/>
        </a:p>
      </dgm:t>
    </dgm:pt>
    <dgm:pt modelId="{F37AE1F9-0865-48D2-93DA-82D7732AAD70}" type="sibTrans" cxnId="{1B1424F4-F41B-4D1F-931B-5C7EDB00A43F}">
      <dgm:prSet/>
      <dgm:spPr/>
      <dgm:t>
        <a:bodyPr/>
        <a:lstStyle/>
        <a:p>
          <a:endParaRPr lang="en-US"/>
        </a:p>
      </dgm:t>
    </dgm:pt>
    <dgm:pt modelId="{1ED4F930-5424-4441-8626-DAA73D1BE731}">
      <dgm:prSet phldr="0"/>
      <dgm:spPr/>
      <dgm:t>
        <a:bodyPr/>
        <a:lstStyle/>
        <a:p>
          <a:r>
            <a:rPr lang="en-US"/>
            <a:t>Customize</a:t>
          </a:r>
        </a:p>
      </dgm:t>
    </dgm:pt>
    <dgm:pt modelId="{22BC773B-C7D7-48FF-9FE2-59B9743C33F1}" type="parTrans" cxnId="{3AEFAD96-59C6-40A7-86E5-0A1BB649BDA7}">
      <dgm:prSet/>
      <dgm:spPr/>
      <dgm:t>
        <a:bodyPr/>
        <a:lstStyle/>
        <a:p>
          <a:endParaRPr lang="en-US"/>
        </a:p>
      </dgm:t>
    </dgm:pt>
    <dgm:pt modelId="{608BBACB-1303-4FED-A501-1033ABE575B1}" type="sibTrans" cxnId="{3AEFAD96-59C6-40A7-86E5-0A1BB649BDA7}">
      <dgm:prSet/>
      <dgm:spPr/>
      <dgm:t>
        <a:bodyPr/>
        <a:lstStyle/>
        <a:p>
          <a:endParaRPr lang="en-US"/>
        </a:p>
      </dgm:t>
    </dgm:pt>
    <dgm:pt modelId="{BD0E6852-2E0F-4BA2-BEC2-BC2B5AD8C2E7}" type="pres">
      <dgm:prSet presAssocID="{8B8B2BDE-D127-4B0E-B17A-6351771D15B8}" presName="hierChild1" presStyleCnt="0">
        <dgm:presLayoutVars>
          <dgm:orgChart val="1"/>
          <dgm:chPref val="1"/>
          <dgm:dir/>
          <dgm:animOne val="branch"/>
          <dgm:animLvl val="lvl"/>
          <dgm:resizeHandles/>
        </dgm:presLayoutVars>
      </dgm:prSet>
      <dgm:spPr/>
    </dgm:pt>
    <dgm:pt modelId="{9C490B83-14D3-4007-BC4F-158BD98B31DC}" type="pres">
      <dgm:prSet presAssocID="{27DB7A81-A9EC-4A9C-9287-0E789EA7B3C0}" presName="hierRoot1" presStyleCnt="0">
        <dgm:presLayoutVars>
          <dgm:hierBranch val="init"/>
        </dgm:presLayoutVars>
      </dgm:prSet>
      <dgm:spPr/>
    </dgm:pt>
    <dgm:pt modelId="{2A480F76-303F-4975-BE6B-57B0C2C7D72D}" type="pres">
      <dgm:prSet presAssocID="{27DB7A81-A9EC-4A9C-9287-0E789EA7B3C0}" presName="rootComposite1" presStyleCnt="0"/>
      <dgm:spPr/>
    </dgm:pt>
    <dgm:pt modelId="{0A589544-94FA-4252-BB59-4D4CAE06CC5F}" type="pres">
      <dgm:prSet presAssocID="{27DB7A81-A9EC-4A9C-9287-0E789EA7B3C0}" presName="rootText1" presStyleLbl="node0" presStyleIdx="0" presStyleCnt="1">
        <dgm:presLayoutVars>
          <dgm:chPref val="3"/>
        </dgm:presLayoutVars>
      </dgm:prSet>
      <dgm:spPr/>
    </dgm:pt>
    <dgm:pt modelId="{0273A053-3E90-4CB4-8B36-63E17D072577}" type="pres">
      <dgm:prSet presAssocID="{27DB7A81-A9EC-4A9C-9287-0E789EA7B3C0}" presName="rootConnector1" presStyleLbl="node1" presStyleIdx="0" presStyleCnt="0"/>
      <dgm:spPr/>
    </dgm:pt>
    <dgm:pt modelId="{97AB406A-753C-4E47-92CB-5B1145523E20}" type="pres">
      <dgm:prSet presAssocID="{27DB7A81-A9EC-4A9C-9287-0E789EA7B3C0}" presName="hierChild2" presStyleCnt="0"/>
      <dgm:spPr/>
    </dgm:pt>
    <dgm:pt modelId="{B414328C-42F0-4359-A4DC-A1C35C11C7A7}" type="pres">
      <dgm:prSet presAssocID="{24435AFA-6E48-4100-8E5B-77B23ED324C9}" presName="Name37" presStyleLbl="parChTrans1D2" presStyleIdx="0" presStyleCnt="2"/>
      <dgm:spPr/>
    </dgm:pt>
    <dgm:pt modelId="{9CCB73B9-6D04-43DC-8D3F-A84E960487D3}" type="pres">
      <dgm:prSet presAssocID="{3C5805B8-51C5-4559-BDC9-5715E6AEB0E6}" presName="hierRoot2" presStyleCnt="0">
        <dgm:presLayoutVars>
          <dgm:hierBranch val="init"/>
        </dgm:presLayoutVars>
      </dgm:prSet>
      <dgm:spPr/>
    </dgm:pt>
    <dgm:pt modelId="{42130847-6DA0-42D8-AC2F-F84A1EF96B4B}" type="pres">
      <dgm:prSet presAssocID="{3C5805B8-51C5-4559-BDC9-5715E6AEB0E6}" presName="rootComposite" presStyleCnt="0"/>
      <dgm:spPr/>
    </dgm:pt>
    <dgm:pt modelId="{D6039453-A0FA-4BAA-8BDF-02B663F30F27}" type="pres">
      <dgm:prSet presAssocID="{3C5805B8-51C5-4559-BDC9-5715E6AEB0E6}" presName="rootText" presStyleLbl="node2" presStyleIdx="0" presStyleCnt="2">
        <dgm:presLayoutVars>
          <dgm:chPref val="3"/>
        </dgm:presLayoutVars>
      </dgm:prSet>
      <dgm:spPr/>
    </dgm:pt>
    <dgm:pt modelId="{ED080763-1880-45AB-911F-1E4D4BFE8277}" type="pres">
      <dgm:prSet presAssocID="{3C5805B8-51C5-4559-BDC9-5715E6AEB0E6}" presName="rootConnector" presStyleLbl="node2" presStyleIdx="0" presStyleCnt="2"/>
      <dgm:spPr/>
    </dgm:pt>
    <dgm:pt modelId="{68A691A7-D526-44A2-A528-3250114E13D6}" type="pres">
      <dgm:prSet presAssocID="{3C5805B8-51C5-4559-BDC9-5715E6AEB0E6}" presName="hierChild4" presStyleCnt="0"/>
      <dgm:spPr/>
    </dgm:pt>
    <dgm:pt modelId="{5F2EA425-5A2D-48B9-8339-9DAD5DDF76F5}" type="pres">
      <dgm:prSet presAssocID="{0BF70EA9-1B08-48CC-9CF8-77D4EA2107CF}" presName="Name37" presStyleLbl="parChTrans1D3" presStyleIdx="0" presStyleCnt="2"/>
      <dgm:spPr/>
    </dgm:pt>
    <dgm:pt modelId="{DDE230F5-39DC-427F-8B95-D450E8FCEF99}" type="pres">
      <dgm:prSet presAssocID="{F72B927A-070B-4887-81CB-BE81EFC126BE}" presName="hierRoot2" presStyleCnt="0">
        <dgm:presLayoutVars>
          <dgm:hierBranch val="init"/>
        </dgm:presLayoutVars>
      </dgm:prSet>
      <dgm:spPr/>
    </dgm:pt>
    <dgm:pt modelId="{7DD3AD43-2301-40D9-95F6-B0AF22E4B6D3}" type="pres">
      <dgm:prSet presAssocID="{F72B927A-070B-4887-81CB-BE81EFC126BE}" presName="rootComposite" presStyleCnt="0"/>
      <dgm:spPr/>
    </dgm:pt>
    <dgm:pt modelId="{83EE2786-0D9B-4E1D-B002-E9FACE856C65}" type="pres">
      <dgm:prSet presAssocID="{F72B927A-070B-4887-81CB-BE81EFC126BE}" presName="rootText" presStyleLbl="node3" presStyleIdx="0" presStyleCnt="2">
        <dgm:presLayoutVars>
          <dgm:chPref val="3"/>
        </dgm:presLayoutVars>
      </dgm:prSet>
      <dgm:spPr/>
    </dgm:pt>
    <dgm:pt modelId="{F855592A-2B03-4034-9255-701DF76B23BA}" type="pres">
      <dgm:prSet presAssocID="{F72B927A-070B-4887-81CB-BE81EFC126BE}" presName="rootConnector" presStyleLbl="node3" presStyleIdx="0" presStyleCnt="2"/>
      <dgm:spPr/>
    </dgm:pt>
    <dgm:pt modelId="{404BA122-37FA-4C23-A857-25B790C14C07}" type="pres">
      <dgm:prSet presAssocID="{F72B927A-070B-4887-81CB-BE81EFC126BE}" presName="hierChild4" presStyleCnt="0"/>
      <dgm:spPr/>
    </dgm:pt>
    <dgm:pt modelId="{C1DF7AFA-3780-4BD9-9A6C-E3A2BECB7C5A}" type="pres">
      <dgm:prSet presAssocID="{6501B5BF-5A54-44F6-A317-007362C99B70}" presName="Name37" presStyleLbl="parChTrans1D4" presStyleIdx="0" presStyleCnt="1"/>
      <dgm:spPr/>
    </dgm:pt>
    <dgm:pt modelId="{03102BF1-FEBB-4466-9DC9-1C62DCCCCCB3}" type="pres">
      <dgm:prSet presAssocID="{B4D80263-DF16-4153-A364-EB4CB4FE63C5}" presName="hierRoot2" presStyleCnt="0">
        <dgm:presLayoutVars>
          <dgm:hierBranch val="init"/>
        </dgm:presLayoutVars>
      </dgm:prSet>
      <dgm:spPr/>
    </dgm:pt>
    <dgm:pt modelId="{71E744BF-43D4-43C8-B1E8-6B450B84FBD3}" type="pres">
      <dgm:prSet presAssocID="{B4D80263-DF16-4153-A364-EB4CB4FE63C5}" presName="rootComposite" presStyleCnt="0"/>
      <dgm:spPr/>
    </dgm:pt>
    <dgm:pt modelId="{03F2AF12-7037-42C4-A558-0C3AE9CD607B}" type="pres">
      <dgm:prSet presAssocID="{B4D80263-DF16-4153-A364-EB4CB4FE63C5}" presName="rootText" presStyleLbl="node4" presStyleIdx="0" presStyleCnt="1">
        <dgm:presLayoutVars>
          <dgm:chPref val="3"/>
        </dgm:presLayoutVars>
      </dgm:prSet>
      <dgm:spPr/>
    </dgm:pt>
    <dgm:pt modelId="{0044A979-3794-4C9B-8104-5C8141CC951E}" type="pres">
      <dgm:prSet presAssocID="{B4D80263-DF16-4153-A364-EB4CB4FE63C5}" presName="rootConnector" presStyleLbl="node4" presStyleIdx="0" presStyleCnt="1"/>
      <dgm:spPr/>
    </dgm:pt>
    <dgm:pt modelId="{069BD303-AF82-4F62-A37B-B977175677AB}" type="pres">
      <dgm:prSet presAssocID="{B4D80263-DF16-4153-A364-EB4CB4FE63C5}" presName="hierChild4" presStyleCnt="0"/>
      <dgm:spPr/>
    </dgm:pt>
    <dgm:pt modelId="{0C4042D1-16D6-4A0C-8999-54282ADB60BF}" type="pres">
      <dgm:prSet presAssocID="{B4D80263-DF16-4153-A364-EB4CB4FE63C5}" presName="hierChild5" presStyleCnt="0"/>
      <dgm:spPr/>
    </dgm:pt>
    <dgm:pt modelId="{962A7869-E6C2-4484-B0F0-1449710D57C9}" type="pres">
      <dgm:prSet presAssocID="{F72B927A-070B-4887-81CB-BE81EFC126BE}" presName="hierChild5" presStyleCnt="0"/>
      <dgm:spPr/>
    </dgm:pt>
    <dgm:pt modelId="{FB2912EF-DAF7-4A87-948D-69D5ECAC899D}" type="pres">
      <dgm:prSet presAssocID="{3C5805B8-51C5-4559-BDC9-5715E6AEB0E6}" presName="hierChild5" presStyleCnt="0"/>
      <dgm:spPr/>
    </dgm:pt>
    <dgm:pt modelId="{DD0E2C8B-AAFC-4AB4-A102-422F97583AFD}" type="pres">
      <dgm:prSet presAssocID="{22BC773B-C7D7-48FF-9FE2-59B9743C33F1}" presName="Name37" presStyleLbl="parChTrans1D2" presStyleIdx="1" presStyleCnt="2"/>
      <dgm:spPr/>
    </dgm:pt>
    <dgm:pt modelId="{996E4D68-242F-4C72-BFC8-336D51848C0E}" type="pres">
      <dgm:prSet presAssocID="{1ED4F930-5424-4441-8626-DAA73D1BE731}" presName="hierRoot2" presStyleCnt="0">
        <dgm:presLayoutVars>
          <dgm:hierBranch val="init"/>
        </dgm:presLayoutVars>
      </dgm:prSet>
      <dgm:spPr/>
    </dgm:pt>
    <dgm:pt modelId="{140615D6-CFC2-4CF0-ACF3-B2F0A3354A3D}" type="pres">
      <dgm:prSet presAssocID="{1ED4F930-5424-4441-8626-DAA73D1BE731}" presName="rootComposite" presStyleCnt="0"/>
      <dgm:spPr/>
    </dgm:pt>
    <dgm:pt modelId="{BC8D6E02-040F-44C3-83EE-EA5FE8E4952B}" type="pres">
      <dgm:prSet presAssocID="{1ED4F930-5424-4441-8626-DAA73D1BE731}" presName="rootText" presStyleLbl="node2" presStyleIdx="1" presStyleCnt="2">
        <dgm:presLayoutVars>
          <dgm:chPref val="3"/>
        </dgm:presLayoutVars>
      </dgm:prSet>
      <dgm:spPr/>
    </dgm:pt>
    <dgm:pt modelId="{F35037BA-104F-435A-86F6-53D41AC45FEE}" type="pres">
      <dgm:prSet presAssocID="{1ED4F930-5424-4441-8626-DAA73D1BE731}" presName="rootConnector" presStyleLbl="node2" presStyleIdx="1" presStyleCnt="2"/>
      <dgm:spPr/>
    </dgm:pt>
    <dgm:pt modelId="{8247FB61-9396-4EF4-B71C-5AB4A7898137}" type="pres">
      <dgm:prSet presAssocID="{1ED4F930-5424-4441-8626-DAA73D1BE731}" presName="hierChild4" presStyleCnt="0"/>
      <dgm:spPr/>
    </dgm:pt>
    <dgm:pt modelId="{5AFB081F-D8DE-46BF-B72A-52400AA0E25B}" type="pres">
      <dgm:prSet presAssocID="{291865AB-632B-4875-ACF9-C71C1978A974}" presName="Name37" presStyleLbl="parChTrans1D3" presStyleIdx="1" presStyleCnt="2"/>
      <dgm:spPr/>
    </dgm:pt>
    <dgm:pt modelId="{C10919C3-C13A-4B69-B5BE-AD9929CE59ED}" type="pres">
      <dgm:prSet presAssocID="{63857F7D-C986-40F6-86A3-54F976DF731D}" presName="hierRoot2" presStyleCnt="0">
        <dgm:presLayoutVars>
          <dgm:hierBranch val="init"/>
        </dgm:presLayoutVars>
      </dgm:prSet>
      <dgm:spPr/>
    </dgm:pt>
    <dgm:pt modelId="{128A6E83-0F3E-4281-AECE-849BEA790EEA}" type="pres">
      <dgm:prSet presAssocID="{63857F7D-C986-40F6-86A3-54F976DF731D}" presName="rootComposite" presStyleCnt="0"/>
      <dgm:spPr/>
    </dgm:pt>
    <dgm:pt modelId="{81966D0D-E9F8-4629-88B4-5E1F468DC857}" type="pres">
      <dgm:prSet presAssocID="{63857F7D-C986-40F6-86A3-54F976DF731D}" presName="rootText" presStyleLbl="node3" presStyleIdx="1" presStyleCnt="2">
        <dgm:presLayoutVars>
          <dgm:chPref val="3"/>
        </dgm:presLayoutVars>
      </dgm:prSet>
      <dgm:spPr/>
    </dgm:pt>
    <dgm:pt modelId="{A82A8103-92B6-4691-A1FA-5AC3B4FAD378}" type="pres">
      <dgm:prSet presAssocID="{63857F7D-C986-40F6-86A3-54F976DF731D}" presName="rootConnector" presStyleLbl="node3" presStyleIdx="1" presStyleCnt="2"/>
      <dgm:spPr/>
    </dgm:pt>
    <dgm:pt modelId="{4FA33BAE-132A-400F-A465-90C79F8508B3}" type="pres">
      <dgm:prSet presAssocID="{63857F7D-C986-40F6-86A3-54F976DF731D}" presName="hierChild4" presStyleCnt="0"/>
      <dgm:spPr/>
    </dgm:pt>
    <dgm:pt modelId="{78E7E86F-AFAC-42BF-8AF1-BEA896C3819B}" type="pres">
      <dgm:prSet presAssocID="{63857F7D-C986-40F6-86A3-54F976DF731D}" presName="hierChild5" presStyleCnt="0"/>
      <dgm:spPr/>
    </dgm:pt>
    <dgm:pt modelId="{BA617BB1-D817-4146-86A9-58301646D6E1}" type="pres">
      <dgm:prSet presAssocID="{1ED4F930-5424-4441-8626-DAA73D1BE731}" presName="hierChild5" presStyleCnt="0"/>
      <dgm:spPr/>
    </dgm:pt>
    <dgm:pt modelId="{499D7B85-725D-4942-9CC9-DDB2F5D99BD2}" type="pres">
      <dgm:prSet presAssocID="{27DB7A81-A9EC-4A9C-9287-0E789EA7B3C0}" presName="hierChild3" presStyleCnt="0"/>
      <dgm:spPr/>
    </dgm:pt>
  </dgm:ptLst>
  <dgm:cxnLst>
    <dgm:cxn modelId="{CA070317-A9AB-49BD-B9E8-1F7060A3CF67}" type="presOf" srcId="{B4D80263-DF16-4153-A364-EB4CB4FE63C5}" destId="{0044A979-3794-4C9B-8104-5C8141CC951E}" srcOrd="1" destOrd="0" presId="urn:microsoft.com/office/officeart/2005/8/layout/orgChart1"/>
    <dgm:cxn modelId="{F8DE4836-32AD-4237-AA4E-207247CA6379}" type="presOf" srcId="{27DB7A81-A9EC-4A9C-9287-0E789EA7B3C0}" destId="{0A589544-94FA-4252-BB59-4D4CAE06CC5F}" srcOrd="0" destOrd="0" presId="urn:microsoft.com/office/officeart/2005/8/layout/orgChart1"/>
    <dgm:cxn modelId="{2DD8BE48-D0DE-490E-AECA-7089376ABA4E}" type="presOf" srcId="{3C5805B8-51C5-4559-BDC9-5715E6AEB0E6}" destId="{ED080763-1880-45AB-911F-1E4D4BFE8277}" srcOrd="1" destOrd="0" presId="urn:microsoft.com/office/officeart/2005/8/layout/orgChart1"/>
    <dgm:cxn modelId="{0D13C55B-FC4A-43EC-855C-C8D459E1284E}" type="presOf" srcId="{63857F7D-C986-40F6-86A3-54F976DF731D}" destId="{81966D0D-E9F8-4629-88B4-5E1F468DC857}" srcOrd="0" destOrd="0" presId="urn:microsoft.com/office/officeart/2005/8/layout/orgChart1"/>
    <dgm:cxn modelId="{F251895F-1372-4554-891A-C02922EEE245}" type="presOf" srcId="{27DB7A81-A9EC-4A9C-9287-0E789EA7B3C0}" destId="{0273A053-3E90-4CB4-8B36-63E17D072577}" srcOrd="1" destOrd="0" presId="urn:microsoft.com/office/officeart/2005/8/layout/orgChart1"/>
    <dgm:cxn modelId="{BD3DB666-08D3-4E4F-957A-358117E2CE1E}" type="presOf" srcId="{3C5805B8-51C5-4559-BDC9-5715E6AEB0E6}" destId="{D6039453-A0FA-4BAA-8BDF-02B663F30F27}" srcOrd="0" destOrd="0" presId="urn:microsoft.com/office/officeart/2005/8/layout/orgChart1"/>
    <dgm:cxn modelId="{68C66A80-5302-4433-BCD9-F1709F7A2F3B}" type="presOf" srcId="{63857F7D-C986-40F6-86A3-54F976DF731D}" destId="{A82A8103-92B6-4691-A1FA-5AC3B4FAD378}" srcOrd="1" destOrd="0" presId="urn:microsoft.com/office/officeart/2005/8/layout/orgChart1"/>
    <dgm:cxn modelId="{CFC1FC88-C93C-40C1-8C79-8384EAF3F24A}" srcId="{1ED4F930-5424-4441-8626-DAA73D1BE731}" destId="{63857F7D-C986-40F6-86A3-54F976DF731D}" srcOrd="0" destOrd="0" parTransId="{291865AB-632B-4875-ACF9-C71C1978A974}" sibTransId="{C3A50812-2620-4DBC-9DFC-57A6F99B01CC}"/>
    <dgm:cxn modelId="{5275BB8D-F11C-4EE4-87CD-BA6ED732AE44}" type="presOf" srcId="{1ED4F930-5424-4441-8626-DAA73D1BE731}" destId="{F35037BA-104F-435A-86F6-53D41AC45FEE}" srcOrd="1" destOrd="0" presId="urn:microsoft.com/office/officeart/2005/8/layout/orgChart1"/>
    <dgm:cxn modelId="{3AEFAD96-59C6-40A7-86E5-0A1BB649BDA7}" srcId="{27DB7A81-A9EC-4A9C-9287-0E789EA7B3C0}" destId="{1ED4F930-5424-4441-8626-DAA73D1BE731}" srcOrd="1" destOrd="0" parTransId="{22BC773B-C7D7-48FF-9FE2-59B9743C33F1}" sibTransId="{608BBACB-1303-4FED-A501-1033ABE575B1}"/>
    <dgm:cxn modelId="{B6E89A98-9EF5-4B47-8A8B-B3FC40852B1D}" srcId="{F72B927A-070B-4887-81CB-BE81EFC126BE}" destId="{B4D80263-DF16-4153-A364-EB4CB4FE63C5}" srcOrd="0" destOrd="0" parTransId="{6501B5BF-5A54-44F6-A317-007362C99B70}" sibTransId="{F58492A4-1270-45F4-A732-E12ECF6B45D7}"/>
    <dgm:cxn modelId="{5BA6D3B0-1156-468E-8761-5115685640E8}" type="presOf" srcId="{0BF70EA9-1B08-48CC-9CF8-77D4EA2107CF}" destId="{5F2EA425-5A2D-48B9-8339-9DAD5DDF76F5}" srcOrd="0" destOrd="0" presId="urn:microsoft.com/office/officeart/2005/8/layout/orgChart1"/>
    <dgm:cxn modelId="{E0C475CE-F749-49BA-B39C-8CAD9EDBAE53}" type="presOf" srcId="{F72B927A-070B-4887-81CB-BE81EFC126BE}" destId="{83EE2786-0D9B-4E1D-B002-E9FACE856C65}" srcOrd="0" destOrd="0" presId="urn:microsoft.com/office/officeart/2005/8/layout/orgChart1"/>
    <dgm:cxn modelId="{870205CF-3F2C-4877-B531-F521A8FA5069}" srcId="{3C5805B8-51C5-4559-BDC9-5715E6AEB0E6}" destId="{F72B927A-070B-4887-81CB-BE81EFC126BE}" srcOrd="0" destOrd="0" parTransId="{0BF70EA9-1B08-48CC-9CF8-77D4EA2107CF}" sibTransId="{AE574FB6-B474-442A-B0FB-6BB2A71DA067}"/>
    <dgm:cxn modelId="{77F7AED1-8EBF-43E4-8F9A-318C200256DA}" type="presOf" srcId="{24435AFA-6E48-4100-8E5B-77B23ED324C9}" destId="{B414328C-42F0-4359-A4DC-A1C35C11C7A7}" srcOrd="0" destOrd="0" presId="urn:microsoft.com/office/officeart/2005/8/layout/orgChart1"/>
    <dgm:cxn modelId="{BE78EBD6-4D94-44DC-A160-1FB317109CAC}" type="presOf" srcId="{1ED4F930-5424-4441-8626-DAA73D1BE731}" destId="{BC8D6E02-040F-44C3-83EE-EA5FE8E4952B}" srcOrd="0" destOrd="0" presId="urn:microsoft.com/office/officeart/2005/8/layout/orgChart1"/>
    <dgm:cxn modelId="{4C4684DA-ABD0-408E-814B-397302878379}" srcId="{8B8B2BDE-D127-4B0E-B17A-6351771D15B8}" destId="{27DB7A81-A9EC-4A9C-9287-0E789EA7B3C0}" srcOrd="0" destOrd="0" parTransId="{91E012A8-C677-4DA0-9FB2-9F8FCED9FCF3}" sibTransId="{B5E532E7-0AA9-40C0-A462-C8F6A2CED241}"/>
    <dgm:cxn modelId="{11C2B7E3-B1A3-4BCA-B6A0-CC596F5C3F1C}" type="presOf" srcId="{B4D80263-DF16-4153-A364-EB4CB4FE63C5}" destId="{03F2AF12-7037-42C4-A558-0C3AE9CD607B}" srcOrd="0" destOrd="0" presId="urn:microsoft.com/office/officeart/2005/8/layout/orgChart1"/>
    <dgm:cxn modelId="{6BDCD4E6-C2F5-4A17-952B-7BAD506CCBFB}" type="presOf" srcId="{6501B5BF-5A54-44F6-A317-007362C99B70}" destId="{C1DF7AFA-3780-4BD9-9A6C-E3A2BECB7C5A}" srcOrd="0" destOrd="0" presId="urn:microsoft.com/office/officeart/2005/8/layout/orgChart1"/>
    <dgm:cxn modelId="{7DC14AE7-166B-43C2-B476-9441A4C36D0A}" type="presOf" srcId="{22BC773B-C7D7-48FF-9FE2-59B9743C33F1}" destId="{DD0E2C8B-AAFC-4AB4-A102-422F97583AFD}" srcOrd="0" destOrd="0" presId="urn:microsoft.com/office/officeart/2005/8/layout/orgChart1"/>
    <dgm:cxn modelId="{A07784EB-D28B-41A4-A076-BBBFAD1F7D66}" type="presOf" srcId="{291865AB-632B-4875-ACF9-C71C1978A974}" destId="{5AFB081F-D8DE-46BF-B72A-52400AA0E25B}" srcOrd="0" destOrd="0" presId="urn:microsoft.com/office/officeart/2005/8/layout/orgChart1"/>
    <dgm:cxn modelId="{1B1424F4-F41B-4D1F-931B-5C7EDB00A43F}" srcId="{27DB7A81-A9EC-4A9C-9287-0E789EA7B3C0}" destId="{3C5805B8-51C5-4559-BDC9-5715E6AEB0E6}" srcOrd="0" destOrd="0" parTransId="{24435AFA-6E48-4100-8E5B-77B23ED324C9}" sibTransId="{F37AE1F9-0865-48D2-93DA-82D7732AAD70}"/>
    <dgm:cxn modelId="{D11F07F7-6EE0-4F07-9747-5F6D1D70EA6E}" type="presOf" srcId="{8B8B2BDE-D127-4B0E-B17A-6351771D15B8}" destId="{BD0E6852-2E0F-4BA2-BEC2-BC2B5AD8C2E7}" srcOrd="0" destOrd="0" presId="urn:microsoft.com/office/officeart/2005/8/layout/orgChart1"/>
    <dgm:cxn modelId="{2FC10CFE-CBB1-4EAE-8189-E3BA5F11E402}" type="presOf" srcId="{F72B927A-070B-4887-81CB-BE81EFC126BE}" destId="{F855592A-2B03-4034-9255-701DF76B23BA}" srcOrd="1" destOrd="0" presId="urn:microsoft.com/office/officeart/2005/8/layout/orgChart1"/>
    <dgm:cxn modelId="{60C86106-86AB-4410-AF5D-645C3C4AE146}" type="presParOf" srcId="{BD0E6852-2E0F-4BA2-BEC2-BC2B5AD8C2E7}" destId="{9C490B83-14D3-4007-BC4F-158BD98B31DC}" srcOrd="0" destOrd="0" presId="urn:microsoft.com/office/officeart/2005/8/layout/orgChart1"/>
    <dgm:cxn modelId="{35A80847-3AAD-4CE4-8047-53154DFE9FCF}" type="presParOf" srcId="{9C490B83-14D3-4007-BC4F-158BD98B31DC}" destId="{2A480F76-303F-4975-BE6B-57B0C2C7D72D}" srcOrd="0" destOrd="0" presId="urn:microsoft.com/office/officeart/2005/8/layout/orgChart1"/>
    <dgm:cxn modelId="{935E19EE-156D-4986-899B-5C33972E86DC}" type="presParOf" srcId="{2A480F76-303F-4975-BE6B-57B0C2C7D72D}" destId="{0A589544-94FA-4252-BB59-4D4CAE06CC5F}" srcOrd="0" destOrd="0" presId="urn:microsoft.com/office/officeart/2005/8/layout/orgChart1"/>
    <dgm:cxn modelId="{3563C149-D6F3-4219-B654-9443CFC25F64}" type="presParOf" srcId="{2A480F76-303F-4975-BE6B-57B0C2C7D72D}" destId="{0273A053-3E90-4CB4-8B36-63E17D072577}" srcOrd="1" destOrd="0" presId="urn:microsoft.com/office/officeart/2005/8/layout/orgChart1"/>
    <dgm:cxn modelId="{2D3B16C6-FC6D-442C-8054-58B2BA577A06}" type="presParOf" srcId="{9C490B83-14D3-4007-BC4F-158BD98B31DC}" destId="{97AB406A-753C-4E47-92CB-5B1145523E20}" srcOrd="1" destOrd="0" presId="urn:microsoft.com/office/officeart/2005/8/layout/orgChart1"/>
    <dgm:cxn modelId="{091B91F5-2561-4790-AAE9-D882A79F1F4A}" type="presParOf" srcId="{97AB406A-753C-4E47-92CB-5B1145523E20}" destId="{B414328C-42F0-4359-A4DC-A1C35C11C7A7}" srcOrd="0" destOrd="0" presId="urn:microsoft.com/office/officeart/2005/8/layout/orgChart1"/>
    <dgm:cxn modelId="{32DD967D-6E9C-44D1-9E6A-6DB7C0572A4E}" type="presParOf" srcId="{97AB406A-753C-4E47-92CB-5B1145523E20}" destId="{9CCB73B9-6D04-43DC-8D3F-A84E960487D3}" srcOrd="1" destOrd="0" presId="urn:microsoft.com/office/officeart/2005/8/layout/orgChart1"/>
    <dgm:cxn modelId="{B5AE4103-C7F1-4C48-985D-E8CFB8252683}" type="presParOf" srcId="{9CCB73B9-6D04-43DC-8D3F-A84E960487D3}" destId="{42130847-6DA0-42D8-AC2F-F84A1EF96B4B}" srcOrd="0" destOrd="0" presId="urn:microsoft.com/office/officeart/2005/8/layout/orgChart1"/>
    <dgm:cxn modelId="{1DE4A185-5FDA-436B-9FC7-BC834F077F9D}" type="presParOf" srcId="{42130847-6DA0-42D8-AC2F-F84A1EF96B4B}" destId="{D6039453-A0FA-4BAA-8BDF-02B663F30F27}" srcOrd="0" destOrd="0" presId="urn:microsoft.com/office/officeart/2005/8/layout/orgChart1"/>
    <dgm:cxn modelId="{8E88E565-9F70-48B6-A5EB-1E9DBD9D2414}" type="presParOf" srcId="{42130847-6DA0-42D8-AC2F-F84A1EF96B4B}" destId="{ED080763-1880-45AB-911F-1E4D4BFE8277}" srcOrd="1" destOrd="0" presId="urn:microsoft.com/office/officeart/2005/8/layout/orgChart1"/>
    <dgm:cxn modelId="{FCB87BA8-49D4-4355-86CF-8D3797E3D276}" type="presParOf" srcId="{9CCB73B9-6D04-43DC-8D3F-A84E960487D3}" destId="{68A691A7-D526-44A2-A528-3250114E13D6}" srcOrd="1" destOrd="0" presId="urn:microsoft.com/office/officeart/2005/8/layout/orgChart1"/>
    <dgm:cxn modelId="{DD64D812-21BF-4969-8A67-549CDA0D6F3E}" type="presParOf" srcId="{68A691A7-D526-44A2-A528-3250114E13D6}" destId="{5F2EA425-5A2D-48B9-8339-9DAD5DDF76F5}" srcOrd="0" destOrd="0" presId="urn:microsoft.com/office/officeart/2005/8/layout/orgChart1"/>
    <dgm:cxn modelId="{0EA51BE0-CEE3-4675-9084-F653F1A26413}" type="presParOf" srcId="{68A691A7-D526-44A2-A528-3250114E13D6}" destId="{DDE230F5-39DC-427F-8B95-D450E8FCEF99}" srcOrd="1" destOrd="0" presId="urn:microsoft.com/office/officeart/2005/8/layout/orgChart1"/>
    <dgm:cxn modelId="{D69BE55E-478B-4FE8-BD22-3583E918F11F}" type="presParOf" srcId="{DDE230F5-39DC-427F-8B95-D450E8FCEF99}" destId="{7DD3AD43-2301-40D9-95F6-B0AF22E4B6D3}" srcOrd="0" destOrd="0" presId="urn:microsoft.com/office/officeart/2005/8/layout/orgChart1"/>
    <dgm:cxn modelId="{347A529B-F124-4111-B8E5-4924A14AF47D}" type="presParOf" srcId="{7DD3AD43-2301-40D9-95F6-B0AF22E4B6D3}" destId="{83EE2786-0D9B-4E1D-B002-E9FACE856C65}" srcOrd="0" destOrd="0" presId="urn:microsoft.com/office/officeart/2005/8/layout/orgChart1"/>
    <dgm:cxn modelId="{B8A2B791-3160-4423-A1C8-49473E6C5046}" type="presParOf" srcId="{7DD3AD43-2301-40D9-95F6-B0AF22E4B6D3}" destId="{F855592A-2B03-4034-9255-701DF76B23BA}" srcOrd="1" destOrd="0" presId="urn:microsoft.com/office/officeart/2005/8/layout/orgChart1"/>
    <dgm:cxn modelId="{00BF14C9-A97C-4500-8A37-87F82216B384}" type="presParOf" srcId="{DDE230F5-39DC-427F-8B95-D450E8FCEF99}" destId="{404BA122-37FA-4C23-A857-25B790C14C07}" srcOrd="1" destOrd="0" presId="urn:microsoft.com/office/officeart/2005/8/layout/orgChart1"/>
    <dgm:cxn modelId="{933AAC7B-928E-4D6A-B2FB-41765BA8E971}" type="presParOf" srcId="{404BA122-37FA-4C23-A857-25B790C14C07}" destId="{C1DF7AFA-3780-4BD9-9A6C-E3A2BECB7C5A}" srcOrd="0" destOrd="0" presId="urn:microsoft.com/office/officeart/2005/8/layout/orgChart1"/>
    <dgm:cxn modelId="{5E2E7272-CE3B-47E9-A4ED-ECFD3AABBD56}" type="presParOf" srcId="{404BA122-37FA-4C23-A857-25B790C14C07}" destId="{03102BF1-FEBB-4466-9DC9-1C62DCCCCCB3}" srcOrd="1" destOrd="0" presId="urn:microsoft.com/office/officeart/2005/8/layout/orgChart1"/>
    <dgm:cxn modelId="{3C69C3B4-F561-474C-8CEC-C0669CB5A8A3}" type="presParOf" srcId="{03102BF1-FEBB-4466-9DC9-1C62DCCCCCB3}" destId="{71E744BF-43D4-43C8-B1E8-6B450B84FBD3}" srcOrd="0" destOrd="0" presId="urn:microsoft.com/office/officeart/2005/8/layout/orgChart1"/>
    <dgm:cxn modelId="{C360FB9B-0900-4D5D-AB65-72748448CF52}" type="presParOf" srcId="{71E744BF-43D4-43C8-B1E8-6B450B84FBD3}" destId="{03F2AF12-7037-42C4-A558-0C3AE9CD607B}" srcOrd="0" destOrd="0" presId="urn:microsoft.com/office/officeart/2005/8/layout/orgChart1"/>
    <dgm:cxn modelId="{A057F028-DE7F-4CD3-910D-C59EEE6E490C}" type="presParOf" srcId="{71E744BF-43D4-43C8-B1E8-6B450B84FBD3}" destId="{0044A979-3794-4C9B-8104-5C8141CC951E}" srcOrd="1" destOrd="0" presId="urn:microsoft.com/office/officeart/2005/8/layout/orgChart1"/>
    <dgm:cxn modelId="{C43ED783-D3B5-41C7-8F4F-07E24D39BEB5}" type="presParOf" srcId="{03102BF1-FEBB-4466-9DC9-1C62DCCCCCB3}" destId="{069BD303-AF82-4F62-A37B-B977175677AB}" srcOrd="1" destOrd="0" presId="urn:microsoft.com/office/officeart/2005/8/layout/orgChart1"/>
    <dgm:cxn modelId="{66BA042A-14DC-49FF-AA8F-41149850A732}" type="presParOf" srcId="{03102BF1-FEBB-4466-9DC9-1C62DCCCCCB3}" destId="{0C4042D1-16D6-4A0C-8999-54282ADB60BF}" srcOrd="2" destOrd="0" presId="urn:microsoft.com/office/officeart/2005/8/layout/orgChart1"/>
    <dgm:cxn modelId="{FBE72784-1F8C-4F88-8C6F-289B66B121B2}" type="presParOf" srcId="{DDE230F5-39DC-427F-8B95-D450E8FCEF99}" destId="{962A7869-E6C2-4484-B0F0-1449710D57C9}" srcOrd="2" destOrd="0" presId="urn:microsoft.com/office/officeart/2005/8/layout/orgChart1"/>
    <dgm:cxn modelId="{FD8DD44D-2B16-4B54-8C30-398D5172050D}" type="presParOf" srcId="{9CCB73B9-6D04-43DC-8D3F-A84E960487D3}" destId="{FB2912EF-DAF7-4A87-948D-69D5ECAC899D}" srcOrd="2" destOrd="0" presId="urn:microsoft.com/office/officeart/2005/8/layout/orgChart1"/>
    <dgm:cxn modelId="{91E115C3-AF79-4131-8A8A-506F85F2CD0D}" type="presParOf" srcId="{97AB406A-753C-4E47-92CB-5B1145523E20}" destId="{DD0E2C8B-AAFC-4AB4-A102-422F97583AFD}" srcOrd="2" destOrd="0" presId="urn:microsoft.com/office/officeart/2005/8/layout/orgChart1"/>
    <dgm:cxn modelId="{5ADCED3C-8551-4139-BA8F-27080B0843E4}" type="presParOf" srcId="{97AB406A-753C-4E47-92CB-5B1145523E20}" destId="{996E4D68-242F-4C72-BFC8-336D51848C0E}" srcOrd="3" destOrd="0" presId="urn:microsoft.com/office/officeart/2005/8/layout/orgChart1"/>
    <dgm:cxn modelId="{B8C20654-72FB-47A6-AE49-DC4400B52DF8}" type="presParOf" srcId="{996E4D68-242F-4C72-BFC8-336D51848C0E}" destId="{140615D6-CFC2-4CF0-ACF3-B2F0A3354A3D}" srcOrd="0" destOrd="0" presId="urn:microsoft.com/office/officeart/2005/8/layout/orgChart1"/>
    <dgm:cxn modelId="{063DE76D-98B3-4F8E-BF9F-028210E03216}" type="presParOf" srcId="{140615D6-CFC2-4CF0-ACF3-B2F0A3354A3D}" destId="{BC8D6E02-040F-44C3-83EE-EA5FE8E4952B}" srcOrd="0" destOrd="0" presId="urn:microsoft.com/office/officeart/2005/8/layout/orgChart1"/>
    <dgm:cxn modelId="{BC8BA54B-178A-4426-B97E-3A6F8B567F7B}" type="presParOf" srcId="{140615D6-CFC2-4CF0-ACF3-B2F0A3354A3D}" destId="{F35037BA-104F-435A-86F6-53D41AC45FEE}" srcOrd="1" destOrd="0" presId="urn:microsoft.com/office/officeart/2005/8/layout/orgChart1"/>
    <dgm:cxn modelId="{A63D2E38-06DD-4208-8CB3-3D498444BAA2}" type="presParOf" srcId="{996E4D68-242F-4C72-BFC8-336D51848C0E}" destId="{8247FB61-9396-4EF4-B71C-5AB4A7898137}" srcOrd="1" destOrd="0" presId="urn:microsoft.com/office/officeart/2005/8/layout/orgChart1"/>
    <dgm:cxn modelId="{E2E1B3E7-870F-478B-8231-25F353203185}" type="presParOf" srcId="{8247FB61-9396-4EF4-B71C-5AB4A7898137}" destId="{5AFB081F-D8DE-46BF-B72A-52400AA0E25B}" srcOrd="0" destOrd="0" presId="urn:microsoft.com/office/officeart/2005/8/layout/orgChart1"/>
    <dgm:cxn modelId="{518E6BA4-4526-425B-BB0F-25718DA665B5}" type="presParOf" srcId="{8247FB61-9396-4EF4-B71C-5AB4A7898137}" destId="{C10919C3-C13A-4B69-B5BE-AD9929CE59ED}" srcOrd="1" destOrd="0" presId="urn:microsoft.com/office/officeart/2005/8/layout/orgChart1"/>
    <dgm:cxn modelId="{997C3021-4085-4435-ACB1-AC049C1B61A9}" type="presParOf" srcId="{C10919C3-C13A-4B69-B5BE-AD9929CE59ED}" destId="{128A6E83-0F3E-4281-AECE-849BEA790EEA}" srcOrd="0" destOrd="0" presId="urn:microsoft.com/office/officeart/2005/8/layout/orgChart1"/>
    <dgm:cxn modelId="{8197F101-3734-4EDB-A513-9BFA691C1D7F}" type="presParOf" srcId="{128A6E83-0F3E-4281-AECE-849BEA790EEA}" destId="{81966D0D-E9F8-4629-88B4-5E1F468DC857}" srcOrd="0" destOrd="0" presId="urn:microsoft.com/office/officeart/2005/8/layout/orgChart1"/>
    <dgm:cxn modelId="{2FB264AF-0676-4272-9EE3-367638116F03}" type="presParOf" srcId="{128A6E83-0F3E-4281-AECE-849BEA790EEA}" destId="{A82A8103-92B6-4691-A1FA-5AC3B4FAD378}" srcOrd="1" destOrd="0" presId="urn:microsoft.com/office/officeart/2005/8/layout/orgChart1"/>
    <dgm:cxn modelId="{B5223E8F-1B10-4C98-BBB7-F242E92FE740}" type="presParOf" srcId="{C10919C3-C13A-4B69-B5BE-AD9929CE59ED}" destId="{4FA33BAE-132A-400F-A465-90C79F8508B3}" srcOrd="1" destOrd="0" presId="urn:microsoft.com/office/officeart/2005/8/layout/orgChart1"/>
    <dgm:cxn modelId="{EC51C3E5-CADE-4458-81FB-89D7614092FB}" type="presParOf" srcId="{C10919C3-C13A-4B69-B5BE-AD9929CE59ED}" destId="{78E7E86F-AFAC-42BF-8AF1-BEA896C3819B}" srcOrd="2" destOrd="0" presId="urn:microsoft.com/office/officeart/2005/8/layout/orgChart1"/>
    <dgm:cxn modelId="{70EE3AA3-7F8B-4439-8434-ABB705519688}" type="presParOf" srcId="{996E4D68-242F-4C72-BFC8-336D51848C0E}" destId="{BA617BB1-D817-4146-86A9-58301646D6E1}" srcOrd="2" destOrd="0" presId="urn:microsoft.com/office/officeart/2005/8/layout/orgChart1"/>
    <dgm:cxn modelId="{F3EF304B-BA44-4C60-B044-47A555AC1DD8}" type="presParOf" srcId="{9C490B83-14D3-4007-BC4F-158BD98B31DC}" destId="{499D7B85-725D-4942-9CC9-DDB2F5D99BD2}"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A49A8B-D544-4C4A-B48C-47243D887043}" type="doc">
      <dgm:prSet loTypeId="urn:microsoft.com/office/officeart/2005/8/layout/process5" loCatId="process" qsTypeId="urn:microsoft.com/office/officeart/2005/8/quickstyle/simple1" qsCatId="simple" csTypeId="urn:microsoft.com/office/officeart/2005/8/colors/accent4_2" csCatId="accent4" phldr="1"/>
      <dgm:spPr/>
      <dgm:t>
        <a:bodyPr/>
        <a:lstStyle/>
        <a:p>
          <a:endParaRPr lang="en-US"/>
        </a:p>
      </dgm:t>
    </dgm:pt>
    <dgm:pt modelId="{74A71ED8-FAB4-46B5-AF61-1BA3970B31CA}">
      <dgm:prSet phldr="0"/>
      <dgm:spPr/>
      <dgm:t>
        <a:bodyPr/>
        <a:lstStyle/>
        <a:p>
          <a:r>
            <a:rPr lang="en-US">
              <a:latin typeface="Calibri Light" panose="020F0302020204030204"/>
            </a:rPr>
            <a:t>Define</a:t>
          </a:r>
        </a:p>
      </dgm:t>
    </dgm:pt>
    <dgm:pt modelId="{65C66214-8893-4D8D-B83A-33C289CEDB09}" type="parTrans" cxnId="{C715F433-0FC0-4C2A-BF4C-FCFD239BCF4F}">
      <dgm:prSet/>
      <dgm:spPr/>
    </dgm:pt>
    <dgm:pt modelId="{89211663-EEC2-4811-872D-AA1986956A5E}" type="sibTrans" cxnId="{C715F433-0FC0-4C2A-BF4C-FCFD239BCF4F}">
      <dgm:prSet/>
      <dgm:spPr/>
      <dgm:t>
        <a:bodyPr/>
        <a:lstStyle/>
        <a:p>
          <a:endParaRPr lang="en-US"/>
        </a:p>
      </dgm:t>
    </dgm:pt>
    <dgm:pt modelId="{F74A90FC-00F0-4980-940B-135994D2AA3E}">
      <dgm:prSet phldr="0"/>
      <dgm:spPr/>
      <dgm:t>
        <a:bodyPr/>
        <a:lstStyle/>
        <a:p>
          <a:r>
            <a:rPr lang="en-US">
              <a:latin typeface="Calibri Light" panose="020F0302020204030204"/>
            </a:rPr>
            <a:t>Empathize</a:t>
          </a:r>
        </a:p>
      </dgm:t>
    </dgm:pt>
    <dgm:pt modelId="{9C77F9CE-DD53-407B-9DE6-7E5AE205554B}" type="parTrans" cxnId="{631FEE4B-EE67-414E-A205-9080411C817E}">
      <dgm:prSet/>
      <dgm:spPr/>
    </dgm:pt>
    <dgm:pt modelId="{65315F4D-9FB5-4C9B-B78F-D9E0D00DA4CF}" type="sibTrans" cxnId="{631FEE4B-EE67-414E-A205-9080411C817E}">
      <dgm:prSet/>
      <dgm:spPr/>
      <dgm:t>
        <a:bodyPr/>
        <a:lstStyle/>
        <a:p>
          <a:endParaRPr lang="en-US"/>
        </a:p>
      </dgm:t>
    </dgm:pt>
    <dgm:pt modelId="{09D5D24E-A1EA-4C54-92D2-91443286CE2E}">
      <dgm:prSet phldr="0"/>
      <dgm:spPr/>
      <dgm:t>
        <a:bodyPr/>
        <a:lstStyle/>
        <a:p>
          <a:endParaRPr lang="en-US">
            <a:latin typeface="Calibri Light" panose="020F0302020204030204"/>
          </a:endParaRPr>
        </a:p>
      </dgm:t>
    </dgm:pt>
    <dgm:pt modelId="{C0000F4D-DB0D-45B0-B1D3-C835AFFCB773}" type="parTrans" cxnId="{416762BA-48ED-4B3B-806D-2AEE385E04D2}">
      <dgm:prSet/>
      <dgm:spPr/>
    </dgm:pt>
    <dgm:pt modelId="{CE718C1C-F827-43AA-8B32-0B78F4F4D94F}" type="sibTrans" cxnId="{416762BA-48ED-4B3B-806D-2AEE385E04D2}">
      <dgm:prSet/>
      <dgm:spPr/>
    </dgm:pt>
    <dgm:pt modelId="{25F27BD2-716E-46A2-88F8-1E52DDF98C9C}" type="pres">
      <dgm:prSet presAssocID="{34A49A8B-D544-4C4A-B48C-47243D887043}" presName="diagram" presStyleCnt="0">
        <dgm:presLayoutVars>
          <dgm:dir/>
          <dgm:resizeHandles val="exact"/>
        </dgm:presLayoutVars>
      </dgm:prSet>
      <dgm:spPr/>
    </dgm:pt>
    <dgm:pt modelId="{F19FA21D-8E04-4592-BE60-935DAB1830A0}" type="pres">
      <dgm:prSet presAssocID="{F74A90FC-00F0-4980-940B-135994D2AA3E}" presName="node" presStyleLbl="node1" presStyleIdx="0" presStyleCnt="3">
        <dgm:presLayoutVars>
          <dgm:bulletEnabled val="1"/>
        </dgm:presLayoutVars>
      </dgm:prSet>
      <dgm:spPr/>
    </dgm:pt>
    <dgm:pt modelId="{381511FD-8396-42C7-830B-AABB9D62F8D4}" type="pres">
      <dgm:prSet presAssocID="{65315F4D-9FB5-4C9B-B78F-D9E0D00DA4CF}" presName="sibTrans" presStyleLbl="sibTrans2D1" presStyleIdx="0" presStyleCnt="2"/>
      <dgm:spPr/>
    </dgm:pt>
    <dgm:pt modelId="{C0CA041A-7C7D-4B70-A00C-B357B3977690}" type="pres">
      <dgm:prSet presAssocID="{65315F4D-9FB5-4C9B-B78F-D9E0D00DA4CF}" presName="connectorText" presStyleLbl="sibTrans2D1" presStyleIdx="0" presStyleCnt="2"/>
      <dgm:spPr/>
    </dgm:pt>
    <dgm:pt modelId="{ECBB1C8C-8D15-41A8-A5AF-A90303FE8ACF}" type="pres">
      <dgm:prSet presAssocID="{74A71ED8-FAB4-46B5-AF61-1BA3970B31CA}" presName="node" presStyleLbl="node1" presStyleIdx="1" presStyleCnt="3">
        <dgm:presLayoutVars>
          <dgm:bulletEnabled val="1"/>
        </dgm:presLayoutVars>
      </dgm:prSet>
      <dgm:spPr/>
    </dgm:pt>
    <dgm:pt modelId="{181FEA7E-1C6D-4E10-92B7-DA0735761078}" type="pres">
      <dgm:prSet presAssocID="{89211663-EEC2-4811-872D-AA1986956A5E}" presName="sibTrans" presStyleLbl="sibTrans2D1" presStyleIdx="1" presStyleCnt="2"/>
      <dgm:spPr/>
    </dgm:pt>
    <dgm:pt modelId="{3A1A79CC-369F-4463-9594-57F31D296662}" type="pres">
      <dgm:prSet presAssocID="{89211663-EEC2-4811-872D-AA1986956A5E}" presName="connectorText" presStyleLbl="sibTrans2D1" presStyleIdx="1" presStyleCnt="2"/>
      <dgm:spPr/>
    </dgm:pt>
    <dgm:pt modelId="{FC0BA869-FDAF-446E-AA04-76FDB57A98DF}" type="pres">
      <dgm:prSet presAssocID="{09D5D24E-A1EA-4C54-92D2-91443286CE2E}" presName="node" presStyleLbl="node1" presStyleIdx="2" presStyleCnt="3">
        <dgm:presLayoutVars>
          <dgm:bulletEnabled val="1"/>
        </dgm:presLayoutVars>
      </dgm:prSet>
      <dgm:spPr/>
    </dgm:pt>
  </dgm:ptLst>
  <dgm:cxnLst>
    <dgm:cxn modelId="{C715F433-0FC0-4C2A-BF4C-FCFD239BCF4F}" srcId="{34A49A8B-D544-4C4A-B48C-47243D887043}" destId="{74A71ED8-FAB4-46B5-AF61-1BA3970B31CA}" srcOrd="1" destOrd="0" parTransId="{65C66214-8893-4D8D-B83A-33C289CEDB09}" sibTransId="{89211663-EEC2-4811-872D-AA1986956A5E}"/>
    <dgm:cxn modelId="{BBA4DA48-3AB7-417C-828E-77CA61A519F1}" type="presOf" srcId="{89211663-EEC2-4811-872D-AA1986956A5E}" destId="{3A1A79CC-369F-4463-9594-57F31D296662}" srcOrd="1" destOrd="0" presId="urn:microsoft.com/office/officeart/2005/8/layout/process5"/>
    <dgm:cxn modelId="{631FEE4B-EE67-414E-A205-9080411C817E}" srcId="{34A49A8B-D544-4C4A-B48C-47243D887043}" destId="{F74A90FC-00F0-4980-940B-135994D2AA3E}" srcOrd="0" destOrd="0" parTransId="{9C77F9CE-DD53-407B-9DE6-7E5AE205554B}" sibTransId="{65315F4D-9FB5-4C9B-B78F-D9E0D00DA4CF}"/>
    <dgm:cxn modelId="{F17E2F54-DF91-4536-8690-CADDF2278696}" type="presOf" srcId="{65315F4D-9FB5-4C9B-B78F-D9E0D00DA4CF}" destId="{381511FD-8396-42C7-830B-AABB9D62F8D4}" srcOrd="0" destOrd="0" presId="urn:microsoft.com/office/officeart/2005/8/layout/process5"/>
    <dgm:cxn modelId="{88DE906E-3C39-4880-A3CB-F45F6E826D07}" type="presOf" srcId="{74A71ED8-FAB4-46B5-AF61-1BA3970B31CA}" destId="{ECBB1C8C-8D15-41A8-A5AF-A90303FE8ACF}" srcOrd="0" destOrd="0" presId="urn:microsoft.com/office/officeart/2005/8/layout/process5"/>
    <dgm:cxn modelId="{8C7614B0-F455-4967-8FFD-AE5C751ECFDE}" type="presOf" srcId="{89211663-EEC2-4811-872D-AA1986956A5E}" destId="{181FEA7E-1C6D-4E10-92B7-DA0735761078}" srcOrd="0" destOrd="0" presId="urn:microsoft.com/office/officeart/2005/8/layout/process5"/>
    <dgm:cxn modelId="{416762BA-48ED-4B3B-806D-2AEE385E04D2}" srcId="{34A49A8B-D544-4C4A-B48C-47243D887043}" destId="{09D5D24E-A1EA-4C54-92D2-91443286CE2E}" srcOrd="2" destOrd="0" parTransId="{C0000F4D-DB0D-45B0-B1D3-C835AFFCB773}" sibTransId="{CE718C1C-F827-43AA-8B32-0B78F4F4D94F}"/>
    <dgm:cxn modelId="{480675BC-E6BF-4901-90D5-637969BFF9D5}" type="presOf" srcId="{09D5D24E-A1EA-4C54-92D2-91443286CE2E}" destId="{FC0BA869-FDAF-446E-AA04-76FDB57A98DF}" srcOrd="0" destOrd="0" presId="urn:microsoft.com/office/officeart/2005/8/layout/process5"/>
    <dgm:cxn modelId="{438D4BC8-ADEA-400E-986E-349E9A8F035E}" type="presOf" srcId="{F74A90FC-00F0-4980-940B-135994D2AA3E}" destId="{F19FA21D-8E04-4592-BE60-935DAB1830A0}" srcOrd="0" destOrd="0" presId="urn:microsoft.com/office/officeart/2005/8/layout/process5"/>
    <dgm:cxn modelId="{D3F994C9-60A3-40E5-BBE0-B4139F9B59D8}" type="presOf" srcId="{34A49A8B-D544-4C4A-B48C-47243D887043}" destId="{25F27BD2-716E-46A2-88F8-1E52DDF98C9C}" srcOrd="0" destOrd="0" presId="urn:microsoft.com/office/officeart/2005/8/layout/process5"/>
    <dgm:cxn modelId="{FFDCBCFD-9A42-4A22-94EA-F5F23DB6623D}" type="presOf" srcId="{65315F4D-9FB5-4C9B-B78F-D9E0D00DA4CF}" destId="{C0CA041A-7C7D-4B70-A00C-B357B3977690}" srcOrd="1" destOrd="0" presId="urn:microsoft.com/office/officeart/2005/8/layout/process5"/>
    <dgm:cxn modelId="{A90E3DA9-9CBF-4875-9800-015E54DF9E92}" type="presParOf" srcId="{25F27BD2-716E-46A2-88F8-1E52DDF98C9C}" destId="{F19FA21D-8E04-4592-BE60-935DAB1830A0}" srcOrd="0" destOrd="0" presId="urn:microsoft.com/office/officeart/2005/8/layout/process5"/>
    <dgm:cxn modelId="{4D9F7AA9-C0CD-424A-AA7E-C0DB03568041}" type="presParOf" srcId="{25F27BD2-716E-46A2-88F8-1E52DDF98C9C}" destId="{381511FD-8396-42C7-830B-AABB9D62F8D4}" srcOrd="1" destOrd="0" presId="urn:microsoft.com/office/officeart/2005/8/layout/process5"/>
    <dgm:cxn modelId="{A8EB57D7-05AB-475D-A751-8A98C9AFBE47}" type="presParOf" srcId="{381511FD-8396-42C7-830B-AABB9D62F8D4}" destId="{C0CA041A-7C7D-4B70-A00C-B357B3977690}" srcOrd="0" destOrd="0" presId="urn:microsoft.com/office/officeart/2005/8/layout/process5"/>
    <dgm:cxn modelId="{7CB26D49-A9CF-4791-BA0B-E02360C93435}" type="presParOf" srcId="{25F27BD2-716E-46A2-88F8-1E52DDF98C9C}" destId="{ECBB1C8C-8D15-41A8-A5AF-A90303FE8ACF}" srcOrd="2" destOrd="0" presId="urn:microsoft.com/office/officeart/2005/8/layout/process5"/>
    <dgm:cxn modelId="{8BAB6B02-CBED-47F0-9D5B-5AD0E49AF6B8}" type="presParOf" srcId="{25F27BD2-716E-46A2-88F8-1E52DDF98C9C}" destId="{181FEA7E-1C6D-4E10-92B7-DA0735761078}" srcOrd="3" destOrd="0" presId="urn:microsoft.com/office/officeart/2005/8/layout/process5"/>
    <dgm:cxn modelId="{77C771D8-1C06-4FE5-A6F4-E5FDF0743FD6}" type="presParOf" srcId="{181FEA7E-1C6D-4E10-92B7-DA0735761078}" destId="{3A1A79CC-369F-4463-9594-57F31D296662}" srcOrd="0" destOrd="0" presId="urn:microsoft.com/office/officeart/2005/8/layout/process5"/>
    <dgm:cxn modelId="{AC99ABA7-7136-40DA-B6DB-795EAC6C7E0D}" type="presParOf" srcId="{25F27BD2-716E-46A2-88F8-1E52DDF98C9C}" destId="{FC0BA869-FDAF-446E-AA04-76FDB57A98DF}"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C8C4E-447B-46AE-B562-76051C21BB5F}">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06A73-AD1E-41B4-A641-01C4769A9D04}">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4C3239-0205-4365-8D03-EA0982F29EAB}">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b="0" kern="1200">
              <a:latin typeface="Calibri Light" panose="020F0302020204030204"/>
            </a:rPr>
            <a:t>A</a:t>
          </a:r>
          <a:r>
            <a:rPr lang="en-US" sz="2200" b="0" kern="1200"/>
            <a:t> </a:t>
          </a:r>
          <a:r>
            <a:rPr lang="en-US" sz="2200" b="0" kern="1200">
              <a:latin typeface="Calibri Light" panose="020F0302020204030204"/>
            </a:rPr>
            <a:t>mobile</a:t>
          </a:r>
          <a:r>
            <a:rPr lang="en-US" sz="2200" b="0" kern="1200"/>
            <a:t> </a:t>
          </a:r>
          <a:r>
            <a:rPr lang="en-US" sz="2200" b="0" kern="1200">
              <a:latin typeface="Calibri Light" panose="020F0302020204030204"/>
            </a:rPr>
            <a:t>application</a:t>
          </a:r>
          <a:r>
            <a:rPr lang="en-US" sz="2200" b="0" kern="1200"/>
            <a:t> </a:t>
          </a:r>
          <a:r>
            <a:rPr lang="en-US" sz="2200" b="0" kern="1200">
              <a:latin typeface="Calibri Light" panose="020F0302020204030204"/>
            </a:rPr>
            <a:t>for</a:t>
          </a:r>
          <a:r>
            <a:rPr lang="en-US" sz="2200" b="0" kern="1200"/>
            <a:t> </a:t>
          </a:r>
          <a:r>
            <a:rPr lang="en-US" sz="2200" b="0" kern="1200">
              <a:latin typeface="Calibri Light" panose="020F0302020204030204"/>
            </a:rPr>
            <a:t>information</a:t>
          </a:r>
          <a:endParaRPr lang="en-US" sz="2200" b="0" kern="1200"/>
        </a:p>
      </dsp:txBody>
      <dsp:txXfrm>
        <a:off x="1372680" y="2344"/>
        <a:ext cx="5424994" cy="1188467"/>
      </dsp:txXfrm>
    </dsp:sp>
    <dsp:sp modelId="{1C70A9E4-7F73-42D2-A831-375779B960B5}">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55434-254B-46ED-9225-16475DE63B19}">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553B47-2176-4AFC-A102-B433E05A8E25}">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rtl="0">
            <a:lnSpc>
              <a:spcPct val="100000"/>
            </a:lnSpc>
            <a:spcBef>
              <a:spcPct val="0"/>
            </a:spcBef>
            <a:spcAft>
              <a:spcPct val="35000"/>
            </a:spcAft>
            <a:buNone/>
          </a:pPr>
          <a:r>
            <a:rPr lang="en-US" sz="2200" b="0" kern="1200">
              <a:latin typeface="Calibri Light" panose="020F0302020204030204"/>
            </a:rPr>
            <a:t>A</a:t>
          </a:r>
          <a:r>
            <a:rPr lang="en-US" sz="2200" b="0" kern="1200"/>
            <a:t> </a:t>
          </a:r>
          <a:r>
            <a:rPr lang="en-US" sz="2200" b="0" kern="1200">
              <a:latin typeface="Calibri Light" panose="020F0302020204030204"/>
            </a:rPr>
            <a:t>platform</a:t>
          </a:r>
          <a:r>
            <a:rPr lang="en-US" sz="2200" b="0" kern="1200"/>
            <a:t> </a:t>
          </a:r>
          <a:r>
            <a:rPr lang="en-US" sz="2200" b="0" kern="1200">
              <a:latin typeface="Calibri Light" panose="020F0302020204030204"/>
            </a:rPr>
            <a:t>for</a:t>
          </a:r>
          <a:r>
            <a:rPr lang="en-US" sz="2200" b="0" kern="1200"/>
            <a:t> </a:t>
          </a:r>
          <a:r>
            <a:rPr lang="en-US" sz="2200" b="0" kern="1200">
              <a:latin typeface="Calibri Light" panose="020F0302020204030204"/>
            </a:rPr>
            <a:t>users</a:t>
          </a:r>
          <a:r>
            <a:rPr lang="en-US" sz="2200" b="0" kern="1200"/>
            <a:t> </a:t>
          </a:r>
          <a:r>
            <a:rPr lang="en-US" sz="2200" b="0" kern="1200">
              <a:latin typeface="Calibri Light" panose="020F0302020204030204"/>
            </a:rPr>
            <a:t>to</a:t>
          </a:r>
          <a:r>
            <a:rPr lang="en-US" sz="2200" b="0" kern="1200"/>
            <a:t> </a:t>
          </a:r>
          <a:r>
            <a:rPr lang="en-US" sz="2200" b="0" kern="1200">
              <a:latin typeface="Calibri Light" panose="020F0302020204030204"/>
            </a:rPr>
            <a:t>share</a:t>
          </a:r>
          <a:r>
            <a:rPr lang="en-US" sz="2200" b="0" kern="1200"/>
            <a:t> </a:t>
          </a:r>
          <a:r>
            <a:rPr lang="en-US" sz="2200" b="0" kern="1200">
              <a:latin typeface="Calibri Light" panose="020F0302020204030204"/>
            </a:rPr>
            <a:t>their experiences</a:t>
          </a:r>
          <a:endParaRPr lang="en-US" sz="2200" b="0" kern="1200"/>
        </a:p>
      </dsp:txBody>
      <dsp:txXfrm>
        <a:off x="1372680" y="1487929"/>
        <a:ext cx="5424994" cy="1188467"/>
      </dsp:txXfrm>
    </dsp:sp>
    <dsp:sp modelId="{4E3D5C92-28C9-48F1-B266-B7B4FECB2211}">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5AEE1-427F-457F-8921-A29C77DE4AC9}">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652F6-3D40-4A34-9FB1-EA02E8655E54}">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en-US" sz="2200" b="0" kern="1200">
              <a:latin typeface="Calibri Light" panose="020F0302020204030204"/>
            </a:rPr>
            <a:t>Explore and</a:t>
          </a:r>
          <a:r>
            <a:rPr lang="en-US" sz="2200" b="0" kern="1200"/>
            <a:t> </a:t>
          </a:r>
          <a:r>
            <a:rPr lang="en-US" sz="2200" b="0" kern="1200">
              <a:latin typeface="Calibri Light" panose="020F0302020204030204"/>
            </a:rPr>
            <a:t>plan</a:t>
          </a:r>
          <a:r>
            <a:rPr lang="en-US" sz="2200" b="0" kern="1200"/>
            <a:t> </a:t>
          </a:r>
          <a:r>
            <a:rPr lang="en-US" sz="2200" b="0" kern="1200">
              <a:latin typeface="Calibri Light" panose="020F0302020204030204"/>
            </a:rPr>
            <a:t>future</a:t>
          </a:r>
          <a:r>
            <a:rPr lang="en-US" sz="2200" b="0" kern="1200"/>
            <a:t> </a:t>
          </a:r>
          <a:r>
            <a:rPr lang="en-US" sz="2200" b="0" kern="1200">
              <a:latin typeface="Calibri Light" panose="020F0302020204030204"/>
            </a:rPr>
            <a:t>trips</a:t>
          </a:r>
          <a:endParaRPr lang="en-US" sz="2200" b="0" kern="1200"/>
        </a:p>
      </dsp:txBody>
      <dsp:txXfrm>
        <a:off x="1372680" y="2973514"/>
        <a:ext cx="5424994" cy="1188467"/>
      </dsp:txXfrm>
    </dsp:sp>
    <dsp:sp modelId="{6147A87F-DE9E-49C5-9A7A-E07A726C7A55}">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78277-8CF6-4F70-BB70-0AB5928D0F20}">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2569AA-D67C-4CF0-8B55-C7EFA74D7308}">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rtl="0">
            <a:lnSpc>
              <a:spcPct val="90000"/>
            </a:lnSpc>
            <a:spcBef>
              <a:spcPct val="0"/>
            </a:spcBef>
            <a:spcAft>
              <a:spcPct val="35000"/>
            </a:spcAft>
            <a:buNone/>
          </a:pPr>
          <a:r>
            <a:rPr lang="en-US" sz="2200" b="0" kern="1200">
              <a:latin typeface="Calibri Light" panose="020F0302020204030204"/>
            </a:rPr>
            <a:t>Implement</a:t>
          </a:r>
          <a:r>
            <a:rPr lang="en-US" sz="2200" b="0" kern="1200"/>
            <a:t> </a:t>
          </a:r>
          <a:r>
            <a:rPr lang="en-US" sz="2200" b="0" kern="1200">
              <a:latin typeface="Calibri Light" panose="020F0302020204030204"/>
            </a:rPr>
            <a:t>Personal</a:t>
          </a:r>
          <a:r>
            <a:rPr lang="en-US" sz="2200" b="0" kern="1200"/>
            <a:t> </a:t>
          </a:r>
          <a:r>
            <a:rPr lang="en-US" sz="2200" b="0" kern="1200">
              <a:latin typeface="Calibri Light" panose="020F0302020204030204"/>
            </a:rPr>
            <a:t>Experience</a:t>
          </a:r>
          <a:endParaRPr lang="en-US" sz="2200" b="0" kern="1200"/>
        </a:p>
      </dsp:txBody>
      <dsp:txXfrm>
        <a:off x="1372680" y="4459099"/>
        <a:ext cx="5424994" cy="11884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24EDE-EA0C-4E2C-9ECD-3A18EA0BEDF3}">
      <dsp:nvSpPr>
        <dsp:cNvPr id="0" name=""/>
        <dsp:cNvSpPr/>
      </dsp:nvSpPr>
      <dsp:spPr>
        <a:xfrm>
          <a:off x="693869" y="96145"/>
          <a:ext cx="3184261" cy="3184261"/>
        </a:xfrm>
        <a:prstGeom prst="circularArrow">
          <a:avLst>
            <a:gd name="adj1" fmla="val 5689"/>
            <a:gd name="adj2" fmla="val 340510"/>
            <a:gd name="adj3" fmla="val 12595887"/>
            <a:gd name="adj4" fmla="val 18146792"/>
            <a:gd name="adj5" fmla="val 5908"/>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0D613-61CF-4662-B63B-E9A9A3EBBD82}">
      <dsp:nvSpPr>
        <dsp:cNvPr id="0" name=""/>
        <dsp:cNvSpPr/>
      </dsp:nvSpPr>
      <dsp:spPr>
        <a:xfrm>
          <a:off x="1207740" y="244507"/>
          <a:ext cx="2156519" cy="107825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latin typeface="Calibri Light" panose="020F0302020204030204"/>
            </a:rPr>
            <a:t>Ideate</a:t>
          </a:r>
          <a:endParaRPr lang="en-US" sz="3500" kern="1200"/>
        </a:p>
      </dsp:txBody>
      <dsp:txXfrm>
        <a:off x="1260376" y="297143"/>
        <a:ext cx="2051247" cy="972987"/>
      </dsp:txXfrm>
    </dsp:sp>
    <dsp:sp modelId="{28187FC4-60FC-41BB-AC06-4C409568DC43}">
      <dsp:nvSpPr>
        <dsp:cNvPr id="0" name=""/>
        <dsp:cNvSpPr/>
      </dsp:nvSpPr>
      <dsp:spPr>
        <a:xfrm>
          <a:off x="2414589" y="2334832"/>
          <a:ext cx="2156519" cy="107825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latin typeface="Calibri Light" panose="020F0302020204030204"/>
            </a:rPr>
            <a:t>Prototype</a:t>
          </a:r>
          <a:endParaRPr lang="en-US" sz="3500" kern="1200"/>
        </a:p>
      </dsp:txBody>
      <dsp:txXfrm>
        <a:off x="2467225" y="2387468"/>
        <a:ext cx="2051247" cy="972987"/>
      </dsp:txXfrm>
    </dsp:sp>
    <dsp:sp modelId="{F83D2DC9-D58A-41DC-BE82-2E149CD8C9E9}">
      <dsp:nvSpPr>
        <dsp:cNvPr id="0" name=""/>
        <dsp:cNvSpPr/>
      </dsp:nvSpPr>
      <dsp:spPr>
        <a:xfrm>
          <a:off x="890" y="2334832"/>
          <a:ext cx="2156519" cy="107825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latin typeface="Calibri Light" panose="020F0302020204030204"/>
            </a:rPr>
            <a:t>Test</a:t>
          </a:r>
          <a:endParaRPr lang="en-US" sz="3500" kern="1200"/>
        </a:p>
      </dsp:txBody>
      <dsp:txXfrm>
        <a:off x="53526" y="2387468"/>
        <a:ext cx="2051247" cy="9729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9FBFA-EEE6-4B64-A557-DFA60927D993}">
      <dsp:nvSpPr>
        <dsp:cNvPr id="0" name=""/>
        <dsp:cNvSpPr/>
      </dsp:nvSpPr>
      <dsp:spPr>
        <a:xfrm>
          <a:off x="290155" y="2120096"/>
          <a:ext cx="1461611" cy="578208"/>
        </a:xfrm>
        <a:prstGeom prst="homePlate">
          <a:avLst>
            <a:gd name="adj" fmla="val 4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rtl="0">
            <a:lnSpc>
              <a:spcPct val="90000"/>
            </a:lnSpc>
            <a:spcBef>
              <a:spcPct val="0"/>
            </a:spcBef>
            <a:spcAft>
              <a:spcPct val="35000"/>
            </a:spcAft>
            <a:buNone/>
          </a:pPr>
          <a:r>
            <a:rPr lang="en-US" sz="1300" kern="1200">
              <a:solidFill>
                <a:srgbClr val="444444"/>
              </a:solidFill>
              <a:latin typeface="Calibri"/>
              <a:ea typeface="Calibri"/>
              <a:cs typeface="Calibri"/>
            </a:rPr>
            <a:t>Mobile friendly</a:t>
          </a:r>
        </a:p>
      </dsp:txBody>
      <dsp:txXfrm>
        <a:off x="290155" y="2120096"/>
        <a:ext cx="1345969" cy="578208"/>
      </dsp:txXfrm>
    </dsp:sp>
    <dsp:sp modelId="{C49FB6C1-6916-41C0-9025-D16673446545}">
      <dsp:nvSpPr>
        <dsp:cNvPr id="0" name=""/>
        <dsp:cNvSpPr/>
      </dsp:nvSpPr>
      <dsp:spPr>
        <a:xfrm>
          <a:off x="5953" y="0"/>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Fingerprint sign in</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Facial recognition sign in</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Notifications</a:t>
          </a:r>
        </a:p>
      </dsp:txBody>
      <dsp:txXfrm>
        <a:off x="5953" y="0"/>
        <a:ext cx="2030015" cy="1541888"/>
      </dsp:txXfrm>
    </dsp:sp>
    <dsp:sp modelId="{448E5680-B8F6-4368-9225-62751DF8BBEE}">
      <dsp:nvSpPr>
        <dsp:cNvPr id="0" name=""/>
        <dsp:cNvSpPr/>
      </dsp:nvSpPr>
      <dsp:spPr>
        <a:xfrm>
          <a:off x="1751766" y="2409201"/>
          <a:ext cx="568404" cy="0"/>
        </a:xfrm>
        <a:custGeom>
          <a:avLst/>
          <a:gdLst/>
          <a:ahLst/>
          <a:cxnLst/>
          <a:rect l="0" t="0" r="0" b="0"/>
          <a:pathLst>
            <a:path>
              <a:moveTo>
                <a:pt x="0" y="0"/>
              </a:moveTo>
              <a:lnTo>
                <a:pt x="568404"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C31DD-AAFD-41B5-9175-3F28D130050F}">
      <dsp:nvSpPr>
        <dsp:cNvPr id="0" name=""/>
        <dsp:cNvSpPr/>
      </dsp:nvSpPr>
      <dsp:spPr>
        <a:xfrm>
          <a:off x="1020960" y="1638256"/>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9247E37-9CA5-49BA-8EC1-EE3B0D83FEA4}">
      <dsp:nvSpPr>
        <dsp:cNvPr id="0" name=""/>
        <dsp:cNvSpPr/>
      </dsp:nvSpPr>
      <dsp:spPr>
        <a:xfrm>
          <a:off x="972776" y="1541888"/>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8D1F-2D86-4714-A3DD-E1B3C706042E}">
      <dsp:nvSpPr>
        <dsp:cNvPr id="0" name=""/>
        <dsp:cNvSpPr/>
      </dsp:nvSpPr>
      <dsp:spPr>
        <a:xfrm>
          <a:off x="2320170" y="2120096"/>
          <a:ext cx="1461611" cy="578208"/>
        </a:xfrm>
        <a:prstGeom prst="hexagon">
          <a:avLst>
            <a:gd name="adj" fmla="val 40000"/>
            <a:gd name="vf" fmla="val 11547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Backend</a:t>
          </a:r>
        </a:p>
      </dsp:txBody>
      <dsp:txXfrm>
        <a:off x="2519065" y="2198778"/>
        <a:ext cx="1063821" cy="420844"/>
      </dsp:txXfrm>
    </dsp:sp>
    <dsp:sp modelId="{1E86CF3E-39DE-4006-9FBE-1805BB6B1C61}">
      <dsp:nvSpPr>
        <dsp:cNvPr id="0" name=""/>
        <dsp:cNvSpPr/>
      </dsp:nvSpPr>
      <dsp:spPr>
        <a:xfrm>
          <a:off x="2035968" y="3276513"/>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Database retrieval</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Security Encryption</a:t>
          </a:r>
        </a:p>
      </dsp:txBody>
      <dsp:txXfrm>
        <a:off x="2035968" y="3276513"/>
        <a:ext cx="2030015" cy="1541888"/>
      </dsp:txXfrm>
    </dsp:sp>
    <dsp:sp modelId="{6CC06DFB-D555-4905-BCB4-2366909169D3}">
      <dsp:nvSpPr>
        <dsp:cNvPr id="0" name=""/>
        <dsp:cNvSpPr/>
      </dsp:nvSpPr>
      <dsp:spPr>
        <a:xfrm>
          <a:off x="3781782" y="2409201"/>
          <a:ext cx="568404" cy="0"/>
        </a:xfrm>
        <a:custGeom>
          <a:avLst/>
          <a:gdLst/>
          <a:ahLst/>
          <a:cxnLst/>
          <a:rect l="0" t="0" r="0" b="0"/>
          <a:pathLst>
            <a:path>
              <a:moveTo>
                <a:pt x="0" y="0"/>
              </a:moveTo>
              <a:lnTo>
                <a:pt x="568404"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4C9F3-4EA0-4CCA-A39A-4CBC5B1C5BB1}">
      <dsp:nvSpPr>
        <dsp:cNvPr id="0" name=""/>
        <dsp:cNvSpPr/>
      </dsp:nvSpPr>
      <dsp:spPr>
        <a:xfrm>
          <a:off x="3050976" y="2698305"/>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B8CE607-5848-49D3-BE83-4F0962410EE6}">
      <dsp:nvSpPr>
        <dsp:cNvPr id="0" name=""/>
        <dsp:cNvSpPr/>
      </dsp:nvSpPr>
      <dsp:spPr>
        <a:xfrm>
          <a:off x="3002792" y="3180145"/>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0D6CC-6521-4C87-870C-24F077E4E7AB}">
      <dsp:nvSpPr>
        <dsp:cNvPr id="0" name=""/>
        <dsp:cNvSpPr/>
      </dsp:nvSpPr>
      <dsp:spPr>
        <a:xfrm>
          <a:off x="4350186" y="2120096"/>
          <a:ext cx="1461611" cy="578208"/>
        </a:xfrm>
        <a:prstGeom prst="hexagon">
          <a:avLst>
            <a:gd name="adj" fmla="val 40000"/>
            <a:gd name="vf" fmla="val 11547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Integration</a:t>
          </a:r>
        </a:p>
      </dsp:txBody>
      <dsp:txXfrm>
        <a:off x="4549081" y="2198778"/>
        <a:ext cx="1063821" cy="420844"/>
      </dsp:txXfrm>
    </dsp:sp>
    <dsp:sp modelId="{3AFE60F0-CA81-4BCA-A11F-E81C220802EB}">
      <dsp:nvSpPr>
        <dsp:cNvPr id="0" name=""/>
        <dsp:cNvSpPr/>
      </dsp:nvSpPr>
      <dsp:spPr>
        <a:xfrm>
          <a:off x="4065984" y="0"/>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Secure Sign-On</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Sync to Cloud</a:t>
          </a:r>
        </a:p>
      </dsp:txBody>
      <dsp:txXfrm>
        <a:off x="4065984" y="0"/>
        <a:ext cx="2030015" cy="1541888"/>
      </dsp:txXfrm>
    </dsp:sp>
    <dsp:sp modelId="{DA406987-539C-4ED5-B109-CCD6C5D4CB05}">
      <dsp:nvSpPr>
        <dsp:cNvPr id="0" name=""/>
        <dsp:cNvSpPr/>
      </dsp:nvSpPr>
      <dsp:spPr>
        <a:xfrm>
          <a:off x="5811797" y="2409201"/>
          <a:ext cx="568404" cy="0"/>
        </a:xfrm>
        <a:custGeom>
          <a:avLst/>
          <a:gdLst/>
          <a:ahLst/>
          <a:cxnLst/>
          <a:rect l="0" t="0" r="0" b="0"/>
          <a:pathLst>
            <a:path>
              <a:moveTo>
                <a:pt x="0" y="0"/>
              </a:moveTo>
              <a:lnTo>
                <a:pt x="568404"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9B3A0A-53ED-4857-A013-931B338CA861}">
      <dsp:nvSpPr>
        <dsp:cNvPr id="0" name=""/>
        <dsp:cNvSpPr/>
      </dsp:nvSpPr>
      <dsp:spPr>
        <a:xfrm>
          <a:off x="5080992" y="1638256"/>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548DEF-5B81-47C0-9CF2-C7F6CD4616E8}">
      <dsp:nvSpPr>
        <dsp:cNvPr id="0" name=""/>
        <dsp:cNvSpPr/>
      </dsp:nvSpPr>
      <dsp:spPr>
        <a:xfrm>
          <a:off x="5032808" y="1541888"/>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D38C5-2985-4199-B188-4B9C7F85A9AE}">
      <dsp:nvSpPr>
        <dsp:cNvPr id="0" name=""/>
        <dsp:cNvSpPr/>
      </dsp:nvSpPr>
      <dsp:spPr>
        <a:xfrm>
          <a:off x="6380202" y="2120096"/>
          <a:ext cx="1461611" cy="578208"/>
        </a:xfrm>
        <a:prstGeom prst="hexagon">
          <a:avLst>
            <a:gd name="adj" fmla="val 40000"/>
            <a:gd name="vf" fmla="val 11547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Portability</a:t>
          </a:r>
        </a:p>
      </dsp:txBody>
      <dsp:txXfrm>
        <a:off x="6579097" y="2198778"/>
        <a:ext cx="1063821" cy="420844"/>
      </dsp:txXfrm>
    </dsp:sp>
    <dsp:sp modelId="{FDF8ABDA-D873-4DA8-AE8A-117A9022AC4D}">
      <dsp:nvSpPr>
        <dsp:cNvPr id="0" name=""/>
        <dsp:cNvSpPr/>
      </dsp:nvSpPr>
      <dsp:spPr>
        <a:xfrm>
          <a:off x="6096000" y="3276513"/>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Desktop version</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IOS</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Android</a:t>
          </a:r>
        </a:p>
      </dsp:txBody>
      <dsp:txXfrm>
        <a:off x="6096000" y="3276513"/>
        <a:ext cx="2030015" cy="1541888"/>
      </dsp:txXfrm>
    </dsp:sp>
    <dsp:sp modelId="{E4E2B410-5C32-455D-B69C-4B8B63F840AC}">
      <dsp:nvSpPr>
        <dsp:cNvPr id="0" name=""/>
        <dsp:cNvSpPr/>
      </dsp:nvSpPr>
      <dsp:spPr>
        <a:xfrm>
          <a:off x="7841813" y="2409201"/>
          <a:ext cx="568404" cy="0"/>
        </a:xfrm>
        <a:custGeom>
          <a:avLst/>
          <a:gdLst/>
          <a:ahLst/>
          <a:cxnLst/>
          <a:rect l="0" t="0" r="0" b="0"/>
          <a:pathLst>
            <a:path>
              <a:moveTo>
                <a:pt x="0" y="0"/>
              </a:moveTo>
              <a:lnTo>
                <a:pt x="568404"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28276E-A424-433D-B786-EB207A715ECB}">
      <dsp:nvSpPr>
        <dsp:cNvPr id="0" name=""/>
        <dsp:cNvSpPr/>
      </dsp:nvSpPr>
      <dsp:spPr>
        <a:xfrm>
          <a:off x="7111007" y="2698305"/>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36C520E-4047-49A1-ABFB-194243098BAF}">
      <dsp:nvSpPr>
        <dsp:cNvPr id="0" name=""/>
        <dsp:cNvSpPr/>
      </dsp:nvSpPr>
      <dsp:spPr>
        <a:xfrm>
          <a:off x="7062823" y="3180145"/>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E9CA6-DA35-492B-8E74-FE2D09885743}">
      <dsp:nvSpPr>
        <dsp:cNvPr id="0" name=""/>
        <dsp:cNvSpPr/>
      </dsp:nvSpPr>
      <dsp:spPr>
        <a:xfrm>
          <a:off x="8410217" y="2120096"/>
          <a:ext cx="1461611" cy="578208"/>
        </a:xfrm>
        <a:prstGeom prst="hexagon">
          <a:avLst>
            <a:gd name="adj" fmla="val 40000"/>
            <a:gd name="vf" fmla="val 11547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Algorithm</a:t>
          </a:r>
        </a:p>
      </dsp:txBody>
      <dsp:txXfrm>
        <a:off x="8609112" y="2198778"/>
        <a:ext cx="1063821" cy="420844"/>
      </dsp:txXfrm>
    </dsp:sp>
    <dsp:sp modelId="{7517FF5B-A697-4919-B305-AC068B8DC7CB}">
      <dsp:nvSpPr>
        <dsp:cNvPr id="0" name=""/>
        <dsp:cNvSpPr/>
      </dsp:nvSpPr>
      <dsp:spPr>
        <a:xfrm>
          <a:off x="8126015" y="0"/>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Personalize feed based on user data</a:t>
          </a:r>
        </a:p>
      </dsp:txBody>
      <dsp:txXfrm>
        <a:off x="8126015" y="0"/>
        <a:ext cx="2030015" cy="1541888"/>
      </dsp:txXfrm>
    </dsp:sp>
    <dsp:sp modelId="{27B6F6E4-D96E-4282-B9AB-C60F3E2ADEB5}">
      <dsp:nvSpPr>
        <dsp:cNvPr id="0" name=""/>
        <dsp:cNvSpPr/>
      </dsp:nvSpPr>
      <dsp:spPr>
        <a:xfrm>
          <a:off x="9871829" y="2409201"/>
          <a:ext cx="568404" cy="0"/>
        </a:xfrm>
        <a:custGeom>
          <a:avLst/>
          <a:gdLst/>
          <a:ahLst/>
          <a:cxnLst/>
          <a:rect l="0" t="0" r="0" b="0"/>
          <a:pathLst>
            <a:path>
              <a:moveTo>
                <a:pt x="0" y="0"/>
              </a:moveTo>
              <a:lnTo>
                <a:pt x="568404"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383580-CA87-49B3-9645-093E723755A7}">
      <dsp:nvSpPr>
        <dsp:cNvPr id="0" name=""/>
        <dsp:cNvSpPr/>
      </dsp:nvSpPr>
      <dsp:spPr>
        <a:xfrm>
          <a:off x="9141023" y="1638256"/>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3B84A2F-7443-4F8C-91E8-996D37F72BC2}">
      <dsp:nvSpPr>
        <dsp:cNvPr id="0" name=""/>
        <dsp:cNvSpPr/>
      </dsp:nvSpPr>
      <dsp:spPr>
        <a:xfrm>
          <a:off x="9092839" y="1541888"/>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1A4397-F4BC-4BB0-8540-C80254903C93}">
      <dsp:nvSpPr>
        <dsp:cNvPr id="0" name=""/>
        <dsp:cNvSpPr/>
      </dsp:nvSpPr>
      <dsp:spPr>
        <a:xfrm rot="10800000">
          <a:off x="10440233" y="2120096"/>
          <a:ext cx="1461611" cy="578208"/>
        </a:xfrm>
        <a:prstGeom prst="homePlate">
          <a:avLst>
            <a:gd name="adj" fmla="val 4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Disability Features</a:t>
          </a:r>
        </a:p>
      </dsp:txBody>
      <dsp:txXfrm rot="10800000">
        <a:off x="10555875" y="2120096"/>
        <a:ext cx="1345969" cy="578208"/>
      </dsp:txXfrm>
    </dsp:sp>
    <dsp:sp modelId="{1CD51E47-C968-4717-92BE-B87F594CD6FC}">
      <dsp:nvSpPr>
        <dsp:cNvPr id="0" name=""/>
        <dsp:cNvSpPr/>
      </dsp:nvSpPr>
      <dsp:spPr>
        <a:xfrm>
          <a:off x="10156031" y="3276513"/>
          <a:ext cx="2030015" cy="15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Colorblind Mode</a:t>
          </a:r>
        </a:p>
        <a:p>
          <a:pPr marL="0" lvl="0" indent="0" algn="ctr" defTabSz="577850">
            <a:lnSpc>
              <a:spcPct val="90000"/>
            </a:lnSpc>
            <a:spcBef>
              <a:spcPct val="0"/>
            </a:spcBef>
            <a:spcAft>
              <a:spcPct val="35000"/>
            </a:spcAft>
            <a:buNone/>
          </a:pPr>
          <a:r>
            <a:rPr lang="en-US" sz="1300" kern="1200">
              <a:solidFill>
                <a:srgbClr val="444444"/>
              </a:solidFill>
              <a:latin typeface="Calibri"/>
              <a:ea typeface="Calibri"/>
              <a:cs typeface="Calibri"/>
            </a:rPr>
            <a:t>Sound Transcript</a:t>
          </a:r>
        </a:p>
      </dsp:txBody>
      <dsp:txXfrm>
        <a:off x="10156031" y="3276513"/>
        <a:ext cx="2030015" cy="1541888"/>
      </dsp:txXfrm>
    </dsp:sp>
    <dsp:sp modelId="{5594E332-45FE-46D9-8644-A0A791FDD1B9}">
      <dsp:nvSpPr>
        <dsp:cNvPr id="0" name=""/>
        <dsp:cNvSpPr/>
      </dsp:nvSpPr>
      <dsp:spPr>
        <a:xfrm>
          <a:off x="11171039" y="2698305"/>
          <a:ext cx="0" cy="481840"/>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00B0AE7-D795-4FA1-B2F3-0D9E04797D17}">
      <dsp:nvSpPr>
        <dsp:cNvPr id="0" name=""/>
        <dsp:cNvSpPr/>
      </dsp:nvSpPr>
      <dsp:spPr>
        <a:xfrm>
          <a:off x="11122855" y="3180145"/>
          <a:ext cx="96368" cy="9636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9933B-D339-4C9E-A67E-E540621C5FF3}">
      <dsp:nvSpPr>
        <dsp:cNvPr id="0" name=""/>
        <dsp:cNvSpPr/>
      </dsp:nvSpPr>
      <dsp:spPr>
        <a:xfrm>
          <a:off x="287043" y="537004"/>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F1454-6185-4DFF-B89B-40CADD01150B}">
      <dsp:nvSpPr>
        <dsp:cNvPr id="0" name=""/>
        <dsp:cNvSpPr/>
      </dsp:nvSpPr>
      <dsp:spPr>
        <a:xfrm>
          <a:off x="477168" y="727241"/>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763412-5C29-40F9-99AE-340A7C67A194}">
      <dsp:nvSpPr>
        <dsp:cNvPr id="0" name=""/>
        <dsp:cNvSpPr/>
      </dsp:nvSpPr>
      <dsp:spPr>
        <a:xfrm>
          <a:off x="1856"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Summer</a:t>
          </a:r>
          <a:r>
            <a:rPr lang="en-US" sz="1800" kern="1200"/>
            <a:t> </a:t>
          </a:r>
          <a:r>
            <a:rPr lang="en-US" sz="1800" kern="1200">
              <a:latin typeface="Calibri Light" panose="020F0302020204030204"/>
            </a:rPr>
            <a:t>is approaching</a:t>
          </a:r>
          <a:endParaRPr lang="en-US" sz="1800" kern="1200"/>
        </a:p>
      </dsp:txBody>
      <dsp:txXfrm>
        <a:off x="1856" y="1706974"/>
        <a:ext cx="1462500" cy="585000"/>
      </dsp:txXfrm>
    </dsp:sp>
    <dsp:sp modelId="{1BFDEDE1-F676-4D5D-B23E-95251F3C519A}">
      <dsp:nvSpPr>
        <dsp:cNvPr id="0" name=""/>
        <dsp:cNvSpPr/>
      </dsp:nvSpPr>
      <dsp:spPr>
        <a:xfrm>
          <a:off x="2005481" y="537004"/>
          <a:ext cx="892125" cy="892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4F8C6-91CE-415B-B217-406B05EA70FD}">
      <dsp:nvSpPr>
        <dsp:cNvPr id="0" name=""/>
        <dsp:cNvSpPr/>
      </dsp:nvSpPr>
      <dsp:spPr>
        <a:xfrm>
          <a:off x="2195606" y="727241"/>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B344FC-6AB0-4A00-8926-7454B84EBA9B}">
      <dsp:nvSpPr>
        <dsp:cNvPr id="0" name=""/>
        <dsp:cNvSpPr/>
      </dsp:nvSpPr>
      <dsp:spPr>
        <a:xfrm>
          <a:off x="1720293"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Vacation time</a:t>
          </a:r>
          <a:endParaRPr lang="en-US" sz="1800" kern="1200"/>
        </a:p>
      </dsp:txBody>
      <dsp:txXfrm>
        <a:off x="1720293" y="1706974"/>
        <a:ext cx="1462500" cy="585000"/>
      </dsp:txXfrm>
    </dsp:sp>
    <dsp:sp modelId="{AC7D0C72-EE5A-4116-B669-904874D4CC12}">
      <dsp:nvSpPr>
        <dsp:cNvPr id="0" name=""/>
        <dsp:cNvSpPr/>
      </dsp:nvSpPr>
      <dsp:spPr>
        <a:xfrm>
          <a:off x="3723918" y="537004"/>
          <a:ext cx="892125" cy="892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D6E7D-5EC4-47D0-BAC2-907566218B58}">
      <dsp:nvSpPr>
        <dsp:cNvPr id="0" name=""/>
        <dsp:cNvSpPr/>
      </dsp:nvSpPr>
      <dsp:spPr>
        <a:xfrm>
          <a:off x="3914043" y="727241"/>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AFFC07-1023-4D29-B95E-94680AFC7FEA}">
      <dsp:nvSpPr>
        <dsp:cNvPr id="0" name=""/>
        <dsp:cNvSpPr/>
      </dsp:nvSpPr>
      <dsp:spPr>
        <a:xfrm>
          <a:off x="3438731"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Increased</a:t>
          </a:r>
          <a:r>
            <a:rPr lang="en-US" sz="1800" kern="1200"/>
            <a:t> </a:t>
          </a:r>
          <a:r>
            <a:rPr lang="en-US" sz="1800" kern="1200">
              <a:latin typeface="Calibri Light" panose="020F0302020204030204"/>
            </a:rPr>
            <a:t>activity</a:t>
          </a:r>
          <a:endParaRPr lang="en-US" sz="1800" kern="1200"/>
        </a:p>
      </dsp:txBody>
      <dsp:txXfrm>
        <a:off x="3438731" y="1706974"/>
        <a:ext cx="1462500" cy="585000"/>
      </dsp:txXfrm>
    </dsp:sp>
    <dsp:sp modelId="{F45C098C-B7EB-4377-96C6-EAB18ED0F36B}">
      <dsp:nvSpPr>
        <dsp:cNvPr id="0" name=""/>
        <dsp:cNvSpPr/>
      </dsp:nvSpPr>
      <dsp:spPr>
        <a:xfrm>
          <a:off x="5442356" y="537004"/>
          <a:ext cx="892125" cy="8921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10A53-5568-462D-97DD-AC6FA9CE5E10}">
      <dsp:nvSpPr>
        <dsp:cNvPr id="0" name=""/>
        <dsp:cNvSpPr/>
      </dsp:nvSpPr>
      <dsp:spPr>
        <a:xfrm>
          <a:off x="5632481" y="727241"/>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8F99D8-2B23-4382-9A70-68654B7F20AB}">
      <dsp:nvSpPr>
        <dsp:cNvPr id="0" name=""/>
        <dsp:cNvSpPr/>
      </dsp:nvSpPr>
      <dsp:spPr>
        <a:xfrm>
          <a:off x="5157168"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Physical exercise</a:t>
          </a:r>
          <a:endParaRPr lang="en-US" sz="1800" kern="1200"/>
        </a:p>
      </dsp:txBody>
      <dsp:txXfrm>
        <a:off x="5157168" y="1706974"/>
        <a:ext cx="1462500" cy="585000"/>
      </dsp:txXfrm>
    </dsp:sp>
    <dsp:sp modelId="{DA65E474-04E5-4475-8E5A-0F21589033D2}">
      <dsp:nvSpPr>
        <dsp:cNvPr id="0" name=""/>
        <dsp:cNvSpPr/>
      </dsp:nvSpPr>
      <dsp:spPr>
        <a:xfrm>
          <a:off x="7160793" y="537004"/>
          <a:ext cx="892125" cy="892125"/>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48E65-6330-4896-9A6F-84C993C7BB16}">
      <dsp:nvSpPr>
        <dsp:cNvPr id="0" name=""/>
        <dsp:cNvSpPr/>
      </dsp:nvSpPr>
      <dsp:spPr>
        <a:xfrm>
          <a:off x="7350918" y="727241"/>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08F2C5-A44E-4A3C-9BD1-C29FEDF61DD6}">
      <dsp:nvSpPr>
        <dsp:cNvPr id="0" name=""/>
        <dsp:cNvSpPr/>
      </dsp:nvSpPr>
      <dsp:spPr>
        <a:xfrm>
          <a:off x="6875606"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Outdoor Recreation</a:t>
          </a:r>
        </a:p>
      </dsp:txBody>
      <dsp:txXfrm>
        <a:off x="6875606" y="1706974"/>
        <a:ext cx="1462500" cy="585000"/>
      </dsp:txXfrm>
    </dsp:sp>
    <dsp:sp modelId="{4554E79C-68CE-4BA4-8E40-8A5AE522C732}">
      <dsp:nvSpPr>
        <dsp:cNvPr id="0" name=""/>
        <dsp:cNvSpPr/>
      </dsp:nvSpPr>
      <dsp:spPr>
        <a:xfrm>
          <a:off x="8879231" y="537004"/>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AF131-6645-4646-9EE6-8EFFA177D874}">
      <dsp:nvSpPr>
        <dsp:cNvPr id="0" name=""/>
        <dsp:cNvSpPr/>
      </dsp:nvSpPr>
      <dsp:spPr>
        <a:xfrm>
          <a:off x="9069356" y="727241"/>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52CC3C-F81B-4DAB-AC45-E45196AF8350}">
      <dsp:nvSpPr>
        <dsp:cNvPr id="0" name=""/>
        <dsp:cNvSpPr/>
      </dsp:nvSpPr>
      <dsp:spPr>
        <a:xfrm>
          <a:off x="8594043" y="170697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libri Light" panose="020F0302020204030204"/>
            </a:rPr>
            <a:t>Inspiration</a:t>
          </a:r>
        </a:p>
      </dsp:txBody>
      <dsp:txXfrm>
        <a:off x="8594043" y="1706974"/>
        <a:ext cx="1462500" cy="58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C89A4-A992-472A-BE84-F977A9F51288}">
      <dsp:nvSpPr>
        <dsp:cNvPr id="0" name=""/>
        <dsp:cNvSpPr/>
      </dsp:nvSpPr>
      <dsp:spPr>
        <a:xfrm>
          <a:off x="970" y="592646"/>
          <a:ext cx="2270734" cy="113536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latin typeface="Calibri Light" panose="020F0302020204030204"/>
            </a:rPr>
            <a:t>Context</a:t>
          </a:r>
          <a:endParaRPr lang="en-US" sz="3100" kern="1200"/>
        </a:p>
      </dsp:txBody>
      <dsp:txXfrm>
        <a:off x="34224" y="625900"/>
        <a:ext cx="2204226" cy="1068859"/>
      </dsp:txXfrm>
    </dsp:sp>
    <dsp:sp modelId="{0BF00ADD-DB24-48E8-A679-B680751D49E8}">
      <dsp:nvSpPr>
        <dsp:cNvPr id="0" name=""/>
        <dsp:cNvSpPr/>
      </dsp:nvSpPr>
      <dsp:spPr>
        <a:xfrm>
          <a:off x="228043" y="1728014"/>
          <a:ext cx="227073" cy="851525"/>
        </a:xfrm>
        <a:custGeom>
          <a:avLst/>
          <a:gdLst/>
          <a:ahLst/>
          <a:cxnLst/>
          <a:rect l="0" t="0" r="0" b="0"/>
          <a:pathLst>
            <a:path>
              <a:moveTo>
                <a:pt x="0" y="0"/>
              </a:moveTo>
              <a:lnTo>
                <a:pt x="0" y="851525"/>
              </a:lnTo>
              <a:lnTo>
                <a:pt x="227073" y="85152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35E967-4CB1-46AD-8E94-0343639F1ECE}">
      <dsp:nvSpPr>
        <dsp:cNvPr id="0" name=""/>
        <dsp:cNvSpPr/>
      </dsp:nvSpPr>
      <dsp:spPr>
        <a:xfrm>
          <a:off x="455117" y="2011855"/>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a:lnSpc>
              <a:spcPct val="90000"/>
            </a:lnSpc>
            <a:spcBef>
              <a:spcPct val="0"/>
            </a:spcBef>
            <a:spcAft>
              <a:spcPct val="35000"/>
            </a:spcAft>
            <a:buNone/>
          </a:pPr>
          <a:r>
            <a:rPr lang="en-US" sz="1800" kern="1200">
              <a:latin typeface="Calibri Light" panose="020F0302020204030204"/>
            </a:rPr>
            <a:t>Nature</a:t>
          </a:r>
          <a:endParaRPr lang="en-US" sz="1800" kern="1200"/>
        </a:p>
        <a:p>
          <a:pPr marL="114300" lvl="1" indent="-114300" algn="l" defTabSz="622300" rtl="0">
            <a:lnSpc>
              <a:spcPct val="90000"/>
            </a:lnSpc>
            <a:spcBef>
              <a:spcPct val="0"/>
            </a:spcBef>
            <a:spcAft>
              <a:spcPct val="15000"/>
            </a:spcAft>
            <a:buChar char="•"/>
          </a:pPr>
          <a:r>
            <a:rPr lang="en-US" sz="1400" kern="1200">
              <a:latin typeface="Calibri Light" panose="020F0302020204030204"/>
            </a:rPr>
            <a:t>Outdoors</a:t>
          </a:r>
        </a:p>
        <a:p>
          <a:pPr marL="114300" lvl="1" indent="-114300" algn="l" defTabSz="622300">
            <a:lnSpc>
              <a:spcPct val="90000"/>
            </a:lnSpc>
            <a:spcBef>
              <a:spcPct val="0"/>
            </a:spcBef>
            <a:spcAft>
              <a:spcPct val="15000"/>
            </a:spcAft>
            <a:buChar char="•"/>
          </a:pPr>
          <a:r>
            <a:rPr lang="en-US" sz="1400" kern="1200">
              <a:latin typeface="Calibri Light" panose="020F0302020204030204"/>
            </a:rPr>
            <a:t>Greenery</a:t>
          </a:r>
        </a:p>
        <a:p>
          <a:pPr marL="114300" lvl="1" indent="-114300" algn="l" defTabSz="622300">
            <a:lnSpc>
              <a:spcPct val="90000"/>
            </a:lnSpc>
            <a:spcBef>
              <a:spcPct val="0"/>
            </a:spcBef>
            <a:spcAft>
              <a:spcPct val="15000"/>
            </a:spcAft>
            <a:buChar char="•"/>
          </a:pPr>
          <a:r>
            <a:rPr lang="en-US" sz="1400" kern="1200">
              <a:latin typeface="Calibri Light" panose="020F0302020204030204"/>
            </a:rPr>
            <a:t>Fauna</a:t>
          </a:r>
        </a:p>
      </dsp:txBody>
      <dsp:txXfrm>
        <a:off x="488371" y="2045109"/>
        <a:ext cx="1750079" cy="1068859"/>
      </dsp:txXfrm>
    </dsp:sp>
    <dsp:sp modelId="{B147D075-A62B-405F-9248-BFEDCD375230}">
      <dsp:nvSpPr>
        <dsp:cNvPr id="0" name=""/>
        <dsp:cNvSpPr/>
      </dsp:nvSpPr>
      <dsp:spPr>
        <a:xfrm>
          <a:off x="228043" y="1728014"/>
          <a:ext cx="227073" cy="2270734"/>
        </a:xfrm>
        <a:custGeom>
          <a:avLst/>
          <a:gdLst/>
          <a:ahLst/>
          <a:cxnLst/>
          <a:rect l="0" t="0" r="0" b="0"/>
          <a:pathLst>
            <a:path>
              <a:moveTo>
                <a:pt x="0" y="0"/>
              </a:moveTo>
              <a:lnTo>
                <a:pt x="0" y="2270734"/>
              </a:lnTo>
              <a:lnTo>
                <a:pt x="227073" y="227073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5DFB2F-5AFD-417C-90EA-96127AAC4CAD}">
      <dsp:nvSpPr>
        <dsp:cNvPr id="0" name=""/>
        <dsp:cNvSpPr/>
      </dsp:nvSpPr>
      <dsp:spPr>
        <a:xfrm>
          <a:off x="455117" y="3431064"/>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a:lnSpc>
              <a:spcPct val="90000"/>
            </a:lnSpc>
            <a:spcBef>
              <a:spcPct val="0"/>
            </a:spcBef>
            <a:spcAft>
              <a:spcPct val="35000"/>
            </a:spcAft>
            <a:buNone/>
          </a:pPr>
          <a:r>
            <a:rPr lang="en-US" sz="1800" kern="1200">
              <a:latin typeface="Calibri Light" panose="020F0302020204030204"/>
            </a:rPr>
            <a:t>Reviews</a:t>
          </a:r>
          <a:endParaRPr lang="en-US" sz="1800" kern="1200"/>
        </a:p>
        <a:p>
          <a:pPr marL="114300" lvl="1" indent="-114300" algn="l" defTabSz="622300">
            <a:lnSpc>
              <a:spcPct val="90000"/>
            </a:lnSpc>
            <a:spcBef>
              <a:spcPct val="0"/>
            </a:spcBef>
            <a:spcAft>
              <a:spcPct val="15000"/>
            </a:spcAft>
            <a:buChar char="•"/>
          </a:pPr>
          <a:r>
            <a:rPr lang="en-US" sz="1400" kern="1200">
              <a:latin typeface="Calibri Light" panose="020F0302020204030204"/>
            </a:rPr>
            <a:t>Images</a:t>
          </a:r>
          <a:endParaRPr lang="en-US" sz="1400" kern="1200"/>
        </a:p>
        <a:p>
          <a:pPr marL="114300" lvl="1" indent="-114300" algn="l" defTabSz="622300">
            <a:lnSpc>
              <a:spcPct val="90000"/>
            </a:lnSpc>
            <a:spcBef>
              <a:spcPct val="0"/>
            </a:spcBef>
            <a:spcAft>
              <a:spcPct val="15000"/>
            </a:spcAft>
            <a:buChar char="•"/>
          </a:pPr>
          <a:r>
            <a:rPr lang="en-US" sz="1400" kern="1200">
              <a:latin typeface="Calibri Light" panose="020F0302020204030204"/>
            </a:rPr>
            <a:t>Activities</a:t>
          </a:r>
        </a:p>
      </dsp:txBody>
      <dsp:txXfrm>
        <a:off x="488371" y="3464318"/>
        <a:ext cx="1750079" cy="1068859"/>
      </dsp:txXfrm>
    </dsp:sp>
    <dsp:sp modelId="{C8DCD229-7A13-484E-A4FB-ED718B9EF126}">
      <dsp:nvSpPr>
        <dsp:cNvPr id="0" name=""/>
        <dsp:cNvSpPr/>
      </dsp:nvSpPr>
      <dsp:spPr>
        <a:xfrm>
          <a:off x="2839388" y="592646"/>
          <a:ext cx="2270734" cy="113536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Calibri Light" panose="020F0302020204030204"/>
            </a:rPr>
            <a:t>Audience</a:t>
          </a:r>
          <a:endParaRPr lang="en-US" sz="3100" kern="1200"/>
        </a:p>
      </dsp:txBody>
      <dsp:txXfrm>
        <a:off x="2872642" y="625900"/>
        <a:ext cx="2204226" cy="1068859"/>
      </dsp:txXfrm>
    </dsp:sp>
    <dsp:sp modelId="{9EC1E4E8-152B-46ED-B74A-75F4F2FE2FE5}">
      <dsp:nvSpPr>
        <dsp:cNvPr id="0" name=""/>
        <dsp:cNvSpPr/>
      </dsp:nvSpPr>
      <dsp:spPr>
        <a:xfrm>
          <a:off x="3066462" y="1728014"/>
          <a:ext cx="227073" cy="851525"/>
        </a:xfrm>
        <a:custGeom>
          <a:avLst/>
          <a:gdLst/>
          <a:ahLst/>
          <a:cxnLst/>
          <a:rect l="0" t="0" r="0" b="0"/>
          <a:pathLst>
            <a:path>
              <a:moveTo>
                <a:pt x="0" y="0"/>
              </a:moveTo>
              <a:lnTo>
                <a:pt x="0" y="851525"/>
              </a:lnTo>
              <a:lnTo>
                <a:pt x="227073" y="85152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21AE5B-FE71-4AEF-AD23-E8278480BC68}">
      <dsp:nvSpPr>
        <dsp:cNvPr id="0" name=""/>
        <dsp:cNvSpPr/>
      </dsp:nvSpPr>
      <dsp:spPr>
        <a:xfrm>
          <a:off x="3293535" y="2011855"/>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Novice</a:t>
          </a:r>
        </a:p>
        <a:p>
          <a:pPr marL="114300" lvl="1" indent="-114300" algn="l" defTabSz="622300" rtl="0">
            <a:lnSpc>
              <a:spcPct val="90000"/>
            </a:lnSpc>
            <a:spcBef>
              <a:spcPct val="0"/>
            </a:spcBef>
            <a:spcAft>
              <a:spcPct val="15000"/>
            </a:spcAft>
            <a:buChar char="•"/>
          </a:pPr>
          <a:r>
            <a:rPr lang="en-US" sz="1400" kern="1200">
              <a:latin typeface="Calibri Light" panose="020F0302020204030204"/>
            </a:rPr>
            <a:t>Tourists</a:t>
          </a:r>
        </a:p>
        <a:p>
          <a:pPr marL="114300" lvl="1" indent="-114300" algn="l" defTabSz="622300">
            <a:lnSpc>
              <a:spcPct val="90000"/>
            </a:lnSpc>
            <a:spcBef>
              <a:spcPct val="0"/>
            </a:spcBef>
            <a:spcAft>
              <a:spcPct val="15000"/>
            </a:spcAft>
            <a:buChar char="•"/>
          </a:pPr>
          <a:r>
            <a:rPr lang="en-US" sz="1400" kern="1200">
              <a:latin typeface="Calibri Light" panose="020F0302020204030204"/>
            </a:rPr>
            <a:t>Families</a:t>
          </a:r>
        </a:p>
      </dsp:txBody>
      <dsp:txXfrm>
        <a:off x="3326789" y="2045109"/>
        <a:ext cx="1750079" cy="1068859"/>
      </dsp:txXfrm>
    </dsp:sp>
    <dsp:sp modelId="{022745E8-3245-4D87-8C16-BA7B33A2F49A}">
      <dsp:nvSpPr>
        <dsp:cNvPr id="0" name=""/>
        <dsp:cNvSpPr/>
      </dsp:nvSpPr>
      <dsp:spPr>
        <a:xfrm>
          <a:off x="3066462" y="1728014"/>
          <a:ext cx="227073" cy="2270734"/>
        </a:xfrm>
        <a:custGeom>
          <a:avLst/>
          <a:gdLst/>
          <a:ahLst/>
          <a:cxnLst/>
          <a:rect l="0" t="0" r="0" b="0"/>
          <a:pathLst>
            <a:path>
              <a:moveTo>
                <a:pt x="0" y="0"/>
              </a:moveTo>
              <a:lnTo>
                <a:pt x="0" y="2270734"/>
              </a:lnTo>
              <a:lnTo>
                <a:pt x="227073" y="227073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F2F838-948A-432D-A53F-17F6C0E19B75}">
      <dsp:nvSpPr>
        <dsp:cNvPr id="0" name=""/>
        <dsp:cNvSpPr/>
      </dsp:nvSpPr>
      <dsp:spPr>
        <a:xfrm>
          <a:off x="3293535" y="3431064"/>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Advanced</a:t>
          </a:r>
        </a:p>
        <a:p>
          <a:pPr marL="114300" lvl="1" indent="-114300" algn="l" defTabSz="622300" rtl="0">
            <a:lnSpc>
              <a:spcPct val="90000"/>
            </a:lnSpc>
            <a:spcBef>
              <a:spcPct val="0"/>
            </a:spcBef>
            <a:spcAft>
              <a:spcPct val="15000"/>
            </a:spcAft>
            <a:buChar char="•"/>
          </a:pPr>
          <a:r>
            <a:rPr lang="en-US" sz="1400" kern="1200">
              <a:latin typeface="Calibri Light" panose="020F0302020204030204"/>
            </a:rPr>
            <a:t>Adventurers</a:t>
          </a:r>
        </a:p>
        <a:p>
          <a:pPr marL="114300" lvl="1" indent="-114300" algn="l" defTabSz="622300" rtl="0">
            <a:lnSpc>
              <a:spcPct val="90000"/>
            </a:lnSpc>
            <a:spcBef>
              <a:spcPct val="0"/>
            </a:spcBef>
            <a:spcAft>
              <a:spcPct val="15000"/>
            </a:spcAft>
            <a:buChar char="•"/>
          </a:pPr>
          <a:r>
            <a:rPr lang="en-US" sz="1400" kern="1200">
              <a:latin typeface="Calibri Light" panose="020F0302020204030204"/>
            </a:rPr>
            <a:t>Thrill Seekers</a:t>
          </a:r>
        </a:p>
      </dsp:txBody>
      <dsp:txXfrm>
        <a:off x="3326789" y="3464318"/>
        <a:ext cx="1750079" cy="1068859"/>
      </dsp:txXfrm>
    </dsp:sp>
    <dsp:sp modelId="{1D57182F-C0EA-4464-BA9A-0DC282FD9700}">
      <dsp:nvSpPr>
        <dsp:cNvPr id="0" name=""/>
        <dsp:cNvSpPr/>
      </dsp:nvSpPr>
      <dsp:spPr>
        <a:xfrm>
          <a:off x="5677806" y="592646"/>
          <a:ext cx="2270734" cy="113536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Calibri Light" panose="020F0302020204030204"/>
            </a:rPr>
            <a:t>Stakeholders</a:t>
          </a:r>
        </a:p>
      </dsp:txBody>
      <dsp:txXfrm>
        <a:off x="5711060" y="625900"/>
        <a:ext cx="2204226" cy="1068859"/>
      </dsp:txXfrm>
    </dsp:sp>
    <dsp:sp modelId="{65222639-6D9A-4EA7-9D01-4C0D913AF1C2}">
      <dsp:nvSpPr>
        <dsp:cNvPr id="0" name=""/>
        <dsp:cNvSpPr/>
      </dsp:nvSpPr>
      <dsp:spPr>
        <a:xfrm>
          <a:off x="5904880" y="1728014"/>
          <a:ext cx="227073" cy="851525"/>
        </a:xfrm>
        <a:custGeom>
          <a:avLst/>
          <a:gdLst/>
          <a:ahLst/>
          <a:cxnLst/>
          <a:rect l="0" t="0" r="0" b="0"/>
          <a:pathLst>
            <a:path>
              <a:moveTo>
                <a:pt x="0" y="0"/>
              </a:moveTo>
              <a:lnTo>
                <a:pt x="0" y="851525"/>
              </a:lnTo>
              <a:lnTo>
                <a:pt x="227073" y="85152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3A333-665F-4F60-A3A6-A728092C2114}">
      <dsp:nvSpPr>
        <dsp:cNvPr id="0" name=""/>
        <dsp:cNvSpPr/>
      </dsp:nvSpPr>
      <dsp:spPr>
        <a:xfrm>
          <a:off x="6131953" y="2011855"/>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a:lnSpc>
              <a:spcPct val="90000"/>
            </a:lnSpc>
            <a:spcBef>
              <a:spcPct val="0"/>
            </a:spcBef>
            <a:spcAft>
              <a:spcPct val="35000"/>
            </a:spcAft>
            <a:buNone/>
          </a:pPr>
          <a:r>
            <a:rPr lang="en-US" sz="1800" kern="1200">
              <a:latin typeface="Calibri Light" panose="020F0302020204030204"/>
            </a:rPr>
            <a:t>Online</a:t>
          </a:r>
          <a:endParaRPr lang="en-US" sz="1800" kern="1200"/>
        </a:p>
        <a:p>
          <a:pPr marL="114300" lvl="1" indent="-114300" algn="l" defTabSz="622300" rtl="0">
            <a:lnSpc>
              <a:spcPct val="90000"/>
            </a:lnSpc>
            <a:spcBef>
              <a:spcPct val="0"/>
            </a:spcBef>
            <a:spcAft>
              <a:spcPct val="15000"/>
            </a:spcAft>
            <a:buChar char="•"/>
          </a:pPr>
          <a:r>
            <a:rPr lang="en-US" sz="1400" kern="1200">
              <a:latin typeface="Calibri Light" panose="020F0302020204030204"/>
            </a:rPr>
            <a:t>Content creators</a:t>
          </a:r>
        </a:p>
        <a:p>
          <a:pPr marL="114300" lvl="1" indent="-114300" algn="l" defTabSz="622300">
            <a:lnSpc>
              <a:spcPct val="90000"/>
            </a:lnSpc>
            <a:spcBef>
              <a:spcPct val="0"/>
            </a:spcBef>
            <a:spcAft>
              <a:spcPct val="15000"/>
            </a:spcAft>
            <a:buChar char="•"/>
          </a:pPr>
          <a:r>
            <a:rPr lang="en-US" sz="1400" kern="1200">
              <a:latin typeface="Calibri Light" panose="020F0302020204030204"/>
            </a:rPr>
            <a:t>Users</a:t>
          </a:r>
          <a:endParaRPr lang="en-US" sz="1400" kern="1200"/>
        </a:p>
      </dsp:txBody>
      <dsp:txXfrm>
        <a:off x="6165207" y="2045109"/>
        <a:ext cx="1750079" cy="1068859"/>
      </dsp:txXfrm>
    </dsp:sp>
    <dsp:sp modelId="{6375BEC9-0D1A-4DA2-8CED-DC09D45754F1}">
      <dsp:nvSpPr>
        <dsp:cNvPr id="0" name=""/>
        <dsp:cNvSpPr/>
      </dsp:nvSpPr>
      <dsp:spPr>
        <a:xfrm>
          <a:off x="5904880" y="1728014"/>
          <a:ext cx="227073" cy="2270734"/>
        </a:xfrm>
        <a:custGeom>
          <a:avLst/>
          <a:gdLst/>
          <a:ahLst/>
          <a:cxnLst/>
          <a:rect l="0" t="0" r="0" b="0"/>
          <a:pathLst>
            <a:path>
              <a:moveTo>
                <a:pt x="0" y="0"/>
              </a:moveTo>
              <a:lnTo>
                <a:pt x="0" y="2270734"/>
              </a:lnTo>
              <a:lnTo>
                <a:pt x="227073" y="227073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043EA-FD1F-463B-BAD4-C7BB04F325D8}">
      <dsp:nvSpPr>
        <dsp:cNvPr id="0" name=""/>
        <dsp:cNvSpPr/>
      </dsp:nvSpPr>
      <dsp:spPr>
        <a:xfrm>
          <a:off x="6131953" y="3431064"/>
          <a:ext cx="1816587" cy="1135367"/>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In Person</a:t>
          </a:r>
        </a:p>
        <a:p>
          <a:pPr marL="114300" lvl="1" indent="-114300" algn="l" defTabSz="622300" rtl="0">
            <a:lnSpc>
              <a:spcPct val="90000"/>
            </a:lnSpc>
            <a:spcBef>
              <a:spcPct val="0"/>
            </a:spcBef>
            <a:spcAft>
              <a:spcPct val="15000"/>
            </a:spcAft>
            <a:buChar char="•"/>
          </a:pPr>
          <a:r>
            <a:rPr lang="en-US" sz="1400" kern="1200">
              <a:latin typeface="Calibri Light" panose="020F0302020204030204"/>
            </a:rPr>
            <a:t>Conservation Groups</a:t>
          </a:r>
        </a:p>
        <a:p>
          <a:pPr marL="114300" lvl="1" indent="-114300" algn="l" defTabSz="622300" rtl="0">
            <a:lnSpc>
              <a:spcPct val="90000"/>
            </a:lnSpc>
            <a:spcBef>
              <a:spcPct val="0"/>
            </a:spcBef>
            <a:spcAft>
              <a:spcPct val="15000"/>
            </a:spcAft>
            <a:buChar char="•"/>
          </a:pPr>
          <a:r>
            <a:rPr lang="en-US" sz="1400" kern="1200">
              <a:latin typeface="Calibri Light" panose="020F0302020204030204"/>
            </a:rPr>
            <a:t>Local Businesses</a:t>
          </a:r>
        </a:p>
      </dsp:txBody>
      <dsp:txXfrm>
        <a:off x="6165207" y="3464318"/>
        <a:ext cx="1750079" cy="1068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E5C47-E74E-42A0-85A1-C4365731EDD0}">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8B97D-52A7-46B9-B9C1-206443F205A5}">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6093C7-F541-41A8-9738-633BA0E42CA0}">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baseline="0"/>
            <a:t>New and exciting</a:t>
          </a:r>
          <a:r>
            <a:rPr lang="en-US" sz="2400" kern="1200"/>
            <a:t>​</a:t>
          </a:r>
        </a:p>
      </dsp:txBody>
      <dsp:txXfrm>
        <a:off x="4405" y="2245657"/>
        <a:ext cx="1763085" cy="705234"/>
      </dsp:txXfrm>
    </dsp:sp>
    <dsp:sp modelId="{32428DAF-5BC4-4101-9CC6-326F30B44B74}">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A87A2-76A4-4D36-8AD5-B1370C076A9D}">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4DF109-46D0-41A0-B794-275D7EC3DE37}">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baseline="0"/>
            <a:t>Natural beauty</a:t>
          </a:r>
          <a:r>
            <a:rPr lang="en-US" sz="2400" kern="1200"/>
            <a:t>​</a:t>
          </a:r>
        </a:p>
      </dsp:txBody>
      <dsp:txXfrm>
        <a:off x="2076031" y="2245657"/>
        <a:ext cx="1763085" cy="705234"/>
      </dsp:txXfrm>
    </dsp:sp>
    <dsp:sp modelId="{88F8FB1C-6670-4354-945D-C528041B09DD}">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85829-2918-45C4-AF59-8EE52BA94F01}">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972EB4-62FB-495A-AA52-C5E54E133188}">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baseline="0"/>
            <a:t>Traveling</a:t>
          </a:r>
          <a:r>
            <a:rPr lang="en-US" sz="2400" kern="1200"/>
            <a:t>​</a:t>
          </a:r>
        </a:p>
      </dsp:txBody>
      <dsp:txXfrm>
        <a:off x="4147657" y="2245657"/>
        <a:ext cx="1763085" cy="705234"/>
      </dsp:txXfrm>
    </dsp:sp>
    <dsp:sp modelId="{D553DD51-E77D-4C4F-AF42-C3537BFA00BE}">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9A48A-DF42-4C80-AA97-29F6F1D301BF}">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50C0CB-30FA-46E2-BD89-BC6B9738C660}">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Easy to use</a:t>
          </a:r>
        </a:p>
      </dsp:txBody>
      <dsp:txXfrm>
        <a:off x="6219283" y="2245657"/>
        <a:ext cx="1763085" cy="705234"/>
      </dsp:txXfrm>
    </dsp:sp>
    <dsp:sp modelId="{51381764-E602-4D13-A0AF-0FA08C475B1B}">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2F81E-410D-47EB-B742-408143353917}">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0C116B-2C9E-4375-B939-6AB134F0C74F}">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baseline="0"/>
            <a:t>Palm of hand</a:t>
          </a:r>
          <a:endParaRPr lang="en-US" sz="2400" kern="1200"/>
        </a:p>
      </dsp:txBody>
      <dsp:txXfrm>
        <a:off x="8290908" y="2245657"/>
        <a:ext cx="1763085" cy="705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8D10A-6117-4485-B677-BA922D8EFCAF}">
      <dsp:nvSpPr>
        <dsp:cNvPr id="0" name=""/>
        <dsp:cNvSpPr/>
      </dsp:nvSpPr>
      <dsp:spPr>
        <a:xfrm>
          <a:off x="1840927" y="1092114"/>
          <a:ext cx="135375" cy="1055925"/>
        </a:xfrm>
        <a:custGeom>
          <a:avLst/>
          <a:gdLst/>
          <a:ahLst/>
          <a:cxnLst/>
          <a:rect l="0" t="0" r="0" b="0"/>
          <a:pathLst>
            <a:path>
              <a:moveTo>
                <a:pt x="0" y="0"/>
              </a:moveTo>
              <a:lnTo>
                <a:pt x="0" y="1055925"/>
              </a:lnTo>
              <a:lnTo>
                <a:pt x="135375" y="1055925"/>
              </a:lnTo>
            </a:path>
          </a:pathLst>
        </a:custGeom>
        <a:noFill/>
        <a:ln w="15875"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C7DD12-C083-42A2-806F-A2E120D98A08}">
      <dsp:nvSpPr>
        <dsp:cNvPr id="0" name=""/>
        <dsp:cNvSpPr/>
      </dsp:nvSpPr>
      <dsp:spPr>
        <a:xfrm>
          <a:off x="1840927" y="1092114"/>
          <a:ext cx="135375" cy="415150"/>
        </a:xfrm>
        <a:custGeom>
          <a:avLst/>
          <a:gdLst/>
          <a:ahLst/>
          <a:cxnLst/>
          <a:rect l="0" t="0" r="0" b="0"/>
          <a:pathLst>
            <a:path>
              <a:moveTo>
                <a:pt x="0" y="0"/>
              </a:moveTo>
              <a:lnTo>
                <a:pt x="0" y="415150"/>
              </a:lnTo>
              <a:lnTo>
                <a:pt x="135375" y="415150"/>
              </a:lnTo>
            </a:path>
          </a:pathLst>
        </a:custGeom>
        <a:noFill/>
        <a:ln w="15875"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8C2ACF-10C9-4701-83D1-3C3FCBE6F78A}">
      <dsp:nvSpPr>
        <dsp:cNvPr id="0" name=""/>
        <dsp:cNvSpPr/>
      </dsp:nvSpPr>
      <dsp:spPr>
        <a:xfrm>
          <a:off x="1655914" y="451339"/>
          <a:ext cx="546012" cy="189525"/>
        </a:xfrm>
        <a:custGeom>
          <a:avLst/>
          <a:gdLst/>
          <a:ahLst/>
          <a:cxnLst/>
          <a:rect l="0" t="0" r="0" b="0"/>
          <a:pathLst>
            <a:path>
              <a:moveTo>
                <a:pt x="0" y="0"/>
              </a:moveTo>
              <a:lnTo>
                <a:pt x="0" y="94762"/>
              </a:lnTo>
              <a:lnTo>
                <a:pt x="546012" y="94762"/>
              </a:lnTo>
              <a:lnTo>
                <a:pt x="546012" y="189525"/>
              </a:lnTo>
            </a:path>
          </a:pathLst>
        </a:cu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CC15B-EF0A-4C99-ABF2-0580C153707A}">
      <dsp:nvSpPr>
        <dsp:cNvPr id="0" name=""/>
        <dsp:cNvSpPr/>
      </dsp:nvSpPr>
      <dsp:spPr>
        <a:xfrm>
          <a:off x="748902" y="1732889"/>
          <a:ext cx="135375" cy="1055925"/>
        </a:xfrm>
        <a:custGeom>
          <a:avLst/>
          <a:gdLst/>
          <a:ahLst/>
          <a:cxnLst/>
          <a:rect l="0" t="0" r="0" b="0"/>
          <a:pathLst>
            <a:path>
              <a:moveTo>
                <a:pt x="0" y="0"/>
              </a:moveTo>
              <a:lnTo>
                <a:pt x="0" y="1055925"/>
              </a:lnTo>
              <a:lnTo>
                <a:pt x="135375" y="1055925"/>
              </a:lnTo>
            </a:path>
          </a:pathLst>
        </a:custGeom>
        <a:noFill/>
        <a:ln w="15875"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20E8ED-08FA-4702-8702-F80383C5DD6C}">
      <dsp:nvSpPr>
        <dsp:cNvPr id="0" name=""/>
        <dsp:cNvSpPr/>
      </dsp:nvSpPr>
      <dsp:spPr>
        <a:xfrm>
          <a:off x="748902" y="1732889"/>
          <a:ext cx="135375" cy="415150"/>
        </a:xfrm>
        <a:custGeom>
          <a:avLst/>
          <a:gdLst/>
          <a:ahLst/>
          <a:cxnLst/>
          <a:rect l="0" t="0" r="0" b="0"/>
          <a:pathLst>
            <a:path>
              <a:moveTo>
                <a:pt x="0" y="0"/>
              </a:moveTo>
              <a:lnTo>
                <a:pt x="0" y="415150"/>
              </a:lnTo>
              <a:lnTo>
                <a:pt x="135375" y="415150"/>
              </a:lnTo>
            </a:path>
          </a:pathLst>
        </a:custGeom>
        <a:noFill/>
        <a:ln w="15875"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7A24E-3805-4872-B787-0BEABD0069E9}">
      <dsp:nvSpPr>
        <dsp:cNvPr id="0" name=""/>
        <dsp:cNvSpPr/>
      </dsp:nvSpPr>
      <dsp:spPr>
        <a:xfrm>
          <a:off x="1064182" y="1092114"/>
          <a:ext cx="91440" cy="189525"/>
        </a:xfrm>
        <a:custGeom>
          <a:avLst/>
          <a:gdLst/>
          <a:ahLst/>
          <a:cxnLst/>
          <a:rect l="0" t="0" r="0" b="0"/>
          <a:pathLst>
            <a:path>
              <a:moveTo>
                <a:pt x="45720" y="0"/>
              </a:moveTo>
              <a:lnTo>
                <a:pt x="45720" y="189525"/>
              </a:lnTo>
            </a:path>
          </a:pathLst>
        </a:custGeom>
        <a:noFill/>
        <a:ln w="15875"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B3BF9-3E8D-4283-95C8-4BEB541E9452}">
      <dsp:nvSpPr>
        <dsp:cNvPr id="0" name=""/>
        <dsp:cNvSpPr/>
      </dsp:nvSpPr>
      <dsp:spPr>
        <a:xfrm>
          <a:off x="1109902" y="451339"/>
          <a:ext cx="546012" cy="189525"/>
        </a:xfrm>
        <a:custGeom>
          <a:avLst/>
          <a:gdLst/>
          <a:ahLst/>
          <a:cxnLst/>
          <a:rect l="0" t="0" r="0" b="0"/>
          <a:pathLst>
            <a:path>
              <a:moveTo>
                <a:pt x="546012" y="0"/>
              </a:moveTo>
              <a:lnTo>
                <a:pt x="546012" y="94762"/>
              </a:lnTo>
              <a:lnTo>
                <a:pt x="0" y="94762"/>
              </a:lnTo>
              <a:lnTo>
                <a:pt x="0" y="189525"/>
              </a:lnTo>
            </a:path>
          </a:pathLst>
        </a:cu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F3B970-A493-4FCE-AA90-E2FE94B61DA4}">
      <dsp:nvSpPr>
        <dsp:cNvPr id="0" name=""/>
        <dsp:cNvSpPr/>
      </dsp:nvSpPr>
      <dsp:spPr>
        <a:xfrm>
          <a:off x="1204664" y="89"/>
          <a:ext cx="902500" cy="451250"/>
        </a:xfrm>
        <a:prstGeom prst="rect">
          <a:avLst/>
        </a:prstGeom>
        <a:solidFill>
          <a:schemeClr val="accent6">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Light" panose="020F0302020204030204"/>
            </a:rPr>
            <a:t>Explore</a:t>
          </a:r>
          <a:endParaRPr lang="en-US" sz="1600" kern="1200"/>
        </a:p>
      </dsp:txBody>
      <dsp:txXfrm>
        <a:off x="1204664" y="89"/>
        <a:ext cx="902500" cy="451250"/>
      </dsp:txXfrm>
    </dsp:sp>
    <dsp:sp modelId="{D550A370-D4A9-4F89-9FA1-2034B89A9A4E}">
      <dsp:nvSpPr>
        <dsp:cNvPr id="0" name=""/>
        <dsp:cNvSpPr/>
      </dsp:nvSpPr>
      <dsp:spPr>
        <a:xfrm>
          <a:off x="658652" y="640864"/>
          <a:ext cx="902500" cy="451250"/>
        </a:xfrm>
        <a:prstGeom prst="rect">
          <a:avLst/>
        </a:prstGeom>
        <a:solidFill>
          <a:schemeClr val="accent6">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Light" panose="020F0302020204030204"/>
            </a:rPr>
            <a:t>Search</a:t>
          </a:r>
          <a:endParaRPr lang="en-US" sz="1600" kern="1200"/>
        </a:p>
      </dsp:txBody>
      <dsp:txXfrm>
        <a:off x="658652" y="640864"/>
        <a:ext cx="902500" cy="451250"/>
      </dsp:txXfrm>
    </dsp:sp>
    <dsp:sp modelId="{A87CA74C-073E-4C6D-A57A-8D4C1AAB54DD}">
      <dsp:nvSpPr>
        <dsp:cNvPr id="0" name=""/>
        <dsp:cNvSpPr/>
      </dsp:nvSpPr>
      <dsp:spPr>
        <a:xfrm>
          <a:off x="658652" y="1281639"/>
          <a:ext cx="902500" cy="451250"/>
        </a:xfrm>
        <a:prstGeom prst="rect">
          <a:avLst/>
        </a:prstGeom>
        <a:solidFill>
          <a:schemeClr val="accent6">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Filter</a:t>
          </a:r>
        </a:p>
      </dsp:txBody>
      <dsp:txXfrm>
        <a:off x="658652" y="1281639"/>
        <a:ext cx="902500" cy="451250"/>
      </dsp:txXfrm>
    </dsp:sp>
    <dsp:sp modelId="{C9047DDA-4FED-4A78-9869-DA721CA085AB}">
      <dsp:nvSpPr>
        <dsp:cNvPr id="0" name=""/>
        <dsp:cNvSpPr/>
      </dsp:nvSpPr>
      <dsp:spPr>
        <a:xfrm>
          <a:off x="884277" y="1922414"/>
          <a:ext cx="902500" cy="451250"/>
        </a:xfrm>
        <a:prstGeom prst="rect">
          <a:avLst/>
        </a:prstGeom>
        <a:solidFill>
          <a:schemeClr val="accent6">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By Tags</a:t>
          </a:r>
          <a:endParaRPr lang="en-US" sz="1600" kern="1200"/>
        </a:p>
      </dsp:txBody>
      <dsp:txXfrm>
        <a:off x="884277" y="1922414"/>
        <a:ext cx="902500" cy="451250"/>
      </dsp:txXfrm>
    </dsp:sp>
    <dsp:sp modelId="{B4050C57-26BE-484A-9493-AF1F6020BE25}">
      <dsp:nvSpPr>
        <dsp:cNvPr id="0" name=""/>
        <dsp:cNvSpPr/>
      </dsp:nvSpPr>
      <dsp:spPr>
        <a:xfrm>
          <a:off x="884277" y="2563189"/>
          <a:ext cx="902500" cy="451250"/>
        </a:xfrm>
        <a:prstGeom prst="rect">
          <a:avLst/>
        </a:prstGeom>
        <a:solidFill>
          <a:schemeClr val="accent6">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a:cs typeface="Calibri"/>
            </a:rPr>
            <a:t>By Ratings</a:t>
          </a:r>
        </a:p>
      </dsp:txBody>
      <dsp:txXfrm>
        <a:off x="884277" y="2563189"/>
        <a:ext cx="902500" cy="451250"/>
      </dsp:txXfrm>
    </dsp:sp>
    <dsp:sp modelId="{3B16C9B2-D27F-4AB9-88AF-344829D26E36}">
      <dsp:nvSpPr>
        <dsp:cNvPr id="0" name=""/>
        <dsp:cNvSpPr/>
      </dsp:nvSpPr>
      <dsp:spPr>
        <a:xfrm>
          <a:off x="1750677" y="640864"/>
          <a:ext cx="902500" cy="451250"/>
        </a:xfrm>
        <a:prstGeom prst="rect">
          <a:avLst/>
        </a:prstGeom>
        <a:solidFill>
          <a:schemeClr val="accent6">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Feed</a:t>
          </a:r>
        </a:p>
      </dsp:txBody>
      <dsp:txXfrm>
        <a:off x="1750677" y="640864"/>
        <a:ext cx="902500" cy="451250"/>
      </dsp:txXfrm>
    </dsp:sp>
    <dsp:sp modelId="{18B3C0CD-6659-4F50-A880-D99E971C0333}">
      <dsp:nvSpPr>
        <dsp:cNvPr id="0" name=""/>
        <dsp:cNvSpPr/>
      </dsp:nvSpPr>
      <dsp:spPr>
        <a:xfrm>
          <a:off x="1976302" y="1281639"/>
          <a:ext cx="902500" cy="451250"/>
        </a:xfrm>
        <a:prstGeom prst="rect">
          <a:avLst/>
        </a:prstGeom>
        <a:solidFill>
          <a:schemeClr val="accent6">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Scroll</a:t>
          </a:r>
        </a:p>
      </dsp:txBody>
      <dsp:txXfrm>
        <a:off x="1976302" y="1281639"/>
        <a:ext cx="902500" cy="451250"/>
      </dsp:txXfrm>
    </dsp:sp>
    <dsp:sp modelId="{7202279F-2CD3-426F-B810-C023441E0A12}">
      <dsp:nvSpPr>
        <dsp:cNvPr id="0" name=""/>
        <dsp:cNvSpPr/>
      </dsp:nvSpPr>
      <dsp:spPr>
        <a:xfrm>
          <a:off x="1976302" y="1922414"/>
          <a:ext cx="902500" cy="451250"/>
        </a:xfrm>
        <a:prstGeom prst="rect">
          <a:avLst/>
        </a:prstGeom>
        <a:solidFill>
          <a:schemeClr val="accent6">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a:cs typeface="Calibri"/>
            </a:rPr>
            <a:t>Algorithm</a:t>
          </a:r>
        </a:p>
      </dsp:txBody>
      <dsp:txXfrm>
        <a:off x="1976302" y="1922414"/>
        <a:ext cx="902500" cy="451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CC15B-EF0A-4C99-ABF2-0580C153707A}">
      <dsp:nvSpPr>
        <dsp:cNvPr id="0" name=""/>
        <dsp:cNvSpPr/>
      </dsp:nvSpPr>
      <dsp:spPr>
        <a:xfrm>
          <a:off x="1682515" y="1173989"/>
          <a:ext cx="145466" cy="1134639"/>
        </a:xfrm>
        <a:custGeom>
          <a:avLst/>
          <a:gdLst/>
          <a:ahLst/>
          <a:cxnLst/>
          <a:rect l="0" t="0" r="0" b="0"/>
          <a:pathLst>
            <a:path>
              <a:moveTo>
                <a:pt x="0" y="0"/>
              </a:moveTo>
              <a:lnTo>
                <a:pt x="0" y="1134639"/>
              </a:lnTo>
              <a:lnTo>
                <a:pt x="145466" y="113463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20E8ED-08FA-4702-8702-F80383C5DD6C}">
      <dsp:nvSpPr>
        <dsp:cNvPr id="0" name=""/>
        <dsp:cNvSpPr/>
      </dsp:nvSpPr>
      <dsp:spPr>
        <a:xfrm>
          <a:off x="1682515" y="1173989"/>
          <a:ext cx="145466" cy="446097"/>
        </a:xfrm>
        <a:custGeom>
          <a:avLst/>
          <a:gdLst/>
          <a:ahLst/>
          <a:cxnLst/>
          <a:rect l="0" t="0" r="0" b="0"/>
          <a:pathLst>
            <a:path>
              <a:moveTo>
                <a:pt x="0" y="0"/>
              </a:moveTo>
              <a:lnTo>
                <a:pt x="0" y="446097"/>
              </a:lnTo>
              <a:lnTo>
                <a:pt x="145466" y="44609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7A24E-3805-4872-B787-0BEABD0069E9}">
      <dsp:nvSpPr>
        <dsp:cNvPr id="0" name=""/>
        <dsp:cNvSpPr/>
      </dsp:nvSpPr>
      <dsp:spPr>
        <a:xfrm>
          <a:off x="1483710" y="485447"/>
          <a:ext cx="586715" cy="203653"/>
        </a:xfrm>
        <a:custGeom>
          <a:avLst/>
          <a:gdLst/>
          <a:ahLst/>
          <a:cxnLst/>
          <a:rect l="0" t="0" r="0" b="0"/>
          <a:pathLst>
            <a:path>
              <a:moveTo>
                <a:pt x="0" y="0"/>
              </a:moveTo>
              <a:lnTo>
                <a:pt x="0" y="101826"/>
              </a:lnTo>
              <a:lnTo>
                <a:pt x="586715" y="101826"/>
              </a:lnTo>
              <a:lnTo>
                <a:pt x="586715" y="203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B3BF9-3E8D-4283-95C8-4BEB541E9452}">
      <dsp:nvSpPr>
        <dsp:cNvPr id="0" name=""/>
        <dsp:cNvSpPr/>
      </dsp:nvSpPr>
      <dsp:spPr>
        <a:xfrm>
          <a:off x="509084" y="1173989"/>
          <a:ext cx="145466" cy="1134639"/>
        </a:xfrm>
        <a:custGeom>
          <a:avLst/>
          <a:gdLst/>
          <a:ahLst/>
          <a:cxnLst/>
          <a:rect l="0" t="0" r="0" b="0"/>
          <a:pathLst>
            <a:path>
              <a:moveTo>
                <a:pt x="0" y="0"/>
              </a:moveTo>
              <a:lnTo>
                <a:pt x="0" y="1134639"/>
              </a:lnTo>
              <a:lnTo>
                <a:pt x="145466" y="113463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EEF5BA-37B9-49E0-9EBC-0FED5F6BF8A5}">
      <dsp:nvSpPr>
        <dsp:cNvPr id="0" name=""/>
        <dsp:cNvSpPr/>
      </dsp:nvSpPr>
      <dsp:spPr>
        <a:xfrm>
          <a:off x="509084" y="1173989"/>
          <a:ext cx="145466" cy="446097"/>
        </a:xfrm>
        <a:custGeom>
          <a:avLst/>
          <a:gdLst/>
          <a:ahLst/>
          <a:cxnLst/>
          <a:rect l="0" t="0" r="0" b="0"/>
          <a:pathLst>
            <a:path>
              <a:moveTo>
                <a:pt x="0" y="0"/>
              </a:moveTo>
              <a:lnTo>
                <a:pt x="0" y="446097"/>
              </a:lnTo>
              <a:lnTo>
                <a:pt x="145466" y="44609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AB22D-A781-4DBC-B69B-5108DDE2E037}">
      <dsp:nvSpPr>
        <dsp:cNvPr id="0" name=""/>
        <dsp:cNvSpPr/>
      </dsp:nvSpPr>
      <dsp:spPr>
        <a:xfrm>
          <a:off x="896995" y="485447"/>
          <a:ext cx="586715" cy="203653"/>
        </a:xfrm>
        <a:custGeom>
          <a:avLst/>
          <a:gdLst/>
          <a:ahLst/>
          <a:cxnLst/>
          <a:rect l="0" t="0" r="0" b="0"/>
          <a:pathLst>
            <a:path>
              <a:moveTo>
                <a:pt x="586715" y="0"/>
              </a:moveTo>
              <a:lnTo>
                <a:pt x="586715" y="101826"/>
              </a:lnTo>
              <a:lnTo>
                <a:pt x="0" y="101826"/>
              </a:lnTo>
              <a:lnTo>
                <a:pt x="0" y="203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9E658-0058-4C4F-82C4-A1BAFF9A806F}">
      <dsp:nvSpPr>
        <dsp:cNvPr id="0" name=""/>
        <dsp:cNvSpPr/>
      </dsp:nvSpPr>
      <dsp:spPr>
        <a:xfrm>
          <a:off x="998821" y="558"/>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UI/UX</a:t>
          </a:r>
        </a:p>
      </dsp:txBody>
      <dsp:txXfrm>
        <a:off x="998821" y="558"/>
        <a:ext cx="969777" cy="484888"/>
      </dsp:txXfrm>
    </dsp:sp>
    <dsp:sp modelId="{096B28A6-EB5C-4A08-8E02-C093DD875814}">
      <dsp:nvSpPr>
        <dsp:cNvPr id="0" name=""/>
        <dsp:cNvSpPr/>
      </dsp:nvSpPr>
      <dsp:spPr>
        <a:xfrm>
          <a:off x="412106" y="689100"/>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Simple</a:t>
          </a:r>
        </a:p>
      </dsp:txBody>
      <dsp:txXfrm>
        <a:off x="412106" y="689100"/>
        <a:ext cx="969777" cy="484888"/>
      </dsp:txXfrm>
    </dsp:sp>
    <dsp:sp modelId="{EE5C3C0E-EBC5-491D-9A27-0D611DFE4638}">
      <dsp:nvSpPr>
        <dsp:cNvPr id="0" name=""/>
        <dsp:cNvSpPr/>
      </dsp:nvSpPr>
      <dsp:spPr>
        <a:xfrm>
          <a:off x="654550" y="1377642"/>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Intuitive</a:t>
          </a:r>
        </a:p>
      </dsp:txBody>
      <dsp:txXfrm>
        <a:off x="654550" y="1377642"/>
        <a:ext cx="969777" cy="484888"/>
      </dsp:txXfrm>
    </dsp:sp>
    <dsp:sp modelId="{D550A370-D4A9-4F89-9FA1-2034B89A9A4E}">
      <dsp:nvSpPr>
        <dsp:cNvPr id="0" name=""/>
        <dsp:cNvSpPr/>
      </dsp:nvSpPr>
      <dsp:spPr>
        <a:xfrm>
          <a:off x="654550" y="2066184"/>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Familiar</a:t>
          </a:r>
        </a:p>
      </dsp:txBody>
      <dsp:txXfrm>
        <a:off x="654550" y="2066184"/>
        <a:ext cx="969777" cy="484888"/>
      </dsp:txXfrm>
    </dsp:sp>
    <dsp:sp modelId="{A87CA74C-073E-4C6D-A57A-8D4C1AAB54DD}">
      <dsp:nvSpPr>
        <dsp:cNvPr id="0" name=""/>
        <dsp:cNvSpPr/>
      </dsp:nvSpPr>
      <dsp:spPr>
        <a:xfrm>
          <a:off x="1585537" y="689100"/>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Uniform</a:t>
          </a:r>
        </a:p>
      </dsp:txBody>
      <dsp:txXfrm>
        <a:off x="1585537" y="689100"/>
        <a:ext cx="969777" cy="484888"/>
      </dsp:txXfrm>
    </dsp:sp>
    <dsp:sp modelId="{C9047DDA-4FED-4A78-9869-DA721CA085AB}">
      <dsp:nvSpPr>
        <dsp:cNvPr id="0" name=""/>
        <dsp:cNvSpPr/>
      </dsp:nvSpPr>
      <dsp:spPr>
        <a:xfrm>
          <a:off x="1827981" y="1377642"/>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Modern</a:t>
          </a:r>
        </a:p>
      </dsp:txBody>
      <dsp:txXfrm>
        <a:off x="1827981" y="1377642"/>
        <a:ext cx="969777" cy="484888"/>
      </dsp:txXfrm>
    </dsp:sp>
    <dsp:sp modelId="{B4050C57-26BE-484A-9493-AF1F6020BE25}">
      <dsp:nvSpPr>
        <dsp:cNvPr id="0" name=""/>
        <dsp:cNvSpPr/>
      </dsp:nvSpPr>
      <dsp:spPr>
        <a:xfrm>
          <a:off x="1827981" y="2066184"/>
          <a:ext cx="969777" cy="4848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Dual Tone</a:t>
          </a:r>
        </a:p>
      </dsp:txBody>
      <dsp:txXfrm>
        <a:off x="1827981" y="2066184"/>
        <a:ext cx="969777" cy="4848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CC15B-EF0A-4C99-ABF2-0580C153707A}">
      <dsp:nvSpPr>
        <dsp:cNvPr id="0" name=""/>
        <dsp:cNvSpPr/>
      </dsp:nvSpPr>
      <dsp:spPr>
        <a:xfrm>
          <a:off x="1246652" y="1357048"/>
          <a:ext cx="142743" cy="437745"/>
        </a:xfrm>
        <a:custGeom>
          <a:avLst/>
          <a:gdLst/>
          <a:ahLst/>
          <a:cxnLst/>
          <a:rect l="0" t="0" r="0" b="0"/>
          <a:pathLst>
            <a:path>
              <a:moveTo>
                <a:pt x="0" y="0"/>
              </a:moveTo>
              <a:lnTo>
                <a:pt x="0" y="437745"/>
              </a:lnTo>
              <a:lnTo>
                <a:pt x="142743" y="43774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20E8ED-08FA-4702-8702-F80383C5DD6C}">
      <dsp:nvSpPr>
        <dsp:cNvPr id="0" name=""/>
        <dsp:cNvSpPr/>
      </dsp:nvSpPr>
      <dsp:spPr>
        <a:xfrm>
          <a:off x="1051569" y="681397"/>
          <a:ext cx="575730" cy="199840"/>
        </a:xfrm>
        <a:custGeom>
          <a:avLst/>
          <a:gdLst/>
          <a:ahLst/>
          <a:cxnLst/>
          <a:rect l="0" t="0" r="0" b="0"/>
          <a:pathLst>
            <a:path>
              <a:moveTo>
                <a:pt x="0" y="0"/>
              </a:moveTo>
              <a:lnTo>
                <a:pt x="0" y="99920"/>
              </a:lnTo>
              <a:lnTo>
                <a:pt x="575730" y="99920"/>
              </a:lnTo>
              <a:lnTo>
                <a:pt x="575730" y="19984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7A24E-3805-4872-B787-0BEABD0069E9}">
      <dsp:nvSpPr>
        <dsp:cNvPr id="0" name=""/>
        <dsp:cNvSpPr/>
      </dsp:nvSpPr>
      <dsp:spPr>
        <a:xfrm>
          <a:off x="95190" y="1357048"/>
          <a:ext cx="142743" cy="437745"/>
        </a:xfrm>
        <a:custGeom>
          <a:avLst/>
          <a:gdLst/>
          <a:ahLst/>
          <a:cxnLst/>
          <a:rect l="0" t="0" r="0" b="0"/>
          <a:pathLst>
            <a:path>
              <a:moveTo>
                <a:pt x="0" y="0"/>
              </a:moveTo>
              <a:lnTo>
                <a:pt x="0" y="437745"/>
              </a:lnTo>
              <a:lnTo>
                <a:pt x="142743" y="43774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F7AFA-3780-4BD9-9A6C-E3A2BECB7C5A}">
      <dsp:nvSpPr>
        <dsp:cNvPr id="0" name=""/>
        <dsp:cNvSpPr/>
      </dsp:nvSpPr>
      <dsp:spPr>
        <a:xfrm>
          <a:off x="475839" y="681397"/>
          <a:ext cx="575730" cy="199840"/>
        </a:xfrm>
        <a:custGeom>
          <a:avLst/>
          <a:gdLst/>
          <a:ahLst/>
          <a:cxnLst/>
          <a:rect l="0" t="0" r="0" b="0"/>
          <a:pathLst>
            <a:path>
              <a:moveTo>
                <a:pt x="575730" y="0"/>
              </a:moveTo>
              <a:lnTo>
                <a:pt x="575730" y="99920"/>
              </a:lnTo>
              <a:lnTo>
                <a:pt x="0" y="99920"/>
              </a:lnTo>
              <a:lnTo>
                <a:pt x="0" y="19984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5EFD63-980F-41CD-94A5-272C82400EBA}">
      <dsp:nvSpPr>
        <dsp:cNvPr id="0" name=""/>
        <dsp:cNvSpPr/>
      </dsp:nvSpPr>
      <dsp:spPr>
        <a:xfrm>
          <a:off x="575759" y="205586"/>
          <a:ext cx="951621" cy="4758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Photos</a:t>
          </a:r>
        </a:p>
      </dsp:txBody>
      <dsp:txXfrm>
        <a:off x="575759" y="205586"/>
        <a:ext cx="951621" cy="475810"/>
      </dsp:txXfrm>
    </dsp:sp>
    <dsp:sp modelId="{03F2AF12-7037-42C4-A558-0C3AE9CD607B}">
      <dsp:nvSpPr>
        <dsp:cNvPr id="0" name=""/>
        <dsp:cNvSpPr/>
      </dsp:nvSpPr>
      <dsp:spPr>
        <a:xfrm>
          <a:off x="28" y="881237"/>
          <a:ext cx="951621" cy="4758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View</a:t>
          </a:r>
        </a:p>
      </dsp:txBody>
      <dsp:txXfrm>
        <a:off x="28" y="881237"/>
        <a:ext cx="951621" cy="475810"/>
      </dsp:txXfrm>
    </dsp:sp>
    <dsp:sp modelId="{A87CA74C-073E-4C6D-A57A-8D4C1AAB54DD}">
      <dsp:nvSpPr>
        <dsp:cNvPr id="0" name=""/>
        <dsp:cNvSpPr/>
      </dsp:nvSpPr>
      <dsp:spPr>
        <a:xfrm>
          <a:off x="237933" y="1556888"/>
          <a:ext cx="951621" cy="4758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Inspect</a:t>
          </a:r>
        </a:p>
      </dsp:txBody>
      <dsp:txXfrm>
        <a:off x="237933" y="1556888"/>
        <a:ext cx="951621" cy="475810"/>
      </dsp:txXfrm>
    </dsp:sp>
    <dsp:sp modelId="{C9047DDA-4FED-4A78-9869-DA721CA085AB}">
      <dsp:nvSpPr>
        <dsp:cNvPr id="0" name=""/>
        <dsp:cNvSpPr/>
      </dsp:nvSpPr>
      <dsp:spPr>
        <a:xfrm>
          <a:off x="1151490" y="881237"/>
          <a:ext cx="951621" cy="4758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Import</a:t>
          </a:r>
        </a:p>
      </dsp:txBody>
      <dsp:txXfrm>
        <a:off x="1151490" y="881237"/>
        <a:ext cx="951621" cy="475810"/>
      </dsp:txXfrm>
    </dsp:sp>
    <dsp:sp modelId="{B4050C57-26BE-484A-9493-AF1F6020BE25}">
      <dsp:nvSpPr>
        <dsp:cNvPr id="0" name=""/>
        <dsp:cNvSpPr/>
      </dsp:nvSpPr>
      <dsp:spPr>
        <a:xfrm>
          <a:off x="1389395" y="1556888"/>
          <a:ext cx="951621" cy="4758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Delete</a:t>
          </a:r>
        </a:p>
      </dsp:txBody>
      <dsp:txXfrm>
        <a:off x="1389395" y="1556888"/>
        <a:ext cx="951621" cy="4758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B081F-D8DE-46BF-B72A-52400AA0E25B}">
      <dsp:nvSpPr>
        <dsp:cNvPr id="0" name=""/>
        <dsp:cNvSpPr/>
      </dsp:nvSpPr>
      <dsp:spPr>
        <a:xfrm>
          <a:off x="1782208" y="1173999"/>
          <a:ext cx="145451" cy="446051"/>
        </a:xfrm>
        <a:custGeom>
          <a:avLst/>
          <a:gdLst/>
          <a:ahLst/>
          <a:cxnLst/>
          <a:rect l="0" t="0" r="0" b="0"/>
          <a:pathLst>
            <a:path>
              <a:moveTo>
                <a:pt x="0" y="0"/>
              </a:moveTo>
              <a:lnTo>
                <a:pt x="0" y="446051"/>
              </a:lnTo>
              <a:lnTo>
                <a:pt x="145451" y="446051"/>
              </a:lnTo>
            </a:path>
          </a:pathLst>
        </a:custGeom>
        <a:noFill/>
        <a:ln w="15875"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0E2C8B-AAFC-4AB4-A102-422F97583AFD}">
      <dsp:nvSpPr>
        <dsp:cNvPr id="0" name=""/>
        <dsp:cNvSpPr/>
      </dsp:nvSpPr>
      <dsp:spPr>
        <a:xfrm>
          <a:off x="1583424" y="485529"/>
          <a:ext cx="586654" cy="203632"/>
        </a:xfrm>
        <a:custGeom>
          <a:avLst/>
          <a:gdLst/>
          <a:ahLst/>
          <a:cxnLst/>
          <a:rect l="0" t="0" r="0" b="0"/>
          <a:pathLst>
            <a:path>
              <a:moveTo>
                <a:pt x="0" y="0"/>
              </a:moveTo>
              <a:lnTo>
                <a:pt x="0" y="101816"/>
              </a:lnTo>
              <a:lnTo>
                <a:pt x="586654" y="101816"/>
              </a:lnTo>
              <a:lnTo>
                <a:pt x="586654" y="203632"/>
              </a:lnTo>
            </a:path>
          </a:pathLst>
        </a:cu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F7AFA-3780-4BD9-9A6C-E3A2BECB7C5A}">
      <dsp:nvSpPr>
        <dsp:cNvPr id="0" name=""/>
        <dsp:cNvSpPr/>
      </dsp:nvSpPr>
      <dsp:spPr>
        <a:xfrm>
          <a:off x="608898" y="1862470"/>
          <a:ext cx="145451" cy="446051"/>
        </a:xfrm>
        <a:custGeom>
          <a:avLst/>
          <a:gdLst/>
          <a:ahLst/>
          <a:cxnLst/>
          <a:rect l="0" t="0" r="0" b="0"/>
          <a:pathLst>
            <a:path>
              <a:moveTo>
                <a:pt x="0" y="0"/>
              </a:moveTo>
              <a:lnTo>
                <a:pt x="0" y="446051"/>
              </a:lnTo>
              <a:lnTo>
                <a:pt x="145451" y="446051"/>
              </a:lnTo>
            </a:path>
          </a:pathLst>
        </a:custGeom>
        <a:noFill/>
        <a:ln w="15875"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EA425-5A2D-48B9-8339-9DAD5DDF76F5}">
      <dsp:nvSpPr>
        <dsp:cNvPr id="0" name=""/>
        <dsp:cNvSpPr/>
      </dsp:nvSpPr>
      <dsp:spPr>
        <a:xfrm>
          <a:off x="951049" y="1173999"/>
          <a:ext cx="91440" cy="203632"/>
        </a:xfrm>
        <a:custGeom>
          <a:avLst/>
          <a:gdLst/>
          <a:ahLst/>
          <a:cxnLst/>
          <a:rect l="0" t="0" r="0" b="0"/>
          <a:pathLst>
            <a:path>
              <a:moveTo>
                <a:pt x="45720" y="0"/>
              </a:moveTo>
              <a:lnTo>
                <a:pt x="45720" y="203632"/>
              </a:lnTo>
            </a:path>
          </a:pathLst>
        </a:custGeom>
        <a:noFill/>
        <a:ln w="15875"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14328C-42F0-4359-A4DC-A1C35C11C7A7}">
      <dsp:nvSpPr>
        <dsp:cNvPr id="0" name=""/>
        <dsp:cNvSpPr/>
      </dsp:nvSpPr>
      <dsp:spPr>
        <a:xfrm>
          <a:off x="996769" y="485529"/>
          <a:ext cx="586654" cy="203632"/>
        </a:xfrm>
        <a:custGeom>
          <a:avLst/>
          <a:gdLst/>
          <a:ahLst/>
          <a:cxnLst/>
          <a:rect l="0" t="0" r="0" b="0"/>
          <a:pathLst>
            <a:path>
              <a:moveTo>
                <a:pt x="586654" y="0"/>
              </a:moveTo>
              <a:lnTo>
                <a:pt x="586654" y="101816"/>
              </a:lnTo>
              <a:lnTo>
                <a:pt x="0" y="101816"/>
              </a:lnTo>
              <a:lnTo>
                <a:pt x="0" y="203632"/>
              </a:lnTo>
            </a:path>
          </a:pathLst>
        </a:custGeom>
        <a:noFill/>
        <a:ln w="15875"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89544-94FA-4252-BB59-4D4CAE06CC5F}">
      <dsp:nvSpPr>
        <dsp:cNvPr id="0" name=""/>
        <dsp:cNvSpPr/>
      </dsp:nvSpPr>
      <dsp:spPr>
        <a:xfrm>
          <a:off x="1098585" y="690"/>
          <a:ext cx="969677" cy="484838"/>
        </a:xfrm>
        <a:prstGeom prst="rect">
          <a:avLst/>
        </a:prstGeom>
        <a:solidFill>
          <a:schemeClr val="accent6">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a:t>Add Trips</a:t>
          </a:r>
        </a:p>
      </dsp:txBody>
      <dsp:txXfrm>
        <a:off x="1098585" y="690"/>
        <a:ext cx="969677" cy="484838"/>
      </dsp:txXfrm>
    </dsp:sp>
    <dsp:sp modelId="{D6039453-A0FA-4BAA-8BDF-02B663F30F27}">
      <dsp:nvSpPr>
        <dsp:cNvPr id="0" name=""/>
        <dsp:cNvSpPr/>
      </dsp:nvSpPr>
      <dsp:spPr>
        <a:xfrm>
          <a:off x="511931" y="689161"/>
          <a:ext cx="969677" cy="484838"/>
        </a:xfrm>
        <a:prstGeom prst="rect">
          <a:avLst/>
        </a:prstGeom>
        <a:solidFill>
          <a:schemeClr val="accent6">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Plan</a:t>
          </a:r>
        </a:p>
      </dsp:txBody>
      <dsp:txXfrm>
        <a:off x="511931" y="689161"/>
        <a:ext cx="969677" cy="484838"/>
      </dsp:txXfrm>
    </dsp:sp>
    <dsp:sp modelId="{83EE2786-0D9B-4E1D-B002-E9FACE856C65}">
      <dsp:nvSpPr>
        <dsp:cNvPr id="0" name=""/>
        <dsp:cNvSpPr/>
      </dsp:nvSpPr>
      <dsp:spPr>
        <a:xfrm>
          <a:off x="511931" y="1377632"/>
          <a:ext cx="969677" cy="484838"/>
        </a:xfrm>
        <a:prstGeom prst="rect">
          <a:avLst/>
        </a:prstGeom>
        <a:solidFill>
          <a:schemeClr val="accent6">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Calendar</a:t>
          </a:r>
        </a:p>
      </dsp:txBody>
      <dsp:txXfrm>
        <a:off x="511931" y="1377632"/>
        <a:ext cx="969677" cy="484838"/>
      </dsp:txXfrm>
    </dsp:sp>
    <dsp:sp modelId="{03F2AF12-7037-42C4-A558-0C3AE9CD607B}">
      <dsp:nvSpPr>
        <dsp:cNvPr id="0" name=""/>
        <dsp:cNvSpPr/>
      </dsp:nvSpPr>
      <dsp:spPr>
        <a:xfrm>
          <a:off x="754350" y="2066102"/>
          <a:ext cx="969677" cy="484838"/>
        </a:xfrm>
        <a:prstGeom prst="rect">
          <a:avLst/>
        </a:prstGeom>
        <a:solidFill>
          <a:schemeClr val="accent6">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View</a:t>
          </a:r>
        </a:p>
      </dsp:txBody>
      <dsp:txXfrm>
        <a:off x="754350" y="2066102"/>
        <a:ext cx="969677" cy="484838"/>
      </dsp:txXfrm>
    </dsp:sp>
    <dsp:sp modelId="{BC8D6E02-040F-44C3-83EE-EA5FE8E4952B}">
      <dsp:nvSpPr>
        <dsp:cNvPr id="0" name=""/>
        <dsp:cNvSpPr/>
      </dsp:nvSpPr>
      <dsp:spPr>
        <a:xfrm>
          <a:off x="1685240" y="689161"/>
          <a:ext cx="969677" cy="484838"/>
        </a:xfrm>
        <a:prstGeom prst="rect">
          <a:avLst/>
        </a:prstGeom>
        <a:solidFill>
          <a:schemeClr val="accent6">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Customize</a:t>
          </a:r>
        </a:p>
      </dsp:txBody>
      <dsp:txXfrm>
        <a:off x="1685240" y="689161"/>
        <a:ext cx="969677" cy="484838"/>
      </dsp:txXfrm>
    </dsp:sp>
    <dsp:sp modelId="{81966D0D-E9F8-4629-88B4-5E1F468DC857}">
      <dsp:nvSpPr>
        <dsp:cNvPr id="0" name=""/>
        <dsp:cNvSpPr/>
      </dsp:nvSpPr>
      <dsp:spPr>
        <a:xfrm>
          <a:off x="1927659" y="1377632"/>
          <a:ext cx="969677" cy="484838"/>
        </a:xfrm>
        <a:prstGeom prst="rect">
          <a:avLst/>
        </a:prstGeom>
        <a:solidFill>
          <a:schemeClr val="accent6">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Add stops</a:t>
          </a:r>
        </a:p>
      </dsp:txBody>
      <dsp:txXfrm>
        <a:off x="1927659" y="1377632"/>
        <a:ext cx="969677" cy="4848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FA21D-8E04-4592-BE60-935DAB1830A0}">
      <dsp:nvSpPr>
        <dsp:cNvPr id="0" name=""/>
        <dsp:cNvSpPr/>
      </dsp:nvSpPr>
      <dsp:spPr>
        <a:xfrm>
          <a:off x="6202" y="318336"/>
          <a:ext cx="1853945" cy="111236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Calibri Light" panose="020F0302020204030204"/>
            </a:rPr>
            <a:t>Empathize</a:t>
          </a:r>
        </a:p>
      </dsp:txBody>
      <dsp:txXfrm>
        <a:off x="38782" y="350916"/>
        <a:ext cx="1788785" cy="1047207"/>
      </dsp:txXfrm>
    </dsp:sp>
    <dsp:sp modelId="{381511FD-8396-42C7-830B-AABB9D62F8D4}">
      <dsp:nvSpPr>
        <dsp:cNvPr id="0" name=""/>
        <dsp:cNvSpPr/>
      </dsp:nvSpPr>
      <dsp:spPr>
        <a:xfrm>
          <a:off x="2023295" y="644631"/>
          <a:ext cx="393036" cy="459778"/>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023295" y="736587"/>
        <a:ext cx="275125" cy="275866"/>
      </dsp:txXfrm>
    </dsp:sp>
    <dsp:sp modelId="{ECBB1C8C-8D15-41A8-A5AF-A90303FE8ACF}">
      <dsp:nvSpPr>
        <dsp:cNvPr id="0" name=""/>
        <dsp:cNvSpPr/>
      </dsp:nvSpPr>
      <dsp:spPr>
        <a:xfrm>
          <a:off x="2601727" y="318336"/>
          <a:ext cx="1853945" cy="111236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Calibri Light" panose="020F0302020204030204"/>
            </a:rPr>
            <a:t>Define</a:t>
          </a:r>
        </a:p>
      </dsp:txBody>
      <dsp:txXfrm>
        <a:off x="2634307" y="350916"/>
        <a:ext cx="1788785" cy="1047207"/>
      </dsp:txXfrm>
    </dsp:sp>
    <dsp:sp modelId="{181FEA7E-1C6D-4E10-92B7-DA0735761078}">
      <dsp:nvSpPr>
        <dsp:cNvPr id="0" name=""/>
        <dsp:cNvSpPr/>
      </dsp:nvSpPr>
      <dsp:spPr>
        <a:xfrm>
          <a:off x="4618820" y="644631"/>
          <a:ext cx="393036" cy="459778"/>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618820" y="736587"/>
        <a:ext cx="275125" cy="275866"/>
      </dsp:txXfrm>
    </dsp:sp>
    <dsp:sp modelId="{FC0BA869-FDAF-446E-AA04-76FDB57A98DF}">
      <dsp:nvSpPr>
        <dsp:cNvPr id="0" name=""/>
        <dsp:cNvSpPr/>
      </dsp:nvSpPr>
      <dsp:spPr>
        <a:xfrm>
          <a:off x="5197251" y="318336"/>
          <a:ext cx="1853945" cy="111236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endParaRPr lang="en-US" sz="2900" kern="1200">
            <a:latin typeface="Calibri Light" panose="020F0302020204030204"/>
          </a:endParaRPr>
        </a:p>
      </dsp:txBody>
      <dsp:txXfrm>
        <a:off x="5229831" y="350916"/>
        <a:ext cx="1788785" cy="10472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87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6483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5181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306438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9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894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344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0191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54345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7323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462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6593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File:Steps_in_Windy_Nook_Nature_Reserve.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8.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descr="A stairs leading up to a forest&#10;&#10;Description automatically generated">
            <a:extLst>
              <a:ext uri="{FF2B5EF4-FFF2-40B4-BE49-F238E27FC236}">
                <a16:creationId xmlns:a16="http://schemas.microsoft.com/office/drawing/2014/main" id="{3EAAE75F-4D0E-D134-F2E4-206AF750A5E3}"/>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b="2500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Team Nature</a:t>
            </a:r>
            <a:br>
              <a:rPr lang="en-US">
                <a:solidFill>
                  <a:srgbClr val="FFFFFF"/>
                </a:solidFill>
                <a:ea typeface="Calibri Light"/>
                <a:cs typeface="Calibri Light"/>
              </a:rPr>
            </a:br>
            <a:r>
              <a:rPr lang="en-US" err="1">
                <a:solidFill>
                  <a:srgbClr val="FFFFFF"/>
                </a:solidFill>
              </a:rPr>
              <a:t>NaturePass</a:t>
            </a:r>
            <a:endParaRPr lang="en-US" err="1"/>
          </a:p>
        </p:txBody>
      </p:sp>
      <p:sp>
        <p:nvSpPr>
          <p:cNvPr id="3" name="Subtitle 2"/>
          <p:cNvSpPr>
            <a:spLocks noGrp="1"/>
          </p:cNvSpPr>
          <p:nvPr>
            <p:ph type="subTitle" idx="1"/>
          </p:nvPr>
        </p:nvSpPr>
        <p:spPr>
          <a:xfrm>
            <a:off x="1467028" y="4444264"/>
            <a:ext cx="9144000" cy="1098395"/>
          </a:xfrm>
        </p:spPr>
        <p:txBody>
          <a:bodyPr vert="horz" lIns="91440" tIns="45720" rIns="91440" bIns="45720" rtlCol="0" anchor="t">
            <a:normAutofit/>
          </a:bodyPr>
          <a:lstStyle/>
          <a:p>
            <a:r>
              <a:rPr lang="en-US">
                <a:solidFill>
                  <a:srgbClr val="FFFFFF"/>
                </a:solidFill>
              </a:rPr>
              <a:t>Derrick Lor, Aiman Baig, Jason Huang, Joseph K J</a:t>
            </a:r>
            <a:endParaRPr lang="en-US"/>
          </a:p>
        </p:txBody>
      </p:sp>
      <p:sp>
        <p:nvSpPr>
          <p:cNvPr id="8" name="TextBox 7">
            <a:extLst>
              <a:ext uri="{FF2B5EF4-FFF2-40B4-BE49-F238E27FC236}">
                <a16:creationId xmlns:a16="http://schemas.microsoft.com/office/drawing/2014/main" id="{3696F2A9-77B5-39DF-20A7-B1844FACD038}"/>
              </a:ext>
            </a:extLst>
          </p:cNvPr>
          <p:cNvSpPr txBox="1"/>
          <p:nvPr/>
        </p:nvSpPr>
        <p:spPr>
          <a:xfrm>
            <a:off x="9739085" y="6657945"/>
            <a:ext cx="245291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15EC-8F3C-07D0-D80D-DF677D609819}"/>
              </a:ext>
            </a:extLst>
          </p:cNvPr>
          <p:cNvSpPr>
            <a:spLocks noGrp="1"/>
          </p:cNvSpPr>
          <p:nvPr>
            <p:ph type="title"/>
          </p:nvPr>
        </p:nvSpPr>
        <p:spPr>
          <a:xfrm>
            <a:off x="965030" y="963997"/>
            <a:ext cx="3254691" cy="4938361"/>
          </a:xfrm>
        </p:spPr>
        <p:txBody>
          <a:bodyPr anchor="ctr">
            <a:normAutofit/>
          </a:bodyPr>
          <a:lstStyle/>
          <a:p>
            <a:pPr algn="r"/>
            <a:r>
              <a:rPr lang="en-US" sz="4400" baseline="0">
                <a:latin typeface="Calibri Light"/>
                <a:ea typeface="Calibri Light"/>
                <a:cs typeface="Calibri Light"/>
              </a:rPr>
              <a:t>showcase the final prototype</a:t>
            </a:r>
            <a:endParaRPr lang="en-US" sz="4400">
              <a:latin typeface="Calibri Light"/>
              <a:ea typeface="Calibri Light"/>
              <a:cs typeface="Calibri Light"/>
            </a:endParaRP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8DBEC6-31A5-8202-3324-421AA7714250}"/>
              </a:ext>
            </a:extLst>
          </p:cNvPr>
          <p:cNvSpPr>
            <a:spLocks noGrp="1"/>
          </p:cNvSpPr>
          <p:nvPr>
            <p:ph idx="1"/>
          </p:nvPr>
        </p:nvSpPr>
        <p:spPr>
          <a:xfrm>
            <a:off x="5134882" y="963507"/>
            <a:ext cx="6135097" cy="4938851"/>
          </a:xfrm>
        </p:spPr>
        <p:txBody>
          <a:bodyPr anchor="ctr">
            <a:normAutofit/>
          </a:bodyPr>
          <a:lstStyle/>
          <a:p>
            <a:endParaRPr lang="en-US" sz="1800"/>
          </a:p>
        </p:txBody>
      </p:sp>
    </p:spTree>
    <p:extLst>
      <p:ext uri="{BB962C8B-B14F-4D97-AF65-F5344CB8AC3E}">
        <p14:creationId xmlns:p14="http://schemas.microsoft.com/office/powerpoint/2010/main" val="338352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15EC-8F3C-07D0-D80D-DF677D609819}"/>
              </a:ext>
            </a:extLst>
          </p:cNvPr>
          <p:cNvSpPr>
            <a:spLocks noGrp="1"/>
          </p:cNvSpPr>
          <p:nvPr>
            <p:ph type="title"/>
          </p:nvPr>
        </p:nvSpPr>
        <p:spPr>
          <a:xfrm>
            <a:off x="3315770" y="634946"/>
            <a:ext cx="8233973" cy="1450757"/>
          </a:xfrm>
          <a:ln>
            <a:noFill/>
          </a:ln>
        </p:spPr>
        <p:txBody>
          <a:bodyPr>
            <a:normAutofit/>
          </a:bodyPr>
          <a:lstStyle/>
          <a:p>
            <a:r>
              <a:rPr lang="en-US">
                <a:latin typeface="Calibri Light"/>
                <a:ea typeface="Calibri Light"/>
                <a:cs typeface="Calibri Light"/>
              </a:rPr>
              <a:t>10 Heuristic Evaluations</a:t>
            </a:r>
          </a:p>
        </p:txBody>
      </p:sp>
      <p:pic>
        <p:nvPicPr>
          <p:cNvPr id="5" name="Picture 4" descr="Pen placed on top of a signature line">
            <a:extLst>
              <a:ext uri="{FF2B5EF4-FFF2-40B4-BE49-F238E27FC236}">
                <a16:creationId xmlns:a16="http://schemas.microsoft.com/office/drawing/2014/main" id="{4A90E660-B5B5-3A07-A719-EB4B3F03CA93}"/>
              </a:ext>
            </a:extLst>
          </p:cNvPr>
          <p:cNvPicPr>
            <a:picLocks noChangeAspect="1"/>
          </p:cNvPicPr>
          <p:nvPr/>
        </p:nvPicPr>
        <p:blipFill rotWithShape="1">
          <a:blip r:embed="rId2"/>
          <a:srcRect l="53389" t="177" r="19433" b="-177"/>
          <a:stretch/>
        </p:blipFill>
        <p:spPr>
          <a:xfrm>
            <a:off x="20" y="0"/>
            <a:ext cx="2801440" cy="6870065"/>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8DBEC6-31A5-8202-3324-421AA7714250}"/>
              </a:ext>
            </a:extLst>
          </p:cNvPr>
          <p:cNvSpPr>
            <a:spLocks noGrp="1"/>
          </p:cNvSpPr>
          <p:nvPr>
            <p:ph idx="1"/>
          </p:nvPr>
        </p:nvSpPr>
        <p:spPr>
          <a:xfrm>
            <a:off x="3315770" y="2198914"/>
            <a:ext cx="8233973" cy="4539002"/>
          </a:xfrm>
          <a:noFill/>
        </p:spPr>
        <p:txBody>
          <a:bodyPr vert="horz" lIns="0" tIns="45720" rIns="0" bIns="45720" rtlCol="0" anchor="t">
            <a:noAutofit/>
          </a:bodyPr>
          <a:lstStyle/>
          <a:p>
            <a:r>
              <a:rPr lang="en-US">
                <a:solidFill>
                  <a:srgbClr val="00B050"/>
                </a:solidFill>
                <a:ea typeface="+mn-lt"/>
                <a:cs typeface="+mn-lt"/>
              </a:rPr>
              <a:t>1: Visibility of System Status</a:t>
            </a:r>
            <a:endParaRPr lang="en-US">
              <a:solidFill>
                <a:srgbClr val="00B050"/>
              </a:solidFill>
              <a:ea typeface="Calibri" panose="020F0502020204030204"/>
              <a:cs typeface="Calibri" panose="020F0502020204030204"/>
            </a:endParaRPr>
          </a:p>
          <a:p>
            <a:r>
              <a:rPr lang="en-US">
                <a:solidFill>
                  <a:srgbClr val="00B050"/>
                </a:solidFill>
                <a:ea typeface="+mn-lt"/>
                <a:cs typeface="+mn-lt"/>
              </a:rPr>
              <a:t>2: Match Between the System and the Real World</a:t>
            </a:r>
            <a:endParaRPr lang="en-US">
              <a:solidFill>
                <a:srgbClr val="00B050"/>
              </a:solidFill>
              <a:ea typeface="Calibri"/>
              <a:cs typeface="Calibri"/>
            </a:endParaRPr>
          </a:p>
          <a:p>
            <a:r>
              <a:rPr lang="en-US">
                <a:solidFill>
                  <a:srgbClr val="00B050"/>
                </a:solidFill>
                <a:ea typeface="+mn-lt"/>
                <a:cs typeface="+mn-lt"/>
              </a:rPr>
              <a:t>3: User Control and Freedom</a:t>
            </a:r>
            <a:endParaRPr lang="en-US">
              <a:solidFill>
                <a:srgbClr val="00B050"/>
              </a:solidFill>
              <a:ea typeface="Calibri"/>
              <a:cs typeface="Calibri"/>
            </a:endParaRPr>
          </a:p>
          <a:p>
            <a:r>
              <a:rPr lang="en-US">
                <a:solidFill>
                  <a:srgbClr val="92D050"/>
                </a:solidFill>
                <a:ea typeface="+mn-lt"/>
                <a:cs typeface="+mn-lt"/>
              </a:rPr>
              <a:t>4: Consistency and Standards</a:t>
            </a:r>
            <a:endParaRPr lang="en-US">
              <a:solidFill>
                <a:srgbClr val="92D050"/>
              </a:solidFill>
              <a:ea typeface="Calibri"/>
              <a:cs typeface="Calibri"/>
            </a:endParaRPr>
          </a:p>
          <a:p>
            <a:r>
              <a:rPr lang="en-US">
                <a:solidFill>
                  <a:srgbClr val="FFC000"/>
                </a:solidFill>
                <a:ea typeface="+mn-lt"/>
                <a:cs typeface="+mn-lt"/>
              </a:rPr>
              <a:t>5: Error Prevention</a:t>
            </a:r>
            <a:endParaRPr lang="en-US">
              <a:solidFill>
                <a:srgbClr val="FFC000"/>
              </a:solidFill>
              <a:ea typeface="Calibri"/>
              <a:cs typeface="Calibri"/>
            </a:endParaRPr>
          </a:p>
          <a:p>
            <a:r>
              <a:rPr lang="en-US">
                <a:solidFill>
                  <a:srgbClr val="92D050"/>
                </a:solidFill>
                <a:ea typeface="+mn-lt"/>
                <a:cs typeface="+mn-lt"/>
              </a:rPr>
              <a:t>6: Recognition Rather than Recall</a:t>
            </a:r>
            <a:endParaRPr lang="en-US">
              <a:solidFill>
                <a:srgbClr val="92D050"/>
              </a:solidFill>
              <a:ea typeface="Calibri"/>
              <a:cs typeface="Calibri"/>
            </a:endParaRPr>
          </a:p>
          <a:p>
            <a:r>
              <a:rPr lang="en-US">
                <a:solidFill>
                  <a:srgbClr val="92D050"/>
                </a:solidFill>
                <a:ea typeface="+mn-lt"/>
                <a:cs typeface="+mn-lt"/>
              </a:rPr>
              <a:t>7: Flexibility and Efficiency of Use</a:t>
            </a:r>
            <a:endParaRPr lang="en-US">
              <a:solidFill>
                <a:srgbClr val="92D050"/>
              </a:solidFill>
              <a:ea typeface="Calibri"/>
              <a:cs typeface="Calibri"/>
            </a:endParaRPr>
          </a:p>
          <a:p>
            <a:r>
              <a:rPr lang="en-US">
                <a:solidFill>
                  <a:srgbClr val="00B050"/>
                </a:solidFill>
                <a:ea typeface="+mn-lt"/>
                <a:cs typeface="+mn-lt"/>
              </a:rPr>
              <a:t>8: Aesthetic and Minimalist Design</a:t>
            </a:r>
            <a:endParaRPr lang="en-US">
              <a:solidFill>
                <a:srgbClr val="00B050"/>
              </a:solidFill>
              <a:ea typeface="Calibri"/>
              <a:cs typeface="Calibri"/>
            </a:endParaRPr>
          </a:p>
          <a:p>
            <a:r>
              <a:rPr lang="en-US">
                <a:solidFill>
                  <a:srgbClr val="FFC000"/>
                </a:solidFill>
                <a:ea typeface="+mn-lt"/>
                <a:cs typeface="+mn-lt"/>
              </a:rPr>
              <a:t>9: Help Users Recognize, Diagnose, and Recover from Errors</a:t>
            </a:r>
            <a:endParaRPr lang="en-US">
              <a:solidFill>
                <a:srgbClr val="FFC000"/>
              </a:solidFill>
              <a:ea typeface="Calibri"/>
              <a:cs typeface="Calibri"/>
            </a:endParaRPr>
          </a:p>
          <a:p>
            <a:r>
              <a:rPr lang="en-US">
                <a:solidFill>
                  <a:srgbClr val="92D050"/>
                </a:solidFill>
                <a:ea typeface="+mn-lt"/>
                <a:cs typeface="+mn-lt"/>
              </a:rPr>
              <a:t>10: Help and Documentation</a:t>
            </a:r>
            <a:endParaRPr lang="en-US">
              <a:solidFill>
                <a:srgbClr val="92D050"/>
              </a:solidFill>
            </a:endParaRPr>
          </a:p>
          <a:p>
            <a:endParaRPr lang="en-US">
              <a:ea typeface="Calibri"/>
              <a:cs typeface="Calibri"/>
            </a:endParaRPr>
          </a:p>
        </p:txBody>
      </p:sp>
    </p:spTree>
    <p:extLst>
      <p:ext uri="{BB962C8B-B14F-4D97-AF65-F5344CB8AC3E}">
        <p14:creationId xmlns:p14="http://schemas.microsoft.com/office/powerpoint/2010/main" val="367879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AD40-852C-98A2-C0E5-96C1E91299C0}"/>
              </a:ext>
            </a:extLst>
          </p:cNvPr>
          <p:cNvSpPr>
            <a:spLocks noGrp="1"/>
          </p:cNvSpPr>
          <p:nvPr>
            <p:ph type="title"/>
          </p:nvPr>
        </p:nvSpPr>
        <p:spPr/>
        <p:txBody>
          <a:bodyPr/>
          <a:lstStyle/>
          <a:p>
            <a:r>
              <a:rPr lang="en-US">
                <a:ea typeface="+mj-lt"/>
                <a:cs typeface="+mj-lt"/>
              </a:rPr>
              <a:t>Important takeaways</a:t>
            </a:r>
            <a:endParaRPr lang="en-US"/>
          </a:p>
        </p:txBody>
      </p:sp>
      <p:sp>
        <p:nvSpPr>
          <p:cNvPr id="3" name="Content Placeholder 2">
            <a:extLst>
              <a:ext uri="{FF2B5EF4-FFF2-40B4-BE49-F238E27FC236}">
                <a16:creationId xmlns:a16="http://schemas.microsoft.com/office/drawing/2014/main" id="{4C28094D-4DEB-8C86-C457-CCEDC4D83DA7}"/>
              </a:ext>
            </a:extLst>
          </p:cNvPr>
          <p:cNvSpPr>
            <a:spLocks noGrp="1"/>
          </p:cNvSpPr>
          <p:nvPr>
            <p:ph idx="1"/>
          </p:nvPr>
        </p:nvSpPr>
        <p:spPr/>
        <p:txBody>
          <a:bodyPr vert="horz" lIns="0" tIns="45720" rIns="0" bIns="45720" rtlCol="0" anchor="t">
            <a:normAutofit/>
          </a:bodyPr>
          <a:lstStyle/>
          <a:p>
            <a:r>
              <a:rPr lang="en-US">
                <a:ea typeface="Calibri"/>
                <a:cs typeface="Calibri"/>
              </a:rPr>
              <a:t>The first two phases are the easiest</a:t>
            </a:r>
          </a:p>
          <a:p>
            <a:r>
              <a:rPr lang="en-US">
                <a:ea typeface="Calibri"/>
                <a:cs typeface="Calibri"/>
              </a:rPr>
              <a:t>The last three phases are the hardest</a:t>
            </a:r>
          </a:p>
          <a:p>
            <a:pPr marL="0" indent="0">
              <a:buNone/>
            </a:pPr>
            <a:endParaRPr lang="en-US">
              <a:ea typeface="Calibri"/>
              <a:cs typeface="Calibri"/>
            </a:endParaRPr>
          </a:p>
        </p:txBody>
      </p:sp>
      <p:graphicFrame>
        <p:nvGraphicFramePr>
          <p:cNvPr id="4" name="Diagram 3">
            <a:extLst>
              <a:ext uri="{FF2B5EF4-FFF2-40B4-BE49-F238E27FC236}">
                <a16:creationId xmlns:a16="http://schemas.microsoft.com/office/drawing/2014/main" id="{8F562549-1768-5925-0548-0BC9D0043192}"/>
              </a:ext>
            </a:extLst>
          </p:cNvPr>
          <p:cNvGraphicFramePr/>
          <p:nvPr>
            <p:extLst>
              <p:ext uri="{D42A27DB-BD31-4B8C-83A1-F6EECF244321}">
                <p14:modId xmlns:p14="http://schemas.microsoft.com/office/powerpoint/2010/main" val="2832402606"/>
              </p:ext>
            </p:extLst>
          </p:nvPr>
        </p:nvGraphicFramePr>
        <p:xfrm>
          <a:off x="2556619" y="2654181"/>
          <a:ext cx="7057400" cy="1749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30" name="Diagram 729">
            <a:extLst>
              <a:ext uri="{FF2B5EF4-FFF2-40B4-BE49-F238E27FC236}">
                <a16:creationId xmlns:a16="http://schemas.microsoft.com/office/drawing/2014/main" id="{77633E4D-2A45-0BFE-AB90-460C488A1F41}"/>
              </a:ext>
            </a:extLst>
          </p:cNvPr>
          <p:cNvGraphicFramePr/>
          <p:nvPr>
            <p:extLst>
              <p:ext uri="{D42A27DB-BD31-4B8C-83A1-F6EECF244321}">
                <p14:modId xmlns:p14="http://schemas.microsoft.com/office/powerpoint/2010/main" val="3933049166"/>
              </p:ext>
            </p:extLst>
          </p:nvPr>
        </p:nvGraphicFramePr>
        <p:xfrm>
          <a:off x="6516168" y="2739638"/>
          <a:ext cx="4572000"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6192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3311A5-99DE-4393-9A6A-668B1A50F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A4927983-BFBD-4CAA-A34E-2D3486ACF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B40DF401-E6F0-4EFD-8C5C-684735208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E5B315-592C-487A-A815-6F61A98F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E046CA-18CB-4F2C-A9BE-BA9720B92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8AD40-852C-98A2-C0E5-96C1E91299C0}"/>
              </a:ext>
            </a:extLst>
          </p:cNvPr>
          <p:cNvSpPr>
            <a:spLocks noGrp="1"/>
          </p:cNvSpPr>
          <p:nvPr>
            <p:ph type="title"/>
          </p:nvPr>
        </p:nvSpPr>
        <p:spPr>
          <a:xfrm>
            <a:off x="1066800" y="5252936"/>
            <a:ext cx="10058400" cy="1028715"/>
          </a:xfrm>
        </p:spPr>
        <p:txBody>
          <a:bodyPr vert="horz" lIns="91440" tIns="45720" rIns="91440" bIns="45720" rtlCol="0" anchor="b">
            <a:normAutofit/>
          </a:bodyPr>
          <a:lstStyle/>
          <a:p>
            <a:pPr algn="ctr"/>
            <a:r>
              <a:rPr lang="en-US" sz="4800"/>
              <a:t>Future Outlook</a:t>
            </a:r>
          </a:p>
        </p:txBody>
      </p:sp>
      <p:sp>
        <p:nvSpPr>
          <p:cNvPr id="16" name="Rectangle 15">
            <a:extLst>
              <a:ext uri="{FF2B5EF4-FFF2-40B4-BE49-F238E27FC236}">
                <a16:creationId xmlns:a16="http://schemas.microsoft.com/office/drawing/2014/main" id="{ED2F258D-E518-486A-8D50-E9A11EF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Diagram 3">
            <a:extLst>
              <a:ext uri="{FF2B5EF4-FFF2-40B4-BE49-F238E27FC236}">
                <a16:creationId xmlns:a16="http://schemas.microsoft.com/office/drawing/2014/main" id="{33CDFEFD-AC61-6E2C-8E50-D5890B0E7979}"/>
              </a:ext>
            </a:extLst>
          </p:cNvPr>
          <p:cNvGraphicFramePr/>
          <p:nvPr>
            <p:extLst>
              <p:ext uri="{D42A27DB-BD31-4B8C-83A1-F6EECF244321}">
                <p14:modId xmlns:p14="http://schemas.microsoft.com/office/powerpoint/2010/main" val="3890661580"/>
              </p:ext>
            </p:extLst>
          </p:nvPr>
        </p:nvGraphicFramePr>
        <p:xfrm>
          <a:off x="-1" y="90444"/>
          <a:ext cx="12192000" cy="4818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36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on clear background">
            <a:extLst>
              <a:ext uri="{FF2B5EF4-FFF2-40B4-BE49-F238E27FC236}">
                <a16:creationId xmlns:a16="http://schemas.microsoft.com/office/drawing/2014/main" id="{747DF402-059D-4180-9A2C-A5A9EEE47A1D}"/>
              </a:ext>
            </a:extLst>
          </p:cNvPr>
          <p:cNvPicPr>
            <a:picLocks noChangeAspect="1"/>
          </p:cNvPicPr>
          <p:nvPr/>
        </p:nvPicPr>
        <p:blipFill rotWithShape="1">
          <a:blip r:embed="rId2">
            <a:duotone>
              <a:schemeClr val="bg2">
                <a:shade val="45000"/>
                <a:satMod val="135000"/>
              </a:schemeClr>
              <a:prstClr val="white"/>
            </a:duotone>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7C7D4D5-D01A-7C45-AB1B-4AC6A4BD25AC}"/>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sp>
        <p:nvSpPr>
          <p:cNvPr id="3" name="Content Placeholder 2">
            <a:extLst>
              <a:ext uri="{FF2B5EF4-FFF2-40B4-BE49-F238E27FC236}">
                <a16:creationId xmlns:a16="http://schemas.microsoft.com/office/drawing/2014/main" id="{18CFAA73-9B13-070D-A269-13027B90A684}"/>
              </a:ext>
            </a:extLst>
          </p:cNvPr>
          <p:cNvSpPr>
            <a:spLocks noGrp="1"/>
          </p:cNvSpPr>
          <p:nvPr>
            <p:ph idx="1"/>
          </p:nvPr>
        </p:nvSpPr>
        <p:spPr>
          <a:xfrm>
            <a:off x="1100051" y="4455621"/>
            <a:ext cx="10058400" cy="1143000"/>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Questions?</a:t>
            </a:r>
          </a:p>
        </p:txBody>
      </p:sp>
      <p:cxnSp>
        <p:nvCxnSpPr>
          <p:cNvPr id="15" name="Straight Connector 14">
            <a:extLst>
              <a:ext uri="{FF2B5EF4-FFF2-40B4-BE49-F238E27FC236}">
                <a16:creationId xmlns:a16="http://schemas.microsoft.com/office/drawing/2014/main" id="{72592478-32DC-44B2-ABDD-EBEB9D0B91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4FE8F0-C229-4917-A71C-E5F2CFE1D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64640A8E-A5F8-4E2C-9ACF-D39888714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9332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C515EC-8F3C-07D0-D80D-DF677D60981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HCI Cycle</a:t>
            </a: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Placeholder 7" descr="A diagram of a process">
            <a:extLst>
              <a:ext uri="{FF2B5EF4-FFF2-40B4-BE49-F238E27FC236}">
                <a16:creationId xmlns:a16="http://schemas.microsoft.com/office/drawing/2014/main" id="{DF01B476-913A-636D-FED6-07095A83F2EF}"/>
              </a:ext>
            </a:extLst>
          </p:cNvPr>
          <p:cNvPicPr>
            <a:picLocks noGrp="1" noChangeAspect="1"/>
          </p:cNvPicPr>
          <p:nvPr>
            <p:ph type="pic" idx="1"/>
          </p:nvPr>
        </p:nvPicPr>
        <p:blipFill rotWithShape="1">
          <a:blip r:embed="rId2"/>
          <a:srcRect l="1273" t="6762" r="-926" b="4918"/>
          <a:stretch/>
        </p:blipFill>
        <p:spPr>
          <a:xfrm>
            <a:off x="4742017" y="1742008"/>
            <a:ext cx="6798082" cy="3373984"/>
          </a:xfrm>
          <a:prstGeom prst="rect">
            <a:avLst/>
          </a:prstGeom>
          <a:solidFill>
            <a:srgbClr val="FFFFFF"/>
          </a:solidFill>
          <a:scene3d>
            <a:camera prst="orthographicFront"/>
            <a:lightRig rig="threePt" dir="t">
              <a:rot lat="0" lon="0" rev="2700000"/>
            </a:lightRig>
          </a:scene3d>
          <a:sp3d>
            <a:bevelT h="38100"/>
            <a:contourClr>
              <a:srgbClr val="C0C0C0"/>
            </a:contourClr>
          </a:sp3d>
        </p:spPr>
      </p:pic>
      <p:pic>
        <p:nvPicPr>
          <p:cNvPr id="9" name="Picture Placeholder 7" descr="A diagram of a process">
            <a:extLst>
              <a:ext uri="{FF2B5EF4-FFF2-40B4-BE49-F238E27FC236}">
                <a16:creationId xmlns:a16="http://schemas.microsoft.com/office/drawing/2014/main" id="{60748AE2-29BB-77EA-6C1B-BB9A43718EE8}"/>
              </a:ext>
            </a:extLst>
          </p:cNvPr>
          <p:cNvPicPr>
            <a:picLocks noChangeAspect="1"/>
          </p:cNvPicPr>
          <p:nvPr/>
        </p:nvPicPr>
        <p:blipFill rotWithShape="1">
          <a:blip r:embed="rId2"/>
          <a:srcRect l="1273" t="6762" r="-926" b="4918"/>
          <a:stretch/>
        </p:blipFill>
        <p:spPr>
          <a:xfrm>
            <a:off x="4729954" y="1733683"/>
            <a:ext cx="6879387" cy="34682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018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2" name="Title 1">
            <a:extLst>
              <a:ext uri="{FF2B5EF4-FFF2-40B4-BE49-F238E27FC236}">
                <a16:creationId xmlns:a16="http://schemas.microsoft.com/office/drawing/2014/main" id="{0A2FCAAC-FDBA-B25C-12E3-4A556967330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cs typeface="Calibri Light"/>
              </a:rPr>
              <a:t>Motivation</a:t>
            </a:r>
            <a:endParaRPr lang="en-US" sz="360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aphicFrame>
        <p:nvGraphicFramePr>
          <p:cNvPr id="5" name="Content Placeholder 2">
            <a:extLst>
              <a:ext uri="{FF2B5EF4-FFF2-40B4-BE49-F238E27FC236}">
                <a16:creationId xmlns:a16="http://schemas.microsoft.com/office/drawing/2014/main" id="{6F6DB1B6-4EB3-9EBE-5BF5-DC5FF0104789}"/>
              </a:ext>
            </a:extLst>
          </p:cNvPr>
          <p:cNvGraphicFramePr>
            <a:graphicFrameLocks noGrp="1"/>
          </p:cNvGraphicFramePr>
          <p:nvPr>
            <p:ph idx="1"/>
            <p:extLst>
              <p:ext uri="{D42A27DB-BD31-4B8C-83A1-F6EECF244321}">
                <p14:modId xmlns:p14="http://schemas.microsoft.com/office/powerpoint/2010/main" val="41013535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39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74" name="Rectangle 73">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cxnSp>
        <p:nvCxnSpPr>
          <p:cNvPr id="75" name="Straight Connector 7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C515EC-8F3C-07D0-D80D-DF677D60981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solidFill>
                  <a:schemeClr val="tx1">
                    <a:lumMod val="75000"/>
                    <a:lumOff val="25000"/>
                  </a:schemeClr>
                </a:solidFill>
              </a:rPr>
              <a:t>Empathize</a:t>
            </a:r>
          </a:p>
        </p:txBody>
      </p:sp>
      <p:graphicFrame>
        <p:nvGraphicFramePr>
          <p:cNvPr id="7" name="TextBox 4">
            <a:extLst>
              <a:ext uri="{FF2B5EF4-FFF2-40B4-BE49-F238E27FC236}">
                <a16:creationId xmlns:a16="http://schemas.microsoft.com/office/drawing/2014/main" id="{401819BC-BA27-58B7-1BD3-FA46775D0D74}"/>
              </a:ext>
            </a:extLst>
          </p:cNvPr>
          <p:cNvGraphicFramePr/>
          <p:nvPr>
            <p:extLst>
              <p:ext uri="{D42A27DB-BD31-4B8C-83A1-F6EECF244321}">
                <p14:modId xmlns:p14="http://schemas.microsoft.com/office/powerpoint/2010/main" val="4058611470"/>
              </p:ext>
            </p:extLst>
          </p:nvPr>
        </p:nvGraphicFramePr>
        <p:xfrm>
          <a:off x="1196664" y="2070029"/>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08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96" name="Diagram 595">
            <a:extLst>
              <a:ext uri="{FF2B5EF4-FFF2-40B4-BE49-F238E27FC236}">
                <a16:creationId xmlns:a16="http://schemas.microsoft.com/office/drawing/2014/main" id="{F5716974-726D-E8F2-DE43-AC317C09F73D}"/>
              </a:ext>
            </a:extLst>
          </p:cNvPr>
          <p:cNvGraphicFramePr/>
          <p:nvPr>
            <p:extLst>
              <p:ext uri="{D42A27DB-BD31-4B8C-83A1-F6EECF244321}">
                <p14:modId xmlns:p14="http://schemas.microsoft.com/office/powerpoint/2010/main" val="1340286526"/>
              </p:ext>
            </p:extLst>
          </p:nvPr>
        </p:nvGraphicFramePr>
        <p:xfrm>
          <a:off x="2043388" y="982170"/>
          <a:ext cx="7949512" cy="515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95" name="Title 1">
            <a:extLst>
              <a:ext uri="{FF2B5EF4-FFF2-40B4-BE49-F238E27FC236}">
                <a16:creationId xmlns:a16="http://schemas.microsoft.com/office/drawing/2014/main" id="{729CD531-8F4D-0296-B624-0CE6B229D56E}"/>
              </a:ext>
            </a:extLst>
          </p:cNvPr>
          <p:cNvSpPr txBox="1">
            <a:spLocks/>
          </p:cNvSpPr>
          <p:nvPr/>
        </p:nvSpPr>
        <p:spPr>
          <a:xfrm>
            <a:off x="605897" y="343575"/>
            <a:ext cx="3755877" cy="10234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finding</a:t>
            </a:r>
          </a:p>
        </p:txBody>
      </p:sp>
    </p:spTree>
    <p:extLst>
      <p:ext uri="{BB962C8B-B14F-4D97-AF65-F5344CB8AC3E}">
        <p14:creationId xmlns:p14="http://schemas.microsoft.com/office/powerpoint/2010/main" val="217094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1" name="Rectangle 102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022" name="Rectangle 102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cxnSp>
        <p:nvCxnSpPr>
          <p:cNvPr id="1023" name="Straight Connector 102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6" name="Title 1">
            <a:extLst>
              <a:ext uri="{FF2B5EF4-FFF2-40B4-BE49-F238E27FC236}">
                <a16:creationId xmlns:a16="http://schemas.microsoft.com/office/drawing/2014/main" id="{3ABEE518-F276-B35D-A0E9-27C966E59B09}"/>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a:t>Need finding</a:t>
            </a:r>
          </a:p>
        </p:txBody>
      </p:sp>
      <p:graphicFrame>
        <p:nvGraphicFramePr>
          <p:cNvPr id="1025" name="TextBox 1017">
            <a:extLst>
              <a:ext uri="{FF2B5EF4-FFF2-40B4-BE49-F238E27FC236}">
                <a16:creationId xmlns:a16="http://schemas.microsoft.com/office/drawing/2014/main" id="{D5AB45E1-0151-1D60-872A-0F000E5B74BE}"/>
              </a:ext>
            </a:extLst>
          </p:cNvPr>
          <p:cNvGraphicFramePr/>
          <p:nvPr>
            <p:extLst>
              <p:ext uri="{D42A27DB-BD31-4B8C-83A1-F6EECF244321}">
                <p14:modId xmlns:p14="http://schemas.microsoft.com/office/powerpoint/2010/main" val="124444674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4" name="TextBox 993">
            <a:extLst>
              <a:ext uri="{FF2B5EF4-FFF2-40B4-BE49-F238E27FC236}">
                <a16:creationId xmlns:a16="http://schemas.microsoft.com/office/drawing/2014/main" id="{84DDB45B-54A8-4AE3-8655-08C2E02CDC5F}"/>
              </a:ext>
            </a:extLst>
          </p:cNvPr>
          <p:cNvSpPr txBox="1"/>
          <p:nvPr/>
        </p:nvSpPr>
        <p:spPr>
          <a:xfrm>
            <a:off x="1360186" y="2041543"/>
            <a:ext cx="8829511" cy="338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600">
                <a:cs typeface="Calibri"/>
              </a:rPr>
              <a:t>Interviewees wanted...</a:t>
            </a:r>
            <a:endParaRPr lang="en-US" sz="1600">
              <a:ea typeface="Calibri"/>
              <a:cs typeface="Calibri"/>
            </a:endParaRPr>
          </a:p>
        </p:txBody>
      </p:sp>
    </p:spTree>
    <p:extLst>
      <p:ext uri="{BB962C8B-B14F-4D97-AF65-F5344CB8AC3E}">
        <p14:creationId xmlns:p14="http://schemas.microsoft.com/office/powerpoint/2010/main" val="223624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EEB1-DF7B-F7B2-6A44-D0F301CFC7B2}"/>
              </a:ext>
            </a:extLst>
          </p:cNvPr>
          <p:cNvSpPr>
            <a:spLocks noGrp="1"/>
          </p:cNvSpPr>
          <p:nvPr>
            <p:ph type="title"/>
          </p:nvPr>
        </p:nvSpPr>
        <p:spPr/>
        <p:txBody>
          <a:bodyPr/>
          <a:lstStyle/>
          <a:p>
            <a:r>
              <a:rPr lang="en-US">
                <a:cs typeface="Calibri Light"/>
              </a:rPr>
              <a:t>Define</a:t>
            </a:r>
            <a:endParaRPr lang="en-US"/>
          </a:p>
        </p:txBody>
      </p:sp>
      <p:graphicFrame>
        <p:nvGraphicFramePr>
          <p:cNvPr id="6" name="Content Placeholder 5">
            <a:extLst>
              <a:ext uri="{FF2B5EF4-FFF2-40B4-BE49-F238E27FC236}">
                <a16:creationId xmlns:a16="http://schemas.microsoft.com/office/drawing/2014/main" id="{62DB6B36-0FBC-705D-B745-4C349D4B5383}"/>
              </a:ext>
            </a:extLst>
          </p:cNvPr>
          <p:cNvGraphicFramePr>
            <a:graphicFrameLocks noGrp="1"/>
          </p:cNvGraphicFramePr>
          <p:nvPr>
            <p:ph idx="1"/>
            <p:extLst>
              <p:ext uri="{D42A27DB-BD31-4B8C-83A1-F6EECF244321}">
                <p14:modId xmlns:p14="http://schemas.microsoft.com/office/powerpoint/2010/main" val="1697504657"/>
              </p:ext>
            </p:extLst>
          </p:nvPr>
        </p:nvGraphicFramePr>
        <p:xfrm>
          <a:off x="8389832" y="233334"/>
          <a:ext cx="3537455" cy="3014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0E2F1585-7BF7-D5A4-9ECC-0720D8C870CD}"/>
              </a:ext>
            </a:extLst>
          </p:cNvPr>
          <p:cNvSpPr>
            <a:spLocks noGrp="1"/>
          </p:cNvSpPr>
          <p:nvPr>
            <p:ph type="body" sz="half" idx="2"/>
          </p:nvPr>
        </p:nvSpPr>
        <p:spPr/>
        <p:txBody>
          <a:bodyPr vert="horz" lIns="91440" tIns="45720" rIns="91440" bIns="45720" rtlCol="0" anchor="t">
            <a:normAutofit/>
          </a:bodyPr>
          <a:lstStyle/>
          <a:p>
            <a:r>
              <a:rPr lang="en-US" sz="2000">
                <a:latin typeface="Calibri Light"/>
                <a:cs typeface="Calibri Light"/>
              </a:rPr>
              <a:t>tasks the users can perform</a:t>
            </a:r>
          </a:p>
          <a:p>
            <a:pPr marL="285750" indent="-285750">
              <a:lnSpc>
                <a:spcPct val="100000"/>
              </a:lnSpc>
              <a:spcBef>
                <a:spcPts val="0"/>
              </a:spcBef>
              <a:spcAft>
                <a:spcPts val="0"/>
              </a:spcAft>
              <a:buFont typeface="Arial"/>
              <a:buChar char="•"/>
            </a:pPr>
            <a:endParaRPr lang="en-US" sz="1100">
              <a:solidFill>
                <a:srgbClr val="444444"/>
              </a:solidFill>
              <a:cs typeface="Calibri"/>
            </a:endParaRPr>
          </a:p>
        </p:txBody>
      </p:sp>
      <p:cxnSp>
        <p:nvCxnSpPr>
          <p:cNvPr id="5" name="Straight Arrow Connector 4">
            <a:extLst>
              <a:ext uri="{FF2B5EF4-FFF2-40B4-BE49-F238E27FC236}">
                <a16:creationId xmlns:a16="http://schemas.microsoft.com/office/drawing/2014/main" id="{FF1E9C26-F286-5A10-1347-55A9782E5BC5}"/>
              </a:ext>
            </a:extLst>
          </p:cNvPr>
          <p:cNvCxnSpPr/>
          <p:nvPr/>
        </p:nvCxnSpPr>
        <p:spPr>
          <a:xfrm>
            <a:off x="534112" y="2869962"/>
            <a:ext cx="2656317" cy="7121"/>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5174" name="Content Placeholder 5">
            <a:extLst>
              <a:ext uri="{FF2B5EF4-FFF2-40B4-BE49-F238E27FC236}">
                <a16:creationId xmlns:a16="http://schemas.microsoft.com/office/drawing/2014/main" id="{AB9FF2E1-F460-9A1B-4D6C-EDB79A029F78}"/>
              </a:ext>
            </a:extLst>
          </p:cNvPr>
          <p:cNvGraphicFramePr>
            <a:graphicFrameLocks/>
          </p:cNvGraphicFramePr>
          <p:nvPr>
            <p:extLst>
              <p:ext uri="{D42A27DB-BD31-4B8C-83A1-F6EECF244321}">
                <p14:modId xmlns:p14="http://schemas.microsoft.com/office/powerpoint/2010/main" val="3673335441"/>
              </p:ext>
            </p:extLst>
          </p:nvPr>
        </p:nvGraphicFramePr>
        <p:xfrm>
          <a:off x="8556477" y="3754200"/>
          <a:ext cx="3209866" cy="2551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288" name="Content Placeholder 5">
            <a:extLst>
              <a:ext uri="{FF2B5EF4-FFF2-40B4-BE49-F238E27FC236}">
                <a16:creationId xmlns:a16="http://schemas.microsoft.com/office/drawing/2014/main" id="{C74D4FB9-0B48-5861-6EAC-4F288F62299B}"/>
              </a:ext>
            </a:extLst>
          </p:cNvPr>
          <p:cNvGraphicFramePr>
            <a:graphicFrameLocks/>
          </p:cNvGraphicFramePr>
          <p:nvPr>
            <p:extLst>
              <p:ext uri="{D42A27DB-BD31-4B8C-83A1-F6EECF244321}">
                <p14:modId xmlns:p14="http://schemas.microsoft.com/office/powerpoint/2010/main" val="986346549"/>
              </p:ext>
            </p:extLst>
          </p:nvPr>
        </p:nvGraphicFramePr>
        <p:xfrm>
          <a:off x="5230737" y="535283"/>
          <a:ext cx="2341045" cy="2238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339" name="Content Placeholder 5">
            <a:extLst>
              <a:ext uri="{FF2B5EF4-FFF2-40B4-BE49-F238E27FC236}">
                <a16:creationId xmlns:a16="http://schemas.microsoft.com/office/drawing/2014/main" id="{65C864F2-4775-FBAE-28DD-BC5DB1368478}"/>
              </a:ext>
            </a:extLst>
          </p:cNvPr>
          <p:cNvGraphicFramePr>
            <a:graphicFrameLocks/>
          </p:cNvGraphicFramePr>
          <p:nvPr>
            <p:extLst>
              <p:ext uri="{D42A27DB-BD31-4B8C-83A1-F6EECF244321}">
                <p14:modId xmlns:p14="http://schemas.microsoft.com/office/powerpoint/2010/main" val="1823419926"/>
              </p:ext>
            </p:extLst>
          </p:nvPr>
        </p:nvGraphicFramePr>
        <p:xfrm>
          <a:off x="4917392" y="3832536"/>
          <a:ext cx="3409268" cy="25516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63995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F876-91DA-2828-3DB5-7FE3F8A8811A}"/>
              </a:ext>
            </a:extLst>
          </p:cNvPr>
          <p:cNvSpPr>
            <a:spLocks noGrp="1"/>
          </p:cNvSpPr>
          <p:nvPr>
            <p:ph type="title"/>
          </p:nvPr>
        </p:nvSpPr>
        <p:spPr/>
        <p:txBody>
          <a:bodyPr/>
          <a:lstStyle/>
          <a:p>
            <a:r>
              <a:rPr lang="en-US">
                <a:cs typeface="Calibri Light"/>
              </a:rPr>
              <a:t>Ideate &amp; Prototype</a:t>
            </a:r>
            <a:endParaRPr lang="en-US"/>
          </a:p>
        </p:txBody>
      </p:sp>
      <p:sp>
        <p:nvSpPr>
          <p:cNvPr id="4" name="Text Placeholder 3">
            <a:extLst>
              <a:ext uri="{FF2B5EF4-FFF2-40B4-BE49-F238E27FC236}">
                <a16:creationId xmlns:a16="http://schemas.microsoft.com/office/drawing/2014/main" id="{B992715F-7EB5-633E-12AD-74F1C01DAB90}"/>
              </a:ext>
            </a:extLst>
          </p:cNvPr>
          <p:cNvSpPr>
            <a:spLocks noGrp="1"/>
          </p:cNvSpPr>
          <p:nvPr>
            <p:ph type="body" sz="half" idx="2"/>
          </p:nvPr>
        </p:nvSpPr>
        <p:spPr/>
        <p:txBody>
          <a:bodyPr/>
          <a:lstStyle/>
          <a:p>
            <a:endParaRPr lang="en-US"/>
          </a:p>
        </p:txBody>
      </p:sp>
      <p:pic>
        <p:nvPicPr>
          <p:cNvPr id="8" name="Picture 7" descr="A screen shot of a login form&#10;&#10;Description automatically generated">
            <a:extLst>
              <a:ext uri="{FF2B5EF4-FFF2-40B4-BE49-F238E27FC236}">
                <a16:creationId xmlns:a16="http://schemas.microsoft.com/office/drawing/2014/main" id="{6A06FB85-7EC2-573B-0EE5-E2B770A4A542}"/>
              </a:ext>
            </a:extLst>
          </p:cNvPr>
          <p:cNvPicPr>
            <a:picLocks noChangeAspect="1"/>
          </p:cNvPicPr>
          <p:nvPr/>
        </p:nvPicPr>
        <p:blipFill>
          <a:blip r:embed="rId2"/>
          <a:stretch>
            <a:fillRect/>
          </a:stretch>
        </p:blipFill>
        <p:spPr>
          <a:xfrm>
            <a:off x="109527" y="73378"/>
            <a:ext cx="1505138" cy="2008684"/>
          </a:xfrm>
          <a:prstGeom prst="rect">
            <a:avLst/>
          </a:prstGeom>
        </p:spPr>
      </p:pic>
      <p:pic>
        <p:nvPicPr>
          <p:cNvPr id="9" name="Picture 8" descr="A screenshot of a login screen&#10;&#10;Description automatically generated">
            <a:extLst>
              <a:ext uri="{FF2B5EF4-FFF2-40B4-BE49-F238E27FC236}">
                <a16:creationId xmlns:a16="http://schemas.microsoft.com/office/drawing/2014/main" id="{7B5F299F-C4D6-AAE7-76C5-2A5223D840FC}"/>
              </a:ext>
            </a:extLst>
          </p:cNvPr>
          <p:cNvPicPr>
            <a:picLocks noChangeAspect="1"/>
          </p:cNvPicPr>
          <p:nvPr/>
        </p:nvPicPr>
        <p:blipFill>
          <a:blip r:embed="rId3"/>
          <a:stretch>
            <a:fillRect/>
          </a:stretch>
        </p:blipFill>
        <p:spPr>
          <a:xfrm>
            <a:off x="109527" y="2277068"/>
            <a:ext cx="1429647" cy="2214548"/>
          </a:xfrm>
          <a:prstGeom prst="rect">
            <a:avLst/>
          </a:prstGeom>
        </p:spPr>
      </p:pic>
      <p:pic>
        <p:nvPicPr>
          <p:cNvPr id="10" name="Picture 9" descr="A close-up of a card&#10;&#10;Description automatically generated">
            <a:extLst>
              <a:ext uri="{FF2B5EF4-FFF2-40B4-BE49-F238E27FC236}">
                <a16:creationId xmlns:a16="http://schemas.microsoft.com/office/drawing/2014/main" id="{DD049F33-0479-962A-5C10-E9DA16AC8DD2}"/>
              </a:ext>
            </a:extLst>
          </p:cNvPr>
          <p:cNvPicPr>
            <a:picLocks noChangeAspect="1"/>
          </p:cNvPicPr>
          <p:nvPr/>
        </p:nvPicPr>
        <p:blipFill>
          <a:blip r:embed="rId4"/>
          <a:stretch>
            <a:fillRect/>
          </a:stretch>
        </p:blipFill>
        <p:spPr>
          <a:xfrm>
            <a:off x="1622603" y="71613"/>
            <a:ext cx="1427947" cy="1320769"/>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19A7991E-F311-0890-7699-16D710630E0B}"/>
              </a:ext>
            </a:extLst>
          </p:cNvPr>
          <p:cNvPicPr>
            <a:picLocks noChangeAspect="1"/>
          </p:cNvPicPr>
          <p:nvPr/>
        </p:nvPicPr>
        <p:blipFill>
          <a:blip r:embed="rId5"/>
          <a:stretch>
            <a:fillRect/>
          </a:stretch>
        </p:blipFill>
        <p:spPr>
          <a:xfrm>
            <a:off x="1764513" y="2281815"/>
            <a:ext cx="1048056" cy="2209801"/>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3A9995A3-9785-0271-7D15-CB71C07FB10D}"/>
              </a:ext>
            </a:extLst>
          </p:cNvPr>
          <p:cNvPicPr>
            <a:picLocks noChangeAspect="1"/>
          </p:cNvPicPr>
          <p:nvPr/>
        </p:nvPicPr>
        <p:blipFill>
          <a:blip r:embed="rId6"/>
          <a:stretch>
            <a:fillRect/>
          </a:stretch>
        </p:blipFill>
        <p:spPr>
          <a:xfrm>
            <a:off x="3139357" y="130349"/>
            <a:ext cx="1131994" cy="2534356"/>
          </a:xfrm>
          <a:prstGeom prst="rect">
            <a:avLst/>
          </a:prstGeom>
        </p:spPr>
      </p:pic>
      <p:pic>
        <p:nvPicPr>
          <p:cNvPr id="13" name="Picture 12" descr="A screen shot of a phone&#10;&#10;Description automatically generated">
            <a:extLst>
              <a:ext uri="{FF2B5EF4-FFF2-40B4-BE49-F238E27FC236}">
                <a16:creationId xmlns:a16="http://schemas.microsoft.com/office/drawing/2014/main" id="{F6109F2E-8607-B3C5-D3D1-4409BCE1E8F2}"/>
              </a:ext>
            </a:extLst>
          </p:cNvPr>
          <p:cNvPicPr>
            <a:picLocks noChangeAspect="1"/>
          </p:cNvPicPr>
          <p:nvPr/>
        </p:nvPicPr>
        <p:blipFill>
          <a:blip r:embed="rId7"/>
          <a:stretch>
            <a:fillRect/>
          </a:stretch>
        </p:blipFill>
        <p:spPr>
          <a:xfrm>
            <a:off x="4329067" y="131010"/>
            <a:ext cx="1152254" cy="2534356"/>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3B4D24FB-F860-3ADD-9223-AD7F2356E03E}"/>
              </a:ext>
            </a:extLst>
          </p:cNvPr>
          <p:cNvPicPr>
            <a:picLocks noChangeAspect="1"/>
          </p:cNvPicPr>
          <p:nvPr/>
        </p:nvPicPr>
        <p:blipFill>
          <a:blip r:embed="rId8"/>
          <a:stretch>
            <a:fillRect/>
          </a:stretch>
        </p:blipFill>
        <p:spPr>
          <a:xfrm>
            <a:off x="5546135" y="130349"/>
            <a:ext cx="1287658" cy="2830689"/>
          </a:xfrm>
          <a:prstGeom prst="rect">
            <a:avLst/>
          </a:prstGeom>
        </p:spPr>
      </p:pic>
      <p:pic>
        <p:nvPicPr>
          <p:cNvPr id="15" name="Picture 14" descr="A screenshot of a map&#10;&#10;Description automatically generated">
            <a:extLst>
              <a:ext uri="{FF2B5EF4-FFF2-40B4-BE49-F238E27FC236}">
                <a16:creationId xmlns:a16="http://schemas.microsoft.com/office/drawing/2014/main" id="{0D50EA10-69C1-BF68-1E3A-33E3D505DA3B}"/>
              </a:ext>
            </a:extLst>
          </p:cNvPr>
          <p:cNvPicPr>
            <a:picLocks noChangeAspect="1"/>
          </p:cNvPicPr>
          <p:nvPr/>
        </p:nvPicPr>
        <p:blipFill>
          <a:blip r:embed="rId9"/>
          <a:stretch>
            <a:fillRect/>
          </a:stretch>
        </p:blipFill>
        <p:spPr>
          <a:xfrm>
            <a:off x="6949217" y="130349"/>
            <a:ext cx="1277606" cy="2830690"/>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601F9F4-A220-2EAD-8170-1DF2B31F07D0}"/>
              </a:ext>
            </a:extLst>
          </p:cNvPr>
          <p:cNvPicPr>
            <a:picLocks noChangeAspect="1"/>
          </p:cNvPicPr>
          <p:nvPr/>
        </p:nvPicPr>
        <p:blipFill>
          <a:blip r:embed="rId10"/>
          <a:stretch>
            <a:fillRect/>
          </a:stretch>
        </p:blipFill>
        <p:spPr>
          <a:xfrm>
            <a:off x="8223081" y="130350"/>
            <a:ext cx="1297835" cy="2830689"/>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B3FD37DE-6C01-D8AC-11D9-107D7B3A7576}"/>
              </a:ext>
            </a:extLst>
          </p:cNvPr>
          <p:cNvPicPr>
            <a:picLocks noChangeAspect="1"/>
          </p:cNvPicPr>
          <p:nvPr/>
        </p:nvPicPr>
        <p:blipFill>
          <a:blip r:embed="rId11"/>
          <a:stretch>
            <a:fillRect/>
          </a:stretch>
        </p:blipFill>
        <p:spPr>
          <a:xfrm>
            <a:off x="9518497" y="76675"/>
            <a:ext cx="1275755" cy="2830689"/>
          </a:xfrm>
          <a:prstGeom prst="rect">
            <a:avLst/>
          </a:prstGeom>
        </p:spPr>
      </p:pic>
      <p:pic>
        <p:nvPicPr>
          <p:cNvPr id="18" name="Picture 17" descr="A screenshot of a phone&#10;&#10;Description automatically generated">
            <a:extLst>
              <a:ext uri="{FF2B5EF4-FFF2-40B4-BE49-F238E27FC236}">
                <a16:creationId xmlns:a16="http://schemas.microsoft.com/office/drawing/2014/main" id="{2C0EBC20-E9C4-AEF4-3AAC-24248DCF333F}"/>
              </a:ext>
            </a:extLst>
          </p:cNvPr>
          <p:cNvPicPr>
            <a:picLocks noChangeAspect="1"/>
          </p:cNvPicPr>
          <p:nvPr/>
        </p:nvPicPr>
        <p:blipFill>
          <a:blip r:embed="rId12"/>
          <a:stretch>
            <a:fillRect/>
          </a:stretch>
        </p:blipFill>
        <p:spPr>
          <a:xfrm>
            <a:off x="10794311" y="129295"/>
            <a:ext cx="1365409" cy="2884892"/>
          </a:xfrm>
          <a:prstGeom prst="rect">
            <a:avLst/>
          </a:prstGeom>
        </p:spPr>
      </p:pic>
    </p:spTree>
    <p:extLst>
      <p:ext uri="{BB962C8B-B14F-4D97-AF65-F5344CB8AC3E}">
        <p14:creationId xmlns:p14="http://schemas.microsoft.com/office/powerpoint/2010/main" val="119967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15EC-8F3C-07D0-D80D-DF677D609819}"/>
              </a:ext>
            </a:extLst>
          </p:cNvPr>
          <p:cNvSpPr>
            <a:spLocks noGrp="1"/>
          </p:cNvSpPr>
          <p:nvPr>
            <p:ph type="title"/>
          </p:nvPr>
        </p:nvSpPr>
        <p:spPr/>
        <p:txBody>
          <a:bodyPr>
            <a:noAutofit/>
          </a:bodyPr>
          <a:lstStyle/>
          <a:p>
            <a:r>
              <a:rPr lang="en-US">
                <a:latin typeface="Calibri Light"/>
                <a:ea typeface="Calibri Light"/>
                <a:cs typeface="Calibri Light"/>
              </a:rPr>
              <a:t>Feedback</a:t>
            </a:r>
          </a:p>
        </p:txBody>
      </p:sp>
      <p:sp>
        <p:nvSpPr>
          <p:cNvPr id="4" name="Text Placeholder 3">
            <a:extLst>
              <a:ext uri="{FF2B5EF4-FFF2-40B4-BE49-F238E27FC236}">
                <a16:creationId xmlns:a16="http://schemas.microsoft.com/office/drawing/2014/main" id="{9E0660B4-7649-B937-7E56-3AACE2E873A0}"/>
              </a:ext>
            </a:extLst>
          </p:cNvPr>
          <p:cNvSpPr>
            <a:spLocks noGrp="1"/>
          </p:cNvSpPr>
          <p:nvPr>
            <p:ph type="body" idx="1"/>
          </p:nvPr>
        </p:nvSpPr>
        <p:spPr/>
        <p:txBody>
          <a:bodyPr/>
          <a:lstStyle/>
          <a:p>
            <a:r>
              <a:rPr lang="en-US">
                <a:ea typeface="Calibri"/>
                <a:cs typeface="Calibri"/>
              </a:rPr>
              <a:t>Classmates</a:t>
            </a:r>
            <a:endParaRPr lang="en-US"/>
          </a:p>
        </p:txBody>
      </p:sp>
      <p:sp>
        <p:nvSpPr>
          <p:cNvPr id="3" name="Content Placeholder 2">
            <a:extLst>
              <a:ext uri="{FF2B5EF4-FFF2-40B4-BE49-F238E27FC236}">
                <a16:creationId xmlns:a16="http://schemas.microsoft.com/office/drawing/2014/main" id="{9A8DBEC6-31A5-8202-3324-421AA7714250}"/>
              </a:ext>
            </a:extLst>
          </p:cNvPr>
          <p:cNvSpPr>
            <a:spLocks noGrp="1"/>
          </p:cNvSpPr>
          <p:nvPr>
            <p:ph sz="half" idx="2"/>
          </p:nvPr>
        </p:nvSpPr>
        <p:spPr/>
        <p:txBody>
          <a:bodyPr vert="horz" lIns="0" tIns="45720" rIns="0" bIns="45720" rtlCol="0" anchor="t">
            <a:normAutofit/>
          </a:bodyPr>
          <a:lstStyle/>
          <a:p>
            <a:pPr marL="0" indent="0">
              <a:buNone/>
            </a:pPr>
            <a:r>
              <a:rPr lang="en-US">
                <a:ea typeface="Calibri"/>
                <a:cs typeface="Calibri"/>
              </a:rPr>
              <a:t>Shrink and make clean</a:t>
            </a:r>
          </a:p>
          <a:p>
            <a:pPr marL="0" indent="0">
              <a:buNone/>
            </a:pPr>
            <a:r>
              <a:rPr lang="en-US">
                <a:ea typeface="Calibri"/>
                <a:cs typeface="Calibri"/>
              </a:rPr>
              <a:t>Consolidate and streamline</a:t>
            </a:r>
          </a:p>
          <a:p>
            <a:pPr marL="0" indent="0">
              <a:buNone/>
            </a:pPr>
            <a:r>
              <a:rPr lang="en-US">
                <a:ea typeface="Calibri"/>
                <a:cs typeface="Calibri"/>
              </a:rPr>
              <a:t>Ability to personalize</a:t>
            </a:r>
          </a:p>
        </p:txBody>
      </p:sp>
      <p:sp>
        <p:nvSpPr>
          <p:cNvPr id="5" name="Text Placeholder 4">
            <a:extLst>
              <a:ext uri="{FF2B5EF4-FFF2-40B4-BE49-F238E27FC236}">
                <a16:creationId xmlns:a16="http://schemas.microsoft.com/office/drawing/2014/main" id="{2C339744-074C-3295-0569-594C1A1D89F9}"/>
              </a:ext>
            </a:extLst>
          </p:cNvPr>
          <p:cNvSpPr>
            <a:spLocks noGrp="1"/>
          </p:cNvSpPr>
          <p:nvPr>
            <p:ph type="body" sz="quarter" idx="3"/>
          </p:nvPr>
        </p:nvSpPr>
        <p:spPr/>
        <p:txBody>
          <a:bodyPr/>
          <a:lstStyle/>
          <a:p>
            <a:r>
              <a:rPr lang="en-US">
                <a:ea typeface="Calibri"/>
                <a:cs typeface="Calibri"/>
              </a:rPr>
              <a:t>participants</a:t>
            </a:r>
          </a:p>
        </p:txBody>
      </p:sp>
      <p:sp>
        <p:nvSpPr>
          <p:cNvPr id="6" name="Content Placeholder 5">
            <a:extLst>
              <a:ext uri="{FF2B5EF4-FFF2-40B4-BE49-F238E27FC236}">
                <a16:creationId xmlns:a16="http://schemas.microsoft.com/office/drawing/2014/main" id="{7A0D2D8D-BE21-C4A5-1673-FCF9FEF41FDC}"/>
              </a:ext>
            </a:extLst>
          </p:cNvPr>
          <p:cNvSpPr>
            <a:spLocks noGrp="1"/>
          </p:cNvSpPr>
          <p:nvPr>
            <p:ph sz="quarter" idx="4"/>
          </p:nvPr>
        </p:nvSpPr>
        <p:spPr/>
        <p:txBody>
          <a:bodyPr vert="horz" lIns="0" tIns="45720" rIns="0" bIns="45720" rtlCol="0" anchor="t">
            <a:normAutofit/>
          </a:bodyPr>
          <a:lstStyle/>
          <a:p>
            <a:pPr marL="0" indent="0">
              <a:buNone/>
            </a:pPr>
            <a:r>
              <a:rPr lang="en-US">
                <a:solidFill>
                  <a:srgbClr val="404040"/>
                </a:solidFill>
                <a:ea typeface="+mn-lt"/>
                <a:cs typeface="+mn-lt"/>
              </a:rPr>
              <a:t>Include more interactable elements</a:t>
            </a:r>
            <a:endParaRPr lang="en-US" err="1">
              <a:ea typeface="Calibri"/>
              <a:cs typeface="Calibri"/>
            </a:endParaRPr>
          </a:p>
          <a:p>
            <a:pPr marL="0" indent="0">
              <a:buNone/>
            </a:pPr>
            <a:r>
              <a:rPr lang="en-US">
                <a:ea typeface="Calibri"/>
                <a:cs typeface="Calibri"/>
              </a:rPr>
              <a:t>Add navigation signifiers</a:t>
            </a:r>
          </a:p>
          <a:p>
            <a:pPr marL="0" indent="0">
              <a:buNone/>
            </a:pPr>
            <a:r>
              <a:rPr lang="en-US">
                <a:ea typeface="Calibri"/>
                <a:cs typeface="Calibri"/>
              </a:rPr>
              <a:t>Visual feedback</a:t>
            </a:r>
          </a:p>
          <a:p>
            <a:pPr marL="0" indent="0">
              <a:buNone/>
            </a:pPr>
            <a:r>
              <a:rPr lang="en-US">
                <a:ea typeface="Calibri"/>
                <a:cs typeface="Calibri"/>
              </a:rPr>
              <a:t>Able to filter searches</a:t>
            </a:r>
          </a:p>
          <a:p>
            <a:pPr marL="0" indent="0">
              <a:buNone/>
            </a:pPr>
            <a:r>
              <a:rPr lang="en-US">
                <a:ea typeface="Calibri"/>
                <a:cs typeface="Calibri"/>
              </a:rPr>
              <a:t>Look at reviews</a:t>
            </a:r>
          </a:p>
          <a:p>
            <a:pPr marL="0" indent="0">
              <a:buNone/>
            </a:pPr>
            <a:endParaRPr lang="en-US">
              <a:ea typeface="Calibri"/>
              <a:cs typeface="Calibri"/>
            </a:endParaRPr>
          </a:p>
        </p:txBody>
      </p:sp>
    </p:spTree>
    <p:extLst>
      <p:ext uri="{BB962C8B-B14F-4D97-AF65-F5344CB8AC3E}">
        <p14:creationId xmlns:p14="http://schemas.microsoft.com/office/powerpoint/2010/main" val="25919440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321</Words>
  <Application>Microsoft Macintosh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Team Nature NaturePass</vt:lpstr>
      <vt:lpstr>HCI Cycle</vt:lpstr>
      <vt:lpstr>Motivation</vt:lpstr>
      <vt:lpstr>Empathize</vt:lpstr>
      <vt:lpstr>PowerPoint Presentation</vt:lpstr>
      <vt:lpstr>PowerPoint Presentation</vt:lpstr>
      <vt:lpstr>Define</vt:lpstr>
      <vt:lpstr>Ideate &amp; Prototype</vt:lpstr>
      <vt:lpstr>Feedback</vt:lpstr>
      <vt:lpstr>showcase the final prototype</vt:lpstr>
      <vt:lpstr>10 Heuristic Evaluations</vt:lpstr>
      <vt:lpstr>Important takeaways</vt:lpstr>
      <vt:lpstr>Future Outlook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Baig, Aiman M</cp:lastModifiedBy>
  <cp:revision>1</cp:revision>
  <dcterms:created xsi:type="dcterms:W3CDTF">2024-04-18T18:57:48Z</dcterms:created>
  <dcterms:modified xsi:type="dcterms:W3CDTF">2024-04-25T17:23:13Z</dcterms:modified>
</cp:coreProperties>
</file>