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091e57021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091e57021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091e57021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091e57021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91e57021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091e57021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091e5702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091e5702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91e5702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91e5702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91e57021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91e57021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091e5702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091e5702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91e57021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91e57021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091e5702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091e5702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91e5702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91e5702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91e57021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091e57021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091e5702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091e5702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91e57021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91e57021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091e5702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091e5702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C86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CMA CGM WELLNESS STATISTICS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000" y="671425"/>
            <a:ext cx="6146624" cy="16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HIGH BLOOD PRESSURE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825" y="918525"/>
            <a:ext cx="5850356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URINARY TRACT INFECTION-NORMAL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25" y="998475"/>
            <a:ext cx="539196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DETECTED URINARY TRACT INFECTION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950500"/>
            <a:ext cx="643306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RANDOM BLOOD SUGAR-NORMAL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00" y="1093850"/>
            <a:ext cx="600574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LOW BLOOD SUGAR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918525"/>
            <a:ext cx="564835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550" y="1726363"/>
            <a:ext cx="6146624" cy="16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Total Number of Clients seen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25" y="958500"/>
            <a:ext cx="5391962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OVERWEIGHT (BMI OF BETWEEN 25.0 - 29.9 Kg/m2)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50" y="1158350"/>
            <a:ext cx="629989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OBESE  (BMI &gt;30 kg/m2)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50" y="1022450"/>
            <a:ext cx="599020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NORMAL WEIGHT (BMI BETWEEN 18.5 - 24.9 Kg/m2)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00" y="1158300"/>
            <a:ext cx="649819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TOTAL CHOLESTEROL-NORMAL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00" y="1093850"/>
            <a:ext cx="545411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ELEVATED TOTAL CHOLESTEROL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738" y="1030450"/>
            <a:ext cx="6114516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KIDNEY FUNCTION- NORMAL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975" y="1142325"/>
            <a:ext cx="5726046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BLOOD PRESSURE-NORMAL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021925"/>
            <a:ext cx="5687199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