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33AD5C-C269-4232-8C42-9396311BA179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5A34B1-A923-46A0-96A1-B569CDD6FDC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54102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AD5C-C269-4232-8C42-9396311BA179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34B1-A923-46A0-96A1-B569CDD6F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97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AD5C-C269-4232-8C42-9396311BA179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34B1-A923-46A0-96A1-B569CDD6F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71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AD5C-C269-4232-8C42-9396311BA179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34B1-A923-46A0-96A1-B569CDD6F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30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33AD5C-C269-4232-8C42-9396311BA179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5A34B1-A923-46A0-96A1-B569CDD6FDC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4326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AD5C-C269-4232-8C42-9396311BA179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34B1-A923-46A0-96A1-B569CDD6F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11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AD5C-C269-4232-8C42-9396311BA179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34B1-A923-46A0-96A1-B569CDD6F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79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AD5C-C269-4232-8C42-9396311BA179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34B1-A923-46A0-96A1-B569CDD6F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80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AD5C-C269-4232-8C42-9396311BA179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34B1-A923-46A0-96A1-B569CDD6F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96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33AD5C-C269-4232-8C42-9396311BA179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5A34B1-A923-46A0-96A1-B569CDD6FDC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02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33AD5C-C269-4232-8C42-9396311BA179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5A34B1-A923-46A0-96A1-B569CDD6FDC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84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133AD5C-C269-4232-8C42-9396311BA179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95A34B1-A923-46A0-96A1-B569CDD6FDC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792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85EEB-E9DC-E2B3-AA72-A634B0151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1" y="2936520"/>
            <a:ext cx="8361229" cy="984959"/>
          </a:xfrm>
        </p:spPr>
        <p:txBody>
          <a:bodyPr/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智慧照護的發展與應用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B4173B-957D-8F26-88BE-59058E49F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0" y="4141336"/>
            <a:ext cx="6831673" cy="1086237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C110252270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陳宥閎</a:t>
            </a:r>
          </a:p>
        </p:txBody>
      </p:sp>
    </p:spTree>
    <p:extLst>
      <p:ext uri="{BB962C8B-B14F-4D97-AF65-F5344CB8AC3E}">
        <p14:creationId xmlns:p14="http://schemas.microsoft.com/office/powerpoint/2010/main" val="189481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14A6C8-6524-C305-0389-80F43B34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什麼是智慧照護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D4500D-BC1C-EACD-FC86-36A00C20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9171"/>
            <a:ext cx="9601200" cy="3581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智慧照護定義：</a:t>
            </a: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、物聯網、大數據等科技整合應用於健康照護領域。</a:t>
            </a:r>
          </a:p>
          <a:p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常見技術：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AI 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醫療分析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穿戴裝置（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Wearables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智慧家居 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/ IoT 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感測器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雲端健康平台</a:t>
            </a:r>
          </a:p>
          <a:p>
            <a:endParaRPr lang="zh-TW" altLang="en-US" dirty="0"/>
          </a:p>
        </p:txBody>
      </p:sp>
      <p:pic>
        <p:nvPicPr>
          <p:cNvPr id="2052" name="Picture 4" descr="智慧健康照護網-成功大學前瞻醫療器材科技中心-樂齡健康照護團隊">
            <a:extLst>
              <a:ext uri="{FF2B5EF4-FFF2-40B4-BE49-F238E27FC236}">
                <a16:creationId xmlns:a16="http://schemas.microsoft.com/office/drawing/2014/main" id="{2F7EA260-0A82-BB97-5F84-DBF5C8C2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20574"/>
            <a:ext cx="3523571" cy="348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27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94144-89B1-0A8D-BF14-13026A5C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三大應用場景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D2242A-CD43-0EC4-8759-62DA06ABA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智慧照護應用場景：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🏠 居家照護：智慧手環、血壓監測器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🏥 醫院照護：電子病歷、病患定位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🏡 長照機構：跌倒偵測、遠端巡房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979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1EFD8-FFD5-EABD-7FD4-80576A59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成效與影響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611070-F312-05CA-F215-6C2B3319F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4114"/>
            <a:ext cx="9601200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智慧照護的正面效益：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提升照護效率，減輕人力壓力  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提高照護品質與即時性  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協助疾病預警與健康管理</a:t>
            </a:r>
          </a:p>
        </p:txBody>
      </p:sp>
    </p:spTree>
    <p:extLst>
      <p:ext uri="{BB962C8B-B14F-4D97-AF65-F5344CB8AC3E}">
        <p14:creationId xmlns:p14="http://schemas.microsoft.com/office/powerpoint/2010/main" val="291415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3FF24-CCA0-696A-1BD8-8E6D6C27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面臨的挑戰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3432A2-4930-8F91-12BB-AE815FC2F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2342"/>
            <a:ext cx="9601200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挑戰與限制：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⚠️ 隱私與個資安全疑慮  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⚠️ 高齡者對科技的接受度低  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⚠️ 設備與系統建置成本高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47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3FA12-324D-F8BC-7C1D-B087C758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E99D96-34C9-05E3-5C5C-E31DBB544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5886"/>
            <a:ext cx="9601200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未來發展方向：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結合生成式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提供照護建議  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智慧家庭整合（語音助理、健康平台）  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學術研究持續推動智慧照護應用  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　→ 感測器資料結合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  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　→ 發展預測型、個人化照護系統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431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D312D-C24B-9DC4-5E79-E35D40E5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C0B433-C99B-B383-C835-4B0E26DD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2343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智慧照護是因應高齡化社會的重要解方，科技應成為照護者的最佳助手，未來期望透過研究與應用，推動人本導向的智慧健康照護。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4817587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8592</TotalTime>
  <Words>258</Words>
  <Application>Microsoft Office PowerPoint</Application>
  <PresentationFormat>寬螢幕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標楷體</vt:lpstr>
      <vt:lpstr>Arial</vt:lpstr>
      <vt:lpstr>Franklin Gothic Book</vt:lpstr>
      <vt:lpstr>Wingdings</vt:lpstr>
      <vt:lpstr>裁剪</vt:lpstr>
      <vt:lpstr>智慧照護的發展與應用</vt:lpstr>
      <vt:lpstr>什麼是智慧照護?</vt:lpstr>
      <vt:lpstr>三大應用場景</vt:lpstr>
      <vt:lpstr>成效與影響</vt:lpstr>
      <vt:lpstr>面臨的挑戰</vt:lpstr>
      <vt:lpstr>未來展望</vt:lpstr>
      <vt:lpstr>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宥閎 陳</dc:creator>
  <cp:lastModifiedBy>宥閎 陳</cp:lastModifiedBy>
  <cp:revision>2</cp:revision>
  <dcterms:created xsi:type="dcterms:W3CDTF">2025-06-04T07:30:15Z</dcterms:created>
  <dcterms:modified xsi:type="dcterms:W3CDTF">2025-06-10T06:43:02Z</dcterms:modified>
</cp:coreProperties>
</file>