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sldIdLst>
    <p:sldId id="256" r:id="rId5"/>
    <p:sldId id="257" r:id="rId6"/>
    <p:sldId id="262" r:id="rId7"/>
    <p:sldId id="263" r:id="rId8"/>
    <p:sldId id="264" r:id="rId9"/>
    <p:sldId id="259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8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0550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46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87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78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4784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67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82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75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71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5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49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33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8">
            <a:extLst>
              <a:ext uri="{FF2B5EF4-FFF2-40B4-BE49-F238E27FC236}">
                <a16:creationId xmlns:a16="http://schemas.microsoft.com/office/drawing/2014/main" id="{1AB7CFDD-E67B-4078-9BD0-D09D4200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91E377-3C4E-4C42-B42C-858169F3A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" descr="Neon laser lights aligned to form a triangle">
            <a:extLst>
              <a:ext uri="{FF2B5EF4-FFF2-40B4-BE49-F238E27FC236}">
                <a16:creationId xmlns:a16="http://schemas.microsoft.com/office/drawing/2014/main" id="{5A9F40A0-69B3-4A1F-8C39-FD243BE958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1000"/>
          </a:blip>
          <a:srcRect t="8916" b="1085"/>
          <a:stretch/>
        </p:blipFill>
        <p:spPr>
          <a:xfrm>
            <a:off x="-1" y="1"/>
            <a:ext cx="12192001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9A82A7-48AE-D0E9-1BA7-4D99919C1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5401" y="1066801"/>
            <a:ext cx="7272408" cy="2077328"/>
          </a:xfrm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CALM SOCIAL MEDIA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CB6E35-1C6B-4E25-C090-A04710EAE9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8988" y="4876803"/>
            <a:ext cx="5074022" cy="1257295"/>
          </a:xfrm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CE301 Challenge Week</a:t>
            </a:r>
          </a:p>
          <a:p>
            <a:r>
              <a:rPr lang="en-SG" dirty="0">
                <a:solidFill>
                  <a:schemeClr val="bg1"/>
                </a:solidFill>
              </a:rPr>
              <a:t>Derrick Tee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1B7537E-7B93-4306-B9DF-4CD583E0A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374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0AB796C-11E6-468E-9C0D-38940D8E2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FC9ACE4-DF02-4B56-B482-DDAD2EC09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99CC309-9401-4122-8206-A304650EF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4668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3F6ED-A677-2BE2-7021-8E8BD2B76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70961"/>
          </a:xfrm>
          <a:solidFill>
            <a:schemeClr val="accent5">
              <a:lumMod val="75000"/>
            </a:schemeClr>
          </a:solidFill>
        </p:spPr>
        <p:txBody>
          <a:bodyPr anchor="ctr"/>
          <a:lstStyle/>
          <a:p>
            <a:pPr marL="395288"/>
            <a:r>
              <a:rPr lang="en-SG" dirty="0">
                <a:solidFill>
                  <a:schemeClr val="bg1"/>
                </a:solidFill>
              </a:rPr>
              <a:t>BACKGROUND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465B2-8401-3397-ADAF-56D590BE7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679999"/>
            <a:ext cx="10134600" cy="396934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SG" dirty="0"/>
              <a:t>Social media addiction &amp; toxicity has become a serious problem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SG" dirty="0"/>
              <a:t>Social media apps trained users to be in constant need of brain stimulation, shortening attention span &amp; reducing productivity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SG" dirty="0"/>
              <a:t>Social media addiction is detrimental to users not just mentally but physically as well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SG" dirty="0"/>
              <a:t>The effects on children who are exposed to social media at a young age while their brains are forming are even more damaging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SG" dirty="0"/>
              <a:t>We need to protect our next generation from such harmful behaviours &amp; effects</a:t>
            </a:r>
          </a:p>
        </p:txBody>
      </p:sp>
    </p:spTree>
    <p:extLst>
      <p:ext uri="{BB962C8B-B14F-4D97-AF65-F5344CB8AC3E}">
        <p14:creationId xmlns:p14="http://schemas.microsoft.com/office/powerpoint/2010/main" val="4278703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3F6ED-A677-2BE2-7021-8E8BD2B76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70961"/>
          </a:xfrm>
          <a:solidFill>
            <a:schemeClr val="accent5">
              <a:lumMod val="75000"/>
            </a:schemeClr>
          </a:solidFill>
        </p:spPr>
        <p:txBody>
          <a:bodyPr anchor="ctr"/>
          <a:lstStyle/>
          <a:p>
            <a:pPr marL="395288"/>
            <a:r>
              <a:rPr lang="en-SG" dirty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465B2-8401-3397-ADAF-56D590BE7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679999"/>
            <a:ext cx="10134600" cy="396934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SG" dirty="0"/>
              <a:t>Create an Python web application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SG" dirty="0"/>
              <a:t>Create a child friendly app that do not encourage constant stimulation or toxic </a:t>
            </a:r>
            <a:r>
              <a:rPr lang="en-SG" dirty="0" err="1"/>
              <a:t>bahaviours</a:t>
            </a:r>
            <a:endParaRPr lang="en-SG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SG" dirty="0"/>
              <a:t>Be Profitable</a:t>
            </a:r>
          </a:p>
        </p:txBody>
      </p:sp>
    </p:spTree>
    <p:extLst>
      <p:ext uri="{BB962C8B-B14F-4D97-AF65-F5344CB8AC3E}">
        <p14:creationId xmlns:p14="http://schemas.microsoft.com/office/powerpoint/2010/main" val="1228858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3F6ED-A677-2BE2-7021-8E8BD2B76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70961"/>
          </a:xfrm>
          <a:solidFill>
            <a:schemeClr val="accent5">
              <a:lumMod val="75000"/>
            </a:schemeClr>
          </a:solidFill>
        </p:spPr>
        <p:txBody>
          <a:bodyPr anchor="ctr"/>
          <a:lstStyle/>
          <a:p>
            <a:pPr marL="395288"/>
            <a:r>
              <a:rPr lang="en-SG" dirty="0">
                <a:solidFill>
                  <a:schemeClr val="bg1"/>
                </a:solidFill>
              </a:rPr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465B2-8401-3397-ADAF-56D590BE7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679999"/>
            <a:ext cx="10134600" cy="396934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SG" dirty="0"/>
              <a:t>The app can be used to accomplish 2 main goals</a:t>
            </a:r>
          </a:p>
          <a:p>
            <a:pPr marL="744538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SG" dirty="0"/>
              <a:t>Limit the amount of time a child is on social media</a:t>
            </a:r>
          </a:p>
          <a:p>
            <a:pPr marL="744538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SG" dirty="0"/>
              <a:t>Create healthy &amp; supportive environment safe for children</a:t>
            </a:r>
          </a:p>
          <a:p>
            <a:pPr marL="470218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SG" dirty="0"/>
              <a:t>True name policy which will prevent anonymity</a:t>
            </a:r>
          </a:p>
          <a:p>
            <a:pPr marL="470218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SG" dirty="0"/>
              <a:t>Prevent access for users who have reached the time limits</a:t>
            </a:r>
          </a:p>
          <a:p>
            <a:pPr marL="470218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SG" dirty="0"/>
              <a:t>Paid application for parents to purchase</a:t>
            </a:r>
          </a:p>
        </p:txBody>
      </p:sp>
    </p:spTree>
    <p:extLst>
      <p:ext uri="{BB962C8B-B14F-4D97-AF65-F5344CB8AC3E}">
        <p14:creationId xmlns:p14="http://schemas.microsoft.com/office/powerpoint/2010/main" val="1982479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3F6ED-A677-2BE2-7021-8E8BD2B76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70961"/>
          </a:xfrm>
          <a:solidFill>
            <a:schemeClr val="accent5">
              <a:lumMod val="75000"/>
            </a:schemeClr>
          </a:solidFill>
        </p:spPr>
        <p:txBody>
          <a:bodyPr anchor="ctr"/>
          <a:lstStyle/>
          <a:p>
            <a:pPr marL="395288"/>
            <a:r>
              <a:rPr lang="en-SG" dirty="0">
                <a:solidFill>
                  <a:schemeClr val="bg1"/>
                </a:solidFill>
              </a:rPr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465B2-8401-3397-ADAF-56D590BE7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393" y="2207899"/>
            <a:ext cx="2072719" cy="970961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ctr"/>
          <a:lstStyle/>
          <a:p>
            <a:pPr algn="ctr"/>
            <a:r>
              <a:rPr lang="en-SG" dirty="0"/>
              <a:t>Social Media Functions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9916D87-2778-CCA7-99CE-D2A33521A670}"/>
              </a:ext>
            </a:extLst>
          </p:cNvPr>
          <p:cNvSpPr txBox="1">
            <a:spLocks/>
          </p:cNvSpPr>
          <p:nvPr/>
        </p:nvSpPr>
        <p:spPr>
          <a:xfrm>
            <a:off x="5059640" y="2207899"/>
            <a:ext cx="2072719" cy="9709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dirty="0"/>
              <a:t>Reduce Toxicity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317883A-4204-41C1-3119-3BC14780C57B}"/>
              </a:ext>
            </a:extLst>
          </p:cNvPr>
          <p:cNvSpPr txBox="1">
            <a:spLocks/>
          </p:cNvSpPr>
          <p:nvPr/>
        </p:nvSpPr>
        <p:spPr>
          <a:xfrm>
            <a:off x="8213888" y="2207899"/>
            <a:ext cx="2072719" cy="9709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dirty="0"/>
              <a:t>Limit Access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88BA06-DC8D-DC2F-A8EE-87355964CC5E}"/>
              </a:ext>
            </a:extLst>
          </p:cNvPr>
          <p:cNvSpPr txBox="1">
            <a:spLocks/>
          </p:cNvSpPr>
          <p:nvPr/>
        </p:nvSpPr>
        <p:spPr>
          <a:xfrm>
            <a:off x="1905393" y="3679141"/>
            <a:ext cx="2072719" cy="970961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1600" dirty="0"/>
              <a:t>User Profile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1600" dirty="0"/>
              <a:t>Creating Posts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2B29E30-8F8D-72CC-EF98-23556CE7F124}"/>
              </a:ext>
            </a:extLst>
          </p:cNvPr>
          <p:cNvSpPr txBox="1">
            <a:spLocks/>
          </p:cNvSpPr>
          <p:nvPr/>
        </p:nvSpPr>
        <p:spPr>
          <a:xfrm>
            <a:off x="5059640" y="3679141"/>
            <a:ext cx="2072719" cy="970961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1600" dirty="0"/>
              <a:t>True Name Policy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1600" dirty="0"/>
              <a:t>Zero Tolerance on Toxic Behaviours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8B2517A-A36E-09D5-0DC7-2072DEEA1E7B}"/>
              </a:ext>
            </a:extLst>
          </p:cNvPr>
          <p:cNvSpPr txBox="1">
            <a:spLocks/>
          </p:cNvSpPr>
          <p:nvPr/>
        </p:nvSpPr>
        <p:spPr>
          <a:xfrm>
            <a:off x="8213888" y="3679141"/>
            <a:ext cx="2072719" cy="970961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1600" dirty="0"/>
              <a:t>Time limit allowed on app</a:t>
            </a:r>
          </a:p>
        </p:txBody>
      </p:sp>
    </p:spTree>
    <p:extLst>
      <p:ext uri="{BB962C8B-B14F-4D97-AF65-F5344CB8AC3E}">
        <p14:creationId xmlns:p14="http://schemas.microsoft.com/office/powerpoint/2010/main" val="2679614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3F6ED-A677-2BE2-7021-8E8BD2B76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70961"/>
          </a:xfrm>
          <a:solidFill>
            <a:schemeClr val="accent5">
              <a:lumMod val="75000"/>
            </a:schemeClr>
          </a:solidFill>
        </p:spPr>
        <p:txBody>
          <a:bodyPr anchor="ctr"/>
          <a:lstStyle/>
          <a:p>
            <a:pPr marL="395288"/>
            <a:r>
              <a:rPr lang="en-SG" dirty="0">
                <a:solidFill>
                  <a:schemeClr val="bg1"/>
                </a:solidFill>
              </a:rPr>
              <a:t>IMPLEMENTATION PLAN</a:t>
            </a:r>
          </a:p>
        </p:txBody>
      </p:sp>
      <p:graphicFrame>
        <p:nvGraphicFramePr>
          <p:cNvPr id="4" name="Google Shape;512;p30">
            <a:extLst>
              <a:ext uri="{FF2B5EF4-FFF2-40B4-BE49-F238E27FC236}">
                <a16:creationId xmlns:a16="http://schemas.microsoft.com/office/drawing/2014/main" id="{879189D9-C4FD-787C-6957-261FFF079C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044341"/>
              </p:ext>
            </p:extLst>
          </p:nvPr>
        </p:nvGraphicFramePr>
        <p:xfrm>
          <a:off x="430965" y="1351156"/>
          <a:ext cx="11330071" cy="364058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86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6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6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63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63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6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6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6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63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631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631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631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6312">
                  <a:extLst>
                    <a:ext uri="{9D8B030D-6E8A-4147-A177-3AD203B41FA5}">
                      <a16:colId xmlns:a16="http://schemas.microsoft.com/office/drawing/2014/main" val="1988062993"/>
                    </a:ext>
                  </a:extLst>
                </a:gridCol>
                <a:gridCol w="346312">
                  <a:extLst>
                    <a:ext uri="{9D8B030D-6E8A-4147-A177-3AD203B41FA5}">
                      <a16:colId xmlns:a16="http://schemas.microsoft.com/office/drawing/2014/main" val="765809044"/>
                    </a:ext>
                  </a:extLst>
                </a:gridCol>
                <a:gridCol w="346312">
                  <a:extLst>
                    <a:ext uri="{9D8B030D-6E8A-4147-A177-3AD203B41FA5}">
                      <a16:colId xmlns:a16="http://schemas.microsoft.com/office/drawing/2014/main" val="1221473240"/>
                    </a:ext>
                  </a:extLst>
                </a:gridCol>
                <a:gridCol w="346312">
                  <a:extLst>
                    <a:ext uri="{9D8B030D-6E8A-4147-A177-3AD203B41FA5}">
                      <a16:colId xmlns:a16="http://schemas.microsoft.com/office/drawing/2014/main" val="3927829475"/>
                    </a:ext>
                  </a:extLst>
                </a:gridCol>
                <a:gridCol w="346312">
                  <a:extLst>
                    <a:ext uri="{9D8B030D-6E8A-4147-A177-3AD203B41FA5}">
                      <a16:colId xmlns:a16="http://schemas.microsoft.com/office/drawing/2014/main" val="1710481187"/>
                    </a:ext>
                  </a:extLst>
                </a:gridCol>
                <a:gridCol w="346312">
                  <a:extLst>
                    <a:ext uri="{9D8B030D-6E8A-4147-A177-3AD203B41FA5}">
                      <a16:colId xmlns:a16="http://schemas.microsoft.com/office/drawing/2014/main" val="2989153286"/>
                    </a:ext>
                  </a:extLst>
                </a:gridCol>
                <a:gridCol w="346312">
                  <a:extLst>
                    <a:ext uri="{9D8B030D-6E8A-4147-A177-3AD203B41FA5}">
                      <a16:colId xmlns:a16="http://schemas.microsoft.com/office/drawing/2014/main" val="3215067702"/>
                    </a:ext>
                  </a:extLst>
                </a:gridCol>
                <a:gridCol w="346312">
                  <a:extLst>
                    <a:ext uri="{9D8B030D-6E8A-4147-A177-3AD203B41FA5}">
                      <a16:colId xmlns:a16="http://schemas.microsoft.com/office/drawing/2014/main" val="1796549451"/>
                    </a:ext>
                  </a:extLst>
                </a:gridCol>
                <a:gridCol w="346312">
                  <a:extLst>
                    <a:ext uri="{9D8B030D-6E8A-4147-A177-3AD203B41FA5}">
                      <a16:colId xmlns:a16="http://schemas.microsoft.com/office/drawing/2014/main" val="2972973075"/>
                    </a:ext>
                  </a:extLst>
                </a:gridCol>
                <a:gridCol w="346312">
                  <a:extLst>
                    <a:ext uri="{9D8B030D-6E8A-4147-A177-3AD203B41FA5}">
                      <a16:colId xmlns:a16="http://schemas.microsoft.com/office/drawing/2014/main" val="2142581246"/>
                    </a:ext>
                  </a:extLst>
                </a:gridCol>
                <a:gridCol w="346312">
                  <a:extLst>
                    <a:ext uri="{9D8B030D-6E8A-4147-A177-3AD203B41FA5}">
                      <a16:colId xmlns:a16="http://schemas.microsoft.com/office/drawing/2014/main" val="2891314956"/>
                    </a:ext>
                  </a:extLst>
                </a:gridCol>
                <a:gridCol w="346312">
                  <a:extLst>
                    <a:ext uri="{9D8B030D-6E8A-4147-A177-3AD203B41FA5}">
                      <a16:colId xmlns:a16="http://schemas.microsoft.com/office/drawing/2014/main" val="2693906312"/>
                    </a:ext>
                  </a:extLst>
                </a:gridCol>
                <a:gridCol w="346312">
                  <a:extLst>
                    <a:ext uri="{9D8B030D-6E8A-4147-A177-3AD203B41FA5}">
                      <a16:colId xmlns:a16="http://schemas.microsoft.com/office/drawing/2014/main" val="1501901954"/>
                    </a:ext>
                  </a:extLst>
                </a:gridCol>
                <a:gridCol w="346312">
                  <a:extLst>
                    <a:ext uri="{9D8B030D-6E8A-4147-A177-3AD203B41FA5}">
                      <a16:colId xmlns:a16="http://schemas.microsoft.com/office/drawing/2014/main" val="434936780"/>
                    </a:ext>
                  </a:extLst>
                </a:gridCol>
                <a:gridCol w="346312">
                  <a:extLst>
                    <a:ext uri="{9D8B030D-6E8A-4147-A177-3AD203B41FA5}">
                      <a16:colId xmlns:a16="http://schemas.microsoft.com/office/drawing/2014/main" val="4205934655"/>
                    </a:ext>
                  </a:extLst>
                </a:gridCol>
                <a:gridCol w="346312">
                  <a:extLst>
                    <a:ext uri="{9D8B030D-6E8A-4147-A177-3AD203B41FA5}">
                      <a16:colId xmlns:a16="http://schemas.microsoft.com/office/drawing/2014/main" val="1834358796"/>
                    </a:ext>
                  </a:extLst>
                </a:gridCol>
                <a:gridCol w="346312">
                  <a:extLst>
                    <a:ext uri="{9D8B030D-6E8A-4147-A177-3AD203B41FA5}">
                      <a16:colId xmlns:a16="http://schemas.microsoft.com/office/drawing/2014/main" val="3386904433"/>
                    </a:ext>
                  </a:extLst>
                </a:gridCol>
                <a:gridCol w="346312">
                  <a:extLst>
                    <a:ext uri="{9D8B030D-6E8A-4147-A177-3AD203B41FA5}">
                      <a16:colId xmlns:a16="http://schemas.microsoft.com/office/drawing/2014/main" val="4271230151"/>
                    </a:ext>
                  </a:extLst>
                </a:gridCol>
              </a:tblGrid>
              <a:tr h="25720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Roboto Light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chemeClr val="lt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 Light"/>
                          <a:sym typeface="Roboto Light"/>
                        </a:rPr>
                        <a:t>STEP</a:t>
                      </a:r>
                      <a:endParaRPr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gridSpan="30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Roboto Light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chemeClr val="lt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 Light"/>
                          <a:sym typeface="Roboto Light"/>
                        </a:rPr>
                        <a:t>Week</a:t>
                      </a:r>
                      <a:endParaRPr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81000" marR="81000" marT="28025" marB="280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Roboto Light"/>
                        <a:buNone/>
                      </a:pPr>
                      <a:endParaRPr dirty="0"/>
                    </a:p>
                  </a:txBody>
                  <a:tcPr marL="81000" marR="81000" marT="28025" marB="280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Roboto Light"/>
                        <a:buNone/>
                      </a:pPr>
                      <a:endParaRPr dirty="0"/>
                    </a:p>
                  </a:txBody>
                  <a:tcPr marL="81000" marR="81000" marT="28025" marB="280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Roboto Light"/>
                        <a:buNone/>
                      </a:pPr>
                      <a:endParaRPr dirty="0"/>
                    </a:p>
                  </a:txBody>
                  <a:tcPr marL="81000" marR="81000" marT="28025" marB="280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Roboto Light"/>
                        <a:buNone/>
                      </a:pPr>
                      <a:endParaRPr dirty="0"/>
                    </a:p>
                  </a:txBody>
                  <a:tcPr marL="81000" marR="81000" marT="28025" marB="280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Roboto Light"/>
                        <a:buNone/>
                      </a:pPr>
                      <a:endParaRPr dirty="0"/>
                    </a:p>
                  </a:txBody>
                  <a:tcPr marL="81000" marR="81000" marT="28025" marB="280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Roboto Light"/>
                        <a:buNone/>
                      </a:pPr>
                      <a:endParaRPr dirty="0"/>
                    </a:p>
                  </a:txBody>
                  <a:tcPr marL="81000" marR="81000" marT="28025" marB="280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Roboto Light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lt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 Light"/>
                          <a:sym typeface="Roboto Light"/>
                        </a:rPr>
                        <a:t>3</a:t>
                      </a:r>
                      <a:endParaRPr sz="1100" b="1" i="0" u="none" strike="noStrike" cap="none" dirty="0">
                        <a:solidFill>
                          <a:schemeClr val="lt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Roboto Light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lt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 Light"/>
                          <a:sym typeface="Roboto Light"/>
                        </a:rPr>
                        <a:t>4</a:t>
                      </a:r>
                      <a:endParaRPr sz="1100" b="1" i="0" u="none" strike="noStrike" cap="none" dirty="0">
                        <a:solidFill>
                          <a:schemeClr val="lt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Roboto Light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lt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 Light"/>
                          <a:sym typeface="Roboto Light"/>
                        </a:rPr>
                        <a:t>5</a:t>
                      </a:r>
                      <a:endParaRPr sz="1100" b="1" i="0" u="none" strike="noStrike" cap="none" dirty="0">
                        <a:solidFill>
                          <a:schemeClr val="lt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Roboto Light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lt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 Light"/>
                          <a:sym typeface="Roboto Light"/>
                        </a:rPr>
                        <a:t>6</a:t>
                      </a:r>
                      <a:endParaRPr sz="1100" b="1" i="0" u="none" strike="noStrike" cap="none" dirty="0">
                        <a:solidFill>
                          <a:schemeClr val="lt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Roboto Light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lt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 Light"/>
                          <a:sym typeface="Roboto Light"/>
                        </a:rPr>
                        <a:t>7</a:t>
                      </a:r>
                      <a:endParaRPr sz="1100" b="1" i="0" u="none" strike="noStrike" cap="none" dirty="0">
                        <a:solidFill>
                          <a:schemeClr val="lt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Roboto Light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lt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 Light"/>
                          <a:sym typeface="Roboto Light"/>
                        </a:rPr>
                        <a:t>8</a:t>
                      </a:r>
                      <a:endParaRPr sz="1100" b="1" i="0" u="none" strike="noStrike" cap="none" dirty="0">
                        <a:solidFill>
                          <a:schemeClr val="lt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Roboto Light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lt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sym typeface="Roboto Light"/>
                        </a:rPr>
                        <a:t>9</a:t>
                      </a:r>
                      <a:endParaRPr sz="11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Roboto Light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lt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sym typeface="Roboto Light"/>
                        </a:rPr>
                        <a:t>10</a:t>
                      </a:r>
                      <a:endParaRPr sz="11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Roboto Light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lt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sym typeface="Roboto Light"/>
                        </a:rPr>
                        <a:t>11</a:t>
                      </a:r>
                      <a:endParaRPr sz="11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Roboto Light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lt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sym typeface="Roboto Light"/>
                        </a:rPr>
                        <a:t>12</a:t>
                      </a:r>
                      <a:endParaRPr sz="11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Roboto Light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lt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 Light"/>
                          <a:sym typeface="Roboto Light"/>
                        </a:rPr>
                        <a:t>13</a:t>
                      </a:r>
                      <a:endParaRPr sz="11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Roboto Light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sym typeface="Roboto Light"/>
                        </a:rPr>
                        <a:t>14</a:t>
                      </a:r>
                      <a:endParaRPr sz="11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Roboto Light"/>
                        <a:buNone/>
                      </a:pPr>
                      <a:r>
                        <a:rPr lang="en-SG" sz="11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15</a:t>
                      </a:r>
                      <a:endParaRPr sz="11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Roboto Light"/>
                        <a:buNone/>
                      </a:pPr>
                      <a:r>
                        <a:rPr lang="en-SG" sz="11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16</a:t>
                      </a:r>
                      <a:endParaRPr sz="11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Roboto Light"/>
                        <a:buNone/>
                      </a:pPr>
                      <a:r>
                        <a:rPr lang="en-SG" sz="11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sz="11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Roboto Light"/>
                        <a:buNone/>
                      </a:pPr>
                      <a:r>
                        <a:rPr lang="en-SG" sz="11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18</a:t>
                      </a:r>
                      <a:endParaRPr sz="11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Roboto Light"/>
                        <a:buNone/>
                      </a:pPr>
                      <a:r>
                        <a:rPr lang="en-SG" sz="11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19</a:t>
                      </a:r>
                      <a:endParaRPr sz="11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Roboto Light"/>
                        <a:buNone/>
                      </a:pPr>
                      <a:r>
                        <a:rPr lang="en-SG" sz="11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20</a:t>
                      </a:r>
                      <a:endParaRPr sz="11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Roboto Light"/>
                        <a:buNone/>
                      </a:pPr>
                      <a:r>
                        <a:rPr lang="en-SG" sz="11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sz="11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Roboto Light"/>
                        <a:buNone/>
                      </a:pPr>
                      <a:r>
                        <a:rPr lang="en-SG" sz="11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22</a:t>
                      </a:r>
                      <a:endParaRPr sz="11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Roboto Light"/>
                        <a:buNone/>
                      </a:pPr>
                      <a:r>
                        <a:rPr lang="en-SG" sz="11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23</a:t>
                      </a:r>
                      <a:endParaRPr sz="11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Roboto Light"/>
                        <a:buNone/>
                      </a:pPr>
                      <a:r>
                        <a:rPr lang="en-SG" sz="11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24</a:t>
                      </a:r>
                      <a:endParaRPr sz="11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Roboto Light"/>
                        <a:buNone/>
                      </a:pPr>
                      <a:r>
                        <a:rPr lang="en-SG" sz="11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25</a:t>
                      </a:r>
                      <a:endParaRPr sz="11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Roboto Light"/>
                        <a:buNone/>
                      </a:pPr>
                      <a:r>
                        <a:rPr lang="en-SG" sz="11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26</a:t>
                      </a:r>
                      <a:endParaRPr sz="11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Roboto Light"/>
                        <a:buNone/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27</a:t>
                      </a:r>
                      <a:endParaRPr sz="11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Roboto Light"/>
                        <a:buNone/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28</a:t>
                      </a:r>
                      <a:endParaRPr sz="11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Roboto Light"/>
                        <a:buNone/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29</a:t>
                      </a:r>
                      <a:endParaRPr sz="11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Roboto Light"/>
                        <a:buNone/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sz="11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Roboto Light"/>
                        <a:buNone/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sz="11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Roboto Light"/>
                        <a:buNone/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32</a:t>
                      </a:r>
                      <a:endParaRPr sz="11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10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 Light"/>
                        <a:buNone/>
                      </a:pPr>
                      <a:r>
                        <a:rPr lang="en-SG" sz="11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User Profile</a:t>
                      </a:r>
                      <a:endParaRPr sz="11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81000" marR="81000" marT="32900" marB="32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391717"/>
                  </a:ext>
                </a:extLst>
              </a:tr>
              <a:tr h="51510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 Light"/>
                        <a:buNone/>
                      </a:pPr>
                      <a:r>
                        <a:rPr lang="en-SG" sz="11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Creating Posts</a:t>
                      </a:r>
                      <a:endParaRPr sz="11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81000" marR="81000" marT="32900" marB="32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5771025"/>
                  </a:ext>
                </a:extLst>
              </a:tr>
              <a:tr h="51510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 Light"/>
                        <a:buNone/>
                      </a:pPr>
                      <a:r>
                        <a:rPr lang="en-US" sz="11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True Name Policy</a:t>
                      </a:r>
                      <a:endParaRPr sz="11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81000" marR="81000" marT="32900" marB="32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52321"/>
                  </a:ext>
                </a:extLst>
              </a:tr>
              <a:tr h="51510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 Light"/>
                        <a:buNone/>
                      </a:pPr>
                      <a:r>
                        <a:rPr lang="en-US" sz="11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Punishments</a:t>
                      </a:r>
                      <a:endParaRPr sz="11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81000" marR="81000" marT="32900" marB="32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69311"/>
                  </a:ext>
                </a:extLst>
              </a:tr>
              <a:tr h="51510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 Light"/>
                        <a:buNone/>
                      </a:pPr>
                      <a:r>
                        <a:rPr lang="en-SG" sz="11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Time Limit</a:t>
                      </a:r>
                      <a:endParaRPr sz="11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81000" marR="81000" marT="32900" marB="32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2676869"/>
                  </a:ext>
                </a:extLst>
              </a:tr>
              <a:tr h="51510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 Light"/>
                        <a:buNone/>
                      </a:pPr>
                      <a:r>
                        <a:rPr lang="en-SG" sz="11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App Purchase</a:t>
                      </a:r>
                      <a:endParaRPr sz="11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81000" marR="81000" marT="32900" marB="32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81000" marR="81000" marT="28025" marB="280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191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003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3F6ED-A677-2BE2-7021-8E8BD2B76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70961"/>
          </a:xfrm>
          <a:solidFill>
            <a:schemeClr val="accent5">
              <a:lumMod val="75000"/>
            </a:schemeClr>
          </a:solidFill>
        </p:spPr>
        <p:txBody>
          <a:bodyPr anchor="ctr"/>
          <a:lstStyle/>
          <a:p>
            <a:pPr marL="395288"/>
            <a:r>
              <a:rPr lang="en-SG" dirty="0">
                <a:solidFill>
                  <a:schemeClr val="bg1"/>
                </a:solidFill>
              </a:rPr>
              <a:t>WORK DONE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B9202B5-A88A-EEA5-0ED8-54A813133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716893"/>
            <a:ext cx="7772400" cy="39410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51FEDC-E363-CA7C-B8ED-CD70D6C54C82}"/>
              </a:ext>
            </a:extLst>
          </p:cNvPr>
          <p:cNvSpPr txBox="1"/>
          <p:nvPr/>
        </p:nvSpPr>
        <p:spPr>
          <a:xfrm>
            <a:off x="551543" y="1166724"/>
            <a:ext cx="37807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Developed a base social media template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Ability to follow/unfollow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Create Posts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Like &amp; Comment </a:t>
            </a:r>
          </a:p>
        </p:txBody>
      </p:sp>
    </p:spTree>
    <p:extLst>
      <p:ext uri="{BB962C8B-B14F-4D97-AF65-F5344CB8AC3E}">
        <p14:creationId xmlns:p14="http://schemas.microsoft.com/office/powerpoint/2010/main" val="2049081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3F6ED-A677-2BE2-7021-8E8BD2B76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70961"/>
          </a:xfrm>
          <a:solidFill>
            <a:schemeClr val="accent5">
              <a:lumMod val="75000"/>
            </a:schemeClr>
          </a:solidFill>
        </p:spPr>
        <p:txBody>
          <a:bodyPr anchor="ctr"/>
          <a:lstStyle/>
          <a:p>
            <a:pPr marL="395288"/>
            <a:r>
              <a:rPr lang="en-SG" dirty="0">
                <a:solidFill>
                  <a:schemeClr val="bg1"/>
                </a:solidFill>
              </a:rPr>
              <a:t>BACKGROUND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465B2-8401-3397-ADAF-56D590BE7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679999"/>
            <a:ext cx="10134600" cy="396934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SG" dirty="0"/>
              <a:t>BACKGROUND, what methods, what conclusion</a:t>
            </a:r>
          </a:p>
        </p:txBody>
      </p:sp>
    </p:spTree>
    <p:extLst>
      <p:ext uri="{BB962C8B-B14F-4D97-AF65-F5344CB8AC3E}">
        <p14:creationId xmlns:p14="http://schemas.microsoft.com/office/powerpoint/2010/main" val="3304796821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C7A6E55DAD2A4BAE13CC9C73D4002F" ma:contentTypeVersion="2" ma:contentTypeDescription="Create a new document." ma:contentTypeScope="" ma:versionID="fd6300216561020038a8efa21a32643f">
  <xsd:schema xmlns:xsd="http://www.w3.org/2001/XMLSchema" xmlns:xs="http://www.w3.org/2001/XMLSchema" xmlns:p="http://schemas.microsoft.com/office/2006/metadata/properties" xmlns:ns2="d37a65a1-5154-49f3-a5ba-2627c3ebb2b9" targetNamespace="http://schemas.microsoft.com/office/2006/metadata/properties" ma:root="true" ma:fieldsID="fc0f259c75dc7c31095ee7861146dfc5" ns2:_="">
    <xsd:import namespace="d37a65a1-5154-49f3-a5ba-2627c3ebb2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7a65a1-5154-49f3-a5ba-2627c3ebb2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723A800-047C-4E97-B7F9-28C316458F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38DFF2F-E295-44D9-99D3-64AE5D4F0CE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B436792-5098-497B-A3D5-C9ADFE9407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7a65a1-5154-49f3-a5ba-2627c3ebb2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1175</TotalTime>
  <Words>264</Words>
  <Application>Microsoft Macintosh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Bembo</vt:lpstr>
      <vt:lpstr>Calibri</vt:lpstr>
      <vt:lpstr>Roboto</vt:lpstr>
      <vt:lpstr>Roboto Light</vt:lpstr>
      <vt:lpstr>Wingdings</vt:lpstr>
      <vt:lpstr>AdornVTI</vt:lpstr>
      <vt:lpstr>CALM SOCIAL MEDIA APP</vt:lpstr>
      <vt:lpstr>BACKGROUND READING</vt:lpstr>
      <vt:lpstr>OBJECTIVES</vt:lpstr>
      <vt:lpstr>FEATURES</vt:lpstr>
      <vt:lpstr>FEATURES</vt:lpstr>
      <vt:lpstr>IMPLEMENTATION PLAN</vt:lpstr>
      <vt:lpstr>WORK DONE</vt:lpstr>
      <vt:lpstr>BACKGROUND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GOALS ACHIEVER APP</dc:title>
  <dc:creator>Derrick Tee</dc:creator>
  <cp:lastModifiedBy>Derrick Tee</cp:lastModifiedBy>
  <cp:revision>6</cp:revision>
  <dcterms:created xsi:type="dcterms:W3CDTF">2022-11-20T00:09:24Z</dcterms:created>
  <dcterms:modified xsi:type="dcterms:W3CDTF">2023-03-05T19:45:53Z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0x01010060C7A6E55DAD2A4BAE13CC9C73D4002F</vt:lpwstr>
  </property>
</Properties>
</file>