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473-C107-2A48-9FC4-18F601ED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8011-C905-F548-94CD-AA908780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4122-85BB-F248-A3D2-3D40AA55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D1C0-18BF-2540-A755-3029B9DB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5456-ECF2-BE4A-94F0-8DDDE07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0F0B-D6A2-5E47-AA0A-8100D777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1ED5-2DC3-3946-A52C-FB972D2E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FFBB6-0E8A-A949-9F63-22C7F897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CC48-8757-DE40-A4EE-DA165DD8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0EA8-4E17-FC4A-B457-F8CD2919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8B19B-9E4C-4947-958E-91A0A83F5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5EFA-B0DB-FA4B-BCBE-5D2321DF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9203-EBF8-A44C-B545-D05ACAD0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15E9-FAEE-1C41-830C-D4DCBA57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D935-7FD4-4E4F-A347-7326FDE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B1B-EED2-DA48-875E-73A4DF9D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8A55-BA79-5B46-81A9-3A7C853F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74C6-5310-9E4F-BFC0-F4BB4C10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31C3-329D-624A-9B9F-BDAA9E26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1ED0-1E9F-DE4E-8C02-5979330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7F4D-771D-094C-83BA-72BC073D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5E39-1946-1642-8B3D-73FD0103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7EC5-CB2C-774A-B096-3FE40FDD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D3D5-22A1-4049-9DD5-D0974866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F6F7-8713-E648-9879-3076727E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F97-E45D-A140-96D1-3177B99E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60B-F2B4-2349-B84F-3C4C5D1A7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2D2E-AE01-904B-865A-39FA95802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0F41B-AC5C-4144-BE73-8B740133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5E56E-3963-A643-9A1F-A6731F7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903B-8F7D-5A49-BCFF-AE6A9B1E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40AF-F99C-3845-B624-510EE86F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11D7-D331-594E-8E5A-9C5D2B2F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23242-5E80-CA4D-A908-1616B3C2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84A38-1021-5A43-BB46-65260D39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345F8-766E-2F45-AFF4-304D26019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36D00-F12A-F845-BCA7-E41F0CD7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BEF73-8442-274C-BD9F-BFAAA71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87986-887D-E840-872C-3EB4ED7E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689D-B379-104F-A75B-D3FF7C01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B7353-7CF4-D04A-90BE-6EECEA2F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258CC-85D5-D44F-93F3-0C3B7A95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296F0-025F-6E4C-9453-ACDE1B68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73A47-7735-9948-A29A-0A927502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1C5A6-85C1-8B4E-B453-89C1E564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A340-EF26-7B4C-9E5B-A3E17F0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32F9-66D6-2245-8A46-37AB16C9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72B9-A56F-294C-9336-EA15EA46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07A73-37CA-1B4A-916F-271AEB8DA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DBEE-AB7F-1F4F-9FEA-21BB5E23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23C2-1B81-D645-8FAA-2934951A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F30B-4BF1-C44E-9993-3DB6EF21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4CAA-4D74-6E40-83EC-C7533C2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E84A0-360B-A041-83B7-FF0BB1E2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C5503-0612-D34C-BB48-293D3531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6B3B-02D2-D046-A3E7-F2A260DD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E0C9-21DC-C64A-ADBD-66FCF86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42541-6F02-FB41-BE6E-A7491EAB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91D10-D900-D749-AB16-311F6666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C51D-DAF1-2541-93CB-A47CDE29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36CC-5FEC-E34E-B3B3-694BBD64B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7862-DEFB-1448-A8D1-39CA40C718F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17BE-B0BB-B74F-AB53-8BB055D12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709-46EA-CB43-86BE-FA115036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E1E2-4810-AC40-88CE-D7F1CD85D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99A4-E20C-A74A-B444-A561A3D2D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D13E-31D5-D541-B628-1BA1B6CFA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AD4B-A7F3-1148-B856-DBF929DA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A7E1-EB24-A344-921E-11722807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Dotnet CLI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Seeding data</a:t>
            </a:r>
          </a:p>
          <a:p>
            <a:r>
              <a:rPr lang="en-US" dirty="0"/>
              <a:t>Code first migrations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 for source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2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2424DF9-DBCC-EC40-8009-C9CB340A7598}"/>
              </a:ext>
            </a:extLst>
          </p:cNvPr>
          <p:cNvSpPr/>
          <p:nvPr/>
        </p:nvSpPr>
        <p:spPr>
          <a:xfrm>
            <a:off x="4192858" y="2550674"/>
            <a:ext cx="3512635" cy="294687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D7010-8767-D54A-A690-BE36A1F9450E}"/>
              </a:ext>
            </a:extLst>
          </p:cNvPr>
          <p:cNvSpPr txBox="1"/>
          <p:nvPr/>
        </p:nvSpPr>
        <p:spPr>
          <a:xfrm>
            <a:off x="5615803" y="2569684"/>
            <a:ext cx="148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7CF892-D7A6-B04E-B2FF-DB3309E4879C}"/>
              </a:ext>
            </a:extLst>
          </p:cNvPr>
          <p:cNvSpPr/>
          <p:nvPr/>
        </p:nvSpPr>
        <p:spPr>
          <a:xfrm>
            <a:off x="4572000" y="2899317"/>
            <a:ext cx="2865863" cy="2453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D03B-CD63-D846-8FDC-966AFCC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BFA418-4479-0A4C-8248-0798627DCEBA}"/>
              </a:ext>
            </a:extLst>
          </p:cNvPr>
          <p:cNvSpPr/>
          <p:nvPr/>
        </p:nvSpPr>
        <p:spPr>
          <a:xfrm>
            <a:off x="5073806" y="3429000"/>
            <a:ext cx="1828800" cy="14552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22002-826F-DC4F-98F9-670778758E39}"/>
              </a:ext>
            </a:extLst>
          </p:cNvPr>
          <p:cNvSpPr txBox="1"/>
          <p:nvPr/>
        </p:nvSpPr>
        <p:spPr>
          <a:xfrm>
            <a:off x="5213197" y="3059668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1D9742-045A-BF41-8564-6A896B77C9BF}"/>
              </a:ext>
            </a:extLst>
          </p:cNvPr>
          <p:cNvSpPr/>
          <p:nvPr/>
        </p:nvSpPr>
        <p:spPr>
          <a:xfrm>
            <a:off x="1304693" y="4605454"/>
            <a:ext cx="2241395" cy="892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881FD-ABCC-8A4F-B72C-70559A727DDB}"/>
              </a:ext>
            </a:extLst>
          </p:cNvPr>
          <p:cNvCxnSpPr>
            <a:cxnSpLocks/>
          </p:cNvCxnSpPr>
          <p:nvPr/>
        </p:nvCxnSpPr>
        <p:spPr>
          <a:xfrm flipH="1">
            <a:off x="7014312" y="3244334"/>
            <a:ext cx="245132" cy="268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CFC63-B880-BE48-909D-34F8D29CC410}"/>
              </a:ext>
            </a:extLst>
          </p:cNvPr>
          <p:cNvCxnSpPr>
            <a:cxnSpLocks/>
          </p:cNvCxnSpPr>
          <p:nvPr/>
        </p:nvCxnSpPr>
        <p:spPr>
          <a:xfrm flipH="1">
            <a:off x="6546158" y="3530702"/>
            <a:ext cx="245132" cy="268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C5CE5A-2B4D-1945-BD42-5EC8AFCF42D6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3217843" y="4170556"/>
            <a:ext cx="1588333" cy="5655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8ABFD-3958-4942-81B0-BCD100515A03}"/>
              </a:ext>
            </a:extLst>
          </p:cNvPr>
          <p:cNvCxnSpPr>
            <a:cxnSpLocks/>
          </p:cNvCxnSpPr>
          <p:nvPr/>
        </p:nvCxnSpPr>
        <p:spPr>
          <a:xfrm flipV="1">
            <a:off x="3471177" y="4315523"/>
            <a:ext cx="1836803" cy="58144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81CD-51A2-2441-81A6-9569FD2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Projects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7FEA-8B2C-134B-8773-638A4177F801}"/>
              </a:ext>
            </a:extLst>
          </p:cNvPr>
          <p:cNvSpPr/>
          <p:nvPr/>
        </p:nvSpPr>
        <p:spPr>
          <a:xfrm>
            <a:off x="4192858" y="2062976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F31246-91EF-F140-BCCC-959C62841BE3}"/>
              </a:ext>
            </a:extLst>
          </p:cNvPr>
          <p:cNvSpPr/>
          <p:nvPr/>
        </p:nvSpPr>
        <p:spPr>
          <a:xfrm>
            <a:off x="4192858" y="3306338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7EA2AE-147F-524B-BB4D-A08F1E80262F}"/>
              </a:ext>
            </a:extLst>
          </p:cNvPr>
          <p:cNvSpPr/>
          <p:nvPr/>
        </p:nvSpPr>
        <p:spPr>
          <a:xfrm>
            <a:off x="4192858" y="4707674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E7A855-30DD-D942-800B-F7EC1005D7FE}"/>
              </a:ext>
            </a:extLst>
          </p:cNvPr>
          <p:cNvSpPr/>
          <p:nvPr/>
        </p:nvSpPr>
        <p:spPr>
          <a:xfrm>
            <a:off x="1512848" y="4993889"/>
            <a:ext cx="1516565" cy="9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81104-BF27-8A49-8869-B49D46B0EE6B}"/>
              </a:ext>
            </a:extLst>
          </p:cNvPr>
          <p:cNvSpPr txBox="1"/>
          <p:nvPr/>
        </p:nvSpPr>
        <p:spPr>
          <a:xfrm>
            <a:off x="7069873" y="2097540"/>
            <a:ext cx="226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HTTP requests and respond to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EBA65-FB6D-E74E-A270-5AF02DCCF39A}"/>
              </a:ext>
            </a:extLst>
          </p:cNvPr>
          <p:cNvSpPr txBox="1"/>
          <p:nvPr/>
        </p:nvSpPr>
        <p:spPr>
          <a:xfrm>
            <a:off x="7069873" y="3617901"/>
            <a:ext cx="22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business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D03E-6BB6-B541-A054-92FEF4910307}"/>
              </a:ext>
            </a:extLst>
          </p:cNvPr>
          <p:cNvSpPr txBox="1"/>
          <p:nvPr/>
        </p:nvSpPr>
        <p:spPr>
          <a:xfrm>
            <a:off x="7069873" y="4834571"/>
            <a:ext cx="226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 business entities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5D2FF-BCFA-794A-BE38-89553319C4FE}"/>
              </a:ext>
            </a:extLst>
          </p:cNvPr>
          <p:cNvSpPr txBox="1"/>
          <p:nvPr/>
        </p:nvSpPr>
        <p:spPr>
          <a:xfrm>
            <a:off x="765715" y="3664067"/>
            <a:ext cx="226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to the database, translate the code into SQL queries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16456-7921-0542-A856-9F59A340112D}"/>
              </a:ext>
            </a:extLst>
          </p:cNvPr>
          <p:cNvCxnSpPr>
            <a:cxnSpLocks/>
          </p:cNvCxnSpPr>
          <p:nvPr/>
        </p:nvCxnSpPr>
        <p:spPr>
          <a:xfrm flipH="1">
            <a:off x="2888166" y="4070195"/>
            <a:ext cx="1460810" cy="10036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0B983-017B-A841-A893-85376760107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51141" y="4298796"/>
            <a:ext cx="0" cy="4088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0361F3-0CF2-DB4C-84ED-A8C49DB28E5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141" y="3055434"/>
            <a:ext cx="0" cy="250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FC8877-7B7E-0C45-BF56-359389319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29413" y="5203903"/>
            <a:ext cx="1163445" cy="2862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Application Architecture</vt:lpstr>
      <vt:lpstr>Application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Yukun Xiang</dc:creator>
  <cp:lastModifiedBy>Yukun Xiang</cp:lastModifiedBy>
  <cp:revision>2</cp:revision>
  <dcterms:created xsi:type="dcterms:W3CDTF">2021-04-06T14:02:05Z</dcterms:created>
  <dcterms:modified xsi:type="dcterms:W3CDTF">2021-04-06T14:15:07Z</dcterms:modified>
</cp:coreProperties>
</file>