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7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D473-C107-2A48-9FC4-18F601EDD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C8011-C905-F548-94CD-AA9087802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B4122-85BB-F248-A3D2-3D40AA55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7862-DEFB-1448-A8D1-39CA40C718FB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CD1C0-18BF-2540-A755-3029B9DB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5456-ECF2-BE4A-94F0-8DDDE07E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E1E2-4810-AC40-88CE-D7F1CD85D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0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0F0B-D6A2-5E47-AA0A-8100D777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11ED5-2DC3-3946-A52C-FB972D2E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FFBB6-0E8A-A949-9F63-22C7F8971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7862-DEFB-1448-A8D1-39CA40C718FB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4CC48-8757-DE40-A4EE-DA165DD8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E0EA8-4E17-FC4A-B457-F8CD2919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E1E2-4810-AC40-88CE-D7F1CD85D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8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E8B19B-9E4C-4947-958E-91A0A83F5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35EFA-B0DB-FA4B-BCBE-5D2321DFA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D9203-EBF8-A44C-B545-D05ACAD0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7862-DEFB-1448-A8D1-39CA40C718FB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A15E9-FAEE-1C41-830C-D4DCBA57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0D935-7FD4-4E4F-A347-7326FDE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E1E2-4810-AC40-88CE-D7F1CD85D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1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CB1B-EED2-DA48-875E-73A4DF9D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58A55-BA79-5B46-81A9-3A7C853FA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374C6-5310-9E4F-BFC0-F4BB4C105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7862-DEFB-1448-A8D1-39CA40C718FB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F31C3-329D-624A-9B9F-BDAA9E26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51ED0-1E9F-DE4E-8C02-59793302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E1E2-4810-AC40-88CE-D7F1CD85D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7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7F4D-771D-094C-83BA-72BC073D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D5E39-1946-1642-8B3D-73FD0103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67EC5-CB2C-774A-B096-3FE40FDD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7862-DEFB-1448-A8D1-39CA40C718FB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D3D5-22A1-4049-9DD5-D0974866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BF6F7-8713-E648-9879-3076727E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E1E2-4810-AC40-88CE-D7F1CD85D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9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6F97-E45D-A140-96D1-3177B99E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5960B-F2B4-2349-B84F-3C4C5D1A7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12D2E-AE01-904B-865A-39FA95802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0F41B-AC5C-4144-BE73-8B740133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7862-DEFB-1448-A8D1-39CA40C718FB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5E56E-3963-A643-9A1F-A6731F7E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7903B-8F7D-5A49-BCFF-AE6A9B1E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E1E2-4810-AC40-88CE-D7F1CD85D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0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40AF-F99C-3845-B624-510EE86F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611D7-D331-594E-8E5A-9C5D2B2F8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23242-5E80-CA4D-A908-1616B3C2E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84A38-1021-5A43-BB46-65260D394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345F8-766E-2F45-AFF4-304D26019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36D00-F12A-F845-BCA7-E41F0CD7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7862-DEFB-1448-A8D1-39CA40C718FB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BEF73-8442-274C-BD9F-BFAAA71A8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87986-887D-E840-872C-3EB4ED7E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E1E2-4810-AC40-88CE-D7F1CD85D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1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689D-B379-104F-A75B-D3FF7C01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7B7353-7CF4-D04A-90BE-6EECEA2F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7862-DEFB-1448-A8D1-39CA40C718FB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258CC-85D5-D44F-93F3-0C3B7A95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296F0-025F-6E4C-9453-ACDE1B68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E1E2-4810-AC40-88CE-D7F1CD85D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1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73A47-7735-9948-A29A-0A927502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7862-DEFB-1448-A8D1-39CA40C718FB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1C5A6-85C1-8B4E-B453-89C1E564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0A340-EF26-7B4C-9E5B-A3E17F09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E1E2-4810-AC40-88CE-D7F1CD85D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2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A32F9-66D6-2245-8A46-37AB16C9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B72B9-A56F-294C-9336-EA15EA46A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07A73-37CA-1B4A-916F-271AEB8DA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0DBEE-AB7F-1F4F-9FEA-21BB5E23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7862-DEFB-1448-A8D1-39CA40C718FB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423C2-1B81-D645-8FAA-2934951A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FF30B-4BF1-C44E-9993-3DB6EF21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E1E2-4810-AC40-88CE-D7F1CD85D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1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84CAA-4D74-6E40-83EC-C7533C27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E84A0-360B-A041-83B7-FF0BB1E2C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C5503-0612-D34C-BB48-293D35313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16B3B-02D2-D046-A3E7-F2A260DD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7862-DEFB-1448-A8D1-39CA40C718FB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7E0C9-21DC-C64A-ADBD-66FCF86C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42541-6F02-FB41-BE6E-A7491EAB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E1E2-4810-AC40-88CE-D7F1CD85D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5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91D10-D900-D749-AB16-311F6666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AC51D-DAF1-2541-93CB-A47CDE29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236CC-5FEC-E34E-B3B3-694BBD64B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17862-DEFB-1448-A8D1-39CA40C718FB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417BE-B0BB-B74F-AB53-8BB055D12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30709-46EA-CB43-86BE-FA1150362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5E1E2-4810-AC40-88CE-D7F1CD85D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5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199A4-E20C-A74A-B444-A561A3D2D9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4D13E-31D5-D541-B628-1BA1B6CFA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8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4C05-4FE6-274D-8E75-70CDC82B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9A240-31AF-904B-84B3-888185B8B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73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3AD8-5A02-2347-B18F-FF0AED3B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413E7-A3CE-684B-AEA5-8859EC069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r>
              <a:rPr lang="en-US" dirty="0"/>
              <a:t>() </a:t>
            </a:r>
          </a:p>
          <a:p>
            <a:r>
              <a:rPr lang="en-US" dirty="0" err="1"/>
              <a:t>useEffect</a:t>
            </a:r>
            <a:r>
              <a:rPr lang="en-US" dirty="0"/>
              <a:t>()</a:t>
            </a:r>
          </a:p>
          <a:p>
            <a:r>
              <a:rPr lang="en-US" dirty="0" err="1"/>
              <a:t>useWhateverWeWant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75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271C-4D27-274B-BF08-EA72397C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Rocks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28108-AAED-364C-B516-53AF773DF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Strong Typing</a:t>
            </a:r>
          </a:p>
          <a:p>
            <a:r>
              <a:rPr lang="en-US" dirty="0"/>
              <a:t>Object orientated</a:t>
            </a:r>
          </a:p>
          <a:p>
            <a:r>
              <a:rPr lang="en-US" dirty="0"/>
              <a:t>Better </a:t>
            </a:r>
            <a:r>
              <a:rPr lang="en-US" dirty="0" err="1"/>
              <a:t>intellisense</a:t>
            </a:r>
            <a:r>
              <a:rPr lang="en-US" dirty="0"/>
              <a:t> : </a:t>
            </a:r>
          </a:p>
          <a:p>
            <a:r>
              <a:rPr lang="en-US" dirty="0"/>
              <a:t>Access modifiers</a:t>
            </a:r>
          </a:p>
          <a:p>
            <a:r>
              <a:rPr lang="en-US" dirty="0"/>
              <a:t>Future JS features</a:t>
            </a:r>
          </a:p>
          <a:p>
            <a:r>
              <a:rPr lang="en-US" dirty="0"/>
              <a:t>Catches silly mistakes in dev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  <a:p>
            <a:r>
              <a:rPr lang="en-US" dirty="0"/>
              <a:t>Easy to learn</a:t>
            </a:r>
          </a:p>
          <a:p>
            <a:r>
              <a:rPr lang="en-US" dirty="0"/>
              <a:t>Much improved in React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042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81DE-4E09-0441-86AB-33EAA415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is annoying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583EA-F4DF-8240-860E-FE446D299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upfront code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  <a:p>
            <a:r>
              <a:rPr lang="en-US" dirty="0"/>
              <a:t>Strict mode is strict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6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9D22-2EAF-CA47-8008-28F0D8EE4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MobX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C768A-D995-A444-9016-F5A1202FA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State management</a:t>
            </a:r>
          </a:p>
          <a:p>
            <a:r>
              <a:rPr lang="en-US" dirty="0" err="1"/>
              <a:t>MobX</a:t>
            </a:r>
            <a:endParaRPr lang="en-US" dirty="0"/>
          </a:p>
          <a:p>
            <a:r>
              <a:rPr lang="en-US" dirty="0" err="1"/>
              <a:t>MobX</a:t>
            </a:r>
            <a:r>
              <a:rPr lang="en-US" dirty="0"/>
              <a:t> React Lite</a:t>
            </a:r>
          </a:p>
          <a:p>
            <a:r>
              <a:rPr lang="en-US" dirty="0"/>
              <a:t>React Context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94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6CFB-D605-2045-AED4-1E29548E7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MobX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1B34-62A9-CB40-8169-4BBECA775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Observables rather than Promise</a:t>
            </a:r>
          </a:p>
          <a:p>
            <a:r>
              <a:rPr lang="en-US" dirty="0"/>
              <a:t>Concept of Actions, change the state of Observables</a:t>
            </a:r>
          </a:p>
          <a:p>
            <a:r>
              <a:rPr lang="en-US" dirty="0"/>
              <a:t>Computed properties</a:t>
            </a:r>
          </a:p>
          <a:p>
            <a:r>
              <a:rPr lang="en-US" dirty="0"/>
              <a:t>Reactions</a:t>
            </a:r>
          </a:p>
          <a:p>
            <a:r>
              <a:rPr lang="en-US" dirty="0" err="1"/>
              <a:t>AutoRun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02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F391-BAF2-694B-99BC-C25386B8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Context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D5CB66-2426-594B-A0E1-AC7A00ED24FE}"/>
              </a:ext>
            </a:extLst>
          </p:cNvPr>
          <p:cNvSpPr/>
          <p:nvPr/>
        </p:nvSpPr>
        <p:spPr>
          <a:xfrm>
            <a:off x="2509024" y="1572322"/>
            <a:ext cx="1338147" cy="97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B97179-131C-F240-8A55-8765C0AF59AD}"/>
              </a:ext>
            </a:extLst>
          </p:cNvPr>
          <p:cNvSpPr/>
          <p:nvPr/>
        </p:nvSpPr>
        <p:spPr>
          <a:xfrm>
            <a:off x="1345580" y="2790670"/>
            <a:ext cx="1338147" cy="97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A5522C8-D1A4-4940-93F1-D2E4FB64BCD4}"/>
              </a:ext>
            </a:extLst>
          </p:cNvPr>
          <p:cNvSpPr/>
          <p:nvPr/>
        </p:nvSpPr>
        <p:spPr>
          <a:xfrm>
            <a:off x="2951355" y="2790670"/>
            <a:ext cx="1338147" cy="97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C76499-E012-B746-A2CB-545787DFF31D}"/>
              </a:ext>
            </a:extLst>
          </p:cNvPr>
          <p:cNvSpPr/>
          <p:nvPr/>
        </p:nvSpPr>
        <p:spPr>
          <a:xfrm>
            <a:off x="4557130" y="2790670"/>
            <a:ext cx="1338147" cy="97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F8BCA4F-A806-D845-B5FC-0B762051A482}"/>
              </a:ext>
            </a:extLst>
          </p:cNvPr>
          <p:cNvSpPr/>
          <p:nvPr/>
        </p:nvSpPr>
        <p:spPr>
          <a:xfrm>
            <a:off x="4553412" y="3890652"/>
            <a:ext cx="1338147" cy="97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27484B8-ADF6-BF49-8E4C-F9FAD765ECF7}"/>
              </a:ext>
            </a:extLst>
          </p:cNvPr>
          <p:cNvSpPr/>
          <p:nvPr/>
        </p:nvSpPr>
        <p:spPr>
          <a:xfrm>
            <a:off x="4553411" y="5159298"/>
            <a:ext cx="1338147" cy="97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D5C0AB-37A8-8844-876C-08079145619B}"/>
              </a:ext>
            </a:extLst>
          </p:cNvPr>
          <p:cNvSpPr/>
          <p:nvPr/>
        </p:nvSpPr>
        <p:spPr>
          <a:xfrm>
            <a:off x="7817005" y="925551"/>
            <a:ext cx="1918010" cy="981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31C89BDE-9FB1-D741-9986-E66CA47E7BED}"/>
              </a:ext>
            </a:extLst>
          </p:cNvPr>
          <p:cNvCxnSpPr>
            <a:stCxn id="10" idx="4"/>
            <a:endCxn id="9" idx="3"/>
          </p:cNvCxnSpPr>
          <p:nvPr/>
        </p:nvCxnSpPr>
        <p:spPr>
          <a:xfrm rot="5400000">
            <a:off x="5465026" y="2333391"/>
            <a:ext cx="3737517" cy="28844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520B20-F3D3-9242-881F-47442A21E1A3}"/>
              </a:ext>
            </a:extLst>
          </p:cNvPr>
          <p:cNvCxnSpPr/>
          <p:nvPr/>
        </p:nvCxnSpPr>
        <p:spPr>
          <a:xfrm>
            <a:off x="4739268" y="1690688"/>
            <a:ext cx="1048215" cy="63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23CC2C-3A3B-D743-8A75-5506AFA77E3A}"/>
              </a:ext>
            </a:extLst>
          </p:cNvPr>
          <p:cNvCxnSpPr>
            <a:cxnSpLocks/>
          </p:cNvCxnSpPr>
          <p:nvPr/>
        </p:nvCxnSpPr>
        <p:spPr>
          <a:xfrm>
            <a:off x="6456556" y="2967348"/>
            <a:ext cx="0" cy="164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CB1EEBE-5219-E245-9011-C89AF4B62B40}"/>
              </a:ext>
            </a:extLst>
          </p:cNvPr>
          <p:cNvSpPr/>
          <p:nvPr/>
        </p:nvSpPr>
        <p:spPr>
          <a:xfrm>
            <a:off x="3468607" y="6158856"/>
            <a:ext cx="3269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mobx</a:t>
            </a:r>
            <a:r>
              <a:rPr lang="en-US" dirty="0"/>
              <a:t> </a:t>
            </a:r>
            <a:r>
              <a:rPr lang="en-US" dirty="0" err="1"/>
              <a:t>mobx</a:t>
            </a:r>
            <a:r>
              <a:rPr lang="en-US" dirty="0"/>
              <a:t>-react-lite</a:t>
            </a:r>
          </a:p>
        </p:txBody>
      </p:sp>
    </p:spTree>
    <p:extLst>
      <p:ext uri="{BB962C8B-B14F-4D97-AF65-F5344CB8AC3E}">
        <p14:creationId xmlns:p14="http://schemas.microsoft.com/office/powerpoint/2010/main" val="3728481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1418-B7C8-624A-A024-ACC88E81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2121D-B52C-E143-9B02-0434A1E8D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0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AD4B-A7F3-1148-B856-DBF929DA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2A7E1-EB24-A344-921E-11722807A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Architecture</a:t>
            </a:r>
          </a:p>
          <a:p>
            <a:r>
              <a:rPr lang="en-US" dirty="0"/>
              <a:t>Project architecture</a:t>
            </a:r>
          </a:p>
          <a:p>
            <a:r>
              <a:rPr lang="en-US" dirty="0"/>
              <a:t>Dotnet CLI</a:t>
            </a:r>
          </a:p>
          <a:p>
            <a:r>
              <a:rPr lang="en-US" dirty="0"/>
              <a:t>Entity Framework</a:t>
            </a:r>
          </a:p>
          <a:p>
            <a:r>
              <a:rPr lang="en-US" dirty="0"/>
              <a:t>Seeding data</a:t>
            </a:r>
          </a:p>
          <a:p>
            <a:r>
              <a:rPr lang="en-US" dirty="0"/>
              <a:t>Code first migrations</a:t>
            </a:r>
          </a:p>
          <a:p>
            <a:r>
              <a:rPr lang="en-US" dirty="0"/>
              <a:t>Postman</a:t>
            </a:r>
          </a:p>
          <a:p>
            <a:r>
              <a:rPr lang="en-US" dirty="0"/>
              <a:t>Git for source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2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2424DF9-DBCC-EC40-8009-C9CB340A7598}"/>
              </a:ext>
            </a:extLst>
          </p:cNvPr>
          <p:cNvSpPr/>
          <p:nvPr/>
        </p:nvSpPr>
        <p:spPr>
          <a:xfrm>
            <a:off x="4192858" y="2550674"/>
            <a:ext cx="3512635" cy="294687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D7010-8767-D54A-A690-BE36A1F9450E}"/>
              </a:ext>
            </a:extLst>
          </p:cNvPr>
          <p:cNvSpPr txBox="1"/>
          <p:nvPr/>
        </p:nvSpPr>
        <p:spPr>
          <a:xfrm>
            <a:off x="5615803" y="2569684"/>
            <a:ext cx="148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CF892-D7A6-B04E-B2FF-DB3309E4879C}"/>
              </a:ext>
            </a:extLst>
          </p:cNvPr>
          <p:cNvSpPr/>
          <p:nvPr/>
        </p:nvSpPr>
        <p:spPr>
          <a:xfrm>
            <a:off x="4572000" y="2899317"/>
            <a:ext cx="2865863" cy="2453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3D03B-CD63-D846-8FDC-966AFCC9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BFA418-4479-0A4C-8248-0798627DCEBA}"/>
              </a:ext>
            </a:extLst>
          </p:cNvPr>
          <p:cNvSpPr/>
          <p:nvPr/>
        </p:nvSpPr>
        <p:spPr>
          <a:xfrm>
            <a:off x="5073806" y="3429000"/>
            <a:ext cx="1828800" cy="145523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22002-826F-DC4F-98F9-670778758E39}"/>
              </a:ext>
            </a:extLst>
          </p:cNvPr>
          <p:cNvSpPr txBox="1"/>
          <p:nvPr/>
        </p:nvSpPr>
        <p:spPr>
          <a:xfrm>
            <a:off x="5213197" y="3059668"/>
            <a:ext cx="130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1D9742-045A-BF41-8564-6A896B77C9BF}"/>
              </a:ext>
            </a:extLst>
          </p:cNvPr>
          <p:cNvSpPr/>
          <p:nvPr/>
        </p:nvSpPr>
        <p:spPr>
          <a:xfrm>
            <a:off x="1304693" y="4605454"/>
            <a:ext cx="2241395" cy="892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4881FD-ABCC-8A4F-B72C-70559A727DDB}"/>
              </a:ext>
            </a:extLst>
          </p:cNvPr>
          <p:cNvCxnSpPr>
            <a:cxnSpLocks/>
          </p:cNvCxnSpPr>
          <p:nvPr/>
        </p:nvCxnSpPr>
        <p:spPr>
          <a:xfrm flipH="1">
            <a:off x="7014312" y="3244334"/>
            <a:ext cx="245132" cy="2683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BCFC63-B880-BE48-909D-34F8D29CC410}"/>
              </a:ext>
            </a:extLst>
          </p:cNvPr>
          <p:cNvCxnSpPr>
            <a:cxnSpLocks/>
          </p:cNvCxnSpPr>
          <p:nvPr/>
        </p:nvCxnSpPr>
        <p:spPr>
          <a:xfrm flipH="1">
            <a:off x="6546158" y="3530702"/>
            <a:ext cx="245132" cy="2683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C5CE5A-2B4D-1945-BD42-5EC8AFCF42D6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3217843" y="4170556"/>
            <a:ext cx="1588333" cy="56554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B8ABFD-3958-4942-81B0-BCD100515A03}"/>
              </a:ext>
            </a:extLst>
          </p:cNvPr>
          <p:cNvCxnSpPr>
            <a:cxnSpLocks/>
          </p:cNvCxnSpPr>
          <p:nvPr/>
        </p:nvCxnSpPr>
        <p:spPr>
          <a:xfrm flipV="1">
            <a:off x="3471177" y="4315523"/>
            <a:ext cx="1836803" cy="58144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16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81CD-51A2-2441-81A6-9569FD24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Projects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DC7FEA-8B2C-134B-8773-638A4177F801}"/>
              </a:ext>
            </a:extLst>
          </p:cNvPr>
          <p:cNvSpPr/>
          <p:nvPr/>
        </p:nvSpPr>
        <p:spPr>
          <a:xfrm>
            <a:off x="4192858" y="2062976"/>
            <a:ext cx="1516565" cy="992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6F31246-91EF-F140-BCCC-959C62841BE3}"/>
              </a:ext>
            </a:extLst>
          </p:cNvPr>
          <p:cNvSpPr/>
          <p:nvPr/>
        </p:nvSpPr>
        <p:spPr>
          <a:xfrm>
            <a:off x="4192858" y="3306338"/>
            <a:ext cx="1516565" cy="992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97EA2AE-147F-524B-BB4D-A08F1E80262F}"/>
              </a:ext>
            </a:extLst>
          </p:cNvPr>
          <p:cNvSpPr/>
          <p:nvPr/>
        </p:nvSpPr>
        <p:spPr>
          <a:xfrm>
            <a:off x="4192858" y="4707674"/>
            <a:ext cx="1516565" cy="992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AE7A855-30DD-D942-800B-F7EC1005D7FE}"/>
              </a:ext>
            </a:extLst>
          </p:cNvPr>
          <p:cNvSpPr/>
          <p:nvPr/>
        </p:nvSpPr>
        <p:spPr>
          <a:xfrm>
            <a:off x="1512848" y="4993889"/>
            <a:ext cx="1516565" cy="992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B81104-BF27-8A49-8869-B49D46B0EE6B}"/>
              </a:ext>
            </a:extLst>
          </p:cNvPr>
          <p:cNvSpPr txBox="1"/>
          <p:nvPr/>
        </p:nvSpPr>
        <p:spPr>
          <a:xfrm>
            <a:off x="7069873" y="2097540"/>
            <a:ext cx="226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 HTTP requests and respond to them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EEBA65-FB6D-E74E-A270-5AF02DCCF39A}"/>
              </a:ext>
            </a:extLst>
          </p:cNvPr>
          <p:cNvSpPr txBox="1"/>
          <p:nvPr/>
        </p:nvSpPr>
        <p:spPr>
          <a:xfrm>
            <a:off x="7069873" y="3617901"/>
            <a:ext cx="226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business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6D03E-6BB6-B541-A054-92FEF4910307}"/>
              </a:ext>
            </a:extLst>
          </p:cNvPr>
          <p:cNvSpPr txBox="1"/>
          <p:nvPr/>
        </p:nvSpPr>
        <p:spPr>
          <a:xfrm>
            <a:off x="7069873" y="4834571"/>
            <a:ext cx="226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 business entities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5D2FF-BCFA-794A-BE38-89553319C4FE}"/>
              </a:ext>
            </a:extLst>
          </p:cNvPr>
          <p:cNvSpPr txBox="1"/>
          <p:nvPr/>
        </p:nvSpPr>
        <p:spPr>
          <a:xfrm>
            <a:off x="765715" y="3664067"/>
            <a:ext cx="2263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 to the database, translate the code into SQL queries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A16456-7921-0542-A856-9F59A340112D}"/>
              </a:ext>
            </a:extLst>
          </p:cNvPr>
          <p:cNvCxnSpPr>
            <a:cxnSpLocks/>
          </p:cNvCxnSpPr>
          <p:nvPr/>
        </p:nvCxnSpPr>
        <p:spPr>
          <a:xfrm flipH="1">
            <a:off x="2888166" y="4070195"/>
            <a:ext cx="1460810" cy="100361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60B983-017B-A841-A893-85376760107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951141" y="4298796"/>
            <a:ext cx="0" cy="4088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0361F3-0CF2-DB4C-84ED-A8C49DB28E5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951141" y="3055434"/>
            <a:ext cx="0" cy="250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FC8877-7B7E-0C45-BF56-3593893190DC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3029413" y="5203903"/>
            <a:ext cx="1163445" cy="28621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6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B198-BB7F-B948-9D10-7F1E47B1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E6D55-7229-6F43-86EF-EA35C60B1743}"/>
              </a:ext>
            </a:extLst>
          </p:cNvPr>
          <p:cNvSpPr txBox="1"/>
          <p:nvPr/>
        </p:nvSpPr>
        <p:spPr>
          <a:xfrm>
            <a:off x="1405053" y="1918010"/>
            <a:ext cx="92666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Create-react-app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React project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React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React Dev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Axios</a:t>
            </a:r>
            <a:r>
              <a:rPr lang="en-US" sz="2800" dirty="0"/>
              <a:t> – to make http request to API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Ionic-react</a:t>
            </a:r>
          </a:p>
        </p:txBody>
      </p:sp>
    </p:spTree>
    <p:extLst>
      <p:ext uri="{BB962C8B-B14F-4D97-AF65-F5344CB8AC3E}">
        <p14:creationId xmlns:p14="http://schemas.microsoft.com/office/powerpoint/2010/main" val="123168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6C27-D187-7C4C-8B81-0BE8AF86C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1518-EE9A-F24A-950A-B888F5AE3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is fast, using virtual </a:t>
            </a:r>
            <a:r>
              <a:rPr lang="en-US" dirty="0" err="1"/>
              <a:t>dom</a:t>
            </a:r>
            <a:endParaRPr lang="en-US" dirty="0"/>
          </a:p>
          <a:p>
            <a:r>
              <a:rPr lang="en-US" dirty="0"/>
              <a:t>It’s just a library, easy to learn</a:t>
            </a:r>
          </a:p>
          <a:p>
            <a:r>
              <a:rPr lang="en-US" dirty="0"/>
              <a:t>It’s just </a:t>
            </a:r>
            <a:r>
              <a:rPr lang="en-US" dirty="0" err="1"/>
              <a:t>javascript</a:t>
            </a:r>
            <a:r>
              <a:rPr lang="en-US" dirty="0"/>
              <a:t> / typescript</a:t>
            </a:r>
          </a:p>
        </p:txBody>
      </p:sp>
    </p:spTree>
    <p:extLst>
      <p:ext uri="{BB962C8B-B14F-4D97-AF65-F5344CB8AC3E}">
        <p14:creationId xmlns:p14="http://schemas.microsoft.com/office/powerpoint/2010/main" val="119952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20B0-C585-D942-B86E-BBCC8945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10F932-A10B-8F46-B932-21C4DBE7F993}"/>
              </a:ext>
            </a:extLst>
          </p:cNvPr>
          <p:cNvCxnSpPr>
            <a:cxnSpLocks/>
          </p:cNvCxnSpPr>
          <p:nvPr/>
        </p:nvCxnSpPr>
        <p:spPr>
          <a:xfrm flipH="1">
            <a:off x="5687122" y="1906859"/>
            <a:ext cx="1" cy="420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E426B2-0B20-2E48-8974-F8CC0E0EFBEF}"/>
              </a:ext>
            </a:extLst>
          </p:cNvPr>
          <p:cNvSpPr txBox="1"/>
          <p:nvPr/>
        </p:nvSpPr>
        <p:spPr>
          <a:xfrm>
            <a:off x="3547131" y="3009105"/>
            <a:ext cx="1510613" cy="8397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ln>
                  <a:solidFill>
                    <a:schemeClr val="accent1"/>
                  </a:solidFill>
                </a:ln>
              </a:rPr>
              <a:t>Web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72854-EFFF-6D47-92B7-2EB27C11130E}"/>
              </a:ext>
            </a:extLst>
          </p:cNvPr>
          <p:cNvSpPr txBox="1"/>
          <p:nvPr/>
        </p:nvSpPr>
        <p:spPr>
          <a:xfrm>
            <a:off x="677550" y="2169316"/>
            <a:ext cx="1510613" cy="8397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ln>
                  <a:solidFill>
                    <a:schemeClr val="accent1"/>
                  </a:solidFill>
                </a:ln>
              </a:rPr>
              <a:t>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509B3-B253-AB47-99D8-90FEC35BA10D}"/>
              </a:ext>
            </a:extLst>
          </p:cNvPr>
          <p:cNvSpPr txBox="1"/>
          <p:nvPr/>
        </p:nvSpPr>
        <p:spPr>
          <a:xfrm>
            <a:off x="677550" y="3487733"/>
            <a:ext cx="1510613" cy="8397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 err="1">
                <a:ln>
                  <a:solidFill>
                    <a:schemeClr val="accent1"/>
                  </a:solidFill>
                </a:ln>
              </a:rPr>
              <a:t>Javascript</a:t>
            </a:r>
            <a:endParaRPr lang="en-US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D9F3A-A0CE-2C41-B945-30ADEE474C08}"/>
              </a:ext>
            </a:extLst>
          </p:cNvPr>
          <p:cNvSpPr txBox="1"/>
          <p:nvPr/>
        </p:nvSpPr>
        <p:spPr>
          <a:xfrm>
            <a:off x="677549" y="4922523"/>
            <a:ext cx="1510613" cy="8397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ln>
                  <a:solidFill>
                    <a:schemeClr val="accent1"/>
                  </a:solidFill>
                </a:ln>
              </a:rPr>
              <a:t>CSS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CDD17-40EF-174C-82DF-578E07512063}"/>
              </a:ext>
            </a:extLst>
          </p:cNvPr>
          <p:cNvSpPr txBox="1"/>
          <p:nvPr/>
        </p:nvSpPr>
        <p:spPr>
          <a:xfrm>
            <a:off x="6316501" y="3067838"/>
            <a:ext cx="1510613" cy="8397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ln>
                  <a:solidFill>
                    <a:schemeClr val="accent1"/>
                  </a:solidFill>
                </a:ln>
              </a:rPr>
              <a:t>Web App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D18DE-5749-814E-B1E4-E31C7B798539}"/>
              </a:ext>
            </a:extLst>
          </p:cNvPr>
          <p:cNvSpPr txBox="1"/>
          <p:nvPr/>
        </p:nvSpPr>
        <p:spPr>
          <a:xfrm>
            <a:off x="8773336" y="2046922"/>
            <a:ext cx="1510613" cy="8397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ln>
                  <a:solidFill>
                    <a:schemeClr val="accent1"/>
                  </a:solidFill>
                </a:ln>
              </a:rPr>
              <a:t>Component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CF0474-0334-3D42-82A1-3D7A6AE975F4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2188163" y="2589211"/>
            <a:ext cx="1358968" cy="83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B0938B-B710-D646-A3E2-861E360AF263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2188163" y="3429000"/>
            <a:ext cx="1358968" cy="47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14F47A-F0D4-4945-90D0-90045A17D3C4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2188162" y="3429000"/>
            <a:ext cx="1358969" cy="191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AC2558-F7A1-AA47-974F-D951D3DD9985}"/>
              </a:ext>
            </a:extLst>
          </p:cNvPr>
          <p:cNvSpPr txBox="1"/>
          <p:nvPr/>
        </p:nvSpPr>
        <p:spPr>
          <a:xfrm>
            <a:off x="8875039" y="2497205"/>
            <a:ext cx="130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Html/JS/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2EC9BC-ECD9-2549-B875-DD82D56D18D5}"/>
              </a:ext>
            </a:extLst>
          </p:cNvPr>
          <p:cNvSpPr txBox="1"/>
          <p:nvPr/>
        </p:nvSpPr>
        <p:spPr>
          <a:xfrm>
            <a:off x="8875039" y="3371789"/>
            <a:ext cx="1510613" cy="8397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ln>
                  <a:solidFill>
                    <a:schemeClr val="accent1"/>
                  </a:solidFill>
                </a:ln>
              </a:rPr>
              <a:t>Component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0BB7C7-22B3-3E4E-9EA1-51D916571506}"/>
              </a:ext>
            </a:extLst>
          </p:cNvPr>
          <p:cNvSpPr txBox="1"/>
          <p:nvPr/>
        </p:nvSpPr>
        <p:spPr>
          <a:xfrm>
            <a:off x="8976742" y="3822072"/>
            <a:ext cx="130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Html/JS/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D06FA6-83A0-974E-9C5E-E3CC5F7D70C3}"/>
              </a:ext>
            </a:extLst>
          </p:cNvPr>
          <p:cNvSpPr txBox="1"/>
          <p:nvPr/>
        </p:nvSpPr>
        <p:spPr>
          <a:xfrm>
            <a:off x="9426937" y="4696656"/>
            <a:ext cx="1510613" cy="8397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ln>
                  <a:solidFill>
                    <a:schemeClr val="accent1"/>
                  </a:solidFill>
                </a:ln>
              </a:rPr>
              <a:t>Component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177328-97E0-FE4F-99A9-A4BCA4E0EBD5}"/>
              </a:ext>
            </a:extLst>
          </p:cNvPr>
          <p:cNvSpPr txBox="1"/>
          <p:nvPr/>
        </p:nvSpPr>
        <p:spPr>
          <a:xfrm>
            <a:off x="9528640" y="5146939"/>
            <a:ext cx="130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Html/JS/</a:t>
            </a:r>
            <a:r>
              <a:rPr lang="en-US" dirty="0" err="1"/>
              <a:t>css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C0917B-40EC-FB4C-BA23-3A63BD97DD2E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7827114" y="2589211"/>
            <a:ext cx="946222" cy="89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C346F2-E4EE-BE4A-9EBA-319EDB79DD89}"/>
              </a:ext>
            </a:extLst>
          </p:cNvPr>
          <p:cNvCxnSpPr>
            <a:cxnSpLocks/>
            <a:stCxn id="23" idx="1"/>
            <a:endCxn id="11" idx="3"/>
          </p:cNvCxnSpPr>
          <p:nvPr/>
        </p:nvCxnSpPr>
        <p:spPr>
          <a:xfrm flipH="1" flipV="1">
            <a:off x="7827114" y="3487733"/>
            <a:ext cx="1047925" cy="303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A795C8-A781-C247-A5CB-A1539BD1BF28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7776265" y="3481283"/>
            <a:ext cx="1650672" cy="1635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61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9E47-D56B-F144-ABDB-448F3D0D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0D399-B31B-9E42-8CCF-1EE51C8E038A}"/>
              </a:ext>
            </a:extLst>
          </p:cNvPr>
          <p:cNvSpPr txBox="1"/>
          <p:nvPr/>
        </p:nvSpPr>
        <p:spPr>
          <a:xfrm>
            <a:off x="2417141" y="2589211"/>
            <a:ext cx="1510613" cy="8397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ln>
                  <a:solidFill>
                    <a:schemeClr val="accent1"/>
                  </a:solidFill>
                </a:ln>
              </a:rPr>
              <a:t>Component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E94F9C-0185-C442-98B2-D77930605FD3}"/>
              </a:ext>
            </a:extLst>
          </p:cNvPr>
          <p:cNvSpPr txBox="1"/>
          <p:nvPr/>
        </p:nvSpPr>
        <p:spPr>
          <a:xfrm>
            <a:off x="2518844" y="3039494"/>
            <a:ext cx="130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Html/JS/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21E891-F466-EB49-8D63-444FDB326647}"/>
              </a:ext>
            </a:extLst>
          </p:cNvPr>
          <p:cNvSpPr txBox="1"/>
          <p:nvPr/>
        </p:nvSpPr>
        <p:spPr>
          <a:xfrm>
            <a:off x="4844390" y="2384371"/>
            <a:ext cx="1510613" cy="8397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ln>
                  <a:solidFill>
                    <a:schemeClr val="accent1"/>
                  </a:solidFill>
                </a:ln>
              </a:rPr>
              <a:t>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295F6-6345-D045-8FAF-878090E4D718}"/>
              </a:ext>
            </a:extLst>
          </p:cNvPr>
          <p:cNvSpPr txBox="1"/>
          <p:nvPr/>
        </p:nvSpPr>
        <p:spPr>
          <a:xfrm>
            <a:off x="4844390" y="3497948"/>
            <a:ext cx="1510613" cy="8397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ln>
                  <a:solidFill>
                    <a:schemeClr val="accent1"/>
                  </a:solidFill>
                </a:ln>
              </a:rPr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122826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AD7B-4AEE-E54B-B2E3-3C09AA3B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223E3-3EAE-D943-8995-07EBDFA009D4}"/>
              </a:ext>
            </a:extLst>
          </p:cNvPr>
          <p:cNvSpPr txBox="1"/>
          <p:nvPr/>
        </p:nvSpPr>
        <p:spPr>
          <a:xfrm>
            <a:off x="3612994" y="2609385"/>
            <a:ext cx="238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DOM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6E9A0-FC2B-FC45-A52D-08A70C5C37E9}"/>
              </a:ext>
            </a:extLst>
          </p:cNvPr>
          <p:cNvSpPr txBox="1"/>
          <p:nvPr/>
        </p:nvSpPr>
        <p:spPr>
          <a:xfrm>
            <a:off x="7659029" y="2609385"/>
            <a:ext cx="238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1E6A6-D413-8C4F-9C67-C03BB2C21CB7}"/>
              </a:ext>
            </a:extLst>
          </p:cNvPr>
          <p:cNvSpPr txBox="1"/>
          <p:nvPr/>
        </p:nvSpPr>
        <p:spPr>
          <a:xfrm>
            <a:off x="1620644" y="4902819"/>
            <a:ext cx="238636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Title = “Updated”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A86E1C-8FDB-094F-92A2-12B3D080F7DD}"/>
              </a:ext>
            </a:extLst>
          </p:cNvPr>
          <p:cNvSpPr txBox="1"/>
          <p:nvPr/>
        </p:nvSpPr>
        <p:spPr>
          <a:xfrm>
            <a:off x="4902819" y="4916499"/>
            <a:ext cx="238636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Compute diff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26E52-B922-7340-92D4-659053F12234}"/>
              </a:ext>
            </a:extLst>
          </p:cNvPr>
          <p:cNvSpPr txBox="1"/>
          <p:nvPr/>
        </p:nvSpPr>
        <p:spPr>
          <a:xfrm>
            <a:off x="8010292" y="4916499"/>
            <a:ext cx="238636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Re-render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F95F6ED-589D-5543-80F6-81EF1A4AC60C}"/>
              </a:ext>
            </a:extLst>
          </p:cNvPr>
          <p:cNvSpPr/>
          <p:nvPr/>
        </p:nvSpPr>
        <p:spPr>
          <a:xfrm>
            <a:off x="4103649" y="5008832"/>
            <a:ext cx="702526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D7D701B-7689-0043-843A-569A0BDA3D7B}"/>
              </a:ext>
            </a:extLst>
          </p:cNvPr>
          <p:cNvSpPr/>
          <p:nvPr/>
        </p:nvSpPr>
        <p:spPr>
          <a:xfrm>
            <a:off x="7307766" y="5090167"/>
            <a:ext cx="702526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8F8FCF-C5FB-4D41-AB4A-25E1469EB89B}"/>
              </a:ext>
            </a:extLst>
          </p:cNvPr>
          <p:cNvSpPr txBox="1"/>
          <p:nvPr/>
        </p:nvSpPr>
        <p:spPr>
          <a:xfrm>
            <a:off x="760139" y="2682538"/>
            <a:ext cx="238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Component</a:t>
            </a:r>
          </a:p>
        </p:txBody>
      </p:sp>
    </p:spTree>
    <p:extLst>
      <p:ext uri="{BB962C8B-B14F-4D97-AF65-F5344CB8AC3E}">
        <p14:creationId xmlns:p14="http://schemas.microsoft.com/office/powerpoint/2010/main" val="250237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229</Words>
  <Application>Microsoft Macintosh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Application Architecture</vt:lpstr>
      <vt:lpstr>Application Projects</vt:lpstr>
      <vt:lpstr>PowerPoint Presentation</vt:lpstr>
      <vt:lpstr>PowerPoint Presentation</vt:lpstr>
      <vt:lpstr>PowerPoint Presentation</vt:lpstr>
      <vt:lpstr>PowerPoint Presentation</vt:lpstr>
      <vt:lpstr>Virtual DOM</vt:lpstr>
      <vt:lpstr>JSX</vt:lpstr>
      <vt:lpstr>React Hooks</vt:lpstr>
      <vt:lpstr>Typescript Rocks</vt:lpstr>
      <vt:lpstr>Type is annoying</vt:lpstr>
      <vt:lpstr>MobX</vt:lpstr>
      <vt:lpstr>Why MobX</vt:lpstr>
      <vt:lpstr>React Context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Yukun Xiang</dc:creator>
  <cp:lastModifiedBy>Yukun Xiang</cp:lastModifiedBy>
  <cp:revision>10</cp:revision>
  <dcterms:created xsi:type="dcterms:W3CDTF">2021-04-06T14:02:05Z</dcterms:created>
  <dcterms:modified xsi:type="dcterms:W3CDTF">2021-04-07T15:54:37Z</dcterms:modified>
</cp:coreProperties>
</file>